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mp4" ContentType="video/unknown"/>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5"/>
  </p:notesMasterIdLst>
  <p:handoutMasterIdLst>
    <p:handoutMasterId r:id="rId16"/>
  </p:handoutMasterIdLst>
  <p:sldIdLst>
    <p:sldId id="264" r:id="rId2"/>
    <p:sldId id="304" r:id="rId3"/>
    <p:sldId id="285" r:id="rId4"/>
    <p:sldId id="300" r:id="rId5"/>
    <p:sldId id="294" r:id="rId6"/>
    <p:sldId id="287" r:id="rId7"/>
    <p:sldId id="286" r:id="rId8"/>
    <p:sldId id="298" r:id="rId9"/>
    <p:sldId id="302" r:id="rId10"/>
    <p:sldId id="303" r:id="rId11"/>
    <p:sldId id="295" r:id="rId12"/>
    <p:sldId id="305" r:id="rId13"/>
    <p:sldId id="306" r:id="rId14"/>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1620">
          <p15:clr>
            <a:srgbClr val="A4A3A4"/>
          </p15:clr>
        </p15:guide>
        <p15:guide id="2" pos="2880">
          <p15:clr>
            <a:srgbClr val="A4A3A4"/>
          </p15:clr>
        </p15:guide>
      </p15:sldGuideLst>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F94CD"/>
    <a:srgbClr val="1C4362"/>
    <a:srgbClr val="17140F"/>
    <a:srgbClr val="744F26"/>
    <a:srgbClr val="E2E2E2"/>
    <a:srgbClr val="624320"/>
    <a:srgbClr val="6B4923"/>
    <a:srgbClr val="8B5E2D"/>
    <a:srgbClr val="6E4B24"/>
    <a:srgbClr val="B0783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702" autoAdjust="0"/>
    <p:restoredTop sz="94660"/>
  </p:normalViewPr>
  <p:slideViewPr>
    <p:cSldViewPr>
      <p:cViewPr>
        <p:scale>
          <a:sx n="102" d="100"/>
          <a:sy n="102" d="100"/>
        </p:scale>
        <p:origin x="-612" y="66"/>
      </p:cViewPr>
      <p:guideLst>
        <p:guide orient="horz" pos="1620"/>
        <p:guide pos="2880"/>
      </p:guideLst>
    </p:cSldViewPr>
  </p:slideViewPr>
  <p:notesTextViewPr>
    <p:cViewPr>
      <p:scale>
        <a:sx n="1" d="1"/>
        <a:sy n="1" d="1"/>
      </p:scale>
      <p:origin x="0" y="0"/>
    </p:cViewPr>
  </p:notesTextViewPr>
  <p:notesViewPr>
    <p:cSldViewPr>
      <p:cViewPr varScale="1">
        <p:scale>
          <a:sx n="105" d="100"/>
          <a:sy n="105" d="100"/>
        </p:scale>
        <p:origin x="3366" y="96"/>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handoutMaster" Target="handoutMasters/handout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8704E3B-5F2F-4836-AE02-B45089108066}" type="datetimeFigureOut">
              <a:rPr lang="en-US" smtClean="0"/>
              <a:t>3/12/2018</a:t>
            </a:fld>
            <a:endParaRPr lang="en-US" dirty="0"/>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52953B6-6D6F-4130-9DD6-C25A0F0AB044}" type="slidenum">
              <a:rPr lang="en-US" smtClean="0"/>
              <a:t>‹#›</a:t>
            </a:fld>
            <a:endParaRPr lang="en-US" dirty="0"/>
          </a:p>
        </p:txBody>
      </p:sp>
    </p:spTree>
    <p:extLst>
      <p:ext uri="{BB962C8B-B14F-4D97-AF65-F5344CB8AC3E}">
        <p14:creationId xmlns:p14="http://schemas.microsoft.com/office/powerpoint/2010/main" val="158007914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1B682B2-5064-45B8-8EBF-2E2705833111}" type="datetimeFigureOut">
              <a:rPr lang="en-US" smtClean="0"/>
              <a:t>3/12/2018</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DA6DD04-9053-4956-BF71-6550AA105572}" type="slidenum">
              <a:rPr lang="en-US" smtClean="0"/>
              <a:t>‹#›</a:t>
            </a:fld>
            <a:endParaRPr lang="en-US" dirty="0"/>
          </a:p>
        </p:txBody>
      </p:sp>
    </p:spTree>
    <p:extLst>
      <p:ext uri="{BB962C8B-B14F-4D97-AF65-F5344CB8AC3E}">
        <p14:creationId xmlns:p14="http://schemas.microsoft.com/office/powerpoint/2010/main" val="22043868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DA6DD04-9053-4956-BF71-6550AA105572}" type="slidenum">
              <a:rPr lang="en-US" smtClean="0"/>
              <a:t>4</a:t>
            </a:fld>
            <a:endParaRPr lang="en-US" dirty="0"/>
          </a:p>
        </p:txBody>
      </p:sp>
    </p:spTree>
    <p:extLst>
      <p:ext uri="{BB962C8B-B14F-4D97-AF65-F5344CB8AC3E}">
        <p14:creationId xmlns:p14="http://schemas.microsoft.com/office/powerpoint/2010/main" val="34711212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DA6DD04-9053-4956-BF71-6550AA105572}" type="slidenum">
              <a:rPr lang="en-US" smtClean="0"/>
              <a:t>7</a:t>
            </a:fld>
            <a:endParaRPr lang="en-US" dirty="0"/>
          </a:p>
        </p:txBody>
      </p:sp>
    </p:spTree>
    <p:extLst>
      <p:ext uri="{BB962C8B-B14F-4D97-AF65-F5344CB8AC3E}">
        <p14:creationId xmlns:p14="http://schemas.microsoft.com/office/powerpoint/2010/main" val="12203104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DA6DD04-9053-4956-BF71-6550AA105572}" type="slidenum">
              <a:rPr lang="en-US" smtClean="0"/>
              <a:t>8</a:t>
            </a:fld>
            <a:endParaRPr lang="en-US" dirty="0"/>
          </a:p>
        </p:txBody>
      </p:sp>
    </p:spTree>
    <p:extLst>
      <p:ext uri="{BB962C8B-B14F-4D97-AF65-F5344CB8AC3E}">
        <p14:creationId xmlns:p14="http://schemas.microsoft.com/office/powerpoint/2010/main" val="29629608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DA6DD04-9053-4956-BF71-6550AA105572}" type="slidenum">
              <a:rPr lang="en-US" smtClean="0"/>
              <a:t>9</a:t>
            </a:fld>
            <a:endParaRPr lang="en-US" dirty="0"/>
          </a:p>
        </p:txBody>
      </p:sp>
    </p:spTree>
    <p:extLst>
      <p:ext uri="{BB962C8B-B14F-4D97-AF65-F5344CB8AC3E}">
        <p14:creationId xmlns:p14="http://schemas.microsoft.com/office/powerpoint/2010/main" val="20223818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DA6DD04-9053-4956-BF71-6550AA105572}" type="slidenum">
              <a:rPr lang="en-US" smtClean="0"/>
              <a:t>10</a:t>
            </a:fld>
            <a:endParaRPr lang="en-US" dirty="0"/>
          </a:p>
        </p:txBody>
      </p:sp>
    </p:spTree>
    <p:extLst>
      <p:ext uri="{BB962C8B-B14F-4D97-AF65-F5344CB8AC3E}">
        <p14:creationId xmlns:p14="http://schemas.microsoft.com/office/powerpoint/2010/main" val="3140926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DA6DD04-9053-4956-BF71-6550AA105572}" type="slidenum">
              <a:rPr lang="en-US" smtClean="0"/>
              <a:t>11</a:t>
            </a:fld>
            <a:endParaRPr lang="en-US" dirty="0"/>
          </a:p>
        </p:txBody>
      </p:sp>
    </p:spTree>
    <p:extLst>
      <p:ext uri="{BB962C8B-B14F-4D97-AF65-F5344CB8AC3E}">
        <p14:creationId xmlns:p14="http://schemas.microsoft.com/office/powerpoint/2010/main" val="179389403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2" name="Title 1"/>
          <p:cNvSpPr>
            <a:spLocks noGrp="1"/>
          </p:cNvSpPr>
          <p:nvPr>
            <p:ph type="title"/>
          </p:nvPr>
        </p:nvSpPr>
        <p:spPr/>
        <p:txBody>
          <a:bodyPr/>
          <a:lstStyle/>
          <a:p>
            <a:r>
              <a:rPr lang="en-US" dirty="0" smtClean="0"/>
              <a:t>Click to edit Master title style</a:t>
            </a:r>
            <a:endParaRPr lang="en-US" dirty="0"/>
          </a:p>
        </p:txBody>
      </p:sp>
      <p:sp>
        <p:nvSpPr>
          <p:cNvPr id="6" name="Slide Number Placeholder 5"/>
          <p:cNvSpPr>
            <a:spLocks noGrp="1"/>
          </p:cNvSpPr>
          <p:nvPr>
            <p:ph type="sldNum" sz="quarter" idx="12"/>
          </p:nvPr>
        </p:nvSpPr>
        <p:spPr/>
        <p:txBody>
          <a:bodyPr/>
          <a:lstStyle/>
          <a:p>
            <a:fld id="{4DBEE25C-5ADF-4B45-8494-C2EDBB254D1D}" type="slidenum">
              <a:rPr lang="en-US" smtClean="0"/>
              <a:t>‹#›</a:t>
            </a:fld>
            <a:endParaRPr lang="en-US" dirty="0"/>
          </a:p>
        </p:txBody>
      </p:sp>
      <p:sp>
        <p:nvSpPr>
          <p:cNvPr id="5" name="main_range"/>
          <p:cNvSpPr/>
          <p:nvPr userDrawn="1"/>
        </p:nvSpPr>
        <p:spPr>
          <a:xfrm>
            <a:off x="-266" y="3303792"/>
            <a:ext cx="9165123" cy="1421382"/>
          </a:xfrm>
          <a:custGeom>
            <a:avLst/>
            <a:gdLst>
              <a:gd name="connsiteX0" fmla="*/ 0 w 9144000"/>
              <a:gd name="connsiteY0" fmla="*/ 0 h 4724400"/>
              <a:gd name="connsiteX1" fmla="*/ 9144000 w 9144000"/>
              <a:gd name="connsiteY1" fmla="*/ 0 h 4724400"/>
              <a:gd name="connsiteX2" fmla="*/ 9144000 w 9144000"/>
              <a:gd name="connsiteY2" fmla="*/ 4724400 h 4724400"/>
              <a:gd name="connsiteX3" fmla="*/ 0 w 9144000"/>
              <a:gd name="connsiteY3" fmla="*/ 4724400 h 4724400"/>
              <a:gd name="connsiteX4" fmla="*/ 0 w 9144000"/>
              <a:gd name="connsiteY4" fmla="*/ 0 h 4724400"/>
              <a:gd name="connsiteX0" fmla="*/ 2032686 w 9144000"/>
              <a:gd name="connsiteY0" fmla="*/ 426308 h 4724400"/>
              <a:gd name="connsiteX1" fmla="*/ 9144000 w 9144000"/>
              <a:gd name="connsiteY1" fmla="*/ 0 h 4724400"/>
              <a:gd name="connsiteX2" fmla="*/ 9144000 w 9144000"/>
              <a:gd name="connsiteY2" fmla="*/ 4724400 h 4724400"/>
              <a:gd name="connsiteX3" fmla="*/ 0 w 9144000"/>
              <a:gd name="connsiteY3" fmla="*/ 4724400 h 4724400"/>
              <a:gd name="connsiteX4" fmla="*/ 2032686 w 9144000"/>
              <a:gd name="connsiteY4" fmla="*/ 426308 h 4724400"/>
              <a:gd name="connsiteX0" fmla="*/ 2032686 w 9144000"/>
              <a:gd name="connsiteY0" fmla="*/ 426308 h 4724400"/>
              <a:gd name="connsiteX1" fmla="*/ 3478427 w 9144000"/>
              <a:gd name="connsiteY1" fmla="*/ 152400 h 4724400"/>
              <a:gd name="connsiteX2" fmla="*/ 9144000 w 9144000"/>
              <a:gd name="connsiteY2" fmla="*/ 0 h 4724400"/>
              <a:gd name="connsiteX3" fmla="*/ 9144000 w 9144000"/>
              <a:gd name="connsiteY3" fmla="*/ 4724400 h 4724400"/>
              <a:gd name="connsiteX4" fmla="*/ 0 w 9144000"/>
              <a:gd name="connsiteY4" fmla="*/ 4724400 h 4724400"/>
              <a:gd name="connsiteX5" fmla="*/ 2032686 w 9144000"/>
              <a:gd name="connsiteY5" fmla="*/ 426308 h 4724400"/>
              <a:gd name="connsiteX0" fmla="*/ 2032686 w 9144000"/>
              <a:gd name="connsiteY0" fmla="*/ 446903 h 4744995"/>
              <a:gd name="connsiteX1" fmla="*/ 3478427 w 9144000"/>
              <a:gd name="connsiteY1" fmla="*/ 172995 h 4744995"/>
              <a:gd name="connsiteX2" fmla="*/ 4541108 w 9144000"/>
              <a:gd name="connsiteY2" fmla="*/ 0 h 4744995"/>
              <a:gd name="connsiteX3" fmla="*/ 9144000 w 9144000"/>
              <a:gd name="connsiteY3" fmla="*/ 20595 h 4744995"/>
              <a:gd name="connsiteX4" fmla="*/ 9144000 w 9144000"/>
              <a:gd name="connsiteY4" fmla="*/ 4744995 h 4744995"/>
              <a:gd name="connsiteX5" fmla="*/ 0 w 9144000"/>
              <a:gd name="connsiteY5" fmla="*/ 4744995 h 4744995"/>
              <a:gd name="connsiteX6" fmla="*/ 2032686 w 9144000"/>
              <a:gd name="connsiteY6" fmla="*/ 446903 h 4744995"/>
              <a:gd name="connsiteX0" fmla="*/ 580767 w 9144000"/>
              <a:gd name="connsiteY0" fmla="*/ 792892 h 4744995"/>
              <a:gd name="connsiteX1" fmla="*/ 3478427 w 9144000"/>
              <a:gd name="connsiteY1" fmla="*/ 172995 h 4744995"/>
              <a:gd name="connsiteX2" fmla="*/ 4541108 w 9144000"/>
              <a:gd name="connsiteY2" fmla="*/ 0 h 4744995"/>
              <a:gd name="connsiteX3" fmla="*/ 9144000 w 9144000"/>
              <a:gd name="connsiteY3" fmla="*/ 20595 h 4744995"/>
              <a:gd name="connsiteX4" fmla="*/ 9144000 w 9144000"/>
              <a:gd name="connsiteY4" fmla="*/ 4744995 h 4744995"/>
              <a:gd name="connsiteX5" fmla="*/ 0 w 9144000"/>
              <a:gd name="connsiteY5" fmla="*/ 4744995 h 4744995"/>
              <a:gd name="connsiteX6" fmla="*/ 580767 w 9144000"/>
              <a:gd name="connsiteY6" fmla="*/ 792892 h 4744995"/>
              <a:gd name="connsiteX0" fmla="*/ 580767 w 9144000"/>
              <a:gd name="connsiteY0" fmla="*/ 828931 h 4781034"/>
              <a:gd name="connsiteX1" fmla="*/ 3478427 w 9144000"/>
              <a:gd name="connsiteY1" fmla="*/ 209034 h 4781034"/>
              <a:gd name="connsiteX2" fmla="*/ 4334108 w 9144000"/>
              <a:gd name="connsiteY2" fmla="*/ 8313 h 4781034"/>
              <a:gd name="connsiteX3" fmla="*/ 4541108 w 9144000"/>
              <a:gd name="connsiteY3" fmla="*/ 36039 h 4781034"/>
              <a:gd name="connsiteX4" fmla="*/ 9144000 w 9144000"/>
              <a:gd name="connsiteY4" fmla="*/ 56634 h 4781034"/>
              <a:gd name="connsiteX5" fmla="*/ 9144000 w 9144000"/>
              <a:gd name="connsiteY5" fmla="*/ 4781034 h 4781034"/>
              <a:gd name="connsiteX6" fmla="*/ 0 w 9144000"/>
              <a:gd name="connsiteY6" fmla="*/ 4781034 h 4781034"/>
              <a:gd name="connsiteX7" fmla="*/ 580767 w 9144000"/>
              <a:gd name="connsiteY7" fmla="*/ 828931 h 4781034"/>
              <a:gd name="connsiteX0" fmla="*/ 580767 w 9144000"/>
              <a:gd name="connsiteY0" fmla="*/ 828931 h 4781034"/>
              <a:gd name="connsiteX1" fmla="*/ 3478427 w 9144000"/>
              <a:gd name="connsiteY1" fmla="*/ 209034 h 4781034"/>
              <a:gd name="connsiteX2" fmla="*/ 4334108 w 9144000"/>
              <a:gd name="connsiteY2" fmla="*/ 8313 h 4781034"/>
              <a:gd name="connsiteX3" fmla="*/ 4541108 w 9144000"/>
              <a:gd name="connsiteY3" fmla="*/ 36039 h 4781034"/>
              <a:gd name="connsiteX4" fmla="*/ 9144000 w 9144000"/>
              <a:gd name="connsiteY4" fmla="*/ 56634 h 4781034"/>
              <a:gd name="connsiteX5" fmla="*/ 9144000 w 9144000"/>
              <a:gd name="connsiteY5" fmla="*/ 4781034 h 4781034"/>
              <a:gd name="connsiteX6" fmla="*/ 0 w 9144000"/>
              <a:gd name="connsiteY6" fmla="*/ 4781034 h 4781034"/>
              <a:gd name="connsiteX7" fmla="*/ 580767 w 9144000"/>
              <a:gd name="connsiteY7" fmla="*/ 828931 h 4781034"/>
              <a:gd name="connsiteX0" fmla="*/ 580767 w 9144000"/>
              <a:gd name="connsiteY0" fmla="*/ 859828 h 4811931"/>
              <a:gd name="connsiteX1" fmla="*/ 3478427 w 9144000"/>
              <a:gd name="connsiteY1" fmla="*/ 239931 h 4811931"/>
              <a:gd name="connsiteX2" fmla="*/ 4129669 w 9144000"/>
              <a:gd name="connsiteY2" fmla="*/ 5757 h 4811931"/>
              <a:gd name="connsiteX3" fmla="*/ 4541108 w 9144000"/>
              <a:gd name="connsiteY3" fmla="*/ 66936 h 4811931"/>
              <a:gd name="connsiteX4" fmla="*/ 9144000 w 9144000"/>
              <a:gd name="connsiteY4" fmla="*/ 87531 h 4811931"/>
              <a:gd name="connsiteX5" fmla="*/ 9144000 w 9144000"/>
              <a:gd name="connsiteY5" fmla="*/ 4811931 h 4811931"/>
              <a:gd name="connsiteX6" fmla="*/ 0 w 9144000"/>
              <a:gd name="connsiteY6" fmla="*/ 4811931 h 4811931"/>
              <a:gd name="connsiteX7" fmla="*/ 580767 w 9144000"/>
              <a:gd name="connsiteY7" fmla="*/ 859828 h 4811931"/>
              <a:gd name="connsiteX0" fmla="*/ 580767 w 9144000"/>
              <a:gd name="connsiteY0" fmla="*/ 863354 h 4815457"/>
              <a:gd name="connsiteX1" fmla="*/ 3478427 w 9144000"/>
              <a:gd name="connsiteY1" fmla="*/ 243457 h 4815457"/>
              <a:gd name="connsiteX2" fmla="*/ 3977269 w 9144000"/>
              <a:gd name="connsiteY2" fmla="*/ 5566 h 4815457"/>
              <a:gd name="connsiteX3" fmla="*/ 4541108 w 9144000"/>
              <a:gd name="connsiteY3" fmla="*/ 70462 h 4815457"/>
              <a:gd name="connsiteX4" fmla="*/ 9144000 w 9144000"/>
              <a:gd name="connsiteY4" fmla="*/ 91057 h 4815457"/>
              <a:gd name="connsiteX5" fmla="*/ 9144000 w 9144000"/>
              <a:gd name="connsiteY5" fmla="*/ 4815457 h 4815457"/>
              <a:gd name="connsiteX6" fmla="*/ 0 w 9144000"/>
              <a:gd name="connsiteY6" fmla="*/ 4815457 h 4815457"/>
              <a:gd name="connsiteX7" fmla="*/ 580767 w 9144000"/>
              <a:gd name="connsiteY7" fmla="*/ 863354 h 4815457"/>
              <a:gd name="connsiteX0" fmla="*/ 580767 w 9144000"/>
              <a:gd name="connsiteY0" fmla="*/ 863535 h 4815638"/>
              <a:gd name="connsiteX1" fmla="*/ 3478427 w 9144000"/>
              <a:gd name="connsiteY1" fmla="*/ 243638 h 4815638"/>
              <a:gd name="connsiteX2" fmla="*/ 3977269 w 9144000"/>
              <a:gd name="connsiteY2" fmla="*/ 5747 h 4815638"/>
              <a:gd name="connsiteX3" fmla="*/ 4541108 w 9144000"/>
              <a:gd name="connsiteY3" fmla="*/ 70643 h 4815638"/>
              <a:gd name="connsiteX4" fmla="*/ 9144000 w 9144000"/>
              <a:gd name="connsiteY4" fmla="*/ 91238 h 4815638"/>
              <a:gd name="connsiteX5" fmla="*/ 9144000 w 9144000"/>
              <a:gd name="connsiteY5" fmla="*/ 4815638 h 4815638"/>
              <a:gd name="connsiteX6" fmla="*/ 0 w 9144000"/>
              <a:gd name="connsiteY6" fmla="*/ 4815638 h 4815638"/>
              <a:gd name="connsiteX7" fmla="*/ 580767 w 9144000"/>
              <a:gd name="connsiteY7" fmla="*/ 863535 h 4815638"/>
              <a:gd name="connsiteX0" fmla="*/ 580767 w 9144000"/>
              <a:gd name="connsiteY0" fmla="*/ 861769 h 4813872"/>
              <a:gd name="connsiteX1" fmla="*/ 3478427 w 9144000"/>
              <a:gd name="connsiteY1" fmla="*/ 241872 h 4813872"/>
              <a:gd name="connsiteX2" fmla="*/ 3977269 w 9144000"/>
              <a:gd name="connsiteY2" fmla="*/ 3981 h 4813872"/>
              <a:gd name="connsiteX3" fmla="*/ 4544825 w 9144000"/>
              <a:gd name="connsiteY3" fmla="*/ 117199 h 4813872"/>
              <a:gd name="connsiteX4" fmla="*/ 9144000 w 9144000"/>
              <a:gd name="connsiteY4" fmla="*/ 89472 h 4813872"/>
              <a:gd name="connsiteX5" fmla="*/ 9144000 w 9144000"/>
              <a:gd name="connsiteY5" fmla="*/ 4813872 h 4813872"/>
              <a:gd name="connsiteX6" fmla="*/ 0 w 9144000"/>
              <a:gd name="connsiteY6" fmla="*/ 4813872 h 4813872"/>
              <a:gd name="connsiteX7" fmla="*/ 580767 w 9144000"/>
              <a:gd name="connsiteY7" fmla="*/ 861769 h 4813872"/>
              <a:gd name="connsiteX0" fmla="*/ 580767 w 9144000"/>
              <a:gd name="connsiteY0" fmla="*/ 861724 h 4813827"/>
              <a:gd name="connsiteX1" fmla="*/ 3478427 w 9144000"/>
              <a:gd name="connsiteY1" fmla="*/ 241827 h 4813827"/>
              <a:gd name="connsiteX2" fmla="*/ 3977269 w 9144000"/>
              <a:gd name="connsiteY2" fmla="*/ 3936 h 4813827"/>
              <a:gd name="connsiteX3" fmla="*/ 4215162 w 9144000"/>
              <a:gd name="connsiteY3" fmla="*/ 264132 h 4813827"/>
              <a:gd name="connsiteX4" fmla="*/ 4544825 w 9144000"/>
              <a:gd name="connsiteY4" fmla="*/ 117154 h 4813827"/>
              <a:gd name="connsiteX5" fmla="*/ 9144000 w 9144000"/>
              <a:gd name="connsiteY5" fmla="*/ 89427 h 4813827"/>
              <a:gd name="connsiteX6" fmla="*/ 9144000 w 9144000"/>
              <a:gd name="connsiteY6" fmla="*/ 4813827 h 4813827"/>
              <a:gd name="connsiteX7" fmla="*/ 0 w 9144000"/>
              <a:gd name="connsiteY7" fmla="*/ 4813827 h 4813827"/>
              <a:gd name="connsiteX8" fmla="*/ 580767 w 9144000"/>
              <a:gd name="connsiteY8" fmla="*/ 861724 h 4813827"/>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44825 w 9144000"/>
              <a:gd name="connsiteY4" fmla="*/ 27727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44825 w 9144000"/>
              <a:gd name="connsiteY4" fmla="*/ 27727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18805 w 9144000"/>
              <a:gd name="connsiteY4" fmla="*/ 24010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18805 w 9144000"/>
              <a:gd name="connsiteY4" fmla="*/ 24010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95817 h 4747920"/>
              <a:gd name="connsiteX1" fmla="*/ 3478427 w 9144000"/>
              <a:gd name="connsiteY1" fmla="*/ 175920 h 4747920"/>
              <a:gd name="connsiteX2" fmla="*/ 3977269 w 9144000"/>
              <a:gd name="connsiteY2" fmla="*/ 283717 h 4747920"/>
              <a:gd name="connsiteX3" fmla="*/ 4215162 w 9144000"/>
              <a:gd name="connsiteY3" fmla="*/ 198225 h 4747920"/>
              <a:gd name="connsiteX4" fmla="*/ 4367562 w 9144000"/>
              <a:gd name="connsiteY4" fmla="*/ 4936 h 4747920"/>
              <a:gd name="connsiteX5" fmla="*/ 4518805 w 9144000"/>
              <a:gd name="connsiteY5" fmla="*/ 47530 h 4747920"/>
              <a:gd name="connsiteX6" fmla="*/ 9144000 w 9144000"/>
              <a:gd name="connsiteY6" fmla="*/ 23520 h 4747920"/>
              <a:gd name="connsiteX7" fmla="*/ 9144000 w 9144000"/>
              <a:gd name="connsiteY7" fmla="*/ 4747920 h 4747920"/>
              <a:gd name="connsiteX8" fmla="*/ 0 w 9144000"/>
              <a:gd name="connsiteY8" fmla="*/ 4747920 h 4747920"/>
              <a:gd name="connsiteX9" fmla="*/ 580767 w 9144000"/>
              <a:gd name="connsiteY9" fmla="*/ 795817 h 4747920"/>
              <a:gd name="connsiteX0" fmla="*/ 580767 w 9144000"/>
              <a:gd name="connsiteY0" fmla="*/ 800515 h 4752618"/>
              <a:gd name="connsiteX1" fmla="*/ 3478427 w 9144000"/>
              <a:gd name="connsiteY1" fmla="*/ 180618 h 4752618"/>
              <a:gd name="connsiteX2" fmla="*/ 3977269 w 9144000"/>
              <a:gd name="connsiteY2" fmla="*/ 288415 h 4752618"/>
              <a:gd name="connsiteX3" fmla="*/ 4215162 w 9144000"/>
              <a:gd name="connsiteY3" fmla="*/ 202923 h 4752618"/>
              <a:gd name="connsiteX4" fmla="*/ 4367562 w 9144000"/>
              <a:gd name="connsiteY4" fmla="*/ 9634 h 4752618"/>
              <a:gd name="connsiteX5" fmla="*/ 4518805 w 9144000"/>
              <a:gd name="connsiteY5" fmla="*/ 52228 h 4752618"/>
              <a:gd name="connsiteX6" fmla="*/ 9144000 w 9144000"/>
              <a:gd name="connsiteY6" fmla="*/ 28218 h 4752618"/>
              <a:gd name="connsiteX7" fmla="*/ 9144000 w 9144000"/>
              <a:gd name="connsiteY7" fmla="*/ 4752618 h 4752618"/>
              <a:gd name="connsiteX8" fmla="*/ 0 w 9144000"/>
              <a:gd name="connsiteY8" fmla="*/ 4752618 h 4752618"/>
              <a:gd name="connsiteX9" fmla="*/ 580767 w 9144000"/>
              <a:gd name="connsiteY9" fmla="*/ 800515 h 4752618"/>
              <a:gd name="connsiteX0" fmla="*/ 580767 w 9144000"/>
              <a:gd name="connsiteY0" fmla="*/ 779396 h 4731499"/>
              <a:gd name="connsiteX1" fmla="*/ 3478427 w 9144000"/>
              <a:gd name="connsiteY1" fmla="*/ 159499 h 4731499"/>
              <a:gd name="connsiteX2" fmla="*/ 3977269 w 9144000"/>
              <a:gd name="connsiteY2" fmla="*/ 267296 h 4731499"/>
              <a:gd name="connsiteX3" fmla="*/ 4215162 w 9144000"/>
              <a:gd name="connsiteY3" fmla="*/ 181804 h 4731499"/>
              <a:gd name="connsiteX4" fmla="*/ 4330392 w 9144000"/>
              <a:gd name="connsiteY4" fmla="*/ 18252 h 4731499"/>
              <a:gd name="connsiteX5" fmla="*/ 4518805 w 9144000"/>
              <a:gd name="connsiteY5" fmla="*/ 31109 h 4731499"/>
              <a:gd name="connsiteX6" fmla="*/ 9144000 w 9144000"/>
              <a:gd name="connsiteY6" fmla="*/ 7099 h 4731499"/>
              <a:gd name="connsiteX7" fmla="*/ 9144000 w 9144000"/>
              <a:gd name="connsiteY7" fmla="*/ 4731499 h 4731499"/>
              <a:gd name="connsiteX8" fmla="*/ 0 w 9144000"/>
              <a:gd name="connsiteY8" fmla="*/ 4731499 h 4731499"/>
              <a:gd name="connsiteX9" fmla="*/ 580767 w 9144000"/>
              <a:gd name="connsiteY9" fmla="*/ 779396 h 4731499"/>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634544 w 9144000"/>
              <a:gd name="connsiteY1" fmla="*/ 427464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634544 w 9144000"/>
              <a:gd name="connsiteY1" fmla="*/ 427464 h 4724400"/>
              <a:gd name="connsiteX2" fmla="*/ 3847171 w 9144000"/>
              <a:gd name="connsiteY2" fmla="*/ 249044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634544 w 9144000"/>
              <a:gd name="connsiteY1" fmla="*/ 427464 h 4724400"/>
              <a:gd name="connsiteX2" fmla="*/ 3847171 w 9144000"/>
              <a:gd name="connsiteY2" fmla="*/ 249044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634544 w 9144000"/>
              <a:gd name="connsiteY1" fmla="*/ 427464 h 4724400"/>
              <a:gd name="connsiteX2" fmla="*/ 3858322 w 9144000"/>
              <a:gd name="connsiteY2" fmla="*/ 271347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152079 w 9144000"/>
              <a:gd name="connsiteY1" fmla="*/ 345688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152079 w 9144000"/>
              <a:gd name="connsiteY1" fmla="*/ 345688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107474 w 9144000"/>
              <a:gd name="connsiteY1" fmla="*/ 349405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107474 w 9144000"/>
              <a:gd name="connsiteY1" fmla="*/ 349405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2873298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873298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966225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966225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085279 w 9144000"/>
              <a:gd name="connsiteY1" fmla="*/ 1289825 h 4724400"/>
              <a:gd name="connsiteX2" fmla="*/ 2497874 w 9144000"/>
              <a:gd name="connsiteY2" fmla="*/ 895815 h 4724400"/>
              <a:gd name="connsiteX3" fmla="*/ 2966225 w 9144000"/>
              <a:gd name="connsiteY3" fmla="*/ 602166 h 4724400"/>
              <a:gd name="connsiteX4" fmla="*/ 3107474 w 9144000"/>
              <a:gd name="connsiteY4" fmla="*/ 349405 h 4724400"/>
              <a:gd name="connsiteX5" fmla="*/ 3408557 w 9144000"/>
              <a:gd name="connsiteY5" fmla="*/ 356839 h 4724400"/>
              <a:gd name="connsiteX6" fmla="*/ 3634544 w 9144000"/>
              <a:gd name="connsiteY6" fmla="*/ 427464 h 4724400"/>
              <a:gd name="connsiteX7" fmla="*/ 3858322 w 9144000"/>
              <a:gd name="connsiteY7" fmla="*/ 271347 h 4724400"/>
              <a:gd name="connsiteX8" fmla="*/ 4055327 w 9144000"/>
              <a:gd name="connsiteY8" fmla="*/ 208158 h 4724400"/>
              <a:gd name="connsiteX9" fmla="*/ 4159405 w 9144000"/>
              <a:gd name="connsiteY9" fmla="*/ 152402 h 4724400"/>
              <a:gd name="connsiteX10" fmla="*/ 4330392 w 9144000"/>
              <a:gd name="connsiteY10" fmla="*/ 11153 h 4724400"/>
              <a:gd name="connsiteX11" fmla="*/ 4518805 w 9144000"/>
              <a:gd name="connsiteY11" fmla="*/ 24010 h 4724400"/>
              <a:gd name="connsiteX12" fmla="*/ 4657493 w 9144000"/>
              <a:gd name="connsiteY12" fmla="*/ 163553 h 4724400"/>
              <a:gd name="connsiteX13" fmla="*/ 9144000 w 9144000"/>
              <a:gd name="connsiteY13" fmla="*/ 0 h 4724400"/>
              <a:gd name="connsiteX14" fmla="*/ 9144000 w 9144000"/>
              <a:gd name="connsiteY14" fmla="*/ 4724400 h 4724400"/>
              <a:gd name="connsiteX15" fmla="*/ 0 w 9144000"/>
              <a:gd name="connsiteY15" fmla="*/ 4724400 h 4724400"/>
              <a:gd name="connsiteX16" fmla="*/ 580767 w 9144000"/>
              <a:gd name="connsiteY16" fmla="*/ 772297 h 4724400"/>
              <a:gd name="connsiteX0" fmla="*/ 580767 w 9144000"/>
              <a:gd name="connsiteY0" fmla="*/ 772297 h 4724400"/>
              <a:gd name="connsiteX1" fmla="*/ 2085279 w 9144000"/>
              <a:gd name="connsiteY1" fmla="*/ 1289825 h 4724400"/>
              <a:gd name="connsiteX2" fmla="*/ 2520176 w 9144000"/>
              <a:gd name="connsiteY2" fmla="*/ 951571 h 4724400"/>
              <a:gd name="connsiteX3" fmla="*/ 2966225 w 9144000"/>
              <a:gd name="connsiteY3" fmla="*/ 602166 h 4724400"/>
              <a:gd name="connsiteX4" fmla="*/ 3107474 w 9144000"/>
              <a:gd name="connsiteY4" fmla="*/ 349405 h 4724400"/>
              <a:gd name="connsiteX5" fmla="*/ 3408557 w 9144000"/>
              <a:gd name="connsiteY5" fmla="*/ 356839 h 4724400"/>
              <a:gd name="connsiteX6" fmla="*/ 3634544 w 9144000"/>
              <a:gd name="connsiteY6" fmla="*/ 427464 h 4724400"/>
              <a:gd name="connsiteX7" fmla="*/ 3858322 w 9144000"/>
              <a:gd name="connsiteY7" fmla="*/ 271347 h 4724400"/>
              <a:gd name="connsiteX8" fmla="*/ 4055327 w 9144000"/>
              <a:gd name="connsiteY8" fmla="*/ 208158 h 4724400"/>
              <a:gd name="connsiteX9" fmla="*/ 4159405 w 9144000"/>
              <a:gd name="connsiteY9" fmla="*/ 152402 h 4724400"/>
              <a:gd name="connsiteX10" fmla="*/ 4330392 w 9144000"/>
              <a:gd name="connsiteY10" fmla="*/ 11153 h 4724400"/>
              <a:gd name="connsiteX11" fmla="*/ 4518805 w 9144000"/>
              <a:gd name="connsiteY11" fmla="*/ 24010 h 4724400"/>
              <a:gd name="connsiteX12" fmla="*/ 4657493 w 9144000"/>
              <a:gd name="connsiteY12" fmla="*/ 163553 h 4724400"/>
              <a:gd name="connsiteX13" fmla="*/ 9144000 w 9144000"/>
              <a:gd name="connsiteY13" fmla="*/ 0 h 4724400"/>
              <a:gd name="connsiteX14" fmla="*/ 9144000 w 9144000"/>
              <a:gd name="connsiteY14" fmla="*/ 4724400 h 4724400"/>
              <a:gd name="connsiteX15" fmla="*/ 0 w 9144000"/>
              <a:gd name="connsiteY15" fmla="*/ 4724400 h 4724400"/>
              <a:gd name="connsiteX16" fmla="*/ 580767 w 9144000"/>
              <a:gd name="connsiteY16" fmla="*/ 772297 h 4724400"/>
              <a:gd name="connsiteX0" fmla="*/ 580767 w 9144000"/>
              <a:gd name="connsiteY0" fmla="*/ 772297 h 4724400"/>
              <a:gd name="connsiteX1" fmla="*/ 1780479 w 9144000"/>
              <a:gd name="connsiteY1" fmla="*/ 1323278 h 4724400"/>
              <a:gd name="connsiteX2" fmla="*/ 208527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80479 w 9144000"/>
              <a:gd name="connsiteY1" fmla="*/ 1323278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76761 w 9144000"/>
              <a:gd name="connsiteY1" fmla="*/ 1419922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274957 w 9144000"/>
              <a:gd name="connsiteY1" fmla="*/ 1434791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776761 w 9144000"/>
              <a:gd name="connsiteY1" fmla="*/ 1419922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282391 w 9144000"/>
              <a:gd name="connsiteY1" fmla="*/ 1490547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282391 w 9144000"/>
              <a:gd name="connsiteY1" fmla="*/ 1490547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341864 w 9144000"/>
              <a:gd name="connsiteY1" fmla="*/ 1479396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21294 w 9144000"/>
              <a:gd name="connsiteY0" fmla="*/ 2010083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1294 w 9144000"/>
              <a:gd name="connsiteY19" fmla="*/ 2010083 h 4724400"/>
              <a:gd name="connsiteX0" fmla="*/ 521294 w 9144000"/>
              <a:gd name="connsiteY0" fmla="*/ 2010083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1294 w 9144000"/>
              <a:gd name="connsiteY19" fmla="*/ 2010083 h 4724400"/>
              <a:gd name="connsiteX0" fmla="*/ 525011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5011 w 9144000"/>
              <a:gd name="connsiteY19" fmla="*/ 1790775 h 4724400"/>
              <a:gd name="connsiteX0" fmla="*/ 525011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5011 w 9144000"/>
              <a:gd name="connsiteY19"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603069 w 9144000"/>
              <a:gd name="connsiteY19"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9144000 w 9144000"/>
              <a:gd name="connsiteY17" fmla="*/ 0 h 4724400"/>
              <a:gd name="connsiteX18" fmla="*/ 9144000 w 9144000"/>
              <a:gd name="connsiteY18" fmla="*/ 4724400 h 4724400"/>
              <a:gd name="connsiteX19" fmla="*/ 0 w 9144000"/>
              <a:gd name="connsiteY19" fmla="*/ 4724400 h 4724400"/>
              <a:gd name="connsiteX20" fmla="*/ 603069 w 9144000"/>
              <a:gd name="connsiteY20"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9144000 w 9144000"/>
              <a:gd name="connsiteY18" fmla="*/ 0 h 4724400"/>
              <a:gd name="connsiteX19" fmla="*/ 9144000 w 9144000"/>
              <a:gd name="connsiteY19" fmla="*/ 4724400 h 4724400"/>
              <a:gd name="connsiteX20" fmla="*/ 0 w 9144000"/>
              <a:gd name="connsiteY20" fmla="*/ 4724400 h 4724400"/>
              <a:gd name="connsiteX21" fmla="*/ 603069 w 9144000"/>
              <a:gd name="connsiteY21"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9144000 w 9144000"/>
              <a:gd name="connsiteY19" fmla="*/ 0 h 4724400"/>
              <a:gd name="connsiteX20" fmla="*/ 9144000 w 9144000"/>
              <a:gd name="connsiteY20" fmla="*/ 4724400 h 4724400"/>
              <a:gd name="connsiteX21" fmla="*/ 0 w 9144000"/>
              <a:gd name="connsiteY21" fmla="*/ 4724400 h 4724400"/>
              <a:gd name="connsiteX22" fmla="*/ 603069 w 9144000"/>
              <a:gd name="connsiteY22"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9144000 w 9144000"/>
              <a:gd name="connsiteY20" fmla="*/ 0 h 4724400"/>
              <a:gd name="connsiteX21" fmla="*/ 9144000 w 9144000"/>
              <a:gd name="connsiteY21" fmla="*/ 4724400 h 4724400"/>
              <a:gd name="connsiteX22" fmla="*/ 0 w 9144000"/>
              <a:gd name="connsiteY22" fmla="*/ 4724400 h 4724400"/>
              <a:gd name="connsiteX23" fmla="*/ 603069 w 9144000"/>
              <a:gd name="connsiteY23"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1996 w 9144000"/>
              <a:gd name="connsiteY20" fmla="*/ 1140311 h 4724400"/>
              <a:gd name="connsiteX21" fmla="*/ 9144000 w 9144000"/>
              <a:gd name="connsiteY21" fmla="*/ 0 h 4724400"/>
              <a:gd name="connsiteX22" fmla="*/ 9144000 w 9144000"/>
              <a:gd name="connsiteY22" fmla="*/ 4724400 h 4724400"/>
              <a:gd name="connsiteX23" fmla="*/ 0 w 9144000"/>
              <a:gd name="connsiteY23" fmla="*/ 4724400 h 4724400"/>
              <a:gd name="connsiteX24" fmla="*/ 603069 w 9144000"/>
              <a:gd name="connsiteY24"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1996 w 9144000"/>
              <a:gd name="connsiteY20" fmla="*/ 1140311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563668 w 9144000"/>
              <a:gd name="connsiteY19" fmla="*/ 1106264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563668 w 9144000"/>
              <a:gd name="connsiteY19" fmla="*/ 1106264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159971 w 9144000"/>
              <a:gd name="connsiteY17" fmla="*/ 74634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159971 w 9144000"/>
              <a:gd name="connsiteY17" fmla="*/ 74634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110319 w 9144000"/>
              <a:gd name="connsiteY16" fmla="*/ 719793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937532 h 4871157"/>
              <a:gd name="connsiteX1" fmla="*/ 1040781 w 9144000"/>
              <a:gd name="connsiteY1" fmla="*/ 1804572 h 4871157"/>
              <a:gd name="connsiteX2" fmla="*/ 1341864 w 9144000"/>
              <a:gd name="connsiteY2" fmla="*/ 1626153 h 4871157"/>
              <a:gd name="connsiteX3" fmla="*/ 1776761 w 9144000"/>
              <a:gd name="connsiteY3" fmla="*/ 1566679 h 4871157"/>
              <a:gd name="connsiteX4" fmla="*/ 2211659 w 9144000"/>
              <a:gd name="connsiteY4" fmla="*/ 1436582 h 4871157"/>
              <a:gd name="connsiteX5" fmla="*/ 2520176 w 9144000"/>
              <a:gd name="connsiteY5" fmla="*/ 1098328 h 4871157"/>
              <a:gd name="connsiteX6" fmla="*/ 2966225 w 9144000"/>
              <a:gd name="connsiteY6" fmla="*/ 748923 h 4871157"/>
              <a:gd name="connsiteX7" fmla="*/ 3107474 w 9144000"/>
              <a:gd name="connsiteY7" fmla="*/ 496162 h 4871157"/>
              <a:gd name="connsiteX8" fmla="*/ 3408557 w 9144000"/>
              <a:gd name="connsiteY8" fmla="*/ 503596 h 4871157"/>
              <a:gd name="connsiteX9" fmla="*/ 3634544 w 9144000"/>
              <a:gd name="connsiteY9" fmla="*/ 574221 h 4871157"/>
              <a:gd name="connsiteX10" fmla="*/ 3858322 w 9144000"/>
              <a:gd name="connsiteY10" fmla="*/ 418104 h 4871157"/>
              <a:gd name="connsiteX11" fmla="*/ 4055327 w 9144000"/>
              <a:gd name="connsiteY11" fmla="*/ 354915 h 4871157"/>
              <a:gd name="connsiteX12" fmla="*/ 4159405 w 9144000"/>
              <a:gd name="connsiteY12" fmla="*/ 299159 h 4871157"/>
              <a:gd name="connsiteX13" fmla="*/ 4369303 w 9144000"/>
              <a:gd name="connsiteY13" fmla="*/ 2267 h 4871157"/>
              <a:gd name="connsiteX14" fmla="*/ 4518805 w 9144000"/>
              <a:gd name="connsiteY14" fmla="*/ 170767 h 4871157"/>
              <a:gd name="connsiteX15" fmla="*/ 4657493 w 9144000"/>
              <a:gd name="connsiteY15" fmla="*/ 310310 h 4871157"/>
              <a:gd name="connsiteX16" fmla="*/ 5110319 w 9144000"/>
              <a:gd name="connsiteY16" fmla="*/ 866550 h 4871157"/>
              <a:gd name="connsiteX17" fmla="*/ 5232928 w 9144000"/>
              <a:gd name="connsiteY17" fmla="*/ 936872 h 4871157"/>
              <a:gd name="connsiteX18" fmla="*/ 5563669 w 9144000"/>
              <a:gd name="connsiteY18" fmla="*/ 1214111 h 4871157"/>
              <a:gd name="connsiteX19" fmla="*/ 5665808 w 9144000"/>
              <a:gd name="connsiteY19" fmla="*/ 1248157 h 4871157"/>
              <a:gd name="connsiteX20" fmla="*/ 5806860 w 9144000"/>
              <a:gd name="connsiteY20" fmla="*/ 1360025 h 4871157"/>
              <a:gd name="connsiteX21" fmla="*/ 6176511 w 9144000"/>
              <a:gd name="connsiteY21" fmla="*/ 1335707 h 4871157"/>
              <a:gd name="connsiteX22" fmla="*/ 9144000 w 9144000"/>
              <a:gd name="connsiteY22" fmla="*/ 146757 h 4871157"/>
              <a:gd name="connsiteX23" fmla="*/ 9144000 w 9144000"/>
              <a:gd name="connsiteY23" fmla="*/ 4871157 h 4871157"/>
              <a:gd name="connsiteX24" fmla="*/ 0 w 9144000"/>
              <a:gd name="connsiteY24" fmla="*/ 4871157 h 4871157"/>
              <a:gd name="connsiteX25" fmla="*/ 603069 w 9144000"/>
              <a:gd name="connsiteY25" fmla="*/ 1937532 h 4871157"/>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657493 w 9144000"/>
              <a:gd name="connsiteY15" fmla="*/ 317767 h 4878614"/>
              <a:gd name="connsiteX16" fmla="*/ 5110319 w 9144000"/>
              <a:gd name="connsiteY16" fmla="*/ 874007 h 4878614"/>
              <a:gd name="connsiteX17" fmla="*/ 5232928 w 9144000"/>
              <a:gd name="connsiteY17" fmla="*/ 944329 h 4878614"/>
              <a:gd name="connsiteX18" fmla="*/ 5563669 w 9144000"/>
              <a:gd name="connsiteY18" fmla="*/ 1221568 h 4878614"/>
              <a:gd name="connsiteX19" fmla="*/ 5665808 w 9144000"/>
              <a:gd name="connsiteY19" fmla="*/ 1255614 h 4878614"/>
              <a:gd name="connsiteX20" fmla="*/ 5806860 w 9144000"/>
              <a:gd name="connsiteY20" fmla="*/ 1367482 h 4878614"/>
              <a:gd name="connsiteX21" fmla="*/ 6176511 w 9144000"/>
              <a:gd name="connsiteY21" fmla="*/ 1343164 h 4878614"/>
              <a:gd name="connsiteX22" fmla="*/ 9144000 w 9144000"/>
              <a:gd name="connsiteY22" fmla="*/ 154214 h 4878614"/>
              <a:gd name="connsiteX23" fmla="*/ 9144000 w 9144000"/>
              <a:gd name="connsiteY23" fmla="*/ 4878614 h 4878614"/>
              <a:gd name="connsiteX24" fmla="*/ 0 w 9144000"/>
              <a:gd name="connsiteY24" fmla="*/ 4878614 h 4878614"/>
              <a:gd name="connsiteX25" fmla="*/ 603069 w 9144000"/>
              <a:gd name="connsiteY25"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110319 w 9144000"/>
              <a:gd name="connsiteY16" fmla="*/ 874007 h 4878614"/>
              <a:gd name="connsiteX17" fmla="*/ 5232928 w 9144000"/>
              <a:gd name="connsiteY17" fmla="*/ 944329 h 4878614"/>
              <a:gd name="connsiteX18" fmla="*/ 5563669 w 9144000"/>
              <a:gd name="connsiteY18" fmla="*/ 1221568 h 4878614"/>
              <a:gd name="connsiteX19" fmla="*/ 5665808 w 9144000"/>
              <a:gd name="connsiteY19" fmla="*/ 1255614 h 4878614"/>
              <a:gd name="connsiteX20" fmla="*/ 5806860 w 9144000"/>
              <a:gd name="connsiteY20" fmla="*/ 1367482 h 4878614"/>
              <a:gd name="connsiteX21" fmla="*/ 6176511 w 9144000"/>
              <a:gd name="connsiteY21" fmla="*/ 1343164 h 4878614"/>
              <a:gd name="connsiteX22" fmla="*/ 9144000 w 9144000"/>
              <a:gd name="connsiteY22" fmla="*/ 154214 h 4878614"/>
              <a:gd name="connsiteX23" fmla="*/ 9144000 w 9144000"/>
              <a:gd name="connsiteY23" fmla="*/ 4878614 h 4878614"/>
              <a:gd name="connsiteX24" fmla="*/ 0 w 9144000"/>
              <a:gd name="connsiteY24" fmla="*/ 4878614 h 4878614"/>
              <a:gd name="connsiteX25" fmla="*/ 603069 w 9144000"/>
              <a:gd name="connsiteY25"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395383 w 9144000"/>
              <a:gd name="connsiteY23" fmla="*/ 1484216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48885 w 9144000"/>
              <a:gd name="connsiteY23" fmla="*/ 1498807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34294 w 9144000"/>
              <a:gd name="connsiteY23" fmla="*/ 1503671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9144000 w 9144000"/>
              <a:gd name="connsiteY25" fmla="*/ 154214 h 4878614"/>
              <a:gd name="connsiteX26" fmla="*/ 9144000 w 9144000"/>
              <a:gd name="connsiteY26" fmla="*/ 4878614 h 4878614"/>
              <a:gd name="connsiteX27" fmla="*/ 0 w 9144000"/>
              <a:gd name="connsiteY27" fmla="*/ 4878614 h 4878614"/>
              <a:gd name="connsiteX28" fmla="*/ 603069 w 9144000"/>
              <a:gd name="connsiteY28"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9144000 w 9144000"/>
              <a:gd name="connsiteY27" fmla="*/ 15421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543800 w 9144000"/>
              <a:gd name="connsiteY27" fmla="*/ 1554389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543800 w 9144000"/>
              <a:gd name="connsiteY27" fmla="*/ 1554389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77125 w 9144000"/>
              <a:gd name="connsiteY26" fmla="*/ 177346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515225 w 9144000"/>
              <a:gd name="connsiteY26" fmla="*/ 1687739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515225 w 9144000"/>
              <a:gd name="connsiteY26" fmla="*/ 1687739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7534275"/>
              <a:gd name="connsiteY0" fmla="*/ 1944989 h 4907189"/>
              <a:gd name="connsiteX1" fmla="*/ 1040781 w 7534275"/>
              <a:gd name="connsiteY1" fmla="*/ 1812029 h 4907189"/>
              <a:gd name="connsiteX2" fmla="*/ 1341864 w 7534275"/>
              <a:gd name="connsiteY2" fmla="*/ 1633610 h 4907189"/>
              <a:gd name="connsiteX3" fmla="*/ 1776761 w 7534275"/>
              <a:gd name="connsiteY3" fmla="*/ 1574136 h 4907189"/>
              <a:gd name="connsiteX4" fmla="*/ 2211659 w 7534275"/>
              <a:gd name="connsiteY4" fmla="*/ 1444039 h 4907189"/>
              <a:gd name="connsiteX5" fmla="*/ 2520176 w 7534275"/>
              <a:gd name="connsiteY5" fmla="*/ 1105785 h 4907189"/>
              <a:gd name="connsiteX6" fmla="*/ 2966225 w 7534275"/>
              <a:gd name="connsiteY6" fmla="*/ 756380 h 4907189"/>
              <a:gd name="connsiteX7" fmla="*/ 3107474 w 7534275"/>
              <a:gd name="connsiteY7" fmla="*/ 503619 h 4907189"/>
              <a:gd name="connsiteX8" fmla="*/ 3408557 w 7534275"/>
              <a:gd name="connsiteY8" fmla="*/ 511053 h 4907189"/>
              <a:gd name="connsiteX9" fmla="*/ 3634544 w 7534275"/>
              <a:gd name="connsiteY9" fmla="*/ 581678 h 4907189"/>
              <a:gd name="connsiteX10" fmla="*/ 3858322 w 7534275"/>
              <a:gd name="connsiteY10" fmla="*/ 425561 h 4907189"/>
              <a:gd name="connsiteX11" fmla="*/ 4055327 w 7534275"/>
              <a:gd name="connsiteY11" fmla="*/ 362372 h 4907189"/>
              <a:gd name="connsiteX12" fmla="*/ 4159405 w 7534275"/>
              <a:gd name="connsiteY12" fmla="*/ 306616 h 4907189"/>
              <a:gd name="connsiteX13" fmla="*/ 4369303 w 7534275"/>
              <a:gd name="connsiteY13" fmla="*/ 9724 h 4907189"/>
              <a:gd name="connsiteX14" fmla="*/ 4625809 w 7534275"/>
              <a:gd name="connsiteY14" fmla="*/ 17718 h 4907189"/>
              <a:gd name="connsiteX15" fmla="*/ 4783952 w 7534275"/>
              <a:gd name="connsiteY15" fmla="*/ 142669 h 4907189"/>
              <a:gd name="connsiteX16" fmla="*/ 5033511 w 7534275"/>
              <a:gd name="connsiteY16" fmla="*/ 365535 h 4907189"/>
              <a:gd name="connsiteX17" fmla="*/ 5202732 w 7534275"/>
              <a:gd name="connsiteY17" fmla="*/ 810778 h 4907189"/>
              <a:gd name="connsiteX18" fmla="*/ 5315613 w 7534275"/>
              <a:gd name="connsiteY18" fmla="*/ 944329 h 4907189"/>
              <a:gd name="connsiteX19" fmla="*/ 5563669 w 7534275"/>
              <a:gd name="connsiteY19" fmla="*/ 1221568 h 4907189"/>
              <a:gd name="connsiteX20" fmla="*/ 5665808 w 7534275"/>
              <a:gd name="connsiteY20" fmla="*/ 1255614 h 4907189"/>
              <a:gd name="connsiteX21" fmla="*/ 5806860 w 7534275"/>
              <a:gd name="connsiteY21" fmla="*/ 1367482 h 4907189"/>
              <a:gd name="connsiteX22" fmla="*/ 6176511 w 7534275"/>
              <a:gd name="connsiteY22" fmla="*/ 1343164 h 4907189"/>
              <a:gd name="connsiteX23" fmla="*/ 6400248 w 7534275"/>
              <a:gd name="connsiteY23" fmla="*/ 1542582 h 4907189"/>
              <a:gd name="connsiteX24" fmla="*/ 6721260 w 7534275"/>
              <a:gd name="connsiteY24" fmla="*/ 1323709 h 4907189"/>
              <a:gd name="connsiteX25" fmla="*/ 7115230 w 7534275"/>
              <a:gd name="connsiteY25" fmla="*/ 1420986 h 4907189"/>
              <a:gd name="connsiteX26" fmla="*/ 7515225 w 7534275"/>
              <a:gd name="connsiteY26" fmla="*/ 1687739 h 4907189"/>
              <a:gd name="connsiteX27" fmla="*/ 7534275 w 7534275"/>
              <a:gd name="connsiteY27" fmla="*/ 4907189 h 4907189"/>
              <a:gd name="connsiteX28" fmla="*/ 0 w 7534275"/>
              <a:gd name="connsiteY28" fmla="*/ 4878614 h 4907189"/>
              <a:gd name="connsiteX29" fmla="*/ 603069 w 7534275"/>
              <a:gd name="connsiteY29" fmla="*/ 1944989 h 4907189"/>
              <a:gd name="connsiteX0" fmla="*/ 603069 w 7534275"/>
              <a:gd name="connsiteY0" fmla="*/ 1944989 h 4907189"/>
              <a:gd name="connsiteX1" fmla="*/ 1040781 w 7534275"/>
              <a:gd name="connsiteY1" fmla="*/ 1812029 h 4907189"/>
              <a:gd name="connsiteX2" fmla="*/ 1341864 w 7534275"/>
              <a:gd name="connsiteY2" fmla="*/ 1633610 h 4907189"/>
              <a:gd name="connsiteX3" fmla="*/ 1776761 w 7534275"/>
              <a:gd name="connsiteY3" fmla="*/ 1574136 h 4907189"/>
              <a:gd name="connsiteX4" fmla="*/ 2211659 w 7534275"/>
              <a:gd name="connsiteY4" fmla="*/ 1444039 h 4907189"/>
              <a:gd name="connsiteX5" fmla="*/ 2520176 w 7534275"/>
              <a:gd name="connsiteY5" fmla="*/ 1105785 h 4907189"/>
              <a:gd name="connsiteX6" fmla="*/ 2966225 w 7534275"/>
              <a:gd name="connsiteY6" fmla="*/ 756380 h 4907189"/>
              <a:gd name="connsiteX7" fmla="*/ 3107474 w 7534275"/>
              <a:gd name="connsiteY7" fmla="*/ 503619 h 4907189"/>
              <a:gd name="connsiteX8" fmla="*/ 3408557 w 7534275"/>
              <a:gd name="connsiteY8" fmla="*/ 511053 h 4907189"/>
              <a:gd name="connsiteX9" fmla="*/ 3634544 w 7534275"/>
              <a:gd name="connsiteY9" fmla="*/ 581678 h 4907189"/>
              <a:gd name="connsiteX10" fmla="*/ 3858322 w 7534275"/>
              <a:gd name="connsiteY10" fmla="*/ 425561 h 4907189"/>
              <a:gd name="connsiteX11" fmla="*/ 4055327 w 7534275"/>
              <a:gd name="connsiteY11" fmla="*/ 362372 h 4907189"/>
              <a:gd name="connsiteX12" fmla="*/ 4159405 w 7534275"/>
              <a:gd name="connsiteY12" fmla="*/ 306616 h 4907189"/>
              <a:gd name="connsiteX13" fmla="*/ 4369303 w 7534275"/>
              <a:gd name="connsiteY13" fmla="*/ 9724 h 4907189"/>
              <a:gd name="connsiteX14" fmla="*/ 4625809 w 7534275"/>
              <a:gd name="connsiteY14" fmla="*/ 17718 h 4907189"/>
              <a:gd name="connsiteX15" fmla="*/ 4783952 w 7534275"/>
              <a:gd name="connsiteY15" fmla="*/ 142669 h 4907189"/>
              <a:gd name="connsiteX16" fmla="*/ 5033511 w 7534275"/>
              <a:gd name="connsiteY16" fmla="*/ 365535 h 4907189"/>
              <a:gd name="connsiteX17" fmla="*/ 5202732 w 7534275"/>
              <a:gd name="connsiteY17" fmla="*/ 810778 h 4907189"/>
              <a:gd name="connsiteX18" fmla="*/ 5315613 w 7534275"/>
              <a:gd name="connsiteY18" fmla="*/ 944329 h 4907189"/>
              <a:gd name="connsiteX19" fmla="*/ 5563669 w 7534275"/>
              <a:gd name="connsiteY19" fmla="*/ 1221568 h 4907189"/>
              <a:gd name="connsiteX20" fmla="*/ 5665808 w 7534275"/>
              <a:gd name="connsiteY20" fmla="*/ 1255614 h 4907189"/>
              <a:gd name="connsiteX21" fmla="*/ 5806860 w 7534275"/>
              <a:gd name="connsiteY21" fmla="*/ 1367482 h 4907189"/>
              <a:gd name="connsiteX22" fmla="*/ 6176511 w 7534275"/>
              <a:gd name="connsiteY22" fmla="*/ 1343164 h 4907189"/>
              <a:gd name="connsiteX23" fmla="*/ 6400248 w 7534275"/>
              <a:gd name="connsiteY23" fmla="*/ 1542582 h 4907189"/>
              <a:gd name="connsiteX24" fmla="*/ 6721260 w 7534275"/>
              <a:gd name="connsiteY24" fmla="*/ 1323709 h 4907189"/>
              <a:gd name="connsiteX25" fmla="*/ 7115230 w 7534275"/>
              <a:gd name="connsiteY25" fmla="*/ 1420986 h 4907189"/>
              <a:gd name="connsiteX26" fmla="*/ 7515225 w 7534275"/>
              <a:gd name="connsiteY26" fmla="*/ 1687739 h 4907189"/>
              <a:gd name="connsiteX27" fmla="*/ 7534275 w 7534275"/>
              <a:gd name="connsiteY27" fmla="*/ 4907189 h 4907189"/>
              <a:gd name="connsiteX28" fmla="*/ 0 w 7534275"/>
              <a:gd name="connsiteY28" fmla="*/ 4878614 h 4907189"/>
              <a:gd name="connsiteX29" fmla="*/ 603069 w 7534275"/>
              <a:gd name="connsiteY29" fmla="*/ 1944989 h 4907189"/>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378610 w 9191625"/>
              <a:gd name="connsiteY24" fmla="*/ 1323709 h 4916714"/>
              <a:gd name="connsiteX25" fmla="*/ 8772580 w 9191625"/>
              <a:gd name="connsiteY25" fmla="*/ 1420986 h 4916714"/>
              <a:gd name="connsiteX26" fmla="*/ 9172575 w 9191625"/>
              <a:gd name="connsiteY26" fmla="*/ 1687739 h 4916714"/>
              <a:gd name="connsiteX27" fmla="*/ 9191625 w 9191625"/>
              <a:gd name="connsiteY27" fmla="*/ 4907189 h 4916714"/>
              <a:gd name="connsiteX28" fmla="*/ 0 w 9191625"/>
              <a:gd name="connsiteY28" fmla="*/ 4916714 h 4916714"/>
              <a:gd name="connsiteX29" fmla="*/ 2260419 w 9191625"/>
              <a:gd name="connsiteY29"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8772580 w 9191625"/>
              <a:gd name="connsiteY25" fmla="*/ 1420986 h 4916714"/>
              <a:gd name="connsiteX26" fmla="*/ 9172575 w 9191625"/>
              <a:gd name="connsiteY26" fmla="*/ 1687739 h 4916714"/>
              <a:gd name="connsiteX27" fmla="*/ 9191625 w 9191625"/>
              <a:gd name="connsiteY27" fmla="*/ 4907189 h 4916714"/>
              <a:gd name="connsiteX28" fmla="*/ 0 w 9191625"/>
              <a:gd name="connsiteY28" fmla="*/ 4916714 h 4916714"/>
              <a:gd name="connsiteX29" fmla="*/ 2260419 w 9191625"/>
              <a:gd name="connsiteY29"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9172575 w 9191625"/>
              <a:gd name="connsiteY25" fmla="*/ 1687739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8057598 w 9191625"/>
              <a:gd name="connsiteY23" fmla="*/ 154258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59535 w 9191625"/>
              <a:gd name="connsiteY24" fmla="*/ 13903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59535 w 9191625"/>
              <a:gd name="connsiteY24" fmla="*/ 13903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78585 w 9191625"/>
              <a:gd name="connsiteY24" fmla="*/ 1380859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639062"/>
              <a:gd name="connsiteY0" fmla="*/ 1944989 h 4916714"/>
              <a:gd name="connsiteX1" fmla="*/ 2698131 w 9639062"/>
              <a:gd name="connsiteY1" fmla="*/ 1812029 h 4916714"/>
              <a:gd name="connsiteX2" fmla="*/ 2999214 w 9639062"/>
              <a:gd name="connsiteY2" fmla="*/ 1633610 h 4916714"/>
              <a:gd name="connsiteX3" fmla="*/ 3434111 w 9639062"/>
              <a:gd name="connsiteY3" fmla="*/ 1574136 h 4916714"/>
              <a:gd name="connsiteX4" fmla="*/ 3869009 w 9639062"/>
              <a:gd name="connsiteY4" fmla="*/ 1444039 h 4916714"/>
              <a:gd name="connsiteX5" fmla="*/ 4177526 w 9639062"/>
              <a:gd name="connsiteY5" fmla="*/ 1105785 h 4916714"/>
              <a:gd name="connsiteX6" fmla="*/ 4623575 w 9639062"/>
              <a:gd name="connsiteY6" fmla="*/ 756380 h 4916714"/>
              <a:gd name="connsiteX7" fmla="*/ 4764824 w 9639062"/>
              <a:gd name="connsiteY7" fmla="*/ 503619 h 4916714"/>
              <a:gd name="connsiteX8" fmla="*/ 5065907 w 9639062"/>
              <a:gd name="connsiteY8" fmla="*/ 511053 h 4916714"/>
              <a:gd name="connsiteX9" fmla="*/ 5291894 w 9639062"/>
              <a:gd name="connsiteY9" fmla="*/ 581678 h 4916714"/>
              <a:gd name="connsiteX10" fmla="*/ 5515672 w 9639062"/>
              <a:gd name="connsiteY10" fmla="*/ 425561 h 4916714"/>
              <a:gd name="connsiteX11" fmla="*/ 5712677 w 9639062"/>
              <a:gd name="connsiteY11" fmla="*/ 362372 h 4916714"/>
              <a:gd name="connsiteX12" fmla="*/ 5816755 w 9639062"/>
              <a:gd name="connsiteY12" fmla="*/ 306616 h 4916714"/>
              <a:gd name="connsiteX13" fmla="*/ 6026653 w 9639062"/>
              <a:gd name="connsiteY13" fmla="*/ 9724 h 4916714"/>
              <a:gd name="connsiteX14" fmla="*/ 6283159 w 9639062"/>
              <a:gd name="connsiteY14" fmla="*/ 17718 h 4916714"/>
              <a:gd name="connsiteX15" fmla="*/ 6441302 w 9639062"/>
              <a:gd name="connsiteY15" fmla="*/ 142669 h 4916714"/>
              <a:gd name="connsiteX16" fmla="*/ 6690861 w 9639062"/>
              <a:gd name="connsiteY16" fmla="*/ 365535 h 4916714"/>
              <a:gd name="connsiteX17" fmla="*/ 6860082 w 9639062"/>
              <a:gd name="connsiteY17" fmla="*/ 810778 h 4916714"/>
              <a:gd name="connsiteX18" fmla="*/ 6972963 w 9639062"/>
              <a:gd name="connsiteY18" fmla="*/ 944329 h 4916714"/>
              <a:gd name="connsiteX19" fmla="*/ 7221019 w 9639062"/>
              <a:gd name="connsiteY19" fmla="*/ 1221568 h 4916714"/>
              <a:gd name="connsiteX20" fmla="*/ 7323158 w 9639062"/>
              <a:gd name="connsiteY20" fmla="*/ 1255614 h 4916714"/>
              <a:gd name="connsiteX21" fmla="*/ 7464210 w 9639062"/>
              <a:gd name="connsiteY21" fmla="*/ 1367482 h 4916714"/>
              <a:gd name="connsiteX22" fmla="*/ 7690986 w 9639062"/>
              <a:gd name="connsiteY22" fmla="*/ 1305064 h 4916714"/>
              <a:gd name="connsiteX23" fmla="*/ 7933773 w 9639062"/>
              <a:gd name="connsiteY23" fmla="*/ 1485432 h 4916714"/>
              <a:gd name="connsiteX24" fmla="*/ 8178585 w 9639062"/>
              <a:gd name="connsiteY24" fmla="*/ 1380859 h 4916714"/>
              <a:gd name="connsiteX25" fmla="*/ 9191625 w 9639062"/>
              <a:gd name="connsiteY25" fmla="*/ 4907189 h 4916714"/>
              <a:gd name="connsiteX26" fmla="*/ 0 w 9639062"/>
              <a:gd name="connsiteY26" fmla="*/ 4916714 h 4916714"/>
              <a:gd name="connsiteX27" fmla="*/ 2260419 w 9639062"/>
              <a:gd name="connsiteY27" fmla="*/ 1944989 h 4916714"/>
              <a:gd name="connsiteX0" fmla="*/ 2260419 w 8802817"/>
              <a:gd name="connsiteY0" fmla="*/ 1944989 h 4916714"/>
              <a:gd name="connsiteX1" fmla="*/ 2698131 w 8802817"/>
              <a:gd name="connsiteY1" fmla="*/ 1812029 h 4916714"/>
              <a:gd name="connsiteX2" fmla="*/ 2999214 w 8802817"/>
              <a:gd name="connsiteY2" fmla="*/ 1633610 h 4916714"/>
              <a:gd name="connsiteX3" fmla="*/ 3434111 w 8802817"/>
              <a:gd name="connsiteY3" fmla="*/ 1574136 h 4916714"/>
              <a:gd name="connsiteX4" fmla="*/ 3869009 w 8802817"/>
              <a:gd name="connsiteY4" fmla="*/ 1444039 h 4916714"/>
              <a:gd name="connsiteX5" fmla="*/ 4177526 w 8802817"/>
              <a:gd name="connsiteY5" fmla="*/ 1105785 h 4916714"/>
              <a:gd name="connsiteX6" fmla="*/ 4623575 w 8802817"/>
              <a:gd name="connsiteY6" fmla="*/ 756380 h 4916714"/>
              <a:gd name="connsiteX7" fmla="*/ 4764824 w 8802817"/>
              <a:gd name="connsiteY7" fmla="*/ 503619 h 4916714"/>
              <a:gd name="connsiteX8" fmla="*/ 5065907 w 8802817"/>
              <a:gd name="connsiteY8" fmla="*/ 511053 h 4916714"/>
              <a:gd name="connsiteX9" fmla="*/ 5291894 w 8802817"/>
              <a:gd name="connsiteY9" fmla="*/ 581678 h 4916714"/>
              <a:gd name="connsiteX10" fmla="*/ 5515672 w 8802817"/>
              <a:gd name="connsiteY10" fmla="*/ 425561 h 4916714"/>
              <a:gd name="connsiteX11" fmla="*/ 5712677 w 8802817"/>
              <a:gd name="connsiteY11" fmla="*/ 362372 h 4916714"/>
              <a:gd name="connsiteX12" fmla="*/ 5816755 w 8802817"/>
              <a:gd name="connsiteY12" fmla="*/ 306616 h 4916714"/>
              <a:gd name="connsiteX13" fmla="*/ 6026653 w 8802817"/>
              <a:gd name="connsiteY13" fmla="*/ 9724 h 4916714"/>
              <a:gd name="connsiteX14" fmla="*/ 6283159 w 8802817"/>
              <a:gd name="connsiteY14" fmla="*/ 17718 h 4916714"/>
              <a:gd name="connsiteX15" fmla="*/ 6441302 w 8802817"/>
              <a:gd name="connsiteY15" fmla="*/ 142669 h 4916714"/>
              <a:gd name="connsiteX16" fmla="*/ 6690861 w 8802817"/>
              <a:gd name="connsiteY16" fmla="*/ 365535 h 4916714"/>
              <a:gd name="connsiteX17" fmla="*/ 6860082 w 8802817"/>
              <a:gd name="connsiteY17" fmla="*/ 810778 h 4916714"/>
              <a:gd name="connsiteX18" fmla="*/ 6972963 w 8802817"/>
              <a:gd name="connsiteY18" fmla="*/ 944329 h 4916714"/>
              <a:gd name="connsiteX19" fmla="*/ 7221019 w 8802817"/>
              <a:gd name="connsiteY19" fmla="*/ 1221568 h 4916714"/>
              <a:gd name="connsiteX20" fmla="*/ 7323158 w 8802817"/>
              <a:gd name="connsiteY20" fmla="*/ 1255614 h 4916714"/>
              <a:gd name="connsiteX21" fmla="*/ 7464210 w 8802817"/>
              <a:gd name="connsiteY21" fmla="*/ 1367482 h 4916714"/>
              <a:gd name="connsiteX22" fmla="*/ 7690986 w 8802817"/>
              <a:gd name="connsiteY22" fmla="*/ 1305064 h 4916714"/>
              <a:gd name="connsiteX23" fmla="*/ 7933773 w 8802817"/>
              <a:gd name="connsiteY23" fmla="*/ 1485432 h 4916714"/>
              <a:gd name="connsiteX24" fmla="*/ 8178585 w 8802817"/>
              <a:gd name="connsiteY24" fmla="*/ 1380859 h 4916714"/>
              <a:gd name="connsiteX25" fmla="*/ 8134350 w 8802817"/>
              <a:gd name="connsiteY25" fmla="*/ 4916714 h 4916714"/>
              <a:gd name="connsiteX26" fmla="*/ 0 w 8802817"/>
              <a:gd name="connsiteY26" fmla="*/ 4916714 h 4916714"/>
              <a:gd name="connsiteX27" fmla="*/ 2260419 w 8802817"/>
              <a:gd name="connsiteY27" fmla="*/ 1944989 h 4916714"/>
              <a:gd name="connsiteX0" fmla="*/ 2260419 w 8260009"/>
              <a:gd name="connsiteY0" fmla="*/ 1944989 h 4916714"/>
              <a:gd name="connsiteX1" fmla="*/ 2698131 w 8260009"/>
              <a:gd name="connsiteY1" fmla="*/ 1812029 h 4916714"/>
              <a:gd name="connsiteX2" fmla="*/ 2999214 w 8260009"/>
              <a:gd name="connsiteY2" fmla="*/ 1633610 h 4916714"/>
              <a:gd name="connsiteX3" fmla="*/ 3434111 w 8260009"/>
              <a:gd name="connsiteY3" fmla="*/ 1574136 h 4916714"/>
              <a:gd name="connsiteX4" fmla="*/ 3869009 w 8260009"/>
              <a:gd name="connsiteY4" fmla="*/ 1444039 h 4916714"/>
              <a:gd name="connsiteX5" fmla="*/ 4177526 w 8260009"/>
              <a:gd name="connsiteY5" fmla="*/ 1105785 h 4916714"/>
              <a:gd name="connsiteX6" fmla="*/ 4623575 w 8260009"/>
              <a:gd name="connsiteY6" fmla="*/ 756380 h 4916714"/>
              <a:gd name="connsiteX7" fmla="*/ 4764824 w 8260009"/>
              <a:gd name="connsiteY7" fmla="*/ 503619 h 4916714"/>
              <a:gd name="connsiteX8" fmla="*/ 5065907 w 8260009"/>
              <a:gd name="connsiteY8" fmla="*/ 511053 h 4916714"/>
              <a:gd name="connsiteX9" fmla="*/ 5291894 w 8260009"/>
              <a:gd name="connsiteY9" fmla="*/ 581678 h 4916714"/>
              <a:gd name="connsiteX10" fmla="*/ 5515672 w 8260009"/>
              <a:gd name="connsiteY10" fmla="*/ 425561 h 4916714"/>
              <a:gd name="connsiteX11" fmla="*/ 5712677 w 8260009"/>
              <a:gd name="connsiteY11" fmla="*/ 362372 h 4916714"/>
              <a:gd name="connsiteX12" fmla="*/ 5816755 w 8260009"/>
              <a:gd name="connsiteY12" fmla="*/ 306616 h 4916714"/>
              <a:gd name="connsiteX13" fmla="*/ 6026653 w 8260009"/>
              <a:gd name="connsiteY13" fmla="*/ 9724 h 4916714"/>
              <a:gd name="connsiteX14" fmla="*/ 6283159 w 8260009"/>
              <a:gd name="connsiteY14" fmla="*/ 17718 h 4916714"/>
              <a:gd name="connsiteX15" fmla="*/ 6441302 w 8260009"/>
              <a:gd name="connsiteY15" fmla="*/ 142669 h 4916714"/>
              <a:gd name="connsiteX16" fmla="*/ 6690861 w 8260009"/>
              <a:gd name="connsiteY16" fmla="*/ 365535 h 4916714"/>
              <a:gd name="connsiteX17" fmla="*/ 6860082 w 8260009"/>
              <a:gd name="connsiteY17" fmla="*/ 810778 h 4916714"/>
              <a:gd name="connsiteX18" fmla="*/ 6972963 w 8260009"/>
              <a:gd name="connsiteY18" fmla="*/ 944329 h 4916714"/>
              <a:gd name="connsiteX19" fmla="*/ 7221019 w 8260009"/>
              <a:gd name="connsiteY19" fmla="*/ 1221568 h 4916714"/>
              <a:gd name="connsiteX20" fmla="*/ 7323158 w 8260009"/>
              <a:gd name="connsiteY20" fmla="*/ 1255614 h 4916714"/>
              <a:gd name="connsiteX21" fmla="*/ 7464210 w 8260009"/>
              <a:gd name="connsiteY21" fmla="*/ 1367482 h 4916714"/>
              <a:gd name="connsiteX22" fmla="*/ 7690986 w 8260009"/>
              <a:gd name="connsiteY22" fmla="*/ 1305064 h 4916714"/>
              <a:gd name="connsiteX23" fmla="*/ 7933773 w 8260009"/>
              <a:gd name="connsiteY23" fmla="*/ 1485432 h 4916714"/>
              <a:gd name="connsiteX24" fmla="*/ 8178585 w 8260009"/>
              <a:gd name="connsiteY24" fmla="*/ 1380859 h 4916714"/>
              <a:gd name="connsiteX25" fmla="*/ 8134350 w 8260009"/>
              <a:gd name="connsiteY25" fmla="*/ 4916714 h 4916714"/>
              <a:gd name="connsiteX26" fmla="*/ 0 w 8260009"/>
              <a:gd name="connsiteY26" fmla="*/ 4916714 h 4916714"/>
              <a:gd name="connsiteX27" fmla="*/ 2260419 w 8260009"/>
              <a:gd name="connsiteY27" fmla="*/ 1944989 h 4916714"/>
              <a:gd name="connsiteX0" fmla="*/ 2260419 w 8273249"/>
              <a:gd name="connsiteY0" fmla="*/ 1944989 h 4916714"/>
              <a:gd name="connsiteX1" fmla="*/ 2698131 w 8273249"/>
              <a:gd name="connsiteY1" fmla="*/ 1812029 h 4916714"/>
              <a:gd name="connsiteX2" fmla="*/ 2999214 w 8273249"/>
              <a:gd name="connsiteY2" fmla="*/ 1633610 h 4916714"/>
              <a:gd name="connsiteX3" fmla="*/ 3434111 w 8273249"/>
              <a:gd name="connsiteY3" fmla="*/ 1574136 h 4916714"/>
              <a:gd name="connsiteX4" fmla="*/ 3869009 w 8273249"/>
              <a:gd name="connsiteY4" fmla="*/ 1444039 h 4916714"/>
              <a:gd name="connsiteX5" fmla="*/ 4177526 w 8273249"/>
              <a:gd name="connsiteY5" fmla="*/ 1105785 h 4916714"/>
              <a:gd name="connsiteX6" fmla="*/ 4623575 w 8273249"/>
              <a:gd name="connsiteY6" fmla="*/ 756380 h 4916714"/>
              <a:gd name="connsiteX7" fmla="*/ 4764824 w 8273249"/>
              <a:gd name="connsiteY7" fmla="*/ 503619 h 4916714"/>
              <a:gd name="connsiteX8" fmla="*/ 5065907 w 8273249"/>
              <a:gd name="connsiteY8" fmla="*/ 511053 h 4916714"/>
              <a:gd name="connsiteX9" fmla="*/ 5291894 w 8273249"/>
              <a:gd name="connsiteY9" fmla="*/ 581678 h 4916714"/>
              <a:gd name="connsiteX10" fmla="*/ 5515672 w 8273249"/>
              <a:gd name="connsiteY10" fmla="*/ 425561 h 4916714"/>
              <a:gd name="connsiteX11" fmla="*/ 5712677 w 8273249"/>
              <a:gd name="connsiteY11" fmla="*/ 362372 h 4916714"/>
              <a:gd name="connsiteX12" fmla="*/ 5816755 w 8273249"/>
              <a:gd name="connsiteY12" fmla="*/ 306616 h 4916714"/>
              <a:gd name="connsiteX13" fmla="*/ 6026653 w 8273249"/>
              <a:gd name="connsiteY13" fmla="*/ 9724 h 4916714"/>
              <a:gd name="connsiteX14" fmla="*/ 6283159 w 8273249"/>
              <a:gd name="connsiteY14" fmla="*/ 17718 h 4916714"/>
              <a:gd name="connsiteX15" fmla="*/ 6441302 w 8273249"/>
              <a:gd name="connsiteY15" fmla="*/ 142669 h 4916714"/>
              <a:gd name="connsiteX16" fmla="*/ 6690861 w 8273249"/>
              <a:gd name="connsiteY16" fmla="*/ 365535 h 4916714"/>
              <a:gd name="connsiteX17" fmla="*/ 6860082 w 8273249"/>
              <a:gd name="connsiteY17" fmla="*/ 810778 h 4916714"/>
              <a:gd name="connsiteX18" fmla="*/ 6972963 w 8273249"/>
              <a:gd name="connsiteY18" fmla="*/ 944329 h 4916714"/>
              <a:gd name="connsiteX19" fmla="*/ 7221019 w 8273249"/>
              <a:gd name="connsiteY19" fmla="*/ 1221568 h 4916714"/>
              <a:gd name="connsiteX20" fmla="*/ 7323158 w 8273249"/>
              <a:gd name="connsiteY20" fmla="*/ 1255614 h 4916714"/>
              <a:gd name="connsiteX21" fmla="*/ 7464210 w 8273249"/>
              <a:gd name="connsiteY21" fmla="*/ 1367482 h 4916714"/>
              <a:gd name="connsiteX22" fmla="*/ 7690986 w 8273249"/>
              <a:gd name="connsiteY22" fmla="*/ 1305064 h 4916714"/>
              <a:gd name="connsiteX23" fmla="*/ 7933773 w 8273249"/>
              <a:gd name="connsiteY23" fmla="*/ 1485432 h 4916714"/>
              <a:gd name="connsiteX24" fmla="*/ 8178585 w 8273249"/>
              <a:gd name="connsiteY24" fmla="*/ 1380859 h 4916714"/>
              <a:gd name="connsiteX25" fmla="*/ 8191500 w 8273249"/>
              <a:gd name="connsiteY25" fmla="*/ 4916714 h 4916714"/>
              <a:gd name="connsiteX26" fmla="*/ 0 w 8273249"/>
              <a:gd name="connsiteY26" fmla="*/ 4916714 h 4916714"/>
              <a:gd name="connsiteX27" fmla="*/ 2260419 w 8273249"/>
              <a:gd name="connsiteY27" fmla="*/ 1944989 h 4916714"/>
              <a:gd name="connsiteX0" fmla="*/ 2260419 w 8191500"/>
              <a:gd name="connsiteY0" fmla="*/ 1944989 h 4916714"/>
              <a:gd name="connsiteX1" fmla="*/ 2698131 w 8191500"/>
              <a:gd name="connsiteY1" fmla="*/ 1812029 h 4916714"/>
              <a:gd name="connsiteX2" fmla="*/ 2999214 w 8191500"/>
              <a:gd name="connsiteY2" fmla="*/ 1633610 h 4916714"/>
              <a:gd name="connsiteX3" fmla="*/ 3434111 w 8191500"/>
              <a:gd name="connsiteY3" fmla="*/ 1574136 h 4916714"/>
              <a:gd name="connsiteX4" fmla="*/ 3869009 w 8191500"/>
              <a:gd name="connsiteY4" fmla="*/ 1444039 h 4916714"/>
              <a:gd name="connsiteX5" fmla="*/ 4177526 w 8191500"/>
              <a:gd name="connsiteY5" fmla="*/ 1105785 h 4916714"/>
              <a:gd name="connsiteX6" fmla="*/ 4623575 w 8191500"/>
              <a:gd name="connsiteY6" fmla="*/ 756380 h 4916714"/>
              <a:gd name="connsiteX7" fmla="*/ 4764824 w 8191500"/>
              <a:gd name="connsiteY7" fmla="*/ 503619 h 4916714"/>
              <a:gd name="connsiteX8" fmla="*/ 5065907 w 8191500"/>
              <a:gd name="connsiteY8" fmla="*/ 511053 h 4916714"/>
              <a:gd name="connsiteX9" fmla="*/ 5291894 w 8191500"/>
              <a:gd name="connsiteY9" fmla="*/ 581678 h 4916714"/>
              <a:gd name="connsiteX10" fmla="*/ 5515672 w 8191500"/>
              <a:gd name="connsiteY10" fmla="*/ 425561 h 4916714"/>
              <a:gd name="connsiteX11" fmla="*/ 5712677 w 8191500"/>
              <a:gd name="connsiteY11" fmla="*/ 362372 h 4916714"/>
              <a:gd name="connsiteX12" fmla="*/ 5816755 w 8191500"/>
              <a:gd name="connsiteY12" fmla="*/ 306616 h 4916714"/>
              <a:gd name="connsiteX13" fmla="*/ 6026653 w 8191500"/>
              <a:gd name="connsiteY13" fmla="*/ 9724 h 4916714"/>
              <a:gd name="connsiteX14" fmla="*/ 6283159 w 8191500"/>
              <a:gd name="connsiteY14" fmla="*/ 17718 h 4916714"/>
              <a:gd name="connsiteX15" fmla="*/ 6441302 w 8191500"/>
              <a:gd name="connsiteY15" fmla="*/ 142669 h 4916714"/>
              <a:gd name="connsiteX16" fmla="*/ 6690861 w 8191500"/>
              <a:gd name="connsiteY16" fmla="*/ 365535 h 4916714"/>
              <a:gd name="connsiteX17" fmla="*/ 6860082 w 8191500"/>
              <a:gd name="connsiteY17" fmla="*/ 810778 h 4916714"/>
              <a:gd name="connsiteX18" fmla="*/ 6972963 w 8191500"/>
              <a:gd name="connsiteY18" fmla="*/ 944329 h 4916714"/>
              <a:gd name="connsiteX19" fmla="*/ 7221019 w 8191500"/>
              <a:gd name="connsiteY19" fmla="*/ 1221568 h 4916714"/>
              <a:gd name="connsiteX20" fmla="*/ 7323158 w 8191500"/>
              <a:gd name="connsiteY20" fmla="*/ 1255614 h 4916714"/>
              <a:gd name="connsiteX21" fmla="*/ 7464210 w 8191500"/>
              <a:gd name="connsiteY21" fmla="*/ 1367482 h 4916714"/>
              <a:gd name="connsiteX22" fmla="*/ 7690986 w 8191500"/>
              <a:gd name="connsiteY22" fmla="*/ 1305064 h 4916714"/>
              <a:gd name="connsiteX23" fmla="*/ 7933773 w 8191500"/>
              <a:gd name="connsiteY23" fmla="*/ 1485432 h 4916714"/>
              <a:gd name="connsiteX24" fmla="*/ 8178585 w 8191500"/>
              <a:gd name="connsiteY24" fmla="*/ 1380859 h 4916714"/>
              <a:gd name="connsiteX25" fmla="*/ 8191500 w 8191500"/>
              <a:gd name="connsiteY25" fmla="*/ 4916714 h 4916714"/>
              <a:gd name="connsiteX26" fmla="*/ 0 w 8191500"/>
              <a:gd name="connsiteY26" fmla="*/ 4916714 h 4916714"/>
              <a:gd name="connsiteX27" fmla="*/ 2260419 w 8191500"/>
              <a:gd name="connsiteY27" fmla="*/ 1944989 h 4916714"/>
              <a:gd name="connsiteX0" fmla="*/ 2260419 w 8191500"/>
              <a:gd name="connsiteY0" fmla="*/ 1944989 h 4916714"/>
              <a:gd name="connsiteX1" fmla="*/ 2698131 w 8191500"/>
              <a:gd name="connsiteY1" fmla="*/ 1812029 h 4916714"/>
              <a:gd name="connsiteX2" fmla="*/ 2999214 w 8191500"/>
              <a:gd name="connsiteY2" fmla="*/ 1633610 h 4916714"/>
              <a:gd name="connsiteX3" fmla="*/ 3434111 w 8191500"/>
              <a:gd name="connsiteY3" fmla="*/ 1574136 h 4916714"/>
              <a:gd name="connsiteX4" fmla="*/ 3869009 w 8191500"/>
              <a:gd name="connsiteY4" fmla="*/ 1444039 h 4916714"/>
              <a:gd name="connsiteX5" fmla="*/ 4177526 w 8191500"/>
              <a:gd name="connsiteY5" fmla="*/ 1105785 h 4916714"/>
              <a:gd name="connsiteX6" fmla="*/ 4623575 w 8191500"/>
              <a:gd name="connsiteY6" fmla="*/ 756380 h 4916714"/>
              <a:gd name="connsiteX7" fmla="*/ 4764824 w 8191500"/>
              <a:gd name="connsiteY7" fmla="*/ 503619 h 4916714"/>
              <a:gd name="connsiteX8" fmla="*/ 5065907 w 8191500"/>
              <a:gd name="connsiteY8" fmla="*/ 511053 h 4916714"/>
              <a:gd name="connsiteX9" fmla="*/ 5291894 w 8191500"/>
              <a:gd name="connsiteY9" fmla="*/ 581678 h 4916714"/>
              <a:gd name="connsiteX10" fmla="*/ 5515672 w 8191500"/>
              <a:gd name="connsiteY10" fmla="*/ 425561 h 4916714"/>
              <a:gd name="connsiteX11" fmla="*/ 5712677 w 8191500"/>
              <a:gd name="connsiteY11" fmla="*/ 362372 h 4916714"/>
              <a:gd name="connsiteX12" fmla="*/ 5816755 w 8191500"/>
              <a:gd name="connsiteY12" fmla="*/ 306616 h 4916714"/>
              <a:gd name="connsiteX13" fmla="*/ 6026653 w 8191500"/>
              <a:gd name="connsiteY13" fmla="*/ 9724 h 4916714"/>
              <a:gd name="connsiteX14" fmla="*/ 6283159 w 8191500"/>
              <a:gd name="connsiteY14" fmla="*/ 17718 h 4916714"/>
              <a:gd name="connsiteX15" fmla="*/ 6441302 w 8191500"/>
              <a:gd name="connsiteY15" fmla="*/ 142669 h 4916714"/>
              <a:gd name="connsiteX16" fmla="*/ 6690861 w 8191500"/>
              <a:gd name="connsiteY16" fmla="*/ 365535 h 4916714"/>
              <a:gd name="connsiteX17" fmla="*/ 6860082 w 8191500"/>
              <a:gd name="connsiteY17" fmla="*/ 810778 h 4916714"/>
              <a:gd name="connsiteX18" fmla="*/ 6972963 w 8191500"/>
              <a:gd name="connsiteY18" fmla="*/ 944329 h 4916714"/>
              <a:gd name="connsiteX19" fmla="*/ 7221019 w 8191500"/>
              <a:gd name="connsiteY19" fmla="*/ 1221568 h 4916714"/>
              <a:gd name="connsiteX20" fmla="*/ 7323158 w 8191500"/>
              <a:gd name="connsiteY20" fmla="*/ 1255614 h 4916714"/>
              <a:gd name="connsiteX21" fmla="*/ 7464210 w 8191500"/>
              <a:gd name="connsiteY21" fmla="*/ 1367482 h 4916714"/>
              <a:gd name="connsiteX22" fmla="*/ 7690986 w 8191500"/>
              <a:gd name="connsiteY22" fmla="*/ 1305064 h 4916714"/>
              <a:gd name="connsiteX23" fmla="*/ 7933773 w 8191500"/>
              <a:gd name="connsiteY23" fmla="*/ 1485432 h 4916714"/>
              <a:gd name="connsiteX24" fmla="*/ 8178585 w 8191500"/>
              <a:gd name="connsiteY24" fmla="*/ 1380859 h 4916714"/>
              <a:gd name="connsiteX25" fmla="*/ 8191500 w 8191500"/>
              <a:gd name="connsiteY25" fmla="*/ 4897664 h 4916714"/>
              <a:gd name="connsiteX26" fmla="*/ 0 w 8191500"/>
              <a:gd name="connsiteY26" fmla="*/ 4916714 h 4916714"/>
              <a:gd name="connsiteX27" fmla="*/ 2260419 w 8191500"/>
              <a:gd name="connsiteY27" fmla="*/ 1944989 h 4916714"/>
              <a:gd name="connsiteX0" fmla="*/ 2260419 w 8191532"/>
              <a:gd name="connsiteY0" fmla="*/ 1944989 h 4916714"/>
              <a:gd name="connsiteX1" fmla="*/ 2698131 w 8191532"/>
              <a:gd name="connsiteY1" fmla="*/ 1812029 h 4916714"/>
              <a:gd name="connsiteX2" fmla="*/ 2999214 w 8191532"/>
              <a:gd name="connsiteY2" fmla="*/ 1633610 h 4916714"/>
              <a:gd name="connsiteX3" fmla="*/ 3434111 w 8191532"/>
              <a:gd name="connsiteY3" fmla="*/ 1574136 h 4916714"/>
              <a:gd name="connsiteX4" fmla="*/ 3869009 w 8191532"/>
              <a:gd name="connsiteY4" fmla="*/ 1444039 h 4916714"/>
              <a:gd name="connsiteX5" fmla="*/ 4177526 w 8191532"/>
              <a:gd name="connsiteY5" fmla="*/ 1105785 h 4916714"/>
              <a:gd name="connsiteX6" fmla="*/ 4623575 w 8191532"/>
              <a:gd name="connsiteY6" fmla="*/ 756380 h 4916714"/>
              <a:gd name="connsiteX7" fmla="*/ 4764824 w 8191532"/>
              <a:gd name="connsiteY7" fmla="*/ 503619 h 4916714"/>
              <a:gd name="connsiteX8" fmla="*/ 5065907 w 8191532"/>
              <a:gd name="connsiteY8" fmla="*/ 511053 h 4916714"/>
              <a:gd name="connsiteX9" fmla="*/ 5291894 w 8191532"/>
              <a:gd name="connsiteY9" fmla="*/ 581678 h 4916714"/>
              <a:gd name="connsiteX10" fmla="*/ 5515672 w 8191532"/>
              <a:gd name="connsiteY10" fmla="*/ 425561 h 4916714"/>
              <a:gd name="connsiteX11" fmla="*/ 5712677 w 8191532"/>
              <a:gd name="connsiteY11" fmla="*/ 362372 h 4916714"/>
              <a:gd name="connsiteX12" fmla="*/ 5816755 w 8191532"/>
              <a:gd name="connsiteY12" fmla="*/ 306616 h 4916714"/>
              <a:gd name="connsiteX13" fmla="*/ 6026653 w 8191532"/>
              <a:gd name="connsiteY13" fmla="*/ 9724 h 4916714"/>
              <a:gd name="connsiteX14" fmla="*/ 6283159 w 8191532"/>
              <a:gd name="connsiteY14" fmla="*/ 17718 h 4916714"/>
              <a:gd name="connsiteX15" fmla="*/ 6441302 w 8191532"/>
              <a:gd name="connsiteY15" fmla="*/ 142669 h 4916714"/>
              <a:gd name="connsiteX16" fmla="*/ 6690861 w 8191532"/>
              <a:gd name="connsiteY16" fmla="*/ 365535 h 4916714"/>
              <a:gd name="connsiteX17" fmla="*/ 6860082 w 8191532"/>
              <a:gd name="connsiteY17" fmla="*/ 810778 h 4916714"/>
              <a:gd name="connsiteX18" fmla="*/ 6972963 w 8191532"/>
              <a:gd name="connsiteY18" fmla="*/ 944329 h 4916714"/>
              <a:gd name="connsiteX19" fmla="*/ 7221019 w 8191532"/>
              <a:gd name="connsiteY19" fmla="*/ 1221568 h 4916714"/>
              <a:gd name="connsiteX20" fmla="*/ 7323158 w 8191532"/>
              <a:gd name="connsiteY20" fmla="*/ 1255614 h 4916714"/>
              <a:gd name="connsiteX21" fmla="*/ 7464210 w 8191532"/>
              <a:gd name="connsiteY21" fmla="*/ 1367482 h 4916714"/>
              <a:gd name="connsiteX22" fmla="*/ 7690986 w 8191532"/>
              <a:gd name="connsiteY22" fmla="*/ 1305064 h 4916714"/>
              <a:gd name="connsiteX23" fmla="*/ 7933773 w 8191532"/>
              <a:gd name="connsiteY23" fmla="*/ 1485432 h 4916714"/>
              <a:gd name="connsiteX24" fmla="*/ 8178585 w 8191532"/>
              <a:gd name="connsiteY24" fmla="*/ 1380859 h 4916714"/>
              <a:gd name="connsiteX25" fmla="*/ 8191500 w 8191532"/>
              <a:gd name="connsiteY25" fmla="*/ 4897664 h 4916714"/>
              <a:gd name="connsiteX26" fmla="*/ 0 w 8191532"/>
              <a:gd name="connsiteY26" fmla="*/ 4916714 h 4916714"/>
              <a:gd name="connsiteX27" fmla="*/ 2260419 w 8191532"/>
              <a:gd name="connsiteY27" fmla="*/ 1944989 h 4916714"/>
              <a:gd name="connsiteX0" fmla="*/ 2260419 w 8191532"/>
              <a:gd name="connsiteY0" fmla="*/ 1944989 h 4916714"/>
              <a:gd name="connsiteX1" fmla="*/ 2698131 w 8191532"/>
              <a:gd name="connsiteY1" fmla="*/ 1812029 h 4916714"/>
              <a:gd name="connsiteX2" fmla="*/ 2999214 w 8191532"/>
              <a:gd name="connsiteY2" fmla="*/ 1633610 h 4916714"/>
              <a:gd name="connsiteX3" fmla="*/ 3434111 w 8191532"/>
              <a:gd name="connsiteY3" fmla="*/ 1574136 h 4916714"/>
              <a:gd name="connsiteX4" fmla="*/ 3869009 w 8191532"/>
              <a:gd name="connsiteY4" fmla="*/ 1444039 h 4916714"/>
              <a:gd name="connsiteX5" fmla="*/ 4177526 w 8191532"/>
              <a:gd name="connsiteY5" fmla="*/ 1105785 h 4916714"/>
              <a:gd name="connsiteX6" fmla="*/ 4623575 w 8191532"/>
              <a:gd name="connsiteY6" fmla="*/ 756380 h 4916714"/>
              <a:gd name="connsiteX7" fmla="*/ 4764824 w 8191532"/>
              <a:gd name="connsiteY7" fmla="*/ 503619 h 4916714"/>
              <a:gd name="connsiteX8" fmla="*/ 5065907 w 8191532"/>
              <a:gd name="connsiteY8" fmla="*/ 511053 h 4916714"/>
              <a:gd name="connsiteX9" fmla="*/ 5291894 w 8191532"/>
              <a:gd name="connsiteY9" fmla="*/ 581678 h 4916714"/>
              <a:gd name="connsiteX10" fmla="*/ 5515672 w 8191532"/>
              <a:gd name="connsiteY10" fmla="*/ 425561 h 4916714"/>
              <a:gd name="connsiteX11" fmla="*/ 5712677 w 8191532"/>
              <a:gd name="connsiteY11" fmla="*/ 362372 h 4916714"/>
              <a:gd name="connsiteX12" fmla="*/ 5816755 w 8191532"/>
              <a:gd name="connsiteY12" fmla="*/ 306616 h 4916714"/>
              <a:gd name="connsiteX13" fmla="*/ 6026653 w 8191532"/>
              <a:gd name="connsiteY13" fmla="*/ 9724 h 4916714"/>
              <a:gd name="connsiteX14" fmla="*/ 6283159 w 8191532"/>
              <a:gd name="connsiteY14" fmla="*/ 17718 h 4916714"/>
              <a:gd name="connsiteX15" fmla="*/ 6441302 w 8191532"/>
              <a:gd name="connsiteY15" fmla="*/ 142669 h 4916714"/>
              <a:gd name="connsiteX16" fmla="*/ 6690861 w 8191532"/>
              <a:gd name="connsiteY16" fmla="*/ 365535 h 4916714"/>
              <a:gd name="connsiteX17" fmla="*/ 6860082 w 8191532"/>
              <a:gd name="connsiteY17" fmla="*/ 810778 h 4916714"/>
              <a:gd name="connsiteX18" fmla="*/ 6972963 w 8191532"/>
              <a:gd name="connsiteY18" fmla="*/ 944329 h 4916714"/>
              <a:gd name="connsiteX19" fmla="*/ 7221019 w 8191532"/>
              <a:gd name="connsiteY19" fmla="*/ 1221568 h 4916714"/>
              <a:gd name="connsiteX20" fmla="*/ 7323158 w 8191532"/>
              <a:gd name="connsiteY20" fmla="*/ 1255614 h 4916714"/>
              <a:gd name="connsiteX21" fmla="*/ 7464210 w 8191532"/>
              <a:gd name="connsiteY21" fmla="*/ 1367482 h 4916714"/>
              <a:gd name="connsiteX22" fmla="*/ 7690986 w 8191532"/>
              <a:gd name="connsiteY22" fmla="*/ 1305064 h 4916714"/>
              <a:gd name="connsiteX23" fmla="*/ 7933773 w 8191532"/>
              <a:gd name="connsiteY23" fmla="*/ 1485432 h 4916714"/>
              <a:gd name="connsiteX24" fmla="*/ 8178585 w 8191532"/>
              <a:gd name="connsiteY24" fmla="*/ 1380859 h 4916714"/>
              <a:gd name="connsiteX25" fmla="*/ 8191500 w 8191532"/>
              <a:gd name="connsiteY25" fmla="*/ 4897664 h 4916714"/>
              <a:gd name="connsiteX26" fmla="*/ 0 w 8191532"/>
              <a:gd name="connsiteY26" fmla="*/ 4916714 h 4916714"/>
              <a:gd name="connsiteX27" fmla="*/ 1856215 w 8191532"/>
              <a:gd name="connsiteY27" fmla="*/ 2222301 h 4916714"/>
              <a:gd name="connsiteX28" fmla="*/ 2260419 w 8191532"/>
              <a:gd name="connsiteY28" fmla="*/ 1944989 h 4916714"/>
              <a:gd name="connsiteX0" fmla="*/ 2572282 w 8503395"/>
              <a:gd name="connsiteY0" fmla="*/ 1944989 h 4916714"/>
              <a:gd name="connsiteX1" fmla="*/ 3009994 w 8503395"/>
              <a:gd name="connsiteY1" fmla="*/ 1812029 h 4916714"/>
              <a:gd name="connsiteX2" fmla="*/ 3311077 w 8503395"/>
              <a:gd name="connsiteY2" fmla="*/ 1633610 h 4916714"/>
              <a:gd name="connsiteX3" fmla="*/ 3745974 w 8503395"/>
              <a:gd name="connsiteY3" fmla="*/ 1574136 h 4916714"/>
              <a:gd name="connsiteX4" fmla="*/ 4180872 w 8503395"/>
              <a:gd name="connsiteY4" fmla="*/ 1444039 h 4916714"/>
              <a:gd name="connsiteX5" fmla="*/ 4489389 w 8503395"/>
              <a:gd name="connsiteY5" fmla="*/ 1105785 h 4916714"/>
              <a:gd name="connsiteX6" fmla="*/ 4935438 w 8503395"/>
              <a:gd name="connsiteY6" fmla="*/ 756380 h 4916714"/>
              <a:gd name="connsiteX7" fmla="*/ 5076687 w 8503395"/>
              <a:gd name="connsiteY7" fmla="*/ 503619 h 4916714"/>
              <a:gd name="connsiteX8" fmla="*/ 5377770 w 8503395"/>
              <a:gd name="connsiteY8" fmla="*/ 511053 h 4916714"/>
              <a:gd name="connsiteX9" fmla="*/ 5603757 w 8503395"/>
              <a:gd name="connsiteY9" fmla="*/ 581678 h 4916714"/>
              <a:gd name="connsiteX10" fmla="*/ 5827535 w 8503395"/>
              <a:gd name="connsiteY10" fmla="*/ 425561 h 4916714"/>
              <a:gd name="connsiteX11" fmla="*/ 6024540 w 8503395"/>
              <a:gd name="connsiteY11" fmla="*/ 362372 h 4916714"/>
              <a:gd name="connsiteX12" fmla="*/ 6128618 w 8503395"/>
              <a:gd name="connsiteY12" fmla="*/ 306616 h 4916714"/>
              <a:gd name="connsiteX13" fmla="*/ 6338516 w 8503395"/>
              <a:gd name="connsiteY13" fmla="*/ 9724 h 4916714"/>
              <a:gd name="connsiteX14" fmla="*/ 6595022 w 8503395"/>
              <a:gd name="connsiteY14" fmla="*/ 17718 h 4916714"/>
              <a:gd name="connsiteX15" fmla="*/ 6753165 w 8503395"/>
              <a:gd name="connsiteY15" fmla="*/ 142669 h 4916714"/>
              <a:gd name="connsiteX16" fmla="*/ 7002724 w 8503395"/>
              <a:gd name="connsiteY16" fmla="*/ 365535 h 4916714"/>
              <a:gd name="connsiteX17" fmla="*/ 7171945 w 8503395"/>
              <a:gd name="connsiteY17" fmla="*/ 810778 h 4916714"/>
              <a:gd name="connsiteX18" fmla="*/ 7284826 w 8503395"/>
              <a:gd name="connsiteY18" fmla="*/ 944329 h 4916714"/>
              <a:gd name="connsiteX19" fmla="*/ 7532882 w 8503395"/>
              <a:gd name="connsiteY19" fmla="*/ 1221568 h 4916714"/>
              <a:gd name="connsiteX20" fmla="*/ 7635021 w 8503395"/>
              <a:gd name="connsiteY20" fmla="*/ 1255614 h 4916714"/>
              <a:gd name="connsiteX21" fmla="*/ 7776073 w 8503395"/>
              <a:gd name="connsiteY21" fmla="*/ 1367482 h 4916714"/>
              <a:gd name="connsiteX22" fmla="*/ 8002849 w 8503395"/>
              <a:gd name="connsiteY22" fmla="*/ 1305064 h 4916714"/>
              <a:gd name="connsiteX23" fmla="*/ 8245636 w 8503395"/>
              <a:gd name="connsiteY23" fmla="*/ 1485432 h 4916714"/>
              <a:gd name="connsiteX24" fmla="*/ 8490448 w 8503395"/>
              <a:gd name="connsiteY24" fmla="*/ 1380859 h 4916714"/>
              <a:gd name="connsiteX25" fmla="*/ 8503363 w 8503395"/>
              <a:gd name="connsiteY25" fmla="*/ 4897664 h 4916714"/>
              <a:gd name="connsiteX26" fmla="*/ 311863 w 8503395"/>
              <a:gd name="connsiteY26" fmla="*/ 4916714 h 4916714"/>
              <a:gd name="connsiteX27" fmla="*/ 1615628 w 8503395"/>
              <a:gd name="connsiteY27" fmla="*/ 2022276 h 4916714"/>
              <a:gd name="connsiteX28" fmla="*/ 2168078 w 8503395"/>
              <a:gd name="connsiteY28" fmla="*/ 2222301 h 4916714"/>
              <a:gd name="connsiteX29" fmla="*/ 2572282 w 8503395"/>
              <a:gd name="connsiteY29" fmla="*/ 1944989 h 4916714"/>
              <a:gd name="connsiteX0" fmla="*/ 2572282 w 8503395"/>
              <a:gd name="connsiteY0" fmla="*/ 1944989 h 4916714"/>
              <a:gd name="connsiteX1" fmla="*/ 3009994 w 8503395"/>
              <a:gd name="connsiteY1" fmla="*/ 1812029 h 4916714"/>
              <a:gd name="connsiteX2" fmla="*/ 3311077 w 8503395"/>
              <a:gd name="connsiteY2" fmla="*/ 1633610 h 4916714"/>
              <a:gd name="connsiteX3" fmla="*/ 3745974 w 8503395"/>
              <a:gd name="connsiteY3" fmla="*/ 1574136 h 4916714"/>
              <a:gd name="connsiteX4" fmla="*/ 4180872 w 8503395"/>
              <a:gd name="connsiteY4" fmla="*/ 1444039 h 4916714"/>
              <a:gd name="connsiteX5" fmla="*/ 4489389 w 8503395"/>
              <a:gd name="connsiteY5" fmla="*/ 1105785 h 4916714"/>
              <a:gd name="connsiteX6" fmla="*/ 4935438 w 8503395"/>
              <a:gd name="connsiteY6" fmla="*/ 756380 h 4916714"/>
              <a:gd name="connsiteX7" fmla="*/ 5076687 w 8503395"/>
              <a:gd name="connsiteY7" fmla="*/ 503619 h 4916714"/>
              <a:gd name="connsiteX8" fmla="*/ 5377770 w 8503395"/>
              <a:gd name="connsiteY8" fmla="*/ 511053 h 4916714"/>
              <a:gd name="connsiteX9" fmla="*/ 5603757 w 8503395"/>
              <a:gd name="connsiteY9" fmla="*/ 581678 h 4916714"/>
              <a:gd name="connsiteX10" fmla="*/ 5827535 w 8503395"/>
              <a:gd name="connsiteY10" fmla="*/ 425561 h 4916714"/>
              <a:gd name="connsiteX11" fmla="*/ 6024540 w 8503395"/>
              <a:gd name="connsiteY11" fmla="*/ 362372 h 4916714"/>
              <a:gd name="connsiteX12" fmla="*/ 6128618 w 8503395"/>
              <a:gd name="connsiteY12" fmla="*/ 306616 h 4916714"/>
              <a:gd name="connsiteX13" fmla="*/ 6338516 w 8503395"/>
              <a:gd name="connsiteY13" fmla="*/ 9724 h 4916714"/>
              <a:gd name="connsiteX14" fmla="*/ 6595022 w 8503395"/>
              <a:gd name="connsiteY14" fmla="*/ 17718 h 4916714"/>
              <a:gd name="connsiteX15" fmla="*/ 6753165 w 8503395"/>
              <a:gd name="connsiteY15" fmla="*/ 142669 h 4916714"/>
              <a:gd name="connsiteX16" fmla="*/ 7002724 w 8503395"/>
              <a:gd name="connsiteY16" fmla="*/ 365535 h 4916714"/>
              <a:gd name="connsiteX17" fmla="*/ 7171945 w 8503395"/>
              <a:gd name="connsiteY17" fmla="*/ 810778 h 4916714"/>
              <a:gd name="connsiteX18" fmla="*/ 7284826 w 8503395"/>
              <a:gd name="connsiteY18" fmla="*/ 944329 h 4916714"/>
              <a:gd name="connsiteX19" fmla="*/ 7532882 w 8503395"/>
              <a:gd name="connsiteY19" fmla="*/ 1221568 h 4916714"/>
              <a:gd name="connsiteX20" fmla="*/ 7635021 w 8503395"/>
              <a:gd name="connsiteY20" fmla="*/ 1255614 h 4916714"/>
              <a:gd name="connsiteX21" fmla="*/ 7776073 w 8503395"/>
              <a:gd name="connsiteY21" fmla="*/ 1367482 h 4916714"/>
              <a:gd name="connsiteX22" fmla="*/ 8002849 w 8503395"/>
              <a:gd name="connsiteY22" fmla="*/ 1305064 h 4916714"/>
              <a:gd name="connsiteX23" fmla="*/ 8245636 w 8503395"/>
              <a:gd name="connsiteY23" fmla="*/ 1485432 h 4916714"/>
              <a:gd name="connsiteX24" fmla="*/ 8490448 w 8503395"/>
              <a:gd name="connsiteY24" fmla="*/ 1380859 h 4916714"/>
              <a:gd name="connsiteX25" fmla="*/ 8503363 w 8503395"/>
              <a:gd name="connsiteY25" fmla="*/ 4897664 h 4916714"/>
              <a:gd name="connsiteX26" fmla="*/ 311863 w 8503395"/>
              <a:gd name="connsiteY26" fmla="*/ 4916714 h 4916714"/>
              <a:gd name="connsiteX27" fmla="*/ 1615628 w 8503395"/>
              <a:gd name="connsiteY27" fmla="*/ 2022276 h 4916714"/>
              <a:gd name="connsiteX28" fmla="*/ 2168078 w 8503395"/>
              <a:gd name="connsiteY28" fmla="*/ 2222301 h 4916714"/>
              <a:gd name="connsiteX29" fmla="*/ 2572282 w 8503395"/>
              <a:gd name="connsiteY29" fmla="*/ 1944989 h 4916714"/>
              <a:gd name="connsiteX0" fmla="*/ 2567226 w 8498339"/>
              <a:gd name="connsiteY0" fmla="*/ 1944989 h 4916714"/>
              <a:gd name="connsiteX1" fmla="*/ 3004938 w 8498339"/>
              <a:gd name="connsiteY1" fmla="*/ 1812029 h 4916714"/>
              <a:gd name="connsiteX2" fmla="*/ 3306021 w 8498339"/>
              <a:gd name="connsiteY2" fmla="*/ 1633610 h 4916714"/>
              <a:gd name="connsiteX3" fmla="*/ 3740918 w 8498339"/>
              <a:gd name="connsiteY3" fmla="*/ 1574136 h 4916714"/>
              <a:gd name="connsiteX4" fmla="*/ 4175816 w 8498339"/>
              <a:gd name="connsiteY4" fmla="*/ 1444039 h 4916714"/>
              <a:gd name="connsiteX5" fmla="*/ 4484333 w 8498339"/>
              <a:gd name="connsiteY5" fmla="*/ 1105785 h 4916714"/>
              <a:gd name="connsiteX6" fmla="*/ 4930382 w 8498339"/>
              <a:gd name="connsiteY6" fmla="*/ 756380 h 4916714"/>
              <a:gd name="connsiteX7" fmla="*/ 5071631 w 8498339"/>
              <a:gd name="connsiteY7" fmla="*/ 503619 h 4916714"/>
              <a:gd name="connsiteX8" fmla="*/ 5372714 w 8498339"/>
              <a:gd name="connsiteY8" fmla="*/ 511053 h 4916714"/>
              <a:gd name="connsiteX9" fmla="*/ 5598701 w 8498339"/>
              <a:gd name="connsiteY9" fmla="*/ 581678 h 4916714"/>
              <a:gd name="connsiteX10" fmla="*/ 5822479 w 8498339"/>
              <a:gd name="connsiteY10" fmla="*/ 425561 h 4916714"/>
              <a:gd name="connsiteX11" fmla="*/ 6019484 w 8498339"/>
              <a:gd name="connsiteY11" fmla="*/ 362372 h 4916714"/>
              <a:gd name="connsiteX12" fmla="*/ 6123562 w 8498339"/>
              <a:gd name="connsiteY12" fmla="*/ 306616 h 4916714"/>
              <a:gd name="connsiteX13" fmla="*/ 6333460 w 8498339"/>
              <a:gd name="connsiteY13" fmla="*/ 9724 h 4916714"/>
              <a:gd name="connsiteX14" fmla="*/ 6589966 w 8498339"/>
              <a:gd name="connsiteY14" fmla="*/ 17718 h 4916714"/>
              <a:gd name="connsiteX15" fmla="*/ 6748109 w 8498339"/>
              <a:gd name="connsiteY15" fmla="*/ 142669 h 4916714"/>
              <a:gd name="connsiteX16" fmla="*/ 6997668 w 8498339"/>
              <a:gd name="connsiteY16" fmla="*/ 365535 h 4916714"/>
              <a:gd name="connsiteX17" fmla="*/ 7166889 w 8498339"/>
              <a:gd name="connsiteY17" fmla="*/ 810778 h 4916714"/>
              <a:gd name="connsiteX18" fmla="*/ 7279770 w 8498339"/>
              <a:gd name="connsiteY18" fmla="*/ 944329 h 4916714"/>
              <a:gd name="connsiteX19" fmla="*/ 7527826 w 8498339"/>
              <a:gd name="connsiteY19" fmla="*/ 1221568 h 4916714"/>
              <a:gd name="connsiteX20" fmla="*/ 7629965 w 8498339"/>
              <a:gd name="connsiteY20" fmla="*/ 1255614 h 4916714"/>
              <a:gd name="connsiteX21" fmla="*/ 7771017 w 8498339"/>
              <a:gd name="connsiteY21" fmla="*/ 1367482 h 4916714"/>
              <a:gd name="connsiteX22" fmla="*/ 7997793 w 8498339"/>
              <a:gd name="connsiteY22" fmla="*/ 1305064 h 4916714"/>
              <a:gd name="connsiteX23" fmla="*/ 8240580 w 8498339"/>
              <a:gd name="connsiteY23" fmla="*/ 1485432 h 4916714"/>
              <a:gd name="connsiteX24" fmla="*/ 8485392 w 8498339"/>
              <a:gd name="connsiteY24" fmla="*/ 1380859 h 4916714"/>
              <a:gd name="connsiteX25" fmla="*/ 8498307 w 8498339"/>
              <a:gd name="connsiteY25" fmla="*/ 4897664 h 4916714"/>
              <a:gd name="connsiteX26" fmla="*/ 306807 w 8498339"/>
              <a:gd name="connsiteY26" fmla="*/ 4916714 h 4916714"/>
              <a:gd name="connsiteX27" fmla="*/ 1658197 w 8498339"/>
              <a:gd name="connsiteY27" fmla="*/ 1927026 h 4916714"/>
              <a:gd name="connsiteX28" fmla="*/ 2163022 w 8498339"/>
              <a:gd name="connsiteY28" fmla="*/ 2222301 h 4916714"/>
              <a:gd name="connsiteX29" fmla="*/ 2567226 w 8498339"/>
              <a:gd name="connsiteY29" fmla="*/ 1944989 h 4916714"/>
              <a:gd name="connsiteX0" fmla="*/ 2659863 w 8590976"/>
              <a:gd name="connsiteY0" fmla="*/ 1944989 h 4916714"/>
              <a:gd name="connsiteX1" fmla="*/ 3097575 w 8590976"/>
              <a:gd name="connsiteY1" fmla="*/ 1812029 h 4916714"/>
              <a:gd name="connsiteX2" fmla="*/ 3398658 w 8590976"/>
              <a:gd name="connsiteY2" fmla="*/ 1633610 h 4916714"/>
              <a:gd name="connsiteX3" fmla="*/ 3833555 w 8590976"/>
              <a:gd name="connsiteY3" fmla="*/ 1574136 h 4916714"/>
              <a:gd name="connsiteX4" fmla="*/ 4268453 w 8590976"/>
              <a:gd name="connsiteY4" fmla="*/ 1444039 h 4916714"/>
              <a:gd name="connsiteX5" fmla="*/ 4576970 w 8590976"/>
              <a:gd name="connsiteY5" fmla="*/ 1105785 h 4916714"/>
              <a:gd name="connsiteX6" fmla="*/ 5023019 w 8590976"/>
              <a:gd name="connsiteY6" fmla="*/ 756380 h 4916714"/>
              <a:gd name="connsiteX7" fmla="*/ 5164268 w 8590976"/>
              <a:gd name="connsiteY7" fmla="*/ 503619 h 4916714"/>
              <a:gd name="connsiteX8" fmla="*/ 5465351 w 8590976"/>
              <a:gd name="connsiteY8" fmla="*/ 511053 h 4916714"/>
              <a:gd name="connsiteX9" fmla="*/ 5691338 w 8590976"/>
              <a:gd name="connsiteY9" fmla="*/ 581678 h 4916714"/>
              <a:gd name="connsiteX10" fmla="*/ 5915116 w 8590976"/>
              <a:gd name="connsiteY10" fmla="*/ 425561 h 4916714"/>
              <a:gd name="connsiteX11" fmla="*/ 6112121 w 8590976"/>
              <a:gd name="connsiteY11" fmla="*/ 362372 h 4916714"/>
              <a:gd name="connsiteX12" fmla="*/ 6216199 w 8590976"/>
              <a:gd name="connsiteY12" fmla="*/ 306616 h 4916714"/>
              <a:gd name="connsiteX13" fmla="*/ 6426097 w 8590976"/>
              <a:gd name="connsiteY13" fmla="*/ 9724 h 4916714"/>
              <a:gd name="connsiteX14" fmla="*/ 6682603 w 8590976"/>
              <a:gd name="connsiteY14" fmla="*/ 17718 h 4916714"/>
              <a:gd name="connsiteX15" fmla="*/ 6840746 w 8590976"/>
              <a:gd name="connsiteY15" fmla="*/ 142669 h 4916714"/>
              <a:gd name="connsiteX16" fmla="*/ 7090305 w 8590976"/>
              <a:gd name="connsiteY16" fmla="*/ 365535 h 4916714"/>
              <a:gd name="connsiteX17" fmla="*/ 7259526 w 8590976"/>
              <a:gd name="connsiteY17" fmla="*/ 810778 h 4916714"/>
              <a:gd name="connsiteX18" fmla="*/ 7372407 w 8590976"/>
              <a:gd name="connsiteY18" fmla="*/ 944329 h 4916714"/>
              <a:gd name="connsiteX19" fmla="*/ 7620463 w 8590976"/>
              <a:gd name="connsiteY19" fmla="*/ 1221568 h 4916714"/>
              <a:gd name="connsiteX20" fmla="*/ 7722602 w 8590976"/>
              <a:gd name="connsiteY20" fmla="*/ 1255614 h 4916714"/>
              <a:gd name="connsiteX21" fmla="*/ 7863654 w 8590976"/>
              <a:gd name="connsiteY21" fmla="*/ 1367482 h 4916714"/>
              <a:gd name="connsiteX22" fmla="*/ 8090430 w 8590976"/>
              <a:gd name="connsiteY22" fmla="*/ 1305064 h 4916714"/>
              <a:gd name="connsiteX23" fmla="*/ 8333217 w 8590976"/>
              <a:gd name="connsiteY23" fmla="*/ 1485432 h 4916714"/>
              <a:gd name="connsiteX24" fmla="*/ 8578029 w 8590976"/>
              <a:gd name="connsiteY24" fmla="*/ 1380859 h 4916714"/>
              <a:gd name="connsiteX25" fmla="*/ 8590944 w 8590976"/>
              <a:gd name="connsiteY25" fmla="*/ 4897664 h 4916714"/>
              <a:gd name="connsiteX26" fmla="*/ 399444 w 8590976"/>
              <a:gd name="connsiteY26" fmla="*/ 4916714 h 4916714"/>
              <a:gd name="connsiteX27" fmla="*/ 1331735 w 8590976"/>
              <a:gd name="connsiteY27" fmla="*/ 2222301 h 4916714"/>
              <a:gd name="connsiteX28" fmla="*/ 1750834 w 8590976"/>
              <a:gd name="connsiteY28" fmla="*/ 1927026 h 4916714"/>
              <a:gd name="connsiteX29" fmla="*/ 2255659 w 8590976"/>
              <a:gd name="connsiteY29" fmla="*/ 2222301 h 4916714"/>
              <a:gd name="connsiteX30" fmla="*/ 2659863 w 8590976"/>
              <a:gd name="connsiteY30" fmla="*/ 1944989 h 4916714"/>
              <a:gd name="connsiteX0" fmla="*/ 2798563 w 8729676"/>
              <a:gd name="connsiteY0" fmla="*/ 1944989 h 4916714"/>
              <a:gd name="connsiteX1" fmla="*/ 3236275 w 8729676"/>
              <a:gd name="connsiteY1" fmla="*/ 1812029 h 4916714"/>
              <a:gd name="connsiteX2" fmla="*/ 3537358 w 8729676"/>
              <a:gd name="connsiteY2" fmla="*/ 1633610 h 4916714"/>
              <a:gd name="connsiteX3" fmla="*/ 3972255 w 8729676"/>
              <a:gd name="connsiteY3" fmla="*/ 1574136 h 4916714"/>
              <a:gd name="connsiteX4" fmla="*/ 4407153 w 8729676"/>
              <a:gd name="connsiteY4" fmla="*/ 1444039 h 4916714"/>
              <a:gd name="connsiteX5" fmla="*/ 4715670 w 8729676"/>
              <a:gd name="connsiteY5" fmla="*/ 1105785 h 4916714"/>
              <a:gd name="connsiteX6" fmla="*/ 5161719 w 8729676"/>
              <a:gd name="connsiteY6" fmla="*/ 756380 h 4916714"/>
              <a:gd name="connsiteX7" fmla="*/ 5302968 w 8729676"/>
              <a:gd name="connsiteY7" fmla="*/ 503619 h 4916714"/>
              <a:gd name="connsiteX8" fmla="*/ 5604051 w 8729676"/>
              <a:gd name="connsiteY8" fmla="*/ 511053 h 4916714"/>
              <a:gd name="connsiteX9" fmla="*/ 5830038 w 8729676"/>
              <a:gd name="connsiteY9" fmla="*/ 581678 h 4916714"/>
              <a:gd name="connsiteX10" fmla="*/ 6053816 w 8729676"/>
              <a:gd name="connsiteY10" fmla="*/ 425561 h 4916714"/>
              <a:gd name="connsiteX11" fmla="*/ 6250821 w 8729676"/>
              <a:gd name="connsiteY11" fmla="*/ 362372 h 4916714"/>
              <a:gd name="connsiteX12" fmla="*/ 6354899 w 8729676"/>
              <a:gd name="connsiteY12" fmla="*/ 306616 h 4916714"/>
              <a:gd name="connsiteX13" fmla="*/ 6564797 w 8729676"/>
              <a:gd name="connsiteY13" fmla="*/ 9724 h 4916714"/>
              <a:gd name="connsiteX14" fmla="*/ 6821303 w 8729676"/>
              <a:gd name="connsiteY14" fmla="*/ 17718 h 4916714"/>
              <a:gd name="connsiteX15" fmla="*/ 6979446 w 8729676"/>
              <a:gd name="connsiteY15" fmla="*/ 142669 h 4916714"/>
              <a:gd name="connsiteX16" fmla="*/ 7229005 w 8729676"/>
              <a:gd name="connsiteY16" fmla="*/ 365535 h 4916714"/>
              <a:gd name="connsiteX17" fmla="*/ 7398226 w 8729676"/>
              <a:gd name="connsiteY17" fmla="*/ 810778 h 4916714"/>
              <a:gd name="connsiteX18" fmla="*/ 7511107 w 8729676"/>
              <a:gd name="connsiteY18" fmla="*/ 944329 h 4916714"/>
              <a:gd name="connsiteX19" fmla="*/ 7759163 w 8729676"/>
              <a:gd name="connsiteY19" fmla="*/ 1221568 h 4916714"/>
              <a:gd name="connsiteX20" fmla="*/ 7861302 w 8729676"/>
              <a:gd name="connsiteY20" fmla="*/ 1255614 h 4916714"/>
              <a:gd name="connsiteX21" fmla="*/ 8002354 w 8729676"/>
              <a:gd name="connsiteY21" fmla="*/ 1367482 h 4916714"/>
              <a:gd name="connsiteX22" fmla="*/ 8229130 w 8729676"/>
              <a:gd name="connsiteY22" fmla="*/ 1305064 h 4916714"/>
              <a:gd name="connsiteX23" fmla="*/ 8471917 w 8729676"/>
              <a:gd name="connsiteY23" fmla="*/ 1485432 h 4916714"/>
              <a:gd name="connsiteX24" fmla="*/ 8716729 w 8729676"/>
              <a:gd name="connsiteY24" fmla="*/ 1380859 h 4916714"/>
              <a:gd name="connsiteX25" fmla="*/ 8729644 w 8729676"/>
              <a:gd name="connsiteY25" fmla="*/ 4897664 h 4916714"/>
              <a:gd name="connsiteX26" fmla="*/ 538144 w 8729676"/>
              <a:gd name="connsiteY26" fmla="*/ 4916714 h 4916714"/>
              <a:gd name="connsiteX27" fmla="*/ 813210 w 8729676"/>
              <a:gd name="connsiteY27" fmla="*/ 2431851 h 4916714"/>
              <a:gd name="connsiteX28" fmla="*/ 1470435 w 8729676"/>
              <a:gd name="connsiteY28" fmla="*/ 2222301 h 4916714"/>
              <a:gd name="connsiteX29" fmla="*/ 1889534 w 8729676"/>
              <a:gd name="connsiteY29" fmla="*/ 1927026 h 4916714"/>
              <a:gd name="connsiteX30" fmla="*/ 2394359 w 8729676"/>
              <a:gd name="connsiteY30" fmla="*/ 2222301 h 4916714"/>
              <a:gd name="connsiteX31" fmla="*/ 2798563 w 8729676"/>
              <a:gd name="connsiteY31" fmla="*/ 1944989 h 4916714"/>
              <a:gd name="connsiteX0" fmla="*/ 2798563 w 8729676"/>
              <a:gd name="connsiteY0" fmla="*/ 1944989 h 4916714"/>
              <a:gd name="connsiteX1" fmla="*/ 3236275 w 8729676"/>
              <a:gd name="connsiteY1" fmla="*/ 1812029 h 4916714"/>
              <a:gd name="connsiteX2" fmla="*/ 3537358 w 8729676"/>
              <a:gd name="connsiteY2" fmla="*/ 1633610 h 4916714"/>
              <a:gd name="connsiteX3" fmla="*/ 3972255 w 8729676"/>
              <a:gd name="connsiteY3" fmla="*/ 1574136 h 4916714"/>
              <a:gd name="connsiteX4" fmla="*/ 4407153 w 8729676"/>
              <a:gd name="connsiteY4" fmla="*/ 1444039 h 4916714"/>
              <a:gd name="connsiteX5" fmla="*/ 4715670 w 8729676"/>
              <a:gd name="connsiteY5" fmla="*/ 1105785 h 4916714"/>
              <a:gd name="connsiteX6" fmla="*/ 5161719 w 8729676"/>
              <a:gd name="connsiteY6" fmla="*/ 756380 h 4916714"/>
              <a:gd name="connsiteX7" fmla="*/ 5302968 w 8729676"/>
              <a:gd name="connsiteY7" fmla="*/ 503619 h 4916714"/>
              <a:gd name="connsiteX8" fmla="*/ 5604051 w 8729676"/>
              <a:gd name="connsiteY8" fmla="*/ 511053 h 4916714"/>
              <a:gd name="connsiteX9" fmla="*/ 5830038 w 8729676"/>
              <a:gd name="connsiteY9" fmla="*/ 581678 h 4916714"/>
              <a:gd name="connsiteX10" fmla="*/ 6053816 w 8729676"/>
              <a:gd name="connsiteY10" fmla="*/ 425561 h 4916714"/>
              <a:gd name="connsiteX11" fmla="*/ 6250821 w 8729676"/>
              <a:gd name="connsiteY11" fmla="*/ 362372 h 4916714"/>
              <a:gd name="connsiteX12" fmla="*/ 6354899 w 8729676"/>
              <a:gd name="connsiteY12" fmla="*/ 306616 h 4916714"/>
              <a:gd name="connsiteX13" fmla="*/ 6564797 w 8729676"/>
              <a:gd name="connsiteY13" fmla="*/ 9724 h 4916714"/>
              <a:gd name="connsiteX14" fmla="*/ 6821303 w 8729676"/>
              <a:gd name="connsiteY14" fmla="*/ 17718 h 4916714"/>
              <a:gd name="connsiteX15" fmla="*/ 6979446 w 8729676"/>
              <a:gd name="connsiteY15" fmla="*/ 142669 h 4916714"/>
              <a:gd name="connsiteX16" fmla="*/ 7229005 w 8729676"/>
              <a:gd name="connsiteY16" fmla="*/ 365535 h 4916714"/>
              <a:gd name="connsiteX17" fmla="*/ 7398226 w 8729676"/>
              <a:gd name="connsiteY17" fmla="*/ 810778 h 4916714"/>
              <a:gd name="connsiteX18" fmla="*/ 7511107 w 8729676"/>
              <a:gd name="connsiteY18" fmla="*/ 944329 h 4916714"/>
              <a:gd name="connsiteX19" fmla="*/ 7759163 w 8729676"/>
              <a:gd name="connsiteY19" fmla="*/ 1221568 h 4916714"/>
              <a:gd name="connsiteX20" fmla="*/ 7861302 w 8729676"/>
              <a:gd name="connsiteY20" fmla="*/ 1255614 h 4916714"/>
              <a:gd name="connsiteX21" fmla="*/ 8002354 w 8729676"/>
              <a:gd name="connsiteY21" fmla="*/ 1367482 h 4916714"/>
              <a:gd name="connsiteX22" fmla="*/ 8229130 w 8729676"/>
              <a:gd name="connsiteY22" fmla="*/ 1305064 h 4916714"/>
              <a:gd name="connsiteX23" fmla="*/ 8471917 w 8729676"/>
              <a:gd name="connsiteY23" fmla="*/ 1485432 h 4916714"/>
              <a:gd name="connsiteX24" fmla="*/ 8716729 w 8729676"/>
              <a:gd name="connsiteY24" fmla="*/ 1380859 h 4916714"/>
              <a:gd name="connsiteX25" fmla="*/ 8729644 w 8729676"/>
              <a:gd name="connsiteY25" fmla="*/ 4897664 h 4916714"/>
              <a:gd name="connsiteX26" fmla="*/ 538144 w 8729676"/>
              <a:gd name="connsiteY26" fmla="*/ 4916714 h 4916714"/>
              <a:gd name="connsiteX27" fmla="*/ 813210 w 8729676"/>
              <a:gd name="connsiteY27" fmla="*/ 2431851 h 4916714"/>
              <a:gd name="connsiteX28" fmla="*/ 1470435 w 8729676"/>
              <a:gd name="connsiteY28" fmla="*/ 2222301 h 4916714"/>
              <a:gd name="connsiteX29" fmla="*/ 1889534 w 8729676"/>
              <a:gd name="connsiteY29" fmla="*/ 1927026 h 4916714"/>
              <a:gd name="connsiteX30" fmla="*/ 2394359 w 8729676"/>
              <a:gd name="connsiteY30" fmla="*/ 2222301 h 4916714"/>
              <a:gd name="connsiteX31" fmla="*/ 2798563 w 8729676"/>
              <a:gd name="connsiteY31" fmla="*/ 1944989 h 4916714"/>
              <a:gd name="connsiteX0" fmla="*/ 2752923 w 8684036"/>
              <a:gd name="connsiteY0" fmla="*/ 1944989 h 4916714"/>
              <a:gd name="connsiteX1" fmla="*/ 3190635 w 8684036"/>
              <a:gd name="connsiteY1" fmla="*/ 1812029 h 4916714"/>
              <a:gd name="connsiteX2" fmla="*/ 3491718 w 8684036"/>
              <a:gd name="connsiteY2" fmla="*/ 1633610 h 4916714"/>
              <a:gd name="connsiteX3" fmla="*/ 3926615 w 8684036"/>
              <a:gd name="connsiteY3" fmla="*/ 1574136 h 4916714"/>
              <a:gd name="connsiteX4" fmla="*/ 4361513 w 8684036"/>
              <a:gd name="connsiteY4" fmla="*/ 1444039 h 4916714"/>
              <a:gd name="connsiteX5" fmla="*/ 4670030 w 8684036"/>
              <a:gd name="connsiteY5" fmla="*/ 1105785 h 4916714"/>
              <a:gd name="connsiteX6" fmla="*/ 5116079 w 8684036"/>
              <a:gd name="connsiteY6" fmla="*/ 756380 h 4916714"/>
              <a:gd name="connsiteX7" fmla="*/ 5257328 w 8684036"/>
              <a:gd name="connsiteY7" fmla="*/ 503619 h 4916714"/>
              <a:gd name="connsiteX8" fmla="*/ 5558411 w 8684036"/>
              <a:gd name="connsiteY8" fmla="*/ 511053 h 4916714"/>
              <a:gd name="connsiteX9" fmla="*/ 5784398 w 8684036"/>
              <a:gd name="connsiteY9" fmla="*/ 581678 h 4916714"/>
              <a:gd name="connsiteX10" fmla="*/ 6008176 w 8684036"/>
              <a:gd name="connsiteY10" fmla="*/ 425561 h 4916714"/>
              <a:gd name="connsiteX11" fmla="*/ 6205181 w 8684036"/>
              <a:gd name="connsiteY11" fmla="*/ 362372 h 4916714"/>
              <a:gd name="connsiteX12" fmla="*/ 6309259 w 8684036"/>
              <a:gd name="connsiteY12" fmla="*/ 306616 h 4916714"/>
              <a:gd name="connsiteX13" fmla="*/ 6519157 w 8684036"/>
              <a:gd name="connsiteY13" fmla="*/ 9724 h 4916714"/>
              <a:gd name="connsiteX14" fmla="*/ 6775663 w 8684036"/>
              <a:gd name="connsiteY14" fmla="*/ 17718 h 4916714"/>
              <a:gd name="connsiteX15" fmla="*/ 6933806 w 8684036"/>
              <a:gd name="connsiteY15" fmla="*/ 142669 h 4916714"/>
              <a:gd name="connsiteX16" fmla="*/ 7183365 w 8684036"/>
              <a:gd name="connsiteY16" fmla="*/ 365535 h 4916714"/>
              <a:gd name="connsiteX17" fmla="*/ 7352586 w 8684036"/>
              <a:gd name="connsiteY17" fmla="*/ 810778 h 4916714"/>
              <a:gd name="connsiteX18" fmla="*/ 7465467 w 8684036"/>
              <a:gd name="connsiteY18" fmla="*/ 944329 h 4916714"/>
              <a:gd name="connsiteX19" fmla="*/ 7713523 w 8684036"/>
              <a:gd name="connsiteY19" fmla="*/ 1221568 h 4916714"/>
              <a:gd name="connsiteX20" fmla="*/ 7815662 w 8684036"/>
              <a:gd name="connsiteY20" fmla="*/ 1255614 h 4916714"/>
              <a:gd name="connsiteX21" fmla="*/ 7956714 w 8684036"/>
              <a:gd name="connsiteY21" fmla="*/ 1367482 h 4916714"/>
              <a:gd name="connsiteX22" fmla="*/ 8183490 w 8684036"/>
              <a:gd name="connsiteY22" fmla="*/ 1305064 h 4916714"/>
              <a:gd name="connsiteX23" fmla="*/ 8426277 w 8684036"/>
              <a:gd name="connsiteY23" fmla="*/ 1485432 h 4916714"/>
              <a:gd name="connsiteX24" fmla="*/ 8671089 w 8684036"/>
              <a:gd name="connsiteY24" fmla="*/ 1380859 h 4916714"/>
              <a:gd name="connsiteX25" fmla="*/ 8684004 w 8684036"/>
              <a:gd name="connsiteY25" fmla="*/ 4897664 h 4916714"/>
              <a:gd name="connsiteX26" fmla="*/ 492504 w 8684036"/>
              <a:gd name="connsiteY26" fmla="*/ 4916714 h 4916714"/>
              <a:gd name="connsiteX27" fmla="*/ 986645 w 8684036"/>
              <a:gd name="connsiteY27" fmla="*/ 2374701 h 4916714"/>
              <a:gd name="connsiteX28" fmla="*/ 1424795 w 8684036"/>
              <a:gd name="connsiteY28" fmla="*/ 2222301 h 4916714"/>
              <a:gd name="connsiteX29" fmla="*/ 1843894 w 8684036"/>
              <a:gd name="connsiteY29" fmla="*/ 1927026 h 4916714"/>
              <a:gd name="connsiteX30" fmla="*/ 2348719 w 8684036"/>
              <a:gd name="connsiteY30" fmla="*/ 2222301 h 4916714"/>
              <a:gd name="connsiteX31" fmla="*/ 2752923 w 8684036"/>
              <a:gd name="connsiteY31" fmla="*/ 1944989 h 4916714"/>
              <a:gd name="connsiteX0" fmla="*/ 2915644 w 8846757"/>
              <a:gd name="connsiteY0" fmla="*/ 1944989 h 4916714"/>
              <a:gd name="connsiteX1" fmla="*/ 3353356 w 8846757"/>
              <a:gd name="connsiteY1" fmla="*/ 1812029 h 4916714"/>
              <a:gd name="connsiteX2" fmla="*/ 3654439 w 8846757"/>
              <a:gd name="connsiteY2" fmla="*/ 1633610 h 4916714"/>
              <a:gd name="connsiteX3" fmla="*/ 4089336 w 8846757"/>
              <a:gd name="connsiteY3" fmla="*/ 1574136 h 4916714"/>
              <a:gd name="connsiteX4" fmla="*/ 4524234 w 8846757"/>
              <a:gd name="connsiteY4" fmla="*/ 1444039 h 4916714"/>
              <a:gd name="connsiteX5" fmla="*/ 4832751 w 8846757"/>
              <a:gd name="connsiteY5" fmla="*/ 1105785 h 4916714"/>
              <a:gd name="connsiteX6" fmla="*/ 5278800 w 8846757"/>
              <a:gd name="connsiteY6" fmla="*/ 756380 h 4916714"/>
              <a:gd name="connsiteX7" fmla="*/ 5420049 w 8846757"/>
              <a:gd name="connsiteY7" fmla="*/ 503619 h 4916714"/>
              <a:gd name="connsiteX8" fmla="*/ 5721132 w 8846757"/>
              <a:gd name="connsiteY8" fmla="*/ 511053 h 4916714"/>
              <a:gd name="connsiteX9" fmla="*/ 5947119 w 8846757"/>
              <a:gd name="connsiteY9" fmla="*/ 581678 h 4916714"/>
              <a:gd name="connsiteX10" fmla="*/ 6170897 w 8846757"/>
              <a:gd name="connsiteY10" fmla="*/ 425561 h 4916714"/>
              <a:gd name="connsiteX11" fmla="*/ 6367902 w 8846757"/>
              <a:gd name="connsiteY11" fmla="*/ 362372 h 4916714"/>
              <a:gd name="connsiteX12" fmla="*/ 6471980 w 8846757"/>
              <a:gd name="connsiteY12" fmla="*/ 306616 h 4916714"/>
              <a:gd name="connsiteX13" fmla="*/ 6681878 w 8846757"/>
              <a:gd name="connsiteY13" fmla="*/ 9724 h 4916714"/>
              <a:gd name="connsiteX14" fmla="*/ 6938384 w 8846757"/>
              <a:gd name="connsiteY14" fmla="*/ 17718 h 4916714"/>
              <a:gd name="connsiteX15" fmla="*/ 7096527 w 8846757"/>
              <a:gd name="connsiteY15" fmla="*/ 142669 h 4916714"/>
              <a:gd name="connsiteX16" fmla="*/ 7346086 w 8846757"/>
              <a:gd name="connsiteY16" fmla="*/ 365535 h 4916714"/>
              <a:gd name="connsiteX17" fmla="*/ 7515307 w 8846757"/>
              <a:gd name="connsiteY17" fmla="*/ 810778 h 4916714"/>
              <a:gd name="connsiteX18" fmla="*/ 7628188 w 8846757"/>
              <a:gd name="connsiteY18" fmla="*/ 944329 h 4916714"/>
              <a:gd name="connsiteX19" fmla="*/ 7876244 w 8846757"/>
              <a:gd name="connsiteY19" fmla="*/ 1221568 h 4916714"/>
              <a:gd name="connsiteX20" fmla="*/ 7978383 w 8846757"/>
              <a:gd name="connsiteY20" fmla="*/ 1255614 h 4916714"/>
              <a:gd name="connsiteX21" fmla="*/ 8119435 w 8846757"/>
              <a:gd name="connsiteY21" fmla="*/ 1367482 h 4916714"/>
              <a:gd name="connsiteX22" fmla="*/ 8346211 w 8846757"/>
              <a:gd name="connsiteY22" fmla="*/ 1305064 h 4916714"/>
              <a:gd name="connsiteX23" fmla="*/ 8588998 w 8846757"/>
              <a:gd name="connsiteY23" fmla="*/ 1485432 h 4916714"/>
              <a:gd name="connsiteX24" fmla="*/ 8833810 w 8846757"/>
              <a:gd name="connsiteY24" fmla="*/ 1380859 h 4916714"/>
              <a:gd name="connsiteX25" fmla="*/ 8846725 w 8846757"/>
              <a:gd name="connsiteY25" fmla="*/ 4897664 h 4916714"/>
              <a:gd name="connsiteX26" fmla="*/ 655225 w 8846757"/>
              <a:gd name="connsiteY26" fmla="*/ 4916714 h 4916714"/>
              <a:gd name="connsiteX27" fmla="*/ 492141 w 8846757"/>
              <a:gd name="connsiteY27" fmla="*/ 2612826 h 4916714"/>
              <a:gd name="connsiteX28" fmla="*/ 1149366 w 8846757"/>
              <a:gd name="connsiteY28" fmla="*/ 2374701 h 4916714"/>
              <a:gd name="connsiteX29" fmla="*/ 1587516 w 8846757"/>
              <a:gd name="connsiteY29" fmla="*/ 2222301 h 4916714"/>
              <a:gd name="connsiteX30" fmla="*/ 2006615 w 8846757"/>
              <a:gd name="connsiteY30" fmla="*/ 1927026 h 4916714"/>
              <a:gd name="connsiteX31" fmla="*/ 2511440 w 8846757"/>
              <a:gd name="connsiteY31" fmla="*/ 2222301 h 4916714"/>
              <a:gd name="connsiteX32" fmla="*/ 2915644 w 8846757"/>
              <a:gd name="connsiteY32" fmla="*/ 1944989 h 4916714"/>
              <a:gd name="connsiteX0" fmla="*/ 2915644 w 8846757"/>
              <a:gd name="connsiteY0" fmla="*/ 1944989 h 4916714"/>
              <a:gd name="connsiteX1" fmla="*/ 3353356 w 8846757"/>
              <a:gd name="connsiteY1" fmla="*/ 1812029 h 4916714"/>
              <a:gd name="connsiteX2" fmla="*/ 3654439 w 8846757"/>
              <a:gd name="connsiteY2" fmla="*/ 1633610 h 4916714"/>
              <a:gd name="connsiteX3" fmla="*/ 4089336 w 8846757"/>
              <a:gd name="connsiteY3" fmla="*/ 1574136 h 4916714"/>
              <a:gd name="connsiteX4" fmla="*/ 4524234 w 8846757"/>
              <a:gd name="connsiteY4" fmla="*/ 1444039 h 4916714"/>
              <a:gd name="connsiteX5" fmla="*/ 4832751 w 8846757"/>
              <a:gd name="connsiteY5" fmla="*/ 1105785 h 4916714"/>
              <a:gd name="connsiteX6" fmla="*/ 5278800 w 8846757"/>
              <a:gd name="connsiteY6" fmla="*/ 756380 h 4916714"/>
              <a:gd name="connsiteX7" fmla="*/ 5420049 w 8846757"/>
              <a:gd name="connsiteY7" fmla="*/ 503619 h 4916714"/>
              <a:gd name="connsiteX8" fmla="*/ 5721132 w 8846757"/>
              <a:gd name="connsiteY8" fmla="*/ 511053 h 4916714"/>
              <a:gd name="connsiteX9" fmla="*/ 5947119 w 8846757"/>
              <a:gd name="connsiteY9" fmla="*/ 581678 h 4916714"/>
              <a:gd name="connsiteX10" fmla="*/ 6170897 w 8846757"/>
              <a:gd name="connsiteY10" fmla="*/ 425561 h 4916714"/>
              <a:gd name="connsiteX11" fmla="*/ 6367902 w 8846757"/>
              <a:gd name="connsiteY11" fmla="*/ 362372 h 4916714"/>
              <a:gd name="connsiteX12" fmla="*/ 6471980 w 8846757"/>
              <a:gd name="connsiteY12" fmla="*/ 306616 h 4916714"/>
              <a:gd name="connsiteX13" fmla="*/ 6681878 w 8846757"/>
              <a:gd name="connsiteY13" fmla="*/ 9724 h 4916714"/>
              <a:gd name="connsiteX14" fmla="*/ 6938384 w 8846757"/>
              <a:gd name="connsiteY14" fmla="*/ 17718 h 4916714"/>
              <a:gd name="connsiteX15" fmla="*/ 7096527 w 8846757"/>
              <a:gd name="connsiteY15" fmla="*/ 142669 h 4916714"/>
              <a:gd name="connsiteX16" fmla="*/ 7346086 w 8846757"/>
              <a:gd name="connsiteY16" fmla="*/ 365535 h 4916714"/>
              <a:gd name="connsiteX17" fmla="*/ 7515307 w 8846757"/>
              <a:gd name="connsiteY17" fmla="*/ 810778 h 4916714"/>
              <a:gd name="connsiteX18" fmla="*/ 7628188 w 8846757"/>
              <a:gd name="connsiteY18" fmla="*/ 944329 h 4916714"/>
              <a:gd name="connsiteX19" fmla="*/ 7876244 w 8846757"/>
              <a:gd name="connsiteY19" fmla="*/ 1221568 h 4916714"/>
              <a:gd name="connsiteX20" fmla="*/ 7978383 w 8846757"/>
              <a:gd name="connsiteY20" fmla="*/ 1255614 h 4916714"/>
              <a:gd name="connsiteX21" fmla="*/ 8119435 w 8846757"/>
              <a:gd name="connsiteY21" fmla="*/ 1367482 h 4916714"/>
              <a:gd name="connsiteX22" fmla="*/ 8346211 w 8846757"/>
              <a:gd name="connsiteY22" fmla="*/ 1305064 h 4916714"/>
              <a:gd name="connsiteX23" fmla="*/ 8588998 w 8846757"/>
              <a:gd name="connsiteY23" fmla="*/ 1485432 h 4916714"/>
              <a:gd name="connsiteX24" fmla="*/ 8833810 w 8846757"/>
              <a:gd name="connsiteY24" fmla="*/ 1380859 h 4916714"/>
              <a:gd name="connsiteX25" fmla="*/ 8846725 w 8846757"/>
              <a:gd name="connsiteY25" fmla="*/ 4897664 h 4916714"/>
              <a:gd name="connsiteX26" fmla="*/ 655225 w 8846757"/>
              <a:gd name="connsiteY26" fmla="*/ 4916714 h 4916714"/>
              <a:gd name="connsiteX27" fmla="*/ 492141 w 8846757"/>
              <a:gd name="connsiteY27" fmla="*/ 2612826 h 4916714"/>
              <a:gd name="connsiteX28" fmla="*/ 1149366 w 8846757"/>
              <a:gd name="connsiteY28" fmla="*/ 2374701 h 4916714"/>
              <a:gd name="connsiteX29" fmla="*/ 1587516 w 8846757"/>
              <a:gd name="connsiteY29" fmla="*/ 2222301 h 4916714"/>
              <a:gd name="connsiteX30" fmla="*/ 2006615 w 8846757"/>
              <a:gd name="connsiteY30" fmla="*/ 1927026 h 4916714"/>
              <a:gd name="connsiteX31" fmla="*/ 2511440 w 8846757"/>
              <a:gd name="connsiteY31" fmla="*/ 2222301 h 4916714"/>
              <a:gd name="connsiteX32" fmla="*/ 2915644 w 8846757"/>
              <a:gd name="connsiteY32" fmla="*/ 1944989 h 4916714"/>
              <a:gd name="connsiteX0" fmla="*/ 2865392 w 8796505"/>
              <a:gd name="connsiteY0" fmla="*/ 1944989 h 4916714"/>
              <a:gd name="connsiteX1" fmla="*/ 3303104 w 8796505"/>
              <a:gd name="connsiteY1" fmla="*/ 1812029 h 4916714"/>
              <a:gd name="connsiteX2" fmla="*/ 3604187 w 8796505"/>
              <a:gd name="connsiteY2" fmla="*/ 1633610 h 4916714"/>
              <a:gd name="connsiteX3" fmla="*/ 4039084 w 8796505"/>
              <a:gd name="connsiteY3" fmla="*/ 1574136 h 4916714"/>
              <a:gd name="connsiteX4" fmla="*/ 4473982 w 8796505"/>
              <a:gd name="connsiteY4" fmla="*/ 1444039 h 4916714"/>
              <a:gd name="connsiteX5" fmla="*/ 4782499 w 8796505"/>
              <a:gd name="connsiteY5" fmla="*/ 1105785 h 4916714"/>
              <a:gd name="connsiteX6" fmla="*/ 5228548 w 8796505"/>
              <a:gd name="connsiteY6" fmla="*/ 756380 h 4916714"/>
              <a:gd name="connsiteX7" fmla="*/ 5369797 w 8796505"/>
              <a:gd name="connsiteY7" fmla="*/ 503619 h 4916714"/>
              <a:gd name="connsiteX8" fmla="*/ 5670880 w 8796505"/>
              <a:gd name="connsiteY8" fmla="*/ 511053 h 4916714"/>
              <a:gd name="connsiteX9" fmla="*/ 5896867 w 8796505"/>
              <a:gd name="connsiteY9" fmla="*/ 581678 h 4916714"/>
              <a:gd name="connsiteX10" fmla="*/ 6120645 w 8796505"/>
              <a:gd name="connsiteY10" fmla="*/ 425561 h 4916714"/>
              <a:gd name="connsiteX11" fmla="*/ 6317650 w 8796505"/>
              <a:gd name="connsiteY11" fmla="*/ 362372 h 4916714"/>
              <a:gd name="connsiteX12" fmla="*/ 6421728 w 8796505"/>
              <a:gd name="connsiteY12" fmla="*/ 306616 h 4916714"/>
              <a:gd name="connsiteX13" fmla="*/ 6631626 w 8796505"/>
              <a:gd name="connsiteY13" fmla="*/ 9724 h 4916714"/>
              <a:gd name="connsiteX14" fmla="*/ 6888132 w 8796505"/>
              <a:gd name="connsiteY14" fmla="*/ 17718 h 4916714"/>
              <a:gd name="connsiteX15" fmla="*/ 7046275 w 8796505"/>
              <a:gd name="connsiteY15" fmla="*/ 142669 h 4916714"/>
              <a:gd name="connsiteX16" fmla="*/ 7295834 w 8796505"/>
              <a:gd name="connsiteY16" fmla="*/ 365535 h 4916714"/>
              <a:gd name="connsiteX17" fmla="*/ 7465055 w 8796505"/>
              <a:gd name="connsiteY17" fmla="*/ 810778 h 4916714"/>
              <a:gd name="connsiteX18" fmla="*/ 7577936 w 8796505"/>
              <a:gd name="connsiteY18" fmla="*/ 944329 h 4916714"/>
              <a:gd name="connsiteX19" fmla="*/ 7825992 w 8796505"/>
              <a:gd name="connsiteY19" fmla="*/ 1221568 h 4916714"/>
              <a:gd name="connsiteX20" fmla="*/ 7928131 w 8796505"/>
              <a:gd name="connsiteY20" fmla="*/ 1255614 h 4916714"/>
              <a:gd name="connsiteX21" fmla="*/ 8069183 w 8796505"/>
              <a:gd name="connsiteY21" fmla="*/ 1367482 h 4916714"/>
              <a:gd name="connsiteX22" fmla="*/ 8295959 w 8796505"/>
              <a:gd name="connsiteY22" fmla="*/ 1305064 h 4916714"/>
              <a:gd name="connsiteX23" fmla="*/ 8538746 w 8796505"/>
              <a:gd name="connsiteY23" fmla="*/ 1485432 h 4916714"/>
              <a:gd name="connsiteX24" fmla="*/ 8783558 w 8796505"/>
              <a:gd name="connsiteY24" fmla="*/ 1380859 h 4916714"/>
              <a:gd name="connsiteX25" fmla="*/ 8796473 w 8796505"/>
              <a:gd name="connsiteY25" fmla="*/ 4897664 h 4916714"/>
              <a:gd name="connsiteX26" fmla="*/ 604973 w 8796505"/>
              <a:gd name="connsiteY26" fmla="*/ 4916714 h 4916714"/>
              <a:gd name="connsiteX27" fmla="*/ 613339 w 8796505"/>
              <a:gd name="connsiteY27" fmla="*/ 2460426 h 4916714"/>
              <a:gd name="connsiteX28" fmla="*/ 1099114 w 8796505"/>
              <a:gd name="connsiteY28" fmla="*/ 2374701 h 4916714"/>
              <a:gd name="connsiteX29" fmla="*/ 1537264 w 8796505"/>
              <a:gd name="connsiteY29" fmla="*/ 2222301 h 4916714"/>
              <a:gd name="connsiteX30" fmla="*/ 1956363 w 8796505"/>
              <a:gd name="connsiteY30" fmla="*/ 1927026 h 4916714"/>
              <a:gd name="connsiteX31" fmla="*/ 2461188 w 8796505"/>
              <a:gd name="connsiteY31" fmla="*/ 2222301 h 4916714"/>
              <a:gd name="connsiteX32" fmla="*/ 2865392 w 8796505"/>
              <a:gd name="connsiteY32" fmla="*/ 1944989 h 4916714"/>
              <a:gd name="connsiteX0" fmla="*/ 3009170 w 8940283"/>
              <a:gd name="connsiteY0" fmla="*/ 1944989 h 4916714"/>
              <a:gd name="connsiteX1" fmla="*/ 3446882 w 8940283"/>
              <a:gd name="connsiteY1" fmla="*/ 1812029 h 4916714"/>
              <a:gd name="connsiteX2" fmla="*/ 3747965 w 8940283"/>
              <a:gd name="connsiteY2" fmla="*/ 1633610 h 4916714"/>
              <a:gd name="connsiteX3" fmla="*/ 4182862 w 8940283"/>
              <a:gd name="connsiteY3" fmla="*/ 1574136 h 4916714"/>
              <a:gd name="connsiteX4" fmla="*/ 4617760 w 8940283"/>
              <a:gd name="connsiteY4" fmla="*/ 1444039 h 4916714"/>
              <a:gd name="connsiteX5" fmla="*/ 4926277 w 8940283"/>
              <a:gd name="connsiteY5" fmla="*/ 1105785 h 4916714"/>
              <a:gd name="connsiteX6" fmla="*/ 5372326 w 8940283"/>
              <a:gd name="connsiteY6" fmla="*/ 756380 h 4916714"/>
              <a:gd name="connsiteX7" fmla="*/ 5513575 w 8940283"/>
              <a:gd name="connsiteY7" fmla="*/ 503619 h 4916714"/>
              <a:gd name="connsiteX8" fmla="*/ 5814658 w 8940283"/>
              <a:gd name="connsiteY8" fmla="*/ 511053 h 4916714"/>
              <a:gd name="connsiteX9" fmla="*/ 6040645 w 8940283"/>
              <a:gd name="connsiteY9" fmla="*/ 581678 h 4916714"/>
              <a:gd name="connsiteX10" fmla="*/ 6264423 w 8940283"/>
              <a:gd name="connsiteY10" fmla="*/ 425561 h 4916714"/>
              <a:gd name="connsiteX11" fmla="*/ 6461428 w 8940283"/>
              <a:gd name="connsiteY11" fmla="*/ 362372 h 4916714"/>
              <a:gd name="connsiteX12" fmla="*/ 6565506 w 8940283"/>
              <a:gd name="connsiteY12" fmla="*/ 306616 h 4916714"/>
              <a:gd name="connsiteX13" fmla="*/ 6775404 w 8940283"/>
              <a:gd name="connsiteY13" fmla="*/ 9724 h 4916714"/>
              <a:gd name="connsiteX14" fmla="*/ 7031910 w 8940283"/>
              <a:gd name="connsiteY14" fmla="*/ 17718 h 4916714"/>
              <a:gd name="connsiteX15" fmla="*/ 7190053 w 8940283"/>
              <a:gd name="connsiteY15" fmla="*/ 142669 h 4916714"/>
              <a:gd name="connsiteX16" fmla="*/ 7439612 w 8940283"/>
              <a:gd name="connsiteY16" fmla="*/ 365535 h 4916714"/>
              <a:gd name="connsiteX17" fmla="*/ 7608833 w 8940283"/>
              <a:gd name="connsiteY17" fmla="*/ 810778 h 4916714"/>
              <a:gd name="connsiteX18" fmla="*/ 7721714 w 8940283"/>
              <a:gd name="connsiteY18" fmla="*/ 944329 h 4916714"/>
              <a:gd name="connsiteX19" fmla="*/ 7969770 w 8940283"/>
              <a:gd name="connsiteY19" fmla="*/ 1221568 h 4916714"/>
              <a:gd name="connsiteX20" fmla="*/ 8071909 w 8940283"/>
              <a:gd name="connsiteY20" fmla="*/ 1255614 h 4916714"/>
              <a:gd name="connsiteX21" fmla="*/ 8212961 w 8940283"/>
              <a:gd name="connsiteY21" fmla="*/ 1367482 h 4916714"/>
              <a:gd name="connsiteX22" fmla="*/ 8439737 w 8940283"/>
              <a:gd name="connsiteY22" fmla="*/ 1305064 h 4916714"/>
              <a:gd name="connsiteX23" fmla="*/ 8682524 w 8940283"/>
              <a:gd name="connsiteY23" fmla="*/ 1485432 h 4916714"/>
              <a:gd name="connsiteX24" fmla="*/ 8927336 w 8940283"/>
              <a:gd name="connsiteY24" fmla="*/ 1380859 h 4916714"/>
              <a:gd name="connsiteX25" fmla="*/ 8940251 w 8940283"/>
              <a:gd name="connsiteY25" fmla="*/ 4897664 h 4916714"/>
              <a:gd name="connsiteX26" fmla="*/ 748751 w 8940283"/>
              <a:gd name="connsiteY26" fmla="*/ 4916714 h 4916714"/>
              <a:gd name="connsiteX27" fmla="*/ 328493 w 8940283"/>
              <a:gd name="connsiteY27" fmla="*/ 2641401 h 4916714"/>
              <a:gd name="connsiteX28" fmla="*/ 757117 w 8940283"/>
              <a:gd name="connsiteY28" fmla="*/ 2460426 h 4916714"/>
              <a:gd name="connsiteX29" fmla="*/ 1242892 w 8940283"/>
              <a:gd name="connsiteY29" fmla="*/ 2374701 h 4916714"/>
              <a:gd name="connsiteX30" fmla="*/ 1681042 w 8940283"/>
              <a:gd name="connsiteY30" fmla="*/ 2222301 h 4916714"/>
              <a:gd name="connsiteX31" fmla="*/ 2100141 w 8940283"/>
              <a:gd name="connsiteY31" fmla="*/ 1927026 h 4916714"/>
              <a:gd name="connsiteX32" fmla="*/ 2604966 w 8940283"/>
              <a:gd name="connsiteY32" fmla="*/ 2222301 h 4916714"/>
              <a:gd name="connsiteX33" fmla="*/ 3009170 w 8940283"/>
              <a:gd name="connsiteY33" fmla="*/ 1944989 h 4916714"/>
              <a:gd name="connsiteX0" fmla="*/ 2984764 w 8915877"/>
              <a:gd name="connsiteY0" fmla="*/ 1944989 h 4916714"/>
              <a:gd name="connsiteX1" fmla="*/ 3422476 w 8915877"/>
              <a:gd name="connsiteY1" fmla="*/ 1812029 h 4916714"/>
              <a:gd name="connsiteX2" fmla="*/ 3723559 w 8915877"/>
              <a:gd name="connsiteY2" fmla="*/ 1633610 h 4916714"/>
              <a:gd name="connsiteX3" fmla="*/ 4158456 w 8915877"/>
              <a:gd name="connsiteY3" fmla="*/ 1574136 h 4916714"/>
              <a:gd name="connsiteX4" fmla="*/ 4593354 w 8915877"/>
              <a:gd name="connsiteY4" fmla="*/ 1444039 h 4916714"/>
              <a:gd name="connsiteX5" fmla="*/ 4901871 w 8915877"/>
              <a:gd name="connsiteY5" fmla="*/ 1105785 h 4916714"/>
              <a:gd name="connsiteX6" fmla="*/ 5347920 w 8915877"/>
              <a:gd name="connsiteY6" fmla="*/ 756380 h 4916714"/>
              <a:gd name="connsiteX7" fmla="*/ 5489169 w 8915877"/>
              <a:gd name="connsiteY7" fmla="*/ 503619 h 4916714"/>
              <a:gd name="connsiteX8" fmla="*/ 5790252 w 8915877"/>
              <a:gd name="connsiteY8" fmla="*/ 511053 h 4916714"/>
              <a:gd name="connsiteX9" fmla="*/ 6016239 w 8915877"/>
              <a:gd name="connsiteY9" fmla="*/ 581678 h 4916714"/>
              <a:gd name="connsiteX10" fmla="*/ 6240017 w 8915877"/>
              <a:gd name="connsiteY10" fmla="*/ 425561 h 4916714"/>
              <a:gd name="connsiteX11" fmla="*/ 6437022 w 8915877"/>
              <a:gd name="connsiteY11" fmla="*/ 362372 h 4916714"/>
              <a:gd name="connsiteX12" fmla="*/ 6541100 w 8915877"/>
              <a:gd name="connsiteY12" fmla="*/ 306616 h 4916714"/>
              <a:gd name="connsiteX13" fmla="*/ 6750998 w 8915877"/>
              <a:gd name="connsiteY13" fmla="*/ 9724 h 4916714"/>
              <a:gd name="connsiteX14" fmla="*/ 7007504 w 8915877"/>
              <a:gd name="connsiteY14" fmla="*/ 17718 h 4916714"/>
              <a:gd name="connsiteX15" fmla="*/ 7165647 w 8915877"/>
              <a:gd name="connsiteY15" fmla="*/ 142669 h 4916714"/>
              <a:gd name="connsiteX16" fmla="*/ 7415206 w 8915877"/>
              <a:gd name="connsiteY16" fmla="*/ 365535 h 4916714"/>
              <a:gd name="connsiteX17" fmla="*/ 7584427 w 8915877"/>
              <a:gd name="connsiteY17" fmla="*/ 810778 h 4916714"/>
              <a:gd name="connsiteX18" fmla="*/ 7697308 w 8915877"/>
              <a:gd name="connsiteY18" fmla="*/ 944329 h 4916714"/>
              <a:gd name="connsiteX19" fmla="*/ 7945364 w 8915877"/>
              <a:gd name="connsiteY19" fmla="*/ 1221568 h 4916714"/>
              <a:gd name="connsiteX20" fmla="*/ 8047503 w 8915877"/>
              <a:gd name="connsiteY20" fmla="*/ 1255614 h 4916714"/>
              <a:gd name="connsiteX21" fmla="*/ 8188555 w 8915877"/>
              <a:gd name="connsiteY21" fmla="*/ 1367482 h 4916714"/>
              <a:gd name="connsiteX22" fmla="*/ 8415331 w 8915877"/>
              <a:gd name="connsiteY22" fmla="*/ 1305064 h 4916714"/>
              <a:gd name="connsiteX23" fmla="*/ 8658118 w 8915877"/>
              <a:gd name="connsiteY23" fmla="*/ 1485432 h 4916714"/>
              <a:gd name="connsiteX24" fmla="*/ 8902930 w 8915877"/>
              <a:gd name="connsiteY24" fmla="*/ 1380859 h 4916714"/>
              <a:gd name="connsiteX25" fmla="*/ 8915845 w 8915877"/>
              <a:gd name="connsiteY25" fmla="*/ 4897664 h 4916714"/>
              <a:gd name="connsiteX26" fmla="*/ 724345 w 8915877"/>
              <a:gd name="connsiteY26" fmla="*/ 4916714 h 4916714"/>
              <a:gd name="connsiteX27" fmla="*/ 370762 w 8915877"/>
              <a:gd name="connsiteY27" fmla="*/ 2765226 h 4916714"/>
              <a:gd name="connsiteX28" fmla="*/ 732711 w 8915877"/>
              <a:gd name="connsiteY28" fmla="*/ 2460426 h 4916714"/>
              <a:gd name="connsiteX29" fmla="*/ 1218486 w 8915877"/>
              <a:gd name="connsiteY29" fmla="*/ 2374701 h 4916714"/>
              <a:gd name="connsiteX30" fmla="*/ 1656636 w 8915877"/>
              <a:gd name="connsiteY30" fmla="*/ 2222301 h 4916714"/>
              <a:gd name="connsiteX31" fmla="*/ 2075735 w 8915877"/>
              <a:gd name="connsiteY31" fmla="*/ 1927026 h 4916714"/>
              <a:gd name="connsiteX32" fmla="*/ 2580560 w 8915877"/>
              <a:gd name="connsiteY32" fmla="*/ 2222301 h 4916714"/>
              <a:gd name="connsiteX33" fmla="*/ 2984764 w 8915877"/>
              <a:gd name="connsiteY33" fmla="*/ 1944989 h 4916714"/>
              <a:gd name="connsiteX0" fmla="*/ 2984764 w 8915877"/>
              <a:gd name="connsiteY0" fmla="*/ 1944989 h 4916714"/>
              <a:gd name="connsiteX1" fmla="*/ 3422476 w 8915877"/>
              <a:gd name="connsiteY1" fmla="*/ 1812029 h 4916714"/>
              <a:gd name="connsiteX2" fmla="*/ 3723559 w 8915877"/>
              <a:gd name="connsiteY2" fmla="*/ 1633610 h 4916714"/>
              <a:gd name="connsiteX3" fmla="*/ 4158456 w 8915877"/>
              <a:gd name="connsiteY3" fmla="*/ 1574136 h 4916714"/>
              <a:gd name="connsiteX4" fmla="*/ 4593354 w 8915877"/>
              <a:gd name="connsiteY4" fmla="*/ 1444039 h 4916714"/>
              <a:gd name="connsiteX5" fmla="*/ 4901871 w 8915877"/>
              <a:gd name="connsiteY5" fmla="*/ 1105785 h 4916714"/>
              <a:gd name="connsiteX6" fmla="*/ 5347920 w 8915877"/>
              <a:gd name="connsiteY6" fmla="*/ 756380 h 4916714"/>
              <a:gd name="connsiteX7" fmla="*/ 5489169 w 8915877"/>
              <a:gd name="connsiteY7" fmla="*/ 503619 h 4916714"/>
              <a:gd name="connsiteX8" fmla="*/ 5790252 w 8915877"/>
              <a:gd name="connsiteY8" fmla="*/ 511053 h 4916714"/>
              <a:gd name="connsiteX9" fmla="*/ 6016239 w 8915877"/>
              <a:gd name="connsiteY9" fmla="*/ 581678 h 4916714"/>
              <a:gd name="connsiteX10" fmla="*/ 6240017 w 8915877"/>
              <a:gd name="connsiteY10" fmla="*/ 425561 h 4916714"/>
              <a:gd name="connsiteX11" fmla="*/ 6437022 w 8915877"/>
              <a:gd name="connsiteY11" fmla="*/ 362372 h 4916714"/>
              <a:gd name="connsiteX12" fmla="*/ 6541100 w 8915877"/>
              <a:gd name="connsiteY12" fmla="*/ 306616 h 4916714"/>
              <a:gd name="connsiteX13" fmla="*/ 6750998 w 8915877"/>
              <a:gd name="connsiteY13" fmla="*/ 9724 h 4916714"/>
              <a:gd name="connsiteX14" fmla="*/ 7007504 w 8915877"/>
              <a:gd name="connsiteY14" fmla="*/ 17718 h 4916714"/>
              <a:gd name="connsiteX15" fmla="*/ 7165647 w 8915877"/>
              <a:gd name="connsiteY15" fmla="*/ 142669 h 4916714"/>
              <a:gd name="connsiteX16" fmla="*/ 7415206 w 8915877"/>
              <a:gd name="connsiteY16" fmla="*/ 365535 h 4916714"/>
              <a:gd name="connsiteX17" fmla="*/ 7584427 w 8915877"/>
              <a:gd name="connsiteY17" fmla="*/ 810778 h 4916714"/>
              <a:gd name="connsiteX18" fmla="*/ 7697308 w 8915877"/>
              <a:gd name="connsiteY18" fmla="*/ 944329 h 4916714"/>
              <a:gd name="connsiteX19" fmla="*/ 7945364 w 8915877"/>
              <a:gd name="connsiteY19" fmla="*/ 1221568 h 4916714"/>
              <a:gd name="connsiteX20" fmla="*/ 8047503 w 8915877"/>
              <a:gd name="connsiteY20" fmla="*/ 1255614 h 4916714"/>
              <a:gd name="connsiteX21" fmla="*/ 8188555 w 8915877"/>
              <a:gd name="connsiteY21" fmla="*/ 1367482 h 4916714"/>
              <a:gd name="connsiteX22" fmla="*/ 8415331 w 8915877"/>
              <a:gd name="connsiteY22" fmla="*/ 1305064 h 4916714"/>
              <a:gd name="connsiteX23" fmla="*/ 8658118 w 8915877"/>
              <a:gd name="connsiteY23" fmla="*/ 1485432 h 4916714"/>
              <a:gd name="connsiteX24" fmla="*/ 8902930 w 8915877"/>
              <a:gd name="connsiteY24" fmla="*/ 1380859 h 4916714"/>
              <a:gd name="connsiteX25" fmla="*/ 8915845 w 8915877"/>
              <a:gd name="connsiteY25" fmla="*/ 4897664 h 4916714"/>
              <a:gd name="connsiteX26" fmla="*/ 724345 w 8915877"/>
              <a:gd name="connsiteY26" fmla="*/ 4916714 h 4916714"/>
              <a:gd name="connsiteX27" fmla="*/ 370762 w 8915877"/>
              <a:gd name="connsiteY27" fmla="*/ 2765226 h 4916714"/>
              <a:gd name="connsiteX28" fmla="*/ 732711 w 8915877"/>
              <a:gd name="connsiteY28" fmla="*/ 2460426 h 4916714"/>
              <a:gd name="connsiteX29" fmla="*/ 1218486 w 8915877"/>
              <a:gd name="connsiteY29" fmla="*/ 2374701 h 4916714"/>
              <a:gd name="connsiteX30" fmla="*/ 1656636 w 8915877"/>
              <a:gd name="connsiteY30" fmla="*/ 2222301 h 4916714"/>
              <a:gd name="connsiteX31" fmla="*/ 2075735 w 8915877"/>
              <a:gd name="connsiteY31" fmla="*/ 1927026 h 4916714"/>
              <a:gd name="connsiteX32" fmla="*/ 2580560 w 8915877"/>
              <a:gd name="connsiteY32" fmla="*/ 2222301 h 4916714"/>
              <a:gd name="connsiteX33" fmla="*/ 2984764 w 8915877"/>
              <a:gd name="connsiteY33" fmla="*/ 1944989 h 4916714"/>
              <a:gd name="connsiteX0" fmla="*/ 3002037 w 8933150"/>
              <a:gd name="connsiteY0" fmla="*/ 1944989 h 4916714"/>
              <a:gd name="connsiteX1" fmla="*/ 3439749 w 8933150"/>
              <a:gd name="connsiteY1" fmla="*/ 1812029 h 4916714"/>
              <a:gd name="connsiteX2" fmla="*/ 3740832 w 8933150"/>
              <a:gd name="connsiteY2" fmla="*/ 1633610 h 4916714"/>
              <a:gd name="connsiteX3" fmla="*/ 4175729 w 8933150"/>
              <a:gd name="connsiteY3" fmla="*/ 1574136 h 4916714"/>
              <a:gd name="connsiteX4" fmla="*/ 4610627 w 8933150"/>
              <a:gd name="connsiteY4" fmla="*/ 1444039 h 4916714"/>
              <a:gd name="connsiteX5" fmla="*/ 4919144 w 8933150"/>
              <a:gd name="connsiteY5" fmla="*/ 1105785 h 4916714"/>
              <a:gd name="connsiteX6" fmla="*/ 5365193 w 8933150"/>
              <a:gd name="connsiteY6" fmla="*/ 756380 h 4916714"/>
              <a:gd name="connsiteX7" fmla="*/ 5506442 w 8933150"/>
              <a:gd name="connsiteY7" fmla="*/ 503619 h 4916714"/>
              <a:gd name="connsiteX8" fmla="*/ 5807525 w 8933150"/>
              <a:gd name="connsiteY8" fmla="*/ 511053 h 4916714"/>
              <a:gd name="connsiteX9" fmla="*/ 6033512 w 8933150"/>
              <a:gd name="connsiteY9" fmla="*/ 581678 h 4916714"/>
              <a:gd name="connsiteX10" fmla="*/ 6257290 w 8933150"/>
              <a:gd name="connsiteY10" fmla="*/ 425561 h 4916714"/>
              <a:gd name="connsiteX11" fmla="*/ 6454295 w 8933150"/>
              <a:gd name="connsiteY11" fmla="*/ 362372 h 4916714"/>
              <a:gd name="connsiteX12" fmla="*/ 6558373 w 8933150"/>
              <a:gd name="connsiteY12" fmla="*/ 306616 h 4916714"/>
              <a:gd name="connsiteX13" fmla="*/ 6768271 w 8933150"/>
              <a:gd name="connsiteY13" fmla="*/ 9724 h 4916714"/>
              <a:gd name="connsiteX14" fmla="*/ 7024777 w 8933150"/>
              <a:gd name="connsiteY14" fmla="*/ 17718 h 4916714"/>
              <a:gd name="connsiteX15" fmla="*/ 7182920 w 8933150"/>
              <a:gd name="connsiteY15" fmla="*/ 142669 h 4916714"/>
              <a:gd name="connsiteX16" fmla="*/ 7432479 w 8933150"/>
              <a:gd name="connsiteY16" fmla="*/ 365535 h 4916714"/>
              <a:gd name="connsiteX17" fmla="*/ 7601700 w 8933150"/>
              <a:gd name="connsiteY17" fmla="*/ 810778 h 4916714"/>
              <a:gd name="connsiteX18" fmla="*/ 7714581 w 8933150"/>
              <a:gd name="connsiteY18" fmla="*/ 944329 h 4916714"/>
              <a:gd name="connsiteX19" fmla="*/ 7962637 w 8933150"/>
              <a:gd name="connsiteY19" fmla="*/ 1221568 h 4916714"/>
              <a:gd name="connsiteX20" fmla="*/ 8064776 w 8933150"/>
              <a:gd name="connsiteY20" fmla="*/ 1255614 h 4916714"/>
              <a:gd name="connsiteX21" fmla="*/ 8205828 w 8933150"/>
              <a:gd name="connsiteY21" fmla="*/ 1367482 h 4916714"/>
              <a:gd name="connsiteX22" fmla="*/ 8432604 w 8933150"/>
              <a:gd name="connsiteY22" fmla="*/ 1305064 h 4916714"/>
              <a:gd name="connsiteX23" fmla="*/ 8675391 w 8933150"/>
              <a:gd name="connsiteY23" fmla="*/ 1485432 h 4916714"/>
              <a:gd name="connsiteX24" fmla="*/ 8920203 w 8933150"/>
              <a:gd name="connsiteY24" fmla="*/ 1380859 h 4916714"/>
              <a:gd name="connsiteX25" fmla="*/ 8933118 w 8933150"/>
              <a:gd name="connsiteY25" fmla="*/ 4897664 h 4916714"/>
              <a:gd name="connsiteX26" fmla="*/ 741618 w 8933150"/>
              <a:gd name="connsiteY26" fmla="*/ 4916714 h 4916714"/>
              <a:gd name="connsiteX27" fmla="*/ 340410 w 8933150"/>
              <a:gd name="connsiteY27" fmla="*/ 2727126 h 4916714"/>
              <a:gd name="connsiteX28" fmla="*/ 749984 w 8933150"/>
              <a:gd name="connsiteY28" fmla="*/ 2460426 h 4916714"/>
              <a:gd name="connsiteX29" fmla="*/ 1235759 w 8933150"/>
              <a:gd name="connsiteY29" fmla="*/ 2374701 h 4916714"/>
              <a:gd name="connsiteX30" fmla="*/ 1673909 w 8933150"/>
              <a:gd name="connsiteY30" fmla="*/ 2222301 h 4916714"/>
              <a:gd name="connsiteX31" fmla="*/ 2093008 w 8933150"/>
              <a:gd name="connsiteY31" fmla="*/ 1927026 h 4916714"/>
              <a:gd name="connsiteX32" fmla="*/ 2597833 w 8933150"/>
              <a:gd name="connsiteY32" fmla="*/ 2222301 h 4916714"/>
              <a:gd name="connsiteX33" fmla="*/ 3002037 w 8933150"/>
              <a:gd name="connsiteY33" fmla="*/ 1944989 h 4916714"/>
              <a:gd name="connsiteX0" fmla="*/ 3002037 w 8933150"/>
              <a:gd name="connsiteY0" fmla="*/ 1944989 h 4916714"/>
              <a:gd name="connsiteX1" fmla="*/ 3439749 w 8933150"/>
              <a:gd name="connsiteY1" fmla="*/ 1812029 h 4916714"/>
              <a:gd name="connsiteX2" fmla="*/ 3740832 w 8933150"/>
              <a:gd name="connsiteY2" fmla="*/ 1633610 h 4916714"/>
              <a:gd name="connsiteX3" fmla="*/ 4175729 w 8933150"/>
              <a:gd name="connsiteY3" fmla="*/ 1574136 h 4916714"/>
              <a:gd name="connsiteX4" fmla="*/ 4610627 w 8933150"/>
              <a:gd name="connsiteY4" fmla="*/ 1444039 h 4916714"/>
              <a:gd name="connsiteX5" fmla="*/ 4919144 w 8933150"/>
              <a:gd name="connsiteY5" fmla="*/ 1105785 h 4916714"/>
              <a:gd name="connsiteX6" fmla="*/ 5365193 w 8933150"/>
              <a:gd name="connsiteY6" fmla="*/ 756380 h 4916714"/>
              <a:gd name="connsiteX7" fmla="*/ 5506442 w 8933150"/>
              <a:gd name="connsiteY7" fmla="*/ 503619 h 4916714"/>
              <a:gd name="connsiteX8" fmla="*/ 5807525 w 8933150"/>
              <a:gd name="connsiteY8" fmla="*/ 511053 h 4916714"/>
              <a:gd name="connsiteX9" fmla="*/ 6033512 w 8933150"/>
              <a:gd name="connsiteY9" fmla="*/ 581678 h 4916714"/>
              <a:gd name="connsiteX10" fmla="*/ 6257290 w 8933150"/>
              <a:gd name="connsiteY10" fmla="*/ 425561 h 4916714"/>
              <a:gd name="connsiteX11" fmla="*/ 6454295 w 8933150"/>
              <a:gd name="connsiteY11" fmla="*/ 362372 h 4916714"/>
              <a:gd name="connsiteX12" fmla="*/ 6558373 w 8933150"/>
              <a:gd name="connsiteY12" fmla="*/ 306616 h 4916714"/>
              <a:gd name="connsiteX13" fmla="*/ 6768271 w 8933150"/>
              <a:gd name="connsiteY13" fmla="*/ 9724 h 4916714"/>
              <a:gd name="connsiteX14" fmla="*/ 7024777 w 8933150"/>
              <a:gd name="connsiteY14" fmla="*/ 17718 h 4916714"/>
              <a:gd name="connsiteX15" fmla="*/ 7182920 w 8933150"/>
              <a:gd name="connsiteY15" fmla="*/ 142669 h 4916714"/>
              <a:gd name="connsiteX16" fmla="*/ 7432479 w 8933150"/>
              <a:gd name="connsiteY16" fmla="*/ 365535 h 4916714"/>
              <a:gd name="connsiteX17" fmla="*/ 7601700 w 8933150"/>
              <a:gd name="connsiteY17" fmla="*/ 810778 h 4916714"/>
              <a:gd name="connsiteX18" fmla="*/ 7714581 w 8933150"/>
              <a:gd name="connsiteY18" fmla="*/ 944329 h 4916714"/>
              <a:gd name="connsiteX19" fmla="*/ 7962637 w 8933150"/>
              <a:gd name="connsiteY19" fmla="*/ 1221568 h 4916714"/>
              <a:gd name="connsiteX20" fmla="*/ 8064776 w 8933150"/>
              <a:gd name="connsiteY20" fmla="*/ 1255614 h 4916714"/>
              <a:gd name="connsiteX21" fmla="*/ 8205828 w 8933150"/>
              <a:gd name="connsiteY21" fmla="*/ 1367482 h 4916714"/>
              <a:gd name="connsiteX22" fmla="*/ 8432604 w 8933150"/>
              <a:gd name="connsiteY22" fmla="*/ 1305064 h 4916714"/>
              <a:gd name="connsiteX23" fmla="*/ 8675391 w 8933150"/>
              <a:gd name="connsiteY23" fmla="*/ 1485432 h 4916714"/>
              <a:gd name="connsiteX24" fmla="*/ 8920203 w 8933150"/>
              <a:gd name="connsiteY24" fmla="*/ 1380859 h 4916714"/>
              <a:gd name="connsiteX25" fmla="*/ 8933118 w 8933150"/>
              <a:gd name="connsiteY25" fmla="*/ 4897664 h 4916714"/>
              <a:gd name="connsiteX26" fmla="*/ 741618 w 8933150"/>
              <a:gd name="connsiteY26" fmla="*/ 4916714 h 4916714"/>
              <a:gd name="connsiteX27" fmla="*/ 340410 w 8933150"/>
              <a:gd name="connsiteY27" fmla="*/ 2727126 h 4916714"/>
              <a:gd name="connsiteX28" fmla="*/ 749984 w 8933150"/>
              <a:gd name="connsiteY28" fmla="*/ 2460426 h 4916714"/>
              <a:gd name="connsiteX29" fmla="*/ 1235759 w 8933150"/>
              <a:gd name="connsiteY29" fmla="*/ 2374701 h 4916714"/>
              <a:gd name="connsiteX30" fmla="*/ 1673909 w 8933150"/>
              <a:gd name="connsiteY30" fmla="*/ 2222301 h 4916714"/>
              <a:gd name="connsiteX31" fmla="*/ 2093008 w 8933150"/>
              <a:gd name="connsiteY31" fmla="*/ 1927026 h 4916714"/>
              <a:gd name="connsiteX32" fmla="*/ 2597833 w 8933150"/>
              <a:gd name="connsiteY32" fmla="*/ 2222301 h 4916714"/>
              <a:gd name="connsiteX33" fmla="*/ 3002037 w 8933150"/>
              <a:gd name="connsiteY33" fmla="*/ 1944989 h 4916714"/>
              <a:gd name="connsiteX0" fmla="*/ 3124365 w 9055478"/>
              <a:gd name="connsiteY0" fmla="*/ 1944989 h 4916714"/>
              <a:gd name="connsiteX1" fmla="*/ 3562077 w 9055478"/>
              <a:gd name="connsiteY1" fmla="*/ 1812029 h 4916714"/>
              <a:gd name="connsiteX2" fmla="*/ 3863160 w 9055478"/>
              <a:gd name="connsiteY2" fmla="*/ 1633610 h 4916714"/>
              <a:gd name="connsiteX3" fmla="*/ 4298057 w 9055478"/>
              <a:gd name="connsiteY3" fmla="*/ 1574136 h 4916714"/>
              <a:gd name="connsiteX4" fmla="*/ 4732955 w 9055478"/>
              <a:gd name="connsiteY4" fmla="*/ 1444039 h 4916714"/>
              <a:gd name="connsiteX5" fmla="*/ 5041472 w 9055478"/>
              <a:gd name="connsiteY5" fmla="*/ 1105785 h 4916714"/>
              <a:gd name="connsiteX6" fmla="*/ 5487521 w 9055478"/>
              <a:gd name="connsiteY6" fmla="*/ 756380 h 4916714"/>
              <a:gd name="connsiteX7" fmla="*/ 5628770 w 9055478"/>
              <a:gd name="connsiteY7" fmla="*/ 503619 h 4916714"/>
              <a:gd name="connsiteX8" fmla="*/ 5929853 w 9055478"/>
              <a:gd name="connsiteY8" fmla="*/ 511053 h 4916714"/>
              <a:gd name="connsiteX9" fmla="*/ 6155840 w 9055478"/>
              <a:gd name="connsiteY9" fmla="*/ 581678 h 4916714"/>
              <a:gd name="connsiteX10" fmla="*/ 6379618 w 9055478"/>
              <a:gd name="connsiteY10" fmla="*/ 425561 h 4916714"/>
              <a:gd name="connsiteX11" fmla="*/ 6576623 w 9055478"/>
              <a:gd name="connsiteY11" fmla="*/ 362372 h 4916714"/>
              <a:gd name="connsiteX12" fmla="*/ 6680701 w 9055478"/>
              <a:gd name="connsiteY12" fmla="*/ 306616 h 4916714"/>
              <a:gd name="connsiteX13" fmla="*/ 6890599 w 9055478"/>
              <a:gd name="connsiteY13" fmla="*/ 9724 h 4916714"/>
              <a:gd name="connsiteX14" fmla="*/ 7147105 w 9055478"/>
              <a:gd name="connsiteY14" fmla="*/ 17718 h 4916714"/>
              <a:gd name="connsiteX15" fmla="*/ 7305248 w 9055478"/>
              <a:gd name="connsiteY15" fmla="*/ 142669 h 4916714"/>
              <a:gd name="connsiteX16" fmla="*/ 7554807 w 9055478"/>
              <a:gd name="connsiteY16" fmla="*/ 365535 h 4916714"/>
              <a:gd name="connsiteX17" fmla="*/ 7724028 w 9055478"/>
              <a:gd name="connsiteY17" fmla="*/ 810778 h 4916714"/>
              <a:gd name="connsiteX18" fmla="*/ 7836909 w 9055478"/>
              <a:gd name="connsiteY18" fmla="*/ 944329 h 4916714"/>
              <a:gd name="connsiteX19" fmla="*/ 8084965 w 9055478"/>
              <a:gd name="connsiteY19" fmla="*/ 1221568 h 4916714"/>
              <a:gd name="connsiteX20" fmla="*/ 8187104 w 9055478"/>
              <a:gd name="connsiteY20" fmla="*/ 1255614 h 4916714"/>
              <a:gd name="connsiteX21" fmla="*/ 8328156 w 9055478"/>
              <a:gd name="connsiteY21" fmla="*/ 1367482 h 4916714"/>
              <a:gd name="connsiteX22" fmla="*/ 8554932 w 9055478"/>
              <a:gd name="connsiteY22" fmla="*/ 1305064 h 4916714"/>
              <a:gd name="connsiteX23" fmla="*/ 8797719 w 9055478"/>
              <a:gd name="connsiteY23" fmla="*/ 1485432 h 4916714"/>
              <a:gd name="connsiteX24" fmla="*/ 9042531 w 9055478"/>
              <a:gd name="connsiteY24" fmla="*/ 1380859 h 4916714"/>
              <a:gd name="connsiteX25" fmla="*/ 9055446 w 9055478"/>
              <a:gd name="connsiteY25" fmla="*/ 4897664 h 4916714"/>
              <a:gd name="connsiteX26" fmla="*/ 863946 w 9055478"/>
              <a:gd name="connsiteY26" fmla="*/ 4916714 h 4916714"/>
              <a:gd name="connsiteX27" fmla="*/ 176988 w 9055478"/>
              <a:gd name="connsiteY27" fmla="*/ 3012876 h 4916714"/>
              <a:gd name="connsiteX28" fmla="*/ 462738 w 9055478"/>
              <a:gd name="connsiteY28" fmla="*/ 2727126 h 4916714"/>
              <a:gd name="connsiteX29" fmla="*/ 872312 w 9055478"/>
              <a:gd name="connsiteY29" fmla="*/ 2460426 h 4916714"/>
              <a:gd name="connsiteX30" fmla="*/ 1358087 w 9055478"/>
              <a:gd name="connsiteY30" fmla="*/ 2374701 h 4916714"/>
              <a:gd name="connsiteX31" fmla="*/ 1796237 w 9055478"/>
              <a:gd name="connsiteY31" fmla="*/ 2222301 h 4916714"/>
              <a:gd name="connsiteX32" fmla="*/ 2215336 w 9055478"/>
              <a:gd name="connsiteY32" fmla="*/ 1927026 h 4916714"/>
              <a:gd name="connsiteX33" fmla="*/ 2720161 w 9055478"/>
              <a:gd name="connsiteY33" fmla="*/ 2222301 h 4916714"/>
              <a:gd name="connsiteX34" fmla="*/ 3124365 w 9055478"/>
              <a:gd name="connsiteY34" fmla="*/ 1944989 h 4916714"/>
              <a:gd name="connsiteX0" fmla="*/ 3124365 w 9055478"/>
              <a:gd name="connsiteY0" fmla="*/ 1944989 h 4916714"/>
              <a:gd name="connsiteX1" fmla="*/ 3562077 w 9055478"/>
              <a:gd name="connsiteY1" fmla="*/ 1812029 h 4916714"/>
              <a:gd name="connsiteX2" fmla="*/ 3863160 w 9055478"/>
              <a:gd name="connsiteY2" fmla="*/ 1633610 h 4916714"/>
              <a:gd name="connsiteX3" fmla="*/ 4298057 w 9055478"/>
              <a:gd name="connsiteY3" fmla="*/ 1574136 h 4916714"/>
              <a:gd name="connsiteX4" fmla="*/ 4732955 w 9055478"/>
              <a:gd name="connsiteY4" fmla="*/ 1444039 h 4916714"/>
              <a:gd name="connsiteX5" fmla="*/ 5041472 w 9055478"/>
              <a:gd name="connsiteY5" fmla="*/ 1105785 h 4916714"/>
              <a:gd name="connsiteX6" fmla="*/ 5487521 w 9055478"/>
              <a:gd name="connsiteY6" fmla="*/ 756380 h 4916714"/>
              <a:gd name="connsiteX7" fmla="*/ 5628770 w 9055478"/>
              <a:gd name="connsiteY7" fmla="*/ 503619 h 4916714"/>
              <a:gd name="connsiteX8" fmla="*/ 5929853 w 9055478"/>
              <a:gd name="connsiteY8" fmla="*/ 511053 h 4916714"/>
              <a:gd name="connsiteX9" fmla="*/ 6155840 w 9055478"/>
              <a:gd name="connsiteY9" fmla="*/ 581678 h 4916714"/>
              <a:gd name="connsiteX10" fmla="*/ 6379618 w 9055478"/>
              <a:gd name="connsiteY10" fmla="*/ 425561 h 4916714"/>
              <a:gd name="connsiteX11" fmla="*/ 6576623 w 9055478"/>
              <a:gd name="connsiteY11" fmla="*/ 362372 h 4916714"/>
              <a:gd name="connsiteX12" fmla="*/ 6680701 w 9055478"/>
              <a:gd name="connsiteY12" fmla="*/ 306616 h 4916714"/>
              <a:gd name="connsiteX13" fmla="*/ 6890599 w 9055478"/>
              <a:gd name="connsiteY13" fmla="*/ 9724 h 4916714"/>
              <a:gd name="connsiteX14" fmla="*/ 7147105 w 9055478"/>
              <a:gd name="connsiteY14" fmla="*/ 17718 h 4916714"/>
              <a:gd name="connsiteX15" fmla="*/ 7305248 w 9055478"/>
              <a:gd name="connsiteY15" fmla="*/ 142669 h 4916714"/>
              <a:gd name="connsiteX16" fmla="*/ 7554807 w 9055478"/>
              <a:gd name="connsiteY16" fmla="*/ 365535 h 4916714"/>
              <a:gd name="connsiteX17" fmla="*/ 7724028 w 9055478"/>
              <a:gd name="connsiteY17" fmla="*/ 810778 h 4916714"/>
              <a:gd name="connsiteX18" fmla="*/ 7836909 w 9055478"/>
              <a:gd name="connsiteY18" fmla="*/ 944329 h 4916714"/>
              <a:gd name="connsiteX19" fmla="*/ 8084965 w 9055478"/>
              <a:gd name="connsiteY19" fmla="*/ 1221568 h 4916714"/>
              <a:gd name="connsiteX20" fmla="*/ 8187104 w 9055478"/>
              <a:gd name="connsiteY20" fmla="*/ 1255614 h 4916714"/>
              <a:gd name="connsiteX21" fmla="*/ 8328156 w 9055478"/>
              <a:gd name="connsiteY21" fmla="*/ 1367482 h 4916714"/>
              <a:gd name="connsiteX22" fmla="*/ 8554932 w 9055478"/>
              <a:gd name="connsiteY22" fmla="*/ 1305064 h 4916714"/>
              <a:gd name="connsiteX23" fmla="*/ 8797719 w 9055478"/>
              <a:gd name="connsiteY23" fmla="*/ 1485432 h 4916714"/>
              <a:gd name="connsiteX24" fmla="*/ 9042531 w 9055478"/>
              <a:gd name="connsiteY24" fmla="*/ 1380859 h 4916714"/>
              <a:gd name="connsiteX25" fmla="*/ 9055446 w 9055478"/>
              <a:gd name="connsiteY25" fmla="*/ 4897664 h 4916714"/>
              <a:gd name="connsiteX26" fmla="*/ 863946 w 9055478"/>
              <a:gd name="connsiteY26" fmla="*/ 4916714 h 4916714"/>
              <a:gd name="connsiteX27" fmla="*/ 176988 w 9055478"/>
              <a:gd name="connsiteY27" fmla="*/ 3012876 h 4916714"/>
              <a:gd name="connsiteX28" fmla="*/ 462738 w 9055478"/>
              <a:gd name="connsiteY28" fmla="*/ 2727126 h 4916714"/>
              <a:gd name="connsiteX29" fmla="*/ 872312 w 9055478"/>
              <a:gd name="connsiteY29" fmla="*/ 2460426 h 4916714"/>
              <a:gd name="connsiteX30" fmla="*/ 1358087 w 9055478"/>
              <a:gd name="connsiteY30" fmla="*/ 2374701 h 4916714"/>
              <a:gd name="connsiteX31" fmla="*/ 1796237 w 9055478"/>
              <a:gd name="connsiteY31" fmla="*/ 2222301 h 4916714"/>
              <a:gd name="connsiteX32" fmla="*/ 2215336 w 9055478"/>
              <a:gd name="connsiteY32" fmla="*/ 1927026 h 4916714"/>
              <a:gd name="connsiteX33" fmla="*/ 2720161 w 9055478"/>
              <a:gd name="connsiteY33" fmla="*/ 2222301 h 4916714"/>
              <a:gd name="connsiteX34" fmla="*/ 3124365 w 9055478"/>
              <a:gd name="connsiteY34" fmla="*/ 1944989 h 4916714"/>
              <a:gd name="connsiteX0" fmla="*/ 3107068 w 9038181"/>
              <a:gd name="connsiteY0" fmla="*/ 1944989 h 4916714"/>
              <a:gd name="connsiteX1" fmla="*/ 3544780 w 9038181"/>
              <a:gd name="connsiteY1" fmla="*/ 1812029 h 4916714"/>
              <a:gd name="connsiteX2" fmla="*/ 3845863 w 9038181"/>
              <a:gd name="connsiteY2" fmla="*/ 1633610 h 4916714"/>
              <a:gd name="connsiteX3" fmla="*/ 4280760 w 9038181"/>
              <a:gd name="connsiteY3" fmla="*/ 1574136 h 4916714"/>
              <a:gd name="connsiteX4" fmla="*/ 4715658 w 9038181"/>
              <a:gd name="connsiteY4" fmla="*/ 1444039 h 4916714"/>
              <a:gd name="connsiteX5" fmla="*/ 5024175 w 9038181"/>
              <a:gd name="connsiteY5" fmla="*/ 1105785 h 4916714"/>
              <a:gd name="connsiteX6" fmla="*/ 5470224 w 9038181"/>
              <a:gd name="connsiteY6" fmla="*/ 756380 h 4916714"/>
              <a:gd name="connsiteX7" fmla="*/ 5611473 w 9038181"/>
              <a:gd name="connsiteY7" fmla="*/ 503619 h 4916714"/>
              <a:gd name="connsiteX8" fmla="*/ 5912556 w 9038181"/>
              <a:gd name="connsiteY8" fmla="*/ 511053 h 4916714"/>
              <a:gd name="connsiteX9" fmla="*/ 6138543 w 9038181"/>
              <a:gd name="connsiteY9" fmla="*/ 581678 h 4916714"/>
              <a:gd name="connsiteX10" fmla="*/ 6362321 w 9038181"/>
              <a:gd name="connsiteY10" fmla="*/ 425561 h 4916714"/>
              <a:gd name="connsiteX11" fmla="*/ 6559326 w 9038181"/>
              <a:gd name="connsiteY11" fmla="*/ 362372 h 4916714"/>
              <a:gd name="connsiteX12" fmla="*/ 6663404 w 9038181"/>
              <a:gd name="connsiteY12" fmla="*/ 306616 h 4916714"/>
              <a:gd name="connsiteX13" fmla="*/ 6873302 w 9038181"/>
              <a:gd name="connsiteY13" fmla="*/ 9724 h 4916714"/>
              <a:gd name="connsiteX14" fmla="*/ 7129808 w 9038181"/>
              <a:gd name="connsiteY14" fmla="*/ 17718 h 4916714"/>
              <a:gd name="connsiteX15" fmla="*/ 7287951 w 9038181"/>
              <a:gd name="connsiteY15" fmla="*/ 142669 h 4916714"/>
              <a:gd name="connsiteX16" fmla="*/ 7537510 w 9038181"/>
              <a:gd name="connsiteY16" fmla="*/ 365535 h 4916714"/>
              <a:gd name="connsiteX17" fmla="*/ 7706731 w 9038181"/>
              <a:gd name="connsiteY17" fmla="*/ 810778 h 4916714"/>
              <a:gd name="connsiteX18" fmla="*/ 7819612 w 9038181"/>
              <a:gd name="connsiteY18" fmla="*/ 944329 h 4916714"/>
              <a:gd name="connsiteX19" fmla="*/ 8067668 w 9038181"/>
              <a:gd name="connsiteY19" fmla="*/ 1221568 h 4916714"/>
              <a:gd name="connsiteX20" fmla="*/ 8169807 w 9038181"/>
              <a:gd name="connsiteY20" fmla="*/ 1255614 h 4916714"/>
              <a:gd name="connsiteX21" fmla="*/ 8310859 w 9038181"/>
              <a:gd name="connsiteY21" fmla="*/ 1367482 h 4916714"/>
              <a:gd name="connsiteX22" fmla="*/ 8537635 w 9038181"/>
              <a:gd name="connsiteY22" fmla="*/ 1305064 h 4916714"/>
              <a:gd name="connsiteX23" fmla="*/ 8780422 w 9038181"/>
              <a:gd name="connsiteY23" fmla="*/ 1485432 h 4916714"/>
              <a:gd name="connsiteX24" fmla="*/ 9025234 w 9038181"/>
              <a:gd name="connsiteY24" fmla="*/ 1380859 h 4916714"/>
              <a:gd name="connsiteX25" fmla="*/ 9038149 w 9038181"/>
              <a:gd name="connsiteY25" fmla="*/ 4897664 h 4916714"/>
              <a:gd name="connsiteX26" fmla="*/ 846649 w 9038181"/>
              <a:gd name="connsiteY26" fmla="*/ 4916714 h 4916714"/>
              <a:gd name="connsiteX27" fmla="*/ 197791 w 9038181"/>
              <a:gd name="connsiteY27" fmla="*/ 2993826 h 4916714"/>
              <a:gd name="connsiteX28" fmla="*/ 445441 w 9038181"/>
              <a:gd name="connsiteY28" fmla="*/ 2727126 h 4916714"/>
              <a:gd name="connsiteX29" fmla="*/ 855015 w 9038181"/>
              <a:gd name="connsiteY29" fmla="*/ 2460426 h 4916714"/>
              <a:gd name="connsiteX30" fmla="*/ 1340790 w 9038181"/>
              <a:gd name="connsiteY30" fmla="*/ 2374701 h 4916714"/>
              <a:gd name="connsiteX31" fmla="*/ 1778940 w 9038181"/>
              <a:gd name="connsiteY31" fmla="*/ 2222301 h 4916714"/>
              <a:gd name="connsiteX32" fmla="*/ 2198039 w 9038181"/>
              <a:gd name="connsiteY32" fmla="*/ 1927026 h 4916714"/>
              <a:gd name="connsiteX33" fmla="*/ 2702864 w 9038181"/>
              <a:gd name="connsiteY33" fmla="*/ 2222301 h 4916714"/>
              <a:gd name="connsiteX34" fmla="*/ 3107068 w 9038181"/>
              <a:gd name="connsiteY34" fmla="*/ 1944989 h 4916714"/>
              <a:gd name="connsiteX0" fmla="*/ 3189689 w 9120802"/>
              <a:gd name="connsiteY0" fmla="*/ 1944989 h 4916714"/>
              <a:gd name="connsiteX1" fmla="*/ 3627401 w 9120802"/>
              <a:gd name="connsiteY1" fmla="*/ 1812029 h 4916714"/>
              <a:gd name="connsiteX2" fmla="*/ 3928484 w 9120802"/>
              <a:gd name="connsiteY2" fmla="*/ 1633610 h 4916714"/>
              <a:gd name="connsiteX3" fmla="*/ 4363381 w 9120802"/>
              <a:gd name="connsiteY3" fmla="*/ 1574136 h 4916714"/>
              <a:gd name="connsiteX4" fmla="*/ 4798279 w 9120802"/>
              <a:gd name="connsiteY4" fmla="*/ 1444039 h 4916714"/>
              <a:gd name="connsiteX5" fmla="*/ 5106796 w 9120802"/>
              <a:gd name="connsiteY5" fmla="*/ 1105785 h 4916714"/>
              <a:gd name="connsiteX6" fmla="*/ 5552845 w 9120802"/>
              <a:gd name="connsiteY6" fmla="*/ 756380 h 4916714"/>
              <a:gd name="connsiteX7" fmla="*/ 5694094 w 9120802"/>
              <a:gd name="connsiteY7" fmla="*/ 503619 h 4916714"/>
              <a:gd name="connsiteX8" fmla="*/ 5995177 w 9120802"/>
              <a:gd name="connsiteY8" fmla="*/ 511053 h 4916714"/>
              <a:gd name="connsiteX9" fmla="*/ 6221164 w 9120802"/>
              <a:gd name="connsiteY9" fmla="*/ 581678 h 4916714"/>
              <a:gd name="connsiteX10" fmla="*/ 6444942 w 9120802"/>
              <a:gd name="connsiteY10" fmla="*/ 425561 h 4916714"/>
              <a:gd name="connsiteX11" fmla="*/ 6641947 w 9120802"/>
              <a:gd name="connsiteY11" fmla="*/ 362372 h 4916714"/>
              <a:gd name="connsiteX12" fmla="*/ 6746025 w 9120802"/>
              <a:gd name="connsiteY12" fmla="*/ 306616 h 4916714"/>
              <a:gd name="connsiteX13" fmla="*/ 6955923 w 9120802"/>
              <a:gd name="connsiteY13" fmla="*/ 9724 h 4916714"/>
              <a:gd name="connsiteX14" fmla="*/ 7212429 w 9120802"/>
              <a:gd name="connsiteY14" fmla="*/ 17718 h 4916714"/>
              <a:gd name="connsiteX15" fmla="*/ 7370572 w 9120802"/>
              <a:gd name="connsiteY15" fmla="*/ 142669 h 4916714"/>
              <a:gd name="connsiteX16" fmla="*/ 7620131 w 9120802"/>
              <a:gd name="connsiteY16" fmla="*/ 365535 h 4916714"/>
              <a:gd name="connsiteX17" fmla="*/ 7789352 w 9120802"/>
              <a:gd name="connsiteY17" fmla="*/ 810778 h 4916714"/>
              <a:gd name="connsiteX18" fmla="*/ 7902233 w 9120802"/>
              <a:gd name="connsiteY18" fmla="*/ 944329 h 4916714"/>
              <a:gd name="connsiteX19" fmla="*/ 8150289 w 9120802"/>
              <a:gd name="connsiteY19" fmla="*/ 1221568 h 4916714"/>
              <a:gd name="connsiteX20" fmla="*/ 8252428 w 9120802"/>
              <a:gd name="connsiteY20" fmla="*/ 1255614 h 4916714"/>
              <a:gd name="connsiteX21" fmla="*/ 8393480 w 9120802"/>
              <a:gd name="connsiteY21" fmla="*/ 1367482 h 4916714"/>
              <a:gd name="connsiteX22" fmla="*/ 8620256 w 9120802"/>
              <a:gd name="connsiteY22" fmla="*/ 1305064 h 4916714"/>
              <a:gd name="connsiteX23" fmla="*/ 8863043 w 9120802"/>
              <a:gd name="connsiteY23" fmla="*/ 1485432 h 4916714"/>
              <a:gd name="connsiteX24" fmla="*/ 9107855 w 9120802"/>
              <a:gd name="connsiteY24" fmla="*/ 1380859 h 4916714"/>
              <a:gd name="connsiteX25" fmla="*/ 9120770 w 9120802"/>
              <a:gd name="connsiteY25" fmla="*/ 4897664 h 4916714"/>
              <a:gd name="connsiteX26" fmla="*/ 929270 w 9120802"/>
              <a:gd name="connsiteY26" fmla="*/ 4916714 h 4916714"/>
              <a:gd name="connsiteX27" fmla="*/ 280412 w 9120802"/>
              <a:gd name="connsiteY27" fmla="*/ 2993826 h 4916714"/>
              <a:gd name="connsiteX28" fmla="*/ 528062 w 9120802"/>
              <a:gd name="connsiteY28" fmla="*/ 2727126 h 4916714"/>
              <a:gd name="connsiteX29" fmla="*/ 937636 w 9120802"/>
              <a:gd name="connsiteY29" fmla="*/ 2460426 h 4916714"/>
              <a:gd name="connsiteX30" fmla="*/ 1423411 w 9120802"/>
              <a:gd name="connsiteY30" fmla="*/ 2374701 h 4916714"/>
              <a:gd name="connsiteX31" fmla="*/ 1861561 w 9120802"/>
              <a:gd name="connsiteY31" fmla="*/ 2222301 h 4916714"/>
              <a:gd name="connsiteX32" fmla="*/ 2280660 w 9120802"/>
              <a:gd name="connsiteY32" fmla="*/ 1927026 h 4916714"/>
              <a:gd name="connsiteX33" fmla="*/ 2785485 w 9120802"/>
              <a:gd name="connsiteY33" fmla="*/ 2222301 h 4916714"/>
              <a:gd name="connsiteX34" fmla="*/ 3189689 w 9120802"/>
              <a:gd name="connsiteY34" fmla="*/ 1944989 h 4916714"/>
              <a:gd name="connsiteX0" fmla="*/ 3235381 w 9166494"/>
              <a:gd name="connsiteY0" fmla="*/ 1944989 h 4916714"/>
              <a:gd name="connsiteX1" fmla="*/ 3673093 w 9166494"/>
              <a:gd name="connsiteY1" fmla="*/ 1812029 h 4916714"/>
              <a:gd name="connsiteX2" fmla="*/ 3974176 w 9166494"/>
              <a:gd name="connsiteY2" fmla="*/ 1633610 h 4916714"/>
              <a:gd name="connsiteX3" fmla="*/ 4409073 w 9166494"/>
              <a:gd name="connsiteY3" fmla="*/ 1574136 h 4916714"/>
              <a:gd name="connsiteX4" fmla="*/ 4843971 w 9166494"/>
              <a:gd name="connsiteY4" fmla="*/ 1444039 h 4916714"/>
              <a:gd name="connsiteX5" fmla="*/ 5152488 w 9166494"/>
              <a:gd name="connsiteY5" fmla="*/ 1105785 h 4916714"/>
              <a:gd name="connsiteX6" fmla="*/ 5598537 w 9166494"/>
              <a:gd name="connsiteY6" fmla="*/ 756380 h 4916714"/>
              <a:gd name="connsiteX7" fmla="*/ 5739786 w 9166494"/>
              <a:gd name="connsiteY7" fmla="*/ 503619 h 4916714"/>
              <a:gd name="connsiteX8" fmla="*/ 6040869 w 9166494"/>
              <a:gd name="connsiteY8" fmla="*/ 511053 h 4916714"/>
              <a:gd name="connsiteX9" fmla="*/ 6266856 w 9166494"/>
              <a:gd name="connsiteY9" fmla="*/ 581678 h 4916714"/>
              <a:gd name="connsiteX10" fmla="*/ 6490634 w 9166494"/>
              <a:gd name="connsiteY10" fmla="*/ 425561 h 4916714"/>
              <a:gd name="connsiteX11" fmla="*/ 6687639 w 9166494"/>
              <a:gd name="connsiteY11" fmla="*/ 362372 h 4916714"/>
              <a:gd name="connsiteX12" fmla="*/ 6791717 w 9166494"/>
              <a:gd name="connsiteY12" fmla="*/ 306616 h 4916714"/>
              <a:gd name="connsiteX13" fmla="*/ 7001615 w 9166494"/>
              <a:gd name="connsiteY13" fmla="*/ 9724 h 4916714"/>
              <a:gd name="connsiteX14" fmla="*/ 7258121 w 9166494"/>
              <a:gd name="connsiteY14" fmla="*/ 17718 h 4916714"/>
              <a:gd name="connsiteX15" fmla="*/ 7416264 w 9166494"/>
              <a:gd name="connsiteY15" fmla="*/ 142669 h 4916714"/>
              <a:gd name="connsiteX16" fmla="*/ 7665823 w 9166494"/>
              <a:gd name="connsiteY16" fmla="*/ 365535 h 4916714"/>
              <a:gd name="connsiteX17" fmla="*/ 7835044 w 9166494"/>
              <a:gd name="connsiteY17" fmla="*/ 810778 h 4916714"/>
              <a:gd name="connsiteX18" fmla="*/ 7947925 w 9166494"/>
              <a:gd name="connsiteY18" fmla="*/ 944329 h 4916714"/>
              <a:gd name="connsiteX19" fmla="*/ 8195981 w 9166494"/>
              <a:gd name="connsiteY19" fmla="*/ 1221568 h 4916714"/>
              <a:gd name="connsiteX20" fmla="*/ 8298120 w 9166494"/>
              <a:gd name="connsiteY20" fmla="*/ 1255614 h 4916714"/>
              <a:gd name="connsiteX21" fmla="*/ 8439172 w 9166494"/>
              <a:gd name="connsiteY21" fmla="*/ 1367482 h 4916714"/>
              <a:gd name="connsiteX22" fmla="*/ 8665948 w 9166494"/>
              <a:gd name="connsiteY22" fmla="*/ 1305064 h 4916714"/>
              <a:gd name="connsiteX23" fmla="*/ 8908735 w 9166494"/>
              <a:gd name="connsiteY23" fmla="*/ 1485432 h 4916714"/>
              <a:gd name="connsiteX24" fmla="*/ 9153547 w 9166494"/>
              <a:gd name="connsiteY24" fmla="*/ 1380859 h 4916714"/>
              <a:gd name="connsiteX25" fmla="*/ 9166462 w 9166494"/>
              <a:gd name="connsiteY25" fmla="*/ 4897664 h 4916714"/>
              <a:gd name="connsiteX26" fmla="*/ 974962 w 9166494"/>
              <a:gd name="connsiteY26" fmla="*/ 4916714 h 4916714"/>
              <a:gd name="connsiteX27" fmla="*/ 78454 w 9166494"/>
              <a:gd name="connsiteY27" fmla="*/ 3346251 h 4916714"/>
              <a:gd name="connsiteX28" fmla="*/ 326104 w 9166494"/>
              <a:gd name="connsiteY28" fmla="*/ 2993826 h 4916714"/>
              <a:gd name="connsiteX29" fmla="*/ 573754 w 9166494"/>
              <a:gd name="connsiteY29" fmla="*/ 2727126 h 4916714"/>
              <a:gd name="connsiteX30" fmla="*/ 983328 w 9166494"/>
              <a:gd name="connsiteY30" fmla="*/ 2460426 h 4916714"/>
              <a:gd name="connsiteX31" fmla="*/ 1469103 w 9166494"/>
              <a:gd name="connsiteY31" fmla="*/ 2374701 h 4916714"/>
              <a:gd name="connsiteX32" fmla="*/ 1907253 w 9166494"/>
              <a:gd name="connsiteY32" fmla="*/ 2222301 h 4916714"/>
              <a:gd name="connsiteX33" fmla="*/ 2326352 w 9166494"/>
              <a:gd name="connsiteY33" fmla="*/ 1927026 h 4916714"/>
              <a:gd name="connsiteX34" fmla="*/ 2831177 w 9166494"/>
              <a:gd name="connsiteY34" fmla="*/ 2222301 h 4916714"/>
              <a:gd name="connsiteX35" fmla="*/ 3235381 w 9166494"/>
              <a:gd name="connsiteY35" fmla="*/ 1944989 h 4916714"/>
              <a:gd name="connsiteX0" fmla="*/ 3235381 w 9166494"/>
              <a:gd name="connsiteY0" fmla="*/ 1944989 h 4916714"/>
              <a:gd name="connsiteX1" fmla="*/ 3673093 w 9166494"/>
              <a:gd name="connsiteY1" fmla="*/ 1812029 h 4916714"/>
              <a:gd name="connsiteX2" fmla="*/ 3974176 w 9166494"/>
              <a:gd name="connsiteY2" fmla="*/ 1633610 h 4916714"/>
              <a:gd name="connsiteX3" fmla="*/ 4409073 w 9166494"/>
              <a:gd name="connsiteY3" fmla="*/ 1574136 h 4916714"/>
              <a:gd name="connsiteX4" fmla="*/ 4843971 w 9166494"/>
              <a:gd name="connsiteY4" fmla="*/ 1444039 h 4916714"/>
              <a:gd name="connsiteX5" fmla="*/ 5152488 w 9166494"/>
              <a:gd name="connsiteY5" fmla="*/ 1105785 h 4916714"/>
              <a:gd name="connsiteX6" fmla="*/ 5598537 w 9166494"/>
              <a:gd name="connsiteY6" fmla="*/ 756380 h 4916714"/>
              <a:gd name="connsiteX7" fmla="*/ 5739786 w 9166494"/>
              <a:gd name="connsiteY7" fmla="*/ 503619 h 4916714"/>
              <a:gd name="connsiteX8" fmla="*/ 6040869 w 9166494"/>
              <a:gd name="connsiteY8" fmla="*/ 511053 h 4916714"/>
              <a:gd name="connsiteX9" fmla="*/ 6266856 w 9166494"/>
              <a:gd name="connsiteY9" fmla="*/ 581678 h 4916714"/>
              <a:gd name="connsiteX10" fmla="*/ 6490634 w 9166494"/>
              <a:gd name="connsiteY10" fmla="*/ 425561 h 4916714"/>
              <a:gd name="connsiteX11" fmla="*/ 6687639 w 9166494"/>
              <a:gd name="connsiteY11" fmla="*/ 362372 h 4916714"/>
              <a:gd name="connsiteX12" fmla="*/ 6791717 w 9166494"/>
              <a:gd name="connsiteY12" fmla="*/ 306616 h 4916714"/>
              <a:gd name="connsiteX13" fmla="*/ 7001615 w 9166494"/>
              <a:gd name="connsiteY13" fmla="*/ 9724 h 4916714"/>
              <a:gd name="connsiteX14" fmla="*/ 7258121 w 9166494"/>
              <a:gd name="connsiteY14" fmla="*/ 17718 h 4916714"/>
              <a:gd name="connsiteX15" fmla="*/ 7416264 w 9166494"/>
              <a:gd name="connsiteY15" fmla="*/ 142669 h 4916714"/>
              <a:gd name="connsiteX16" fmla="*/ 7665823 w 9166494"/>
              <a:gd name="connsiteY16" fmla="*/ 365535 h 4916714"/>
              <a:gd name="connsiteX17" fmla="*/ 7835044 w 9166494"/>
              <a:gd name="connsiteY17" fmla="*/ 810778 h 4916714"/>
              <a:gd name="connsiteX18" fmla="*/ 7947925 w 9166494"/>
              <a:gd name="connsiteY18" fmla="*/ 944329 h 4916714"/>
              <a:gd name="connsiteX19" fmla="*/ 8195981 w 9166494"/>
              <a:gd name="connsiteY19" fmla="*/ 1221568 h 4916714"/>
              <a:gd name="connsiteX20" fmla="*/ 8298120 w 9166494"/>
              <a:gd name="connsiteY20" fmla="*/ 1255614 h 4916714"/>
              <a:gd name="connsiteX21" fmla="*/ 8439172 w 9166494"/>
              <a:gd name="connsiteY21" fmla="*/ 1367482 h 4916714"/>
              <a:gd name="connsiteX22" fmla="*/ 8665948 w 9166494"/>
              <a:gd name="connsiteY22" fmla="*/ 1305064 h 4916714"/>
              <a:gd name="connsiteX23" fmla="*/ 8908735 w 9166494"/>
              <a:gd name="connsiteY23" fmla="*/ 1485432 h 4916714"/>
              <a:gd name="connsiteX24" fmla="*/ 9153547 w 9166494"/>
              <a:gd name="connsiteY24" fmla="*/ 1380859 h 4916714"/>
              <a:gd name="connsiteX25" fmla="*/ 9166462 w 9166494"/>
              <a:gd name="connsiteY25" fmla="*/ 4897664 h 4916714"/>
              <a:gd name="connsiteX26" fmla="*/ 974962 w 9166494"/>
              <a:gd name="connsiteY26" fmla="*/ 4916714 h 4916714"/>
              <a:gd name="connsiteX27" fmla="*/ 78454 w 9166494"/>
              <a:gd name="connsiteY27" fmla="*/ 3346251 h 4916714"/>
              <a:gd name="connsiteX28" fmla="*/ 326104 w 9166494"/>
              <a:gd name="connsiteY28" fmla="*/ 2993826 h 4916714"/>
              <a:gd name="connsiteX29" fmla="*/ 573754 w 9166494"/>
              <a:gd name="connsiteY29" fmla="*/ 2727126 h 4916714"/>
              <a:gd name="connsiteX30" fmla="*/ 983328 w 9166494"/>
              <a:gd name="connsiteY30" fmla="*/ 2460426 h 4916714"/>
              <a:gd name="connsiteX31" fmla="*/ 1469103 w 9166494"/>
              <a:gd name="connsiteY31" fmla="*/ 2374701 h 4916714"/>
              <a:gd name="connsiteX32" fmla="*/ 1907253 w 9166494"/>
              <a:gd name="connsiteY32" fmla="*/ 2222301 h 4916714"/>
              <a:gd name="connsiteX33" fmla="*/ 2326352 w 9166494"/>
              <a:gd name="connsiteY33" fmla="*/ 1927026 h 4916714"/>
              <a:gd name="connsiteX34" fmla="*/ 2831177 w 9166494"/>
              <a:gd name="connsiteY34" fmla="*/ 2222301 h 4916714"/>
              <a:gd name="connsiteX35" fmla="*/ 3235381 w 9166494"/>
              <a:gd name="connsiteY35" fmla="*/ 1944989 h 4916714"/>
              <a:gd name="connsiteX0" fmla="*/ 3349092 w 9280205"/>
              <a:gd name="connsiteY0" fmla="*/ 1944989 h 4916714"/>
              <a:gd name="connsiteX1" fmla="*/ 3786804 w 9280205"/>
              <a:gd name="connsiteY1" fmla="*/ 1812029 h 4916714"/>
              <a:gd name="connsiteX2" fmla="*/ 4087887 w 9280205"/>
              <a:gd name="connsiteY2" fmla="*/ 1633610 h 4916714"/>
              <a:gd name="connsiteX3" fmla="*/ 4522784 w 9280205"/>
              <a:gd name="connsiteY3" fmla="*/ 1574136 h 4916714"/>
              <a:gd name="connsiteX4" fmla="*/ 4957682 w 9280205"/>
              <a:gd name="connsiteY4" fmla="*/ 1444039 h 4916714"/>
              <a:gd name="connsiteX5" fmla="*/ 5266199 w 9280205"/>
              <a:gd name="connsiteY5" fmla="*/ 1105785 h 4916714"/>
              <a:gd name="connsiteX6" fmla="*/ 5712248 w 9280205"/>
              <a:gd name="connsiteY6" fmla="*/ 756380 h 4916714"/>
              <a:gd name="connsiteX7" fmla="*/ 5853497 w 9280205"/>
              <a:gd name="connsiteY7" fmla="*/ 503619 h 4916714"/>
              <a:gd name="connsiteX8" fmla="*/ 6154580 w 9280205"/>
              <a:gd name="connsiteY8" fmla="*/ 511053 h 4916714"/>
              <a:gd name="connsiteX9" fmla="*/ 6380567 w 9280205"/>
              <a:gd name="connsiteY9" fmla="*/ 581678 h 4916714"/>
              <a:gd name="connsiteX10" fmla="*/ 6604345 w 9280205"/>
              <a:gd name="connsiteY10" fmla="*/ 425561 h 4916714"/>
              <a:gd name="connsiteX11" fmla="*/ 6801350 w 9280205"/>
              <a:gd name="connsiteY11" fmla="*/ 362372 h 4916714"/>
              <a:gd name="connsiteX12" fmla="*/ 6905428 w 9280205"/>
              <a:gd name="connsiteY12" fmla="*/ 306616 h 4916714"/>
              <a:gd name="connsiteX13" fmla="*/ 7115326 w 9280205"/>
              <a:gd name="connsiteY13" fmla="*/ 9724 h 4916714"/>
              <a:gd name="connsiteX14" fmla="*/ 7371832 w 9280205"/>
              <a:gd name="connsiteY14" fmla="*/ 17718 h 4916714"/>
              <a:gd name="connsiteX15" fmla="*/ 7529975 w 9280205"/>
              <a:gd name="connsiteY15" fmla="*/ 142669 h 4916714"/>
              <a:gd name="connsiteX16" fmla="*/ 7779534 w 9280205"/>
              <a:gd name="connsiteY16" fmla="*/ 365535 h 4916714"/>
              <a:gd name="connsiteX17" fmla="*/ 7948755 w 9280205"/>
              <a:gd name="connsiteY17" fmla="*/ 810778 h 4916714"/>
              <a:gd name="connsiteX18" fmla="*/ 8061636 w 9280205"/>
              <a:gd name="connsiteY18" fmla="*/ 944329 h 4916714"/>
              <a:gd name="connsiteX19" fmla="*/ 8309692 w 9280205"/>
              <a:gd name="connsiteY19" fmla="*/ 1221568 h 4916714"/>
              <a:gd name="connsiteX20" fmla="*/ 8411831 w 9280205"/>
              <a:gd name="connsiteY20" fmla="*/ 1255614 h 4916714"/>
              <a:gd name="connsiteX21" fmla="*/ 8552883 w 9280205"/>
              <a:gd name="connsiteY21" fmla="*/ 1367482 h 4916714"/>
              <a:gd name="connsiteX22" fmla="*/ 8779659 w 9280205"/>
              <a:gd name="connsiteY22" fmla="*/ 1305064 h 4916714"/>
              <a:gd name="connsiteX23" fmla="*/ 9022446 w 9280205"/>
              <a:gd name="connsiteY23" fmla="*/ 1485432 h 4916714"/>
              <a:gd name="connsiteX24" fmla="*/ 9267258 w 9280205"/>
              <a:gd name="connsiteY24" fmla="*/ 1380859 h 4916714"/>
              <a:gd name="connsiteX25" fmla="*/ 9280173 w 9280205"/>
              <a:gd name="connsiteY25" fmla="*/ 4897664 h 4916714"/>
              <a:gd name="connsiteX26" fmla="*/ 1088673 w 9280205"/>
              <a:gd name="connsiteY26" fmla="*/ 4916714 h 4916714"/>
              <a:gd name="connsiteX27" fmla="*/ 192165 w 9280205"/>
              <a:gd name="connsiteY27" fmla="*/ 3346251 h 4916714"/>
              <a:gd name="connsiteX28" fmla="*/ 439815 w 9280205"/>
              <a:gd name="connsiteY28" fmla="*/ 2993826 h 4916714"/>
              <a:gd name="connsiteX29" fmla="*/ 687465 w 9280205"/>
              <a:gd name="connsiteY29" fmla="*/ 2727126 h 4916714"/>
              <a:gd name="connsiteX30" fmla="*/ 1097039 w 9280205"/>
              <a:gd name="connsiteY30" fmla="*/ 2460426 h 4916714"/>
              <a:gd name="connsiteX31" fmla="*/ 1582814 w 9280205"/>
              <a:gd name="connsiteY31" fmla="*/ 2374701 h 4916714"/>
              <a:gd name="connsiteX32" fmla="*/ 2020964 w 9280205"/>
              <a:gd name="connsiteY32" fmla="*/ 2222301 h 4916714"/>
              <a:gd name="connsiteX33" fmla="*/ 2440063 w 9280205"/>
              <a:gd name="connsiteY33" fmla="*/ 1927026 h 4916714"/>
              <a:gd name="connsiteX34" fmla="*/ 2944888 w 9280205"/>
              <a:gd name="connsiteY34" fmla="*/ 2222301 h 4916714"/>
              <a:gd name="connsiteX35" fmla="*/ 3349092 w 928020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308151 h 4916714"/>
              <a:gd name="connsiteX28" fmla="*/ 4515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4515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546825 w 9291965"/>
              <a:gd name="connsiteY28" fmla="*/ 301287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09449 w 9240562"/>
              <a:gd name="connsiteY0" fmla="*/ 1944989 h 4916714"/>
              <a:gd name="connsiteX1" fmla="*/ 3747161 w 9240562"/>
              <a:gd name="connsiteY1" fmla="*/ 1812029 h 4916714"/>
              <a:gd name="connsiteX2" fmla="*/ 4048244 w 9240562"/>
              <a:gd name="connsiteY2" fmla="*/ 1633610 h 4916714"/>
              <a:gd name="connsiteX3" fmla="*/ 4483141 w 9240562"/>
              <a:gd name="connsiteY3" fmla="*/ 1574136 h 4916714"/>
              <a:gd name="connsiteX4" fmla="*/ 4918039 w 9240562"/>
              <a:gd name="connsiteY4" fmla="*/ 1444039 h 4916714"/>
              <a:gd name="connsiteX5" fmla="*/ 5226556 w 9240562"/>
              <a:gd name="connsiteY5" fmla="*/ 1105785 h 4916714"/>
              <a:gd name="connsiteX6" fmla="*/ 5672605 w 9240562"/>
              <a:gd name="connsiteY6" fmla="*/ 756380 h 4916714"/>
              <a:gd name="connsiteX7" fmla="*/ 5813854 w 9240562"/>
              <a:gd name="connsiteY7" fmla="*/ 503619 h 4916714"/>
              <a:gd name="connsiteX8" fmla="*/ 6114937 w 9240562"/>
              <a:gd name="connsiteY8" fmla="*/ 511053 h 4916714"/>
              <a:gd name="connsiteX9" fmla="*/ 6340924 w 9240562"/>
              <a:gd name="connsiteY9" fmla="*/ 581678 h 4916714"/>
              <a:gd name="connsiteX10" fmla="*/ 6564702 w 9240562"/>
              <a:gd name="connsiteY10" fmla="*/ 425561 h 4916714"/>
              <a:gd name="connsiteX11" fmla="*/ 6761707 w 9240562"/>
              <a:gd name="connsiteY11" fmla="*/ 362372 h 4916714"/>
              <a:gd name="connsiteX12" fmla="*/ 6865785 w 9240562"/>
              <a:gd name="connsiteY12" fmla="*/ 306616 h 4916714"/>
              <a:gd name="connsiteX13" fmla="*/ 7075683 w 9240562"/>
              <a:gd name="connsiteY13" fmla="*/ 9724 h 4916714"/>
              <a:gd name="connsiteX14" fmla="*/ 7332189 w 9240562"/>
              <a:gd name="connsiteY14" fmla="*/ 17718 h 4916714"/>
              <a:gd name="connsiteX15" fmla="*/ 7490332 w 9240562"/>
              <a:gd name="connsiteY15" fmla="*/ 142669 h 4916714"/>
              <a:gd name="connsiteX16" fmla="*/ 7739891 w 9240562"/>
              <a:gd name="connsiteY16" fmla="*/ 365535 h 4916714"/>
              <a:gd name="connsiteX17" fmla="*/ 7909112 w 9240562"/>
              <a:gd name="connsiteY17" fmla="*/ 810778 h 4916714"/>
              <a:gd name="connsiteX18" fmla="*/ 8021993 w 9240562"/>
              <a:gd name="connsiteY18" fmla="*/ 944329 h 4916714"/>
              <a:gd name="connsiteX19" fmla="*/ 8270049 w 9240562"/>
              <a:gd name="connsiteY19" fmla="*/ 1221568 h 4916714"/>
              <a:gd name="connsiteX20" fmla="*/ 8372188 w 9240562"/>
              <a:gd name="connsiteY20" fmla="*/ 1255614 h 4916714"/>
              <a:gd name="connsiteX21" fmla="*/ 8513240 w 9240562"/>
              <a:gd name="connsiteY21" fmla="*/ 1367482 h 4916714"/>
              <a:gd name="connsiteX22" fmla="*/ 8740016 w 9240562"/>
              <a:gd name="connsiteY22" fmla="*/ 1305064 h 4916714"/>
              <a:gd name="connsiteX23" fmla="*/ 8982803 w 9240562"/>
              <a:gd name="connsiteY23" fmla="*/ 1485432 h 4916714"/>
              <a:gd name="connsiteX24" fmla="*/ 9227615 w 9240562"/>
              <a:gd name="connsiteY24" fmla="*/ 1380859 h 4916714"/>
              <a:gd name="connsiteX25" fmla="*/ 9240530 w 9240562"/>
              <a:gd name="connsiteY25" fmla="*/ 4897664 h 4916714"/>
              <a:gd name="connsiteX26" fmla="*/ 1049030 w 9240562"/>
              <a:gd name="connsiteY26" fmla="*/ 4916714 h 4916714"/>
              <a:gd name="connsiteX27" fmla="*/ 219197 w 9240562"/>
              <a:gd name="connsiteY27" fmla="*/ 3079551 h 4916714"/>
              <a:gd name="connsiteX28" fmla="*/ 495422 w 9240562"/>
              <a:gd name="connsiteY28" fmla="*/ 3012876 h 4916714"/>
              <a:gd name="connsiteX29" fmla="*/ 647822 w 9240562"/>
              <a:gd name="connsiteY29" fmla="*/ 2727126 h 4916714"/>
              <a:gd name="connsiteX30" fmla="*/ 1057396 w 9240562"/>
              <a:gd name="connsiteY30" fmla="*/ 2460426 h 4916714"/>
              <a:gd name="connsiteX31" fmla="*/ 1543171 w 9240562"/>
              <a:gd name="connsiteY31" fmla="*/ 2374701 h 4916714"/>
              <a:gd name="connsiteX32" fmla="*/ 1981321 w 9240562"/>
              <a:gd name="connsiteY32" fmla="*/ 2222301 h 4916714"/>
              <a:gd name="connsiteX33" fmla="*/ 2400420 w 9240562"/>
              <a:gd name="connsiteY33" fmla="*/ 1927026 h 4916714"/>
              <a:gd name="connsiteX34" fmla="*/ 2905245 w 9240562"/>
              <a:gd name="connsiteY34" fmla="*/ 2222301 h 4916714"/>
              <a:gd name="connsiteX35" fmla="*/ 3309449 w 9240562"/>
              <a:gd name="connsiteY35" fmla="*/ 1944989 h 4916714"/>
              <a:gd name="connsiteX0" fmla="*/ 3313350 w 9244463"/>
              <a:gd name="connsiteY0" fmla="*/ 1944989 h 4916714"/>
              <a:gd name="connsiteX1" fmla="*/ 3751062 w 9244463"/>
              <a:gd name="connsiteY1" fmla="*/ 1812029 h 4916714"/>
              <a:gd name="connsiteX2" fmla="*/ 4052145 w 9244463"/>
              <a:gd name="connsiteY2" fmla="*/ 1633610 h 4916714"/>
              <a:gd name="connsiteX3" fmla="*/ 4487042 w 9244463"/>
              <a:gd name="connsiteY3" fmla="*/ 1574136 h 4916714"/>
              <a:gd name="connsiteX4" fmla="*/ 4921940 w 9244463"/>
              <a:gd name="connsiteY4" fmla="*/ 1444039 h 4916714"/>
              <a:gd name="connsiteX5" fmla="*/ 5230457 w 9244463"/>
              <a:gd name="connsiteY5" fmla="*/ 1105785 h 4916714"/>
              <a:gd name="connsiteX6" fmla="*/ 5676506 w 9244463"/>
              <a:gd name="connsiteY6" fmla="*/ 756380 h 4916714"/>
              <a:gd name="connsiteX7" fmla="*/ 5817755 w 9244463"/>
              <a:gd name="connsiteY7" fmla="*/ 503619 h 4916714"/>
              <a:gd name="connsiteX8" fmla="*/ 6118838 w 9244463"/>
              <a:gd name="connsiteY8" fmla="*/ 511053 h 4916714"/>
              <a:gd name="connsiteX9" fmla="*/ 6344825 w 9244463"/>
              <a:gd name="connsiteY9" fmla="*/ 581678 h 4916714"/>
              <a:gd name="connsiteX10" fmla="*/ 6568603 w 9244463"/>
              <a:gd name="connsiteY10" fmla="*/ 425561 h 4916714"/>
              <a:gd name="connsiteX11" fmla="*/ 6765608 w 9244463"/>
              <a:gd name="connsiteY11" fmla="*/ 362372 h 4916714"/>
              <a:gd name="connsiteX12" fmla="*/ 6869686 w 9244463"/>
              <a:gd name="connsiteY12" fmla="*/ 306616 h 4916714"/>
              <a:gd name="connsiteX13" fmla="*/ 7079584 w 9244463"/>
              <a:gd name="connsiteY13" fmla="*/ 9724 h 4916714"/>
              <a:gd name="connsiteX14" fmla="*/ 7336090 w 9244463"/>
              <a:gd name="connsiteY14" fmla="*/ 17718 h 4916714"/>
              <a:gd name="connsiteX15" fmla="*/ 7494233 w 9244463"/>
              <a:gd name="connsiteY15" fmla="*/ 142669 h 4916714"/>
              <a:gd name="connsiteX16" fmla="*/ 7743792 w 9244463"/>
              <a:gd name="connsiteY16" fmla="*/ 365535 h 4916714"/>
              <a:gd name="connsiteX17" fmla="*/ 7913013 w 9244463"/>
              <a:gd name="connsiteY17" fmla="*/ 810778 h 4916714"/>
              <a:gd name="connsiteX18" fmla="*/ 8025894 w 9244463"/>
              <a:gd name="connsiteY18" fmla="*/ 944329 h 4916714"/>
              <a:gd name="connsiteX19" fmla="*/ 8273950 w 9244463"/>
              <a:gd name="connsiteY19" fmla="*/ 1221568 h 4916714"/>
              <a:gd name="connsiteX20" fmla="*/ 8376089 w 9244463"/>
              <a:gd name="connsiteY20" fmla="*/ 1255614 h 4916714"/>
              <a:gd name="connsiteX21" fmla="*/ 8517141 w 9244463"/>
              <a:gd name="connsiteY21" fmla="*/ 1367482 h 4916714"/>
              <a:gd name="connsiteX22" fmla="*/ 8743917 w 9244463"/>
              <a:gd name="connsiteY22" fmla="*/ 1305064 h 4916714"/>
              <a:gd name="connsiteX23" fmla="*/ 8986704 w 9244463"/>
              <a:gd name="connsiteY23" fmla="*/ 1485432 h 4916714"/>
              <a:gd name="connsiteX24" fmla="*/ 9231516 w 9244463"/>
              <a:gd name="connsiteY24" fmla="*/ 1380859 h 4916714"/>
              <a:gd name="connsiteX25" fmla="*/ 9244431 w 9244463"/>
              <a:gd name="connsiteY25" fmla="*/ 4897664 h 4916714"/>
              <a:gd name="connsiteX26" fmla="*/ 1052931 w 9244463"/>
              <a:gd name="connsiteY26" fmla="*/ 4916714 h 4916714"/>
              <a:gd name="connsiteX27" fmla="*/ 223098 w 9244463"/>
              <a:gd name="connsiteY27" fmla="*/ 3079551 h 4916714"/>
              <a:gd name="connsiteX28" fmla="*/ 499323 w 9244463"/>
              <a:gd name="connsiteY28" fmla="*/ 3012876 h 4916714"/>
              <a:gd name="connsiteX29" fmla="*/ 651723 w 9244463"/>
              <a:gd name="connsiteY29" fmla="*/ 2727126 h 4916714"/>
              <a:gd name="connsiteX30" fmla="*/ 1061297 w 9244463"/>
              <a:gd name="connsiteY30" fmla="*/ 2460426 h 4916714"/>
              <a:gd name="connsiteX31" fmla="*/ 1547072 w 9244463"/>
              <a:gd name="connsiteY31" fmla="*/ 2374701 h 4916714"/>
              <a:gd name="connsiteX32" fmla="*/ 1985222 w 9244463"/>
              <a:gd name="connsiteY32" fmla="*/ 2222301 h 4916714"/>
              <a:gd name="connsiteX33" fmla="*/ 2404321 w 9244463"/>
              <a:gd name="connsiteY33" fmla="*/ 1927026 h 4916714"/>
              <a:gd name="connsiteX34" fmla="*/ 2909146 w 9244463"/>
              <a:gd name="connsiteY34" fmla="*/ 2222301 h 4916714"/>
              <a:gd name="connsiteX35" fmla="*/ 3313350 w 9244463"/>
              <a:gd name="connsiteY35" fmla="*/ 1944989 h 4916714"/>
              <a:gd name="connsiteX0" fmla="*/ 3291654 w 9222767"/>
              <a:gd name="connsiteY0" fmla="*/ 1944989 h 4916714"/>
              <a:gd name="connsiteX1" fmla="*/ 3729366 w 9222767"/>
              <a:gd name="connsiteY1" fmla="*/ 1812029 h 4916714"/>
              <a:gd name="connsiteX2" fmla="*/ 4030449 w 9222767"/>
              <a:gd name="connsiteY2" fmla="*/ 1633610 h 4916714"/>
              <a:gd name="connsiteX3" fmla="*/ 4465346 w 9222767"/>
              <a:gd name="connsiteY3" fmla="*/ 1574136 h 4916714"/>
              <a:gd name="connsiteX4" fmla="*/ 4900244 w 9222767"/>
              <a:gd name="connsiteY4" fmla="*/ 1444039 h 4916714"/>
              <a:gd name="connsiteX5" fmla="*/ 5208761 w 9222767"/>
              <a:gd name="connsiteY5" fmla="*/ 1105785 h 4916714"/>
              <a:gd name="connsiteX6" fmla="*/ 5654810 w 9222767"/>
              <a:gd name="connsiteY6" fmla="*/ 756380 h 4916714"/>
              <a:gd name="connsiteX7" fmla="*/ 5796059 w 9222767"/>
              <a:gd name="connsiteY7" fmla="*/ 503619 h 4916714"/>
              <a:gd name="connsiteX8" fmla="*/ 6097142 w 9222767"/>
              <a:gd name="connsiteY8" fmla="*/ 511053 h 4916714"/>
              <a:gd name="connsiteX9" fmla="*/ 6323129 w 9222767"/>
              <a:gd name="connsiteY9" fmla="*/ 581678 h 4916714"/>
              <a:gd name="connsiteX10" fmla="*/ 6546907 w 9222767"/>
              <a:gd name="connsiteY10" fmla="*/ 425561 h 4916714"/>
              <a:gd name="connsiteX11" fmla="*/ 6743912 w 9222767"/>
              <a:gd name="connsiteY11" fmla="*/ 362372 h 4916714"/>
              <a:gd name="connsiteX12" fmla="*/ 6847990 w 9222767"/>
              <a:gd name="connsiteY12" fmla="*/ 306616 h 4916714"/>
              <a:gd name="connsiteX13" fmla="*/ 7057888 w 9222767"/>
              <a:gd name="connsiteY13" fmla="*/ 9724 h 4916714"/>
              <a:gd name="connsiteX14" fmla="*/ 7314394 w 9222767"/>
              <a:gd name="connsiteY14" fmla="*/ 17718 h 4916714"/>
              <a:gd name="connsiteX15" fmla="*/ 7472537 w 9222767"/>
              <a:gd name="connsiteY15" fmla="*/ 142669 h 4916714"/>
              <a:gd name="connsiteX16" fmla="*/ 7722096 w 9222767"/>
              <a:gd name="connsiteY16" fmla="*/ 365535 h 4916714"/>
              <a:gd name="connsiteX17" fmla="*/ 7891317 w 9222767"/>
              <a:gd name="connsiteY17" fmla="*/ 810778 h 4916714"/>
              <a:gd name="connsiteX18" fmla="*/ 8004198 w 9222767"/>
              <a:gd name="connsiteY18" fmla="*/ 944329 h 4916714"/>
              <a:gd name="connsiteX19" fmla="*/ 8252254 w 9222767"/>
              <a:gd name="connsiteY19" fmla="*/ 1221568 h 4916714"/>
              <a:gd name="connsiteX20" fmla="*/ 8354393 w 9222767"/>
              <a:gd name="connsiteY20" fmla="*/ 1255614 h 4916714"/>
              <a:gd name="connsiteX21" fmla="*/ 8495445 w 9222767"/>
              <a:gd name="connsiteY21" fmla="*/ 1367482 h 4916714"/>
              <a:gd name="connsiteX22" fmla="*/ 8722221 w 9222767"/>
              <a:gd name="connsiteY22" fmla="*/ 1305064 h 4916714"/>
              <a:gd name="connsiteX23" fmla="*/ 8965008 w 9222767"/>
              <a:gd name="connsiteY23" fmla="*/ 1485432 h 4916714"/>
              <a:gd name="connsiteX24" fmla="*/ 9209820 w 9222767"/>
              <a:gd name="connsiteY24" fmla="*/ 1380859 h 4916714"/>
              <a:gd name="connsiteX25" fmla="*/ 9222735 w 9222767"/>
              <a:gd name="connsiteY25" fmla="*/ 4897664 h 4916714"/>
              <a:gd name="connsiteX26" fmla="*/ 1031235 w 9222767"/>
              <a:gd name="connsiteY26" fmla="*/ 4916714 h 4916714"/>
              <a:gd name="connsiteX27" fmla="*/ 239502 w 9222767"/>
              <a:gd name="connsiteY27" fmla="*/ 3136701 h 4916714"/>
              <a:gd name="connsiteX28" fmla="*/ 477627 w 9222767"/>
              <a:gd name="connsiteY28" fmla="*/ 3012876 h 4916714"/>
              <a:gd name="connsiteX29" fmla="*/ 630027 w 9222767"/>
              <a:gd name="connsiteY29" fmla="*/ 2727126 h 4916714"/>
              <a:gd name="connsiteX30" fmla="*/ 1039601 w 9222767"/>
              <a:gd name="connsiteY30" fmla="*/ 2460426 h 4916714"/>
              <a:gd name="connsiteX31" fmla="*/ 1525376 w 9222767"/>
              <a:gd name="connsiteY31" fmla="*/ 2374701 h 4916714"/>
              <a:gd name="connsiteX32" fmla="*/ 1963526 w 9222767"/>
              <a:gd name="connsiteY32" fmla="*/ 2222301 h 4916714"/>
              <a:gd name="connsiteX33" fmla="*/ 2382625 w 9222767"/>
              <a:gd name="connsiteY33" fmla="*/ 1927026 h 4916714"/>
              <a:gd name="connsiteX34" fmla="*/ 2887450 w 9222767"/>
              <a:gd name="connsiteY34" fmla="*/ 2222301 h 4916714"/>
              <a:gd name="connsiteX35" fmla="*/ 3291654 w 9222767"/>
              <a:gd name="connsiteY35" fmla="*/ 1944989 h 4916714"/>
              <a:gd name="connsiteX0" fmla="*/ 3324146 w 9255259"/>
              <a:gd name="connsiteY0" fmla="*/ 1944989 h 4916714"/>
              <a:gd name="connsiteX1" fmla="*/ 3761858 w 9255259"/>
              <a:gd name="connsiteY1" fmla="*/ 1812029 h 4916714"/>
              <a:gd name="connsiteX2" fmla="*/ 4062941 w 9255259"/>
              <a:gd name="connsiteY2" fmla="*/ 1633610 h 4916714"/>
              <a:gd name="connsiteX3" fmla="*/ 4497838 w 9255259"/>
              <a:gd name="connsiteY3" fmla="*/ 1574136 h 4916714"/>
              <a:gd name="connsiteX4" fmla="*/ 4932736 w 9255259"/>
              <a:gd name="connsiteY4" fmla="*/ 1444039 h 4916714"/>
              <a:gd name="connsiteX5" fmla="*/ 5241253 w 9255259"/>
              <a:gd name="connsiteY5" fmla="*/ 1105785 h 4916714"/>
              <a:gd name="connsiteX6" fmla="*/ 5687302 w 9255259"/>
              <a:gd name="connsiteY6" fmla="*/ 756380 h 4916714"/>
              <a:gd name="connsiteX7" fmla="*/ 5828551 w 9255259"/>
              <a:gd name="connsiteY7" fmla="*/ 503619 h 4916714"/>
              <a:gd name="connsiteX8" fmla="*/ 6129634 w 9255259"/>
              <a:gd name="connsiteY8" fmla="*/ 511053 h 4916714"/>
              <a:gd name="connsiteX9" fmla="*/ 6355621 w 9255259"/>
              <a:gd name="connsiteY9" fmla="*/ 581678 h 4916714"/>
              <a:gd name="connsiteX10" fmla="*/ 6579399 w 9255259"/>
              <a:gd name="connsiteY10" fmla="*/ 425561 h 4916714"/>
              <a:gd name="connsiteX11" fmla="*/ 6776404 w 9255259"/>
              <a:gd name="connsiteY11" fmla="*/ 362372 h 4916714"/>
              <a:gd name="connsiteX12" fmla="*/ 6880482 w 9255259"/>
              <a:gd name="connsiteY12" fmla="*/ 306616 h 4916714"/>
              <a:gd name="connsiteX13" fmla="*/ 7090380 w 9255259"/>
              <a:gd name="connsiteY13" fmla="*/ 9724 h 4916714"/>
              <a:gd name="connsiteX14" fmla="*/ 7346886 w 9255259"/>
              <a:gd name="connsiteY14" fmla="*/ 17718 h 4916714"/>
              <a:gd name="connsiteX15" fmla="*/ 7505029 w 9255259"/>
              <a:gd name="connsiteY15" fmla="*/ 142669 h 4916714"/>
              <a:gd name="connsiteX16" fmla="*/ 7754588 w 9255259"/>
              <a:gd name="connsiteY16" fmla="*/ 365535 h 4916714"/>
              <a:gd name="connsiteX17" fmla="*/ 7923809 w 9255259"/>
              <a:gd name="connsiteY17" fmla="*/ 810778 h 4916714"/>
              <a:gd name="connsiteX18" fmla="*/ 8036690 w 9255259"/>
              <a:gd name="connsiteY18" fmla="*/ 944329 h 4916714"/>
              <a:gd name="connsiteX19" fmla="*/ 8284746 w 9255259"/>
              <a:gd name="connsiteY19" fmla="*/ 1221568 h 4916714"/>
              <a:gd name="connsiteX20" fmla="*/ 8386885 w 9255259"/>
              <a:gd name="connsiteY20" fmla="*/ 1255614 h 4916714"/>
              <a:gd name="connsiteX21" fmla="*/ 8527937 w 9255259"/>
              <a:gd name="connsiteY21" fmla="*/ 1367482 h 4916714"/>
              <a:gd name="connsiteX22" fmla="*/ 8754713 w 9255259"/>
              <a:gd name="connsiteY22" fmla="*/ 1305064 h 4916714"/>
              <a:gd name="connsiteX23" fmla="*/ 8997500 w 9255259"/>
              <a:gd name="connsiteY23" fmla="*/ 1485432 h 4916714"/>
              <a:gd name="connsiteX24" fmla="*/ 9242312 w 9255259"/>
              <a:gd name="connsiteY24" fmla="*/ 1380859 h 4916714"/>
              <a:gd name="connsiteX25" fmla="*/ 9255227 w 9255259"/>
              <a:gd name="connsiteY25" fmla="*/ 4897664 h 4916714"/>
              <a:gd name="connsiteX26" fmla="*/ 1063727 w 9255259"/>
              <a:gd name="connsiteY26" fmla="*/ 4916714 h 4916714"/>
              <a:gd name="connsiteX27" fmla="*/ 33870 w 9255259"/>
              <a:gd name="connsiteY27" fmla="*/ 3327201 h 4916714"/>
              <a:gd name="connsiteX28" fmla="*/ 271994 w 9255259"/>
              <a:gd name="connsiteY28" fmla="*/ 3136701 h 4916714"/>
              <a:gd name="connsiteX29" fmla="*/ 510119 w 9255259"/>
              <a:gd name="connsiteY29" fmla="*/ 3012876 h 4916714"/>
              <a:gd name="connsiteX30" fmla="*/ 662519 w 9255259"/>
              <a:gd name="connsiteY30" fmla="*/ 2727126 h 4916714"/>
              <a:gd name="connsiteX31" fmla="*/ 1072093 w 9255259"/>
              <a:gd name="connsiteY31" fmla="*/ 2460426 h 4916714"/>
              <a:gd name="connsiteX32" fmla="*/ 1557868 w 9255259"/>
              <a:gd name="connsiteY32" fmla="*/ 2374701 h 4916714"/>
              <a:gd name="connsiteX33" fmla="*/ 1996018 w 9255259"/>
              <a:gd name="connsiteY33" fmla="*/ 2222301 h 4916714"/>
              <a:gd name="connsiteX34" fmla="*/ 2415117 w 9255259"/>
              <a:gd name="connsiteY34" fmla="*/ 1927026 h 4916714"/>
              <a:gd name="connsiteX35" fmla="*/ 2919942 w 9255259"/>
              <a:gd name="connsiteY35" fmla="*/ 2222301 h 4916714"/>
              <a:gd name="connsiteX36" fmla="*/ 3324146 w 9255259"/>
              <a:gd name="connsiteY36" fmla="*/ 1944989 h 4916714"/>
              <a:gd name="connsiteX0" fmla="*/ 3310358 w 9241471"/>
              <a:gd name="connsiteY0" fmla="*/ 1944989 h 4916714"/>
              <a:gd name="connsiteX1" fmla="*/ 3748070 w 9241471"/>
              <a:gd name="connsiteY1" fmla="*/ 1812029 h 4916714"/>
              <a:gd name="connsiteX2" fmla="*/ 4049153 w 9241471"/>
              <a:gd name="connsiteY2" fmla="*/ 1633610 h 4916714"/>
              <a:gd name="connsiteX3" fmla="*/ 4484050 w 9241471"/>
              <a:gd name="connsiteY3" fmla="*/ 1574136 h 4916714"/>
              <a:gd name="connsiteX4" fmla="*/ 4918948 w 9241471"/>
              <a:gd name="connsiteY4" fmla="*/ 1444039 h 4916714"/>
              <a:gd name="connsiteX5" fmla="*/ 5227465 w 9241471"/>
              <a:gd name="connsiteY5" fmla="*/ 1105785 h 4916714"/>
              <a:gd name="connsiteX6" fmla="*/ 5673514 w 9241471"/>
              <a:gd name="connsiteY6" fmla="*/ 756380 h 4916714"/>
              <a:gd name="connsiteX7" fmla="*/ 5814763 w 9241471"/>
              <a:gd name="connsiteY7" fmla="*/ 503619 h 4916714"/>
              <a:gd name="connsiteX8" fmla="*/ 6115846 w 9241471"/>
              <a:gd name="connsiteY8" fmla="*/ 511053 h 4916714"/>
              <a:gd name="connsiteX9" fmla="*/ 6341833 w 9241471"/>
              <a:gd name="connsiteY9" fmla="*/ 581678 h 4916714"/>
              <a:gd name="connsiteX10" fmla="*/ 6565611 w 9241471"/>
              <a:gd name="connsiteY10" fmla="*/ 425561 h 4916714"/>
              <a:gd name="connsiteX11" fmla="*/ 6762616 w 9241471"/>
              <a:gd name="connsiteY11" fmla="*/ 362372 h 4916714"/>
              <a:gd name="connsiteX12" fmla="*/ 6866694 w 9241471"/>
              <a:gd name="connsiteY12" fmla="*/ 306616 h 4916714"/>
              <a:gd name="connsiteX13" fmla="*/ 7076592 w 9241471"/>
              <a:gd name="connsiteY13" fmla="*/ 9724 h 4916714"/>
              <a:gd name="connsiteX14" fmla="*/ 7333098 w 9241471"/>
              <a:gd name="connsiteY14" fmla="*/ 17718 h 4916714"/>
              <a:gd name="connsiteX15" fmla="*/ 7491241 w 9241471"/>
              <a:gd name="connsiteY15" fmla="*/ 142669 h 4916714"/>
              <a:gd name="connsiteX16" fmla="*/ 7740800 w 9241471"/>
              <a:gd name="connsiteY16" fmla="*/ 365535 h 4916714"/>
              <a:gd name="connsiteX17" fmla="*/ 7910021 w 9241471"/>
              <a:gd name="connsiteY17" fmla="*/ 810778 h 4916714"/>
              <a:gd name="connsiteX18" fmla="*/ 8022902 w 9241471"/>
              <a:gd name="connsiteY18" fmla="*/ 944329 h 4916714"/>
              <a:gd name="connsiteX19" fmla="*/ 8270958 w 9241471"/>
              <a:gd name="connsiteY19" fmla="*/ 1221568 h 4916714"/>
              <a:gd name="connsiteX20" fmla="*/ 8373097 w 9241471"/>
              <a:gd name="connsiteY20" fmla="*/ 1255614 h 4916714"/>
              <a:gd name="connsiteX21" fmla="*/ 8514149 w 9241471"/>
              <a:gd name="connsiteY21" fmla="*/ 1367482 h 4916714"/>
              <a:gd name="connsiteX22" fmla="*/ 8740925 w 9241471"/>
              <a:gd name="connsiteY22" fmla="*/ 1305064 h 4916714"/>
              <a:gd name="connsiteX23" fmla="*/ 8983712 w 9241471"/>
              <a:gd name="connsiteY23" fmla="*/ 1485432 h 4916714"/>
              <a:gd name="connsiteX24" fmla="*/ 9228524 w 9241471"/>
              <a:gd name="connsiteY24" fmla="*/ 1380859 h 4916714"/>
              <a:gd name="connsiteX25" fmla="*/ 9241439 w 9241471"/>
              <a:gd name="connsiteY25" fmla="*/ 4897664 h 4916714"/>
              <a:gd name="connsiteX26" fmla="*/ 1049939 w 9241471"/>
              <a:gd name="connsiteY26" fmla="*/ 4916714 h 4916714"/>
              <a:gd name="connsiteX27" fmla="*/ 20082 w 9241471"/>
              <a:gd name="connsiteY27" fmla="*/ 3327201 h 4916714"/>
              <a:gd name="connsiteX28" fmla="*/ 258206 w 9241471"/>
              <a:gd name="connsiteY28" fmla="*/ 3136701 h 4916714"/>
              <a:gd name="connsiteX29" fmla="*/ 496331 w 9241471"/>
              <a:gd name="connsiteY29" fmla="*/ 3012876 h 4916714"/>
              <a:gd name="connsiteX30" fmla="*/ 648731 w 9241471"/>
              <a:gd name="connsiteY30" fmla="*/ 2727126 h 4916714"/>
              <a:gd name="connsiteX31" fmla="*/ 1058305 w 9241471"/>
              <a:gd name="connsiteY31" fmla="*/ 2460426 h 4916714"/>
              <a:gd name="connsiteX32" fmla="*/ 1544080 w 9241471"/>
              <a:gd name="connsiteY32" fmla="*/ 2374701 h 4916714"/>
              <a:gd name="connsiteX33" fmla="*/ 1982230 w 9241471"/>
              <a:gd name="connsiteY33" fmla="*/ 2222301 h 4916714"/>
              <a:gd name="connsiteX34" fmla="*/ 2401329 w 9241471"/>
              <a:gd name="connsiteY34" fmla="*/ 1927026 h 4916714"/>
              <a:gd name="connsiteX35" fmla="*/ 2906154 w 9241471"/>
              <a:gd name="connsiteY35" fmla="*/ 2222301 h 4916714"/>
              <a:gd name="connsiteX36" fmla="*/ 3310358 w 9241471"/>
              <a:gd name="connsiteY36" fmla="*/ 1944989 h 4916714"/>
              <a:gd name="connsiteX0" fmla="*/ 3371988 w 9303101"/>
              <a:gd name="connsiteY0" fmla="*/ 1944989 h 4916714"/>
              <a:gd name="connsiteX1" fmla="*/ 3809700 w 9303101"/>
              <a:gd name="connsiteY1" fmla="*/ 1812029 h 4916714"/>
              <a:gd name="connsiteX2" fmla="*/ 4110783 w 9303101"/>
              <a:gd name="connsiteY2" fmla="*/ 1633610 h 4916714"/>
              <a:gd name="connsiteX3" fmla="*/ 4545680 w 9303101"/>
              <a:gd name="connsiteY3" fmla="*/ 1574136 h 4916714"/>
              <a:gd name="connsiteX4" fmla="*/ 4980578 w 9303101"/>
              <a:gd name="connsiteY4" fmla="*/ 1444039 h 4916714"/>
              <a:gd name="connsiteX5" fmla="*/ 5289095 w 9303101"/>
              <a:gd name="connsiteY5" fmla="*/ 1105785 h 4916714"/>
              <a:gd name="connsiteX6" fmla="*/ 5735144 w 9303101"/>
              <a:gd name="connsiteY6" fmla="*/ 756380 h 4916714"/>
              <a:gd name="connsiteX7" fmla="*/ 5876393 w 9303101"/>
              <a:gd name="connsiteY7" fmla="*/ 503619 h 4916714"/>
              <a:gd name="connsiteX8" fmla="*/ 6177476 w 9303101"/>
              <a:gd name="connsiteY8" fmla="*/ 511053 h 4916714"/>
              <a:gd name="connsiteX9" fmla="*/ 6403463 w 9303101"/>
              <a:gd name="connsiteY9" fmla="*/ 581678 h 4916714"/>
              <a:gd name="connsiteX10" fmla="*/ 6627241 w 9303101"/>
              <a:gd name="connsiteY10" fmla="*/ 425561 h 4916714"/>
              <a:gd name="connsiteX11" fmla="*/ 6824246 w 9303101"/>
              <a:gd name="connsiteY11" fmla="*/ 362372 h 4916714"/>
              <a:gd name="connsiteX12" fmla="*/ 6928324 w 9303101"/>
              <a:gd name="connsiteY12" fmla="*/ 306616 h 4916714"/>
              <a:gd name="connsiteX13" fmla="*/ 7138222 w 9303101"/>
              <a:gd name="connsiteY13" fmla="*/ 9724 h 4916714"/>
              <a:gd name="connsiteX14" fmla="*/ 7394728 w 9303101"/>
              <a:gd name="connsiteY14" fmla="*/ 17718 h 4916714"/>
              <a:gd name="connsiteX15" fmla="*/ 7552871 w 9303101"/>
              <a:gd name="connsiteY15" fmla="*/ 142669 h 4916714"/>
              <a:gd name="connsiteX16" fmla="*/ 7802430 w 9303101"/>
              <a:gd name="connsiteY16" fmla="*/ 365535 h 4916714"/>
              <a:gd name="connsiteX17" fmla="*/ 7971651 w 9303101"/>
              <a:gd name="connsiteY17" fmla="*/ 810778 h 4916714"/>
              <a:gd name="connsiteX18" fmla="*/ 8084532 w 9303101"/>
              <a:gd name="connsiteY18" fmla="*/ 944329 h 4916714"/>
              <a:gd name="connsiteX19" fmla="*/ 8332588 w 9303101"/>
              <a:gd name="connsiteY19" fmla="*/ 1221568 h 4916714"/>
              <a:gd name="connsiteX20" fmla="*/ 8434727 w 9303101"/>
              <a:gd name="connsiteY20" fmla="*/ 1255614 h 4916714"/>
              <a:gd name="connsiteX21" fmla="*/ 8575779 w 9303101"/>
              <a:gd name="connsiteY21" fmla="*/ 1367482 h 4916714"/>
              <a:gd name="connsiteX22" fmla="*/ 8802555 w 9303101"/>
              <a:gd name="connsiteY22" fmla="*/ 1305064 h 4916714"/>
              <a:gd name="connsiteX23" fmla="*/ 9045342 w 9303101"/>
              <a:gd name="connsiteY23" fmla="*/ 1485432 h 4916714"/>
              <a:gd name="connsiteX24" fmla="*/ 9290154 w 9303101"/>
              <a:gd name="connsiteY24" fmla="*/ 1380859 h 4916714"/>
              <a:gd name="connsiteX25" fmla="*/ 9303069 w 9303101"/>
              <a:gd name="connsiteY25" fmla="*/ 4897664 h 4916714"/>
              <a:gd name="connsiteX26" fmla="*/ 1111569 w 9303101"/>
              <a:gd name="connsiteY26" fmla="*/ 4916714 h 4916714"/>
              <a:gd name="connsiteX27" fmla="*/ 81712 w 9303101"/>
              <a:gd name="connsiteY27" fmla="*/ 3327201 h 4916714"/>
              <a:gd name="connsiteX28" fmla="*/ 319836 w 9303101"/>
              <a:gd name="connsiteY28" fmla="*/ 3136701 h 4916714"/>
              <a:gd name="connsiteX29" fmla="*/ 557961 w 9303101"/>
              <a:gd name="connsiteY29" fmla="*/ 3012876 h 4916714"/>
              <a:gd name="connsiteX30" fmla="*/ 710361 w 9303101"/>
              <a:gd name="connsiteY30" fmla="*/ 2727126 h 4916714"/>
              <a:gd name="connsiteX31" fmla="*/ 1119935 w 9303101"/>
              <a:gd name="connsiteY31" fmla="*/ 2460426 h 4916714"/>
              <a:gd name="connsiteX32" fmla="*/ 1605710 w 9303101"/>
              <a:gd name="connsiteY32" fmla="*/ 2374701 h 4916714"/>
              <a:gd name="connsiteX33" fmla="*/ 2043860 w 9303101"/>
              <a:gd name="connsiteY33" fmla="*/ 2222301 h 4916714"/>
              <a:gd name="connsiteX34" fmla="*/ 2462959 w 9303101"/>
              <a:gd name="connsiteY34" fmla="*/ 1927026 h 4916714"/>
              <a:gd name="connsiteX35" fmla="*/ 2967784 w 9303101"/>
              <a:gd name="connsiteY35" fmla="*/ 2222301 h 4916714"/>
              <a:gd name="connsiteX36" fmla="*/ 3371988 w 9303101"/>
              <a:gd name="connsiteY36" fmla="*/ 1944989 h 4916714"/>
              <a:gd name="connsiteX0" fmla="*/ 3948944 w 9880057"/>
              <a:gd name="connsiteY0" fmla="*/ 1944989 h 4945289"/>
              <a:gd name="connsiteX1" fmla="*/ 4386656 w 9880057"/>
              <a:gd name="connsiteY1" fmla="*/ 1812029 h 4945289"/>
              <a:gd name="connsiteX2" fmla="*/ 4687739 w 9880057"/>
              <a:gd name="connsiteY2" fmla="*/ 1633610 h 4945289"/>
              <a:gd name="connsiteX3" fmla="*/ 5122636 w 9880057"/>
              <a:gd name="connsiteY3" fmla="*/ 1574136 h 4945289"/>
              <a:gd name="connsiteX4" fmla="*/ 5557534 w 9880057"/>
              <a:gd name="connsiteY4" fmla="*/ 1444039 h 4945289"/>
              <a:gd name="connsiteX5" fmla="*/ 5866051 w 9880057"/>
              <a:gd name="connsiteY5" fmla="*/ 1105785 h 4945289"/>
              <a:gd name="connsiteX6" fmla="*/ 6312100 w 9880057"/>
              <a:gd name="connsiteY6" fmla="*/ 756380 h 4945289"/>
              <a:gd name="connsiteX7" fmla="*/ 6453349 w 9880057"/>
              <a:gd name="connsiteY7" fmla="*/ 503619 h 4945289"/>
              <a:gd name="connsiteX8" fmla="*/ 6754432 w 9880057"/>
              <a:gd name="connsiteY8" fmla="*/ 511053 h 4945289"/>
              <a:gd name="connsiteX9" fmla="*/ 6980419 w 9880057"/>
              <a:gd name="connsiteY9" fmla="*/ 581678 h 4945289"/>
              <a:gd name="connsiteX10" fmla="*/ 7204197 w 9880057"/>
              <a:gd name="connsiteY10" fmla="*/ 425561 h 4945289"/>
              <a:gd name="connsiteX11" fmla="*/ 7401202 w 9880057"/>
              <a:gd name="connsiteY11" fmla="*/ 362372 h 4945289"/>
              <a:gd name="connsiteX12" fmla="*/ 7505280 w 9880057"/>
              <a:gd name="connsiteY12" fmla="*/ 306616 h 4945289"/>
              <a:gd name="connsiteX13" fmla="*/ 7715178 w 9880057"/>
              <a:gd name="connsiteY13" fmla="*/ 9724 h 4945289"/>
              <a:gd name="connsiteX14" fmla="*/ 7971684 w 9880057"/>
              <a:gd name="connsiteY14" fmla="*/ 17718 h 4945289"/>
              <a:gd name="connsiteX15" fmla="*/ 8129827 w 9880057"/>
              <a:gd name="connsiteY15" fmla="*/ 142669 h 4945289"/>
              <a:gd name="connsiteX16" fmla="*/ 8379386 w 9880057"/>
              <a:gd name="connsiteY16" fmla="*/ 365535 h 4945289"/>
              <a:gd name="connsiteX17" fmla="*/ 8548607 w 9880057"/>
              <a:gd name="connsiteY17" fmla="*/ 810778 h 4945289"/>
              <a:gd name="connsiteX18" fmla="*/ 8661488 w 9880057"/>
              <a:gd name="connsiteY18" fmla="*/ 944329 h 4945289"/>
              <a:gd name="connsiteX19" fmla="*/ 8909544 w 9880057"/>
              <a:gd name="connsiteY19" fmla="*/ 1221568 h 4945289"/>
              <a:gd name="connsiteX20" fmla="*/ 9011683 w 9880057"/>
              <a:gd name="connsiteY20" fmla="*/ 1255614 h 4945289"/>
              <a:gd name="connsiteX21" fmla="*/ 9152735 w 9880057"/>
              <a:gd name="connsiteY21" fmla="*/ 1367482 h 4945289"/>
              <a:gd name="connsiteX22" fmla="*/ 9379511 w 9880057"/>
              <a:gd name="connsiteY22" fmla="*/ 1305064 h 4945289"/>
              <a:gd name="connsiteX23" fmla="*/ 9622298 w 9880057"/>
              <a:gd name="connsiteY23" fmla="*/ 1485432 h 4945289"/>
              <a:gd name="connsiteX24" fmla="*/ 9867110 w 9880057"/>
              <a:gd name="connsiteY24" fmla="*/ 1380859 h 4945289"/>
              <a:gd name="connsiteX25" fmla="*/ 9880025 w 9880057"/>
              <a:gd name="connsiteY25" fmla="*/ 4897664 h 4945289"/>
              <a:gd name="connsiteX26" fmla="*/ 688400 w 9880057"/>
              <a:gd name="connsiteY26" fmla="*/ 4945289 h 4945289"/>
              <a:gd name="connsiteX27" fmla="*/ 658668 w 9880057"/>
              <a:gd name="connsiteY27" fmla="*/ 3327201 h 4945289"/>
              <a:gd name="connsiteX28" fmla="*/ 896792 w 9880057"/>
              <a:gd name="connsiteY28" fmla="*/ 3136701 h 4945289"/>
              <a:gd name="connsiteX29" fmla="*/ 1134917 w 9880057"/>
              <a:gd name="connsiteY29" fmla="*/ 3012876 h 4945289"/>
              <a:gd name="connsiteX30" fmla="*/ 1287317 w 9880057"/>
              <a:gd name="connsiteY30" fmla="*/ 2727126 h 4945289"/>
              <a:gd name="connsiteX31" fmla="*/ 1696891 w 9880057"/>
              <a:gd name="connsiteY31" fmla="*/ 2460426 h 4945289"/>
              <a:gd name="connsiteX32" fmla="*/ 2182666 w 9880057"/>
              <a:gd name="connsiteY32" fmla="*/ 2374701 h 4945289"/>
              <a:gd name="connsiteX33" fmla="*/ 2620816 w 9880057"/>
              <a:gd name="connsiteY33" fmla="*/ 2222301 h 4945289"/>
              <a:gd name="connsiteX34" fmla="*/ 3039915 w 9880057"/>
              <a:gd name="connsiteY34" fmla="*/ 1927026 h 4945289"/>
              <a:gd name="connsiteX35" fmla="*/ 3544740 w 9880057"/>
              <a:gd name="connsiteY35" fmla="*/ 2222301 h 4945289"/>
              <a:gd name="connsiteX36" fmla="*/ 3948944 w 9880057"/>
              <a:gd name="connsiteY36" fmla="*/ 1944989 h 4945289"/>
              <a:gd name="connsiteX0" fmla="*/ 3291484 w 9222597"/>
              <a:gd name="connsiteY0" fmla="*/ 1944989 h 4945289"/>
              <a:gd name="connsiteX1" fmla="*/ 3729196 w 9222597"/>
              <a:gd name="connsiteY1" fmla="*/ 1812029 h 4945289"/>
              <a:gd name="connsiteX2" fmla="*/ 4030279 w 9222597"/>
              <a:gd name="connsiteY2" fmla="*/ 1633610 h 4945289"/>
              <a:gd name="connsiteX3" fmla="*/ 4465176 w 9222597"/>
              <a:gd name="connsiteY3" fmla="*/ 1574136 h 4945289"/>
              <a:gd name="connsiteX4" fmla="*/ 4900074 w 9222597"/>
              <a:gd name="connsiteY4" fmla="*/ 1444039 h 4945289"/>
              <a:gd name="connsiteX5" fmla="*/ 5208591 w 9222597"/>
              <a:gd name="connsiteY5" fmla="*/ 1105785 h 4945289"/>
              <a:gd name="connsiteX6" fmla="*/ 5654640 w 9222597"/>
              <a:gd name="connsiteY6" fmla="*/ 756380 h 4945289"/>
              <a:gd name="connsiteX7" fmla="*/ 5795889 w 9222597"/>
              <a:gd name="connsiteY7" fmla="*/ 503619 h 4945289"/>
              <a:gd name="connsiteX8" fmla="*/ 6096972 w 9222597"/>
              <a:gd name="connsiteY8" fmla="*/ 511053 h 4945289"/>
              <a:gd name="connsiteX9" fmla="*/ 6322959 w 9222597"/>
              <a:gd name="connsiteY9" fmla="*/ 581678 h 4945289"/>
              <a:gd name="connsiteX10" fmla="*/ 6546737 w 9222597"/>
              <a:gd name="connsiteY10" fmla="*/ 425561 h 4945289"/>
              <a:gd name="connsiteX11" fmla="*/ 6743742 w 9222597"/>
              <a:gd name="connsiteY11" fmla="*/ 362372 h 4945289"/>
              <a:gd name="connsiteX12" fmla="*/ 6847820 w 9222597"/>
              <a:gd name="connsiteY12" fmla="*/ 306616 h 4945289"/>
              <a:gd name="connsiteX13" fmla="*/ 7057718 w 9222597"/>
              <a:gd name="connsiteY13" fmla="*/ 9724 h 4945289"/>
              <a:gd name="connsiteX14" fmla="*/ 7314224 w 9222597"/>
              <a:gd name="connsiteY14" fmla="*/ 17718 h 4945289"/>
              <a:gd name="connsiteX15" fmla="*/ 7472367 w 9222597"/>
              <a:gd name="connsiteY15" fmla="*/ 142669 h 4945289"/>
              <a:gd name="connsiteX16" fmla="*/ 7721926 w 9222597"/>
              <a:gd name="connsiteY16" fmla="*/ 365535 h 4945289"/>
              <a:gd name="connsiteX17" fmla="*/ 7891147 w 9222597"/>
              <a:gd name="connsiteY17" fmla="*/ 810778 h 4945289"/>
              <a:gd name="connsiteX18" fmla="*/ 8004028 w 9222597"/>
              <a:gd name="connsiteY18" fmla="*/ 944329 h 4945289"/>
              <a:gd name="connsiteX19" fmla="*/ 8252084 w 9222597"/>
              <a:gd name="connsiteY19" fmla="*/ 1221568 h 4945289"/>
              <a:gd name="connsiteX20" fmla="*/ 8354223 w 9222597"/>
              <a:gd name="connsiteY20" fmla="*/ 1255614 h 4945289"/>
              <a:gd name="connsiteX21" fmla="*/ 8495275 w 9222597"/>
              <a:gd name="connsiteY21" fmla="*/ 1367482 h 4945289"/>
              <a:gd name="connsiteX22" fmla="*/ 8722051 w 9222597"/>
              <a:gd name="connsiteY22" fmla="*/ 1305064 h 4945289"/>
              <a:gd name="connsiteX23" fmla="*/ 8964838 w 9222597"/>
              <a:gd name="connsiteY23" fmla="*/ 1485432 h 4945289"/>
              <a:gd name="connsiteX24" fmla="*/ 9209650 w 9222597"/>
              <a:gd name="connsiteY24" fmla="*/ 1380859 h 4945289"/>
              <a:gd name="connsiteX25" fmla="*/ 9222565 w 9222597"/>
              <a:gd name="connsiteY25" fmla="*/ 4897664 h 4945289"/>
              <a:gd name="connsiteX26" fmla="*/ 30940 w 9222597"/>
              <a:gd name="connsiteY26" fmla="*/ 4945289 h 4945289"/>
              <a:gd name="connsiteX27" fmla="*/ 1208 w 9222597"/>
              <a:gd name="connsiteY27" fmla="*/ 3327201 h 4945289"/>
              <a:gd name="connsiteX28" fmla="*/ 239332 w 9222597"/>
              <a:gd name="connsiteY28" fmla="*/ 3136701 h 4945289"/>
              <a:gd name="connsiteX29" fmla="*/ 477457 w 9222597"/>
              <a:gd name="connsiteY29" fmla="*/ 3012876 h 4945289"/>
              <a:gd name="connsiteX30" fmla="*/ 629857 w 9222597"/>
              <a:gd name="connsiteY30" fmla="*/ 2727126 h 4945289"/>
              <a:gd name="connsiteX31" fmla="*/ 1039431 w 9222597"/>
              <a:gd name="connsiteY31" fmla="*/ 2460426 h 4945289"/>
              <a:gd name="connsiteX32" fmla="*/ 1525206 w 9222597"/>
              <a:gd name="connsiteY32" fmla="*/ 2374701 h 4945289"/>
              <a:gd name="connsiteX33" fmla="*/ 1963356 w 9222597"/>
              <a:gd name="connsiteY33" fmla="*/ 2222301 h 4945289"/>
              <a:gd name="connsiteX34" fmla="*/ 2382455 w 9222597"/>
              <a:gd name="connsiteY34" fmla="*/ 1927026 h 4945289"/>
              <a:gd name="connsiteX35" fmla="*/ 2887280 w 9222597"/>
              <a:gd name="connsiteY35" fmla="*/ 2222301 h 4945289"/>
              <a:gd name="connsiteX36" fmla="*/ 3291484 w 9222597"/>
              <a:gd name="connsiteY36" fmla="*/ 1944989 h 4945289"/>
              <a:gd name="connsiteX0" fmla="*/ 3292264 w 9223377"/>
              <a:gd name="connsiteY0" fmla="*/ 1944989 h 4954814"/>
              <a:gd name="connsiteX1" fmla="*/ 3729976 w 9223377"/>
              <a:gd name="connsiteY1" fmla="*/ 1812029 h 4954814"/>
              <a:gd name="connsiteX2" fmla="*/ 4031059 w 9223377"/>
              <a:gd name="connsiteY2" fmla="*/ 1633610 h 4954814"/>
              <a:gd name="connsiteX3" fmla="*/ 4465956 w 9223377"/>
              <a:gd name="connsiteY3" fmla="*/ 1574136 h 4954814"/>
              <a:gd name="connsiteX4" fmla="*/ 4900854 w 9223377"/>
              <a:gd name="connsiteY4" fmla="*/ 1444039 h 4954814"/>
              <a:gd name="connsiteX5" fmla="*/ 5209371 w 9223377"/>
              <a:gd name="connsiteY5" fmla="*/ 1105785 h 4954814"/>
              <a:gd name="connsiteX6" fmla="*/ 5655420 w 9223377"/>
              <a:gd name="connsiteY6" fmla="*/ 756380 h 4954814"/>
              <a:gd name="connsiteX7" fmla="*/ 5796669 w 9223377"/>
              <a:gd name="connsiteY7" fmla="*/ 503619 h 4954814"/>
              <a:gd name="connsiteX8" fmla="*/ 6097752 w 9223377"/>
              <a:gd name="connsiteY8" fmla="*/ 511053 h 4954814"/>
              <a:gd name="connsiteX9" fmla="*/ 6323739 w 9223377"/>
              <a:gd name="connsiteY9" fmla="*/ 581678 h 4954814"/>
              <a:gd name="connsiteX10" fmla="*/ 6547517 w 9223377"/>
              <a:gd name="connsiteY10" fmla="*/ 425561 h 4954814"/>
              <a:gd name="connsiteX11" fmla="*/ 6744522 w 9223377"/>
              <a:gd name="connsiteY11" fmla="*/ 362372 h 4954814"/>
              <a:gd name="connsiteX12" fmla="*/ 6848600 w 9223377"/>
              <a:gd name="connsiteY12" fmla="*/ 306616 h 4954814"/>
              <a:gd name="connsiteX13" fmla="*/ 7058498 w 9223377"/>
              <a:gd name="connsiteY13" fmla="*/ 9724 h 4954814"/>
              <a:gd name="connsiteX14" fmla="*/ 7315004 w 9223377"/>
              <a:gd name="connsiteY14" fmla="*/ 17718 h 4954814"/>
              <a:gd name="connsiteX15" fmla="*/ 7473147 w 9223377"/>
              <a:gd name="connsiteY15" fmla="*/ 142669 h 4954814"/>
              <a:gd name="connsiteX16" fmla="*/ 7722706 w 9223377"/>
              <a:gd name="connsiteY16" fmla="*/ 365535 h 4954814"/>
              <a:gd name="connsiteX17" fmla="*/ 7891927 w 9223377"/>
              <a:gd name="connsiteY17" fmla="*/ 810778 h 4954814"/>
              <a:gd name="connsiteX18" fmla="*/ 8004808 w 9223377"/>
              <a:gd name="connsiteY18" fmla="*/ 944329 h 4954814"/>
              <a:gd name="connsiteX19" fmla="*/ 8252864 w 9223377"/>
              <a:gd name="connsiteY19" fmla="*/ 1221568 h 4954814"/>
              <a:gd name="connsiteX20" fmla="*/ 8355003 w 9223377"/>
              <a:gd name="connsiteY20" fmla="*/ 1255614 h 4954814"/>
              <a:gd name="connsiteX21" fmla="*/ 8496055 w 9223377"/>
              <a:gd name="connsiteY21" fmla="*/ 1367482 h 4954814"/>
              <a:gd name="connsiteX22" fmla="*/ 8722831 w 9223377"/>
              <a:gd name="connsiteY22" fmla="*/ 1305064 h 4954814"/>
              <a:gd name="connsiteX23" fmla="*/ 8965618 w 9223377"/>
              <a:gd name="connsiteY23" fmla="*/ 1485432 h 4954814"/>
              <a:gd name="connsiteX24" fmla="*/ 9210430 w 9223377"/>
              <a:gd name="connsiteY24" fmla="*/ 1380859 h 4954814"/>
              <a:gd name="connsiteX25" fmla="*/ 9223345 w 9223377"/>
              <a:gd name="connsiteY25" fmla="*/ 4897664 h 4954814"/>
              <a:gd name="connsiteX26" fmla="*/ 3145 w 9223377"/>
              <a:gd name="connsiteY26" fmla="*/ 4954814 h 4954814"/>
              <a:gd name="connsiteX27" fmla="*/ 1988 w 9223377"/>
              <a:gd name="connsiteY27" fmla="*/ 3327201 h 4954814"/>
              <a:gd name="connsiteX28" fmla="*/ 240112 w 9223377"/>
              <a:gd name="connsiteY28" fmla="*/ 3136701 h 4954814"/>
              <a:gd name="connsiteX29" fmla="*/ 478237 w 9223377"/>
              <a:gd name="connsiteY29" fmla="*/ 3012876 h 4954814"/>
              <a:gd name="connsiteX30" fmla="*/ 630637 w 9223377"/>
              <a:gd name="connsiteY30" fmla="*/ 2727126 h 4954814"/>
              <a:gd name="connsiteX31" fmla="*/ 1040211 w 9223377"/>
              <a:gd name="connsiteY31" fmla="*/ 2460426 h 4954814"/>
              <a:gd name="connsiteX32" fmla="*/ 1525986 w 9223377"/>
              <a:gd name="connsiteY32" fmla="*/ 2374701 h 4954814"/>
              <a:gd name="connsiteX33" fmla="*/ 1964136 w 9223377"/>
              <a:gd name="connsiteY33" fmla="*/ 2222301 h 4954814"/>
              <a:gd name="connsiteX34" fmla="*/ 2383235 w 9223377"/>
              <a:gd name="connsiteY34" fmla="*/ 1927026 h 4954814"/>
              <a:gd name="connsiteX35" fmla="*/ 2888060 w 9223377"/>
              <a:gd name="connsiteY35" fmla="*/ 2222301 h 4954814"/>
              <a:gd name="connsiteX36" fmla="*/ 3292264 w 9223377"/>
              <a:gd name="connsiteY36" fmla="*/ 1944989 h 4954814"/>
              <a:gd name="connsiteX0" fmla="*/ 3298047 w 9229160"/>
              <a:gd name="connsiteY0" fmla="*/ 1944989 h 4954814"/>
              <a:gd name="connsiteX1" fmla="*/ 3735759 w 9229160"/>
              <a:gd name="connsiteY1" fmla="*/ 1812029 h 4954814"/>
              <a:gd name="connsiteX2" fmla="*/ 4036842 w 9229160"/>
              <a:gd name="connsiteY2" fmla="*/ 16336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897664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36842 w 9229160"/>
              <a:gd name="connsiteY2" fmla="*/ 16336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926239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926239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147303 w 9229160"/>
              <a:gd name="connsiteY3" fmla="*/ 1500572 h 4954814"/>
              <a:gd name="connsiteX4" fmla="*/ 4471739 w 9229160"/>
              <a:gd name="connsiteY4" fmla="*/ 1574136 h 4954814"/>
              <a:gd name="connsiteX5" fmla="*/ 4906637 w 9229160"/>
              <a:gd name="connsiteY5" fmla="*/ 1444039 h 4954814"/>
              <a:gd name="connsiteX6" fmla="*/ 5215154 w 9229160"/>
              <a:gd name="connsiteY6" fmla="*/ 1105785 h 4954814"/>
              <a:gd name="connsiteX7" fmla="*/ 5661203 w 9229160"/>
              <a:gd name="connsiteY7" fmla="*/ 756380 h 4954814"/>
              <a:gd name="connsiteX8" fmla="*/ 5802452 w 9229160"/>
              <a:gd name="connsiteY8" fmla="*/ 503619 h 4954814"/>
              <a:gd name="connsiteX9" fmla="*/ 6103535 w 9229160"/>
              <a:gd name="connsiteY9" fmla="*/ 511053 h 4954814"/>
              <a:gd name="connsiteX10" fmla="*/ 6329522 w 9229160"/>
              <a:gd name="connsiteY10" fmla="*/ 581678 h 4954814"/>
              <a:gd name="connsiteX11" fmla="*/ 6553300 w 9229160"/>
              <a:gd name="connsiteY11" fmla="*/ 425561 h 4954814"/>
              <a:gd name="connsiteX12" fmla="*/ 6750305 w 9229160"/>
              <a:gd name="connsiteY12" fmla="*/ 362372 h 4954814"/>
              <a:gd name="connsiteX13" fmla="*/ 6854383 w 9229160"/>
              <a:gd name="connsiteY13" fmla="*/ 306616 h 4954814"/>
              <a:gd name="connsiteX14" fmla="*/ 7064281 w 9229160"/>
              <a:gd name="connsiteY14" fmla="*/ 9724 h 4954814"/>
              <a:gd name="connsiteX15" fmla="*/ 7320787 w 9229160"/>
              <a:gd name="connsiteY15" fmla="*/ 17718 h 4954814"/>
              <a:gd name="connsiteX16" fmla="*/ 7478930 w 9229160"/>
              <a:gd name="connsiteY16" fmla="*/ 142669 h 4954814"/>
              <a:gd name="connsiteX17" fmla="*/ 7728489 w 9229160"/>
              <a:gd name="connsiteY17" fmla="*/ 365535 h 4954814"/>
              <a:gd name="connsiteX18" fmla="*/ 7897710 w 9229160"/>
              <a:gd name="connsiteY18" fmla="*/ 810778 h 4954814"/>
              <a:gd name="connsiteX19" fmla="*/ 8010591 w 9229160"/>
              <a:gd name="connsiteY19" fmla="*/ 944329 h 4954814"/>
              <a:gd name="connsiteX20" fmla="*/ 8258647 w 9229160"/>
              <a:gd name="connsiteY20" fmla="*/ 1221568 h 4954814"/>
              <a:gd name="connsiteX21" fmla="*/ 8360786 w 9229160"/>
              <a:gd name="connsiteY21" fmla="*/ 1255614 h 4954814"/>
              <a:gd name="connsiteX22" fmla="*/ 8501838 w 9229160"/>
              <a:gd name="connsiteY22" fmla="*/ 1367482 h 4954814"/>
              <a:gd name="connsiteX23" fmla="*/ 8728614 w 9229160"/>
              <a:gd name="connsiteY23" fmla="*/ 1305064 h 4954814"/>
              <a:gd name="connsiteX24" fmla="*/ 8971401 w 9229160"/>
              <a:gd name="connsiteY24" fmla="*/ 1485432 h 4954814"/>
              <a:gd name="connsiteX25" fmla="*/ 9216213 w 9229160"/>
              <a:gd name="connsiteY25" fmla="*/ 1380859 h 4954814"/>
              <a:gd name="connsiteX26" fmla="*/ 9229128 w 9229160"/>
              <a:gd name="connsiteY26" fmla="*/ 4926239 h 4954814"/>
              <a:gd name="connsiteX27" fmla="*/ 8928 w 9229160"/>
              <a:gd name="connsiteY27" fmla="*/ 4954814 h 4954814"/>
              <a:gd name="connsiteX28" fmla="*/ 7771 w 9229160"/>
              <a:gd name="connsiteY28" fmla="*/ 3327201 h 4954814"/>
              <a:gd name="connsiteX29" fmla="*/ 245895 w 9229160"/>
              <a:gd name="connsiteY29" fmla="*/ 3136701 h 4954814"/>
              <a:gd name="connsiteX30" fmla="*/ 484020 w 9229160"/>
              <a:gd name="connsiteY30" fmla="*/ 3012876 h 4954814"/>
              <a:gd name="connsiteX31" fmla="*/ 636420 w 9229160"/>
              <a:gd name="connsiteY31" fmla="*/ 2727126 h 4954814"/>
              <a:gd name="connsiteX32" fmla="*/ 1045994 w 9229160"/>
              <a:gd name="connsiteY32" fmla="*/ 2460426 h 4954814"/>
              <a:gd name="connsiteX33" fmla="*/ 1531769 w 9229160"/>
              <a:gd name="connsiteY33" fmla="*/ 2374701 h 4954814"/>
              <a:gd name="connsiteX34" fmla="*/ 1969919 w 9229160"/>
              <a:gd name="connsiteY34" fmla="*/ 2222301 h 4954814"/>
              <a:gd name="connsiteX35" fmla="*/ 2389018 w 9229160"/>
              <a:gd name="connsiteY35" fmla="*/ 1927026 h 4954814"/>
              <a:gd name="connsiteX36" fmla="*/ 2893843 w 9229160"/>
              <a:gd name="connsiteY36" fmla="*/ 2222301 h 4954814"/>
              <a:gd name="connsiteX37" fmla="*/ 3298047 w 9229160"/>
              <a:gd name="connsiteY37"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254250 w 9229160"/>
              <a:gd name="connsiteY3" fmla="*/ 1559393 h 4954814"/>
              <a:gd name="connsiteX4" fmla="*/ 4471739 w 9229160"/>
              <a:gd name="connsiteY4" fmla="*/ 1574136 h 4954814"/>
              <a:gd name="connsiteX5" fmla="*/ 4906637 w 9229160"/>
              <a:gd name="connsiteY5" fmla="*/ 1444039 h 4954814"/>
              <a:gd name="connsiteX6" fmla="*/ 5215154 w 9229160"/>
              <a:gd name="connsiteY6" fmla="*/ 1105785 h 4954814"/>
              <a:gd name="connsiteX7" fmla="*/ 5661203 w 9229160"/>
              <a:gd name="connsiteY7" fmla="*/ 756380 h 4954814"/>
              <a:gd name="connsiteX8" fmla="*/ 5802452 w 9229160"/>
              <a:gd name="connsiteY8" fmla="*/ 503619 h 4954814"/>
              <a:gd name="connsiteX9" fmla="*/ 6103535 w 9229160"/>
              <a:gd name="connsiteY9" fmla="*/ 511053 h 4954814"/>
              <a:gd name="connsiteX10" fmla="*/ 6329522 w 9229160"/>
              <a:gd name="connsiteY10" fmla="*/ 581678 h 4954814"/>
              <a:gd name="connsiteX11" fmla="*/ 6553300 w 9229160"/>
              <a:gd name="connsiteY11" fmla="*/ 425561 h 4954814"/>
              <a:gd name="connsiteX12" fmla="*/ 6750305 w 9229160"/>
              <a:gd name="connsiteY12" fmla="*/ 362372 h 4954814"/>
              <a:gd name="connsiteX13" fmla="*/ 6854383 w 9229160"/>
              <a:gd name="connsiteY13" fmla="*/ 306616 h 4954814"/>
              <a:gd name="connsiteX14" fmla="*/ 7064281 w 9229160"/>
              <a:gd name="connsiteY14" fmla="*/ 9724 h 4954814"/>
              <a:gd name="connsiteX15" fmla="*/ 7320787 w 9229160"/>
              <a:gd name="connsiteY15" fmla="*/ 17718 h 4954814"/>
              <a:gd name="connsiteX16" fmla="*/ 7478930 w 9229160"/>
              <a:gd name="connsiteY16" fmla="*/ 142669 h 4954814"/>
              <a:gd name="connsiteX17" fmla="*/ 7728489 w 9229160"/>
              <a:gd name="connsiteY17" fmla="*/ 365535 h 4954814"/>
              <a:gd name="connsiteX18" fmla="*/ 7897710 w 9229160"/>
              <a:gd name="connsiteY18" fmla="*/ 810778 h 4954814"/>
              <a:gd name="connsiteX19" fmla="*/ 8010591 w 9229160"/>
              <a:gd name="connsiteY19" fmla="*/ 944329 h 4954814"/>
              <a:gd name="connsiteX20" fmla="*/ 8258647 w 9229160"/>
              <a:gd name="connsiteY20" fmla="*/ 1221568 h 4954814"/>
              <a:gd name="connsiteX21" fmla="*/ 8360786 w 9229160"/>
              <a:gd name="connsiteY21" fmla="*/ 1255614 h 4954814"/>
              <a:gd name="connsiteX22" fmla="*/ 8501838 w 9229160"/>
              <a:gd name="connsiteY22" fmla="*/ 1367482 h 4954814"/>
              <a:gd name="connsiteX23" fmla="*/ 8728614 w 9229160"/>
              <a:gd name="connsiteY23" fmla="*/ 1305064 h 4954814"/>
              <a:gd name="connsiteX24" fmla="*/ 8971401 w 9229160"/>
              <a:gd name="connsiteY24" fmla="*/ 1485432 h 4954814"/>
              <a:gd name="connsiteX25" fmla="*/ 9216213 w 9229160"/>
              <a:gd name="connsiteY25" fmla="*/ 1380859 h 4954814"/>
              <a:gd name="connsiteX26" fmla="*/ 9229128 w 9229160"/>
              <a:gd name="connsiteY26" fmla="*/ 4926239 h 4954814"/>
              <a:gd name="connsiteX27" fmla="*/ 8928 w 9229160"/>
              <a:gd name="connsiteY27" fmla="*/ 4954814 h 4954814"/>
              <a:gd name="connsiteX28" fmla="*/ 7771 w 9229160"/>
              <a:gd name="connsiteY28" fmla="*/ 3327201 h 4954814"/>
              <a:gd name="connsiteX29" fmla="*/ 245895 w 9229160"/>
              <a:gd name="connsiteY29" fmla="*/ 3136701 h 4954814"/>
              <a:gd name="connsiteX30" fmla="*/ 484020 w 9229160"/>
              <a:gd name="connsiteY30" fmla="*/ 3012876 h 4954814"/>
              <a:gd name="connsiteX31" fmla="*/ 636420 w 9229160"/>
              <a:gd name="connsiteY31" fmla="*/ 2727126 h 4954814"/>
              <a:gd name="connsiteX32" fmla="*/ 1045994 w 9229160"/>
              <a:gd name="connsiteY32" fmla="*/ 2460426 h 4954814"/>
              <a:gd name="connsiteX33" fmla="*/ 1531769 w 9229160"/>
              <a:gd name="connsiteY33" fmla="*/ 2374701 h 4954814"/>
              <a:gd name="connsiteX34" fmla="*/ 1969919 w 9229160"/>
              <a:gd name="connsiteY34" fmla="*/ 2222301 h 4954814"/>
              <a:gd name="connsiteX35" fmla="*/ 2389018 w 9229160"/>
              <a:gd name="connsiteY35" fmla="*/ 1927026 h 4954814"/>
              <a:gd name="connsiteX36" fmla="*/ 2893843 w 9229160"/>
              <a:gd name="connsiteY36" fmla="*/ 2222301 h 4954814"/>
              <a:gd name="connsiteX37" fmla="*/ 3298047 w 9229160"/>
              <a:gd name="connsiteY37" fmla="*/ 1944989 h 4954814"/>
              <a:gd name="connsiteX0" fmla="*/ 3298047 w 9848214"/>
              <a:gd name="connsiteY0" fmla="*/ 1944989 h 4954814"/>
              <a:gd name="connsiteX1" fmla="*/ 3735759 w 9848214"/>
              <a:gd name="connsiteY1" fmla="*/ 1812029 h 4954814"/>
              <a:gd name="connsiteX2" fmla="*/ 4055892 w 9848214"/>
              <a:gd name="connsiteY2" fmla="*/ 1519310 h 4954814"/>
              <a:gd name="connsiteX3" fmla="*/ 4254250 w 9848214"/>
              <a:gd name="connsiteY3" fmla="*/ 1559393 h 4954814"/>
              <a:gd name="connsiteX4" fmla="*/ 4471739 w 9848214"/>
              <a:gd name="connsiteY4" fmla="*/ 1574136 h 4954814"/>
              <a:gd name="connsiteX5" fmla="*/ 4906637 w 9848214"/>
              <a:gd name="connsiteY5" fmla="*/ 1444039 h 4954814"/>
              <a:gd name="connsiteX6" fmla="*/ 5215154 w 9848214"/>
              <a:gd name="connsiteY6" fmla="*/ 1105785 h 4954814"/>
              <a:gd name="connsiteX7" fmla="*/ 5661203 w 9848214"/>
              <a:gd name="connsiteY7" fmla="*/ 756380 h 4954814"/>
              <a:gd name="connsiteX8" fmla="*/ 5802452 w 9848214"/>
              <a:gd name="connsiteY8" fmla="*/ 503619 h 4954814"/>
              <a:gd name="connsiteX9" fmla="*/ 6103535 w 9848214"/>
              <a:gd name="connsiteY9" fmla="*/ 511053 h 4954814"/>
              <a:gd name="connsiteX10" fmla="*/ 6329522 w 9848214"/>
              <a:gd name="connsiteY10" fmla="*/ 581678 h 4954814"/>
              <a:gd name="connsiteX11" fmla="*/ 6553300 w 9848214"/>
              <a:gd name="connsiteY11" fmla="*/ 425561 h 4954814"/>
              <a:gd name="connsiteX12" fmla="*/ 6750305 w 9848214"/>
              <a:gd name="connsiteY12" fmla="*/ 362372 h 4954814"/>
              <a:gd name="connsiteX13" fmla="*/ 6854383 w 9848214"/>
              <a:gd name="connsiteY13" fmla="*/ 306616 h 4954814"/>
              <a:gd name="connsiteX14" fmla="*/ 7064281 w 9848214"/>
              <a:gd name="connsiteY14" fmla="*/ 9724 h 4954814"/>
              <a:gd name="connsiteX15" fmla="*/ 7320787 w 9848214"/>
              <a:gd name="connsiteY15" fmla="*/ 17718 h 4954814"/>
              <a:gd name="connsiteX16" fmla="*/ 7478930 w 9848214"/>
              <a:gd name="connsiteY16" fmla="*/ 142669 h 4954814"/>
              <a:gd name="connsiteX17" fmla="*/ 7728489 w 9848214"/>
              <a:gd name="connsiteY17" fmla="*/ 365535 h 4954814"/>
              <a:gd name="connsiteX18" fmla="*/ 7897710 w 9848214"/>
              <a:gd name="connsiteY18" fmla="*/ 810778 h 4954814"/>
              <a:gd name="connsiteX19" fmla="*/ 8010591 w 9848214"/>
              <a:gd name="connsiteY19" fmla="*/ 944329 h 4954814"/>
              <a:gd name="connsiteX20" fmla="*/ 8258647 w 9848214"/>
              <a:gd name="connsiteY20" fmla="*/ 1221568 h 4954814"/>
              <a:gd name="connsiteX21" fmla="*/ 8360786 w 9848214"/>
              <a:gd name="connsiteY21" fmla="*/ 1255614 h 4954814"/>
              <a:gd name="connsiteX22" fmla="*/ 8501838 w 9848214"/>
              <a:gd name="connsiteY22" fmla="*/ 1367482 h 4954814"/>
              <a:gd name="connsiteX23" fmla="*/ 8728614 w 9848214"/>
              <a:gd name="connsiteY23" fmla="*/ 1305064 h 4954814"/>
              <a:gd name="connsiteX24" fmla="*/ 8971401 w 9848214"/>
              <a:gd name="connsiteY24" fmla="*/ 1485432 h 4954814"/>
              <a:gd name="connsiteX25" fmla="*/ 9229128 w 9848214"/>
              <a:gd name="connsiteY25" fmla="*/ 4926239 h 4954814"/>
              <a:gd name="connsiteX26" fmla="*/ 8928 w 9848214"/>
              <a:gd name="connsiteY26" fmla="*/ 4954814 h 4954814"/>
              <a:gd name="connsiteX27" fmla="*/ 7771 w 9848214"/>
              <a:gd name="connsiteY27" fmla="*/ 3327201 h 4954814"/>
              <a:gd name="connsiteX28" fmla="*/ 245895 w 9848214"/>
              <a:gd name="connsiteY28" fmla="*/ 3136701 h 4954814"/>
              <a:gd name="connsiteX29" fmla="*/ 484020 w 9848214"/>
              <a:gd name="connsiteY29" fmla="*/ 3012876 h 4954814"/>
              <a:gd name="connsiteX30" fmla="*/ 636420 w 9848214"/>
              <a:gd name="connsiteY30" fmla="*/ 2727126 h 4954814"/>
              <a:gd name="connsiteX31" fmla="*/ 1045994 w 9848214"/>
              <a:gd name="connsiteY31" fmla="*/ 2460426 h 4954814"/>
              <a:gd name="connsiteX32" fmla="*/ 1531769 w 9848214"/>
              <a:gd name="connsiteY32" fmla="*/ 2374701 h 4954814"/>
              <a:gd name="connsiteX33" fmla="*/ 1969919 w 9848214"/>
              <a:gd name="connsiteY33" fmla="*/ 2222301 h 4954814"/>
              <a:gd name="connsiteX34" fmla="*/ 2389018 w 9848214"/>
              <a:gd name="connsiteY34" fmla="*/ 1927026 h 4954814"/>
              <a:gd name="connsiteX35" fmla="*/ 2893843 w 9848214"/>
              <a:gd name="connsiteY35" fmla="*/ 2222301 h 4954814"/>
              <a:gd name="connsiteX36" fmla="*/ 3298047 w 9848214"/>
              <a:gd name="connsiteY36" fmla="*/ 1944989 h 4954814"/>
              <a:gd name="connsiteX0" fmla="*/ 3298047 w 9793452"/>
              <a:gd name="connsiteY0" fmla="*/ 1944989 h 4954814"/>
              <a:gd name="connsiteX1" fmla="*/ 3735759 w 9793452"/>
              <a:gd name="connsiteY1" fmla="*/ 1812029 h 4954814"/>
              <a:gd name="connsiteX2" fmla="*/ 4055892 w 9793452"/>
              <a:gd name="connsiteY2" fmla="*/ 1519310 h 4954814"/>
              <a:gd name="connsiteX3" fmla="*/ 4254250 w 9793452"/>
              <a:gd name="connsiteY3" fmla="*/ 1559393 h 4954814"/>
              <a:gd name="connsiteX4" fmla="*/ 4471739 w 9793452"/>
              <a:gd name="connsiteY4" fmla="*/ 1574136 h 4954814"/>
              <a:gd name="connsiteX5" fmla="*/ 4906637 w 9793452"/>
              <a:gd name="connsiteY5" fmla="*/ 1444039 h 4954814"/>
              <a:gd name="connsiteX6" fmla="*/ 5215154 w 9793452"/>
              <a:gd name="connsiteY6" fmla="*/ 1105785 h 4954814"/>
              <a:gd name="connsiteX7" fmla="*/ 5661203 w 9793452"/>
              <a:gd name="connsiteY7" fmla="*/ 756380 h 4954814"/>
              <a:gd name="connsiteX8" fmla="*/ 5802452 w 9793452"/>
              <a:gd name="connsiteY8" fmla="*/ 503619 h 4954814"/>
              <a:gd name="connsiteX9" fmla="*/ 6103535 w 9793452"/>
              <a:gd name="connsiteY9" fmla="*/ 511053 h 4954814"/>
              <a:gd name="connsiteX10" fmla="*/ 6329522 w 9793452"/>
              <a:gd name="connsiteY10" fmla="*/ 581678 h 4954814"/>
              <a:gd name="connsiteX11" fmla="*/ 6553300 w 9793452"/>
              <a:gd name="connsiteY11" fmla="*/ 425561 h 4954814"/>
              <a:gd name="connsiteX12" fmla="*/ 6750305 w 9793452"/>
              <a:gd name="connsiteY12" fmla="*/ 362372 h 4954814"/>
              <a:gd name="connsiteX13" fmla="*/ 6854383 w 9793452"/>
              <a:gd name="connsiteY13" fmla="*/ 306616 h 4954814"/>
              <a:gd name="connsiteX14" fmla="*/ 7064281 w 9793452"/>
              <a:gd name="connsiteY14" fmla="*/ 9724 h 4954814"/>
              <a:gd name="connsiteX15" fmla="*/ 7320787 w 9793452"/>
              <a:gd name="connsiteY15" fmla="*/ 17718 h 4954814"/>
              <a:gd name="connsiteX16" fmla="*/ 7478930 w 9793452"/>
              <a:gd name="connsiteY16" fmla="*/ 142669 h 4954814"/>
              <a:gd name="connsiteX17" fmla="*/ 7728489 w 9793452"/>
              <a:gd name="connsiteY17" fmla="*/ 365535 h 4954814"/>
              <a:gd name="connsiteX18" fmla="*/ 7897710 w 9793452"/>
              <a:gd name="connsiteY18" fmla="*/ 810778 h 4954814"/>
              <a:gd name="connsiteX19" fmla="*/ 8010591 w 9793452"/>
              <a:gd name="connsiteY19" fmla="*/ 944329 h 4954814"/>
              <a:gd name="connsiteX20" fmla="*/ 8258647 w 9793452"/>
              <a:gd name="connsiteY20" fmla="*/ 1221568 h 4954814"/>
              <a:gd name="connsiteX21" fmla="*/ 8360786 w 9793452"/>
              <a:gd name="connsiteY21" fmla="*/ 1255614 h 4954814"/>
              <a:gd name="connsiteX22" fmla="*/ 8501838 w 9793452"/>
              <a:gd name="connsiteY22" fmla="*/ 1367482 h 4954814"/>
              <a:gd name="connsiteX23" fmla="*/ 8728614 w 9793452"/>
              <a:gd name="connsiteY23" fmla="*/ 1305064 h 4954814"/>
              <a:gd name="connsiteX24" fmla="*/ 8704701 w 9793452"/>
              <a:gd name="connsiteY24" fmla="*/ 2056932 h 4954814"/>
              <a:gd name="connsiteX25" fmla="*/ 9229128 w 9793452"/>
              <a:gd name="connsiteY25" fmla="*/ 4926239 h 4954814"/>
              <a:gd name="connsiteX26" fmla="*/ 8928 w 9793452"/>
              <a:gd name="connsiteY26" fmla="*/ 4954814 h 4954814"/>
              <a:gd name="connsiteX27" fmla="*/ 7771 w 9793452"/>
              <a:gd name="connsiteY27" fmla="*/ 3327201 h 4954814"/>
              <a:gd name="connsiteX28" fmla="*/ 245895 w 9793452"/>
              <a:gd name="connsiteY28" fmla="*/ 3136701 h 4954814"/>
              <a:gd name="connsiteX29" fmla="*/ 484020 w 9793452"/>
              <a:gd name="connsiteY29" fmla="*/ 3012876 h 4954814"/>
              <a:gd name="connsiteX30" fmla="*/ 636420 w 9793452"/>
              <a:gd name="connsiteY30" fmla="*/ 2727126 h 4954814"/>
              <a:gd name="connsiteX31" fmla="*/ 1045994 w 9793452"/>
              <a:gd name="connsiteY31" fmla="*/ 2460426 h 4954814"/>
              <a:gd name="connsiteX32" fmla="*/ 1531769 w 9793452"/>
              <a:gd name="connsiteY32" fmla="*/ 2374701 h 4954814"/>
              <a:gd name="connsiteX33" fmla="*/ 1969919 w 9793452"/>
              <a:gd name="connsiteY33" fmla="*/ 2222301 h 4954814"/>
              <a:gd name="connsiteX34" fmla="*/ 2389018 w 9793452"/>
              <a:gd name="connsiteY34" fmla="*/ 1927026 h 4954814"/>
              <a:gd name="connsiteX35" fmla="*/ 2893843 w 9793452"/>
              <a:gd name="connsiteY35" fmla="*/ 2222301 h 4954814"/>
              <a:gd name="connsiteX36" fmla="*/ 3298047 w 9793452"/>
              <a:gd name="connsiteY36" fmla="*/ 1944989 h 4954814"/>
              <a:gd name="connsiteX0" fmla="*/ 3298047 w 9782540"/>
              <a:gd name="connsiteY0" fmla="*/ 1944989 h 4954814"/>
              <a:gd name="connsiteX1" fmla="*/ 3735759 w 9782540"/>
              <a:gd name="connsiteY1" fmla="*/ 1812029 h 4954814"/>
              <a:gd name="connsiteX2" fmla="*/ 4055892 w 9782540"/>
              <a:gd name="connsiteY2" fmla="*/ 1519310 h 4954814"/>
              <a:gd name="connsiteX3" fmla="*/ 4254250 w 9782540"/>
              <a:gd name="connsiteY3" fmla="*/ 1559393 h 4954814"/>
              <a:gd name="connsiteX4" fmla="*/ 4471739 w 9782540"/>
              <a:gd name="connsiteY4" fmla="*/ 1574136 h 4954814"/>
              <a:gd name="connsiteX5" fmla="*/ 4906637 w 9782540"/>
              <a:gd name="connsiteY5" fmla="*/ 1444039 h 4954814"/>
              <a:gd name="connsiteX6" fmla="*/ 5215154 w 9782540"/>
              <a:gd name="connsiteY6" fmla="*/ 1105785 h 4954814"/>
              <a:gd name="connsiteX7" fmla="*/ 5661203 w 9782540"/>
              <a:gd name="connsiteY7" fmla="*/ 756380 h 4954814"/>
              <a:gd name="connsiteX8" fmla="*/ 5802452 w 9782540"/>
              <a:gd name="connsiteY8" fmla="*/ 503619 h 4954814"/>
              <a:gd name="connsiteX9" fmla="*/ 6103535 w 9782540"/>
              <a:gd name="connsiteY9" fmla="*/ 511053 h 4954814"/>
              <a:gd name="connsiteX10" fmla="*/ 6329522 w 9782540"/>
              <a:gd name="connsiteY10" fmla="*/ 581678 h 4954814"/>
              <a:gd name="connsiteX11" fmla="*/ 6553300 w 9782540"/>
              <a:gd name="connsiteY11" fmla="*/ 425561 h 4954814"/>
              <a:gd name="connsiteX12" fmla="*/ 6750305 w 9782540"/>
              <a:gd name="connsiteY12" fmla="*/ 362372 h 4954814"/>
              <a:gd name="connsiteX13" fmla="*/ 6854383 w 9782540"/>
              <a:gd name="connsiteY13" fmla="*/ 306616 h 4954814"/>
              <a:gd name="connsiteX14" fmla="*/ 7064281 w 9782540"/>
              <a:gd name="connsiteY14" fmla="*/ 9724 h 4954814"/>
              <a:gd name="connsiteX15" fmla="*/ 7320787 w 9782540"/>
              <a:gd name="connsiteY15" fmla="*/ 17718 h 4954814"/>
              <a:gd name="connsiteX16" fmla="*/ 7478930 w 9782540"/>
              <a:gd name="connsiteY16" fmla="*/ 142669 h 4954814"/>
              <a:gd name="connsiteX17" fmla="*/ 7728489 w 9782540"/>
              <a:gd name="connsiteY17" fmla="*/ 365535 h 4954814"/>
              <a:gd name="connsiteX18" fmla="*/ 7897710 w 9782540"/>
              <a:gd name="connsiteY18" fmla="*/ 810778 h 4954814"/>
              <a:gd name="connsiteX19" fmla="*/ 8010591 w 9782540"/>
              <a:gd name="connsiteY19" fmla="*/ 944329 h 4954814"/>
              <a:gd name="connsiteX20" fmla="*/ 8258647 w 9782540"/>
              <a:gd name="connsiteY20" fmla="*/ 1221568 h 4954814"/>
              <a:gd name="connsiteX21" fmla="*/ 8360786 w 9782540"/>
              <a:gd name="connsiteY21" fmla="*/ 1255614 h 4954814"/>
              <a:gd name="connsiteX22" fmla="*/ 8501838 w 9782540"/>
              <a:gd name="connsiteY22" fmla="*/ 1367482 h 4954814"/>
              <a:gd name="connsiteX23" fmla="*/ 8728614 w 9782540"/>
              <a:gd name="connsiteY23" fmla="*/ 1305064 h 4954814"/>
              <a:gd name="connsiteX24" fmla="*/ 8704701 w 9782540"/>
              <a:gd name="connsiteY24" fmla="*/ 2056932 h 4954814"/>
              <a:gd name="connsiteX25" fmla="*/ 9229128 w 9782540"/>
              <a:gd name="connsiteY25" fmla="*/ 4926239 h 4954814"/>
              <a:gd name="connsiteX26" fmla="*/ 8928 w 9782540"/>
              <a:gd name="connsiteY26" fmla="*/ 4954814 h 4954814"/>
              <a:gd name="connsiteX27" fmla="*/ 7771 w 9782540"/>
              <a:gd name="connsiteY27" fmla="*/ 3327201 h 4954814"/>
              <a:gd name="connsiteX28" fmla="*/ 245895 w 9782540"/>
              <a:gd name="connsiteY28" fmla="*/ 3136701 h 4954814"/>
              <a:gd name="connsiteX29" fmla="*/ 484020 w 9782540"/>
              <a:gd name="connsiteY29" fmla="*/ 3012876 h 4954814"/>
              <a:gd name="connsiteX30" fmla="*/ 636420 w 9782540"/>
              <a:gd name="connsiteY30" fmla="*/ 2727126 h 4954814"/>
              <a:gd name="connsiteX31" fmla="*/ 1045994 w 9782540"/>
              <a:gd name="connsiteY31" fmla="*/ 2460426 h 4954814"/>
              <a:gd name="connsiteX32" fmla="*/ 1531769 w 9782540"/>
              <a:gd name="connsiteY32" fmla="*/ 2374701 h 4954814"/>
              <a:gd name="connsiteX33" fmla="*/ 1969919 w 9782540"/>
              <a:gd name="connsiteY33" fmla="*/ 2222301 h 4954814"/>
              <a:gd name="connsiteX34" fmla="*/ 2389018 w 9782540"/>
              <a:gd name="connsiteY34" fmla="*/ 1927026 h 4954814"/>
              <a:gd name="connsiteX35" fmla="*/ 2893843 w 9782540"/>
              <a:gd name="connsiteY35" fmla="*/ 2222301 h 4954814"/>
              <a:gd name="connsiteX36" fmla="*/ 3298047 w 9782540"/>
              <a:gd name="connsiteY36" fmla="*/ 1944989 h 4954814"/>
              <a:gd name="connsiteX0" fmla="*/ 3298047 w 9786010"/>
              <a:gd name="connsiteY0" fmla="*/ 1944989 h 4954814"/>
              <a:gd name="connsiteX1" fmla="*/ 3735759 w 9786010"/>
              <a:gd name="connsiteY1" fmla="*/ 1812029 h 4954814"/>
              <a:gd name="connsiteX2" fmla="*/ 4055892 w 9786010"/>
              <a:gd name="connsiteY2" fmla="*/ 1519310 h 4954814"/>
              <a:gd name="connsiteX3" fmla="*/ 4254250 w 9786010"/>
              <a:gd name="connsiteY3" fmla="*/ 1559393 h 4954814"/>
              <a:gd name="connsiteX4" fmla="*/ 4471739 w 9786010"/>
              <a:gd name="connsiteY4" fmla="*/ 1574136 h 4954814"/>
              <a:gd name="connsiteX5" fmla="*/ 4906637 w 9786010"/>
              <a:gd name="connsiteY5" fmla="*/ 1444039 h 4954814"/>
              <a:gd name="connsiteX6" fmla="*/ 5215154 w 9786010"/>
              <a:gd name="connsiteY6" fmla="*/ 1105785 h 4954814"/>
              <a:gd name="connsiteX7" fmla="*/ 5661203 w 9786010"/>
              <a:gd name="connsiteY7" fmla="*/ 756380 h 4954814"/>
              <a:gd name="connsiteX8" fmla="*/ 5802452 w 9786010"/>
              <a:gd name="connsiteY8" fmla="*/ 503619 h 4954814"/>
              <a:gd name="connsiteX9" fmla="*/ 6103535 w 9786010"/>
              <a:gd name="connsiteY9" fmla="*/ 511053 h 4954814"/>
              <a:gd name="connsiteX10" fmla="*/ 6329522 w 9786010"/>
              <a:gd name="connsiteY10" fmla="*/ 581678 h 4954814"/>
              <a:gd name="connsiteX11" fmla="*/ 6553300 w 9786010"/>
              <a:gd name="connsiteY11" fmla="*/ 425561 h 4954814"/>
              <a:gd name="connsiteX12" fmla="*/ 6750305 w 9786010"/>
              <a:gd name="connsiteY12" fmla="*/ 362372 h 4954814"/>
              <a:gd name="connsiteX13" fmla="*/ 6854383 w 9786010"/>
              <a:gd name="connsiteY13" fmla="*/ 306616 h 4954814"/>
              <a:gd name="connsiteX14" fmla="*/ 7064281 w 9786010"/>
              <a:gd name="connsiteY14" fmla="*/ 9724 h 4954814"/>
              <a:gd name="connsiteX15" fmla="*/ 7320787 w 9786010"/>
              <a:gd name="connsiteY15" fmla="*/ 17718 h 4954814"/>
              <a:gd name="connsiteX16" fmla="*/ 7478930 w 9786010"/>
              <a:gd name="connsiteY16" fmla="*/ 142669 h 4954814"/>
              <a:gd name="connsiteX17" fmla="*/ 7728489 w 9786010"/>
              <a:gd name="connsiteY17" fmla="*/ 365535 h 4954814"/>
              <a:gd name="connsiteX18" fmla="*/ 7897710 w 9786010"/>
              <a:gd name="connsiteY18" fmla="*/ 810778 h 4954814"/>
              <a:gd name="connsiteX19" fmla="*/ 8010591 w 9786010"/>
              <a:gd name="connsiteY19" fmla="*/ 944329 h 4954814"/>
              <a:gd name="connsiteX20" fmla="*/ 8258647 w 9786010"/>
              <a:gd name="connsiteY20" fmla="*/ 1221568 h 4954814"/>
              <a:gd name="connsiteX21" fmla="*/ 8360786 w 9786010"/>
              <a:gd name="connsiteY21" fmla="*/ 1255614 h 4954814"/>
              <a:gd name="connsiteX22" fmla="*/ 8501838 w 9786010"/>
              <a:gd name="connsiteY22" fmla="*/ 1367482 h 4954814"/>
              <a:gd name="connsiteX23" fmla="*/ 8728614 w 9786010"/>
              <a:gd name="connsiteY23" fmla="*/ 1305064 h 4954814"/>
              <a:gd name="connsiteX24" fmla="*/ 8723751 w 9786010"/>
              <a:gd name="connsiteY24" fmla="*/ 2028357 h 4954814"/>
              <a:gd name="connsiteX25" fmla="*/ 9229128 w 9786010"/>
              <a:gd name="connsiteY25" fmla="*/ 4926239 h 4954814"/>
              <a:gd name="connsiteX26" fmla="*/ 8928 w 9786010"/>
              <a:gd name="connsiteY26" fmla="*/ 4954814 h 4954814"/>
              <a:gd name="connsiteX27" fmla="*/ 7771 w 9786010"/>
              <a:gd name="connsiteY27" fmla="*/ 3327201 h 4954814"/>
              <a:gd name="connsiteX28" fmla="*/ 245895 w 9786010"/>
              <a:gd name="connsiteY28" fmla="*/ 3136701 h 4954814"/>
              <a:gd name="connsiteX29" fmla="*/ 484020 w 9786010"/>
              <a:gd name="connsiteY29" fmla="*/ 3012876 h 4954814"/>
              <a:gd name="connsiteX30" fmla="*/ 636420 w 9786010"/>
              <a:gd name="connsiteY30" fmla="*/ 2727126 h 4954814"/>
              <a:gd name="connsiteX31" fmla="*/ 1045994 w 9786010"/>
              <a:gd name="connsiteY31" fmla="*/ 2460426 h 4954814"/>
              <a:gd name="connsiteX32" fmla="*/ 1531769 w 9786010"/>
              <a:gd name="connsiteY32" fmla="*/ 2374701 h 4954814"/>
              <a:gd name="connsiteX33" fmla="*/ 1969919 w 9786010"/>
              <a:gd name="connsiteY33" fmla="*/ 2222301 h 4954814"/>
              <a:gd name="connsiteX34" fmla="*/ 2389018 w 9786010"/>
              <a:gd name="connsiteY34" fmla="*/ 1927026 h 4954814"/>
              <a:gd name="connsiteX35" fmla="*/ 2893843 w 9786010"/>
              <a:gd name="connsiteY35" fmla="*/ 2222301 h 4954814"/>
              <a:gd name="connsiteX36" fmla="*/ 3298047 w 9786010"/>
              <a:gd name="connsiteY36" fmla="*/ 1944989 h 4954814"/>
              <a:gd name="connsiteX0" fmla="*/ 3298047 w 9387887"/>
              <a:gd name="connsiteY0" fmla="*/ 1944989 h 4954814"/>
              <a:gd name="connsiteX1" fmla="*/ 3735759 w 9387887"/>
              <a:gd name="connsiteY1" fmla="*/ 1812029 h 4954814"/>
              <a:gd name="connsiteX2" fmla="*/ 4055892 w 9387887"/>
              <a:gd name="connsiteY2" fmla="*/ 1519310 h 4954814"/>
              <a:gd name="connsiteX3" fmla="*/ 4254250 w 9387887"/>
              <a:gd name="connsiteY3" fmla="*/ 1559393 h 4954814"/>
              <a:gd name="connsiteX4" fmla="*/ 4471739 w 9387887"/>
              <a:gd name="connsiteY4" fmla="*/ 1574136 h 4954814"/>
              <a:gd name="connsiteX5" fmla="*/ 4906637 w 9387887"/>
              <a:gd name="connsiteY5" fmla="*/ 1444039 h 4954814"/>
              <a:gd name="connsiteX6" fmla="*/ 5215154 w 9387887"/>
              <a:gd name="connsiteY6" fmla="*/ 1105785 h 4954814"/>
              <a:gd name="connsiteX7" fmla="*/ 5661203 w 9387887"/>
              <a:gd name="connsiteY7" fmla="*/ 756380 h 4954814"/>
              <a:gd name="connsiteX8" fmla="*/ 5802452 w 9387887"/>
              <a:gd name="connsiteY8" fmla="*/ 503619 h 4954814"/>
              <a:gd name="connsiteX9" fmla="*/ 6103535 w 9387887"/>
              <a:gd name="connsiteY9" fmla="*/ 511053 h 4954814"/>
              <a:gd name="connsiteX10" fmla="*/ 6329522 w 9387887"/>
              <a:gd name="connsiteY10" fmla="*/ 581678 h 4954814"/>
              <a:gd name="connsiteX11" fmla="*/ 6553300 w 9387887"/>
              <a:gd name="connsiteY11" fmla="*/ 425561 h 4954814"/>
              <a:gd name="connsiteX12" fmla="*/ 6750305 w 9387887"/>
              <a:gd name="connsiteY12" fmla="*/ 362372 h 4954814"/>
              <a:gd name="connsiteX13" fmla="*/ 6854383 w 9387887"/>
              <a:gd name="connsiteY13" fmla="*/ 306616 h 4954814"/>
              <a:gd name="connsiteX14" fmla="*/ 7064281 w 9387887"/>
              <a:gd name="connsiteY14" fmla="*/ 9724 h 4954814"/>
              <a:gd name="connsiteX15" fmla="*/ 7320787 w 9387887"/>
              <a:gd name="connsiteY15" fmla="*/ 17718 h 4954814"/>
              <a:gd name="connsiteX16" fmla="*/ 7478930 w 9387887"/>
              <a:gd name="connsiteY16" fmla="*/ 142669 h 4954814"/>
              <a:gd name="connsiteX17" fmla="*/ 7728489 w 9387887"/>
              <a:gd name="connsiteY17" fmla="*/ 365535 h 4954814"/>
              <a:gd name="connsiteX18" fmla="*/ 7897710 w 9387887"/>
              <a:gd name="connsiteY18" fmla="*/ 810778 h 4954814"/>
              <a:gd name="connsiteX19" fmla="*/ 8010591 w 9387887"/>
              <a:gd name="connsiteY19" fmla="*/ 944329 h 4954814"/>
              <a:gd name="connsiteX20" fmla="*/ 8258647 w 9387887"/>
              <a:gd name="connsiteY20" fmla="*/ 1221568 h 4954814"/>
              <a:gd name="connsiteX21" fmla="*/ 8360786 w 9387887"/>
              <a:gd name="connsiteY21" fmla="*/ 1255614 h 4954814"/>
              <a:gd name="connsiteX22" fmla="*/ 8501838 w 9387887"/>
              <a:gd name="connsiteY22" fmla="*/ 1367482 h 4954814"/>
              <a:gd name="connsiteX23" fmla="*/ 8728614 w 9387887"/>
              <a:gd name="connsiteY23" fmla="*/ 1305064 h 4954814"/>
              <a:gd name="connsiteX24" fmla="*/ 8723751 w 9387887"/>
              <a:gd name="connsiteY24" fmla="*/ 2028357 h 4954814"/>
              <a:gd name="connsiteX25" fmla="*/ 8724303 w 9387887"/>
              <a:gd name="connsiteY25" fmla="*/ 4926239 h 4954814"/>
              <a:gd name="connsiteX26" fmla="*/ 8928 w 9387887"/>
              <a:gd name="connsiteY26" fmla="*/ 4954814 h 4954814"/>
              <a:gd name="connsiteX27" fmla="*/ 7771 w 9387887"/>
              <a:gd name="connsiteY27" fmla="*/ 3327201 h 4954814"/>
              <a:gd name="connsiteX28" fmla="*/ 245895 w 9387887"/>
              <a:gd name="connsiteY28" fmla="*/ 3136701 h 4954814"/>
              <a:gd name="connsiteX29" fmla="*/ 484020 w 9387887"/>
              <a:gd name="connsiteY29" fmla="*/ 3012876 h 4954814"/>
              <a:gd name="connsiteX30" fmla="*/ 636420 w 9387887"/>
              <a:gd name="connsiteY30" fmla="*/ 2727126 h 4954814"/>
              <a:gd name="connsiteX31" fmla="*/ 1045994 w 9387887"/>
              <a:gd name="connsiteY31" fmla="*/ 2460426 h 4954814"/>
              <a:gd name="connsiteX32" fmla="*/ 1531769 w 9387887"/>
              <a:gd name="connsiteY32" fmla="*/ 2374701 h 4954814"/>
              <a:gd name="connsiteX33" fmla="*/ 1969919 w 9387887"/>
              <a:gd name="connsiteY33" fmla="*/ 2222301 h 4954814"/>
              <a:gd name="connsiteX34" fmla="*/ 2389018 w 9387887"/>
              <a:gd name="connsiteY34" fmla="*/ 1927026 h 4954814"/>
              <a:gd name="connsiteX35" fmla="*/ 2893843 w 9387887"/>
              <a:gd name="connsiteY35" fmla="*/ 2222301 h 4954814"/>
              <a:gd name="connsiteX36" fmla="*/ 3298047 w 9387887"/>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28357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8782195"/>
              <a:gd name="connsiteY0" fmla="*/ 1944989 h 4954814"/>
              <a:gd name="connsiteX1" fmla="*/ 3735759 w 8782195"/>
              <a:gd name="connsiteY1" fmla="*/ 1812029 h 4954814"/>
              <a:gd name="connsiteX2" fmla="*/ 4055892 w 8782195"/>
              <a:gd name="connsiteY2" fmla="*/ 1519310 h 4954814"/>
              <a:gd name="connsiteX3" fmla="*/ 4254250 w 8782195"/>
              <a:gd name="connsiteY3" fmla="*/ 1559393 h 4954814"/>
              <a:gd name="connsiteX4" fmla="*/ 4471739 w 8782195"/>
              <a:gd name="connsiteY4" fmla="*/ 1574136 h 4954814"/>
              <a:gd name="connsiteX5" fmla="*/ 4906637 w 8782195"/>
              <a:gd name="connsiteY5" fmla="*/ 1444039 h 4954814"/>
              <a:gd name="connsiteX6" fmla="*/ 5215154 w 8782195"/>
              <a:gd name="connsiteY6" fmla="*/ 1105785 h 4954814"/>
              <a:gd name="connsiteX7" fmla="*/ 5661203 w 8782195"/>
              <a:gd name="connsiteY7" fmla="*/ 756380 h 4954814"/>
              <a:gd name="connsiteX8" fmla="*/ 5802452 w 8782195"/>
              <a:gd name="connsiteY8" fmla="*/ 503619 h 4954814"/>
              <a:gd name="connsiteX9" fmla="*/ 6103535 w 8782195"/>
              <a:gd name="connsiteY9" fmla="*/ 511053 h 4954814"/>
              <a:gd name="connsiteX10" fmla="*/ 6329522 w 8782195"/>
              <a:gd name="connsiteY10" fmla="*/ 581678 h 4954814"/>
              <a:gd name="connsiteX11" fmla="*/ 6553300 w 8782195"/>
              <a:gd name="connsiteY11" fmla="*/ 425561 h 4954814"/>
              <a:gd name="connsiteX12" fmla="*/ 6750305 w 8782195"/>
              <a:gd name="connsiteY12" fmla="*/ 362372 h 4954814"/>
              <a:gd name="connsiteX13" fmla="*/ 6854383 w 8782195"/>
              <a:gd name="connsiteY13" fmla="*/ 306616 h 4954814"/>
              <a:gd name="connsiteX14" fmla="*/ 7064281 w 8782195"/>
              <a:gd name="connsiteY14" fmla="*/ 9724 h 4954814"/>
              <a:gd name="connsiteX15" fmla="*/ 7320787 w 8782195"/>
              <a:gd name="connsiteY15" fmla="*/ 17718 h 4954814"/>
              <a:gd name="connsiteX16" fmla="*/ 7478930 w 8782195"/>
              <a:gd name="connsiteY16" fmla="*/ 142669 h 4954814"/>
              <a:gd name="connsiteX17" fmla="*/ 7728489 w 8782195"/>
              <a:gd name="connsiteY17" fmla="*/ 365535 h 4954814"/>
              <a:gd name="connsiteX18" fmla="*/ 7897710 w 8782195"/>
              <a:gd name="connsiteY18" fmla="*/ 810778 h 4954814"/>
              <a:gd name="connsiteX19" fmla="*/ 8010591 w 8782195"/>
              <a:gd name="connsiteY19" fmla="*/ 944329 h 4954814"/>
              <a:gd name="connsiteX20" fmla="*/ 8258647 w 8782195"/>
              <a:gd name="connsiteY20" fmla="*/ 1221568 h 4954814"/>
              <a:gd name="connsiteX21" fmla="*/ 8360786 w 8782195"/>
              <a:gd name="connsiteY21" fmla="*/ 1255614 h 4954814"/>
              <a:gd name="connsiteX22" fmla="*/ 8501838 w 8782195"/>
              <a:gd name="connsiteY22" fmla="*/ 1367482 h 4954814"/>
              <a:gd name="connsiteX23" fmla="*/ 8728614 w 8782195"/>
              <a:gd name="connsiteY23" fmla="*/ 1305064 h 4954814"/>
              <a:gd name="connsiteX24" fmla="*/ 8723751 w 8782195"/>
              <a:gd name="connsiteY24" fmla="*/ 2028357 h 4954814"/>
              <a:gd name="connsiteX25" fmla="*/ 8781453 w 8782195"/>
              <a:gd name="connsiteY25" fmla="*/ 4926239 h 4954814"/>
              <a:gd name="connsiteX26" fmla="*/ 8928 w 8782195"/>
              <a:gd name="connsiteY26" fmla="*/ 4954814 h 4954814"/>
              <a:gd name="connsiteX27" fmla="*/ 7771 w 8782195"/>
              <a:gd name="connsiteY27" fmla="*/ 3327201 h 4954814"/>
              <a:gd name="connsiteX28" fmla="*/ 245895 w 8782195"/>
              <a:gd name="connsiteY28" fmla="*/ 3136701 h 4954814"/>
              <a:gd name="connsiteX29" fmla="*/ 484020 w 8782195"/>
              <a:gd name="connsiteY29" fmla="*/ 3012876 h 4954814"/>
              <a:gd name="connsiteX30" fmla="*/ 636420 w 8782195"/>
              <a:gd name="connsiteY30" fmla="*/ 2727126 h 4954814"/>
              <a:gd name="connsiteX31" fmla="*/ 1045994 w 8782195"/>
              <a:gd name="connsiteY31" fmla="*/ 2460426 h 4954814"/>
              <a:gd name="connsiteX32" fmla="*/ 1531769 w 8782195"/>
              <a:gd name="connsiteY32" fmla="*/ 2374701 h 4954814"/>
              <a:gd name="connsiteX33" fmla="*/ 1969919 w 8782195"/>
              <a:gd name="connsiteY33" fmla="*/ 2222301 h 4954814"/>
              <a:gd name="connsiteX34" fmla="*/ 2389018 w 8782195"/>
              <a:gd name="connsiteY34" fmla="*/ 1927026 h 4954814"/>
              <a:gd name="connsiteX35" fmla="*/ 2893843 w 8782195"/>
              <a:gd name="connsiteY35" fmla="*/ 2222301 h 4954814"/>
              <a:gd name="connsiteX36" fmla="*/ 3298047 w 8782195"/>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28357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37882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9379668"/>
              <a:gd name="connsiteY0" fmla="*/ 1944989 h 4954814"/>
              <a:gd name="connsiteX1" fmla="*/ 3735759 w 9379668"/>
              <a:gd name="connsiteY1" fmla="*/ 1812029 h 4954814"/>
              <a:gd name="connsiteX2" fmla="*/ 4055892 w 9379668"/>
              <a:gd name="connsiteY2" fmla="*/ 1519310 h 4954814"/>
              <a:gd name="connsiteX3" fmla="*/ 4254250 w 9379668"/>
              <a:gd name="connsiteY3" fmla="*/ 1559393 h 4954814"/>
              <a:gd name="connsiteX4" fmla="*/ 4471739 w 9379668"/>
              <a:gd name="connsiteY4" fmla="*/ 1574136 h 4954814"/>
              <a:gd name="connsiteX5" fmla="*/ 4906637 w 9379668"/>
              <a:gd name="connsiteY5" fmla="*/ 1444039 h 4954814"/>
              <a:gd name="connsiteX6" fmla="*/ 5215154 w 9379668"/>
              <a:gd name="connsiteY6" fmla="*/ 1105785 h 4954814"/>
              <a:gd name="connsiteX7" fmla="*/ 5661203 w 9379668"/>
              <a:gd name="connsiteY7" fmla="*/ 756380 h 4954814"/>
              <a:gd name="connsiteX8" fmla="*/ 5802452 w 9379668"/>
              <a:gd name="connsiteY8" fmla="*/ 503619 h 4954814"/>
              <a:gd name="connsiteX9" fmla="*/ 6103535 w 9379668"/>
              <a:gd name="connsiteY9" fmla="*/ 511053 h 4954814"/>
              <a:gd name="connsiteX10" fmla="*/ 6329522 w 9379668"/>
              <a:gd name="connsiteY10" fmla="*/ 581678 h 4954814"/>
              <a:gd name="connsiteX11" fmla="*/ 6553300 w 9379668"/>
              <a:gd name="connsiteY11" fmla="*/ 425561 h 4954814"/>
              <a:gd name="connsiteX12" fmla="*/ 6750305 w 9379668"/>
              <a:gd name="connsiteY12" fmla="*/ 362372 h 4954814"/>
              <a:gd name="connsiteX13" fmla="*/ 6854383 w 9379668"/>
              <a:gd name="connsiteY13" fmla="*/ 306616 h 4954814"/>
              <a:gd name="connsiteX14" fmla="*/ 7064281 w 9379668"/>
              <a:gd name="connsiteY14" fmla="*/ 9724 h 4954814"/>
              <a:gd name="connsiteX15" fmla="*/ 7320787 w 9379668"/>
              <a:gd name="connsiteY15" fmla="*/ 17718 h 4954814"/>
              <a:gd name="connsiteX16" fmla="*/ 7478930 w 9379668"/>
              <a:gd name="connsiteY16" fmla="*/ 142669 h 4954814"/>
              <a:gd name="connsiteX17" fmla="*/ 7728489 w 9379668"/>
              <a:gd name="connsiteY17" fmla="*/ 365535 h 4954814"/>
              <a:gd name="connsiteX18" fmla="*/ 7897710 w 9379668"/>
              <a:gd name="connsiteY18" fmla="*/ 810778 h 4954814"/>
              <a:gd name="connsiteX19" fmla="*/ 8010591 w 9379668"/>
              <a:gd name="connsiteY19" fmla="*/ 944329 h 4954814"/>
              <a:gd name="connsiteX20" fmla="*/ 8258647 w 9379668"/>
              <a:gd name="connsiteY20" fmla="*/ 1221568 h 4954814"/>
              <a:gd name="connsiteX21" fmla="*/ 8360786 w 9379668"/>
              <a:gd name="connsiteY21" fmla="*/ 1255614 h 4954814"/>
              <a:gd name="connsiteX22" fmla="*/ 8501838 w 9379668"/>
              <a:gd name="connsiteY22" fmla="*/ 1367482 h 4954814"/>
              <a:gd name="connsiteX23" fmla="*/ 8728614 w 9379668"/>
              <a:gd name="connsiteY23" fmla="*/ 1305064 h 4954814"/>
              <a:gd name="connsiteX24" fmla="*/ 8724303 w 9379668"/>
              <a:gd name="connsiteY24" fmla="*/ 4926239 h 4954814"/>
              <a:gd name="connsiteX25" fmla="*/ 8928 w 9379668"/>
              <a:gd name="connsiteY25" fmla="*/ 4954814 h 4954814"/>
              <a:gd name="connsiteX26" fmla="*/ 7771 w 9379668"/>
              <a:gd name="connsiteY26" fmla="*/ 3327201 h 4954814"/>
              <a:gd name="connsiteX27" fmla="*/ 245895 w 9379668"/>
              <a:gd name="connsiteY27" fmla="*/ 3136701 h 4954814"/>
              <a:gd name="connsiteX28" fmla="*/ 484020 w 9379668"/>
              <a:gd name="connsiteY28" fmla="*/ 3012876 h 4954814"/>
              <a:gd name="connsiteX29" fmla="*/ 636420 w 9379668"/>
              <a:gd name="connsiteY29" fmla="*/ 2727126 h 4954814"/>
              <a:gd name="connsiteX30" fmla="*/ 1045994 w 9379668"/>
              <a:gd name="connsiteY30" fmla="*/ 2460426 h 4954814"/>
              <a:gd name="connsiteX31" fmla="*/ 1531769 w 9379668"/>
              <a:gd name="connsiteY31" fmla="*/ 2374701 h 4954814"/>
              <a:gd name="connsiteX32" fmla="*/ 1969919 w 9379668"/>
              <a:gd name="connsiteY32" fmla="*/ 2222301 h 4954814"/>
              <a:gd name="connsiteX33" fmla="*/ 2389018 w 9379668"/>
              <a:gd name="connsiteY33" fmla="*/ 1927026 h 4954814"/>
              <a:gd name="connsiteX34" fmla="*/ 2893843 w 9379668"/>
              <a:gd name="connsiteY34" fmla="*/ 2222301 h 4954814"/>
              <a:gd name="connsiteX35" fmla="*/ 3298047 w 9379668"/>
              <a:gd name="connsiteY35" fmla="*/ 1944989 h 4954814"/>
              <a:gd name="connsiteX0" fmla="*/ 3298047 w 9379668"/>
              <a:gd name="connsiteY0" fmla="*/ 1944989 h 4954814"/>
              <a:gd name="connsiteX1" fmla="*/ 3735759 w 9379668"/>
              <a:gd name="connsiteY1" fmla="*/ 1812029 h 4954814"/>
              <a:gd name="connsiteX2" fmla="*/ 4055892 w 9379668"/>
              <a:gd name="connsiteY2" fmla="*/ 1519310 h 4954814"/>
              <a:gd name="connsiteX3" fmla="*/ 4254250 w 9379668"/>
              <a:gd name="connsiteY3" fmla="*/ 1559393 h 4954814"/>
              <a:gd name="connsiteX4" fmla="*/ 4471739 w 9379668"/>
              <a:gd name="connsiteY4" fmla="*/ 1574136 h 4954814"/>
              <a:gd name="connsiteX5" fmla="*/ 4906637 w 9379668"/>
              <a:gd name="connsiteY5" fmla="*/ 1444039 h 4954814"/>
              <a:gd name="connsiteX6" fmla="*/ 5215154 w 9379668"/>
              <a:gd name="connsiteY6" fmla="*/ 1105785 h 4954814"/>
              <a:gd name="connsiteX7" fmla="*/ 5661203 w 9379668"/>
              <a:gd name="connsiteY7" fmla="*/ 756380 h 4954814"/>
              <a:gd name="connsiteX8" fmla="*/ 5802452 w 9379668"/>
              <a:gd name="connsiteY8" fmla="*/ 503619 h 4954814"/>
              <a:gd name="connsiteX9" fmla="*/ 6103535 w 9379668"/>
              <a:gd name="connsiteY9" fmla="*/ 511053 h 4954814"/>
              <a:gd name="connsiteX10" fmla="*/ 6329522 w 9379668"/>
              <a:gd name="connsiteY10" fmla="*/ 581678 h 4954814"/>
              <a:gd name="connsiteX11" fmla="*/ 6553300 w 9379668"/>
              <a:gd name="connsiteY11" fmla="*/ 425561 h 4954814"/>
              <a:gd name="connsiteX12" fmla="*/ 6750305 w 9379668"/>
              <a:gd name="connsiteY12" fmla="*/ 362372 h 4954814"/>
              <a:gd name="connsiteX13" fmla="*/ 6854383 w 9379668"/>
              <a:gd name="connsiteY13" fmla="*/ 306616 h 4954814"/>
              <a:gd name="connsiteX14" fmla="*/ 7064281 w 9379668"/>
              <a:gd name="connsiteY14" fmla="*/ 9724 h 4954814"/>
              <a:gd name="connsiteX15" fmla="*/ 7320787 w 9379668"/>
              <a:gd name="connsiteY15" fmla="*/ 17718 h 4954814"/>
              <a:gd name="connsiteX16" fmla="*/ 7478930 w 9379668"/>
              <a:gd name="connsiteY16" fmla="*/ 142669 h 4954814"/>
              <a:gd name="connsiteX17" fmla="*/ 7728489 w 9379668"/>
              <a:gd name="connsiteY17" fmla="*/ 365535 h 4954814"/>
              <a:gd name="connsiteX18" fmla="*/ 7897710 w 9379668"/>
              <a:gd name="connsiteY18" fmla="*/ 810778 h 4954814"/>
              <a:gd name="connsiteX19" fmla="*/ 8010591 w 9379668"/>
              <a:gd name="connsiteY19" fmla="*/ 944329 h 4954814"/>
              <a:gd name="connsiteX20" fmla="*/ 8258647 w 9379668"/>
              <a:gd name="connsiteY20" fmla="*/ 1221568 h 4954814"/>
              <a:gd name="connsiteX21" fmla="*/ 8360786 w 9379668"/>
              <a:gd name="connsiteY21" fmla="*/ 1255614 h 4954814"/>
              <a:gd name="connsiteX22" fmla="*/ 8501838 w 9379668"/>
              <a:gd name="connsiteY22" fmla="*/ 1367482 h 4954814"/>
              <a:gd name="connsiteX23" fmla="*/ 8728614 w 9379668"/>
              <a:gd name="connsiteY23" fmla="*/ 1305064 h 4954814"/>
              <a:gd name="connsiteX24" fmla="*/ 8724303 w 9379668"/>
              <a:gd name="connsiteY24" fmla="*/ 4935764 h 4954814"/>
              <a:gd name="connsiteX25" fmla="*/ 8928 w 9379668"/>
              <a:gd name="connsiteY25" fmla="*/ 4954814 h 4954814"/>
              <a:gd name="connsiteX26" fmla="*/ 7771 w 9379668"/>
              <a:gd name="connsiteY26" fmla="*/ 3327201 h 4954814"/>
              <a:gd name="connsiteX27" fmla="*/ 245895 w 9379668"/>
              <a:gd name="connsiteY27" fmla="*/ 3136701 h 4954814"/>
              <a:gd name="connsiteX28" fmla="*/ 484020 w 9379668"/>
              <a:gd name="connsiteY28" fmla="*/ 3012876 h 4954814"/>
              <a:gd name="connsiteX29" fmla="*/ 636420 w 9379668"/>
              <a:gd name="connsiteY29" fmla="*/ 2727126 h 4954814"/>
              <a:gd name="connsiteX30" fmla="*/ 1045994 w 9379668"/>
              <a:gd name="connsiteY30" fmla="*/ 2460426 h 4954814"/>
              <a:gd name="connsiteX31" fmla="*/ 1531769 w 9379668"/>
              <a:gd name="connsiteY31" fmla="*/ 2374701 h 4954814"/>
              <a:gd name="connsiteX32" fmla="*/ 1969919 w 9379668"/>
              <a:gd name="connsiteY32" fmla="*/ 2222301 h 4954814"/>
              <a:gd name="connsiteX33" fmla="*/ 2389018 w 9379668"/>
              <a:gd name="connsiteY33" fmla="*/ 1927026 h 4954814"/>
              <a:gd name="connsiteX34" fmla="*/ 2893843 w 9379668"/>
              <a:gd name="connsiteY34" fmla="*/ 2222301 h 4954814"/>
              <a:gd name="connsiteX35" fmla="*/ 3298047 w 9379668"/>
              <a:gd name="connsiteY35" fmla="*/ 1944989 h 4954814"/>
              <a:gd name="connsiteX0" fmla="*/ 3298047 w 8743275"/>
              <a:gd name="connsiteY0" fmla="*/ 1944989 h 4954814"/>
              <a:gd name="connsiteX1" fmla="*/ 3735759 w 8743275"/>
              <a:gd name="connsiteY1" fmla="*/ 1812029 h 4954814"/>
              <a:gd name="connsiteX2" fmla="*/ 4055892 w 8743275"/>
              <a:gd name="connsiteY2" fmla="*/ 1519310 h 4954814"/>
              <a:gd name="connsiteX3" fmla="*/ 4254250 w 8743275"/>
              <a:gd name="connsiteY3" fmla="*/ 1559393 h 4954814"/>
              <a:gd name="connsiteX4" fmla="*/ 4471739 w 8743275"/>
              <a:gd name="connsiteY4" fmla="*/ 1574136 h 4954814"/>
              <a:gd name="connsiteX5" fmla="*/ 4906637 w 8743275"/>
              <a:gd name="connsiteY5" fmla="*/ 1444039 h 4954814"/>
              <a:gd name="connsiteX6" fmla="*/ 5215154 w 8743275"/>
              <a:gd name="connsiteY6" fmla="*/ 1105785 h 4954814"/>
              <a:gd name="connsiteX7" fmla="*/ 5661203 w 8743275"/>
              <a:gd name="connsiteY7" fmla="*/ 756380 h 4954814"/>
              <a:gd name="connsiteX8" fmla="*/ 5802452 w 8743275"/>
              <a:gd name="connsiteY8" fmla="*/ 503619 h 4954814"/>
              <a:gd name="connsiteX9" fmla="*/ 6103535 w 8743275"/>
              <a:gd name="connsiteY9" fmla="*/ 511053 h 4954814"/>
              <a:gd name="connsiteX10" fmla="*/ 6329522 w 8743275"/>
              <a:gd name="connsiteY10" fmla="*/ 581678 h 4954814"/>
              <a:gd name="connsiteX11" fmla="*/ 6553300 w 8743275"/>
              <a:gd name="connsiteY11" fmla="*/ 425561 h 4954814"/>
              <a:gd name="connsiteX12" fmla="*/ 6750305 w 8743275"/>
              <a:gd name="connsiteY12" fmla="*/ 362372 h 4954814"/>
              <a:gd name="connsiteX13" fmla="*/ 6854383 w 8743275"/>
              <a:gd name="connsiteY13" fmla="*/ 306616 h 4954814"/>
              <a:gd name="connsiteX14" fmla="*/ 7064281 w 8743275"/>
              <a:gd name="connsiteY14" fmla="*/ 9724 h 4954814"/>
              <a:gd name="connsiteX15" fmla="*/ 7320787 w 8743275"/>
              <a:gd name="connsiteY15" fmla="*/ 17718 h 4954814"/>
              <a:gd name="connsiteX16" fmla="*/ 7478930 w 8743275"/>
              <a:gd name="connsiteY16" fmla="*/ 142669 h 4954814"/>
              <a:gd name="connsiteX17" fmla="*/ 7728489 w 8743275"/>
              <a:gd name="connsiteY17" fmla="*/ 365535 h 4954814"/>
              <a:gd name="connsiteX18" fmla="*/ 7897710 w 8743275"/>
              <a:gd name="connsiteY18" fmla="*/ 810778 h 4954814"/>
              <a:gd name="connsiteX19" fmla="*/ 8010591 w 8743275"/>
              <a:gd name="connsiteY19" fmla="*/ 944329 h 4954814"/>
              <a:gd name="connsiteX20" fmla="*/ 8258647 w 8743275"/>
              <a:gd name="connsiteY20" fmla="*/ 1221568 h 4954814"/>
              <a:gd name="connsiteX21" fmla="*/ 8360786 w 8743275"/>
              <a:gd name="connsiteY21" fmla="*/ 1255614 h 4954814"/>
              <a:gd name="connsiteX22" fmla="*/ 8501838 w 8743275"/>
              <a:gd name="connsiteY22" fmla="*/ 1367482 h 4954814"/>
              <a:gd name="connsiteX23" fmla="*/ 8728614 w 8743275"/>
              <a:gd name="connsiteY23" fmla="*/ 1305064 h 4954814"/>
              <a:gd name="connsiteX24" fmla="*/ 8724303 w 8743275"/>
              <a:gd name="connsiteY24" fmla="*/ 4935764 h 4954814"/>
              <a:gd name="connsiteX25" fmla="*/ 8928 w 8743275"/>
              <a:gd name="connsiteY25" fmla="*/ 4954814 h 4954814"/>
              <a:gd name="connsiteX26" fmla="*/ 7771 w 8743275"/>
              <a:gd name="connsiteY26" fmla="*/ 3327201 h 4954814"/>
              <a:gd name="connsiteX27" fmla="*/ 245895 w 8743275"/>
              <a:gd name="connsiteY27" fmla="*/ 3136701 h 4954814"/>
              <a:gd name="connsiteX28" fmla="*/ 484020 w 8743275"/>
              <a:gd name="connsiteY28" fmla="*/ 3012876 h 4954814"/>
              <a:gd name="connsiteX29" fmla="*/ 636420 w 8743275"/>
              <a:gd name="connsiteY29" fmla="*/ 2727126 h 4954814"/>
              <a:gd name="connsiteX30" fmla="*/ 1045994 w 8743275"/>
              <a:gd name="connsiteY30" fmla="*/ 2460426 h 4954814"/>
              <a:gd name="connsiteX31" fmla="*/ 1531769 w 8743275"/>
              <a:gd name="connsiteY31" fmla="*/ 2374701 h 4954814"/>
              <a:gd name="connsiteX32" fmla="*/ 1969919 w 8743275"/>
              <a:gd name="connsiteY32" fmla="*/ 2222301 h 4954814"/>
              <a:gd name="connsiteX33" fmla="*/ 2389018 w 8743275"/>
              <a:gd name="connsiteY33" fmla="*/ 1927026 h 4954814"/>
              <a:gd name="connsiteX34" fmla="*/ 2893843 w 8743275"/>
              <a:gd name="connsiteY34" fmla="*/ 2222301 h 4954814"/>
              <a:gd name="connsiteX35" fmla="*/ 3298047 w 8743275"/>
              <a:gd name="connsiteY35" fmla="*/ 1944989 h 4954814"/>
              <a:gd name="connsiteX0" fmla="*/ 3298047 w 8745193"/>
              <a:gd name="connsiteY0" fmla="*/ 1944989 h 4954814"/>
              <a:gd name="connsiteX1" fmla="*/ 3735759 w 8745193"/>
              <a:gd name="connsiteY1" fmla="*/ 1812029 h 4954814"/>
              <a:gd name="connsiteX2" fmla="*/ 4055892 w 8745193"/>
              <a:gd name="connsiteY2" fmla="*/ 1519310 h 4954814"/>
              <a:gd name="connsiteX3" fmla="*/ 4254250 w 8745193"/>
              <a:gd name="connsiteY3" fmla="*/ 1559393 h 4954814"/>
              <a:gd name="connsiteX4" fmla="*/ 4471739 w 8745193"/>
              <a:gd name="connsiteY4" fmla="*/ 1574136 h 4954814"/>
              <a:gd name="connsiteX5" fmla="*/ 4906637 w 8745193"/>
              <a:gd name="connsiteY5" fmla="*/ 1444039 h 4954814"/>
              <a:gd name="connsiteX6" fmla="*/ 5215154 w 8745193"/>
              <a:gd name="connsiteY6" fmla="*/ 1105785 h 4954814"/>
              <a:gd name="connsiteX7" fmla="*/ 5661203 w 8745193"/>
              <a:gd name="connsiteY7" fmla="*/ 756380 h 4954814"/>
              <a:gd name="connsiteX8" fmla="*/ 5802452 w 8745193"/>
              <a:gd name="connsiteY8" fmla="*/ 503619 h 4954814"/>
              <a:gd name="connsiteX9" fmla="*/ 6103535 w 8745193"/>
              <a:gd name="connsiteY9" fmla="*/ 511053 h 4954814"/>
              <a:gd name="connsiteX10" fmla="*/ 6329522 w 8745193"/>
              <a:gd name="connsiteY10" fmla="*/ 581678 h 4954814"/>
              <a:gd name="connsiteX11" fmla="*/ 6553300 w 8745193"/>
              <a:gd name="connsiteY11" fmla="*/ 425561 h 4954814"/>
              <a:gd name="connsiteX12" fmla="*/ 6750305 w 8745193"/>
              <a:gd name="connsiteY12" fmla="*/ 362372 h 4954814"/>
              <a:gd name="connsiteX13" fmla="*/ 6854383 w 8745193"/>
              <a:gd name="connsiteY13" fmla="*/ 306616 h 4954814"/>
              <a:gd name="connsiteX14" fmla="*/ 7064281 w 8745193"/>
              <a:gd name="connsiteY14" fmla="*/ 9724 h 4954814"/>
              <a:gd name="connsiteX15" fmla="*/ 7320787 w 8745193"/>
              <a:gd name="connsiteY15" fmla="*/ 17718 h 4954814"/>
              <a:gd name="connsiteX16" fmla="*/ 7478930 w 8745193"/>
              <a:gd name="connsiteY16" fmla="*/ 142669 h 4954814"/>
              <a:gd name="connsiteX17" fmla="*/ 7728489 w 8745193"/>
              <a:gd name="connsiteY17" fmla="*/ 365535 h 4954814"/>
              <a:gd name="connsiteX18" fmla="*/ 7897710 w 8745193"/>
              <a:gd name="connsiteY18" fmla="*/ 810778 h 4954814"/>
              <a:gd name="connsiteX19" fmla="*/ 8010591 w 8745193"/>
              <a:gd name="connsiteY19" fmla="*/ 944329 h 4954814"/>
              <a:gd name="connsiteX20" fmla="*/ 8258647 w 8745193"/>
              <a:gd name="connsiteY20" fmla="*/ 1221568 h 4954814"/>
              <a:gd name="connsiteX21" fmla="*/ 8360786 w 8745193"/>
              <a:gd name="connsiteY21" fmla="*/ 1255614 h 4954814"/>
              <a:gd name="connsiteX22" fmla="*/ 8501838 w 8745193"/>
              <a:gd name="connsiteY22" fmla="*/ 1367482 h 4954814"/>
              <a:gd name="connsiteX23" fmla="*/ 8728614 w 8745193"/>
              <a:gd name="connsiteY23" fmla="*/ 1305064 h 4954814"/>
              <a:gd name="connsiteX24" fmla="*/ 8724303 w 8745193"/>
              <a:gd name="connsiteY24" fmla="*/ 4935764 h 4954814"/>
              <a:gd name="connsiteX25" fmla="*/ 8928 w 8745193"/>
              <a:gd name="connsiteY25" fmla="*/ 4954814 h 4954814"/>
              <a:gd name="connsiteX26" fmla="*/ 7771 w 8745193"/>
              <a:gd name="connsiteY26" fmla="*/ 3327201 h 4954814"/>
              <a:gd name="connsiteX27" fmla="*/ 245895 w 8745193"/>
              <a:gd name="connsiteY27" fmla="*/ 3136701 h 4954814"/>
              <a:gd name="connsiteX28" fmla="*/ 484020 w 8745193"/>
              <a:gd name="connsiteY28" fmla="*/ 3012876 h 4954814"/>
              <a:gd name="connsiteX29" fmla="*/ 636420 w 8745193"/>
              <a:gd name="connsiteY29" fmla="*/ 2727126 h 4954814"/>
              <a:gd name="connsiteX30" fmla="*/ 1045994 w 8745193"/>
              <a:gd name="connsiteY30" fmla="*/ 2460426 h 4954814"/>
              <a:gd name="connsiteX31" fmla="*/ 1531769 w 8745193"/>
              <a:gd name="connsiteY31" fmla="*/ 2374701 h 4954814"/>
              <a:gd name="connsiteX32" fmla="*/ 1969919 w 8745193"/>
              <a:gd name="connsiteY32" fmla="*/ 2222301 h 4954814"/>
              <a:gd name="connsiteX33" fmla="*/ 2389018 w 8745193"/>
              <a:gd name="connsiteY33" fmla="*/ 1927026 h 4954814"/>
              <a:gd name="connsiteX34" fmla="*/ 2893843 w 8745193"/>
              <a:gd name="connsiteY34" fmla="*/ 2222301 h 4954814"/>
              <a:gd name="connsiteX35" fmla="*/ 3298047 w 8745193"/>
              <a:gd name="connsiteY35" fmla="*/ 1944989 h 4954814"/>
              <a:gd name="connsiteX0" fmla="*/ 3298047 w 8745193"/>
              <a:gd name="connsiteY0" fmla="*/ 1944989 h 4954814"/>
              <a:gd name="connsiteX1" fmla="*/ 3735759 w 8745193"/>
              <a:gd name="connsiteY1" fmla="*/ 1812029 h 4954814"/>
              <a:gd name="connsiteX2" fmla="*/ 4055892 w 8745193"/>
              <a:gd name="connsiteY2" fmla="*/ 1519310 h 4954814"/>
              <a:gd name="connsiteX3" fmla="*/ 4254250 w 8745193"/>
              <a:gd name="connsiteY3" fmla="*/ 1559393 h 4954814"/>
              <a:gd name="connsiteX4" fmla="*/ 4471739 w 8745193"/>
              <a:gd name="connsiteY4" fmla="*/ 1574136 h 4954814"/>
              <a:gd name="connsiteX5" fmla="*/ 4906637 w 8745193"/>
              <a:gd name="connsiteY5" fmla="*/ 1444039 h 4954814"/>
              <a:gd name="connsiteX6" fmla="*/ 5215154 w 8745193"/>
              <a:gd name="connsiteY6" fmla="*/ 1105785 h 4954814"/>
              <a:gd name="connsiteX7" fmla="*/ 5661203 w 8745193"/>
              <a:gd name="connsiteY7" fmla="*/ 756380 h 4954814"/>
              <a:gd name="connsiteX8" fmla="*/ 5802452 w 8745193"/>
              <a:gd name="connsiteY8" fmla="*/ 503619 h 4954814"/>
              <a:gd name="connsiteX9" fmla="*/ 6103535 w 8745193"/>
              <a:gd name="connsiteY9" fmla="*/ 511053 h 4954814"/>
              <a:gd name="connsiteX10" fmla="*/ 6329522 w 8745193"/>
              <a:gd name="connsiteY10" fmla="*/ 581678 h 4954814"/>
              <a:gd name="connsiteX11" fmla="*/ 6553300 w 8745193"/>
              <a:gd name="connsiteY11" fmla="*/ 425561 h 4954814"/>
              <a:gd name="connsiteX12" fmla="*/ 6750305 w 8745193"/>
              <a:gd name="connsiteY12" fmla="*/ 362372 h 4954814"/>
              <a:gd name="connsiteX13" fmla="*/ 6854383 w 8745193"/>
              <a:gd name="connsiteY13" fmla="*/ 306616 h 4954814"/>
              <a:gd name="connsiteX14" fmla="*/ 7064281 w 8745193"/>
              <a:gd name="connsiteY14" fmla="*/ 9724 h 4954814"/>
              <a:gd name="connsiteX15" fmla="*/ 7320787 w 8745193"/>
              <a:gd name="connsiteY15" fmla="*/ 17718 h 4954814"/>
              <a:gd name="connsiteX16" fmla="*/ 7478930 w 8745193"/>
              <a:gd name="connsiteY16" fmla="*/ 142669 h 4954814"/>
              <a:gd name="connsiteX17" fmla="*/ 7728489 w 8745193"/>
              <a:gd name="connsiteY17" fmla="*/ 365535 h 4954814"/>
              <a:gd name="connsiteX18" fmla="*/ 7897710 w 8745193"/>
              <a:gd name="connsiteY18" fmla="*/ 810778 h 4954814"/>
              <a:gd name="connsiteX19" fmla="*/ 8010591 w 8745193"/>
              <a:gd name="connsiteY19" fmla="*/ 944329 h 4954814"/>
              <a:gd name="connsiteX20" fmla="*/ 8258647 w 8745193"/>
              <a:gd name="connsiteY20" fmla="*/ 1221568 h 4954814"/>
              <a:gd name="connsiteX21" fmla="*/ 8360786 w 8745193"/>
              <a:gd name="connsiteY21" fmla="*/ 1255614 h 4954814"/>
              <a:gd name="connsiteX22" fmla="*/ 8501838 w 8745193"/>
              <a:gd name="connsiteY22" fmla="*/ 1367482 h 4954814"/>
              <a:gd name="connsiteX23" fmla="*/ 8728614 w 8745193"/>
              <a:gd name="connsiteY23" fmla="*/ 1305064 h 4954814"/>
              <a:gd name="connsiteX24" fmla="*/ 8724303 w 8745193"/>
              <a:gd name="connsiteY24" fmla="*/ 4935764 h 4954814"/>
              <a:gd name="connsiteX25" fmla="*/ 8928 w 8745193"/>
              <a:gd name="connsiteY25" fmla="*/ 4954814 h 4954814"/>
              <a:gd name="connsiteX26" fmla="*/ 7771 w 8745193"/>
              <a:gd name="connsiteY26" fmla="*/ 3327201 h 4954814"/>
              <a:gd name="connsiteX27" fmla="*/ 245895 w 8745193"/>
              <a:gd name="connsiteY27" fmla="*/ 3136701 h 4954814"/>
              <a:gd name="connsiteX28" fmla="*/ 484020 w 8745193"/>
              <a:gd name="connsiteY28" fmla="*/ 3012876 h 4954814"/>
              <a:gd name="connsiteX29" fmla="*/ 636420 w 8745193"/>
              <a:gd name="connsiteY29" fmla="*/ 2727126 h 4954814"/>
              <a:gd name="connsiteX30" fmla="*/ 1045994 w 8745193"/>
              <a:gd name="connsiteY30" fmla="*/ 2460426 h 4954814"/>
              <a:gd name="connsiteX31" fmla="*/ 1531769 w 8745193"/>
              <a:gd name="connsiteY31" fmla="*/ 2374701 h 4954814"/>
              <a:gd name="connsiteX32" fmla="*/ 1969919 w 8745193"/>
              <a:gd name="connsiteY32" fmla="*/ 2222301 h 4954814"/>
              <a:gd name="connsiteX33" fmla="*/ 2389018 w 8745193"/>
              <a:gd name="connsiteY33" fmla="*/ 1927026 h 4954814"/>
              <a:gd name="connsiteX34" fmla="*/ 2893843 w 8745193"/>
              <a:gd name="connsiteY34" fmla="*/ 2222301 h 4954814"/>
              <a:gd name="connsiteX35" fmla="*/ 3298047 w 8745193"/>
              <a:gd name="connsiteY35" fmla="*/ 1944989 h 4954814"/>
              <a:gd name="connsiteX0" fmla="*/ 3298047 w 8738389"/>
              <a:gd name="connsiteY0" fmla="*/ 1944989 h 4954814"/>
              <a:gd name="connsiteX1" fmla="*/ 3735759 w 8738389"/>
              <a:gd name="connsiteY1" fmla="*/ 1812029 h 4954814"/>
              <a:gd name="connsiteX2" fmla="*/ 4055892 w 8738389"/>
              <a:gd name="connsiteY2" fmla="*/ 1519310 h 4954814"/>
              <a:gd name="connsiteX3" fmla="*/ 4254250 w 8738389"/>
              <a:gd name="connsiteY3" fmla="*/ 1559393 h 4954814"/>
              <a:gd name="connsiteX4" fmla="*/ 4471739 w 8738389"/>
              <a:gd name="connsiteY4" fmla="*/ 1574136 h 4954814"/>
              <a:gd name="connsiteX5" fmla="*/ 4906637 w 8738389"/>
              <a:gd name="connsiteY5" fmla="*/ 1444039 h 4954814"/>
              <a:gd name="connsiteX6" fmla="*/ 5215154 w 8738389"/>
              <a:gd name="connsiteY6" fmla="*/ 1105785 h 4954814"/>
              <a:gd name="connsiteX7" fmla="*/ 5661203 w 8738389"/>
              <a:gd name="connsiteY7" fmla="*/ 756380 h 4954814"/>
              <a:gd name="connsiteX8" fmla="*/ 5802452 w 8738389"/>
              <a:gd name="connsiteY8" fmla="*/ 503619 h 4954814"/>
              <a:gd name="connsiteX9" fmla="*/ 6103535 w 8738389"/>
              <a:gd name="connsiteY9" fmla="*/ 511053 h 4954814"/>
              <a:gd name="connsiteX10" fmla="*/ 6329522 w 8738389"/>
              <a:gd name="connsiteY10" fmla="*/ 581678 h 4954814"/>
              <a:gd name="connsiteX11" fmla="*/ 6553300 w 8738389"/>
              <a:gd name="connsiteY11" fmla="*/ 425561 h 4954814"/>
              <a:gd name="connsiteX12" fmla="*/ 6750305 w 8738389"/>
              <a:gd name="connsiteY12" fmla="*/ 362372 h 4954814"/>
              <a:gd name="connsiteX13" fmla="*/ 6854383 w 8738389"/>
              <a:gd name="connsiteY13" fmla="*/ 306616 h 4954814"/>
              <a:gd name="connsiteX14" fmla="*/ 7064281 w 8738389"/>
              <a:gd name="connsiteY14" fmla="*/ 9724 h 4954814"/>
              <a:gd name="connsiteX15" fmla="*/ 7320787 w 8738389"/>
              <a:gd name="connsiteY15" fmla="*/ 17718 h 4954814"/>
              <a:gd name="connsiteX16" fmla="*/ 7478930 w 8738389"/>
              <a:gd name="connsiteY16" fmla="*/ 142669 h 4954814"/>
              <a:gd name="connsiteX17" fmla="*/ 7728489 w 8738389"/>
              <a:gd name="connsiteY17" fmla="*/ 365535 h 4954814"/>
              <a:gd name="connsiteX18" fmla="*/ 7897710 w 8738389"/>
              <a:gd name="connsiteY18" fmla="*/ 810778 h 4954814"/>
              <a:gd name="connsiteX19" fmla="*/ 8010591 w 8738389"/>
              <a:gd name="connsiteY19" fmla="*/ 944329 h 4954814"/>
              <a:gd name="connsiteX20" fmla="*/ 8258647 w 8738389"/>
              <a:gd name="connsiteY20" fmla="*/ 1221568 h 4954814"/>
              <a:gd name="connsiteX21" fmla="*/ 8360786 w 8738389"/>
              <a:gd name="connsiteY21" fmla="*/ 1255614 h 4954814"/>
              <a:gd name="connsiteX22" fmla="*/ 8501838 w 8738389"/>
              <a:gd name="connsiteY22" fmla="*/ 1367482 h 4954814"/>
              <a:gd name="connsiteX23" fmla="*/ 8718887 w 8738389"/>
              <a:gd name="connsiteY23" fmla="*/ 1300200 h 4954814"/>
              <a:gd name="connsiteX24" fmla="*/ 8724303 w 8738389"/>
              <a:gd name="connsiteY24" fmla="*/ 4935764 h 4954814"/>
              <a:gd name="connsiteX25" fmla="*/ 8928 w 8738389"/>
              <a:gd name="connsiteY25" fmla="*/ 4954814 h 4954814"/>
              <a:gd name="connsiteX26" fmla="*/ 7771 w 8738389"/>
              <a:gd name="connsiteY26" fmla="*/ 3327201 h 4954814"/>
              <a:gd name="connsiteX27" fmla="*/ 245895 w 8738389"/>
              <a:gd name="connsiteY27" fmla="*/ 3136701 h 4954814"/>
              <a:gd name="connsiteX28" fmla="*/ 484020 w 8738389"/>
              <a:gd name="connsiteY28" fmla="*/ 3012876 h 4954814"/>
              <a:gd name="connsiteX29" fmla="*/ 636420 w 8738389"/>
              <a:gd name="connsiteY29" fmla="*/ 2727126 h 4954814"/>
              <a:gd name="connsiteX30" fmla="*/ 1045994 w 8738389"/>
              <a:gd name="connsiteY30" fmla="*/ 2460426 h 4954814"/>
              <a:gd name="connsiteX31" fmla="*/ 1531769 w 8738389"/>
              <a:gd name="connsiteY31" fmla="*/ 2374701 h 4954814"/>
              <a:gd name="connsiteX32" fmla="*/ 1969919 w 8738389"/>
              <a:gd name="connsiteY32" fmla="*/ 2222301 h 4954814"/>
              <a:gd name="connsiteX33" fmla="*/ 2389018 w 8738389"/>
              <a:gd name="connsiteY33" fmla="*/ 1927026 h 4954814"/>
              <a:gd name="connsiteX34" fmla="*/ 2893843 w 8738389"/>
              <a:gd name="connsiteY34" fmla="*/ 2222301 h 4954814"/>
              <a:gd name="connsiteX35" fmla="*/ 3298047 w 8738389"/>
              <a:gd name="connsiteY35" fmla="*/ 1944989 h 4954814"/>
              <a:gd name="connsiteX0" fmla="*/ 3298047 w 8728501"/>
              <a:gd name="connsiteY0" fmla="*/ 1944989 h 4954814"/>
              <a:gd name="connsiteX1" fmla="*/ 3735759 w 8728501"/>
              <a:gd name="connsiteY1" fmla="*/ 1812029 h 4954814"/>
              <a:gd name="connsiteX2" fmla="*/ 4055892 w 8728501"/>
              <a:gd name="connsiteY2" fmla="*/ 1519310 h 4954814"/>
              <a:gd name="connsiteX3" fmla="*/ 4254250 w 8728501"/>
              <a:gd name="connsiteY3" fmla="*/ 1559393 h 4954814"/>
              <a:gd name="connsiteX4" fmla="*/ 4471739 w 8728501"/>
              <a:gd name="connsiteY4" fmla="*/ 1574136 h 4954814"/>
              <a:gd name="connsiteX5" fmla="*/ 4906637 w 8728501"/>
              <a:gd name="connsiteY5" fmla="*/ 1444039 h 4954814"/>
              <a:gd name="connsiteX6" fmla="*/ 5215154 w 8728501"/>
              <a:gd name="connsiteY6" fmla="*/ 1105785 h 4954814"/>
              <a:gd name="connsiteX7" fmla="*/ 5661203 w 8728501"/>
              <a:gd name="connsiteY7" fmla="*/ 756380 h 4954814"/>
              <a:gd name="connsiteX8" fmla="*/ 5802452 w 8728501"/>
              <a:gd name="connsiteY8" fmla="*/ 503619 h 4954814"/>
              <a:gd name="connsiteX9" fmla="*/ 6103535 w 8728501"/>
              <a:gd name="connsiteY9" fmla="*/ 511053 h 4954814"/>
              <a:gd name="connsiteX10" fmla="*/ 6329522 w 8728501"/>
              <a:gd name="connsiteY10" fmla="*/ 581678 h 4954814"/>
              <a:gd name="connsiteX11" fmla="*/ 6553300 w 8728501"/>
              <a:gd name="connsiteY11" fmla="*/ 425561 h 4954814"/>
              <a:gd name="connsiteX12" fmla="*/ 6750305 w 8728501"/>
              <a:gd name="connsiteY12" fmla="*/ 362372 h 4954814"/>
              <a:gd name="connsiteX13" fmla="*/ 6854383 w 8728501"/>
              <a:gd name="connsiteY13" fmla="*/ 306616 h 4954814"/>
              <a:gd name="connsiteX14" fmla="*/ 7064281 w 8728501"/>
              <a:gd name="connsiteY14" fmla="*/ 9724 h 4954814"/>
              <a:gd name="connsiteX15" fmla="*/ 7320787 w 8728501"/>
              <a:gd name="connsiteY15" fmla="*/ 17718 h 4954814"/>
              <a:gd name="connsiteX16" fmla="*/ 7478930 w 8728501"/>
              <a:gd name="connsiteY16" fmla="*/ 142669 h 4954814"/>
              <a:gd name="connsiteX17" fmla="*/ 7728489 w 8728501"/>
              <a:gd name="connsiteY17" fmla="*/ 365535 h 4954814"/>
              <a:gd name="connsiteX18" fmla="*/ 7897710 w 8728501"/>
              <a:gd name="connsiteY18" fmla="*/ 810778 h 4954814"/>
              <a:gd name="connsiteX19" fmla="*/ 8010591 w 8728501"/>
              <a:gd name="connsiteY19" fmla="*/ 944329 h 4954814"/>
              <a:gd name="connsiteX20" fmla="*/ 8258647 w 8728501"/>
              <a:gd name="connsiteY20" fmla="*/ 1221568 h 4954814"/>
              <a:gd name="connsiteX21" fmla="*/ 8360786 w 8728501"/>
              <a:gd name="connsiteY21" fmla="*/ 1255614 h 4954814"/>
              <a:gd name="connsiteX22" fmla="*/ 8501838 w 8728501"/>
              <a:gd name="connsiteY22" fmla="*/ 1367482 h 4954814"/>
              <a:gd name="connsiteX23" fmla="*/ 8718887 w 8728501"/>
              <a:gd name="connsiteY23" fmla="*/ 1300200 h 4954814"/>
              <a:gd name="connsiteX24" fmla="*/ 8724303 w 8728501"/>
              <a:gd name="connsiteY24" fmla="*/ 4935764 h 4954814"/>
              <a:gd name="connsiteX25" fmla="*/ 8928 w 8728501"/>
              <a:gd name="connsiteY25" fmla="*/ 4954814 h 4954814"/>
              <a:gd name="connsiteX26" fmla="*/ 7771 w 8728501"/>
              <a:gd name="connsiteY26" fmla="*/ 3327201 h 4954814"/>
              <a:gd name="connsiteX27" fmla="*/ 245895 w 8728501"/>
              <a:gd name="connsiteY27" fmla="*/ 3136701 h 4954814"/>
              <a:gd name="connsiteX28" fmla="*/ 484020 w 8728501"/>
              <a:gd name="connsiteY28" fmla="*/ 3012876 h 4954814"/>
              <a:gd name="connsiteX29" fmla="*/ 636420 w 8728501"/>
              <a:gd name="connsiteY29" fmla="*/ 2727126 h 4954814"/>
              <a:gd name="connsiteX30" fmla="*/ 1045994 w 8728501"/>
              <a:gd name="connsiteY30" fmla="*/ 2460426 h 4954814"/>
              <a:gd name="connsiteX31" fmla="*/ 1531769 w 8728501"/>
              <a:gd name="connsiteY31" fmla="*/ 2374701 h 4954814"/>
              <a:gd name="connsiteX32" fmla="*/ 1969919 w 8728501"/>
              <a:gd name="connsiteY32" fmla="*/ 2222301 h 4954814"/>
              <a:gd name="connsiteX33" fmla="*/ 2389018 w 8728501"/>
              <a:gd name="connsiteY33" fmla="*/ 1927026 h 4954814"/>
              <a:gd name="connsiteX34" fmla="*/ 2893843 w 8728501"/>
              <a:gd name="connsiteY34" fmla="*/ 2222301 h 4954814"/>
              <a:gd name="connsiteX35" fmla="*/ 3298047 w 8728501"/>
              <a:gd name="connsiteY35" fmla="*/ 1944989 h 4954814"/>
              <a:gd name="connsiteX0" fmla="*/ 3298047 w 8728501"/>
              <a:gd name="connsiteY0" fmla="*/ 1944989 h 4954814"/>
              <a:gd name="connsiteX1" fmla="*/ 3735759 w 8728501"/>
              <a:gd name="connsiteY1" fmla="*/ 1812029 h 4954814"/>
              <a:gd name="connsiteX2" fmla="*/ 4055892 w 8728501"/>
              <a:gd name="connsiteY2" fmla="*/ 1519310 h 4954814"/>
              <a:gd name="connsiteX3" fmla="*/ 4254250 w 8728501"/>
              <a:gd name="connsiteY3" fmla="*/ 1559393 h 4954814"/>
              <a:gd name="connsiteX4" fmla="*/ 4471739 w 8728501"/>
              <a:gd name="connsiteY4" fmla="*/ 1574136 h 4954814"/>
              <a:gd name="connsiteX5" fmla="*/ 4906637 w 8728501"/>
              <a:gd name="connsiteY5" fmla="*/ 1444039 h 4954814"/>
              <a:gd name="connsiteX6" fmla="*/ 5215154 w 8728501"/>
              <a:gd name="connsiteY6" fmla="*/ 1105785 h 4954814"/>
              <a:gd name="connsiteX7" fmla="*/ 5661203 w 8728501"/>
              <a:gd name="connsiteY7" fmla="*/ 756380 h 4954814"/>
              <a:gd name="connsiteX8" fmla="*/ 5802452 w 8728501"/>
              <a:gd name="connsiteY8" fmla="*/ 503619 h 4954814"/>
              <a:gd name="connsiteX9" fmla="*/ 6103535 w 8728501"/>
              <a:gd name="connsiteY9" fmla="*/ 511053 h 4954814"/>
              <a:gd name="connsiteX10" fmla="*/ 6329522 w 8728501"/>
              <a:gd name="connsiteY10" fmla="*/ 581678 h 4954814"/>
              <a:gd name="connsiteX11" fmla="*/ 6553300 w 8728501"/>
              <a:gd name="connsiteY11" fmla="*/ 425561 h 4954814"/>
              <a:gd name="connsiteX12" fmla="*/ 6750305 w 8728501"/>
              <a:gd name="connsiteY12" fmla="*/ 362372 h 4954814"/>
              <a:gd name="connsiteX13" fmla="*/ 6854383 w 8728501"/>
              <a:gd name="connsiteY13" fmla="*/ 306616 h 4954814"/>
              <a:gd name="connsiteX14" fmla="*/ 7064281 w 8728501"/>
              <a:gd name="connsiteY14" fmla="*/ 9724 h 4954814"/>
              <a:gd name="connsiteX15" fmla="*/ 7320787 w 8728501"/>
              <a:gd name="connsiteY15" fmla="*/ 17718 h 4954814"/>
              <a:gd name="connsiteX16" fmla="*/ 7478930 w 8728501"/>
              <a:gd name="connsiteY16" fmla="*/ 142669 h 4954814"/>
              <a:gd name="connsiteX17" fmla="*/ 7728489 w 8728501"/>
              <a:gd name="connsiteY17" fmla="*/ 365535 h 4954814"/>
              <a:gd name="connsiteX18" fmla="*/ 7897710 w 8728501"/>
              <a:gd name="connsiteY18" fmla="*/ 810778 h 4954814"/>
              <a:gd name="connsiteX19" fmla="*/ 8010591 w 8728501"/>
              <a:gd name="connsiteY19" fmla="*/ 944329 h 4954814"/>
              <a:gd name="connsiteX20" fmla="*/ 8258647 w 8728501"/>
              <a:gd name="connsiteY20" fmla="*/ 1221568 h 4954814"/>
              <a:gd name="connsiteX21" fmla="*/ 8360786 w 8728501"/>
              <a:gd name="connsiteY21" fmla="*/ 1255614 h 4954814"/>
              <a:gd name="connsiteX22" fmla="*/ 8501838 w 8728501"/>
              <a:gd name="connsiteY22" fmla="*/ 1367482 h 4954814"/>
              <a:gd name="connsiteX23" fmla="*/ 8718887 w 8728501"/>
              <a:gd name="connsiteY23" fmla="*/ 1300200 h 4954814"/>
              <a:gd name="connsiteX24" fmla="*/ 8724303 w 8728501"/>
              <a:gd name="connsiteY24" fmla="*/ 4935764 h 4954814"/>
              <a:gd name="connsiteX25" fmla="*/ 8928 w 8728501"/>
              <a:gd name="connsiteY25" fmla="*/ 4954814 h 4954814"/>
              <a:gd name="connsiteX26" fmla="*/ 7771 w 8728501"/>
              <a:gd name="connsiteY26" fmla="*/ 3327201 h 4954814"/>
              <a:gd name="connsiteX27" fmla="*/ 245895 w 8728501"/>
              <a:gd name="connsiteY27" fmla="*/ 3136701 h 4954814"/>
              <a:gd name="connsiteX28" fmla="*/ 484020 w 8728501"/>
              <a:gd name="connsiteY28" fmla="*/ 3012876 h 4954814"/>
              <a:gd name="connsiteX29" fmla="*/ 636420 w 8728501"/>
              <a:gd name="connsiteY29" fmla="*/ 2727126 h 4954814"/>
              <a:gd name="connsiteX30" fmla="*/ 1045994 w 8728501"/>
              <a:gd name="connsiteY30" fmla="*/ 2460426 h 4954814"/>
              <a:gd name="connsiteX31" fmla="*/ 1531769 w 8728501"/>
              <a:gd name="connsiteY31" fmla="*/ 2374701 h 4954814"/>
              <a:gd name="connsiteX32" fmla="*/ 1969919 w 8728501"/>
              <a:gd name="connsiteY32" fmla="*/ 2222301 h 4954814"/>
              <a:gd name="connsiteX33" fmla="*/ 2389018 w 8728501"/>
              <a:gd name="connsiteY33" fmla="*/ 1927026 h 4954814"/>
              <a:gd name="connsiteX34" fmla="*/ 2893843 w 8728501"/>
              <a:gd name="connsiteY34" fmla="*/ 2222301 h 4954814"/>
              <a:gd name="connsiteX35" fmla="*/ 3298047 w 8728501"/>
              <a:gd name="connsiteY35" fmla="*/ 1944989 h 4954814"/>
              <a:gd name="connsiteX0" fmla="*/ 3298047 w 8734235"/>
              <a:gd name="connsiteY0" fmla="*/ 1944989 h 4954814"/>
              <a:gd name="connsiteX1" fmla="*/ 3735759 w 8734235"/>
              <a:gd name="connsiteY1" fmla="*/ 1812029 h 4954814"/>
              <a:gd name="connsiteX2" fmla="*/ 4055892 w 8734235"/>
              <a:gd name="connsiteY2" fmla="*/ 1519310 h 4954814"/>
              <a:gd name="connsiteX3" fmla="*/ 4254250 w 8734235"/>
              <a:gd name="connsiteY3" fmla="*/ 1559393 h 4954814"/>
              <a:gd name="connsiteX4" fmla="*/ 4471739 w 8734235"/>
              <a:gd name="connsiteY4" fmla="*/ 1574136 h 4954814"/>
              <a:gd name="connsiteX5" fmla="*/ 4906637 w 8734235"/>
              <a:gd name="connsiteY5" fmla="*/ 1444039 h 4954814"/>
              <a:gd name="connsiteX6" fmla="*/ 5215154 w 8734235"/>
              <a:gd name="connsiteY6" fmla="*/ 1105785 h 4954814"/>
              <a:gd name="connsiteX7" fmla="*/ 5661203 w 8734235"/>
              <a:gd name="connsiteY7" fmla="*/ 756380 h 4954814"/>
              <a:gd name="connsiteX8" fmla="*/ 5802452 w 8734235"/>
              <a:gd name="connsiteY8" fmla="*/ 503619 h 4954814"/>
              <a:gd name="connsiteX9" fmla="*/ 6103535 w 8734235"/>
              <a:gd name="connsiteY9" fmla="*/ 511053 h 4954814"/>
              <a:gd name="connsiteX10" fmla="*/ 6329522 w 8734235"/>
              <a:gd name="connsiteY10" fmla="*/ 581678 h 4954814"/>
              <a:gd name="connsiteX11" fmla="*/ 6553300 w 8734235"/>
              <a:gd name="connsiteY11" fmla="*/ 425561 h 4954814"/>
              <a:gd name="connsiteX12" fmla="*/ 6750305 w 8734235"/>
              <a:gd name="connsiteY12" fmla="*/ 362372 h 4954814"/>
              <a:gd name="connsiteX13" fmla="*/ 6854383 w 8734235"/>
              <a:gd name="connsiteY13" fmla="*/ 306616 h 4954814"/>
              <a:gd name="connsiteX14" fmla="*/ 7064281 w 8734235"/>
              <a:gd name="connsiteY14" fmla="*/ 9724 h 4954814"/>
              <a:gd name="connsiteX15" fmla="*/ 7320787 w 8734235"/>
              <a:gd name="connsiteY15" fmla="*/ 17718 h 4954814"/>
              <a:gd name="connsiteX16" fmla="*/ 7478930 w 8734235"/>
              <a:gd name="connsiteY16" fmla="*/ 142669 h 4954814"/>
              <a:gd name="connsiteX17" fmla="*/ 7728489 w 8734235"/>
              <a:gd name="connsiteY17" fmla="*/ 365535 h 4954814"/>
              <a:gd name="connsiteX18" fmla="*/ 7897710 w 8734235"/>
              <a:gd name="connsiteY18" fmla="*/ 810778 h 4954814"/>
              <a:gd name="connsiteX19" fmla="*/ 8010591 w 8734235"/>
              <a:gd name="connsiteY19" fmla="*/ 944329 h 4954814"/>
              <a:gd name="connsiteX20" fmla="*/ 8258647 w 8734235"/>
              <a:gd name="connsiteY20" fmla="*/ 1221568 h 4954814"/>
              <a:gd name="connsiteX21" fmla="*/ 8360786 w 8734235"/>
              <a:gd name="connsiteY21" fmla="*/ 1255614 h 4954814"/>
              <a:gd name="connsiteX22" fmla="*/ 8501838 w 8734235"/>
              <a:gd name="connsiteY22" fmla="*/ 1367482 h 4954814"/>
              <a:gd name="connsiteX23" fmla="*/ 8728412 w 8734235"/>
              <a:gd name="connsiteY23" fmla="*/ 1290675 h 4954814"/>
              <a:gd name="connsiteX24" fmla="*/ 8724303 w 8734235"/>
              <a:gd name="connsiteY24" fmla="*/ 4935764 h 4954814"/>
              <a:gd name="connsiteX25" fmla="*/ 8928 w 8734235"/>
              <a:gd name="connsiteY25" fmla="*/ 4954814 h 4954814"/>
              <a:gd name="connsiteX26" fmla="*/ 7771 w 8734235"/>
              <a:gd name="connsiteY26" fmla="*/ 3327201 h 4954814"/>
              <a:gd name="connsiteX27" fmla="*/ 245895 w 8734235"/>
              <a:gd name="connsiteY27" fmla="*/ 3136701 h 4954814"/>
              <a:gd name="connsiteX28" fmla="*/ 484020 w 8734235"/>
              <a:gd name="connsiteY28" fmla="*/ 3012876 h 4954814"/>
              <a:gd name="connsiteX29" fmla="*/ 636420 w 8734235"/>
              <a:gd name="connsiteY29" fmla="*/ 2727126 h 4954814"/>
              <a:gd name="connsiteX30" fmla="*/ 1045994 w 8734235"/>
              <a:gd name="connsiteY30" fmla="*/ 2460426 h 4954814"/>
              <a:gd name="connsiteX31" fmla="*/ 1531769 w 8734235"/>
              <a:gd name="connsiteY31" fmla="*/ 2374701 h 4954814"/>
              <a:gd name="connsiteX32" fmla="*/ 1969919 w 8734235"/>
              <a:gd name="connsiteY32" fmla="*/ 2222301 h 4954814"/>
              <a:gd name="connsiteX33" fmla="*/ 2389018 w 8734235"/>
              <a:gd name="connsiteY33" fmla="*/ 1927026 h 4954814"/>
              <a:gd name="connsiteX34" fmla="*/ 2893843 w 8734235"/>
              <a:gd name="connsiteY34" fmla="*/ 2222301 h 4954814"/>
              <a:gd name="connsiteX35" fmla="*/ 3298047 w 8734235"/>
              <a:gd name="connsiteY35" fmla="*/ 1944989 h 4954814"/>
              <a:gd name="connsiteX0" fmla="*/ 3298047 w 8730002"/>
              <a:gd name="connsiteY0" fmla="*/ 1944989 h 4954814"/>
              <a:gd name="connsiteX1" fmla="*/ 3735759 w 8730002"/>
              <a:gd name="connsiteY1" fmla="*/ 1812029 h 4954814"/>
              <a:gd name="connsiteX2" fmla="*/ 4055892 w 8730002"/>
              <a:gd name="connsiteY2" fmla="*/ 1519310 h 4954814"/>
              <a:gd name="connsiteX3" fmla="*/ 4254250 w 8730002"/>
              <a:gd name="connsiteY3" fmla="*/ 1559393 h 4954814"/>
              <a:gd name="connsiteX4" fmla="*/ 4471739 w 8730002"/>
              <a:gd name="connsiteY4" fmla="*/ 1574136 h 4954814"/>
              <a:gd name="connsiteX5" fmla="*/ 4906637 w 8730002"/>
              <a:gd name="connsiteY5" fmla="*/ 1444039 h 4954814"/>
              <a:gd name="connsiteX6" fmla="*/ 5215154 w 8730002"/>
              <a:gd name="connsiteY6" fmla="*/ 1105785 h 4954814"/>
              <a:gd name="connsiteX7" fmla="*/ 5661203 w 8730002"/>
              <a:gd name="connsiteY7" fmla="*/ 756380 h 4954814"/>
              <a:gd name="connsiteX8" fmla="*/ 5802452 w 8730002"/>
              <a:gd name="connsiteY8" fmla="*/ 503619 h 4954814"/>
              <a:gd name="connsiteX9" fmla="*/ 6103535 w 8730002"/>
              <a:gd name="connsiteY9" fmla="*/ 511053 h 4954814"/>
              <a:gd name="connsiteX10" fmla="*/ 6329522 w 8730002"/>
              <a:gd name="connsiteY10" fmla="*/ 581678 h 4954814"/>
              <a:gd name="connsiteX11" fmla="*/ 6553300 w 8730002"/>
              <a:gd name="connsiteY11" fmla="*/ 425561 h 4954814"/>
              <a:gd name="connsiteX12" fmla="*/ 6750305 w 8730002"/>
              <a:gd name="connsiteY12" fmla="*/ 362372 h 4954814"/>
              <a:gd name="connsiteX13" fmla="*/ 6854383 w 8730002"/>
              <a:gd name="connsiteY13" fmla="*/ 306616 h 4954814"/>
              <a:gd name="connsiteX14" fmla="*/ 7064281 w 8730002"/>
              <a:gd name="connsiteY14" fmla="*/ 9724 h 4954814"/>
              <a:gd name="connsiteX15" fmla="*/ 7320787 w 8730002"/>
              <a:gd name="connsiteY15" fmla="*/ 17718 h 4954814"/>
              <a:gd name="connsiteX16" fmla="*/ 7478930 w 8730002"/>
              <a:gd name="connsiteY16" fmla="*/ 142669 h 4954814"/>
              <a:gd name="connsiteX17" fmla="*/ 7728489 w 8730002"/>
              <a:gd name="connsiteY17" fmla="*/ 365535 h 4954814"/>
              <a:gd name="connsiteX18" fmla="*/ 7897710 w 8730002"/>
              <a:gd name="connsiteY18" fmla="*/ 810778 h 4954814"/>
              <a:gd name="connsiteX19" fmla="*/ 8010591 w 8730002"/>
              <a:gd name="connsiteY19" fmla="*/ 944329 h 4954814"/>
              <a:gd name="connsiteX20" fmla="*/ 8258647 w 8730002"/>
              <a:gd name="connsiteY20" fmla="*/ 1221568 h 4954814"/>
              <a:gd name="connsiteX21" fmla="*/ 8360786 w 8730002"/>
              <a:gd name="connsiteY21" fmla="*/ 1255614 h 4954814"/>
              <a:gd name="connsiteX22" fmla="*/ 8501838 w 8730002"/>
              <a:gd name="connsiteY22" fmla="*/ 1367482 h 4954814"/>
              <a:gd name="connsiteX23" fmla="*/ 8728412 w 8730002"/>
              <a:gd name="connsiteY23" fmla="*/ 1290675 h 4954814"/>
              <a:gd name="connsiteX24" fmla="*/ 8724303 w 8730002"/>
              <a:gd name="connsiteY24" fmla="*/ 4935764 h 4954814"/>
              <a:gd name="connsiteX25" fmla="*/ 8928 w 8730002"/>
              <a:gd name="connsiteY25" fmla="*/ 4954814 h 4954814"/>
              <a:gd name="connsiteX26" fmla="*/ 7771 w 8730002"/>
              <a:gd name="connsiteY26" fmla="*/ 3327201 h 4954814"/>
              <a:gd name="connsiteX27" fmla="*/ 245895 w 8730002"/>
              <a:gd name="connsiteY27" fmla="*/ 3136701 h 4954814"/>
              <a:gd name="connsiteX28" fmla="*/ 484020 w 8730002"/>
              <a:gd name="connsiteY28" fmla="*/ 3012876 h 4954814"/>
              <a:gd name="connsiteX29" fmla="*/ 636420 w 8730002"/>
              <a:gd name="connsiteY29" fmla="*/ 2727126 h 4954814"/>
              <a:gd name="connsiteX30" fmla="*/ 1045994 w 8730002"/>
              <a:gd name="connsiteY30" fmla="*/ 2460426 h 4954814"/>
              <a:gd name="connsiteX31" fmla="*/ 1531769 w 8730002"/>
              <a:gd name="connsiteY31" fmla="*/ 2374701 h 4954814"/>
              <a:gd name="connsiteX32" fmla="*/ 1969919 w 8730002"/>
              <a:gd name="connsiteY32" fmla="*/ 2222301 h 4954814"/>
              <a:gd name="connsiteX33" fmla="*/ 2389018 w 8730002"/>
              <a:gd name="connsiteY33" fmla="*/ 1927026 h 4954814"/>
              <a:gd name="connsiteX34" fmla="*/ 2893843 w 8730002"/>
              <a:gd name="connsiteY34" fmla="*/ 2222301 h 4954814"/>
              <a:gd name="connsiteX35" fmla="*/ 3298047 w 8730002"/>
              <a:gd name="connsiteY35" fmla="*/ 1944989 h 4954814"/>
              <a:gd name="connsiteX0" fmla="*/ 4030794 w 9462749"/>
              <a:gd name="connsiteY0" fmla="*/ 1944989 h 4954814"/>
              <a:gd name="connsiteX1" fmla="*/ 4468506 w 9462749"/>
              <a:gd name="connsiteY1" fmla="*/ 1812029 h 4954814"/>
              <a:gd name="connsiteX2" fmla="*/ 4788639 w 9462749"/>
              <a:gd name="connsiteY2" fmla="*/ 1519310 h 4954814"/>
              <a:gd name="connsiteX3" fmla="*/ 4986997 w 9462749"/>
              <a:gd name="connsiteY3" fmla="*/ 1559393 h 4954814"/>
              <a:gd name="connsiteX4" fmla="*/ 5204486 w 9462749"/>
              <a:gd name="connsiteY4" fmla="*/ 1574136 h 4954814"/>
              <a:gd name="connsiteX5" fmla="*/ 5639384 w 9462749"/>
              <a:gd name="connsiteY5" fmla="*/ 1444039 h 4954814"/>
              <a:gd name="connsiteX6" fmla="*/ 5947901 w 9462749"/>
              <a:gd name="connsiteY6" fmla="*/ 1105785 h 4954814"/>
              <a:gd name="connsiteX7" fmla="*/ 6393950 w 9462749"/>
              <a:gd name="connsiteY7" fmla="*/ 756380 h 4954814"/>
              <a:gd name="connsiteX8" fmla="*/ 6535199 w 9462749"/>
              <a:gd name="connsiteY8" fmla="*/ 503619 h 4954814"/>
              <a:gd name="connsiteX9" fmla="*/ 6836282 w 9462749"/>
              <a:gd name="connsiteY9" fmla="*/ 511053 h 4954814"/>
              <a:gd name="connsiteX10" fmla="*/ 7062269 w 9462749"/>
              <a:gd name="connsiteY10" fmla="*/ 581678 h 4954814"/>
              <a:gd name="connsiteX11" fmla="*/ 7286047 w 9462749"/>
              <a:gd name="connsiteY11" fmla="*/ 425561 h 4954814"/>
              <a:gd name="connsiteX12" fmla="*/ 7483052 w 9462749"/>
              <a:gd name="connsiteY12" fmla="*/ 362372 h 4954814"/>
              <a:gd name="connsiteX13" fmla="*/ 7587130 w 9462749"/>
              <a:gd name="connsiteY13" fmla="*/ 306616 h 4954814"/>
              <a:gd name="connsiteX14" fmla="*/ 7797028 w 9462749"/>
              <a:gd name="connsiteY14" fmla="*/ 9724 h 4954814"/>
              <a:gd name="connsiteX15" fmla="*/ 8053534 w 9462749"/>
              <a:gd name="connsiteY15" fmla="*/ 17718 h 4954814"/>
              <a:gd name="connsiteX16" fmla="*/ 8211677 w 9462749"/>
              <a:gd name="connsiteY16" fmla="*/ 142669 h 4954814"/>
              <a:gd name="connsiteX17" fmla="*/ 8461236 w 9462749"/>
              <a:gd name="connsiteY17" fmla="*/ 365535 h 4954814"/>
              <a:gd name="connsiteX18" fmla="*/ 8630457 w 9462749"/>
              <a:gd name="connsiteY18" fmla="*/ 810778 h 4954814"/>
              <a:gd name="connsiteX19" fmla="*/ 8743338 w 9462749"/>
              <a:gd name="connsiteY19" fmla="*/ 944329 h 4954814"/>
              <a:gd name="connsiteX20" fmla="*/ 8991394 w 9462749"/>
              <a:gd name="connsiteY20" fmla="*/ 1221568 h 4954814"/>
              <a:gd name="connsiteX21" fmla="*/ 9093533 w 9462749"/>
              <a:gd name="connsiteY21" fmla="*/ 1255614 h 4954814"/>
              <a:gd name="connsiteX22" fmla="*/ 9234585 w 9462749"/>
              <a:gd name="connsiteY22" fmla="*/ 1367482 h 4954814"/>
              <a:gd name="connsiteX23" fmla="*/ 9461159 w 9462749"/>
              <a:gd name="connsiteY23" fmla="*/ 1290675 h 4954814"/>
              <a:gd name="connsiteX24" fmla="*/ 9457050 w 9462749"/>
              <a:gd name="connsiteY24" fmla="*/ 4935764 h 4954814"/>
              <a:gd name="connsiteX25" fmla="*/ 741675 w 9462749"/>
              <a:gd name="connsiteY25" fmla="*/ 4954814 h 4954814"/>
              <a:gd name="connsiteX26" fmla="*/ 417859 w 9462749"/>
              <a:gd name="connsiteY26" fmla="*/ 3374825 h 4954814"/>
              <a:gd name="connsiteX27" fmla="*/ 740518 w 9462749"/>
              <a:gd name="connsiteY27" fmla="*/ 3327201 h 4954814"/>
              <a:gd name="connsiteX28" fmla="*/ 978642 w 9462749"/>
              <a:gd name="connsiteY28" fmla="*/ 3136701 h 4954814"/>
              <a:gd name="connsiteX29" fmla="*/ 1216767 w 9462749"/>
              <a:gd name="connsiteY29" fmla="*/ 3012876 h 4954814"/>
              <a:gd name="connsiteX30" fmla="*/ 1369167 w 9462749"/>
              <a:gd name="connsiteY30" fmla="*/ 2727126 h 4954814"/>
              <a:gd name="connsiteX31" fmla="*/ 1778741 w 9462749"/>
              <a:gd name="connsiteY31" fmla="*/ 2460426 h 4954814"/>
              <a:gd name="connsiteX32" fmla="*/ 2264516 w 9462749"/>
              <a:gd name="connsiteY32" fmla="*/ 2374701 h 4954814"/>
              <a:gd name="connsiteX33" fmla="*/ 2702666 w 9462749"/>
              <a:gd name="connsiteY33" fmla="*/ 2222301 h 4954814"/>
              <a:gd name="connsiteX34" fmla="*/ 3121765 w 9462749"/>
              <a:gd name="connsiteY34" fmla="*/ 1927026 h 4954814"/>
              <a:gd name="connsiteX35" fmla="*/ 3626590 w 9462749"/>
              <a:gd name="connsiteY35" fmla="*/ 2222301 h 4954814"/>
              <a:gd name="connsiteX36" fmla="*/ 4030794 w 9462749"/>
              <a:gd name="connsiteY36" fmla="*/ 1944989 h 4954814"/>
              <a:gd name="connsiteX0" fmla="*/ 4030794 w 9462749"/>
              <a:gd name="connsiteY0" fmla="*/ 1944989 h 4954814"/>
              <a:gd name="connsiteX1" fmla="*/ 4468506 w 9462749"/>
              <a:gd name="connsiteY1" fmla="*/ 1812029 h 4954814"/>
              <a:gd name="connsiteX2" fmla="*/ 4788639 w 9462749"/>
              <a:gd name="connsiteY2" fmla="*/ 1519310 h 4954814"/>
              <a:gd name="connsiteX3" fmla="*/ 4986997 w 9462749"/>
              <a:gd name="connsiteY3" fmla="*/ 1559393 h 4954814"/>
              <a:gd name="connsiteX4" fmla="*/ 5204486 w 9462749"/>
              <a:gd name="connsiteY4" fmla="*/ 1574136 h 4954814"/>
              <a:gd name="connsiteX5" fmla="*/ 5639384 w 9462749"/>
              <a:gd name="connsiteY5" fmla="*/ 1444039 h 4954814"/>
              <a:gd name="connsiteX6" fmla="*/ 5947901 w 9462749"/>
              <a:gd name="connsiteY6" fmla="*/ 1105785 h 4954814"/>
              <a:gd name="connsiteX7" fmla="*/ 6393950 w 9462749"/>
              <a:gd name="connsiteY7" fmla="*/ 756380 h 4954814"/>
              <a:gd name="connsiteX8" fmla="*/ 6535199 w 9462749"/>
              <a:gd name="connsiteY8" fmla="*/ 503619 h 4954814"/>
              <a:gd name="connsiteX9" fmla="*/ 6836282 w 9462749"/>
              <a:gd name="connsiteY9" fmla="*/ 511053 h 4954814"/>
              <a:gd name="connsiteX10" fmla="*/ 7062269 w 9462749"/>
              <a:gd name="connsiteY10" fmla="*/ 581678 h 4954814"/>
              <a:gd name="connsiteX11" fmla="*/ 7286047 w 9462749"/>
              <a:gd name="connsiteY11" fmla="*/ 425561 h 4954814"/>
              <a:gd name="connsiteX12" fmla="*/ 7483052 w 9462749"/>
              <a:gd name="connsiteY12" fmla="*/ 362372 h 4954814"/>
              <a:gd name="connsiteX13" fmla="*/ 7587130 w 9462749"/>
              <a:gd name="connsiteY13" fmla="*/ 306616 h 4954814"/>
              <a:gd name="connsiteX14" fmla="*/ 7797028 w 9462749"/>
              <a:gd name="connsiteY14" fmla="*/ 9724 h 4954814"/>
              <a:gd name="connsiteX15" fmla="*/ 8053534 w 9462749"/>
              <a:gd name="connsiteY15" fmla="*/ 17718 h 4954814"/>
              <a:gd name="connsiteX16" fmla="*/ 8211677 w 9462749"/>
              <a:gd name="connsiteY16" fmla="*/ 142669 h 4954814"/>
              <a:gd name="connsiteX17" fmla="*/ 8461236 w 9462749"/>
              <a:gd name="connsiteY17" fmla="*/ 365535 h 4954814"/>
              <a:gd name="connsiteX18" fmla="*/ 8630457 w 9462749"/>
              <a:gd name="connsiteY18" fmla="*/ 810778 h 4954814"/>
              <a:gd name="connsiteX19" fmla="*/ 8743338 w 9462749"/>
              <a:gd name="connsiteY19" fmla="*/ 944329 h 4954814"/>
              <a:gd name="connsiteX20" fmla="*/ 8991394 w 9462749"/>
              <a:gd name="connsiteY20" fmla="*/ 1221568 h 4954814"/>
              <a:gd name="connsiteX21" fmla="*/ 9093533 w 9462749"/>
              <a:gd name="connsiteY21" fmla="*/ 1255614 h 4954814"/>
              <a:gd name="connsiteX22" fmla="*/ 9234585 w 9462749"/>
              <a:gd name="connsiteY22" fmla="*/ 1367482 h 4954814"/>
              <a:gd name="connsiteX23" fmla="*/ 9461159 w 9462749"/>
              <a:gd name="connsiteY23" fmla="*/ 1290675 h 4954814"/>
              <a:gd name="connsiteX24" fmla="*/ 9457050 w 9462749"/>
              <a:gd name="connsiteY24" fmla="*/ 4935764 h 4954814"/>
              <a:gd name="connsiteX25" fmla="*/ 741675 w 9462749"/>
              <a:gd name="connsiteY25" fmla="*/ 4954814 h 4954814"/>
              <a:gd name="connsiteX26" fmla="*/ 417859 w 9462749"/>
              <a:gd name="connsiteY26" fmla="*/ 3374825 h 4954814"/>
              <a:gd name="connsiteX27" fmla="*/ 740518 w 9462749"/>
              <a:gd name="connsiteY27" fmla="*/ 3327201 h 4954814"/>
              <a:gd name="connsiteX28" fmla="*/ 978642 w 9462749"/>
              <a:gd name="connsiteY28" fmla="*/ 3136701 h 4954814"/>
              <a:gd name="connsiteX29" fmla="*/ 1216767 w 9462749"/>
              <a:gd name="connsiteY29" fmla="*/ 3012876 h 4954814"/>
              <a:gd name="connsiteX30" fmla="*/ 1369167 w 9462749"/>
              <a:gd name="connsiteY30" fmla="*/ 2727126 h 4954814"/>
              <a:gd name="connsiteX31" fmla="*/ 1778741 w 9462749"/>
              <a:gd name="connsiteY31" fmla="*/ 2460426 h 4954814"/>
              <a:gd name="connsiteX32" fmla="*/ 2264516 w 9462749"/>
              <a:gd name="connsiteY32" fmla="*/ 2374701 h 4954814"/>
              <a:gd name="connsiteX33" fmla="*/ 2702666 w 9462749"/>
              <a:gd name="connsiteY33" fmla="*/ 2222301 h 4954814"/>
              <a:gd name="connsiteX34" fmla="*/ 3121765 w 9462749"/>
              <a:gd name="connsiteY34" fmla="*/ 1927026 h 4954814"/>
              <a:gd name="connsiteX35" fmla="*/ 3626590 w 9462749"/>
              <a:gd name="connsiteY35" fmla="*/ 2222301 h 4954814"/>
              <a:gd name="connsiteX36" fmla="*/ 4030794 w 9462749"/>
              <a:gd name="connsiteY36" fmla="*/ 1944989 h 4954814"/>
              <a:gd name="connsiteX0" fmla="*/ 4087617 w 9519572"/>
              <a:gd name="connsiteY0" fmla="*/ 1944989 h 4954814"/>
              <a:gd name="connsiteX1" fmla="*/ 4525329 w 9519572"/>
              <a:gd name="connsiteY1" fmla="*/ 1812029 h 4954814"/>
              <a:gd name="connsiteX2" fmla="*/ 4845462 w 9519572"/>
              <a:gd name="connsiteY2" fmla="*/ 1519310 h 4954814"/>
              <a:gd name="connsiteX3" fmla="*/ 5043820 w 9519572"/>
              <a:gd name="connsiteY3" fmla="*/ 1559393 h 4954814"/>
              <a:gd name="connsiteX4" fmla="*/ 5261309 w 9519572"/>
              <a:gd name="connsiteY4" fmla="*/ 1574136 h 4954814"/>
              <a:gd name="connsiteX5" fmla="*/ 5696207 w 9519572"/>
              <a:gd name="connsiteY5" fmla="*/ 1444039 h 4954814"/>
              <a:gd name="connsiteX6" fmla="*/ 6004724 w 9519572"/>
              <a:gd name="connsiteY6" fmla="*/ 1105785 h 4954814"/>
              <a:gd name="connsiteX7" fmla="*/ 6450773 w 9519572"/>
              <a:gd name="connsiteY7" fmla="*/ 756380 h 4954814"/>
              <a:gd name="connsiteX8" fmla="*/ 6592022 w 9519572"/>
              <a:gd name="connsiteY8" fmla="*/ 503619 h 4954814"/>
              <a:gd name="connsiteX9" fmla="*/ 6893105 w 9519572"/>
              <a:gd name="connsiteY9" fmla="*/ 511053 h 4954814"/>
              <a:gd name="connsiteX10" fmla="*/ 7119092 w 9519572"/>
              <a:gd name="connsiteY10" fmla="*/ 581678 h 4954814"/>
              <a:gd name="connsiteX11" fmla="*/ 7342870 w 9519572"/>
              <a:gd name="connsiteY11" fmla="*/ 425561 h 4954814"/>
              <a:gd name="connsiteX12" fmla="*/ 7539875 w 9519572"/>
              <a:gd name="connsiteY12" fmla="*/ 362372 h 4954814"/>
              <a:gd name="connsiteX13" fmla="*/ 7643953 w 9519572"/>
              <a:gd name="connsiteY13" fmla="*/ 306616 h 4954814"/>
              <a:gd name="connsiteX14" fmla="*/ 7853851 w 9519572"/>
              <a:gd name="connsiteY14" fmla="*/ 9724 h 4954814"/>
              <a:gd name="connsiteX15" fmla="*/ 8110357 w 9519572"/>
              <a:gd name="connsiteY15" fmla="*/ 17718 h 4954814"/>
              <a:gd name="connsiteX16" fmla="*/ 8268500 w 9519572"/>
              <a:gd name="connsiteY16" fmla="*/ 142669 h 4954814"/>
              <a:gd name="connsiteX17" fmla="*/ 8518059 w 9519572"/>
              <a:gd name="connsiteY17" fmla="*/ 365535 h 4954814"/>
              <a:gd name="connsiteX18" fmla="*/ 8687280 w 9519572"/>
              <a:gd name="connsiteY18" fmla="*/ 810778 h 4954814"/>
              <a:gd name="connsiteX19" fmla="*/ 8800161 w 9519572"/>
              <a:gd name="connsiteY19" fmla="*/ 944329 h 4954814"/>
              <a:gd name="connsiteX20" fmla="*/ 9048217 w 9519572"/>
              <a:gd name="connsiteY20" fmla="*/ 1221568 h 4954814"/>
              <a:gd name="connsiteX21" fmla="*/ 9150356 w 9519572"/>
              <a:gd name="connsiteY21" fmla="*/ 1255614 h 4954814"/>
              <a:gd name="connsiteX22" fmla="*/ 9291408 w 9519572"/>
              <a:gd name="connsiteY22" fmla="*/ 1367482 h 4954814"/>
              <a:gd name="connsiteX23" fmla="*/ 9517982 w 9519572"/>
              <a:gd name="connsiteY23" fmla="*/ 1290675 h 4954814"/>
              <a:gd name="connsiteX24" fmla="*/ 9513873 w 9519572"/>
              <a:gd name="connsiteY24" fmla="*/ 4935764 h 4954814"/>
              <a:gd name="connsiteX25" fmla="*/ 798498 w 9519572"/>
              <a:gd name="connsiteY25" fmla="*/ 4954814 h 4954814"/>
              <a:gd name="connsiteX26" fmla="*/ 369908 w 9519572"/>
              <a:gd name="connsiteY26" fmla="*/ 3498650 h 4954814"/>
              <a:gd name="connsiteX27" fmla="*/ 474682 w 9519572"/>
              <a:gd name="connsiteY27" fmla="*/ 3374825 h 4954814"/>
              <a:gd name="connsiteX28" fmla="*/ 797341 w 9519572"/>
              <a:gd name="connsiteY28" fmla="*/ 3327201 h 4954814"/>
              <a:gd name="connsiteX29" fmla="*/ 1035465 w 9519572"/>
              <a:gd name="connsiteY29" fmla="*/ 3136701 h 4954814"/>
              <a:gd name="connsiteX30" fmla="*/ 1273590 w 9519572"/>
              <a:gd name="connsiteY30" fmla="*/ 3012876 h 4954814"/>
              <a:gd name="connsiteX31" fmla="*/ 1425990 w 9519572"/>
              <a:gd name="connsiteY31" fmla="*/ 2727126 h 4954814"/>
              <a:gd name="connsiteX32" fmla="*/ 1835564 w 9519572"/>
              <a:gd name="connsiteY32" fmla="*/ 2460426 h 4954814"/>
              <a:gd name="connsiteX33" fmla="*/ 2321339 w 9519572"/>
              <a:gd name="connsiteY33" fmla="*/ 2374701 h 4954814"/>
              <a:gd name="connsiteX34" fmla="*/ 2759489 w 9519572"/>
              <a:gd name="connsiteY34" fmla="*/ 2222301 h 4954814"/>
              <a:gd name="connsiteX35" fmla="*/ 3178588 w 9519572"/>
              <a:gd name="connsiteY35" fmla="*/ 1927026 h 4954814"/>
              <a:gd name="connsiteX36" fmla="*/ 3683413 w 9519572"/>
              <a:gd name="connsiteY36" fmla="*/ 2222301 h 4954814"/>
              <a:gd name="connsiteX37" fmla="*/ 4087617 w 9519572"/>
              <a:gd name="connsiteY37" fmla="*/ 1944989 h 4954814"/>
              <a:gd name="connsiteX0" fmla="*/ 4087617 w 9519572"/>
              <a:gd name="connsiteY0" fmla="*/ 1944989 h 4954814"/>
              <a:gd name="connsiteX1" fmla="*/ 4525329 w 9519572"/>
              <a:gd name="connsiteY1" fmla="*/ 1812029 h 4954814"/>
              <a:gd name="connsiteX2" fmla="*/ 4845462 w 9519572"/>
              <a:gd name="connsiteY2" fmla="*/ 1519310 h 4954814"/>
              <a:gd name="connsiteX3" fmla="*/ 5043820 w 9519572"/>
              <a:gd name="connsiteY3" fmla="*/ 1559393 h 4954814"/>
              <a:gd name="connsiteX4" fmla="*/ 5261309 w 9519572"/>
              <a:gd name="connsiteY4" fmla="*/ 1574136 h 4954814"/>
              <a:gd name="connsiteX5" fmla="*/ 5696207 w 9519572"/>
              <a:gd name="connsiteY5" fmla="*/ 1444039 h 4954814"/>
              <a:gd name="connsiteX6" fmla="*/ 6004724 w 9519572"/>
              <a:gd name="connsiteY6" fmla="*/ 1105785 h 4954814"/>
              <a:gd name="connsiteX7" fmla="*/ 6450773 w 9519572"/>
              <a:gd name="connsiteY7" fmla="*/ 756380 h 4954814"/>
              <a:gd name="connsiteX8" fmla="*/ 6592022 w 9519572"/>
              <a:gd name="connsiteY8" fmla="*/ 503619 h 4954814"/>
              <a:gd name="connsiteX9" fmla="*/ 6893105 w 9519572"/>
              <a:gd name="connsiteY9" fmla="*/ 511053 h 4954814"/>
              <a:gd name="connsiteX10" fmla="*/ 7119092 w 9519572"/>
              <a:gd name="connsiteY10" fmla="*/ 581678 h 4954814"/>
              <a:gd name="connsiteX11" fmla="*/ 7342870 w 9519572"/>
              <a:gd name="connsiteY11" fmla="*/ 425561 h 4954814"/>
              <a:gd name="connsiteX12" fmla="*/ 7539875 w 9519572"/>
              <a:gd name="connsiteY12" fmla="*/ 362372 h 4954814"/>
              <a:gd name="connsiteX13" fmla="*/ 7643953 w 9519572"/>
              <a:gd name="connsiteY13" fmla="*/ 306616 h 4954814"/>
              <a:gd name="connsiteX14" fmla="*/ 7853851 w 9519572"/>
              <a:gd name="connsiteY14" fmla="*/ 9724 h 4954814"/>
              <a:gd name="connsiteX15" fmla="*/ 8110357 w 9519572"/>
              <a:gd name="connsiteY15" fmla="*/ 17718 h 4954814"/>
              <a:gd name="connsiteX16" fmla="*/ 8268500 w 9519572"/>
              <a:gd name="connsiteY16" fmla="*/ 142669 h 4954814"/>
              <a:gd name="connsiteX17" fmla="*/ 8518059 w 9519572"/>
              <a:gd name="connsiteY17" fmla="*/ 365535 h 4954814"/>
              <a:gd name="connsiteX18" fmla="*/ 8687280 w 9519572"/>
              <a:gd name="connsiteY18" fmla="*/ 810778 h 4954814"/>
              <a:gd name="connsiteX19" fmla="*/ 8800161 w 9519572"/>
              <a:gd name="connsiteY19" fmla="*/ 944329 h 4954814"/>
              <a:gd name="connsiteX20" fmla="*/ 9048217 w 9519572"/>
              <a:gd name="connsiteY20" fmla="*/ 1221568 h 4954814"/>
              <a:gd name="connsiteX21" fmla="*/ 9150356 w 9519572"/>
              <a:gd name="connsiteY21" fmla="*/ 1255614 h 4954814"/>
              <a:gd name="connsiteX22" fmla="*/ 9291408 w 9519572"/>
              <a:gd name="connsiteY22" fmla="*/ 1367482 h 4954814"/>
              <a:gd name="connsiteX23" fmla="*/ 9517982 w 9519572"/>
              <a:gd name="connsiteY23" fmla="*/ 1290675 h 4954814"/>
              <a:gd name="connsiteX24" fmla="*/ 9513873 w 9519572"/>
              <a:gd name="connsiteY24" fmla="*/ 4935764 h 4954814"/>
              <a:gd name="connsiteX25" fmla="*/ 798498 w 9519572"/>
              <a:gd name="connsiteY25" fmla="*/ 4954814 h 4954814"/>
              <a:gd name="connsiteX26" fmla="*/ 369908 w 9519572"/>
              <a:gd name="connsiteY26" fmla="*/ 3498650 h 4954814"/>
              <a:gd name="connsiteX27" fmla="*/ 474682 w 9519572"/>
              <a:gd name="connsiteY27" fmla="*/ 3374825 h 4954814"/>
              <a:gd name="connsiteX28" fmla="*/ 797341 w 9519572"/>
              <a:gd name="connsiteY28" fmla="*/ 3327201 h 4954814"/>
              <a:gd name="connsiteX29" fmla="*/ 1035465 w 9519572"/>
              <a:gd name="connsiteY29" fmla="*/ 3136701 h 4954814"/>
              <a:gd name="connsiteX30" fmla="*/ 1273590 w 9519572"/>
              <a:gd name="connsiteY30" fmla="*/ 3012876 h 4954814"/>
              <a:gd name="connsiteX31" fmla="*/ 1425990 w 9519572"/>
              <a:gd name="connsiteY31" fmla="*/ 2727126 h 4954814"/>
              <a:gd name="connsiteX32" fmla="*/ 1835564 w 9519572"/>
              <a:gd name="connsiteY32" fmla="*/ 2460426 h 4954814"/>
              <a:gd name="connsiteX33" fmla="*/ 2321339 w 9519572"/>
              <a:gd name="connsiteY33" fmla="*/ 2374701 h 4954814"/>
              <a:gd name="connsiteX34" fmla="*/ 2759489 w 9519572"/>
              <a:gd name="connsiteY34" fmla="*/ 2222301 h 4954814"/>
              <a:gd name="connsiteX35" fmla="*/ 3178588 w 9519572"/>
              <a:gd name="connsiteY35" fmla="*/ 1927026 h 4954814"/>
              <a:gd name="connsiteX36" fmla="*/ 3683413 w 9519572"/>
              <a:gd name="connsiteY36" fmla="*/ 2222301 h 4954814"/>
              <a:gd name="connsiteX37" fmla="*/ 4087617 w 9519572"/>
              <a:gd name="connsiteY37" fmla="*/ 1944989 h 4954814"/>
              <a:gd name="connsiteX0" fmla="*/ 4107242 w 9539197"/>
              <a:gd name="connsiteY0" fmla="*/ 1944989 h 4954814"/>
              <a:gd name="connsiteX1" fmla="*/ 4544954 w 9539197"/>
              <a:gd name="connsiteY1" fmla="*/ 1812029 h 4954814"/>
              <a:gd name="connsiteX2" fmla="*/ 4865087 w 9539197"/>
              <a:gd name="connsiteY2" fmla="*/ 1519310 h 4954814"/>
              <a:gd name="connsiteX3" fmla="*/ 5063445 w 9539197"/>
              <a:gd name="connsiteY3" fmla="*/ 1559393 h 4954814"/>
              <a:gd name="connsiteX4" fmla="*/ 5280934 w 9539197"/>
              <a:gd name="connsiteY4" fmla="*/ 1574136 h 4954814"/>
              <a:gd name="connsiteX5" fmla="*/ 5715832 w 9539197"/>
              <a:gd name="connsiteY5" fmla="*/ 1444039 h 4954814"/>
              <a:gd name="connsiteX6" fmla="*/ 6024349 w 9539197"/>
              <a:gd name="connsiteY6" fmla="*/ 1105785 h 4954814"/>
              <a:gd name="connsiteX7" fmla="*/ 6470398 w 9539197"/>
              <a:gd name="connsiteY7" fmla="*/ 756380 h 4954814"/>
              <a:gd name="connsiteX8" fmla="*/ 6611647 w 9539197"/>
              <a:gd name="connsiteY8" fmla="*/ 503619 h 4954814"/>
              <a:gd name="connsiteX9" fmla="*/ 6912730 w 9539197"/>
              <a:gd name="connsiteY9" fmla="*/ 511053 h 4954814"/>
              <a:gd name="connsiteX10" fmla="*/ 7138717 w 9539197"/>
              <a:gd name="connsiteY10" fmla="*/ 581678 h 4954814"/>
              <a:gd name="connsiteX11" fmla="*/ 7362495 w 9539197"/>
              <a:gd name="connsiteY11" fmla="*/ 425561 h 4954814"/>
              <a:gd name="connsiteX12" fmla="*/ 7559500 w 9539197"/>
              <a:gd name="connsiteY12" fmla="*/ 362372 h 4954814"/>
              <a:gd name="connsiteX13" fmla="*/ 7663578 w 9539197"/>
              <a:gd name="connsiteY13" fmla="*/ 306616 h 4954814"/>
              <a:gd name="connsiteX14" fmla="*/ 7873476 w 9539197"/>
              <a:gd name="connsiteY14" fmla="*/ 9724 h 4954814"/>
              <a:gd name="connsiteX15" fmla="*/ 8129982 w 9539197"/>
              <a:gd name="connsiteY15" fmla="*/ 17718 h 4954814"/>
              <a:gd name="connsiteX16" fmla="*/ 8288125 w 9539197"/>
              <a:gd name="connsiteY16" fmla="*/ 142669 h 4954814"/>
              <a:gd name="connsiteX17" fmla="*/ 8537684 w 9539197"/>
              <a:gd name="connsiteY17" fmla="*/ 365535 h 4954814"/>
              <a:gd name="connsiteX18" fmla="*/ 8706905 w 9539197"/>
              <a:gd name="connsiteY18" fmla="*/ 810778 h 4954814"/>
              <a:gd name="connsiteX19" fmla="*/ 8819786 w 9539197"/>
              <a:gd name="connsiteY19" fmla="*/ 944329 h 4954814"/>
              <a:gd name="connsiteX20" fmla="*/ 9067842 w 9539197"/>
              <a:gd name="connsiteY20" fmla="*/ 1221568 h 4954814"/>
              <a:gd name="connsiteX21" fmla="*/ 9169981 w 9539197"/>
              <a:gd name="connsiteY21" fmla="*/ 1255614 h 4954814"/>
              <a:gd name="connsiteX22" fmla="*/ 9311033 w 9539197"/>
              <a:gd name="connsiteY22" fmla="*/ 1367482 h 4954814"/>
              <a:gd name="connsiteX23" fmla="*/ 9537607 w 9539197"/>
              <a:gd name="connsiteY23" fmla="*/ 1290675 h 4954814"/>
              <a:gd name="connsiteX24" fmla="*/ 9533498 w 9539197"/>
              <a:gd name="connsiteY24" fmla="*/ 4935764 h 4954814"/>
              <a:gd name="connsiteX25" fmla="*/ 818123 w 9539197"/>
              <a:gd name="connsiteY25" fmla="*/ 4954814 h 4954814"/>
              <a:gd name="connsiteX26" fmla="*/ 389533 w 9539197"/>
              <a:gd name="connsiteY26" fmla="*/ 3498650 h 4954814"/>
              <a:gd name="connsiteX27" fmla="*/ 494307 w 9539197"/>
              <a:gd name="connsiteY27" fmla="*/ 3374825 h 4954814"/>
              <a:gd name="connsiteX28" fmla="*/ 816966 w 9539197"/>
              <a:gd name="connsiteY28" fmla="*/ 3327201 h 4954814"/>
              <a:gd name="connsiteX29" fmla="*/ 1055090 w 9539197"/>
              <a:gd name="connsiteY29" fmla="*/ 3136701 h 4954814"/>
              <a:gd name="connsiteX30" fmla="*/ 1293215 w 9539197"/>
              <a:gd name="connsiteY30" fmla="*/ 3012876 h 4954814"/>
              <a:gd name="connsiteX31" fmla="*/ 1445615 w 9539197"/>
              <a:gd name="connsiteY31" fmla="*/ 2727126 h 4954814"/>
              <a:gd name="connsiteX32" fmla="*/ 1855189 w 9539197"/>
              <a:gd name="connsiteY32" fmla="*/ 2460426 h 4954814"/>
              <a:gd name="connsiteX33" fmla="*/ 2340964 w 9539197"/>
              <a:gd name="connsiteY33" fmla="*/ 2374701 h 4954814"/>
              <a:gd name="connsiteX34" fmla="*/ 2779114 w 9539197"/>
              <a:gd name="connsiteY34" fmla="*/ 2222301 h 4954814"/>
              <a:gd name="connsiteX35" fmla="*/ 3198213 w 9539197"/>
              <a:gd name="connsiteY35" fmla="*/ 1927026 h 4954814"/>
              <a:gd name="connsiteX36" fmla="*/ 3703038 w 9539197"/>
              <a:gd name="connsiteY36" fmla="*/ 2222301 h 4954814"/>
              <a:gd name="connsiteX37" fmla="*/ 4107242 w 9539197"/>
              <a:gd name="connsiteY37" fmla="*/ 1944989 h 4954814"/>
              <a:gd name="connsiteX0" fmla="*/ 4117902 w 9549857"/>
              <a:gd name="connsiteY0" fmla="*/ 1944989 h 4954814"/>
              <a:gd name="connsiteX1" fmla="*/ 4555614 w 9549857"/>
              <a:gd name="connsiteY1" fmla="*/ 1812029 h 4954814"/>
              <a:gd name="connsiteX2" fmla="*/ 4875747 w 9549857"/>
              <a:gd name="connsiteY2" fmla="*/ 1519310 h 4954814"/>
              <a:gd name="connsiteX3" fmla="*/ 5074105 w 9549857"/>
              <a:gd name="connsiteY3" fmla="*/ 1559393 h 4954814"/>
              <a:gd name="connsiteX4" fmla="*/ 5291594 w 9549857"/>
              <a:gd name="connsiteY4" fmla="*/ 1574136 h 4954814"/>
              <a:gd name="connsiteX5" fmla="*/ 5726492 w 9549857"/>
              <a:gd name="connsiteY5" fmla="*/ 1444039 h 4954814"/>
              <a:gd name="connsiteX6" fmla="*/ 6035009 w 9549857"/>
              <a:gd name="connsiteY6" fmla="*/ 1105785 h 4954814"/>
              <a:gd name="connsiteX7" fmla="*/ 6481058 w 9549857"/>
              <a:gd name="connsiteY7" fmla="*/ 756380 h 4954814"/>
              <a:gd name="connsiteX8" fmla="*/ 6622307 w 9549857"/>
              <a:gd name="connsiteY8" fmla="*/ 503619 h 4954814"/>
              <a:gd name="connsiteX9" fmla="*/ 6923390 w 9549857"/>
              <a:gd name="connsiteY9" fmla="*/ 511053 h 4954814"/>
              <a:gd name="connsiteX10" fmla="*/ 7149377 w 9549857"/>
              <a:gd name="connsiteY10" fmla="*/ 581678 h 4954814"/>
              <a:gd name="connsiteX11" fmla="*/ 7373155 w 9549857"/>
              <a:gd name="connsiteY11" fmla="*/ 425561 h 4954814"/>
              <a:gd name="connsiteX12" fmla="*/ 7570160 w 9549857"/>
              <a:gd name="connsiteY12" fmla="*/ 362372 h 4954814"/>
              <a:gd name="connsiteX13" fmla="*/ 7674238 w 9549857"/>
              <a:gd name="connsiteY13" fmla="*/ 306616 h 4954814"/>
              <a:gd name="connsiteX14" fmla="*/ 7884136 w 9549857"/>
              <a:gd name="connsiteY14" fmla="*/ 9724 h 4954814"/>
              <a:gd name="connsiteX15" fmla="*/ 8140642 w 9549857"/>
              <a:gd name="connsiteY15" fmla="*/ 17718 h 4954814"/>
              <a:gd name="connsiteX16" fmla="*/ 8298785 w 9549857"/>
              <a:gd name="connsiteY16" fmla="*/ 142669 h 4954814"/>
              <a:gd name="connsiteX17" fmla="*/ 8548344 w 9549857"/>
              <a:gd name="connsiteY17" fmla="*/ 365535 h 4954814"/>
              <a:gd name="connsiteX18" fmla="*/ 8717565 w 9549857"/>
              <a:gd name="connsiteY18" fmla="*/ 810778 h 4954814"/>
              <a:gd name="connsiteX19" fmla="*/ 8830446 w 9549857"/>
              <a:gd name="connsiteY19" fmla="*/ 944329 h 4954814"/>
              <a:gd name="connsiteX20" fmla="*/ 9078502 w 9549857"/>
              <a:gd name="connsiteY20" fmla="*/ 1221568 h 4954814"/>
              <a:gd name="connsiteX21" fmla="*/ 9180641 w 9549857"/>
              <a:gd name="connsiteY21" fmla="*/ 1255614 h 4954814"/>
              <a:gd name="connsiteX22" fmla="*/ 9321693 w 9549857"/>
              <a:gd name="connsiteY22" fmla="*/ 1367482 h 4954814"/>
              <a:gd name="connsiteX23" fmla="*/ 9548267 w 9549857"/>
              <a:gd name="connsiteY23" fmla="*/ 1290675 h 4954814"/>
              <a:gd name="connsiteX24" fmla="*/ 9544158 w 9549857"/>
              <a:gd name="connsiteY24" fmla="*/ 4935764 h 4954814"/>
              <a:gd name="connsiteX25" fmla="*/ 828783 w 9549857"/>
              <a:gd name="connsiteY25" fmla="*/ 4954814 h 4954814"/>
              <a:gd name="connsiteX26" fmla="*/ 371618 w 9549857"/>
              <a:gd name="connsiteY26" fmla="*/ 3508175 h 4954814"/>
              <a:gd name="connsiteX27" fmla="*/ 504967 w 9549857"/>
              <a:gd name="connsiteY27" fmla="*/ 3374825 h 4954814"/>
              <a:gd name="connsiteX28" fmla="*/ 827626 w 9549857"/>
              <a:gd name="connsiteY28" fmla="*/ 3327201 h 4954814"/>
              <a:gd name="connsiteX29" fmla="*/ 1065750 w 9549857"/>
              <a:gd name="connsiteY29" fmla="*/ 3136701 h 4954814"/>
              <a:gd name="connsiteX30" fmla="*/ 1303875 w 9549857"/>
              <a:gd name="connsiteY30" fmla="*/ 3012876 h 4954814"/>
              <a:gd name="connsiteX31" fmla="*/ 1456275 w 9549857"/>
              <a:gd name="connsiteY31" fmla="*/ 2727126 h 4954814"/>
              <a:gd name="connsiteX32" fmla="*/ 1865849 w 9549857"/>
              <a:gd name="connsiteY32" fmla="*/ 2460426 h 4954814"/>
              <a:gd name="connsiteX33" fmla="*/ 2351624 w 9549857"/>
              <a:gd name="connsiteY33" fmla="*/ 2374701 h 4954814"/>
              <a:gd name="connsiteX34" fmla="*/ 2789774 w 9549857"/>
              <a:gd name="connsiteY34" fmla="*/ 2222301 h 4954814"/>
              <a:gd name="connsiteX35" fmla="*/ 3208873 w 9549857"/>
              <a:gd name="connsiteY35" fmla="*/ 1927026 h 4954814"/>
              <a:gd name="connsiteX36" fmla="*/ 3713698 w 9549857"/>
              <a:gd name="connsiteY36" fmla="*/ 2222301 h 4954814"/>
              <a:gd name="connsiteX37" fmla="*/ 4117902 w 9549857"/>
              <a:gd name="connsiteY37" fmla="*/ 1944989 h 4954814"/>
              <a:gd name="connsiteX0" fmla="*/ 4424382 w 9856337"/>
              <a:gd name="connsiteY0" fmla="*/ 1944989 h 4935764"/>
              <a:gd name="connsiteX1" fmla="*/ 4862094 w 9856337"/>
              <a:gd name="connsiteY1" fmla="*/ 1812029 h 4935764"/>
              <a:gd name="connsiteX2" fmla="*/ 5182227 w 9856337"/>
              <a:gd name="connsiteY2" fmla="*/ 1519310 h 4935764"/>
              <a:gd name="connsiteX3" fmla="*/ 5380585 w 9856337"/>
              <a:gd name="connsiteY3" fmla="*/ 1559393 h 4935764"/>
              <a:gd name="connsiteX4" fmla="*/ 5598074 w 9856337"/>
              <a:gd name="connsiteY4" fmla="*/ 1574136 h 4935764"/>
              <a:gd name="connsiteX5" fmla="*/ 6032972 w 9856337"/>
              <a:gd name="connsiteY5" fmla="*/ 1444039 h 4935764"/>
              <a:gd name="connsiteX6" fmla="*/ 6341489 w 9856337"/>
              <a:gd name="connsiteY6" fmla="*/ 1105785 h 4935764"/>
              <a:gd name="connsiteX7" fmla="*/ 6787538 w 9856337"/>
              <a:gd name="connsiteY7" fmla="*/ 756380 h 4935764"/>
              <a:gd name="connsiteX8" fmla="*/ 6928787 w 9856337"/>
              <a:gd name="connsiteY8" fmla="*/ 503619 h 4935764"/>
              <a:gd name="connsiteX9" fmla="*/ 7229870 w 9856337"/>
              <a:gd name="connsiteY9" fmla="*/ 511053 h 4935764"/>
              <a:gd name="connsiteX10" fmla="*/ 7455857 w 9856337"/>
              <a:gd name="connsiteY10" fmla="*/ 581678 h 4935764"/>
              <a:gd name="connsiteX11" fmla="*/ 7679635 w 9856337"/>
              <a:gd name="connsiteY11" fmla="*/ 425561 h 4935764"/>
              <a:gd name="connsiteX12" fmla="*/ 7876640 w 9856337"/>
              <a:gd name="connsiteY12" fmla="*/ 362372 h 4935764"/>
              <a:gd name="connsiteX13" fmla="*/ 7980718 w 9856337"/>
              <a:gd name="connsiteY13" fmla="*/ 306616 h 4935764"/>
              <a:gd name="connsiteX14" fmla="*/ 8190616 w 9856337"/>
              <a:gd name="connsiteY14" fmla="*/ 9724 h 4935764"/>
              <a:gd name="connsiteX15" fmla="*/ 8447122 w 9856337"/>
              <a:gd name="connsiteY15" fmla="*/ 17718 h 4935764"/>
              <a:gd name="connsiteX16" fmla="*/ 8605265 w 9856337"/>
              <a:gd name="connsiteY16" fmla="*/ 142669 h 4935764"/>
              <a:gd name="connsiteX17" fmla="*/ 8854824 w 9856337"/>
              <a:gd name="connsiteY17" fmla="*/ 365535 h 4935764"/>
              <a:gd name="connsiteX18" fmla="*/ 9024045 w 9856337"/>
              <a:gd name="connsiteY18" fmla="*/ 810778 h 4935764"/>
              <a:gd name="connsiteX19" fmla="*/ 9136926 w 9856337"/>
              <a:gd name="connsiteY19" fmla="*/ 944329 h 4935764"/>
              <a:gd name="connsiteX20" fmla="*/ 9384982 w 9856337"/>
              <a:gd name="connsiteY20" fmla="*/ 1221568 h 4935764"/>
              <a:gd name="connsiteX21" fmla="*/ 9487121 w 9856337"/>
              <a:gd name="connsiteY21" fmla="*/ 1255614 h 4935764"/>
              <a:gd name="connsiteX22" fmla="*/ 9628173 w 9856337"/>
              <a:gd name="connsiteY22" fmla="*/ 1367482 h 4935764"/>
              <a:gd name="connsiteX23" fmla="*/ 9854747 w 9856337"/>
              <a:gd name="connsiteY23" fmla="*/ 1290675 h 4935764"/>
              <a:gd name="connsiteX24" fmla="*/ 9850638 w 9856337"/>
              <a:gd name="connsiteY24" fmla="*/ 4935764 h 4935764"/>
              <a:gd name="connsiteX25" fmla="*/ 687588 w 9856337"/>
              <a:gd name="connsiteY25" fmla="*/ 4935764 h 4935764"/>
              <a:gd name="connsiteX26" fmla="*/ 678098 w 9856337"/>
              <a:gd name="connsiteY26" fmla="*/ 3508175 h 4935764"/>
              <a:gd name="connsiteX27" fmla="*/ 811447 w 9856337"/>
              <a:gd name="connsiteY27" fmla="*/ 3374825 h 4935764"/>
              <a:gd name="connsiteX28" fmla="*/ 1134106 w 9856337"/>
              <a:gd name="connsiteY28" fmla="*/ 3327201 h 4935764"/>
              <a:gd name="connsiteX29" fmla="*/ 1372230 w 9856337"/>
              <a:gd name="connsiteY29" fmla="*/ 3136701 h 4935764"/>
              <a:gd name="connsiteX30" fmla="*/ 1610355 w 9856337"/>
              <a:gd name="connsiteY30" fmla="*/ 3012876 h 4935764"/>
              <a:gd name="connsiteX31" fmla="*/ 1762755 w 9856337"/>
              <a:gd name="connsiteY31" fmla="*/ 2727126 h 4935764"/>
              <a:gd name="connsiteX32" fmla="*/ 2172329 w 9856337"/>
              <a:gd name="connsiteY32" fmla="*/ 2460426 h 4935764"/>
              <a:gd name="connsiteX33" fmla="*/ 2658104 w 9856337"/>
              <a:gd name="connsiteY33" fmla="*/ 2374701 h 4935764"/>
              <a:gd name="connsiteX34" fmla="*/ 3096254 w 9856337"/>
              <a:gd name="connsiteY34" fmla="*/ 2222301 h 4935764"/>
              <a:gd name="connsiteX35" fmla="*/ 3515353 w 9856337"/>
              <a:gd name="connsiteY35" fmla="*/ 1927026 h 4935764"/>
              <a:gd name="connsiteX36" fmla="*/ 4020178 w 9856337"/>
              <a:gd name="connsiteY36" fmla="*/ 2222301 h 4935764"/>
              <a:gd name="connsiteX37" fmla="*/ 4424382 w 9856337"/>
              <a:gd name="connsiteY37"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665950 w 9180798"/>
              <a:gd name="connsiteY6" fmla="*/ 1105785 h 4935764"/>
              <a:gd name="connsiteX7" fmla="*/ 6111999 w 9180798"/>
              <a:gd name="connsiteY7" fmla="*/ 756380 h 4935764"/>
              <a:gd name="connsiteX8" fmla="*/ 6253248 w 9180798"/>
              <a:gd name="connsiteY8" fmla="*/ 503619 h 4935764"/>
              <a:gd name="connsiteX9" fmla="*/ 6554331 w 9180798"/>
              <a:gd name="connsiteY9" fmla="*/ 511053 h 4935764"/>
              <a:gd name="connsiteX10" fmla="*/ 6780318 w 9180798"/>
              <a:gd name="connsiteY10" fmla="*/ 581678 h 4935764"/>
              <a:gd name="connsiteX11" fmla="*/ 7004096 w 9180798"/>
              <a:gd name="connsiteY11" fmla="*/ 425561 h 4935764"/>
              <a:gd name="connsiteX12" fmla="*/ 7201101 w 9180798"/>
              <a:gd name="connsiteY12" fmla="*/ 362372 h 4935764"/>
              <a:gd name="connsiteX13" fmla="*/ 7305179 w 9180798"/>
              <a:gd name="connsiteY13" fmla="*/ 306616 h 4935764"/>
              <a:gd name="connsiteX14" fmla="*/ 7515077 w 9180798"/>
              <a:gd name="connsiteY14" fmla="*/ 9724 h 4935764"/>
              <a:gd name="connsiteX15" fmla="*/ 7771583 w 9180798"/>
              <a:gd name="connsiteY15" fmla="*/ 17718 h 4935764"/>
              <a:gd name="connsiteX16" fmla="*/ 7929726 w 9180798"/>
              <a:gd name="connsiteY16" fmla="*/ 142669 h 4935764"/>
              <a:gd name="connsiteX17" fmla="*/ 8179285 w 9180798"/>
              <a:gd name="connsiteY17" fmla="*/ 365535 h 4935764"/>
              <a:gd name="connsiteX18" fmla="*/ 8348506 w 9180798"/>
              <a:gd name="connsiteY18" fmla="*/ 810778 h 4935764"/>
              <a:gd name="connsiteX19" fmla="*/ 8461387 w 9180798"/>
              <a:gd name="connsiteY19" fmla="*/ 944329 h 4935764"/>
              <a:gd name="connsiteX20" fmla="*/ 8709443 w 9180798"/>
              <a:gd name="connsiteY20" fmla="*/ 1221568 h 4935764"/>
              <a:gd name="connsiteX21" fmla="*/ 8811582 w 9180798"/>
              <a:gd name="connsiteY21" fmla="*/ 1255614 h 4935764"/>
              <a:gd name="connsiteX22" fmla="*/ 8952634 w 9180798"/>
              <a:gd name="connsiteY22" fmla="*/ 1367482 h 4935764"/>
              <a:gd name="connsiteX23" fmla="*/ 9179208 w 9180798"/>
              <a:gd name="connsiteY23" fmla="*/ 1290675 h 4935764"/>
              <a:gd name="connsiteX24" fmla="*/ 9175099 w 9180798"/>
              <a:gd name="connsiteY24" fmla="*/ 4935764 h 4935764"/>
              <a:gd name="connsiteX25" fmla="*/ 12049 w 9180798"/>
              <a:gd name="connsiteY25" fmla="*/ 4935764 h 4935764"/>
              <a:gd name="connsiteX26" fmla="*/ 2559 w 9180798"/>
              <a:gd name="connsiteY26" fmla="*/ 3508175 h 4935764"/>
              <a:gd name="connsiteX27" fmla="*/ 135908 w 9180798"/>
              <a:gd name="connsiteY27" fmla="*/ 3374825 h 4935764"/>
              <a:gd name="connsiteX28" fmla="*/ 458567 w 9180798"/>
              <a:gd name="connsiteY28" fmla="*/ 3327201 h 4935764"/>
              <a:gd name="connsiteX29" fmla="*/ 696691 w 9180798"/>
              <a:gd name="connsiteY29" fmla="*/ 3136701 h 4935764"/>
              <a:gd name="connsiteX30" fmla="*/ 934816 w 9180798"/>
              <a:gd name="connsiteY30" fmla="*/ 3012876 h 4935764"/>
              <a:gd name="connsiteX31" fmla="*/ 1087216 w 9180798"/>
              <a:gd name="connsiteY31" fmla="*/ 2727126 h 4935764"/>
              <a:gd name="connsiteX32" fmla="*/ 1496790 w 9180798"/>
              <a:gd name="connsiteY32" fmla="*/ 2460426 h 4935764"/>
              <a:gd name="connsiteX33" fmla="*/ 1982565 w 9180798"/>
              <a:gd name="connsiteY33" fmla="*/ 2374701 h 4935764"/>
              <a:gd name="connsiteX34" fmla="*/ 2420715 w 9180798"/>
              <a:gd name="connsiteY34" fmla="*/ 2222301 h 4935764"/>
              <a:gd name="connsiteX35" fmla="*/ 2839814 w 9180798"/>
              <a:gd name="connsiteY35" fmla="*/ 1927026 h 4935764"/>
              <a:gd name="connsiteX36" fmla="*/ 3344639 w 9180798"/>
              <a:gd name="connsiteY36" fmla="*/ 2222301 h 4935764"/>
              <a:gd name="connsiteX37" fmla="*/ 3748843 w 9180798"/>
              <a:gd name="connsiteY37"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622309 w 9180798"/>
              <a:gd name="connsiteY6" fmla="*/ 173652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43133 w 9180798"/>
              <a:gd name="connsiteY5" fmla="*/ 1282114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713575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685000 w 9180798"/>
              <a:gd name="connsiteY7" fmla="*/ 10295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34198 w 9180798"/>
              <a:gd name="connsiteY9" fmla="*/ 4274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185983 w 9180798"/>
              <a:gd name="connsiteY5" fmla="*/ 1272589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34198 w 9180798"/>
              <a:gd name="connsiteY9" fmla="*/ 4274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022109 w 9180798"/>
              <a:gd name="connsiteY1" fmla="*/ 1860350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748843 w 9180798"/>
              <a:gd name="connsiteY39" fmla="*/ 1944989 h 4935764"/>
              <a:gd name="connsiteX0" fmla="*/ 3577393 w 9180798"/>
              <a:gd name="connsiteY0" fmla="*/ 2021189 h 4935764"/>
              <a:gd name="connsiteX1" fmla="*/ 4022109 w 9180798"/>
              <a:gd name="connsiteY1" fmla="*/ 1860350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186555 w 9180798"/>
              <a:gd name="connsiteY2" fmla="*/ 1812029 h 4935764"/>
              <a:gd name="connsiteX3" fmla="*/ 4259038 w 9180798"/>
              <a:gd name="connsiteY3" fmla="*/ 1585985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466921 w 9180798"/>
              <a:gd name="connsiteY4" fmla="*/ 16736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447871 w 9180798"/>
              <a:gd name="connsiteY4" fmla="*/ 1645118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11413 w 9180798"/>
              <a:gd name="connsiteY3" fmla="*/ 1414535 h 4935764"/>
              <a:gd name="connsiteX4" fmla="*/ 4447871 w 9180798"/>
              <a:gd name="connsiteY4" fmla="*/ 1645118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12559 w 9180798"/>
              <a:gd name="connsiteY1" fmla="*/ 192702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290758 w 9180798"/>
              <a:gd name="connsiteY7" fmla="*/ 12821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536036 h 4935764"/>
              <a:gd name="connsiteX7" fmla="*/ 5290758 w 9180798"/>
              <a:gd name="connsiteY7" fmla="*/ 12821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536036 h 4935764"/>
              <a:gd name="connsiteX7" fmla="*/ 5262183 w 9180798"/>
              <a:gd name="connsiteY7" fmla="*/ 11678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459836 h 4935764"/>
              <a:gd name="connsiteX7" fmla="*/ 5262183 w 9180798"/>
              <a:gd name="connsiteY7" fmla="*/ 11678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803159 w 9180798"/>
              <a:gd name="connsiteY6" fmla="*/ 1450775 h 4935764"/>
              <a:gd name="connsiteX7" fmla="*/ 5055885 w 9180798"/>
              <a:gd name="connsiteY7" fmla="*/ 1459836 h 4935764"/>
              <a:gd name="connsiteX8" fmla="*/ 5262183 w 9180798"/>
              <a:gd name="connsiteY8" fmla="*/ 1167814 h 4935764"/>
              <a:gd name="connsiteX9" fmla="*/ 5527059 w 9180798"/>
              <a:gd name="connsiteY9" fmla="*/ 1593650 h 4935764"/>
              <a:gd name="connsiteX10" fmla="*/ 5685000 w 9180798"/>
              <a:gd name="connsiteY10" fmla="*/ 1029585 h 4935764"/>
              <a:gd name="connsiteX11" fmla="*/ 6111999 w 9180798"/>
              <a:gd name="connsiteY11" fmla="*/ 756380 h 4935764"/>
              <a:gd name="connsiteX12" fmla="*/ 6234198 w 9180798"/>
              <a:gd name="connsiteY12" fmla="*/ 427419 h 4935764"/>
              <a:gd name="connsiteX13" fmla="*/ 6554331 w 9180798"/>
              <a:gd name="connsiteY13" fmla="*/ 511053 h 4935764"/>
              <a:gd name="connsiteX14" fmla="*/ 6780318 w 9180798"/>
              <a:gd name="connsiteY14" fmla="*/ 581678 h 4935764"/>
              <a:gd name="connsiteX15" fmla="*/ 7004096 w 9180798"/>
              <a:gd name="connsiteY15" fmla="*/ 425561 h 4935764"/>
              <a:gd name="connsiteX16" fmla="*/ 7201101 w 9180798"/>
              <a:gd name="connsiteY16" fmla="*/ 362372 h 4935764"/>
              <a:gd name="connsiteX17" fmla="*/ 7305179 w 9180798"/>
              <a:gd name="connsiteY17" fmla="*/ 306616 h 4935764"/>
              <a:gd name="connsiteX18" fmla="*/ 7515077 w 9180798"/>
              <a:gd name="connsiteY18" fmla="*/ 9724 h 4935764"/>
              <a:gd name="connsiteX19" fmla="*/ 7771583 w 9180798"/>
              <a:gd name="connsiteY19" fmla="*/ 17718 h 4935764"/>
              <a:gd name="connsiteX20" fmla="*/ 7929726 w 9180798"/>
              <a:gd name="connsiteY20" fmla="*/ 142669 h 4935764"/>
              <a:gd name="connsiteX21" fmla="*/ 8179285 w 9180798"/>
              <a:gd name="connsiteY21" fmla="*/ 365535 h 4935764"/>
              <a:gd name="connsiteX22" fmla="*/ 8348506 w 9180798"/>
              <a:gd name="connsiteY22" fmla="*/ 810778 h 4935764"/>
              <a:gd name="connsiteX23" fmla="*/ 8461387 w 9180798"/>
              <a:gd name="connsiteY23" fmla="*/ 944329 h 4935764"/>
              <a:gd name="connsiteX24" fmla="*/ 8709443 w 9180798"/>
              <a:gd name="connsiteY24" fmla="*/ 1221568 h 4935764"/>
              <a:gd name="connsiteX25" fmla="*/ 8811582 w 9180798"/>
              <a:gd name="connsiteY25" fmla="*/ 1255614 h 4935764"/>
              <a:gd name="connsiteX26" fmla="*/ 8952634 w 9180798"/>
              <a:gd name="connsiteY26" fmla="*/ 1367482 h 4935764"/>
              <a:gd name="connsiteX27" fmla="*/ 9179208 w 9180798"/>
              <a:gd name="connsiteY27" fmla="*/ 1290675 h 4935764"/>
              <a:gd name="connsiteX28" fmla="*/ 9175099 w 9180798"/>
              <a:gd name="connsiteY28" fmla="*/ 4935764 h 4935764"/>
              <a:gd name="connsiteX29" fmla="*/ 12049 w 9180798"/>
              <a:gd name="connsiteY29" fmla="*/ 4935764 h 4935764"/>
              <a:gd name="connsiteX30" fmla="*/ 2559 w 9180798"/>
              <a:gd name="connsiteY30" fmla="*/ 3508175 h 4935764"/>
              <a:gd name="connsiteX31" fmla="*/ 135908 w 9180798"/>
              <a:gd name="connsiteY31" fmla="*/ 3374825 h 4935764"/>
              <a:gd name="connsiteX32" fmla="*/ 458567 w 9180798"/>
              <a:gd name="connsiteY32" fmla="*/ 3327201 h 4935764"/>
              <a:gd name="connsiteX33" fmla="*/ 696691 w 9180798"/>
              <a:gd name="connsiteY33" fmla="*/ 3136701 h 4935764"/>
              <a:gd name="connsiteX34" fmla="*/ 934816 w 9180798"/>
              <a:gd name="connsiteY34" fmla="*/ 3012876 h 4935764"/>
              <a:gd name="connsiteX35" fmla="*/ 1087216 w 9180798"/>
              <a:gd name="connsiteY35" fmla="*/ 2727126 h 4935764"/>
              <a:gd name="connsiteX36" fmla="*/ 1496790 w 9180798"/>
              <a:gd name="connsiteY36" fmla="*/ 2460426 h 4935764"/>
              <a:gd name="connsiteX37" fmla="*/ 1982565 w 9180798"/>
              <a:gd name="connsiteY37" fmla="*/ 2374701 h 4935764"/>
              <a:gd name="connsiteX38" fmla="*/ 2420715 w 9180798"/>
              <a:gd name="connsiteY38" fmla="*/ 2222301 h 4935764"/>
              <a:gd name="connsiteX39" fmla="*/ 2839814 w 9180798"/>
              <a:gd name="connsiteY39" fmla="*/ 1927026 h 4935764"/>
              <a:gd name="connsiteX40" fmla="*/ 3316064 w 9180798"/>
              <a:gd name="connsiteY40" fmla="*/ 2203251 h 4935764"/>
              <a:gd name="connsiteX41" fmla="*/ 3577393 w 9180798"/>
              <a:gd name="connsiteY41"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5055885 w 9180798"/>
              <a:gd name="connsiteY7" fmla="*/ 1459836 h 4935764"/>
              <a:gd name="connsiteX8" fmla="*/ 5262183 w 9180798"/>
              <a:gd name="connsiteY8" fmla="*/ 1167814 h 4935764"/>
              <a:gd name="connsiteX9" fmla="*/ 5527059 w 9180798"/>
              <a:gd name="connsiteY9" fmla="*/ 1593650 h 4935764"/>
              <a:gd name="connsiteX10" fmla="*/ 5685000 w 9180798"/>
              <a:gd name="connsiteY10" fmla="*/ 1029585 h 4935764"/>
              <a:gd name="connsiteX11" fmla="*/ 6111999 w 9180798"/>
              <a:gd name="connsiteY11" fmla="*/ 756380 h 4935764"/>
              <a:gd name="connsiteX12" fmla="*/ 6234198 w 9180798"/>
              <a:gd name="connsiteY12" fmla="*/ 427419 h 4935764"/>
              <a:gd name="connsiteX13" fmla="*/ 6554331 w 9180798"/>
              <a:gd name="connsiteY13" fmla="*/ 511053 h 4935764"/>
              <a:gd name="connsiteX14" fmla="*/ 6780318 w 9180798"/>
              <a:gd name="connsiteY14" fmla="*/ 581678 h 4935764"/>
              <a:gd name="connsiteX15" fmla="*/ 7004096 w 9180798"/>
              <a:gd name="connsiteY15" fmla="*/ 425561 h 4935764"/>
              <a:gd name="connsiteX16" fmla="*/ 7201101 w 9180798"/>
              <a:gd name="connsiteY16" fmla="*/ 362372 h 4935764"/>
              <a:gd name="connsiteX17" fmla="*/ 7305179 w 9180798"/>
              <a:gd name="connsiteY17" fmla="*/ 306616 h 4935764"/>
              <a:gd name="connsiteX18" fmla="*/ 7515077 w 9180798"/>
              <a:gd name="connsiteY18" fmla="*/ 9724 h 4935764"/>
              <a:gd name="connsiteX19" fmla="*/ 7771583 w 9180798"/>
              <a:gd name="connsiteY19" fmla="*/ 17718 h 4935764"/>
              <a:gd name="connsiteX20" fmla="*/ 7929726 w 9180798"/>
              <a:gd name="connsiteY20" fmla="*/ 142669 h 4935764"/>
              <a:gd name="connsiteX21" fmla="*/ 8179285 w 9180798"/>
              <a:gd name="connsiteY21" fmla="*/ 365535 h 4935764"/>
              <a:gd name="connsiteX22" fmla="*/ 8348506 w 9180798"/>
              <a:gd name="connsiteY22" fmla="*/ 810778 h 4935764"/>
              <a:gd name="connsiteX23" fmla="*/ 8461387 w 9180798"/>
              <a:gd name="connsiteY23" fmla="*/ 944329 h 4935764"/>
              <a:gd name="connsiteX24" fmla="*/ 8709443 w 9180798"/>
              <a:gd name="connsiteY24" fmla="*/ 1221568 h 4935764"/>
              <a:gd name="connsiteX25" fmla="*/ 8811582 w 9180798"/>
              <a:gd name="connsiteY25" fmla="*/ 1255614 h 4935764"/>
              <a:gd name="connsiteX26" fmla="*/ 8952634 w 9180798"/>
              <a:gd name="connsiteY26" fmla="*/ 1367482 h 4935764"/>
              <a:gd name="connsiteX27" fmla="*/ 9179208 w 9180798"/>
              <a:gd name="connsiteY27" fmla="*/ 1290675 h 4935764"/>
              <a:gd name="connsiteX28" fmla="*/ 9175099 w 9180798"/>
              <a:gd name="connsiteY28" fmla="*/ 4935764 h 4935764"/>
              <a:gd name="connsiteX29" fmla="*/ 12049 w 9180798"/>
              <a:gd name="connsiteY29" fmla="*/ 4935764 h 4935764"/>
              <a:gd name="connsiteX30" fmla="*/ 2559 w 9180798"/>
              <a:gd name="connsiteY30" fmla="*/ 3508175 h 4935764"/>
              <a:gd name="connsiteX31" fmla="*/ 135908 w 9180798"/>
              <a:gd name="connsiteY31" fmla="*/ 3374825 h 4935764"/>
              <a:gd name="connsiteX32" fmla="*/ 458567 w 9180798"/>
              <a:gd name="connsiteY32" fmla="*/ 3327201 h 4935764"/>
              <a:gd name="connsiteX33" fmla="*/ 696691 w 9180798"/>
              <a:gd name="connsiteY33" fmla="*/ 3136701 h 4935764"/>
              <a:gd name="connsiteX34" fmla="*/ 934816 w 9180798"/>
              <a:gd name="connsiteY34" fmla="*/ 3012876 h 4935764"/>
              <a:gd name="connsiteX35" fmla="*/ 1087216 w 9180798"/>
              <a:gd name="connsiteY35" fmla="*/ 2727126 h 4935764"/>
              <a:gd name="connsiteX36" fmla="*/ 1496790 w 9180798"/>
              <a:gd name="connsiteY36" fmla="*/ 2460426 h 4935764"/>
              <a:gd name="connsiteX37" fmla="*/ 1982565 w 9180798"/>
              <a:gd name="connsiteY37" fmla="*/ 2374701 h 4935764"/>
              <a:gd name="connsiteX38" fmla="*/ 2420715 w 9180798"/>
              <a:gd name="connsiteY38" fmla="*/ 2222301 h 4935764"/>
              <a:gd name="connsiteX39" fmla="*/ 2839814 w 9180798"/>
              <a:gd name="connsiteY39" fmla="*/ 1927026 h 4935764"/>
              <a:gd name="connsiteX40" fmla="*/ 3316064 w 9180798"/>
              <a:gd name="connsiteY40" fmla="*/ 2203251 h 4935764"/>
              <a:gd name="connsiteX41" fmla="*/ 3577393 w 9180798"/>
              <a:gd name="connsiteY41"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812145 w 9180798"/>
              <a:gd name="connsiteY7" fmla="*/ 1520146 h 4935764"/>
              <a:gd name="connsiteX8" fmla="*/ 5055885 w 9180798"/>
              <a:gd name="connsiteY8" fmla="*/ 1459836 h 4935764"/>
              <a:gd name="connsiteX9" fmla="*/ 5262183 w 9180798"/>
              <a:gd name="connsiteY9" fmla="*/ 1167814 h 4935764"/>
              <a:gd name="connsiteX10" fmla="*/ 5527059 w 9180798"/>
              <a:gd name="connsiteY10" fmla="*/ 1593650 h 4935764"/>
              <a:gd name="connsiteX11" fmla="*/ 5685000 w 9180798"/>
              <a:gd name="connsiteY11" fmla="*/ 1029585 h 4935764"/>
              <a:gd name="connsiteX12" fmla="*/ 6111999 w 9180798"/>
              <a:gd name="connsiteY12" fmla="*/ 756380 h 4935764"/>
              <a:gd name="connsiteX13" fmla="*/ 6234198 w 9180798"/>
              <a:gd name="connsiteY13" fmla="*/ 427419 h 4935764"/>
              <a:gd name="connsiteX14" fmla="*/ 6554331 w 9180798"/>
              <a:gd name="connsiteY14" fmla="*/ 511053 h 4935764"/>
              <a:gd name="connsiteX15" fmla="*/ 6780318 w 9180798"/>
              <a:gd name="connsiteY15" fmla="*/ 581678 h 4935764"/>
              <a:gd name="connsiteX16" fmla="*/ 7004096 w 9180798"/>
              <a:gd name="connsiteY16" fmla="*/ 425561 h 4935764"/>
              <a:gd name="connsiteX17" fmla="*/ 7201101 w 9180798"/>
              <a:gd name="connsiteY17" fmla="*/ 362372 h 4935764"/>
              <a:gd name="connsiteX18" fmla="*/ 7305179 w 9180798"/>
              <a:gd name="connsiteY18" fmla="*/ 306616 h 4935764"/>
              <a:gd name="connsiteX19" fmla="*/ 7515077 w 9180798"/>
              <a:gd name="connsiteY19" fmla="*/ 9724 h 4935764"/>
              <a:gd name="connsiteX20" fmla="*/ 7771583 w 9180798"/>
              <a:gd name="connsiteY20" fmla="*/ 17718 h 4935764"/>
              <a:gd name="connsiteX21" fmla="*/ 7929726 w 9180798"/>
              <a:gd name="connsiteY21" fmla="*/ 142669 h 4935764"/>
              <a:gd name="connsiteX22" fmla="*/ 8179285 w 9180798"/>
              <a:gd name="connsiteY22" fmla="*/ 365535 h 4935764"/>
              <a:gd name="connsiteX23" fmla="*/ 8348506 w 9180798"/>
              <a:gd name="connsiteY23" fmla="*/ 810778 h 4935764"/>
              <a:gd name="connsiteX24" fmla="*/ 8461387 w 9180798"/>
              <a:gd name="connsiteY24" fmla="*/ 944329 h 4935764"/>
              <a:gd name="connsiteX25" fmla="*/ 8709443 w 9180798"/>
              <a:gd name="connsiteY25" fmla="*/ 1221568 h 4935764"/>
              <a:gd name="connsiteX26" fmla="*/ 8811582 w 9180798"/>
              <a:gd name="connsiteY26" fmla="*/ 1255614 h 4935764"/>
              <a:gd name="connsiteX27" fmla="*/ 8952634 w 9180798"/>
              <a:gd name="connsiteY27" fmla="*/ 1367482 h 4935764"/>
              <a:gd name="connsiteX28" fmla="*/ 9179208 w 9180798"/>
              <a:gd name="connsiteY28" fmla="*/ 1290675 h 4935764"/>
              <a:gd name="connsiteX29" fmla="*/ 9175099 w 9180798"/>
              <a:gd name="connsiteY29" fmla="*/ 4935764 h 4935764"/>
              <a:gd name="connsiteX30" fmla="*/ 12049 w 9180798"/>
              <a:gd name="connsiteY30" fmla="*/ 4935764 h 4935764"/>
              <a:gd name="connsiteX31" fmla="*/ 2559 w 9180798"/>
              <a:gd name="connsiteY31" fmla="*/ 3508175 h 4935764"/>
              <a:gd name="connsiteX32" fmla="*/ 135908 w 9180798"/>
              <a:gd name="connsiteY32" fmla="*/ 3374825 h 4935764"/>
              <a:gd name="connsiteX33" fmla="*/ 458567 w 9180798"/>
              <a:gd name="connsiteY33" fmla="*/ 3327201 h 4935764"/>
              <a:gd name="connsiteX34" fmla="*/ 696691 w 9180798"/>
              <a:gd name="connsiteY34" fmla="*/ 3136701 h 4935764"/>
              <a:gd name="connsiteX35" fmla="*/ 934816 w 9180798"/>
              <a:gd name="connsiteY35" fmla="*/ 3012876 h 4935764"/>
              <a:gd name="connsiteX36" fmla="*/ 1087216 w 9180798"/>
              <a:gd name="connsiteY36" fmla="*/ 2727126 h 4935764"/>
              <a:gd name="connsiteX37" fmla="*/ 1496790 w 9180798"/>
              <a:gd name="connsiteY37" fmla="*/ 2460426 h 4935764"/>
              <a:gd name="connsiteX38" fmla="*/ 1982565 w 9180798"/>
              <a:gd name="connsiteY38" fmla="*/ 2374701 h 4935764"/>
              <a:gd name="connsiteX39" fmla="*/ 2420715 w 9180798"/>
              <a:gd name="connsiteY39" fmla="*/ 2222301 h 4935764"/>
              <a:gd name="connsiteX40" fmla="*/ 2839814 w 9180798"/>
              <a:gd name="connsiteY40" fmla="*/ 1927026 h 4935764"/>
              <a:gd name="connsiteX41" fmla="*/ 3316064 w 9180798"/>
              <a:gd name="connsiteY41" fmla="*/ 2203251 h 4935764"/>
              <a:gd name="connsiteX42" fmla="*/ 3577393 w 9180798"/>
              <a:gd name="connsiteY42"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812145 w 9180798"/>
              <a:gd name="connsiteY7" fmla="*/ 1520146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54958 w 9180798"/>
              <a:gd name="connsiteY33" fmla="*/ 3289100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54958 w 9180798"/>
              <a:gd name="connsiteY33" fmla="*/ 3289100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11239 w 9180798"/>
              <a:gd name="connsiteY41" fmla="*/ 21556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58864 w 9180798"/>
              <a:gd name="connsiteY41" fmla="*/ 2184201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11065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192363 w 9180798"/>
              <a:gd name="connsiteY3" fmla="*/ 13383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192363 w 9180798"/>
              <a:gd name="connsiteY3" fmla="*/ 13764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15105 w 9180798"/>
              <a:gd name="connsiteY2" fmla="*/ 1745354 h 4935764"/>
              <a:gd name="connsiteX3" fmla="*/ 4192363 w 9180798"/>
              <a:gd name="connsiteY3" fmla="*/ 13764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175642 h 5090217"/>
              <a:gd name="connsiteX1" fmla="*/ 3841134 w 9180798"/>
              <a:gd name="connsiteY1" fmla="*/ 2062428 h 5090217"/>
              <a:gd name="connsiteX2" fmla="*/ 4015105 w 9180798"/>
              <a:gd name="connsiteY2" fmla="*/ 1899807 h 5090217"/>
              <a:gd name="connsiteX3" fmla="*/ 4192363 w 9180798"/>
              <a:gd name="connsiteY3" fmla="*/ 1530888 h 5090217"/>
              <a:gd name="connsiteX4" fmla="*/ 4447871 w 9180798"/>
              <a:gd name="connsiteY4" fmla="*/ 1799571 h 5090217"/>
              <a:gd name="connsiteX5" fmla="*/ 4498359 w 9180798"/>
              <a:gd name="connsiteY5" fmla="*/ 1757628 h 5090217"/>
              <a:gd name="connsiteX6" fmla="*/ 4660284 w 9180798"/>
              <a:gd name="connsiteY6" fmla="*/ 1633803 h 5090217"/>
              <a:gd name="connsiteX7" fmla="*/ 4771888 w 9180798"/>
              <a:gd name="connsiteY7" fmla="*/ 1640093 h 5090217"/>
              <a:gd name="connsiteX8" fmla="*/ 4932915 w 9180798"/>
              <a:gd name="connsiteY8" fmla="*/ 1605587 h 5090217"/>
              <a:gd name="connsiteX9" fmla="*/ 5055885 w 9180798"/>
              <a:gd name="connsiteY9" fmla="*/ 1614289 h 5090217"/>
              <a:gd name="connsiteX10" fmla="*/ 5262183 w 9180798"/>
              <a:gd name="connsiteY10" fmla="*/ 1322267 h 5090217"/>
              <a:gd name="connsiteX11" fmla="*/ 5527059 w 9180798"/>
              <a:gd name="connsiteY11" fmla="*/ 1748103 h 5090217"/>
              <a:gd name="connsiteX12" fmla="*/ 5685000 w 9180798"/>
              <a:gd name="connsiteY12" fmla="*/ 1184038 h 5090217"/>
              <a:gd name="connsiteX13" fmla="*/ 6111999 w 9180798"/>
              <a:gd name="connsiteY13" fmla="*/ 910833 h 5090217"/>
              <a:gd name="connsiteX14" fmla="*/ 6234198 w 9180798"/>
              <a:gd name="connsiteY14" fmla="*/ 581872 h 5090217"/>
              <a:gd name="connsiteX15" fmla="*/ 6554331 w 9180798"/>
              <a:gd name="connsiteY15" fmla="*/ 665506 h 5090217"/>
              <a:gd name="connsiteX16" fmla="*/ 6780318 w 9180798"/>
              <a:gd name="connsiteY16" fmla="*/ 736131 h 5090217"/>
              <a:gd name="connsiteX17" fmla="*/ 7004096 w 9180798"/>
              <a:gd name="connsiteY17" fmla="*/ 580014 h 5090217"/>
              <a:gd name="connsiteX18" fmla="*/ 7201101 w 9180798"/>
              <a:gd name="connsiteY18" fmla="*/ 516825 h 5090217"/>
              <a:gd name="connsiteX19" fmla="*/ 7305179 w 9180798"/>
              <a:gd name="connsiteY19" fmla="*/ 461069 h 5090217"/>
              <a:gd name="connsiteX20" fmla="*/ 7505552 w 9180798"/>
              <a:gd name="connsiteY20" fmla="*/ 2252 h 5090217"/>
              <a:gd name="connsiteX21" fmla="*/ 7771583 w 9180798"/>
              <a:gd name="connsiteY21" fmla="*/ 172171 h 5090217"/>
              <a:gd name="connsiteX22" fmla="*/ 7929726 w 9180798"/>
              <a:gd name="connsiteY22" fmla="*/ 297122 h 5090217"/>
              <a:gd name="connsiteX23" fmla="*/ 8179285 w 9180798"/>
              <a:gd name="connsiteY23" fmla="*/ 519988 h 5090217"/>
              <a:gd name="connsiteX24" fmla="*/ 8348506 w 9180798"/>
              <a:gd name="connsiteY24" fmla="*/ 965231 h 5090217"/>
              <a:gd name="connsiteX25" fmla="*/ 8461387 w 9180798"/>
              <a:gd name="connsiteY25" fmla="*/ 1098782 h 5090217"/>
              <a:gd name="connsiteX26" fmla="*/ 8709443 w 9180798"/>
              <a:gd name="connsiteY26" fmla="*/ 1376021 h 5090217"/>
              <a:gd name="connsiteX27" fmla="*/ 8811582 w 9180798"/>
              <a:gd name="connsiteY27" fmla="*/ 1410067 h 5090217"/>
              <a:gd name="connsiteX28" fmla="*/ 8952634 w 9180798"/>
              <a:gd name="connsiteY28" fmla="*/ 1521935 h 5090217"/>
              <a:gd name="connsiteX29" fmla="*/ 9179208 w 9180798"/>
              <a:gd name="connsiteY29" fmla="*/ 1445128 h 5090217"/>
              <a:gd name="connsiteX30" fmla="*/ 9175099 w 9180798"/>
              <a:gd name="connsiteY30" fmla="*/ 5090217 h 5090217"/>
              <a:gd name="connsiteX31" fmla="*/ 12049 w 9180798"/>
              <a:gd name="connsiteY31" fmla="*/ 5090217 h 5090217"/>
              <a:gd name="connsiteX32" fmla="*/ 2559 w 9180798"/>
              <a:gd name="connsiteY32" fmla="*/ 3662628 h 5090217"/>
              <a:gd name="connsiteX33" fmla="*/ 202583 w 9180798"/>
              <a:gd name="connsiteY33" fmla="*/ 3395928 h 5090217"/>
              <a:gd name="connsiteX34" fmla="*/ 458567 w 9180798"/>
              <a:gd name="connsiteY34" fmla="*/ 3481654 h 5090217"/>
              <a:gd name="connsiteX35" fmla="*/ 696691 w 9180798"/>
              <a:gd name="connsiteY35" fmla="*/ 3291154 h 5090217"/>
              <a:gd name="connsiteX36" fmla="*/ 896716 w 9180798"/>
              <a:gd name="connsiteY36" fmla="*/ 3157804 h 5090217"/>
              <a:gd name="connsiteX37" fmla="*/ 1039591 w 9180798"/>
              <a:gd name="connsiteY37" fmla="*/ 2881579 h 5090217"/>
              <a:gd name="connsiteX38" fmla="*/ 1439640 w 9180798"/>
              <a:gd name="connsiteY38" fmla="*/ 2519629 h 5090217"/>
              <a:gd name="connsiteX39" fmla="*/ 1982565 w 9180798"/>
              <a:gd name="connsiteY39" fmla="*/ 2529154 h 5090217"/>
              <a:gd name="connsiteX40" fmla="*/ 2535015 w 9180798"/>
              <a:gd name="connsiteY40" fmla="*/ 2605354 h 5090217"/>
              <a:gd name="connsiteX41" fmla="*/ 2858864 w 9180798"/>
              <a:gd name="connsiteY41" fmla="*/ 2338654 h 5090217"/>
              <a:gd name="connsiteX42" fmla="*/ 3316064 w 9180798"/>
              <a:gd name="connsiteY42" fmla="*/ 2424379 h 5090217"/>
              <a:gd name="connsiteX43" fmla="*/ 3577393 w 9180798"/>
              <a:gd name="connsiteY43" fmla="*/ 2175642 h 5090217"/>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29726 w 9180798"/>
              <a:gd name="connsiteY22" fmla="*/ 301018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58301 w 9180798"/>
              <a:gd name="connsiteY22" fmla="*/ 234343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01151 w 9180798"/>
              <a:gd name="connsiteY22" fmla="*/ 253393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299574 h 5214149"/>
              <a:gd name="connsiteX1" fmla="*/ 3841134 w 9180798"/>
              <a:gd name="connsiteY1" fmla="*/ 2186360 h 5214149"/>
              <a:gd name="connsiteX2" fmla="*/ 4015105 w 9180798"/>
              <a:gd name="connsiteY2" fmla="*/ 2023739 h 5214149"/>
              <a:gd name="connsiteX3" fmla="*/ 4192363 w 9180798"/>
              <a:gd name="connsiteY3" fmla="*/ 1654820 h 5214149"/>
              <a:gd name="connsiteX4" fmla="*/ 4447871 w 9180798"/>
              <a:gd name="connsiteY4" fmla="*/ 1923503 h 5214149"/>
              <a:gd name="connsiteX5" fmla="*/ 4498359 w 9180798"/>
              <a:gd name="connsiteY5" fmla="*/ 1881560 h 5214149"/>
              <a:gd name="connsiteX6" fmla="*/ 4660284 w 9180798"/>
              <a:gd name="connsiteY6" fmla="*/ 1757735 h 5214149"/>
              <a:gd name="connsiteX7" fmla="*/ 4771888 w 9180798"/>
              <a:gd name="connsiteY7" fmla="*/ 1764025 h 5214149"/>
              <a:gd name="connsiteX8" fmla="*/ 4932915 w 9180798"/>
              <a:gd name="connsiteY8" fmla="*/ 1729519 h 5214149"/>
              <a:gd name="connsiteX9" fmla="*/ 5055885 w 9180798"/>
              <a:gd name="connsiteY9" fmla="*/ 1738221 h 5214149"/>
              <a:gd name="connsiteX10" fmla="*/ 5262183 w 9180798"/>
              <a:gd name="connsiteY10" fmla="*/ 1446199 h 5214149"/>
              <a:gd name="connsiteX11" fmla="*/ 5527059 w 9180798"/>
              <a:gd name="connsiteY11" fmla="*/ 1872035 h 5214149"/>
              <a:gd name="connsiteX12" fmla="*/ 5685000 w 9180798"/>
              <a:gd name="connsiteY12" fmla="*/ 1307970 h 5214149"/>
              <a:gd name="connsiteX13" fmla="*/ 6111999 w 9180798"/>
              <a:gd name="connsiteY13" fmla="*/ 1034765 h 5214149"/>
              <a:gd name="connsiteX14" fmla="*/ 6234198 w 9180798"/>
              <a:gd name="connsiteY14" fmla="*/ 705804 h 5214149"/>
              <a:gd name="connsiteX15" fmla="*/ 6554331 w 9180798"/>
              <a:gd name="connsiteY15" fmla="*/ 789438 h 5214149"/>
              <a:gd name="connsiteX16" fmla="*/ 6780318 w 9180798"/>
              <a:gd name="connsiteY16" fmla="*/ 860063 h 5214149"/>
              <a:gd name="connsiteX17" fmla="*/ 7004096 w 9180798"/>
              <a:gd name="connsiteY17" fmla="*/ 703946 h 5214149"/>
              <a:gd name="connsiteX18" fmla="*/ 7201101 w 9180798"/>
              <a:gd name="connsiteY18" fmla="*/ 640757 h 5214149"/>
              <a:gd name="connsiteX19" fmla="*/ 7305179 w 9180798"/>
              <a:gd name="connsiteY19" fmla="*/ 585001 h 5214149"/>
              <a:gd name="connsiteX20" fmla="*/ 7524602 w 9180798"/>
              <a:gd name="connsiteY20" fmla="*/ 2359 h 5214149"/>
              <a:gd name="connsiteX21" fmla="*/ 7781108 w 9180798"/>
              <a:gd name="connsiteY21" fmla="*/ 162753 h 5214149"/>
              <a:gd name="connsiteX22" fmla="*/ 7901151 w 9180798"/>
              <a:gd name="connsiteY22" fmla="*/ 373429 h 5214149"/>
              <a:gd name="connsiteX23" fmla="*/ 8179285 w 9180798"/>
              <a:gd name="connsiteY23" fmla="*/ 643920 h 5214149"/>
              <a:gd name="connsiteX24" fmla="*/ 8348506 w 9180798"/>
              <a:gd name="connsiteY24" fmla="*/ 1089163 h 5214149"/>
              <a:gd name="connsiteX25" fmla="*/ 8461387 w 9180798"/>
              <a:gd name="connsiteY25" fmla="*/ 1222714 h 5214149"/>
              <a:gd name="connsiteX26" fmla="*/ 8709443 w 9180798"/>
              <a:gd name="connsiteY26" fmla="*/ 1499953 h 5214149"/>
              <a:gd name="connsiteX27" fmla="*/ 8811582 w 9180798"/>
              <a:gd name="connsiteY27" fmla="*/ 1533999 h 5214149"/>
              <a:gd name="connsiteX28" fmla="*/ 8952634 w 9180798"/>
              <a:gd name="connsiteY28" fmla="*/ 1645867 h 5214149"/>
              <a:gd name="connsiteX29" fmla="*/ 9179208 w 9180798"/>
              <a:gd name="connsiteY29" fmla="*/ 1569060 h 5214149"/>
              <a:gd name="connsiteX30" fmla="*/ 9175099 w 9180798"/>
              <a:gd name="connsiteY30" fmla="*/ 5214149 h 5214149"/>
              <a:gd name="connsiteX31" fmla="*/ 12049 w 9180798"/>
              <a:gd name="connsiteY31" fmla="*/ 5214149 h 5214149"/>
              <a:gd name="connsiteX32" fmla="*/ 2559 w 9180798"/>
              <a:gd name="connsiteY32" fmla="*/ 3786560 h 5214149"/>
              <a:gd name="connsiteX33" fmla="*/ 202583 w 9180798"/>
              <a:gd name="connsiteY33" fmla="*/ 3519860 h 5214149"/>
              <a:gd name="connsiteX34" fmla="*/ 458567 w 9180798"/>
              <a:gd name="connsiteY34" fmla="*/ 3605586 h 5214149"/>
              <a:gd name="connsiteX35" fmla="*/ 696691 w 9180798"/>
              <a:gd name="connsiteY35" fmla="*/ 3415086 h 5214149"/>
              <a:gd name="connsiteX36" fmla="*/ 896716 w 9180798"/>
              <a:gd name="connsiteY36" fmla="*/ 3281736 h 5214149"/>
              <a:gd name="connsiteX37" fmla="*/ 1039591 w 9180798"/>
              <a:gd name="connsiteY37" fmla="*/ 3005511 h 5214149"/>
              <a:gd name="connsiteX38" fmla="*/ 1439640 w 9180798"/>
              <a:gd name="connsiteY38" fmla="*/ 2643561 h 5214149"/>
              <a:gd name="connsiteX39" fmla="*/ 1982565 w 9180798"/>
              <a:gd name="connsiteY39" fmla="*/ 2653086 h 5214149"/>
              <a:gd name="connsiteX40" fmla="*/ 2535015 w 9180798"/>
              <a:gd name="connsiteY40" fmla="*/ 2729286 h 5214149"/>
              <a:gd name="connsiteX41" fmla="*/ 2858864 w 9180798"/>
              <a:gd name="connsiteY41" fmla="*/ 2462586 h 5214149"/>
              <a:gd name="connsiteX42" fmla="*/ 3316064 w 9180798"/>
              <a:gd name="connsiteY42" fmla="*/ 2548311 h 5214149"/>
              <a:gd name="connsiteX43" fmla="*/ 3577393 w 9180798"/>
              <a:gd name="connsiteY43" fmla="*/ 2299574 h 521414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79285 w 9180798"/>
              <a:gd name="connsiteY23" fmla="*/ 597030 h 5167259"/>
              <a:gd name="connsiteX24" fmla="*/ 8348506 w 9180798"/>
              <a:gd name="connsiteY24" fmla="*/ 104227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348506 w 9180798"/>
              <a:gd name="connsiteY24" fmla="*/ 104227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706807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706807 w 9180798"/>
              <a:gd name="connsiteY27" fmla="*/ 1487109 h 5167259"/>
              <a:gd name="connsiteX28" fmla="*/ 8790709 w 9180798"/>
              <a:gd name="connsiteY28" fmla="*/ 161802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75201"/>
              <a:gd name="connsiteY0" fmla="*/ 2252684 h 5167259"/>
              <a:gd name="connsiteX1" fmla="*/ 3841134 w 9175201"/>
              <a:gd name="connsiteY1" fmla="*/ 2139470 h 5167259"/>
              <a:gd name="connsiteX2" fmla="*/ 4015105 w 9175201"/>
              <a:gd name="connsiteY2" fmla="*/ 1976849 h 5167259"/>
              <a:gd name="connsiteX3" fmla="*/ 4192363 w 9175201"/>
              <a:gd name="connsiteY3" fmla="*/ 1607930 h 5167259"/>
              <a:gd name="connsiteX4" fmla="*/ 4447871 w 9175201"/>
              <a:gd name="connsiteY4" fmla="*/ 1876613 h 5167259"/>
              <a:gd name="connsiteX5" fmla="*/ 4498359 w 9175201"/>
              <a:gd name="connsiteY5" fmla="*/ 1834670 h 5167259"/>
              <a:gd name="connsiteX6" fmla="*/ 4660284 w 9175201"/>
              <a:gd name="connsiteY6" fmla="*/ 1710845 h 5167259"/>
              <a:gd name="connsiteX7" fmla="*/ 4771888 w 9175201"/>
              <a:gd name="connsiteY7" fmla="*/ 1717135 h 5167259"/>
              <a:gd name="connsiteX8" fmla="*/ 4932915 w 9175201"/>
              <a:gd name="connsiteY8" fmla="*/ 1682629 h 5167259"/>
              <a:gd name="connsiteX9" fmla="*/ 5055885 w 9175201"/>
              <a:gd name="connsiteY9" fmla="*/ 1691331 h 5167259"/>
              <a:gd name="connsiteX10" fmla="*/ 5262183 w 9175201"/>
              <a:gd name="connsiteY10" fmla="*/ 1399309 h 5167259"/>
              <a:gd name="connsiteX11" fmla="*/ 5527059 w 9175201"/>
              <a:gd name="connsiteY11" fmla="*/ 1825145 h 5167259"/>
              <a:gd name="connsiteX12" fmla="*/ 5685000 w 9175201"/>
              <a:gd name="connsiteY12" fmla="*/ 1261080 h 5167259"/>
              <a:gd name="connsiteX13" fmla="*/ 6111999 w 9175201"/>
              <a:gd name="connsiteY13" fmla="*/ 987875 h 5167259"/>
              <a:gd name="connsiteX14" fmla="*/ 6234198 w 9175201"/>
              <a:gd name="connsiteY14" fmla="*/ 658914 h 5167259"/>
              <a:gd name="connsiteX15" fmla="*/ 6554331 w 9175201"/>
              <a:gd name="connsiteY15" fmla="*/ 742548 h 5167259"/>
              <a:gd name="connsiteX16" fmla="*/ 6780318 w 9175201"/>
              <a:gd name="connsiteY16" fmla="*/ 813173 h 5167259"/>
              <a:gd name="connsiteX17" fmla="*/ 7004096 w 9175201"/>
              <a:gd name="connsiteY17" fmla="*/ 657056 h 5167259"/>
              <a:gd name="connsiteX18" fmla="*/ 7201101 w 9175201"/>
              <a:gd name="connsiteY18" fmla="*/ 593867 h 5167259"/>
              <a:gd name="connsiteX19" fmla="*/ 7305179 w 9175201"/>
              <a:gd name="connsiteY19" fmla="*/ 538111 h 5167259"/>
              <a:gd name="connsiteX20" fmla="*/ 7486502 w 9175201"/>
              <a:gd name="connsiteY20" fmla="*/ 3094 h 5167259"/>
              <a:gd name="connsiteX21" fmla="*/ 7781108 w 9175201"/>
              <a:gd name="connsiteY21" fmla="*/ 115863 h 5167259"/>
              <a:gd name="connsiteX22" fmla="*/ 7901151 w 9175201"/>
              <a:gd name="connsiteY22" fmla="*/ 326539 h 5167259"/>
              <a:gd name="connsiteX23" fmla="*/ 8131660 w 9175201"/>
              <a:gd name="connsiteY23" fmla="*/ 597030 h 5167259"/>
              <a:gd name="connsiteX24" fmla="*/ 8253256 w 9175201"/>
              <a:gd name="connsiteY24" fmla="*/ 1023223 h 5167259"/>
              <a:gd name="connsiteX25" fmla="*/ 8413762 w 9175201"/>
              <a:gd name="connsiteY25" fmla="*/ 1194874 h 5167259"/>
              <a:gd name="connsiteX26" fmla="*/ 8595143 w 9175201"/>
              <a:gd name="connsiteY26" fmla="*/ 1453063 h 5167259"/>
              <a:gd name="connsiteX27" fmla="*/ 8706807 w 9175201"/>
              <a:gd name="connsiteY27" fmla="*/ 1487109 h 5167259"/>
              <a:gd name="connsiteX28" fmla="*/ 8790709 w 9175201"/>
              <a:gd name="connsiteY28" fmla="*/ 1618027 h 5167259"/>
              <a:gd name="connsiteX29" fmla="*/ 8960133 w 9175201"/>
              <a:gd name="connsiteY29" fmla="*/ 1522170 h 5167259"/>
              <a:gd name="connsiteX30" fmla="*/ 9175099 w 9175201"/>
              <a:gd name="connsiteY30" fmla="*/ 5167259 h 5167259"/>
              <a:gd name="connsiteX31" fmla="*/ 12049 w 9175201"/>
              <a:gd name="connsiteY31" fmla="*/ 5167259 h 5167259"/>
              <a:gd name="connsiteX32" fmla="*/ 2559 w 9175201"/>
              <a:gd name="connsiteY32" fmla="*/ 3739670 h 5167259"/>
              <a:gd name="connsiteX33" fmla="*/ 202583 w 9175201"/>
              <a:gd name="connsiteY33" fmla="*/ 3472970 h 5167259"/>
              <a:gd name="connsiteX34" fmla="*/ 458567 w 9175201"/>
              <a:gd name="connsiteY34" fmla="*/ 3558696 h 5167259"/>
              <a:gd name="connsiteX35" fmla="*/ 696691 w 9175201"/>
              <a:gd name="connsiteY35" fmla="*/ 3368196 h 5167259"/>
              <a:gd name="connsiteX36" fmla="*/ 896716 w 9175201"/>
              <a:gd name="connsiteY36" fmla="*/ 3234846 h 5167259"/>
              <a:gd name="connsiteX37" fmla="*/ 1039591 w 9175201"/>
              <a:gd name="connsiteY37" fmla="*/ 2958621 h 5167259"/>
              <a:gd name="connsiteX38" fmla="*/ 1439640 w 9175201"/>
              <a:gd name="connsiteY38" fmla="*/ 2596671 h 5167259"/>
              <a:gd name="connsiteX39" fmla="*/ 1982565 w 9175201"/>
              <a:gd name="connsiteY39" fmla="*/ 2606196 h 5167259"/>
              <a:gd name="connsiteX40" fmla="*/ 2535015 w 9175201"/>
              <a:gd name="connsiteY40" fmla="*/ 2682396 h 5167259"/>
              <a:gd name="connsiteX41" fmla="*/ 2858864 w 9175201"/>
              <a:gd name="connsiteY41" fmla="*/ 2415696 h 5167259"/>
              <a:gd name="connsiteX42" fmla="*/ 3316064 w 9175201"/>
              <a:gd name="connsiteY42" fmla="*/ 2501421 h 5167259"/>
              <a:gd name="connsiteX43" fmla="*/ 3577393 w 9175201"/>
              <a:gd name="connsiteY43" fmla="*/ 2252684 h 5167259"/>
              <a:gd name="connsiteX0" fmla="*/ 3577393 w 8976144"/>
              <a:gd name="connsiteY0" fmla="*/ 2252684 h 5176784"/>
              <a:gd name="connsiteX1" fmla="*/ 3841134 w 8976144"/>
              <a:gd name="connsiteY1" fmla="*/ 2139470 h 5176784"/>
              <a:gd name="connsiteX2" fmla="*/ 4015105 w 8976144"/>
              <a:gd name="connsiteY2" fmla="*/ 1976849 h 5176784"/>
              <a:gd name="connsiteX3" fmla="*/ 4192363 w 8976144"/>
              <a:gd name="connsiteY3" fmla="*/ 1607930 h 5176784"/>
              <a:gd name="connsiteX4" fmla="*/ 4447871 w 8976144"/>
              <a:gd name="connsiteY4" fmla="*/ 1876613 h 5176784"/>
              <a:gd name="connsiteX5" fmla="*/ 4498359 w 8976144"/>
              <a:gd name="connsiteY5" fmla="*/ 1834670 h 5176784"/>
              <a:gd name="connsiteX6" fmla="*/ 4660284 w 8976144"/>
              <a:gd name="connsiteY6" fmla="*/ 1710845 h 5176784"/>
              <a:gd name="connsiteX7" fmla="*/ 4771888 w 8976144"/>
              <a:gd name="connsiteY7" fmla="*/ 1717135 h 5176784"/>
              <a:gd name="connsiteX8" fmla="*/ 4932915 w 8976144"/>
              <a:gd name="connsiteY8" fmla="*/ 1682629 h 5176784"/>
              <a:gd name="connsiteX9" fmla="*/ 5055885 w 8976144"/>
              <a:gd name="connsiteY9" fmla="*/ 1691331 h 5176784"/>
              <a:gd name="connsiteX10" fmla="*/ 5262183 w 8976144"/>
              <a:gd name="connsiteY10" fmla="*/ 1399309 h 5176784"/>
              <a:gd name="connsiteX11" fmla="*/ 5527059 w 8976144"/>
              <a:gd name="connsiteY11" fmla="*/ 1825145 h 5176784"/>
              <a:gd name="connsiteX12" fmla="*/ 5685000 w 8976144"/>
              <a:gd name="connsiteY12" fmla="*/ 1261080 h 5176784"/>
              <a:gd name="connsiteX13" fmla="*/ 6111999 w 8976144"/>
              <a:gd name="connsiteY13" fmla="*/ 987875 h 5176784"/>
              <a:gd name="connsiteX14" fmla="*/ 6234198 w 8976144"/>
              <a:gd name="connsiteY14" fmla="*/ 658914 h 5176784"/>
              <a:gd name="connsiteX15" fmla="*/ 6554331 w 8976144"/>
              <a:gd name="connsiteY15" fmla="*/ 742548 h 5176784"/>
              <a:gd name="connsiteX16" fmla="*/ 6780318 w 8976144"/>
              <a:gd name="connsiteY16" fmla="*/ 813173 h 5176784"/>
              <a:gd name="connsiteX17" fmla="*/ 7004096 w 8976144"/>
              <a:gd name="connsiteY17" fmla="*/ 657056 h 5176784"/>
              <a:gd name="connsiteX18" fmla="*/ 7201101 w 8976144"/>
              <a:gd name="connsiteY18" fmla="*/ 593867 h 5176784"/>
              <a:gd name="connsiteX19" fmla="*/ 7305179 w 8976144"/>
              <a:gd name="connsiteY19" fmla="*/ 538111 h 5176784"/>
              <a:gd name="connsiteX20" fmla="*/ 7486502 w 8976144"/>
              <a:gd name="connsiteY20" fmla="*/ 3094 h 5176784"/>
              <a:gd name="connsiteX21" fmla="*/ 7781108 w 8976144"/>
              <a:gd name="connsiteY21" fmla="*/ 115863 h 5176784"/>
              <a:gd name="connsiteX22" fmla="*/ 7901151 w 8976144"/>
              <a:gd name="connsiteY22" fmla="*/ 326539 h 5176784"/>
              <a:gd name="connsiteX23" fmla="*/ 8131660 w 8976144"/>
              <a:gd name="connsiteY23" fmla="*/ 597030 h 5176784"/>
              <a:gd name="connsiteX24" fmla="*/ 8253256 w 8976144"/>
              <a:gd name="connsiteY24" fmla="*/ 1023223 h 5176784"/>
              <a:gd name="connsiteX25" fmla="*/ 8413762 w 8976144"/>
              <a:gd name="connsiteY25" fmla="*/ 1194874 h 5176784"/>
              <a:gd name="connsiteX26" fmla="*/ 8595143 w 8976144"/>
              <a:gd name="connsiteY26" fmla="*/ 1453063 h 5176784"/>
              <a:gd name="connsiteX27" fmla="*/ 8706807 w 8976144"/>
              <a:gd name="connsiteY27" fmla="*/ 1487109 h 5176784"/>
              <a:gd name="connsiteX28" fmla="*/ 8790709 w 8976144"/>
              <a:gd name="connsiteY28" fmla="*/ 1618027 h 5176784"/>
              <a:gd name="connsiteX29" fmla="*/ 8960133 w 8976144"/>
              <a:gd name="connsiteY29" fmla="*/ 1522170 h 5176784"/>
              <a:gd name="connsiteX30" fmla="*/ 8975074 w 8976144"/>
              <a:gd name="connsiteY30" fmla="*/ 5176784 h 5176784"/>
              <a:gd name="connsiteX31" fmla="*/ 12049 w 8976144"/>
              <a:gd name="connsiteY31" fmla="*/ 5167259 h 5176784"/>
              <a:gd name="connsiteX32" fmla="*/ 2559 w 8976144"/>
              <a:gd name="connsiteY32" fmla="*/ 3739670 h 5176784"/>
              <a:gd name="connsiteX33" fmla="*/ 202583 w 8976144"/>
              <a:gd name="connsiteY33" fmla="*/ 3472970 h 5176784"/>
              <a:gd name="connsiteX34" fmla="*/ 458567 w 8976144"/>
              <a:gd name="connsiteY34" fmla="*/ 3558696 h 5176784"/>
              <a:gd name="connsiteX35" fmla="*/ 696691 w 8976144"/>
              <a:gd name="connsiteY35" fmla="*/ 3368196 h 5176784"/>
              <a:gd name="connsiteX36" fmla="*/ 896716 w 8976144"/>
              <a:gd name="connsiteY36" fmla="*/ 3234846 h 5176784"/>
              <a:gd name="connsiteX37" fmla="*/ 1039591 w 8976144"/>
              <a:gd name="connsiteY37" fmla="*/ 2958621 h 5176784"/>
              <a:gd name="connsiteX38" fmla="*/ 1439640 w 8976144"/>
              <a:gd name="connsiteY38" fmla="*/ 2596671 h 5176784"/>
              <a:gd name="connsiteX39" fmla="*/ 1982565 w 8976144"/>
              <a:gd name="connsiteY39" fmla="*/ 2606196 h 5176784"/>
              <a:gd name="connsiteX40" fmla="*/ 2535015 w 8976144"/>
              <a:gd name="connsiteY40" fmla="*/ 2682396 h 5176784"/>
              <a:gd name="connsiteX41" fmla="*/ 2858864 w 8976144"/>
              <a:gd name="connsiteY41" fmla="*/ 2415696 h 5176784"/>
              <a:gd name="connsiteX42" fmla="*/ 3316064 w 8976144"/>
              <a:gd name="connsiteY42" fmla="*/ 2501421 h 5176784"/>
              <a:gd name="connsiteX43" fmla="*/ 3577393 w 8976144"/>
              <a:gd name="connsiteY43" fmla="*/ 2252684 h 5176784"/>
              <a:gd name="connsiteX0" fmla="*/ 3577393 w 8960701"/>
              <a:gd name="connsiteY0" fmla="*/ 2252684 h 5176784"/>
              <a:gd name="connsiteX1" fmla="*/ 3841134 w 8960701"/>
              <a:gd name="connsiteY1" fmla="*/ 2139470 h 5176784"/>
              <a:gd name="connsiteX2" fmla="*/ 4015105 w 8960701"/>
              <a:gd name="connsiteY2" fmla="*/ 1976849 h 5176784"/>
              <a:gd name="connsiteX3" fmla="*/ 4192363 w 8960701"/>
              <a:gd name="connsiteY3" fmla="*/ 1607930 h 5176784"/>
              <a:gd name="connsiteX4" fmla="*/ 4447871 w 8960701"/>
              <a:gd name="connsiteY4" fmla="*/ 1876613 h 5176784"/>
              <a:gd name="connsiteX5" fmla="*/ 4498359 w 8960701"/>
              <a:gd name="connsiteY5" fmla="*/ 1834670 h 5176784"/>
              <a:gd name="connsiteX6" fmla="*/ 4660284 w 8960701"/>
              <a:gd name="connsiteY6" fmla="*/ 1710845 h 5176784"/>
              <a:gd name="connsiteX7" fmla="*/ 4771888 w 8960701"/>
              <a:gd name="connsiteY7" fmla="*/ 1717135 h 5176784"/>
              <a:gd name="connsiteX8" fmla="*/ 4932915 w 8960701"/>
              <a:gd name="connsiteY8" fmla="*/ 1682629 h 5176784"/>
              <a:gd name="connsiteX9" fmla="*/ 5055885 w 8960701"/>
              <a:gd name="connsiteY9" fmla="*/ 1691331 h 5176784"/>
              <a:gd name="connsiteX10" fmla="*/ 5262183 w 8960701"/>
              <a:gd name="connsiteY10" fmla="*/ 1399309 h 5176784"/>
              <a:gd name="connsiteX11" fmla="*/ 5527059 w 8960701"/>
              <a:gd name="connsiteY11" fmla="*/ 1825145 h 5176784"/>
              <a:gd name="connsiteX12" fmla="*/ 5685000 w 8960701"/>
              <a:gd name="connsiteY12" fmla="*/ 1261080 h 5176784"/>
              <a:gd name="connsiteX13" fmla="*/ 6111999 w 8960701"/>
              <a:gd name="connsiteY13" fmla="*/ 987875 h 5176784"/>
              <a:gd name="connsiteX14" fmla="*/ 6234198 w 8960701"/>
              <a:gd name="connsiteY14" fmla="*/ 658914 h 5176784"/>
              <a:gd name="connsiteX15" fmla="*/ 6554331 w 8960701"/>
              <a:gd name="connsiteY15" fmla="*/ 742548 h 5176784"/>
              <a:gd name="connsiteX16" fmla="*/ 6780318 w 8960701"/>
              <a:gd name="connsiteY16" fmla="*/ 813173 h 5176784"/>
              <a:gd name="connsiteX17" fmla="*/ 7004096 w 8960701"/>
              <a:gd name="connsiteY17" fmla="*/ 657056 h 5176784"/>
              <a:gd name="connsiteX18" fmla="*/ 7201101 w 8960701"/>
              <a:gd name="connsiteY18" fmla="*/ 593867 h 5176784"/>
              <a:gd name="connsiteX19" fmla="*/ 7305179 w 8960701"/>
              <a:gd name="connsiteY19" fmla="*/ 538111 h 5176784"/>
              <a:gd name="connsiteX20" fmla="*/ 7486502 w 8960701"/>
              <a:gd name="connsiteY20" fmla="*/ 3094 h 5176784"/>
              <a:gd name="connsiteX21" fmla="*/ 7781108 w 8960701"/>
              <a:gd name="connsiteY21" fmla="*/ 115863 h 5176784"/>
              <a:gd name="connsiteX22" fmla="*/ 7901151 w 8960701"/>
              <a:gd name="connsiteY22" fmla="*/ 326539 h 5176784"/>
              <a:gd name="connsiteX23" fmla="*/ 8131660 w 8960701"/>
              <a:gd name="connsiteY23" fmla="*/ 597030 h 5176784"/>
              <a:gd name="connsiteX24" fmla="*/ 8253256 w 8960701"/>
              <a:gd name="connsiteY24" fmla="*/ 1023223 h 5176784"/>
              <a:gd name="connsiteX25" fmla="*/ 8413762 w 8960701"/>
              <a:gd name="connsiteY25" fmla="*/ 1194874 h 5176784"/>
              <a:gd name="connsiteX26" fmla="*/ 8595143 w 8960701"/>
              <a:gd name="connsiteY26" fmla="*/ 1453063 h 5176784"/>
              <a:gd name="connsiteX27" fmla="*/ 8706807 w 8960701"/>
              <a:gd name="connsiteY27" fmla="*/ 1487109 h 5176784"/>
              <a:gd name="connsiteX28" fmla="*/ 8790709 w 8960701"/>
              <a:gd name="connsiteY28" fmla="*/ 1618027 h 5176784"/>
              <a:gd name="connsiteX29" fmla="*/ 8960133 w 8960701"/>
              <a:gd name="connsiteY29" fmla="*/ 1522170 h 5176784"/>
              <a:gd name="connsiteX30" fmla="*/ 8946499 w 8960701"/>
              <a:gd name="connsiteY30" fmla="*/ 5176784 h 5176784"/>
              <a:gd name="connsiteX31" fmla="*/ 12049 w 8960701"/>
              <a:gd name="connsiteY31" fmla="*/ 5167259 h 5176784"/>
              <a:gd name="connsiteX32" fmla="*/ 2559 w 8960701"/>
              <a:gd name="connsiteY32" fmla="*/ 3739670 h 5176784"/>
              <a:gd name="connsiteX33" fmla="*/ 202583 w 8960701"/>
              <a:gd name="connsiteY33" fmla="*/ 3472970 h 5176784"/>
              <a:gd name="connsiteX34" fmla="*/ 458567 w 8960701"/>
              <a:gd name="connsiteY34" fmla="*/ 3558696 h 5176784"/>
              <a:gd name="connsiteX35" fmla="*/ 696691 w 8960701"/>
              <a:gd name="connsiteY35" fmla="*/ 3368196 h 5176784"/>
              <a:gd name="connsiteX36" fmla="*/ 896716 w 8960701"/>
              <a:gd name="connsiteY36" fmla="*/ 3234846 h 5176784"/>
              <a:gd name="connsiteX37" fmla="*/ 1039591 w 8960701"/>
              <a:gd name="connsiteY37" fmla="*/ 2958621 h 5176784"/>
              <a:gd name="connsiteX38" fmla="*/ 1439640 w 8960701"/>
              <a:gd name="connsiteY38" fmla="*/ 2596671 h 5176784"/>
              <a:gd name="connsiteX39" fmla="*/ 1982565 w 8960701"/>
              <a:gd name="connsiteY39" fmla="*/ 2606196 h 5176784"/>
              <a:gd name="connsiteX40" fmla="*/ 2535015 w 8960701"/>
              <a:gd name="connsiteY40" fmla="*/ 2682396 h 5176784"/>
              <a:gd name="connsiteX41" fmla="*/ 2858864 w 8960701"/>
              <a:gd name="connsiteY41" fmla="*/ 2415696 h 5176784"/>
              <a:gd name="connsiteX42" fmla="*/ 3316064 w 8960701"/>
              <a:gd name="connsiteY42" fmla="*/ 2501421 h 5176784"/>
              <a:gd name="connsiteX43" fmla="*/ 3577393 w 8960701"/>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982565 w 8961723"/>
              <a:gd name="connsiteY39" fmla="*/ 2606196 h 5176784"/>
              <a:gd name="connsiteX40" fmla="*/ 2535015 w 8961723"/>
              <a:gd name="connsiteY40" fmla="*/ 26823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535015 w 8961723"/>
              <a:gd name="connsiteY40" fmla="*/ 26823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468340 w 8961723"/>
              <a:gd name="connsiteY40" fmla="*/ 26061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468340 w 8961723"/>
              <a:gd name="connsiteY40" fmla="*/ 25680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68290 w 8961723"/>
              <a:gd name="connsiteY39" fmla="*/ 2444271 h 5176784"/>
              <a:gd name="connsiteX40" fmla="*/ 2468340 w 8961723"/>
              <a:gd name="connsiteY40" fmla="*/ 25680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2068290 w 8961723"/>
              <a:gd name="connsiteY40" fmla="*/ 2444271 h 5176784"/>
              <a:gd name="connsiteX41" fmla="*/ 2468340 w 8961723"/>
              <a:gd name="connsiteY41" fmla="*/ 2568096 h 5176784"/>
              <a:gd name="connsiteX42" fmla="*/ 2858864 w 8961723"/>
              <a:gd name="connsiteY42" fmla="*/ 2415696 h 5176784"/>
              <a:gd name="connsiteX43" fmla="*/ 3316064 w 8961723"/>
              <a:gd name="connsiteY43" fmla="*/ 2501421 h 5176784"/>
              <a:gd name="connsiteX44" fmla="*/ 3577393 w 8961723"/>
              <a:gd name="connsiteY44"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2068290 w 8961723"/>
              <a:gd name="connsiteY41" fmla="*/ 2444271 h 5176784"/>
              <a:gd name="connsiteX42" fmla="*/ 2468340 w 8961723"/>
              <a:gd name="connsiteY42" fmla="*/ 2568096 h 5176784"/>
              <a:gd name="connsiteX43" fmla="*/ 2858864 w 8961723"/>
              <a:gd name="connsiteY43" fmla="*/ 2415696 h 5176784"/>
              <a:gd name="connsiteX44" fmla="*/ 3316064 w 8961723"/>
              <a:gd name="connsiteY44" fmla="*/ 2501421 h 5176784"/>
              <a:gd name="connsiteX45" fmla="*/ 3577393 w 8961723"/>
              <a:gd name="connsiteY45"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68290 w 8961723"/>
              <a:gd name="connsiteY42" fmla="*/ 2444271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108396 w 8961723"/>
              <a:gd name="connsiteY42" fmla="*/ 2428229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108396 w 8961723"/>
              <a:gd name="connsiteY42" fmla="*/ 2428229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42436 w 8961723"/>
              <a:gd name="connsiteY45" fmla="*/ 2447278 h 5176784"/>
              <a:gd name="connsiteX46" fmla="*/ 2858864 w 8961723"/>
              <a:gd name="connsiteY46" fmla="*/ 241569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58864 w 8961723"/>
              <a:gd name="connsiteY46" fmla="*/ 241569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316064 w 8961723"/>
              <a:gd name="connsiteY48" fmla="*/ 2501421 h 5176784"/>
              <a:gd name="connsiteX49" fmla="*/ 3577393 w 8961723"/>
              <a:gd name="connsiteY49"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316064 w 8961723"/>
              <a:gd name="connsiteY48" fmla="*/ 2501421 h 5176784"/>
              <a:gd name="connsiteX49" fmla="*/ 3577393 w 8961723"/>
              <a:gd name="connsiteY49"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577393 w 8961723"/>
              <a:gd name="connsiteY50"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20590 w 8961723"/>
              <a:gd name="connsiteY38" fmla="*/ 273002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20590 w 8961723"/>
              <a:gd name="connsiteY38" fmla="*/ 273002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382490 w 8961723"/>
              <a:gd name="connsiteY38" fmla="*/ 2872896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726834 w 8961723"/>
              <a:gd name="connsiteY1" fmla="*/ 219662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745884 w 8961723"/>
              <a:gd name="connsiteY1" fmla="*/ 22918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10718 w 8961723"/>
              <a:gd name="connsiteY0" fmla="*/ 2262209 h 5176784"/>
              <a:gd name="connsiteX1" fmla="*/ 3745884 w 8961723"/>
              <a:gd name="connsiteY1" fmla="*/ 22918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020913 w 8961723"/>
              <a:gd name="connsiteY3" fmla="*/ 169365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91280 w 8961723"/>
              <a:gd name="connsiteY2" fmla="*/ 205304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3916138 w 8961723"/>
              <a:gd name="connsiteY3" fmla="*/ 177938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3973288 w 8961723"/>
              <a:gd name="connsiteY3" fmla="*/ 19413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11388 w 8961723"/>
              <a:gd name="connsiteY3" fmla="*/ 18651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201101 w 8961723"/>
              <a:gd name="connsiteY17" fmla="*/ 593867 h 5176784"/>
              <a:gd name="connsiteX18" fmla="*/ 7305179 w 8961723"/>
              <a:gd name="connsiteY18" fmla="*/ 53811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305179 w 8961723"/>
              <a:gd name="connsiteY18" fmla="*/ 53811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190879 w 8961723"/>
              <a:gd name="connsiteY18" fmla="*/ 566686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181354 w 8961723"/>
              <a:gd name="connsiteY18" fmla="*/ 51906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91551 w 8961723"/>
              <a:gd name="connsiteY17" fmla="*/ 593867 h 5176784"/>
              <a:gd name="connsiteX18" fmla="*/ 7181354 w 8961723"/>
              <a:gd name="connsiteY18" fmla="*/ 51906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2818759 w 8961723"/>
              <a:gd name="connsiteY44" fmla="*/ 2419706 h 5176784"/>
              <a:gd name="connsiteX45" fmla="*/ 3007393 w 8961723"/>
              <a:gd name="connsiteY45" fmla="*/ 2491394 h 5176784"/>
              <a:gd name="connsiteX46" fmla="*/ 3155783 w 8961723"/>
              <a:gd name="connsiteY46" fmla="*/ 2559573 h 5176784"/>
              <a:gd name="connsiteX47" fmla="*/ 3316064 w 8961723"/>
              <a:gd name="connsiteY47" fmla="*/ 2501421 h 5176784"/>
              <a:gd name="connsiteX48" fmla="*/ 3380372 w 8961723"/>
              <a:gd name="connsiteY48" fmla="*/ 2355036 h 5176784"/>
              <a:gd name="connsiteX49" fmla="*/ 3510718 w 8961723"/>
              <a:gd name="connsiteY49"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3007393 w 8961723"/>
              <a:gd name="connsiteY44" fmla="*/ 2491394 h 5176784"/>
              <a:gd name="connsiteX45" fmla="*/ 3155783 w 8961723"/>
              <a:gd name="connsiteY45" fmla="*/ 2559573 h 5176784"/>
              <a:gd name="connsiteX46" fmla="*/ 3316064 w 8961723"/>
              <a:gd name="connsiteY46" fmla="*/ 2501421 h 5176784"/>
              <a:gd name="connsiteX47" fmla="*/ 3380372 w 8961723"/>
              <a:gd name="connsiteY47" fmla="*/ 2355036 h 5176784"/>
              <a:gd name="connsiteX48" fmla="*/ 3510718 w 8961723"/>
              <a:gd name="connsiteY48"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3007393 w 8961723"/>
              <a:gd name="connsiteY44" fmla="*/ 2491394 h 5176784"/>
              <a:gd name="connsiteX45" fmla="*/ 3316064 w 8961723"/>
              <a:gd name="connsiteY45" fmla="*/ 2501421 h 5176784"/>
              <a:gd name="connsiteX46" fmla="*/ 3380372 w 8961723"/>
              <a:gd name="connsiteY46" fmla="*/ 2355036 h 5176784"/>
              <a:gd name="connsiteX47" fmla="*/ 3510718 w 8961723"/>
              <a:gd name="connsiteY47"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932915 w 8961723"/>
              <a:gd name="connsiteY6" fmla="*/ 1682629 h 5176784"/>
              <a:gd name="connsiteX7" fmla="*/ 5055885 w 8961723"/>
              <a:gd name="connsiteY7" fmla="*/ 1691331 h 5176784"/>
              <a:gd name="connsiteX8" fmla="*/ 5262183 w 8961723"/>
              <a:gd name="connsiteY8" fmla="*/ 1399309 h 5176784"/>
              <a:gd name="connsiteX9" fmla="*/ 5527059 w 8961723"/>
              <a:gd name="connsiteY9" fmla="*/ 1825145 h 5176784"/>
              <a:gd name="connsiteX10" fmla="*/ 5685000 w 8961723"/>
              <a:gd name="connsiteY10" fmla="*/ 1261080 h 5176784"/>
              <a:gd name="connsiteX11" fmla="*/ 6111999 w 8961723"/>
              <a:gd name="connsiteY11" fmla="*/ 987875 h 5176784"/>
              <a:gd name="connsiteX12" fmla="*/ 6234198 w 8961723"/>
              <a:gd name="connsiteY12" fmla="*/ 658914 h 5176784"/>
              <a:gd name="connsiteX13" fmla="*/ 6554331 w 8961723"/>
              <a:gd name="connsiteY13" fmla="*/ 742548 h 5176784"/>
              <a:gd name="connsiteX14" fmla="*/ 6780318 w 8961723"/>
              <a:gd name="connsiteY14" fmla="*/ 813173 h 5176784"/>
              <a:gd name="connsiteX15" fmla="*/ 6991551 w 8961723"/>
              <a:gd name="connsiteY15" fmla="*/ 593867 h 5176784"/>
              <a:gd name="connsiteX16" fmla="*/ 7181354 w 8961723"/>
              <a:gd name="connsiteY16" fmla="*/ 519061 h 5176784"/>
              <a:gd name="connsiteX17" fmla="*/ 7486502 w 8961723"/>
              <a:gd name="connsiteY17" fmla="*/ 3094 h 5176784"/>
              <a:gd name="connsiteX18" fmla="*/ 7781108 w 8961723"/>
              <a:gd name="connsiteY18" fmla="*/ 115863 h 5176784"/>
              <a:gd name="connsiteX19" fmla="*/ 7901151 w 8961723"/>
              <a:gd name="connsiteY19" fmla="*/ 326539 h 5176784"/>
              <a:gd name="connsiteX20" fmla="*/ 8131660 w 8961723"/>
              <a:gd name="connsiteY20" fmla="*/ 597030 h 5176784"/>
              <a:gd name="connsiteX21" fmla="*/ 8253256 w 8961723"/>
              <a:gd name="connsiteY21" fmla="*/ 1023223 h 5176784"/>
              <a:gd name="connsiteX22" fmla="*/ 8413762 w 8961723"/>
              <a:gd name="connsiteY22" fmla="*/ 1194874 h 5176784"/>
              <a:gd name="connsiteX23" fmla="*/ 8595143 w 8961723"/>
              <a:gd name="connsiteY23" fmla="*/ 1453063 h 5176784"/>
              <a:gd name="connsiteX24" fmla="*/ 8706807 w 8961723"/>
              <a:gd name="connsiteY24" fmla="*/ 1487109 h 5176784"/>
              <a:gd name="connsiteX25" fmla="*/ 8790709 w 8961723"/>
              <a:gd name="connsiteY25" fmla="*/ 1618027 h 5176784"/>
              <a:gd name="connsiteX26" fmla="*/ 8960133 w 8961723"/>
              <a:gd name="connsiteY26" fmla="*/ 1522170 h 5176784"/>
              <a:gd name="connsiteX27" fmla="*/ 8956024 w 8961723"/>
              <a:gd name="connsiteY27" fmla="*/ 5176784 h 5176784"/>
              <a:gd name="connsiteX28" fmla="*/ 12049 w 8961723"/>
              <a:gd name="connsiteY28" fmla="*/ 5167259 h 5176784"/>
              <a:gd name="connsiteX29" fmla="*/ 2559 w 8961723"/>
              <a:gd name="connsiteY29" fmla="*/ 3739670 h 5176784"/>
              <a:gd name="connsiteX30" fmla="*/ 202583 w 8961723"/>
              <a:gd name="connsiteY30" fmla="*/ 3472970 h 5176784"/>
              <a:gd name="connsiteX31" fmla="*/ 458567 w 8961723"/>
              <a:gd name="connsiteY31" fmla="*/ 3558696 h 5176784"/>
              <a:gd name="connsiteX32" fmla="*/ 696691 w 8961723"/>
              <a:gd name="connsiteY32" fmla="*/ 3368196 h 5176784"/>
              <a:gd name="connsiteX33" fmla="*/ 896716 w 8961723"/>
              <a:gd name="connsiteY33" fmla="*/ 3234846 h 5176784"/>
              <a:gd name="connsiteX34" fmla="*/ 1039591 w 8961723"/>
              <a:gd name="connsiteY34" fmla="*/ 2958621 h 5176784"/>
              <a:gd name="connsiteX35" fmla="*/ 1411065 w 8961723"/>
              <a:gd name="connsiteY35" fmla="*/ 2825271 h 5176784"/>
              <a:gd name="connsiteX36" fmla="*/ 1685925 w 8961723"/>
              <a:gd name="connsiteY36" fmla="*/ 2758595 h 5176784"/>
              <a:gd name="connsiteX37" fmla="*/ 1856372 w 8961723"/>
              <a:gd name="connsiteY37" fmla="*/ 2535509 h 5176784"/>
              <a:gd name="connsiteX38" fmla="*/ 1976688 w 8961723"/>
              <a:gd name="connsiteY38" fmla="*/ 2579625 h 5176784"/>
              <a:gd name="connsiteX39" fmla="*/ 2096364 w 8961723"/>
              <a:gd name="connsiteY39" fmla="*/ 2424218 h 5176784"/>
              <a:gd name="connsiteX40" fmla="*/ 2345657 w 8961723"/>
              <a:gd name="connsiteY40" fmla="*/ 2427225 h 5176784"/>
              <a:gd name="connsiteX41" fmla="*/ 2480371 w 8961723"/>
              <a:gd name="connsiteY41" fmla="*/ 2576117 h 5176784"/>
              <a:gd name="connsiteX42" fmla="*/ 2674520 w 8961723"/>
              <a:gd name="connsiteY42" fmla="*/ 2523478 h 5176784"/>
              <a:gd name="connsiteX43" fmla="*/ 3007393 w 8961723"/>
              <a:gd name="connsiteY43" fmla="*/ 2491394 h 5176784"/>
              <a:gd name="connsiteX44" fmla="*/ 3316064 w 8961723"/>
              <a:gd name="connsiteY44" fmla="*/ 2501421 h 5176784"/>
              <a:gd name="connsiteX45" fmla="*/ 3380372 w 8961723"/>
              <a:gd name="connsiteY45" fmla="*/ 2355036 h 5176784"/>
              <a:gd name="connsiteX46" fmla="*/ 3510718 w 8961723"/>
              <a:gd name="connsiteY46"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932915 w 8961723"/>
              <a:gd name="connsiteY5" fmla="*/ 1682629 h 5176784"/>
              <a:gd name="connsiteX6" fmla="*/ 5055885 w 8961723"/>
              <a:gd name="connsiteY6" fmla="*/ 1691331 h 5176784"/>
              <a:gd name="connsiteX7" fmla="*/ 5262183 w 8961723"/>
              <a:gd name="connsiteY7" fmla="*/ 1399309 h 5176784"/>
              <a:gd name="connsiteX8" fmla="*/ 5527059 w 8961723"/>
              <a:gd name="connsiteY8" fmla="*/ 1825145 h 5176784"/>
              <a:gd name="connsiteX9" fmla="*/ 5685000 w 8961723"/>
              <a:gd name="connsiteY9" fmla="*/ 1261080 h 5176784"/>
              <a:gd name="connsiteX10" fmla="*/ 6111999 w 8961723"/>
              <a:gd name="connsiteY10" fmla="*/ 987875 h 5176784"/>
              <a:gd name="connsiteX11" fmla="*/ 6234198 w 8961723"/>
              <a:gd name="connsiteY11" fmla="*/ 658914 h 5176784"/>
              <a:gd name="connsiteX12" fmla="*/ 6554331 w 8961723"/>
              <a:gd name="connsiteY12" fmla="*/ 742548 h 5176784"/>
              <a:gd name="connsiteX13" fmla="*/ 6780318 w 8961723"/>
              <a:gd name="connsiteY13" fmla="*/ 813173 h 5176784"/>
              <a:gd name="connsiteX14" fmla="*/ 6991551 w 8961723"/>
              <a:gd name="connsiteY14" fmla="*/ 593867 h 5176784"/>
              <a:gd name="connsiteX15" fmla="*/ 7181354 w 8961723"/>
              <a:gd name="connsiteY15" fmla="*/ 519061 h 5176784"/>
              <a:gd name="connsiteX16" fmla="*/ 7486502 w 8961723"/>
              <a:gd name="connsiteY16" fmla="*/ 3094 h 5176784"/>
              <a:gd name="connsiteX17" fmla="*/ 7781108 w 8961723"/>
              <a:gd name="connsiteY17" fmla="*/ 115863 h 5176784"/>
              <a:gd name="connsiteX18" fmla="*/ 7901151 w 8961723"/>
              <a:gd name="connsiteY18" fmla="*/ 326539 h 5176784"/>
              <a:gd name="connsiteX19" fmla="*/ 8131660 w 8961723"/>
              <a:gd name="connsiteY19" fmla="*/ 597030 h 5176784"/>
              <a:gd name="connsiteX20" fmla="*/ 8253256 w 8961723"/>
              <a:gd name="connsiteY20" fmla="*/ 1023223 h 5176784"/>
              <a:gd name="connsiteX21" fmla="*/ 8413762 w 8961723"/>
              <a:gd name="connsiteY21" fmla="*/ 1194874 h 5176784"/>
              <a:gd name="connsiteX22" fmla="*/ 8595143 w 8961723"/>
              <a:gd name="connsiteY22" fmla="*/ 1453063 h 5176784"/>
              <a:gd name="connsiteX23" fmla="*/ 8706807 w 8961723"/>
              <a:gd name="connsiteY23" fmla="*/ 1487109 h 5176784"/>
              <a:gd name="connsiteX24" fmla="*/ 8790709 w 8961723"/>
              <a:gd name="connsiteY24" fmla="*/ 1618027 h 5176784"/>
              <a:gd name="connsiteX25" fmla="*/ 8960133 w 8961723"/>
              <a:gd name="connsiteY25" fmla="*/ 1522170 h 5176784"/>
              <a:gd name="connsiteX26" fmla="*/ 8956024 w 8961723"/>
              <a:gd name="connsiteY26" fmla="*/ 5176784 h 5176784"/>
              <a:gd name="connsiteX27" fmla="*/ 12049 w 8961723"/>
              <a:gd name="connsiteY27" fmla="*/ 5167259 h 5176784"/>
              <a:gd name="connsiteX28" fmla="*/ 2559 w 8961723"/>
              <a:gd name="connsiteY28" fmla="*/ 3739670 h 5176784"/>
              <a:gd name="connsiteX29" fmla="*/ 202583 w 8961723"/>
              <a:gd name="connsiteY29" fmla="*/ 3472970 h 5176784"/>
              <a:gd name="connsiteX30" fmla="*/ 458567 w 8961723"/>
              <a:gd name="connsiteY30" fmla="*/ 3558696 h 5176784"/>
              <a:gd name="connsiteX31" fmla="*/ 696691 w 8961723"/>
              <a:gd name="connsiteY31" fmla="*/ 3368196 h 5176784"/>
              <a:gd name="connsiteX32" fmla="*/ 896716 w 8961723"/>
              <a:gd name="connsiteY32" fmla="*/ 3234846 h 5176784"/>
              <a:gd name="connsiteX33" fmla="*/ 1039591 w 8961723"/>
              <a:gd name="connsiteY33" fmla="*/ 2958621 h 5176784"/>
              <a:gd name="connsiteX34" fmla="*/ 1411065 w 8961723"/>
              <a:gd name="connsiteY34" fmla="*/ 2825271 h 5176784"/>
              <a:gd name="connsiteX35" fmla="*/ 1685925 w 8961723"/>
              <a:gd name="connsiteY35" fmla="*/ 2758595 h 5176784"/>
              <a:gd name="connsiteX36" fmla="*/ 1856372 w 8961723"/>
              <a:gd name="connsiteY36" fmla="*/ 2535509 h 5176784"/>
              <a:gd name="connsiteX37" fmla="*/ 1976688 w 8961723"/>
              <a:gd name="connsiteY37" fmla="*/ 2579625 h 5176784"/>
              <a:gd name="connsiteX38" fmla="*/ 2096364 w 8961723"/>
              <a:gd name="connsiteY38" fmla="*/ 2424218 h 5176784"/>
              <a:gd name="connsiteX39" fmla="*/ 2345657 w 8961723"/>
              <a:gd name="connsiteY39" fmla="*/ 2427225 h 5176784"/>
              <a:gd name="connsiteX40" fmla="*/ 2480371 w 8961723"/>
              <a:gd name="connsiteY40" fmla="*/ 2576117 h 5176784"/>
              <a:gd name="connsiteX41" fmla="*/ 2674520 w 8961723"/>
              <a:gd name="connsiteY41" fmla="*/ 2523478 h 5176784"/>
              <a:gd name="connsiteX42" fmla="*/ 3007393 w 8961723"/>
              <a:gd name="connsiteY42" fmla="*/ 2491394 h 5176784"/>
              <a:gd name="connsiteX43" fmla="*/ 3316064 w 8961723"/>
              <a:gd name="connsiteY43" fmla="*/ 2501421 h 5176784"/>
              <a:gd name="connsiteX44" fmla="*/ 3380372 w 8961723"/>
              <a:gd name="connsiteY44" fmla="*/ 2355036 h 5176784"/>
              <a:gd name="connsiteX45" fmla="*/ 3510718 w 8961723"/>
              <a:gd name="connsiteY45"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932915 w 8961723"/>
              <a:gd name="connsiteY4" fmla="*/ 1682629 h 5176784"/>
              <a:gd name="connsiteX5" fmla="*/ 5055885 w 8961723"/>
              <a:gd name="connsiteY5" fmla="*/ 1691331 h 5176784"/>
              <a:gd name="connsiteX6" fmla="*/ 5262183 w 8961723"/>
              <a:gd name="connsiteY6" fmla="*/ 1399309 h 5176784"/>
              <a:gd name="connsiteX7" fmla="*/ 5527059 w 8961723"/>
              <a:gd name="connsiteY7" fmla="*/ 1825145 h 5176784"/>
              <a:gd name="connsiteX8" fmla="*/ 5685000 w 8961723"/>
              <a:gd name="connsiteY8" fmla="*/ 1261080 h 5176784"/>
              <a:gd name="connsiteX9" fmla="*/ 6111999 w 8961723"/>
              <a:gd name="connsiteY9" fmla="*/ 987875 h 5176784"/>
              <a:gd name="connsiteX10" fmla="*/ 6234198 w 8961723"/>
              <a:gd name="connsiteY10" fmla="*/ 658914 h 5176784"/>
              <a:gd name="connsiteX11" fmla="*/ 6554331 w 8961723"/>
              <a:gd name="connsiteY11" fmla="*/ 742548 h 5176784"/>
              <a:gd name="connsiteX12" fmla="*/ 6780318 w 8961723"/>
              <a:gd name="connsiteY12" fmla="*/ 813173 h 5176784"/>
              <a:gd name="connsiteX13" fmla="*/ 6991551 w 8961723"/>
              <a:gd name="connsiteY13" fmla="*/ 593867 h 5176784"/>
              <a:gd name="connsiteX14" fmla="*/ 7181354 w 8961723"/>
              <a:gd name="connsiteY14" fmla="*/ 519061 h 5176784"/>
              <a:gd name="connsiteX15" fmla="*/ 7486502 w 8961723"/>
              <a:gd name="connsiteY15" fmla="*/ 3094 h 5176784"/>
              <a:gd name="connsiteX16" fmla="*/ 7781108 w 8961723"/>
              <a:gd name="connsiteY16" fmla="*/ 115863 h 5176784"/>
              <a:gd name="connsiteX17" fmla="*/ 7901151 w 8961723"/>
              <a:gd name="connsiteY17" fmla="*/ 326539 h 5176784"/>
              <a:gd name="connsiteX18" fmla="*/ 8131660 w 8961723"/>
              <a:gd name="connsiteY18" fmla="*/ 597030 h 5176784"/>
              <a:gd name="connsiteX19" fmla="*/ 8253256 w 8961723"/>
              <a:gd name="connsiteY19" fmla="*/ 1023223 h 5176784"/>
              <a:gd name="connsiteX20" fmla="*/ 8413762 w 8961723"/>
              <a:gd name="connsiteY20" fmla="*/ 1194874 h 5176784"/>
              <a:gd name="connsiteX21" fmla="*/ 8595143 w 8961723"/>
              <a:gd name="connsiteY21" fmla="*/ 1453063 h 5176784"/>
              <a:gd name="connsiteX22" fmla="*/ 8706807 w 8961723"/>
              <a:gd name="connsiteY22" fmla="*/ 1487109 h 5176784"/>
              <a:gd name="connsiteX23" fmla="*/ 8790709 w 8961723"/>
              <a:gd name="connsiteY23" fmla="*/ 1618027 h 5176784"/>
              <a:gd name="connsiteX24" fmla="*/ 8960133 w 8961723"/>
              <a:gd name="connsiteY24" fmla="*/ 1522170 h 5176784"/>
              <a:gd name="connsiteX25" fmla="*/ 8956024 w 8961723"/>
              <a:gd name="connsiteY25" fmla="*/ 5176784 h 5176784"/>
              <a:gd name="connsiteX26" fmla="*/ 12049 w 8961723"/>
              <a:gd name="connsiteY26" fmla="*/ 5167259 h 5176784"/>
              <a:gd name="connsiteX27" fmla="*/ 2559 w 8961723"/>
              <a:gd name="connsiteY27" fmla="*/ 3739670 h 5176784"/>
              <a:gd name="connsiteX28" fmla="*/ 202583 w 8961723"/>
              <a:gd name="connsiteY28" fmla="*/ 3472970 h 5176784"/>
              <a:gd name="connsiteX29" fmla="*/ 458567 w 8961723"/>
              <a:gd name="connsiteY29" fmla="*/ 3558696 h 5176784"/>
              <a:gd name="connsiteX30" fmla="*/ 696691 w 8961723"/>
              <a:gd name="connsiteY30" fmla="*/ 3368196 h 5176784"/>
              <a:gd name="connsiteX31" fmla="*/ 896716 w 8961723"/>
              <a:gd name="connsiteY31" fmla="*/ 3234846 h 5176784"/>
              <a:gd name="connsiteX32" fmla="*/ 1039591 w 8961723"/>
              <a:gd name="connsiteY32" fmla="*/ 2958621 h 5176784"/>
              <a:gd name="connsiteX33" fmla="*/ 1411065 w 8961723"/>
              <a:gd name="connsiteY33" fmla="*/ 2825271 h 5176784"/>
              <a:gd name="connsiteX34" fmla="*/ 1685925 w 8961723"/>
              <a:gd name="connsiteY34" fmla="*/ 2758595 h 5176784"/>
              <a:gd name="connsiteX35" fmla="*/ 1856372 w 8961723"/>
              <a:gd name="connsiteY35" fmla="*/ 2535509 h 5176784"/>
              <a:gd name="connsiteX36" fmla="*/ 1976688 w 8961723"/>
              <a:gd name="connsiteY36" fmla="*/ 2579625 h 5176784"/>
              <a:gd name="connsiteX37" fmla="*/ 2096364 w 8961723"/>
              <a:gd name="connsiteY37" fmla="*/ 2424218 h 5176784"/>
              <a:gd name="connsiteX38" fmla="*/ 2345657 w 8961723"/>
              <a:gd name="connsiteY38" fmla="*/ 2427225 h 5176784"/>
              <a:gd name="connsiteX39" fmla="*/ 2480371 w 8961723"/>
              <a:gd name="connsiteY39" fmla="*/ 2576117 h 5176784"/>
              <a:gd name="connsiteX40" fmla="*/ 2674520 w 8961723"/>
              <a:gd name="connsiteY40" fmla="*/ 2523478 h 5176784"/>
              <a:gd name="connsiteX41" fmla="*/ 3007393 w 8961723"/>
              <a:gd name="connsiteY41" fmla="*/ 2491394 h 5176784"/>
              <a:gd name="connsiteX42" fmla="*/ 3316064 w 8961723"/>
              <a:gd name="connsiteY42" fmla="*/ 2501421 h 5176784"/>
              <a:gd name="connsiteX43" fmla="*/ 3380372 w 8961723"/>
              <a:gd name="connsiteY43" fmla="*/ 2355036 h 5176784"/>
              <a:gd name="connsiteX44" fmla="*/ 3510718 w 8961723"/>
              <a:gd name="connsiteY44"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932915 w 8961723"/>
              <a:gd name="connsiteY4" fmla="*/ 1682629 h 5176784"/>
              <a:gd name="connsiteX5" fmla="*/ 5055885 w 8961723"/>
              <a:gd name="connsiteY5" fmla="*/ 1691331 h 5176784"/>
              <a:gd name="connsiteX6" fmla="*/ 5262183 w 8961723"/>
              <a:gd name="connsiteY6" fmla="*/ 1399309 h 5176784"/>
              <a:gd name="connsiteX7" fmla="*/ 5527059 w 8961723"/>
              <a:gd name="connsiteY7" fmla="*/ 1825145 h 5176784"/>
              <a:gd name="connsiteX8" fmla="*/ 5685000 w 8961723"/>
              <a:gd name="connsiteY8" fmla="*/ 1261080 h 5176784"/>
              <a:gd name="connsiteX9" fmla="*/ 6111999 w 8961723"/>
              <a:gd name="connsiteY9" fmla="*/ 987875 h 5176784"/>
              <a:gd name="connsiteX10" fmla="*/ 6234198 w 8961723"/>
              <a:gd name="connsiteY10" fmla="*/ 658914 h 5176784"/>
              <a:gd name="connsiteX11" fmla="*/ 6780318 w 8961723"/>
              <a:gd name="connsiteY11" fmla="*/ 813173 h 5176784"/>
              <a:gd name="connsiteX12" fmla="*/ 6991551 w 8961723"/>
              <a:gd name="connsiteY12" fmla="*/ 593867 h 5176784"/>
              <a:gd name="connsiteX13" fmla="*/ 7181354 w 8961723"/>
              <a:gd name="connsiteY13" fmla="*/ 519061 h 5176784"/>
              <a:gd name="connsiteX14" fmla="*/ 7486502 w 8961723"/>
              <a:gd name="connsiteY14" fmla="*/ 3094 h 5176784"/>
              <a:gd name="connsiteX15" fmla="*/ 7781108 w 8961723"/>
              <a:gd name="connsiteY15" fmla="*/ 115863 h 5176784"/>
              <a:gd name="connsiteX16" fmla="*/ 7901151 w 8961723"/>
              <a:gd name="connsiteY16" fmla="*/ 326539 h 5176784"/>
              <a:gd name="connsiteX17" fmla="*/ 8131660 w 8961723"/>
              <a:gd name="connsiteY17" fmla="*/ 597030 h 5176784"/>
              <a:gd name="connsiteX18" fmla="*/ 8253256 w 8961723"/>
              <a:gd name="connsiteY18" fmla="*/ 1023223 h 5176784"/>
              <a:gd name="connsiteX19" fmla="*/ 8413762 w 8961723"/>
              <a:gd name="connsiteY19" fmla="*/ 1194874 h 5176784"/>
              <a:gd name="connsiteX20" fmla="*/ 8595143 w 8961723"/>
              <a:gd name="connsiteY20" fmla="*/ 1453063 h 5176784"/>
              <a:gd name="connsiteX21" fmla="*/ 8706807 w 8961723"/>
              <a:gd name="connsiteY21" fmla="*/ 1487109 h 5176784"/>
              <a:gd name="connsiteX22" fmla="*/ 8790709 w 8961723"/>
              <a:gd name="connsiteY22" fmla="*/ 1618027 h 5176784"/>
              <a:gd name="connsiteX23" fmla="*/ 8960133 w 8961723"/>
              <a:gd name="connsiteY23" fmla="*/ 1522170 h 5176784"/>
              <a:gd name="connsiteX24" fmla="*/ 8956024 w 8961723"/>
              <a:gd name="connsiteY24" fmla="*/ 5176784 h 5176784"/>
              <a:gd name="connsiteX25" fmla="*/ 12049 w 8961723"/>
              <a:gd name="connsiteY25" fmla="*/ 5167259 h 5176784"/>
              <a:gd name="connsiteX26" fmla="*/ 2559 w 8961723"/>
              <a:gd name="connsiteY26" fmla="*/ 3739670 h 5176784"/>
              <a:gd name="connsiteX27" fmla="*/ 202583 w 8961723"/>
              <a:gd name="connsiteY27" fmla="*/ 3472970 h 5176784"/>
              <a:gd name="connsiteX28" fmla="*/ 458567 w 8961723"/>
              <a:gd name="connsiteY28" fmla="*/ 3558696 h 5176784"/>
              <a:gd name="connsiteX29" fmla="*/ 696691 w 8961723"/>
              <a:gd name="connsiteY29" fmla="*/ 3368196 h 5176784"/>
              <a:gd name="connsiteX30" fmla="*/ 896716 w 8961723"/>
              <a:gd name="connsiteY30" fmla="*/ 3234846 h 5176784"/>
              <a:gd name="connsiteX31" fmla="*/ 1039591 w 8961723"/>
              <a:gd name="connsiteY31" fmla="*/ 2958621 h 5176784"/>
              <a:gd name="connsiteX32" fmla="*/ 1411065 w 8961723"/>
              <a:gd name="connsiteY32" fmla="*/ 2825271 h 5176784"/>
              <a:gd name="connsiteX33" fmla="*/ 1685925 w 8961723"/>
              <a:gd name="connsiteY33" fmla="*/ 2758595 h 5176784"/>
              <a:gd name="connsiteX34" fmla="*/ 1856372 w 8961723"/>
              <a:gd name="connsiteY34" fmla="*/ 2535509 h 5176784"/>
              <a:gd name="connsiteX35" fmla="*/ 1976688 w 8961723"/>
              <a:gd name="connsiteY35" fmla="*/ 2579625 h 5176784"/>
              <a:gd name="connsiteX36" fmla="*/ 2096364 w 8961723"/>
              <a:gd name="connsiteY36" fmla="*/ 2424218 h 5176784"/>
              <a:gd name="connsiteX37" fmla="*/ 2345657 w 8961723"/>
              <a:gd name="connsiteY37" fmla="*/ 2427225 h 5176784"/>
              <a:gd name="connsiteX38" fmla="*/ 2480371 w 8961723"/>
              <a:gd name="connsiteY38" fmla="*/ 2576117 h 5176784"/>
              <a:gd name="connsiteX39" fmla="*/ 2674520 w 8961723"/>
              <a:gd name="connsiteY39" fmla="*/ 2523478 h 5176784"/>
              <a:gd name="connsiteX40" fmla="*/ 3007393 w 8961723"/>
              <a:gd name="connsiteY40" fmla="*/ 2491394 h 5176784"/>
              <a:gd name="connsiteX41" fmla="*/ 3316064 w 8961723"/>
              <a:gd name="connsiteY41" fmla="*/ 2501421 h 5176784"/>
              <a:gd name="connsiteX42" fmla="*/ 3380372 w 8961723"/>
              <a:gd name="connsiteY42" fmla="*/ 2355036 h 5176784"/>
              <a:gd name="connsiteX43" fmla="*/ 3510718 w 8961723"/>
              <a:gd name="connsiteY43" fmla="*/ 2262209 h 5176784"/>
              <a:gd name="connsiteX0" fmla="*/ 3510718 w 9620082"/>
              <a:gd name="connsiteY0" fmla="*/ 2262209 h 5176784"/>
              <a:gd name="connsiteX1" fmla="*/ 3834130 w 9620082"/>
              <a:gd name="connsiteY1" fmla="*/ 2072099 h 5176784"/>
              <a:gd name="connsiteX2" fmla="*/ 4068538 w 9620082"/>
              <a:gd name="connsiteY2" fmla="*/ 1827005 h 5176784"/>
              <a:gd name="connsiteX3" fmla="*/ 4447871 w 9620082"/>
              <a:gd name="connsiteY3" fmla="*/ 1876613 h 5176784"/>
              <a:gd name="connsiteX4" fmla="*/ 4932915 w 9620082"/>
              <a:gd name="connsiteY4" fmla="*/ 1682629 h 5176784"/>
              <a:gd name="connsiteX5" fmla="*/ 5055885 w 9620082"/>
              <a:gd name="connsiteY5" fmla="*/ 1691331 h 5176784"/>
              <a:gd name="connsiteX6" fmla="*/ 5262183 w 9620082"/>
              <a:gd name="connsiteY6" fmla="*/ 1399309 h 5176784"/>
              <a:gd name="connsiteX7" fmla="*/ 5527059 w 9620082"/>
              <a:gd name="connsiteY7" fmla="*/ 1825145 h 5176784"/>
              <a:gd name="connsiteX8" fmla="*/ 5685000 w 9620082"/>
              <a:gd name="connsiteY8" fmla="*/ 1261080 h 5176784"/>
              <a:gd name="connsiteX9" fmla="*/ 6111999 w 9620082"/>
              <a:gd name="connsiteY9" fmla="*/ 987875 h 5176784"/>
              <a:gd name="connsiteX10" fmla="*/ 6234198 w 9620082"/>
              <a:gd name="connsiteY10" fmla="*/ 658914 h 5176784"/>
              <a:gd name="connsiteX11" fmla="*/ 6780318 w 9620082"/>
              <a:gd name="connsiteY11" fmla="*/ 813173 h 5176784"/>
              <a:gd name="connsiteX12" fmla="*/ 6991551 w 9620082"/>
              <a:gd name="connsiteY12" fmla="*/ 593867 h 5176784"/>
              <a:gd name="connsiteX13" fmla="*/ 7181354 w 9620082"/>
              <a:gd name="connsiteY13" fmla="*/ 519061 h 5176784"/>
              <a:gd name="connsiteX14" fmla="*/ 7486502 w 9620082"/>
              <a:gd name="connsiteY14" fmla="*/ 3094 h 5176784"/>
              <a:gd name="connsiteX15" fmla="*/ 7781108 w 9620082"/>
              <a:gd name="connsiteY15" fmla="*/ 115863 h 5176784"/>
              <a:gd name="connsiteX16" fmla="*/ 7901151 w 9620082"/>
              <a:gd name="connsiteY16" fmla="*/ 326539 h 5176784"/>
              <a:gd name="connsiteX17" fmla="*/ 8131660 w 9620082"/>
              <a:gd name="connsiteY17" fmla="*/ 597030 h 5176784"/>
              <a:gd name="connsiteX18" fmla="*/ 8253256 w 9620082"/>
              <a:gd name="connsiteY18" fmla="*/ 1023223 h 5176784"/>
              <a:gd name="connsiteX19" fmla="*/ 8413762 w 9620082"/>
              <a:gd name="connsiteY19" fmla="*/ 1194874 h 5176784"/>
              <a:gd name="connsiteX20" fmla="*/ 8595143 w 9620082"/>
              <a:gd name="connsiteY20" fmla="*/ 1453063 h 5176784"/>
              <a:gd name="connsiteX21" fmla="*/ 8706807 w 9620082"/>
              <a:gd name="connsiteY21" fmla="*/ 1487109 h 5176784"/>
              <a:gd name="connsiteX22" fmla="*/ 8790709 w 9620082"/>
              <a:gd name="connsiteY22" fmla="*/ 1618027 h 5176784"/>
              <a:gd name="connsiteX23" fmla="*/ 8960133 w 9620082"/>
              <a:gd name="connsiteY23" fmla="*/ 1522170 h 5176784"/>
              <a:gd name="connsiteX24" fmla="*/ 8961102 w 9620082"/>
              <a:gd name="connsiteY24" fmla="*/ 2590487 h 5176784"/>
              <a:gd name="connsiteX25" fmla="*/ 8956024 w 9620082"/>
              <a:gd name="connsiteY25" fmla="*/ 5176784 h 5176784"/>
              <a:gd name="connsiteX26" fmla="*/ 12049 w 9620082"/>
              <a:gd name="connsiteY26" fmla="*/ 5167259 h 5176784"/>
              <a:gd name="connsiteX27" fmla="*/ 2559 w 9620082"/>
              <a:gd name="connsiteY27" fmla="*/ 3739670 h 5176784"/>
              <a:gd name="connsiteX28" fmla="*/ 202583 w 9620082"/>
              <a:gd name="connsiteY28" fmla="*/ 3472970 h 5176784"/>
              <a:gd name="connsiteX29" fmla="*/ 458567 w 9620082"/>
              <a:gd name="connsiteY29" fmla="*/ 3558696 h 5176784"/>
              <a:gd name="connsiteX30" fmla="*/ 696691 w 9620082"/>
              <a:gd name="connsiteY30" fmla="*/ 3368196 h 5176784"/>
              <a:gd name="connsiteX31" fmla="*/ 896716 w 9620082"/>
              <a:gd name="connsiteY31" fmla="*/ 3234846 h 5176784"/>
              <a:gd name="connsiteX32" fmla="*/ 1039591 w 9620082"/>
              <a:gd name="connsiteY32" fmla="*/ 2958621 h 5176784"/>
              <a:gd name="connsiteX33" fmla="*/ 1411065 w 9620082"/>
              <a:gd name="connsiteY33" fmla="*/ 2825271 h 5176784"/>
              <a:gd name="connsiteX34" fmla="*/ 1685925 w 9620082"/>
              <a:gd name="connsiteY34" fmla="*/ 2758595 h 5176784"/>
              <a:gd name="connsiteX35" fmla="*/ 1856372 w 9620082"/>
              <a:gd name="connsiteY35" fmla="*/ 2535509 h 5176784"/>
              <a:gd name="connsiteX36" fmla="*/ 1976688 w 9620082"/>
              <a:gd name="connsiteY36" fmla="*/ 2579625 h 5176784"/>
              <a:gd name="connsiteX37" fmla="*/ 2096364 w 9620082"/>
              <a:gd name="connsiteY37" fmla="*/ 2424218 h 5176784"/>
              <a:gd name="connsiteX38" fmla="*/ 2345657 w 9620082"/>
              <a:gd name="connsiteY38" fmla="*/ 2427225 h 5176784"/>
              <a:gd name="connsiteX39" fmla="*/ 2480371 w 9620082"/>
              <a:gd name="connsiteY39" fmla="*/ 2576117 h 5176784"/>
              <a:gd name="connsiteX40" fmla="*/ 2674520 w 9620082"/>
              <a:gd name="connsiteY40" fmla="*/ 2523478 h 5176784"/>
              <a:gd name="connsiteX41" fmla="*/ 3007393 w 9620082"/>
              <a:gd name="connsiteY41" fmla="*/ 2491394 h 5176784"/>
              <a:gd name="connsiteX42" fmla="*/ 3316064 w 9620082"/>
              <a:gd name="connsiteY42" fmla="*/ 2501421 h 5176784"/>
              <a:gd name="connsiteX43" fmla="*/ 3380372 w 9620082"/>
              <a:gd name="connsiteY43" fmla="*/ 2355036 h 5176784"/>
              <a:gd name="connsiteX44" fmla="*/ 3510718 w 9620082"/>
              <a:gd name="connsiteY44" fmla="*/ 2262209 h 5176784"/>
              <a:gd name="connsiteX0" fmla="*/ 3510718 w 9720888"/>
              <a:gd name="connsiteY0" fmla="*/ 2262209 h 5176784"/>
              <a:gd name="connsiteX1" fmla="*/ 3834130 w 9720888"/>
              <a:gd name="connsiteY1" fmla="*/ 2072099 h 5176784"/>
              <a:gd name="connsiteX2" fmla="*/ 4068538 w 9720888"/>
              <a:gd name="connsiteY2" fmla="*/ 1827005 h 5176784"/>
              <a:gd name="connsiteX3" fmla="*/ 4447871 w 9720888"/>
              <a:gd name="connsiteY3" fmla="*/ 1876613 h 5176784"/>
              <a:gd name="connsiteX4" fmla="*/ 4932915 w 9720888"/>
              <a:gd name="connsiteY4" fmla="*/ 1682629 h 5176784"/>
              <a:gd name="connsiteX5" fmla="*/ 5055885 w 9720888"/>
              <a:gd name="connsiteY5" fmla="*/ 1691331 h 5176784"/>
              <a:gd name="connsiteX6" fmla="*/ 5262183 w 9720888"/>
              <a:gd name="connsiteY6" fmla="*/ 1399309 h 5176784"/>
              <a:gd name="connsiteX7" fmla="*/ 5527059 w 9720888"/>
              <a:gd name="connsiteY7" fmla="*/ 1825145 h 5176784"/>
              <a:gd name="connsiteX8" fmla="*/ 5685000 w 9720888"/>
              <a:gd name="connsiteY8" fmla="*/ 1261080 h 5176784"/>
              <a:gd name="connsiteX9" fmla="*/ 6111999 w 9720888"/>
              <a:gd name="connsiteY9" fmla="*/ 987875 h 5176784"/>
              <a:gd name="connsiteX10" fmla="*/ 6234198 w 9720888"/>
              <a:gd name="connsiteY10" fmla="*/ 658914 h 5176784"/>
              <a:gd name="connsiteX11" fmla="*/ 6780318 w 9720888"/>
              <a:gd name="connsiteY11" fmla="*/ 813173 h 5176784"/>
              <a:gd name="connsiteX12" fmla="*/ 6991551 w 9720888"/>
              <a:gd name="connsiteY12" fmla="*/ 593867 h 5176784"/>
              <a:gd name="connsiteX13" fmla="*/ 7181354 w 9720888"/>
              <a:gd name="connsiteY13" fmla="*/ 519061 h 5176784"/>
              <a:gd name="connsiteX14" fmla="*/ 7486502 w 9720888"/>
              <a:gd name="connsiteY14" fmla="*/ 3094 h 5176784"/>
              <a:gd name="connsiteX15" fmla="*/ 7781108 w 9720888"/>
              <a:gd name="connsiteY15" fmla="*/ 115863 h 5176784"/>
              <a:gd name="connsiteX16" fmla="*/ 7901151 w 9720888"/>
              <a:gd name="connsiteY16" fmla="*/ 326539 h 5176784"/>
              <a:gd name="connsiteX17" fmla="*/ 8131660 w 9720888"/>
              <a:gd name="connsiteY17" fmla="*/ 597030 h 5176784"/>
              <a:gd name="connsiteX18" fmla="*/ 8253256 w 9720888"/>
              <a:gd name="connsiteY18" fmla="*/ 1023223 h 5176784"/>
              <a:gd name="connsiteX19" fmla="*/ 8413762 w 9720888"/>
              <a:gd name="connsiteY19" fmla="*/ 1194874 h 5176784"/>
              <a:gd name="connsiteX20" fmla="*/ 8595143 w 9720888"/>
              <a:gd name="connsiteY20" fmla="*/ 1453063 h 5176784"/>
              <a:gd name="connsiteX21" fmla="*/ 8706807 w 9720888"/>
              <a:gd name="connsiteY21" fmla="*/ 1487109 h 5176784"/>
              <a:gd name="connsiteX22" fmla="*/ 8790709 w 9720888"/>
              <a:gd name="connsiteY22" fmla="*/ 1618027 h 5176784"/>
              <a:gd name="connsiteX23" fmla="*/ 8960133 w 9720888"/>
              <a:gd name="connsiteY23" fmla="*/ 1522170 h 5176784"/>
              <a:gd name="connsiteX24" fmla="*/ 9298594 w 9720888"/>
              <a:gd name="connsiteY24" fmla="*/ 1452275 h 5176784"/>
              <a:gd name="connsiteX25" fmla="*/ 8956024 w 9720888"/>
              <a:gd name="connsiteY25" fmla="*/ 5176784 h 5176784"/>
              <a:gd name="connsiteX26" fmla="*/ 12049 w 9720888"/>
              <a:gd name="connsiteY26" fmla="*/ 5167259 h 5176784"/>
              <a:gd name="connsiteX27" fmla="*/ 2559 w 9720888"/>
              <a:gd name="connsiteY27" fmla="*/ 3739670 h 5176784"/>
              <a:gd name="connsiteX28" fmla="*/ 202583 w 9720888"/>
              <a:gd name="connsiteY28" fmla="*/ 3472970 h 5176784"/>
              <a:gd name="connsiteX29" fmla="*/ 458567 w 9720888"/>
              <a:gd name="connsiteY29" fmla="*/ 3558696 h 5176784"/>
              <a:gd name="connsiteX30" fmla="*/ 696691 w 9720888"/>
              <a:gd name="connsiteY30" fmla="*/ 3368196 h 5176784"/>
              <a:gd name="connsiteX31" fmla="*/ 896716 w 9720888"/>
              <a:gd name="connsiteY31" fmla="*/ 3234846 h 5176784"/>
              <a:gd name="connsiteX32" fmla="*/ 1039591 w 9720888"/>
              <a:gd name="connsiteY32" fmla="*/ 2958621 h 5176784"/>
              <a:gd name="connsiteX33" fmla="*/ 1411065 w 9720888"/>
              <a:gd name="connsiteY33" fmla="*/ 2825271 h 5176784"/>
              <a:gd name="connsiteX34" fmla="*/ 1685925 w 9720888"/>
              <a:gd name="connsiteY34" fmla="*/ 2758595 h 5176784"/>
              <a:gd name="connsiteX35" fmla="*/ 1856372 w 9720888"/>
              <a:gd name="connsiteY35" fmla="*/ 2535509 h 5176784"/>
              <a:gd name="connsiteX36" fmla="*/ 1976688 w 9720888"/>
              <a:gd name="connsiteY36" fmla="*/ 2579625 h 5176784"/>
              <a:gd name="connsiteX37" fmla="*/ 2096364 w 9720888"/>
              <a:gd name="connsiteY37" fmla="*/ 2424218 h 5176784"/>
              <a:gd name="connsiteX38" fmla="*/ 2345657 w 9720888"/>
              <a:gd name="connsiteY38" fmla="*/ 2427225 h 5176784"/>
              <a:gd name="connsiteX39" fmla="*/ 2480371 w 9720888"/>
              <a:gd name="connsiteY39" fmla="*/ 2576117 h 5176784"/>
              <a:gd name="connsiteX40" fmla="*/ 2674520 w 9720888"/>
              <a:gd name="connsiteY40" fmla="*/ 2523478 h 5176784"/>
              <a:gd name="connsiteX41" fmla="*/ 3007393 w 9720888"/>
              <a:gd name="connsiteY41" fmla="*/ 2491394 h 5176784"/>
              <a:gd name="connsiteX42" fmla="*/ 3316064 w 9720888"/>
              <a:gd name="connsiteY42" fmla="*/ 2501421 h 5176784"/>
              <a:gd name="connsiteX43" fmla="*/ 3380372 w 9720888"/>
              <a:gd name="connsiteY43" fmla="*/ 2355036 h 5176784"/>
              <a:gd name="connsiteX44" fmla="*/ 3510718 w 9720888"/>
              <a:gd name="connsiteY44" fmla="*/ 2262209 h 5176784"/>
              <a:gd name="connsiteX0" fmla="*/ 3510718 w 10033377"/>
              <a:gd name="connsiteY0" fmla="*/ 2262209 h 5176784"/>
              <a:gd name="connsiteX1" fmla="*/ 3834130 w 10033377"/>
              <a:gd name="connsiteY1" fmla="*/ 2072099 h 5176784"/>
              <a:gd name="connsiteX2" fmla="*/ 4068538 w 10033377"/>
              <a:gd name="connsiteY2" fmla="*/ 1827005 h 5176784"/>
              <a:gd name="connsiteX3" fmla="*/ 4447871 w 10033377"/>
              <a:gd name="connsiteY3" fmla="*/ 1876613 h 5176784"/>
              <a:gd name="connsiteX4" fmla="*/ 4932915 w 10033377"/>
              <a:gd name="connsiteY4" fmla="*/ 1682629 h 5176784"/>
              <a:gd name="connsiteX5" fmla="*/ 5055885 w 10033377"/>
              <a:gd name="connsiteY5" fmla="*/ 1691331 h 5176784"/>
              <a:gd name="connsiteX6" fmla="*/ 5262183 w 10033377"/>
              <a:gd name="connsiteY6" fmla="*/ 1399309 h 5176784"/>
              <a:gd name="connsiteX7" fmla="*/ 5527059 w 10033377"/>
              <a:gd name="connsiteY7" fmla="*/ 1825145 h 5176784"/>
              <a:gd name="connsiteX8" fmla="*/ 5685000 w 10033377"/>
              <a:gd name="connsiteY8" fmla="*/ 1261080 h 5176784"/>
              <a:gd name="connsiteX9" fmla="*/ 6111999 w 10033377"/>
              <a:gd name="connsiteY9" fmla="*/ 987875 h 5176784"/>
              <a:gd name="connsiteX10" fmla="*/ 6234198 w 10033377"/>
              <a:gd name="connsiteY10" fmla="*/ 658914 h 5176784"/>
              <a:gd name="connsiteX11" fmla="*/ 6780318 w 10033377"/>
              <a:gd name="connsiteY11" fmla="*/ 813173 h 5176784"/>
              <a:gd name="connsiteX12" fmla="*/ 6991551 w 10033377"/>
              <a:gd name="connsiteY12" fmla="*/ 593867 h 5176784"/>
              <a:gd name="connsiteX13" fmla="*/ 7181354 w 10033377"/>
              <a:gd name="connsiteY13" fmla="*/ 519061 h 5176784"/>
              <a:gd name="connsiteX14" fmla="*/ 7486502 w 10033377"/>
              <a:gd name="connsiteY14" fmla="*/ 3094 h 5176784"/>
              <a:gd name="connsiteX15" fmla="*/ 7781108 w 10033377"/>
              <a:gd name="connsiteY15" fmla="*/ 115863 h 5176784"/>
              <a:gd name="connsiteX16" fmla="*/ 7901151 w 10033377"/>
              <a:gd name="connsiteY16" fmla="*/ 326539 h 5176784"/>
              <a:gd name="connsiteX17" fmla="*/ 8131660 w 10033377"/>
              <a:gd name="connsiteY17" fmla="*/ 597030 h 5176784"/>
              <a:gd name="connsiteX18" fmla="*/ 8253256 w 10033377"/>
              <a:gd name="connsiteY18" fmla="*/ 1023223 h 5176784"/>
              <a:gd name="connsiteX19" fmla="*/ 8413762 w 10033377"/>
              <a:gd name="connsiteY19" fmla="*/ 1194874 h 5176784"/>
              <a:gd name="connsiteX20" fmla="*/ 8595143 w 10033377"/>
              <a:gd name="connsiteY20" fmla="*/ 1453063 h 5176784"/>
              <a:gd name="connsiteX21" fmla="*/ 8706807 w 10033377"/>
              <a:gd name="connsiteY21" fmla="*/ 1487109 h 5176784"/>
              <a:gd name="connsiteX22" fmla="*/ 8790709 w 10033377"/>
              <a:gd name="connsiteY22" fmla="*/ 1618027 h 5176784"/>
              <a:gd name="connsiteX23" fmla="*/ 8960133 w 10033377"/>
              <a:gd name="connsiteY23" fmla="*/ 1522170 h 5176784"/>
              <a:gd name="connsiteX24" fmla="*/ 9298594 w 10033377"/>
              <a:gd name="connsiteY24" fmla="*/ 1452275 h 5176784"/>
              <a:gd name="connsiteX25" fmla="*/ 8956024 w 10033377"/>
              <a:gd name="connsiteY25" fmla="*/ 5176784 h 5176784"/>
              <a:gd name="connsiteX26" fmla="*/ 12049 w 10033377"/>
              <a:gd name="connsiteY26" fmla="*/ 5167259 h 5176784"/>
              <a:gd name="connsiteX27" fmla="*/ 2559 w 10033377"/>
              <a:gd name="connsiteY27" fmla="*/ 3739670 h 5176784"/>
              <a:gd name="connsiteX28" fmla="*/ 202583 w 10033377"/>
              <a:gd name="connsiteY28" fmla="*/ 3472970 h 5176784"/>
              <a:gd name="connsiteX29" fmla="*/ 458567 w 10033377"/>
              <a:gd name="connsiteY29" fmla="*/ 3558696 h 5176784"/>
              <a:gd name="connsiteX30" fmla="*/ 696691 w 10033377"/>
              <a:gd name="connsiteY30" fmla="*/ 3368196 h 5176784"/>
              <a:gd name="connsiteX31" fmla="*/ 896716 w 10033377"/>
              <a:gd name="connsiteY31" fmla="*/ 3234846 h 5176784"/>
              <a:gd name="connsiteX32" fmla="*/ 1039591 w 10033377"/>
              <a:gd name="connsiteY32" fmla="*/ 2958621 h 5176784"/>
              <a:gd name="connsiteX33" fmla="*/ 1411065 w 10033377"/>
              <a:gd name="connsiteY33" fmla="*/ 2825271 h 5176784"/>
              <a:gd name="connsiteX34" fmla="*/ 1685925 w 10033377"/>
              <a:gd name="connsiteY34" fmla="*/ 2758595 h 5176784"/>
              <a:gd name="connsiteX35" fmla="*/ 1856372 w 10033377"/>
              <a:gd name="connsiteY35" fmla="*/ 2535509 h 5176784"/>
              <a:gd name="connsiteX36" fmla="*/ 1976688 w 10033377"/>
              <a:gd name="connsiteY36" fmla="*/ 2579625 h 5176784"/>
              <a:gd name="connsiteX37" fmla="*/ 2096364 w 10033377"/>
              <a:gd name="connsiteY37" fmla="*/ 2424218 h 5176784"/>
              <a:gd name="connsiteX38" fmla="*/ 2345657 w 10033377"/>
              <a:gd name="connsiteY38" fmla="*/ 2427225 h 5176784"/>
              <a:gd name="connsiteX39" fmla="*/ 2480371 w 10033377"/>
              <a:gd name="connsiteY39" fmla="*/ 2576117 h 5176784"/>
              <a:gd name="connsiteX40" fmla="*/ 2674520 w 10033377"/>
              <a:gd name="connsiteY40" fmla="*/ 2523478 h 5176784"/>
              <a:gd name="connsiteX41" fmla="*/ 3007393 w 10033377"/>
              <a:gd name="connsiteY41" fmla="*/ 2491394 h 5176784"/>
              <a:gd name="connsiteX42" fmla="*/ 3316064 w 10033377"/>
              <a:gd name="connsiteY42" fmla="*/ 2501421 h 5176784"/>
              <a:gd name="connsiteX43" fmla="*/ 3380372 w 10033377"/>
              <a:gd name="connsiteY43" fmla="*/ 2355036 h 5176784"/>
              <a:gd name="connsiteX44" fmla="*/ 3510718 w 10033377"/>
              <a:gd name="connsiteY44" fmla="*/ 2262209 h 5176784"/>
              <a:gd name="connsiteX0" fmla="*/ 3510718 w 10028341"/>
              <a:gd name="connsiteY0" fmla="*/ 2262209 h 5176784"/>
              <a:gd name="connsiteX1" fmla="*/ 3834130 w 10028341"/>
              <a:gd name="connsiteY1" fmla="*/ 2072099 h 5176784"/>
              <a:gd name="connsiteX2" fmla="*/ 4068538 w 10028341"/>
              <a:gd name="connsiteY2" fmla="*/ 1827005 h 5176784"/>
              <a:gd name="connsiteX3" fmla="*/ 4447871 w 10028341"/>
              <a:gd name="connsiteY3" fmla="*/ 1876613 h 5176784"/>
              <a:gd name="connsiteX4" fmla="*/ 4932915 w 10028341"/>
              <a:gd name="connsiteY4" fmla="*/ 1682629 h 5176784"/>
              <a:gd name="connsiteX5" fmla="*/ 5055885 w 10028341"/>
              <a:gd name="connsiteY5" fmla="*/ 1691331 h 5176784"/>
              <a:gd name="connsiteX6" fmla="*/ 5262183 w 10028341"/>
              <a:gd name="connsiteY6" fmla="*/ 1399309 h 5176784"/>
              <a:gd name="connsiteX7" fmla="*/ 5527059 w 10028341"/>
              <a:gd name="connsiteY7" fmla="*/ 1825145 h 5176784"/>
              <a:gd name="connsiteX8" fmla="*/ 5685000 w 10028341"/>
              <a:gd name="connsiteY8" fmla="*/ 1261080 h 5176784"/>
              <a:gd name="connsiteX9" fmla="*/ 6111999 w 10028341"/>
              <a:gd name="connsiteY9" fmla="*/ 987875 h 5176784"/>
              <a:gd name="connsiteX10" fmla="*/ 6234198 w 10028341"/>
              <a:gd name="connsiteY10" fmla="*/ 658914 h 5176784"/>
              <a:gd name="connsiteX11" fmla="*/ 6780318 w 10028341"/>
              <a:gd name="connsiteY11" fmla="*/ 813173 h 5176784"/>
              <a:gd name="connsiteX12" fmla="*/ 6991551 w 10028341"/>
              <a:gd name="connsiteY12" fmla="*/ 593867 h 5176784"/>
              <a:gd name="connsiteX13" fmla="*/ 7181354 w 10028341"/>
              <a:gd name="connsiteY13" fmla="*/ 519061 h 5176784"/>
              <a:gd name="connsiteX14" fmla="*/ 7486502 w 10028341"/>
              <a:gd name="connsiteY14" fmla="*/ 3094 h 5176784"/>
              <a:gd name="connsiteX15" fmla="*/ 7781108 w 10028341"/>
              <a:gd name="connsiteY15" fmla="*/ 115863 h 5176784"/>
              <a:gd name="connsiteX16" fmla="*/ 7901151 w 10028341"/>
              <a:gd name="connsiteY16" fmla="*/ 326539 h 5176784"/>
              <a:gd name="connsiteX17" fmla="*/ 8131660 w 10028341"/>
              <a:gd name="connsiteY17" fmla="*/ 597030 h 5176784"/>
              <a:gd name="connsiteX18" fmla="*/ 8253256 w 10028341"/>
              <a:gd name="connsiteY18" fmla="*/ 1023223 h 5176784"/>
              <a:gd name="connsiteX19" fmla="*/ 8413762 w 10028341"/>
              <a:gd name="connsiteY19" fmla="*/ 1194874 h 5176784"/>
              <a:gd name="connsiteX20" fmla="*/ 8595143 w 10028341"/>
              <a:gd name="connsiteY20" fmla="*/ 1453063 h 5176784"/>
              <a:gd name="connsiteX21" fmla="*/ 8706807 w 10028341"/>
              <a:gd name="connsiteY21" fmla="*/ 1487109 h 5176784"/>
              <a:gd name="connsiteX22" fmla="*/ 8790709 w 10028341"/>
              <a:gd name="connsiteY22" fmla="*/ 1618027 h 5176784"/>
              <a:gd name="connsiteX23" fmla="*/ 8960133 w 10028341"/>
              <a:gd name="connsiteY23" fmla="*/ 1522170 h 5176784"/>
              <a:gd name="connsiteX24" fmla="*/ 9298594 w 10028341"/>
              <a:gd name="connsiteY24" fmla="*/ 1452275 h 5176784"/>
              <a:gd name="connsiteX25" fmla="*/ 8956024 w 10028341"/>
              <a:gd name="connsiteY25" fmla="*/ 5176784 h 5176784"/>
              <a:gd name="connsiteX26" fmla="*/ 12049 w 10028341"/>
              <a:gd name="connsiteY26" fmla="*/ 5167259 h 5176784"/>
              <a:gd name="connsiteX27" fmla="*/ 2559 w 10028341"/>
              <a:gd name="connsiteY27" fmla="*/ 3739670 h 5176784"/>
              <a:gd name="connsiteX28" fmla="*/ 202583 w 10028341"/>
              <a:gd name="connsiteY28" fmla="*/ 3472970 h 5176784"/>
              <a:gd name="connsiteX29" fmla="*/ 458567 w 10028341"/>
              <a:gd name="connsiteY29" fmla="*/ 3558696 h 5176784"/>
              <a:gd name="connsiteX30" fmla="*/ 696691 w 10028341"/>
              <a:gd name="connsiteY30" fmla="*/ 3368196 h 5176784"/>
              <a:gd name="connsiteX31" fmla="*/ 896716 w 10028341"/>
              <a:gd name="connsiteY31" fmla="*/ 3234846 h 5176784"/>
              <a:gd name="connsiteX32" fmla="*/ 1039591 w 10028341"/>
              <a:gd name="connsiteY32" fmla="*/ 2958621 h 5176784"/>
              <a:gd name="connsiteX33" fmla="*/ 1411065 w 10028341"/>
              <a:gd name="connsiteY33" fmla="*/ 2825271 h 5176784"/>
              <a:gd name="connsiteX34" fmla="*/ 1685925 w 10028341"/>
              <a:gd name="connsiteY34" fmla="*/ 2758595 h 5176784"/>
              <a:gd name="connsiteX35" fmla="*/ 1856372 w 10028341"/>
              <a:gd name="connsiteY35" fmla="*/ 2535509 h 5176784"/>
              <a:gd name="connsiteX36" fmla="*/ 1976688 w 10028341"/>
              <a:gd name="connsiteY36" fmla="*/ 2579625 h 5176784"/>
              <a:gd name="connsiteX37" fmla="*/ 2096364 w 10028341"/>
              <a:gd name="connsiteY37" fmla="*/ 2424218 h 5176784"/>
              <a:gd name="connsiteX38" fmla="*/ 2345657 w 10028341"/>
              <a:gd name="connsiteY38" fmla="*/ 2427225 h 5176784"/>
              <a:gd name="connsiteX39" fmla="*/ 2480371 w 10028341"/>
              <a:gd name="connsiteY39" fmla="*/ 2576117 h 5176784"/>
              <a:gd name="connsiteX40" fmla="*/ 2674520 w 10028341"/>
              <a:gd name="connsiteY40" fmla="*/ 2523478 h 5176784"/>
              <a:gd name="connsiteX41" fmla="*/ 3007393 w 10028341"/>
              <a:gd name="connsiteY41" fmla="*/ 2491394 h 5176784"/>
              <a:gd name="connsiteX42" fmla="*/ 3316064 w 10028341"/>
              <a:gd name="connsiteY42" fmla="*/ 2501421 h 5176784"/>
              <a:gd name="connsiteX43" fmla="*/ 3380372 w 10028341"/>
              <a:gd name="connsiteY43" fmla="*/ 2355036 h 5176784"/>
              <a:gd name="connsiteX44" fmla="*/ 3510718 w 10028341"/>
              <a:gd name="connsiteY44" fmla="*/ 2262209 h 5176784"/>
              <a:gd name="connsiteX0" fmla="*/ 3510718 w 9956192"/>
              <a:gd name="connsiteY0" fmla="*/ 2262209 h 5176784"/>
              <a:gd name="connsiteX1" fmla="*/ 3834130 w 9956192"/>
              <a:gd name="connsiteY1" fmla="*/ 2072099 h 5176784"/>
              <a:gd name="connsiteX2" fmla="*/ 4068538 w 9956192"/>
              <a:gd name="connsiteY2" fmla="*/ 1827005 h 5176784"/>
              <a:gd name="connsiteX3" fmla="*/ 4447871 w 9956192"/>
              <a:gd name="connsiteY3" fmla="*/ 1876613 h 5176784"/>
              <a:gd name="connsiteX4" fmla="*/ 4932915 w 9956192"/>
              <a:gd name="connsiteY4" fmla="*/ 1682629 h 5176784"/>
              <a:gd name="connsiteX5" fmla="*/ 5055885 w 9956192"/>
              <a:gd name="connsiteY5" fmla="*/ 1691331 h 5176784"/>
              <a:gd name="connsiteX6" fmla="*/ 5262183 w 9956192"/>
              <a:gd name="connsiteY6" fmla="*/ 1399309 h 5176784"/>
              <a:gd name="connsiteX7" fmla="*/ 5527059 w 9956192"/>
              <a:gd name="connsiteY7" fmla="*/ 1825145 h 5176784"/>
              <a:gd name="connsiteX8" fmla="*/ 5685000 w 9956192"/>
              <a:gd name="connsiteY8" fmla="*/ 1261080 h 5176784"/>
              <a:gd name="connsiteX9" fmla="*/ 6111999 w 9956192"/>
              <a:gd name="connsiteY9" fmla="*/ 987875 h 5176784"/>
              <a:gd name="connsiteX10" fmla="*/ 6234198 w 9956192"/>
              <a:gd name="connsiteY10" fmla="*/ 658914 h 5176784"/>
              <a:gd name="connsiteX11" fmla="*/ 6780318 w 9956192"/>
              <a:gd name="connsiteY11" fmla="*/ 813173 h 5176784"/>
              <a:gd name="connsiteX12" fmla="*/ 6991551 w 9956192"/>
              <a:gd name="connsiteY12" fmla="*/ 593867 h 5176784"/>
              <a:gd name="connsiteX13" fmla="*/ 7181354 w 9956192"/>
              <a:gd name="connsiteY13" fmla="*/ 519061 h 5176784"/>
              <a:gd name="connsiteX14" fmla="*/ 7486502 w 9956192"/>
              <a:gd name="connsiteY14" fmla="*/ 3094 h 5176784"/>
              <a:gd name="connsiteX15" fmla="*/ 7781108 w 9956192"/>
              <a:gd name="connsiteY15" fmla="*/ 115863 h 5176784"/>
              <a:gd name="connsiteX16" fmla="*/ 7901151 w 9956192"/>
              <a:gd name="connsiteY16" fmla="*/ 326539 h 5176784"/>
              <a:gd name="connsiteX17" fmla="*/ 8131660 w 9956192"/>
              <a:gd name="connsiteY17" fmla="*/ 597030 h 5176784"/>
              <a:gd name="connsiteX18" fmla="*/ 8253256 w 9956192"/>
              <a:gd name="connsiteY18" fmla="*/ 1023223 h 5176784"/>
              <a:gd name="connsiteX19" fmla="*/ 8413762 w 9956192"/>
              <a:gd name="connsiteY19" fmla="*/ 1194874 h 5176784"/>
              <a:gd name="connsiteX20" fmla="*/ 8595143 w 9956192"/>
              <a:gd name="connsiteY20" fmla="*/ 1453063 h 5176784"/>
              <a:gd name="connsiteX21" fmla="*/ 8706807 w 9956192"/>
              <a:gd name="connsiteY21" fmla="*/ 1487109 h 5176784"/>
              <a:gd name="connsiteX22" fmla="*/ 8790709 w 9956192"/>
              <a:gd name="connsiteY22" fmla="*/ 1618027 h 5176784"/>
              <a:gd name="connsiteX23" fmla="*/ 8960133 w 9956192"/>
              <a:gd name="connsiteY23" fmla="*/ 1522170 h 5176784"/>
              <a:gd name="connsiteX24" fmla="*/ 9298594 w 9956192"/>
              <a:gd name="connsiteY24" fmla="*/ 1452275 h 5176784"/>
              <a:gd name="connsiteX25" fmla="*/ 9778218 w 9956192"/>
              <a:gd name="connsiteY25" fmla="*/ 1699463 h 5176784"/>
              <a:gd name="connsiteX26" fmla="*/ 8956024 w 9956192"/>
              <a:gd name="connsiteY26" fmla="*/ 5176784 h 5176784"/>
              <a:gd name="connsiteX27" fmla="*/ 12049 w 9956192"/>
              <a:gd name="connsiteY27" fmla="*/ 5167259 h 5176784"/>
              <a:gd name="connsiteX28" fmla="*/ 2559 w 9956192"/>
              <a:gd name="connsiteY28" fmla="*/ 3739670 h 5176784"/>
              <a:gd name="connsiteX29" fmla="*/ 202583 w 9956192"/>
              <a:gd name="connsiteY29" fmla="*/ 3472970 h 5176784"/>
              <a:gd name="connsiteX30" fmla="*/ 458567 w 9956192"/>
              <a:gd name="connsiteY30" fmla="*/ 3558696 h 5176784"/>
              <a:gd name="connsiteX31" fmla="*/ 696691 w 9956192"/>
              <a:gd name="connsiteY31" fmla="*/ 3368196 h 5176784"/>
              <a:gd name="connsiteX32" fmla="*/ 896716 w 9956192"/>
              <a:gd name="connsiteY32" fmla="*/ 3234846 h 5176784"/>
              <a:gd name="connsiteX33" fmla="*/ 1039591 w 9956192"/>
              <a:gd name="connsiteY33" fmla="*/ 2958621 h 5176784"/>
              <a:gd name="connsiteX34" fmla="*/ 1411065 w 9956192"/>
              <a:gd name="connsiteY34" fmla="*/ 2825271 h 5176784"/>
              <a:gd name="connsiteX35" fmla="*/ 1685925 w 9956192"/>
              <a:gd name="connsiteY35" fmla="*/ 2758595 h 5176784"/>
              <a:gd name="connsiteX36" fmla="*/ 1856372 w 9956192"/>
              <a:gd name="connsiteY36" fmla="*/ 2535509 h 5176784"/>
              <a:gd name="connsiteX37" fmla="*/ 1976688 w 9956192"/>
              <a:gd name="connsiteY37" fmla="*/ 2579625 h 5176784"/>
              <a:gd name="connsiteX38" fmla="*/ 2096364 w 9956192"/>
              <a:gd name="connsiteY38" fmla="*/ 2424218 h 5176784"/>
              <a:gd name="connsiteX39" fmla="*/ 2345657 w 9956192"/>
              <a:gd name="connsiteY39" fmla="*/ 2427225 h 5176784"/>
              <a:gd name="connsiteX40" fmla="*/ 2480371 w 9956192"/>
              <a:gd name="connsiteY40" fmla="*/ 2576117 h 5176784"/>
              <a:gd name="connsiteX41" fmla="*/ 2674520 w 9956192"/>
              <a:gd name="connsiteY41" fmla="*/ 2523478 h 5176784"/>
              <a:gd name="connsiteX42" fmla="*/ 3007393 w 9956192"/>
              <a:gd name="connsiteY42" fmla="*/ 2491394 h 5176784"/>
              <a:gd name="connsiteX43" fmla="*/ 3316064 w 9956192"/>
              <a:gd name="connsiteY43" fmla="*/ 2501421 h 5176784"/>
              <a:gd name="connsiteX44" fmla="*/ 3380372 w 9956192"/>
              <a:gd name="connsiteY44" fmla="*/ 2355036 h 5176784"/>
              <a:gd name="connsiteX45" fmla="*/ 3510718 w 9956192"/>
              <a:gd name="connsiteY45" fmla="*/ 2262209 h 5176784"/>
              <a:gd name="connsiteX0" fmla="*/ 3510718 w 10076231"/>
              <a:gd name="connsiteY0" fmla="*/ 2262209 h 5176784"/>
              <a:gd name="connsiteX1" fmla="*/ 3834130 w 10076231"/>
              <a:gd name="connsiteY1" fmla="*/ 2072099 h 5176784"/>
              <a:gd name="connsiteX2" fmla="*/ 4068538 w 10076231"/>
              <a:gd name="connsiteY2" fmla="*/ 1827005 h 5176784"/>
              <a:gd name="connsiteX3" fmla="*/ 4447871 w 10076231"/>
              <a:gd name="connsiteY3" fmla="*/ 1876613 h 5176784"/>
              <a:gd name="connsiteX4" fmla="*/ 4932915 w 10076231"/>
              <a:gd name="connsiteY4" fmla="*/ 1682629 h 5176784"/>
              <a:gd name="connsiteX5" fmla="*/ 5055885 w 10076231"/>
              <a:gd name="connsiteY5" fmla="*/ 1691331 h 5176784"/>
              <a:gd name="connsiteX6" fmla="*/ 5262183 w 10076231"/>
              <a:gd name="connsiteY6" fmla="*/ 1399309 h 5176784"/>
              <a:gd name="connsiteX7" fmla="*/ 5527059 w 10076231"/>
              <a:gd name="connsiteY7" fmla="*/ 1825145 h 5176784"/>
              <a:gd name="connsiteX8" fmla="*/ 5685000 w 10076231"/>
              <a:gd name="connsiteY8" fmla="*/ 1261080 h 5176784"/>
              <a:gd name="connsiteX9" fmla="*/ 6111999 w 10076231"/>
              <a:gd name="connsiteY9" fmla="*/ 987875 h 5176784"/>
              <a:gd name="connsiteX10" fmla="*/ 6234198 w 10076231"/>
              <a:gd name="connsiteY10" fmla="*/ 658914 h 5176784"/>
              <a:gd name="connsiteX11" fmla="*/ 6780318 w 10076231"/>
              <a:gd name="connsiteY11" fmla="*/ 813173 h 5176784"/>
              <a:gd name="connsiteX12" fmla="*/ 6991551 w 10076231"/>
              <a:gd name="connsiteY12" fmla="*/ 593867 h 5176784"/>
              <a:gd name="connsiteX13" fmla="*/ 7181354 w 10076231"/>
              <a:gd name="connsiteY13" fmla="*/ 519061 h 5176784"/>
              <a:gd name="connsiteX14" fmla="*/ 7486502 w 10076231"/>
              <a:gd name="connsiteY14" fmla="*/ 3094 h 5176784"/>
              <a:gd name="connsiteX15" fmla="*/ 7781108 w 10076231"/>
              <a:gd name="connsiteY15" fmla="*/ 115863 h 5176784"/>
              <a:gd name="connsiteX16" fmla="*/ 7901151 w 10076231"/>
              <a:gd name="connsiteY16" fmla="*/ 326539 h 5176784"/>
              <a:gd name="connsiteX17" fmla="*/ 8131660 w 10076231"/>
              <a:gd name="connsiteY17" fmla="*/ 597030 h 5176784"/>
              <a:gd name="connsiteX18" fmla="*/ 8253256 w 10076231"/>
              <a:gd name="connsiteY18" fmla="*/ 1023223 h 5176784"/>
              <a:gd name="connsiteX19" fmla="*/ 8413762 w 10076231"/>
              <a:gd name="connsiteY19" fmla="*/ 1194874 h 5176784"/>
              <a:gd name="connsiteX20" fmla="*/ 8595143 w 10076231"/>
              <a:gd name="connsiteY20" fmla="*/ 1453063 h 5176784"/>
              <a:gd name="connsiteX21" fmla="*/ 8706807 w 10076231"/>
              <a:gd name="connsiteY21" fmla="*/ 1487109 h 5176784"/>
              <a:gd name="connsiteX22" fmla="*/ 8790709 w 10076231"/>
              <a:gd name="connsiteY22" fmla="*/ 1618027 h 5176784"/>
              <a:gd name="connsiteX23" fmla="*/ 8960133 w 10076231"/>
              <a:gd name="connsiteY23" fmla="*/ 1522170 h 5176784"/>
              <a:gd name="connsiteX24" fmla="*/ 9298594 w 10076231"/>
              <a:gd name="connsiteY24" fmla="*/ 1452275 h 5176784"/>
              <a:gd name="connsiteX25" fmla="*/ 9997651 w 10076231"/>
              <a:gd name="connsiteY25" fmla="*/ 1391482 h 5176784"/>
              <a:gd name="connsiteX26" fmla="*/ 8956024 w 10076231"/>
              <a:gd name="connsiteY26" fmla="*/ 5176784 h 5176784"/>
              <a:gd name="connsiteX27" fmla="*/ 12049 w 10076231"/>
              <a:gd name="connsiteY27" fmla="*/ 5167259 h 5176784"/>
              <a:gd name="connsiteX28" fmla="*/ 2559 w 10076231"/>
              <a:gd name="connsiteY28" fmla="*/ 3739670 h 5176784"/>
              <a:gd name="connsiteX29" fmla="*/ 202583 w 10076231"/>
              <a:gd name="connsiteY29" fmla="*/ 3472970 h 5176784"/>
              <a:gd name="connsiteX30" fmla="*/ 458567 w 10076231"/>
              <a:gd name="connsiteY30" fmla="*/ 3558696 h 5176784"/>
              <a:gd name="connsiteX31" fmla="*/ 696691 w 10076231"/>
              <a:gd name="connsiteY31" fmla="*/ 3368196 h 5176784"/>
              <a:gd name="connsiteX32" fmla="*/ 896716 w 10076231"/>
              <a:gd name="connsiteY32" fmla="*/ 3234846 h 5176784"/>
              <a:gd name="connsiteX33" fmla="*/ 1039591 w 10076231"/>
              <a:gd name="connsiteY33" fmla="*/ 2958621 h 5176784"/>
              <a:gd name="connsiteX34" fmla="*/ 1411065 w 10076231"/>
              <a:gd name="connsiteY34" fmla="*/ 2825271 h 5176784"/>
              <a:gd name="connsiteX35" fmla="*/ 1685925 w 10076231"/>
              <a:gd name="connsiteY35" fmla="*/ 2758595 h 5176784"/>
              <a:gd name="connsiteX36" fmla="*/ 1856372 w 10076231"/>
              <a:gd name="connsiteY36" fmla="*/ 2535509 h 5176784"/>
              <a:gd name="connsiteX37" fmla="*/ 1976688 w 10076231"/>
              <a:gd name="connsiteY37" fmla="*/ 2579625 h 5176784"/>
              <a:gd name="connsiteX38" fmla="*/ 2096364 w 10076231"/>
              <a:gd name="connsiteY38" fmla="*/ 2424218 h 5176784"/>
              <a:gd name="connsiteX39" fmla="*/ 2345657 w 10076231"/>
              <a:gd name="connsiteY39" fmla="*/ 2427225 h 5176784"/>
              <a:gd name="connsiteX40" fmla="*/ 2480371 w 10076231"/>
              <a:gd name="connsiteY40" fmla="*/ 2576117 h 5176784"/>
              <a:gd name="connsiteX41" fmla="*/ 2674520 w 10076231"/>
              <a:gd name="connsiteY41" fmla="*/ 2523478 h 5176784"/>
              <a:gd name="connsiteX42" fmla="*/ 3007393 w 10076231"/>
              <a:gd name="connsiteY42" fmla="*/ 2491394 h 5176784"/>
              <a:gd name="connsiteX43" fmla="*/ 3316064 w 10076231"/>
              <a:gd name="connsiteY43" fmla="*/ 2501421 h 5176784"/>
              <a:gd name="connsiteX44" fmla="*/ 3380372 w 10076231"/>
              <a:gd name="connsiteY44" fmla="*/ 2355036 h 5176784"/>
              <a:gd name="connsiteX45" fmla="*/ 3510718 w 10076231"/>
              <a:gd name="connsiteY45" fmla="*/ 2262209 h 5176784"/>
              <a:gd name="connsiteX0" fmla="*/ 3510718 w 10076231"/>
              <a:gd name="connsiteY0" fmla="*/ 2262209 h 5176784"/>
              <a:gd name="connsiteX1" fmla="*/ 3834130 w 10076231"/>
              <a:gd name="connsiteY1" fmla="*/ 2072099 h 5176784"/>
              <a:gd name="connsiteX2" fmla="*/ 4068538 w 10076231"/>
              <a:gd name="connsiteY2" fmla="*/ 1827005 h 5176784"/>
              <a:gd name="connsiteX3" fmla="*/ 4447871 w 10076231"/>
              <a:gd name="connsiteY3" fmla="*/ 1876613 h 5176784"/>
              <a:gd name="connsiteX4" fmla="*/ 4932915 w 10076231"/>
              <a:gd name="connsiteY4" fmla="*/ 1682629 h 5176784"/>
              <a:gd name="connsiteX5" fmla="*/ 5055885 w 10076231"/>
              <a:gd name="connsiteY5" fmla="*/ 1691331 h 5176784"/>
              <a:gd name="connsiteX6" fmla="*/ 5262183 w 10076231"/>
              <a:gd name="connsiteY6" fmla="*/ 1399309 h 5176784"/>
              <a:gd name="connsiteX7" fmla="*/ 5527059 w 10076231"/>
              <a:gd name="connsiteY7" fmla="*/ 1825145 h 5176784"/>
              <a:gd name="connsiteX8" fmla="*/ 5685000 w 10076231"/>
              <a:gd name="connsiteY8" fmla="*/ 1261080 h 5176784"/>
              <a:gd name="connsiteX9" fmla="*/ 6111999 w 10076231"/>
              <a:gd name="connsiteY9" fmla="*/ 987875 h 5176784"/>
              <a:gd name="connsiteX10" fmla="*/ 6234198 w 10076231"/>
              <a:gd name="connsiteY10" fmla="*/ 658914 h 5176784"/>
              <a:gd name="connsiteX11" fmla="*/ 6780318 w 10076231"/>
              <a:gd name="connsiteY11" fmla="*/ 813173 h 5176784"/>
              <a:gd name="connsiteX12" fmla="*/ 6991551 w 10076231"/>
              <a:gd name="connsiteY12" fmla="*/ 593867 h 5176784"/>
              <a:gd name="connsiteX13" fmla="*/ 7181354 w 10076231"/>
              <a:gd name="connsiteY13" fmla="*/ 519061 h 5176784"/>
              <a:gd name="connsiteX14" fmla="*/ 7486502 w 10076231"/>
              <a:gd name="connsiteY14" fmla="*/ 3094 h 5176784"/>
              <a:gd name="connsiteX15" fmla="*/ 7781108 w 10076231"/>
              <a:gd name="connsiteY15" fmla="*/ 115863 h 5176784"/>
              <a:gd name="connsiteX16" fmla="*/ 7901151 w 10076231"/>
              <a:gd name="connsiteY16" fmla="*/ 326539 h 5176784"/>
              <a:gd name="connsiteX17" fmla="*/ 8131660 w 10076231"/>
              <a:gd name="connsiteY17" fmla="*/ 597030 h 5176784"/>
              <a:gd name="connsiteX18" fmla="*/ 8253256 w 10076231"/>
              <a:gd name="connsiteY18" fmla="*/ 1023223 h 5176784"/>
              <a:gd name="connsiteX19" fmla="*/ 8413762 w 10076231"/>
              <a:gd name="connsiteY19" fmla="*/ 1194874 h 5176784"/>
              <a:gd name="connsiteX20" fmla="*/ 8595143 w 10076231"/>
              <a:gd name="connsiteY20" fmla="*/ 1453063 h 5176784"/>
              <a:gd name="connsiteX21" fmla="*/ 8706807 w 10076231"/>
              <a:gd name="connsiteY21" fmla="*/ 1487109 h 5176784"/>
              <a:gd name="connsiteX22" fmla="*/ 8790709 w 10076231"/>
              <a:gd name="connsiteY22" fmla="*/ 1618027 h 5176784"/>
              <a:gd name="connsiteX23" fmla="*/ 8960133 w 10076231"/>
              <a:gd name="connsiteY23" fmla="*/ 1522170 h 5176784"/>
              <a:gd name="connsiteX24" fmla="*/ 9298594 w 10076231"/>
              <a:gd name="connsiteY24" fmla="*/ 1452275 h 5176784"/>
              <a:gd name="connsiteX25" fmla="*/ 9997651 w 10076231"/>
              <a:gd name="connsiteY25" fmla="*/ 1391482 h 5176784"/>
              <a:gd name="connsiteX26" fmla="*/ 8956024 w 10076231"/>
              <a:gd name="connsiteY26" fmla="*/ 5176784 h 5176784"/>
              <a:gd name="connsiteX27" fmla="*/ 12049 w 10076231"/>
              <a:gd name="connsiteY27" fmla="*/ 5167259 h 5176784"/>
              <a:gd name="connsiteX28" fmla="*/ 2559 w 10076231"/>
              <a:gd name="connsiteY28" fmla="*/ 3739670 h 5176784"/>
              <a:gd name="connsiteX29" fmla="*/ 202583 w 10076231"/>
              <a:gd name="connsiteY29" fmla="*/ 3472970 h 5176784"/>
              <a:gd name="connsiteX30" fmla="*/ 458567 w 10076231"/>
              <a:gd name="connsiteY30" fmla="*/ 3558696 h 5176784"/>
              <a:gd name="connsiteX31" fmla="*/ 696691 w 10076231"/>
              <a:gd name="connsiteY31" fmla="*/ 3368196 h 5176784"/>
              <a:gd name="connsiteX32" fmla="*/ 896716 w 10076231"/>
              <a:gd name="connsiteY32" fmla="*/ 3234846 h 5176784"/>
              <a:gd name="connsiteX33" fmla="*/ 1039591 w 10076231"/>
              <a:gd name="connsiteY33" fmla="*/ 2958621 h 5176784"/>
              <a:gd name="connsiteX34" fmla="*/ 1411065 w 10076231"/>
              <a:gd name="connsiteY34" fmla="*/ 2825271 h 5176784"/>
              <a:gd name="connsiteX35" fmla="*/ 1685925 w 10076231"/>
              <a:gd name="connsiteY35" fmla="*/ 2758595 h 5176784"/>
              <a:gd name="connsiteX36" fmla="*/ 1856372 w 10076231"/>
              <a:gd name="connsiteY36" fmla="*/ 2535509 h 5176784"/>
              <a:gd name="connsiteX37" fmla="*/ 1976688 w 10076231"/>
              <a:gd name="connsiteY37" fmla="*/ 2579625 h 5176784"/>
              <a:gd name="connsiteX38" fmla="*/ 2096364 w 10076231"/>
              <a:gd name="connsiteY38" fmla="*/ 2424218 h 5176784"/>
              <a:gd name="connsiteX39" fmla="*/ 2345657 w 10076231"/>
              <a:gd name="connsiteY39" fmla="*/ 2427225 h 5176784"/>
              <a:gd name="connsiteX40" fmla="*/ 2480371 w 10076231"/>
              <a:gd name="connsiteY40" fmla="*/ 2576117 h 5176784"/>
              <a:gd name="connsiteX41" fmla="*/ 2674520 w 10076231"/>
              <a:gd name="connsiteY41" fmla="*/ 2523478 h 5176784"/>
              <a:gd name="connsiteX42" fmla="*/ 3007393 w 10076231"/>
              <a:gd name="connsiteY42" fmla="*/ 2491394 h 5176784"/>
              <a:gd name="connsiteX43" fmla="*/ 3316064 w 10076231"/>
              <a:gd name="connsiteY43" fmla="*/ 2501421 h 5176784"/>
              <a:gd name="connsiteX44" fmla="*/ 3380372 w 10076231"/>
              <a:gd name="connsiteY44" fmla="*/ 2355036 h 5176784"/>
              <a:gd name="connsiteX45" fmla="*/ 3510718 w 10076231"/>
              <a:gd name="connsiteY45" fmla="*/ 2262209 h 5176784"/>
              <a:gd name="connsiteX0" fmla="*/ 3510718 w 10265260"/>
              <a:gd name="connsiteY0" fmla="*/ 2262209 h 5176784"/>
              <a:gd name="connsiteX1" fmla="*/ 3834130 w 10265260"/>
              <a:gd name="connsiteY1" fmla="*/ 2072099 h 5176784"/>
              <a:gd name="connsiteX2" fmla="*/ 4068538 w 10265260"/>
              <a:gd name="connsiteY2" fmla="*/ 1827005 h 5176784"/>
              <a:gd name="connsiteX3" fmla="*/ 4447871 w 10265260"/>
              <a:gd name="connsiteY3" fmla="*/ 1876613 h 5176784"/>
              <a:gd name="connsiteX4" fmla="*/ 4932915 w 10265260"/>
              <a:gd name="connsiteY4" fmla="*/ 1682629 h 5176784"/>
              <a:gd name="connsiteX5" fmla="*/ 5055885 w 10265260"/>
              <a:gd name="connsiteY5" fmla="*/ 1691331 h 5176784"/>
              <a:gd name="connsiteX6" fmla="*/ 5262183 w 10265260"/>
              <a:gd name="connsiteY6" fmla="*/ 1399309 h 5176784"/>
              <a:gd name="connsiteX7" fmla="*/ 5527059 w 10265260"/>
              <a:gd name="connsiteY7" fmla="*/ 1825145 h 5176784"/>
              <a:gd name="connsiteX8" fmla="*/ 5685000 w 10265260"/>
              <a:gd name="connsiteY8" fmla="*/ 1261080 h 5176784"/>
              <a:gd name="connsiteX9" fmla="*/ 6111999 w 10265260"/>
              <a:gd name="connsiteY9" fmla="*/ 987875 h 5176784"/>
              <a:gd name="connsiteX10" fmla="*/ 6234198 w 10265260"/>
              <a:gd name="connsiteY10" fmla="*/ 658914 h 5176784"/>
              <a:gd name="connsiteX11" fmla="*/ 6780318 w 10265260"/>
              <a:gd name="connsiteY11" fmla="*/ 813173 h 5176784"/>
              <a:gd name="connsiteX12" fmla="*/ 6991551 w 10265260"/>
              <a:gd name="connsiteY12" fmla="*/ 593867 h 5176784"/>
              <a:gd name="connsiteX13" fmla="*/ 7181354 w 10265260"/>
              <a:gd name="connsiteY13" fmla="*/ 519061 h 5176784"/>
              <a:gd name="connsiteX14" fmla="*/ 7486502 w 10265260"/>
              <a:gd name="connsiteY14" fmla="*/ 3094 h 5176784"/>
              <a:gd name="connsiteX15" fmla="*/ 7781108 w 10265260"/>
              <a:gd name="connsiteY15" fmla="*/ 115863 h 5176784"/>
              <a:gd name="connsiteX16" fmla="*/ 7901151 w 10265260"/>
              <a:gd name="connsiteY16" fmla="*/ 326539 h 5176784"/>
              <a:gd name="connsiteX17" fmla="*/ 8131660 w 10265260"/>
              <a:gd name="connsiteY17" fmla="*/ 597030 h 5176784"/>
              <a:gd name="connsiteX18" fmla="*/ 8253256 w 10265260"/>
              <a:gd name="connsiteY18" fmla="*/ 1023223 h 5176784"/>
              <a:gd name="connsiteX19" fmla="*/ 8413762 w 10265260"/>
              <a:gd name="connsiteY19" fmla="*/ 1194874 h 5176784"/>
              <a:gd name="connsiteX20" fmla="*/ 8595143 w 10265260"/>
              <a:gd name="connsiteY20" fmla="*/ 1453063 h 5176784"/>
              <a:gd name="connsiteX21" fmla="*/ 8706807 w 10265260"/>
              <a:gd name="connsiteY21" fmla="*/ 1487109 h 5176784"/>
              <a:gd name="connsiteX22" fmla="*/ 8790709 w 10265260"/>
              <a:gd name="connsiteY22" fmla="*/ 1618027 h 5176784"/>
              <a:gd name="connsiteX23" fmla="*/ 8960133 w 10265260"/>
              <a:gd name="connsiteY23" fmla="*/ 1522170 h 5176784"/>
              <a:gd name="connsiteX24" fmla="*/ 9298594 w 10265260"/>
              <a:gd name="connsiteY24" fmla="*/ 1452275 h 5176784"/>
              <a:gd name="connsiteX25" fmla="*/ 9997651 w 10265260"/>
              <a:gd name="connsiteY25" fmla="*/ 1391482 h 5176784"/>
              <a:gd name="connsiteX26" fmla="*/ 8956024 w 10265260"/>
              <a:gd name="connsiteY26" fmla="*/ 5176784 h 5176784"/>
              <a:gd name="connsiteX27" fmla="*/ 12049 w 10265260"/>
              <a:gd name="connsiteY27" fmla="*/ 5167259 h 5176784"/>
              <a:gd name="connsiteX28" fmla="*/ 2559 w 10265260"/>
              <a:gd name="connsiteY28" fmla="*/ 3739670 h 5176784"/>
              <a:gd name="connsiteX29" fmla="*/ 202583 w 10265260"/>
              <a:gd name="connsiteY29" fmla="*/ 3472970 h 5176784"/>
              <a:gd name="connsiteX30" fmla="*/ 458567 w 10265260"/>
              <a:gd name="connsiteY30" fmla="*/ 3558696 h 5176784"/>
              <a:gd name="connsiteX31" fmla="*/ 696691 w 10265260"/>
              <a:gd name="connsiteY31" fmla="*/ 3368196 h 5176784"/>
              <a:gd name="connsiteX32" fmla="*/ 896716 w 10265260"/>
              <a:gd name="connsiteY32" fmla="*/ 3234846 h 5176784"/>
              <a:gd name="connsiteX33" fmla="*/ 1039591 w 10265260"/>
              <a:gd name="connsiteY33" fmla="*/ 2958621 h 5176784"/>
              <a:gd name="connsiteX34" fmla="*/ 1411065 w 10265260"/>
              <a:gd name="connsiteY34" fmla="*/ 2825271 h 5176784"/>
              <a:gd name="connsiteX35" fmla="*/ 1685925 w 10265260"/>
              <a:gd name="connsiteY35" fmla="*/ 2758595 h 5176784"/>
              <a:gd name="connsiteX36" fmla="*/ 1856372 w 10265260"/>
              <a:gd name="connsiteY36" fmla="*/ 2535509 h 5176784"/>
              <a:gd name="connsiteX37" fmla="*/ 1976688 w 10265260"/>
              <a:gd name="connsiteY37" fmla="*/ 2579625 h 5176784"/>
              <a:gd name="connsiteX38" fmla="*/ 2096364 w 10265260"/>
              <a:gd name="connsiteY38" fmla="*/ 2424218 h 5176784"/>
              <a:gd name="connsiteX39" fmla="*/ 2345657 w 10265260"/>
              <a:gd name="connsiteY39" fmla="*/ 2427225 h 5176784"/>
              <a:gd name="connsiteX40" fmla="*/ 2480371 w 10265260"/>
              <a:gd name="connsiteY40" fmla="*/ 2576117 h 5176784"/>
              <a:gd name="connsiteX41" fmla="*/ 2674520 w 10265260"/>
              <a:gd name="connsiteY41" fmla="*/ 2523478 h 5176784"/>
              <a:gd name="connsiteX42" fmla="*/ 3007393 w 10265260"/>
              <a:gd name="connsiteY42" fmla="*/ 2491394 h 5176784"/>
              <a:gd name="connsiteX43" fmla="*/ 3316064 w 10265260"/>
              <a:gd name="connsiteY43" fmla="*/ 2501421 h 5176784"/>
              <a:gd name="connsiteX44" fmla="*/ 3380372 w 10265260"/>
              <a:gd name="connsiteY44" fmla="*/ 2355036 h 5176784"/>
              <a:gd name="connsiteX45" fmla="*/ 3510718 w 10265260"/>
              <a:gd name="connsiteY45" fmla="*/ 2262209 h 5176784"/>
              <a:gd name="connsiteX0" fmla="*/ 3510718 w 10308028"/>
              <a:gd name="connsiteY0" fmla="*/ 2262209 h 5176784"/>
              <a:gd name="connsiteX1" fmla="*/ 3834130 w 10308028"/>
              <a:gd name="connsiteY1" fmla="*/ 2072099 h 5176784"/>
              <a:gd name="connsiteX2" fmla="*/ 4068538 w 10308028"/>
              <a:gd name="connsiteY2" fmla="*/ 1827005 h 5176784"/>
              <a:gd name="connsiteX3" fmla="*/ 4447871 w 10308028"/>
              <a:gd name="connsiteY3" fmla="*/ 1876613 h 5176784"/>
              <a:gd name="connsiteX4" fmla="*/ 4932915 w 10308028"/>
              <a:gd name="connsiteY4" fmla="*/ 1682629 h 5176784"/>
              <a:gd name="connsiteX5" fmla="*/ 5055885 w 10308028"/>
              <a:gd name="connsiteY5" fmla="*/ 1691331 h 5176784"/>
              <a:gd name="connsiteX6" fmla="*/ 5262183 w 10308028"/>
              <a:gd name="connsiteY6" fmla="*/ 1399309 h 5176784"/>
              <a:gd name="connsiteX7" fmla="*/ 5527059 w 10308028"/>
              <a:gd name="connsiteY7" fmla="*/ 1825145 h 5176784"/>
              <a:gd name="connsiteX8" fmla="*/ 5685000 w 10308028"/>
              <a:gd name="connsiteY8" fmla="*/ 1261080 h 5176784"/>
              <a:gd name="connsiteX9" fmla="*/ 6111999 w 10308028"/>
              <a:gd name="connsiteY9" fmla="*/ 987875 h 5176784"/>
              <a:gd name="connsiteX10" fmla="*/ 6234198 w 10308028"/>
              <a:gd name="connsiteY10" fmla="*/ 658914 h 5176784"/>
              <a:gd name="connsiteX11" fmla="*/ 6780318 w 10308028"/>
              <a:gd name="connsiteY11" fmla="*/ 813173 h 5176784"/>
              <a:gd name="connsiteX12" fmla="*/ 6991551 w 10308028"/>
              <a:gd name="connsiteY12" fmla="*/ 593867 h 5176784"/>
              <a:gd name="connsiteX13" fmla="*/ 7181354 w 10308028"/>
              <a:gd name="connsiteY13" fmla="*/ 519061 h 5176784"/>
              <a:gd name="connsiteX14" fmla="*/ 7486502 w 10308028"/>
              <a:gd name="connsiteY14" fmla="*/ 3094 h 5176784"/>
              <a:gd name="connsiteX15" fmla="*/ 7781108 w 10308028"/>
              <a:gd name="connsiteY15" fmla="*/ 115863 h 5176784"/>
              <a:gd name="connsiteX16" fmla="*/ 7901151 w 10308028"/>
              <a:gd name="connsiteY16" fmla="*/ 326539 h 5176784"/>
              <a:gd name="connsiteX17" fmla="*/ 8131660 w 10308028"/>
              <a:gd name="connsiteY17" fmla="*/ 597030 h 5176784"/>
              <a:gd name="connsiteX18" fmla="*/ 8253256 w 10308028"/>
              <a:gd name="connsiteY18" fmla="*/ 1023223 h 5176784"/>
              <a:gd name="connsiteX19" fmla="*/ 8413762 w 10308028"/>
              <a:gd name="connsiteY19" fmla="*/ 1194874 h 5176784"/>
              <a:gd name="connsiteX20" fmla="*/ 8595143 w 10308028"/>
              <a:gd name="connsiteY20" fmla="*/ 1453063 h 5176784"/>
              <a:gd name="connsiteX21" fmla="*/ 8706807 w 10308028"/>
              <a:gd name="connsiteY21" fmla="*/ 1487109 h 5176784"/>
              <a:gd name="connsiteX22" fmla="*/ 8790709 w 10308028"/>
              <a:gd name="connsiteY22" fmla="*/ 1618027 h 5176784"/>
              <a:gd name="connsiteX23" fmla="*/ 8960133 w 10308028"/>
              <a:gd name="connsiteY23" fmla="*/ 1522170 h 5176784"/>
              <a:gd name="connsiteX24" fmla="*/ 9298594 w 10308028"/>
              <a:gd name="connsiteY24" fmla="*/ 1452275 h 5176784"/>
              <a:gd name="connsiteX25" fmla="*/ 9997651 w 10308028"/>
              <a:gd name="connsiteY25" fmla="*/ 1391482 h 5176784"/>
              <a:gd name="connsiteX26" fmla="*/ 10251734 w 10308028"/>
              <a:gd name="connsiteY26" fmla="*/ 1838052 h 5176784"/>
              <a:gd name="connsiteX27" fmla="*/ 8956024 w 10308028"/>
              <a:gd name="connsiteY27" fmla="*/ 5176784 h 5176784"/>
              <a:gd name="connsiteX28" fmla="*/ 12049 w 10308028"/>
              <a:gd name="connsiteY28" fmla="*/ 5167259 h 5176784"/>
              <a:gd name="connsiteX29" fmla="*/ 2559 w 10308028"/>
              <a:gd name="connsiteY29" fmla="*/ 3739670 h 5176784"/>
              <a:gd name="connsiteX30" fmla="*/ 202583 w 10308028"/>
              <a:gd name="connsiteY30" fmla="*/ 3472970 h 5176784"/>
              <a:gd name="connsiteX31" fmla="*/ 458567 w 10308028"/>
              <a:gd name="connsiteY31" fmla="*/ 3558696 h 5176784"/>
              <a:gd name="connsiteX32" fmla="*/ 696691 w 10308028"/>
              <a:gd name="connsiteY32" fmla="*/ 3368196 h 5176784"/>
              <a:gd name="connsiteX33" fmla="*/ 896716 w 10308028"/>
              <a:gd name="connsiteY33" fmla="*/ 3234846 h 5176784"/>
              <a:gd name="connsiteX34" fmla="*/ 1039591 w 10308028"/>
              <a:gd name="connsiteY34" fmla="*/ 2958621 h 5176784"/>
              <a:gd name="connsiteX35" fmla="*/ 1411065 w 10308028"/>
              <a:gd name="connsiteY35" fmla="*/ 2825271 h 5176784"/>
              <a:gd name="connsiteX36" fmla="*/ 1685925 w 10308028"/>
              <a:gd name="connsiteY36" fmla="*/ 2758595 h 5176784"/>
              <a:gd name="connsiteX37" fmla="*/ 1856372 w 10308028"/>
              <a:gd name="connsiteY37" fmla="*/ 2535509 h 5176784"/>
              <a:gd name="connsiteX38" fmla="*/ 1976688 w 10308028"/>
              <a:gd name="connsiteY38" fmla="*/ 2579625 h 5176784"/>
              <a:gd name="connsiteX39" fmla="*/ 2096364 w 10308028"/>
              <a:gd name="connsiteY39" fmla="*/ 2424218 h 5176784"/>
              <a:gd name="connsiteX40" fmla="*/ 2345657 w 10308028"/>
              <a:gd name="connsiteY40" fmla="*/ 2427225 h 5176784"/>
              <a:gd name="connsiteX41" fmla="*/ 2480371 w 10308028"/>
              <a:gd name="connsiteY41" fmla="*/ 2576117 h 5176784"/>
              <a:gd name="connsiteX42" fmla="*/ 2674520 w 10308028"/>
              <a:gd name="connsiteY42" fmla="*/ 2523478 h 5176784"/>
              <a:gd name="connsiteX43" fmla="*/ 3007393 w 10308028"/>
              <a:gd name="connsiteY43" fmla="*/ 2491394 h 5176784"/>
              <a:gd name="connsiteX44" fmla="*/ 3316064 w 10308028"/>
              <a:gd name="connsiteY44" fmla="*/ 2501421 h 5176784"/>
              <a:gd name="connsiteX45" fmla="*/ 3380372 w 10308028"/>
              <a:gd name="connsiteY45" fmla="*/ 2355036 h 5176784"/>
              <a:gd name="connsiteX46" fmla="*/ 3510718 w 10308028"/>
              <a:gd name="connsiteY46" fmla="*/ 2262209 h 5176784"/>
              <a:gd name="connsiteX0" fmla="*/ 3510718 w 10475475"/>
              <a:gd name="connsiteY0" fmla="*/ 2262209 h 5176784"/>
              <a:gd name="connsiteX1" fmla="*/ 3834130 w 10475475"/>
              <a:gd name="connsiteY1" fmla="*/ 2072099 h 5176784"/>
              <a:gd name="connsiteX2" fmla="*/ 4068538 w 10475475"/>
              <a:gd name="connsiteY2" fmla="*/ 1827005 h 5176784"/>
              <a:gd name="connsiteX3" fmla="*/ 4447871 w 10475475"/>
              <a:gd name="connsiteY3" fmla="*/ 1876613 h 5176784"/>
              <a:gd name="connsiteX4" fmla="*/ 4932915 w 10475475"/>
              <a:gd name="connsiteY4" fmla="*/ 1682629 h 5176784"/>
              <a:gd name="connsiteX5" fmla="*/ 5055885 w 10475475"/>
              <a:gd name="connsiteY5" fmla="*/ 1691331 h 5176784"/>
              <a:gd name="connsiteX6" fmla="*/ 5262183 w 10475475"/>
              <a:gd name="connsiteY6" fmla="*/ 1399309 h 5176784"/>
              <a:gd name="connsiteX7" fmla="*/ 5527059 w 10475475"/>
              <a:gd name="connsiteY7" fmla="*/ 1825145 h 5176784"/>
              <a:gd name="connsiteX8" fmla="*/ 5685000 w 10475475"/>
              <a:gd name="connsiteY8" fmla="*/ 1261080 h 5176784"/>
              <a:gd name="connsiteX9" fmla="*/ 6111999 w 10475475"/>
              <a:gd name="connsiteY9" fmla="*/ 987875 h 5176784"/>
              <a:gd name="connsiteX10" fmla="*/ 6234198 w 10475475"/>
              <a:gd name="connsiteY10" fmla="*/ 658914 h 5176784"/>
              <a:gd name="connsiteX11" fmla="*/ 6780318 w 10475475"/>
              <a:gd name="connsiteY11" fmla="*/ 813173 h 5176784"/>
              <a:gd name="connsiteX12" fmla="*/ 6991551 w 10475475"/>
              <a:gd name="connsiteY12" fmla="*/ 593867 h 5176784"/>
              <a:gd name="connsiteX13" fmla="*/ 7181354 w 10475475"/>
              <a:gd name="connsiteY13" fmla="*/ 519061 h 5176784"/>
              <a:gd name="connsiteX14" fmla="*/ 7486502 w 10475475"/>
              <a:gd name="connsiteY14" fmla="*/ 3094 h 5176784"/>
              <a:gd name="connsiteX15" fmla="*/ 7781108 w 10475475"/>
              <a:gd name="connsiteY15" fmla="*/ 115863 h 5176784"/>
              <a:gd name="connsiteX16" fmla="*/ 7901151 w 10475475"/>
              <a:gd name="connsiteY16" fmla="*/ 326539 h 5176784"/>
              <a:gd name="connsiteX17" fmla="*/ 8131660 w 10475475"/>
              <a:gd name="connsiteY17" fmla="*/ 597030 h 5176784"/>
              <a:gd name="connsiteX18" fmla="*/ 8253256 w 10475475"/>
              <a:gd name="connsiteY18" fmla="*/ 1023223 h 5176784"/>
              <a:gd name="connsiteX19" fmla="*/ 8413762 w 10475475"/>
              <a:gd name="connsiteY19" fmla="*/ 1194874 h 5176784"/>
              <a:gd name="connsiteX20" fmla="*/ 8595143 w 10475475"/>
              <a:gd name="connsiteY20" fmla="*/ 1453063 h 5176784"/>
              <a:gd name="connsiteX21" fmla="*/ 8706807 w 10475475"/>
              <a:gd name="connsiteY21" fmla="*/ 1487109 h 5176784"/>
              <a:gd name="connsiteX22" fmla="*/ 8790709 w 10475475"/>
              <a:gd name="connsiteY22" fmla="*/ 1618027 h 5176784"/>
              <a:gd name="connsiteX23" fmla="*/ 8960133 w 10475475"/>
              <a:gd name="connsiteY23" fmla="*/ 1522170 h 5176784"/>
              <a:gd name="connsiteX24" fmla="*/ 9298594 w 10475475"/>
              <a:gd name="connsiteY24" fmla="*/ 1452275 h 5176784"/>
              <a:gd name="connsiteX25" fmla="*/ 9997651 w 10475475"/>
              <a:gd name="connsiteY25" fmla="*/ 1391482 h 5176784"/>
              <a:gd name="connsiteX26" fmla="*/ 10436521 w 10475475"/>
              <a:gd name="connsiteY26" fmla="*/ 1145104 h 5176784"/>
              <a:gd name="connsiteX27" fmla="*/ 8956024 w 10475475"/>
              <a:gd name="connsiteY27" fmla="*/ 5176784 h 5176784"/>
              <a:gd name="connsiteX28" fmla="*/ 12049 w 10475475"/>
              <a:gd name="connsiteY28" fmla="*/ 5167259 h 5176784"/>
              <a:gd name="connsiteX29" fmla="*/ 2559 w 10475475"/>
              <a:gd name="connsiteY29" fmla="*/ 3739670 h 5176784"/>
              <a:gd name="connsiteX30" fmla="*/ 202583 w 10475475"/>
              <a:gd name="connsiteY30" fmla="*/ 3472970 h 5176784"/>
              <a:gd name="connsiteX31" fmla="*/ 458567 w 10475475"/>
              <a:gd name="connsiteY31" fmla="*/ 3558696 h 5176784"/>
              <a:gd name="connsiteX32" fmla="*/ 696691 w 10475475"/>
              <a:gd name="connsiteY32" fmla="*/ 3368196 h 5176784"/>
              <a:gd name="connsiteX33" fmla="*/ 896716 w 10475475"/>
              <a:gd name="connsiteY33" fmla="*/ 3234846 h 5176784"/>
              <a:gd name="connsiteX34" fmla="*/ 1039591 w 10475475"/>
              <a:gd name="connsiteY34" fmla="*/ 2958621 h 5176784"/>
              <a:gd name="connsiteX35" fmla="*/ 1411065 w 10475475"/>
              <a:gd name="connsiteY35" fmla="*/ 2825271 h 5176784"/>
              <a:gd name="connsiteX36" fmla="*/ 1685925 w 10475475"/>
              <a:gd name="connsiteY36" fmla="*/ 2758595 h 5176784"/>
              <a:gd name="connsiteX37" fmla="*/ 1856372 w 10475475"/>
              <a:gd name="connsiteY37" fmla="*/ 2535509 h 5176784"/>
              <a:gd name="connsiteX38" fmla="*/ 1976688 w 10475475"/>
              <a:gd name="connsiteY38" fmla="*/ 2579625 h 5176784"/>
              <a:gd name="connsiteX39" fmla="*/ 2096364 w 10475475"/>
              <a:gd name="connsiteY39" fmla="*/ 2424218 h 5176784"/>
              <a:gd name="connsiteX40" fmla="*/ 2345657 w 10475475"/>
              <a:gd name="connsiteY40" fmla="*/ 2427225 h 5176784"/>
              <a:gd name="connsiteX41" fmla="*/ 2480371 w 10475475"/>
              <a:gd name="connsiteY41" fmla="*/ 2576117 h 5176784"/>
              <a:gd name="connsiteX42" fmla="*/ 2674520 w 10475475"/>
              <a:gd name="connsiteY42" fmla="*/ 2523478 h 5176784"/>
              <a:gd name="connsiteX43" fmla="*/ 3007393 w 10475475"/>
              <a:gd name="connsiteY43" fmla="*/ 2491394 h 5176784"/>
              <a:gd name="connsiteX44" fmla="*/ 3316064 w 10475475"/>
              <a:gd name="connsiteY44" fmla="*/ 2501421 h 5176784"/>
              <a:gd name="connsiteX45" fmla="*/ 3380372 w 10475475"/>
              <a:gd name="connsiteY45" fmla="*/ 2355036 h 5176784"/>
              <a:gd name="connsiteX46" fmla="*/ 3510718 w 10475475"/>
              <a:gd name="connsiteY46" fmla="*/ 2262209 h 5176784"/>
              <a:gd name="connsiteX0" fmla="*/ 3510718 w 10912916"/>
              <a:gd name="connsiteY0" fmla="*/ 2262209 h 5176784"/>
              <a:gd name="connsiteX1" fmla="*/ 3834130 w 10912916"/>
              <a:gd name="connsiteY1" fmla="*/ 2072099 h 5176784"/>
              <a:gd name="connsiteX2" fmla="*/ 4068538 w 10912916"/>
              <a:gd name="connsiteY2" fmla="*/ 1827005 h 5176784"/>
              <a:gd name="connsiteX3" fmla="*/ 4447871 w 10912916"/>
              <a:gd name="connsiteY3" fmla="*/ 1876613 h 5176784"/>
              <a:gd name="connsiteX4" fmla="*/ 4932915 w 10912916"/>
              <a:gd name="connsiteY4" fmla="*/ 1682629 h 5176784"/>
              <a:gd name="connsiteX5" fmla="*/ 5055885 w 10912916"/>
              <a:gd name="connsiteY5" fmla="*/ 1691331 h 5176784"/>
              <a:gd name="connsiteX6" fmla="*/ 5262183 w 10912916"/>
              <a:gd name="connsiteY6" fmla="*/ 1399309 h 5176784"/>
              <a:gd name="connsiteX7" fmla="*/ 5527059 w 10912916"/>
              <a:gd name="connsiteY7" fmla="*/ 1825145 h 5176784"/>
              <a:gd name="connsiteX8" fmla="*/ 5685000 w 10912916"/>
              <a:gd name="connsiteY8" fmla="*/ 1261080 h 5176784"/>
              <a:gd name="connsiteX9" fmla="*/ 6111999 w 10912916"/>
              <a:gd name="connsiteY9" fmla="*/ 987875 h 5176784"/>
              <a:gd name="connsiteX10" fmla="*/ 6234198 w 10912916"/>
              <a:gd name="connsiteY10" fmla="*/ 658914 h 5176784"/>
              <a:gd name="connsiteX11" fmla="*/ 6780318 w 10912916"/>
              <a:gd name="connsiteY11" fmla="*/ 813173 h 5176784"/>
              <a:gd name="connsiteX12" fmla="*/ 6991551 w 10912916"/>
              <a:gd name="connsiteY12" fmla="*/ 593867 h 5176784"/>
              <a:gd name="connsiteX13" fmla="*/ 7181354 w 10912916"/>
              <a:gd name="connsiteY13" fmla="*/ 519061 h 5176784"/>
              <a:gd name="connsiteX14" fmla="*/ 7486502 w 10912916"/>
              <a:gd name="connsiteY14" fmla="*/ 3094 h 5176784"/>
              <a:gd name="connsiteX15" fmla="*/ 7781108 w 10912916"/>
              <a:gd name="connsiteY15" fmla="*/ 115863 h 5176784"/>
              <a:gd name="connsiteX16" fmla="*/ 7901151 w 10912916"/>
              <a:gd name="connsiteY16" fmla="*/ 326539 h 5176784"/>
              <a:gd name="connsiteX17" fmla="*/ 8131660 w 10912916"/>
              <a:gd name="connsiteY17" fmla="*/ 597030 h 5176784"/>
              <a:gd name="connsiteX18" fmla="*/ 8253256 w 10912916"/>
              <a:gd name="connsiteY18" fmla="*/ 1023223 h 5176784"/>
              <a:gd name="connsiteX19" fmla="*/ 8413762 w 10912916"/>
              <a:gd name="connsiteY19" fmla="*/ 1194874 h 5176784"/>
              <a:gd name="connsiteX20" fmla="*/ 8595143 w 10912916"/>
              <a:gd name="connsiteY20" fmla="*/ 1453063 h 5176784"/>
              <a:gd name="connsiteX21" fmla="*/ 8706807 w 10912916"/>
              <a:gd name="connsiteY21" fmla="*/ 1487109 h 5176784"/>
              <a:gd name="connsiteX22" fmla="*/ 8790709 w 10912916"/>
              <a:gd name="connsiteY22" fmla="*/ 1618027 h 5176784"/>
              <a:gd name="connsiteX23" fmla="*/ 8960133 w 10912916"/>
              <a:gd name="connsiteY23" fmla="*/ 1522170 h 5176784"/>
              <a:gd name="connsiteX24" fmla="*/ 9298594 w 10912916"/>
              <a:gd name="connsiteY24" fmla="*/ 1452275 h 5176784"/>
              <a:gd name="connsiteX25" fmla="*/ 9997651 w 10912916"/>
              <a:gd name="connsiteY25" fmla="*/ 1391482 h 5176784"/>
              <a:gd name="connsiteX26" fmla="*/ 10436521 w 10912916"/>
              <a:gd name="connsiteY26" fmla="*/ 1145104 h 5176784"/>
              <a:gd name="connsiteX27" fmla="*/ 8956024 w 10912916"/>
              <a:gd name="connsiteY27" fmla="*/ 5176784 h 5176784"/>
              <a:gd name="connsiteX28" fmla="*/ 12049 w 10912916"/>
              <a:gd name="connsiteY28" fmla="*/ 5167259 h 5176784"/>
              <a:gd name="connsiteX29" fmla="*/ 2559 w 10912916"/>
              <a:gd name="connsiteY29" fmla="*/ 3739670 h 5176784"/>
              <a:gd name="connsiteX30" fmla="*/ 202583 w 10912916"/>
              <a:gd name="connsiteY30" fmla="*/ 3472970 h 5176784"/>
              <a:gd name="connsiteX31" fmla="*/ 458567 w 10912916"/>
              <a:gd name="connsiteY31" fmla="*/ 3558696 h 5176784"/>
              <a:gd name="connsiteX32" fmla="*/ 696691 w 10912916"/>
              <a:gd name="connsiteY32" fmla="*/ 3368196 h 5176784"/>
              <a:gd name="connsiteX33" fmla="*/ 896716 w 10912916"/>
              <a:gd name="connsiteY33" fmla="*/ 3234846 h 5176784"/>
              <a:gd name="connsiteX34" fmla="*/ 1039591 w 10912916"/>
              <a:gd name="connsiteY34" fmla="*/ 2958621 h 5176784"/>
              <a:gd name="connsiteX35" fmla="*/ 1411065 w 10912916"/>
              <a:gd name="connsiteY35" fmla="*/ 2825271 h 5176784"/>
              <a:gd name="connsiteX36" fmla="*/ 1685925 w 10912916"/>
              <a:gd name="connsiteY36" fmla="*/ 2758595 h 5176784"/>
              <a:gd name="connsiteX37" fmla="*/ 1856372 w 10912916"/>
              <a:gd name="connsiteY37" fmla="*/ 2535509 h 5176784"/>
              <a:gd name="connsiteX38" fmla="*/ 1976688 w 10912916"/>
              <a:gd name="connsiteY38" fmla="*/ 2579625 h 5176784"/>
              <a:gd name="connsiteX39" fmla="*/ 2096364 w 10912916"/>
              <a:gd name="connsiteY39" fmla="*/ 2424218 h 5176784"/>
              <a:gd name="connsiteX40" fmla="*/ 2345657 w 10912916"/>
              <a:gd name="connsiteY40" fmla="*/ 2427225 h 5176784"/>
              <a:gd name="connsiteX41" fmla="*/ 2480371 w 10912916"/>
              <a:gd name="connsiteY41" fmla="*/ 2576117 h 5176784"/>
              <a:gd name="connsiteX42" fmla="*/ 2674520 w 10912916"/>
              <a:gd name="connsiteY42" fmla="*/ 2523478 h 5176784"/>
              <a:gd name="connsiteX43" fmla="*/ 3007393 w 10912916"/>
              <a:gd name="connsiteY43" fmla="*/ 2491394 h 5176784"/>
              <a:gd name="connsiteX44" fmla="*/ 3316064 w 10912916"/>
              <a:gd name="connsiteY44" fmla="*/ 2501421 h 5176784"/>
              <a:gd name="connsiteX45" fmla="*/ 3380372 w 10912916"/>
              <a:gd name="connsiteY45" fmla="*/ 2355036 h 5176784"/>
              <a:gd name="connsiteX46" fmla="*/ 3510718 w 10912916"/>
              <a:gd name="connsiteY46" fmla="*/ 2262209 h 5176784"/>
              <a:gd name="connsiteX0" fmla="*/ 3510718 w 10912916"/>
              <a:gd name="connsiteY0" fmla="*/ 2262209 h 5176784"/>
              <a:gd name="connsiteX1" fmla="*/ 3834130 w 10912916"/>
              <a:gd name="connsiteY1" fmla="*/ 2072099 h 5176784"/>
              <a:gd name="connsiteX2" fmla="*/ 4068538 w 10912916"/>
              <a:gd name="connsiteY2" fmla="*/ 1827005 h 5176784"/>
              <a:gd name="connsiteX3" fmla="*/ 4447871 w 10912916"/>
              <a:gd name="connsiteY3" fmla="*/ 1876613 h 5176784"/>
              <a:gd name="connsiteX4" fmla="*/ 4932915 w 10912916"/>
              <a:gd name="connsiteY4" fmla="*/ 1682629 h 5176784"/>
              <a:gd name="connsiteX5" fmla="*/ 5055885 w 10912916"/>
              <a:gd name="connsiteY5" fmla="*/ 1691331 h 5176784"/>
              <a:gd name="connsiteX6" fmla="*/ 5262183 w 10912916"/>
              <a:gd name="connsiteY6" fmla="*/ 1399309 h 5176784"/>
              <a:gd name="connsiteX7" fmla="*/ 5527059 w 10912916"/>
              <a:gd name="connsiteY7" fmla="*/ 1825145 h 5176784"/>
              <a:gd name="connsiteX8" fmla="*/ 5685000 w 10912916"/>
              <a:gd name="connsiteY8" fmla="*/ 1261080 h 5176784"/>
              <a:gd name="connsiteX9" fmla="*/ 6111999 w 10912916"/>
              <a:gd name="connsiteY9" fmla="*/ 987875 h 5176784"/>
              <a:gd name="connsiteX10" fmla="*/ 6234198 w 10912916"/>
              <a:gd name="connsiteY10" fmla="*/ 658914 h 5176784"/>
              <a:gd name="connsiteX11" fmla="*/ 6780318 w 10912916"/>
              <a:gd name="connsiteY11" fmla="*/ 813173 h 5176784"/>
              <a:gd name="connsiteX12" fmla="*/ 6991551 w 10912916"/>
              <a:gd name="connsiteY12" fmla="*/ 593867 h 5176784"/>
              <a:gd name="connsiteX13" fmla="*/ 7181354 w 10912916"/>
              <a:gd name="connsiteY13" fmla="*/ 519061 h 5176784"/>
              <a:gd name="connsiteX14" fmla="*/ 7486502 w 10912916"/>
              <a:gd name="connsiteY14" fmla="*/ 3094 h 5176784"/>
              <a:gd name="connsiteX15" fmla="*/ 7781108 w 10912916"/>
              <a:gd name="connsiteY15" fmla="*/ 115863 h 5176784"/>
              <a:gd name="connsiteX16" fmla="*/ 7901151 w 10912916"/>
              <a:gd name="connsiteY16" fmla="*/ 326539 h 5176784"/>
              <a:gd name="connsiteX17" fmla="*/ 8131660 w 10912916"/>
              <a:gd name="connsiteY17" fmla="*/ 597030 h 5176784"/>
              <a:gd name="connsiteX18" fmla="*/ 8253256 w 10912916"/>
              <a:gd name="connsiteY18" fmla="*/ 1023223 h 5176784"/>
              <a:gd name="connsiteX19" fmla="*/ 8413762 w 10912916"/>
              <a:gd name="connsiteY19" fmla="*/ 1194874 h 5176784"/>
              <a:gd name="connsiteX20" fmla="*/ 8595143 w 10912916"/>
              <a:gd name="connsiteY20" fmla="*/ 1453063 h 5176784"/>
              <a:gd name="connsiteX21" fmla="*/ 8706807 w 10912916"/>
              <a:gd name="connsiteY21" fmla="*/ 1487109 h 5176784"/>
              <a:gd name="connsiteX22" fmla="*/ 8790709 w 10912916"/>
              <a:gd name="connsiteY22" fmla="*/ 1618027 h 5176784"/>
              <a:gd name="connsiteX23" fmla="*/ 8960133 w 10912916"/>
              <a:gd name="connsiteY23" fmla="*/ 1522170 h 5176784"/>
              <a:gd name="connsiteX24" fmla="*/ 9298594 w 10912916"/>
              <a:gd name="connsiteY24" fmla="*/ 1452275 h 5176784"/>
              <a:gd name="connsiteX25" fmla="*/ 9997651 w 10912916"/>
              <a:gd name="connsiteY25" fmla="*/ 1391482 h 5176784"/>
              <a:gd name="connsiteX26" fmla="*/ 10436521 w 10912916"/>
              <a:gd name="connsiteY26" fmla="*/ 1145104 h 5176784"/>
              <a:gd name="connsiteX27" fmla="*/ 8956024 w 10912916"/>
              <a:gd name="connsiteY27" fmla="*/ 5176784 h 5176784"/>
              <a:gd name="connsiteX28" fmla="*/ 12049 w 10912916"/>
              <a:gd name="connsiteY28" fmla="*/ 5167259 h 5176784"/>
              <a:gd name="connsiteX29" fmla="*/ 2559 w 10912916"/>
              <a:gd name="connsiteY29" fmla="*/ 3739670 h 5176784"/>
              <a:gd name="connsiteX30" fmla="*/ 202583 w 10912916"/>
              <a:gd name="connsiteY30" fmla="*/ 3472970 h 5176784"/>
              <a:gd name="connsiteX31" fmla="*/ 458567 w 10912916"/>
              <a:gd name="connsiteY31" fmla="*/ 3558696 h 5176784"/>
              <a:gd name="connsiteX32" fmla="*/ 696691 w 10912916"/>
              <a:gd name="connsiteY32" fmla="*/ 3368196 h 5176784"/>
              <a:gd name="connsiteX33" fmla="*/ 896716 w 10912916"/>
              <a:gd name="connsiteY33" fmla="*/ 3234846 h 5176784"/>
              <a:gd name="connsiteX34" fmla="*/ 1039591 w 10912916"/>
              <a:gd name="connsiteY34" fmla="*/ 2958621 h 5176784"/>
              <a:gd name="connsiteX35" fmla="*/ 1411065 w 10912916"/>
              <a:gd name="connsiteY35" fmla="*/ 2825271 h 5176784"/>
              <a:gd name="connsiteX36" fmla="*/ 1685925 w 10912916"/>
              <a:gd name="connsiteY36" fmla="*/ 2758595 h 5176784"/>
              <a:gd name="connsiteX37" fmla="*/ 1856372 w 10912916"/>
              <a:gd name="connsiteY37" fmla="*/ 2535509 h 5176784"/>
              <a:gd name="connsiteX38" fmla="*/ 1976688 w 10912916"/>
              <a:gd name="connsiteY38" fmla="*/ 2579625 h 5176784"/>
              <a:gd name="connsiteX39" fmla="*/ 2096364 w 10912916"/>
              <a:gd name="connsiteY39" fmla="*/ 2424218 h 5176784"/>
              <a:gd name="connsiteX40" fmla="*/ 2345657 w 10912916"/>
              <a:gd name="connsiteY40" fmla="*/ 2427225 h 5176784"/>
              <a:gd name="connsiteX41" fmla="*/ 2480371 w 10912916"/>
              <a:gd name="connsiteY41" fmla="*/ 2576117 h 5176784"/>
              <a:gd name="connsiteX42" fmla="*/ 2674520 w 10912916"/>
              <a:gd name="connsiteY42" fmla="*/ 2523478 h 5176784"/>
              <a:gd name="connsiteX43" fmla="*/ 3007393 w 10912916"/>
              <a:gd name="connsiteY43" fmla="*/ 2491394 h 5176784"/>
              <a:gd name="connsiteX44" fmla="*/ 3316064 w 10912916"/>
              <a:gd name="connsiteY44" fmla="*/ 2501421 h 5176784"/>
              <a:gd name="connsiteX45" fmla="*/ 3380372 w 10912916"/>
              <a:gd name="connsiteY45" fmla="*/ 2355036 h 5176784"/>
              <a:gd name="connsiteX46" fmla="*/ 3510718 w 10912916"/>
              <a:gd name="connsiteY46" fmla="*/ 2262209 h 5176784"/>
              <a:gd name="connsiteX0" fmla="*/ 3510718 w 10939102"/>
              <a:gd name="connsiteY0" fmla="*/ 2262209 h 5176784"/>
              <a:gd name="connsiteX1" fmla="*/ 3834130 w 10939102"/>
              <a:gd name="connsiteY1" fmla="*/ 2072099 h 5176784"/>
              <a:gd name="connsiteX2" fmla="*/ 4068538 w 10939102"/>
              <a:gd name="connsiteY2" fmla="*/ 1827005 h 5176784"/>
              <a:gd name="connsiteX3" fmla="*/ 4447871 w 10939102"/>
              <a:gd name="connsiteY3" fmla="*/ 1876613 h 5176784"/>
              <a:gd name="connsiteX4" fmla="*/ 4932915 w 10939102"/>
              <a:gd name="connsiteY4" fmla="*/ 1682629 h 5176784"/>
              <a:gd name="connsiteX5" fmla="*/ 5055885 w 10939102"/>
              <a:gd name="connsiteY5" fmla="*/ 1691331 h 5176784"/>
              <a:gd name="connsiteX6" fmla="*/ 5262183 w 10939102"/>
              <a:gd name="connsiteY6" fmla="*/ 1399309 h 5176784"/>
              <a:gd name="connsiteX7" fmla="*/ 5527059 w 10939102"/>
              <a:gd name="connsiteY7" fmla="*/ 1825145 h 5176784"/>
              <a:gd name="connsiteX8" fmla="*/ 5685000 w 10939102"/>
              <a:gd name="connsiteY8" fmla="*/ 1261080 h 5176784"/>
              <a:gd name="connsiteX9" fmla="*/ 6111999 w 10939102"/>
              <a:gd name="connsiteY9" fmla="*/ 987875 h 5176784"/>
              <a:gd name="connsiteX10" fmla="*/ 6234198 w 10939102"/>
              <a:gd name="connsiteY10" fmla="*/ 658914 h 5176784"/>
              <a:gd name="connsiteX11" fmla="*/ 6780318 w 10939102"/>
              <a:gd name="connsiteY11" fmla="*/ 813173 h 5176784"/>
              <a:gd name="connsiteX12" fmla="*/ 6991551 w 10939102"/>
              <a:gd name="connsiteY12" fmla="*/ 593867 h 5176784"/>
              <a:gd name="connsiteX13" fmla="*/ 7181354 w 10939102"/>
              <a:gd name="connsiteY13" fmla="*/ 519061 h 5176784"/>
              <a:gd name="connsiteX14" fmla="*/ 7486502 w 10939102"/>
              <a:gd name="connsiteY14" fmla="*/ 3094 h 5176784"/>
              <a:gd name="connsiteX15" fmla="*/ 7781108 w 10939102"/>
              <a:gd name="connsiteY15" fmla="*/ 115863 h 5176784"/>
              <a:gd name="connsiteX16" fmla="*/ 7901151 w 10939102"/>
              <a:gd name="connsiteY16" fmla="*/ 326539 h 5176784"/>
              <a:gd name="connsiteX17" fmla="*/ 8131660 w 10939102"/>
              <a:gd name="connsiteY17" fmla="*/ 597030 h 5176784"/>
              <a:gd name="connsiteX18" fmla="*/ 8253256 w 10939102"/>
              <a:gd name="connsiteY18" fmla="*/ 1023223 h 5176784"/>
              <a:gd name="connsiteX19" fmla="*/ 8413762 w 10939102"/>
              <a:gd name="connsiteY19" fmla="*/ 1194874 h 5176784"/>
              <a:gd name="connsiteX20" fmla="*/ 8595143 w 10939102"/>
              <a:gd name="connsiteY20" fmla="*/ 1453063 h 5176784"/>
              <a:gd name="connsiteX21" fmla="*/ 8706807 w 10939102"/>
              <a:gd name="connsiteY21" fmla="*/ 1487109 h 5176784"/>
              <a:gd name="connsiteX22" fmla="*/ 8790709 w 10939102"/>
              <a:gd name="connsiteY22" fmla="*/ 1618027 h 5176784"/>
              <a:gd name="connsiteX23" fmla="*/ 8960133 w 10939102"/>
              <a:gd name="connsiteY23" fmla="*/ 1522170 h 5176784"/>
              <a:gd name="connsiteX24" fmla="*/ 9298594 w 10939102"/>
              <a:gd name="connsiteY24" fmla="*/ 1452275 h 5176784"/>
              <a:gd name="connsiteX25" fmla="*/ 9997651 w 10939102"/>
              <a:gd name="connsiteY25" fmla="*/ 1391482 h 5176784"/>
              <a:gd name="connsiteX26" fmla="*/ 10436521 w 10939102"/>
              <a:gd name="connsiteY26" fmla="*/ 1145104 h 5176784"/>
              <a:gd name="connsiteX27" fmla="*/ 10875383 w 10939102"/>
              <a:gd name="connsiteY27" fmla="*/ 1576274 h 5176784"/>
              <a:gd name="connsiteX28" fmla="*/ 8956024 w 10939102"/>
              <a:gd name="connsiteY28" fmla="*/ 5176784 h 5176784"/>
              <a:gd name="connsiteX29" fmla="*/ 12049 w 10939102"/>
              <a:gd name="connsiteY29" fmla="*/ 5167259 h 5176784"/>
              <a:gd name="connsiteX30" fmla="*/ 2559 w 10939102"/>
              <a:gd name="connsiteY30" fmla="*/ 3739670 h 5176784"/>
              <a:gd name="connsiteX31" fmla="*/ 202583 w 10939102"/>
              <a:gd name="connsiteY31" fmla="*/ 3472970 h 5176784"/>
              <a:gd name="connsiteX32" fmla="*/ 458567 w 10939102"/>
              <a:gd name="connsiteY32" fmla="*/ 3558696 h 5176784"/>
              <a:gd name="connsiteX33" fmla="*/ 696691 w 10939102"/>
              <a:gd name="connsiteY33" fmla="*/ 3368196 h 5176784"/>
              <a:gd name="connsiteX34" fmla="*/ 896716 w 10939102"/>
              <a:gd name="connsiteY34" fmla="*/ 3234846 h 5176784"/>
              <a:gd name="connsiteX35" fmla="*/ 1039591 w 10939102"/>
              <a:gd name="connsiteY35" fmla="*/ 2958621 h 5176784"/>
              <a:gd name="connsiteX36" fmla="*/ 1411065 w 10939102"/>
              <a:gd name="connsiteY36" fmla="*/ 2825271 h 5176784"/>
              <a:gd name="connsiteX37" fmla="*/ 1685925 w 10939102"/>
              <a:gd name="connsiteY37" fmla="*/ 2758595 h 5176784"/>
              <a:gd name="connsiteX38" fmla="*/ 1856372 w 10939102"/>
              <a:gd name="connsiteY38" fmla="*/ 2535509 h 5176784"/>
              <a:gd name="connsiteX39" fmla="*/ 1976688 w 10939102"/>
              <a:gd name="connsiteY39" fmla="*/ 2579625 h 5176784"/>
              <a:gd name="connsiteX40" fmla="*/ 2096364 w 10939102"/>
              <a:gd name="connsiteY40" fmla="*/ 2424218 h 5176784"/>
              <a:gd name="connsiteX41" fmla="*/ 2345657 w 10939102"/>
              <a:gd name="connsiteY41" fmla="*/ 2427225 h 5176784"/>
              <a:gd name="connsiteX42" fmla="*/ 2480371 w 10939102"/>
              <a:gd name="connsiteY42" fmla="*/ 2576117 h 5176784"/>
              <a:gd name="connsiteX43" fmla="*/ 2674520 w 10939102"/>
              <a:gd name="connsiteY43" fmla="*/ 2523478 h 5176784"/>
              <a:gd name="connsiteX44" fmla="*/ 3007393 w 10939102"/>
              <a:gd name="connsiteY44" fmla="*/ 2491394 h 5176784"/>
              <a:gd name="connsiteX45" fmla="*/ 3316064 w 10939102"/>
              <a:gd name="connsiteY45" fmla="*/ 2501421 h 5176784"/>
              <a:gd name="connsiteX46" fmla="*/ 3380372 w 10939102"/>
              <a:gd name="connsiteY46" fmla="*/ 2355036 h 5176784"/>
              <a:gd name="connsiteX47" fmla="*/ 3510718 w 10939102"/>
              <a:gd name="connsiteY47" fmla="*/ 2262209 h 5176784"/>
              <a:gd name="connsiteX0" fmla="*/ 3510718 w 11477067"/>
              <a:gd name="connsiteY0" fmla="*/ 2262209 h 5176784"/>
              <a:gd name="connsiteX1" fmla="*/ 3834130 w 11477067"/>
              <a:gd name="connsiteY1" fmla="*/ 2072099 h 5176784"/>
              <a:gd name="connsiteX2" fmla="*/ 4068538 w 11477067"/>
              <a:gd name="connsiteY2" fmla="*/ 1827005 h 5176784"/>
              <a:gd name="connsiteX3" fmla="*/ 4447871 w 11477067"/>
              <a:gd name="connsiteY3" fmla="*/ 1876613 h 5176784"/>
              <a:gd name="connsiteX4" fmla="*/ 4932915 w 11477067"/>
              <a:gd name="connsiteY4" fmla="*/ 1682629 h 5176784"/>
              <a:gd name="connsiteX5" fmla="*/ 5055885 w 11477067"/>
              <a:gd name="connsiteY5" fmla="*/ 1691331 h 5176784"/>
              <a:gd name="connsiteX6" fmla="*/ 5262183 w 11477067"/>
              <a:gd name="connsiteY6" fmla="*/ 1399309 h 5176784"/>
              <a:gd name="connsiteX7" fmla="*/ 5527059 w 11477067"/>
              <a:gd name="connsiteY7" fmla="*/ 1825145 h 5176784"/>
              <a:gd name="connsiteX8" fmla="*/ 5685000 w 11477067"/>
              <a:gd name="connsiteY8" fmla="*/ 1261080 h 5176784"/>
              <a:gd name="connsiteX9" fmla="*/ 6111999 w 11477067"/>
              <a:gd name="connsiteY9" fmla="*/ 987875 h 5176784"/>
              <a:gd name="connsiteX10" fmla="*/ 6234198 w 11477067"/>
              <a:gd name="connsiteY10" fmla="*/ 658914 h 5176784"/>
              <a:gd name="connsiteX11" fmla="*/ 6780318 w 11477067"/>
              <a:gd name="connsiteY11" fmla="*/ 813173 h 5176784"/>
              <a:gd name="connsiteX12" fmla="*/ 6991551 w 11477067"/>
              <a:gd name="connsiteY12" fmla="*/ 593867 h 5176784"/>
              <a:gd name="connsiteX13" fmla="*/ 7181354 w 11477067"/>
              <a:gd name="connsiteY13" fmla="*/ 519061 h 5176784"/>
              <a:gd name="connsiteX14" fmla="*/ 7486502 w 11477067"/>
              <a:gd name="connsiteY14" fmla="*/ 3094 h 5176784"/>
              <a:gd name="connsiteX15" fmla="*/ 7781108 w 11477067"/>
              <a:gd name="connsiteY15" fmla="*/ 115863 h 5176784"/>
              <a:gd name="connsiteX16" fmla="*/ 7901151 w 11477067"/>
              <a:gd name="connsiteY16" fmla="*/ 326539 h 5176784"/>
              <a:gd name="connsiteX17" fmla="*/ 8131660 w 11477067"/>
              <a:gd name="connsiteY17" fmla="*/ 597030 h 5176784"/>
              <a:gd name="connsiteX18" fmla="*/ 8253256 w 11477067"/>
              <a:gd name="connsiteY18" fmla="*/ 1023223 h 5176784"/>
              <a:gd name="connsiteX19" fmla="*/ 8413762 w 11477067"/>
              <a:gd name="connsiteY19" fmla="*/ 1194874 h 5176784"/>
              <a:gd name="connsiteX20" fmla="*/ 8595143 w 11477067"/>
              <a:gd name="connsiteY20" fmla="*/ 1453063 h 5176784"/>
              <a:gd name="connsiteX21" fmla="*/ 8706807 w 11477067"/>
              <a:gd name="connsiteY21" fmla="*/ 1487109 h 5176784"/>
              <a:gd name="connsiteX22" fmla="*/ 8790709 w 11477067"/>
              <a:gd name="connsiteY22" fmla="*/ 1618027 h 5176784"/>
              <a:gd name="connsiteX23" fmla="*/ 8960133 w 11477067"/>
              <a:gd name="connsiteY23" fmla="*/ 1522170 h 5176784"/>
              <a:gd name="connsiteX24" fmla="*/ 9298594 w 11477067"/>
              <a:gd name="connsiteY24" fmla="*/ 1452275 h 5176784"/>
              <a:gd name="connsiteX25" fmla="*/ 9997651 w 11477067"/>
              <a:gd name="connsiteY25" fmla="*/ 1391482 h 5176784"/>
              <a:gd name="connsiteX26" fmla="*/ 10436521 w 11477067"/>
              <a:gd name="connsiteY26" fmla="*/ 1145104 h 5176784"/>
              <a:gd name="connsiteX27" fmla="*/ 11441291 w 11477067"/>
              <a:gd name="connsiteY27" fmla="*/ 1622469 h 5176784"/>
              <a:gd name="connsiteX28" fmla="*/ 8956024 w 11477067"/>
              <a:gd name="connsiteY28" fmla="*/ 5176784 h 5176784"/>
              <a:gd name="connsiteX29" fmla="*/ 12049 w 11477067"/>
              <a:gd name="connsiteY29" fmla="*/ 5167259 h 5176784"/>
              <a:gd name="connsiteX30" fmla="*/ 2559 w 11477067"/>
              <a:gd name="connsiteY30" fmla="*/ 3739670 h 5176784"/>
              <a:gd name="connsiteX31" fmla="*/ 202583 w 11477067"/>
              <a:gd name="connsiteY31" fmla="*/ 3472970 h 5176784"/>
              <a:gd name="connsiteX32" fmla="*/ 458567 w 11477067"/>
              <a:gd name="connsiteY32" fmla="*/ 3558696 h 5176784"/>
              <a:gd name="connsiteX33" fmla="*/ 696691 w 11477067"/>
              <a:gd name="connsiteY33" fmla="*/ 3368196 h 5176784"/>
              <a:gd name="connsiteX34" fmla="*/ 896716 w 11477067"/>
              <a:gd name="connsiteY34" fmla="*/ 3234846 h 5176784"/>
              <a:gd name="connsiteX35" fmla="*/ 1039591 w 11477067"/>
              <a:gd name="connsiteY35" fmla="*/ 2958621 h 5176784"/>
              <a:gd name="connsiteX36" fmla="*/ 1411065 w 11477067"/>
              <a:gd name="connsiteY36" fmla="*/ 2825271 h 5176784"/>
              <a:gd name="connsiteX37" fmla="*/ 1685925 w 11477067"/>
              <a:gd name="connsiteY37" fmla="*/ 2758595 h 5176784"/>
              <a:gd name="connsiteX38" fmla="*/ 1856372 w 11477067"/>
              <a:gd name="connsiteY38" fmla="*/ 2535509 h 5176784"/>
              <a:gd name="connsiteX39" fmla="*/ 1976688 w 11477067"/>
              <a:gd name="connsiteY39" fmla="*/ 2579625 h 5176784"/>
              <a:gd name="connsiteX40" fmla="*/ 2096364 w 11477067"/>
              <a:gd name="connsiteY40" fmla="*/ 2424218 h 5176784"/>
              <a:gd name="connsiteX41" fmla="*/ 2345657 w 11477067"/>
              <a:gd name="connsiteY41" fmla="*/ 2427225 h 5176784"/>
              <a:gd name="connsiteX42" fmla="*/ 2480371 w 11477067"/>
              <a:gd name="connsiteY42" fmla="*/ 2576117 h 5176784"/>
              <a:gd name="connsiteX43" fmla="*/ 2674520 w 11477067"/>
              <a:gd name="connsiteY43" fmla="*/ 2523478 h 5176784"/>
              <a:gd name="connsiteX44" fmla="*/ 3007393 w 11477067"/>
              <a:gd name="connsiteY44" fmla="*/ 2491394 h 5176784"/>
              <a:gd name="connsiteX45" fmla="*/ 3316064 w 11477067"/>
              <a:gd name="connsiteY45" fmla="*/ 2501421 h 5176784"/>
              <a:gd name="connsiteX46" fmla="*/ 3380372 w 11477067"/>
              <a:gd name="connsiteY46" fmla="*/ 2355036 h 5176784"/>
              <a:gd name="connsiteX47" fmla="*/ 3510718 w 11477067"/>
              <a:gd name="connsiteY47" fmla="*/ 2262209 h 5176784"/>
              <a:gd name="connsiteX0" fmla="*/ 3510718 w 11461182"/>
              <a:gd name="connsiteY0" fmla="*/ 2262209 h 5176784"/>
              <a:gd name="connsiteX1" fmla="*/ 3834130 w 11461182"/>
              <a:gd name="connsiteY1" fmla="*/ 2072099 h 5176784"/>
              <a:gd name="connsiteX2" fmla="*/ 4068538 w 11461182"/>
              <a:gd name="connsiteY2" fmla="*/ 1827005 h 5176784"/>
              <a:gd name="connsiteX3" fmla="*/ 4447871 w 11461182"/>
              <a:gd name="connsiteY3" fmla="*/ 1876613 h 5176784"/>
              <a:gd name="connsiteX4" fmla="*/ 4932915 w 11461182"/>
              <a:gd name="connsiteY4" fmla="*/ 1682629 h 5176784"/>
              <a:gd name="connsiteX5" fmla="*/ 5055885 w 11461182"/>
              <a:gd name="connsiteY5" fmla="*/ 1691331 h 5176784"/>
              <a:gd name="connsiteX6" fmla="*/ 5262183 w 11461182"/>
              <a:gd name="connsiteY6" fmla="*/ 1399309 h 5176784"/>
              <a:gd name="connsiteX7" fmla="*/ 5527059 w 11461182"/>
              <a:gd name="connsiteY7" fmla="*/ 1825145 h 5176784"/>
              <a:gd name="connsiteX8" fmla="*/ 5685000 w 11461182"/>
              <a:gd name="connsiteY8" fmla="*/ 1261080 h 5176784"/>
              <a:gd name="connsiteX9" fmla="*/ 6111999 w 11461182"/>
              <a:gd name="connsiteY9" fmla="*/ 987875 h 5176784"/>
              <a:gd name="connsiteX10" fmla="*/ 6234198 w 11461182"/>
              <a:gd name="connsiteY10" fmla="*/ 658914 h 5176784"/>
              <a:gd name="connsiteX11" fmla="*/ 6780318 w 11461182"/>
              <a:gd name="connsiteY11" fmla="*/ 813173 h 5176784"/>
              <a:gd name="connsiteX12" fmla="*/ 6991551 w 11461182"/>
              <a:gd name="connsiteY12" fmla="*/ 593867 h 5176784"/>
              <a:gd name="connsiteX13" fmla="*/ 7181354 w 11461182"/>
              <a:gd name="connsiteY13" fmla="*/ 519061 h 5176784"/>
              <a:gd name="connsiteX14" fmla="*/ 7486502 w 11461182"/>
              <a:gd name="connsiteY14" fmla="*/ 3094 h 5176784"/>
              <a:gd name="connsiteX15" fmla="*/ 7781108 w 11461182"/>
              <a:gd name="connsiteY15" fmla="*/ 115863 h 5176784"/>
              <a:gd name="connsiteX16" fmla="*/ 7901151 w 11461182"/>
              <a:gd name="connsiteY16" fmla="*/ 326539 h 5176784"/>
              <a:gd name="connsiteX17" fmla="*/ 8131660 w 11461182"/>
              <a:gd name="connsiteY17" fmla="*/ 597030 h 5176784"/>
              <a:gd name="connsiteX18" fmla="*/ 8253256 w 11461182"/>
              <a:gd name="connsiteY18" fmla="*/ 1023223 h 5176784"/>
              <a:gd name="connsiteX19" fmla="*/ 8413762 w 11461182"/>
              <a:gd name="connsiteY19" fmla="*/ 1194874 h 5176784"/>
              <a:gd name="connsiteX20" fmla="*/ 8595143 w 11461182"/>
              <a:gd name="connsiteY20" fmla="*/ 1453063 h 5176784"/>
              <a:gd name="connsiteX21" fmla="*/ 8706807 w 11461182"/>
              <a:gd name="connsiteY21" fmla="*/ 1487109 h 5176784"/>
              <a:gd name="connsiteX22" fmla="*/ 8790709 w 11461182"/>
              <a:gd name="connsiteY22" fmla="*/ 1618027 h 5176784"/>
              <a:gd name="connsiteX23" fmla="*/ 8960133 w 11461182"/>
              <a:gd name="connsiteY23" fmla="*/ 1522170 h 5176784"/>
              <a:gd name="connsiteX24" fmla="*/ 9298594 w 11461182"/>
              <a:gd name="connsiteY24" fmla="*/ 1452275 h 5176784"/>
              <a:gd name="connsiteX25" fmla="*/ 9997651 w 11461182"/>
              <a:gd name="connsiteY25" fmla="*/ 1391482 h 5176784"/>
              <a:gd name="connsiteX26" fmla="*/ 10436521 w 11461182"/>
              <a:gd name="connsiteY26" fmla="*/ 1145104 h 5176784"/>
              <a:gd name="connsiteX27" fmla="*/ 11441291 w 11461182"/>
              <a:gd name="connsiteY27" fmla="*/ 1622469 h 5176784"/>
              <a:gd name="connsiteX28" fmla="*/ 10933127 w 11461182"/>
              <a:gd name="connsiteY28" fmla="*/ 3069965 h 5176784"/>
              <a:gd name="connsiteX29" fmla="*/ 8956024 w 11461182"/>
              <a:gd name="connsiteY29" fmla="*/ 5176784 h 5176784"/>
              <a:gd name="connsiteX30" fmla="*/ 12049 w 11461182"/>
              <a:gd name="connsiteY30" fmla="*/ 5167259 h 5176784"/>
              <a:gd name="connsiteX31" fmla="*/ 2559 w 11461182"/>
              <a:gd name="connsiteY31" fmla="*/ 3739670 h 5176784"/>
              <a:gd name="connsiteX32" fmla="*/ 202583 w 11461182"/>
              <a:gd name="connsiteY32" fmla="*/ 3472970 h 5176784"/>
              <a:gd name="connsiteX33" fmla="*/ 458567 w 11461182"/>
              <a:gd name="connsiteY33" fmla="*/ 3558696 h 5176784"/>
              <a:gd name="connsiteX34" fmla="*/ 696691 w 11461182"/>
              <a:gd name="connsiteY34" fmla="*/ 3368196 h 5176784"/>
              <a:gd name="connsiteX35" fmla="*/ 896716 w 11461182"/>
              <a:gd name="connsiteY35" fmla="*/ 3234846 h 5176784"/>
              <a:gd name="connsiteX36" fmla="*/ 1039591 w 11461182"/>
              <a:gd name="connsiteY36" fmla="*/ 2958621 h 5176784"/>
              <a:gd name="connsiteX37" fmla="*/ 1411065 w 11461182"/>
              <a:gd name="connsiteY37" fmla="*/ 2825271 h 5176784"/>
              <a:gd name="connsiteX38" fmla="*/ 1685925 w 11461182"/>
              <a:gd name="connsiteY38" fmla="*/ 2758595 h 5176784"/>
              <a:gd name="connsiteX39" fmla="*/ 1856372 w 11461182"/>
              <a:gd name="connsiteY39" fmla="*/ 2535509 h 5176784"/>
              <a:gd name="connsiteX40" fmla="*/ 1976688 w 11461182"/>
              <a:gd name="connsiteY40" fmla="*/ 2579625 h 5176784"/>
              <a:gd name="connsiteX41" fmla="*/ 2096364 w 11461182"/>
              <a:gd name="connsiteY41" fmla="*/ 2424218 h 5176784"/>
              <a:gd name="connsiteX42" fmla="*/ 2345657 w 11461182"/>
              <a:gd name="connsiteY42" fmla="*/ 2427225 h 5176784"/>
              <a:gd name="connsiteX43" fmla="*/ 2480371 w 11461182"/>
              <a:gd name="connsiteY43" fmla="*/ 2576117 h 5176784"/>
              <a:gd name="connsiteX44" fmla="*/ 2674520 w 11461182"/>
              <a:gd name="connsiteY44" fmla="*/ 2523478 h 5176784"/>
              <a:gd name="connsiteX45" fmla="*/ 3007393 w 11461182"/>
              <a:gd name="connsiteY45" fmla="*/ 2491394 h 5176784"/>
              <a:gd name="connsiteX46" fmla="*/ 3316064 w 11461182"/>
              <a:gd name="connsiteY46" fmla="*/ 2501421 h 5176784"/>
              <a:gd name="connsiteX47" fmla="*/ 3380372 w 11461182"/>
              <a:gd name="connsiteY47" fmla="*/ 2355036 h 5176784"/>
              <a:gd name="connsiteX48" fmla="*/ 3510718 w 11461182"/>
              <a:gd name="connsiteY48" fmla="*/ 2262209 h 5176784"/>
              <a:gd name="connsiteX0" fmla="*/ 3510718 w 12536503"/>
              <a:gd name="connsiteY0" fmla="*/ 2262209 h 5176784"/>
              <a:gd name="connsiteX1" fmla="*/ 3834130 w 12536503"/>
              <a:gd name="connsiteY1" fmla="*/ 2072099 h 5176784"/>
              <a:gd name="connsiteX2" fmla="*/ 4068538 w 12536503"/>
              <a:gd name="connsiteY2" fmla="*/ 1827005 h 5176784"/>
              <a:gd name="connsiteX3" fmla="*/ 4447871 w 12536503"/>
              <a:gd name="connsiteY3" fmla="*/ 1876613 h 5176784"/>
              <a:gd name="connsiteX4" fmla="*/ 4932915 w 12536503"/>
              <a:gd name="connsiteY4" fmla="*/ 1682629 h 5176784"/>
              <a:gd name="connsiteX5" fmla="*/ 5055885 w 12536503"/>
              <a:gd name="connsiteY5" fmla="*/ 1691331 h 5176784"/>
              <a:gd name="connsiteX6" fmla="*/ 5262183 w 12536503"/>
              <a:gd name="connsiteY6" fmla="*/ 1399309 h 5176784"/>
              <a:gd name="connsiteX7" fmla="*/ 5527059 w 12536503"/>
              <a:gd name="connsiteY7" fmla="*/ 1825145 h 5176784"/>
              <a:gd name="connsiteX8" fmla="*/ 5685000 w 12536503"/>
              <a:gd name="connsiteY8" fmla="*/ 1261080 h 5176784"/>
              <a:gd name="connsiteX9" fmla="*/ 6111999 w 12536503"/>
              <a:gd name="connsiteY9" fmla="*/ 987875 h 5176784"/>
              <a:gd name="connsiteX10" fmla="*/ 6234198 w 12536503"/>
              <a:gd name="connsiteY10" fmla="*/ 658914 h 5176784"/>
              <a:gd name="connsiteX11" fmla="*/ 6780318 w 12536503"/>
              <a:gd name="connsiteY11" fmla="*/ 813173 h 5176784"/>
              <a:gd name="connsiteX12" fmla="*/ 6991551 w 12536503"/>
              <a:gd name="connsiteY12" fmla="*/ 593867 h 5176784"/>
              <a:gd name="connsiteX13" fmla="*/ 7181354 w 12536503"/>
              <a:gd name="connsiteY13" fmla="*/ 519061 h 5176784"/>
              <a:gd name="connsiteX14" fmla="*/ 7486502 w 12536503"/>
              <a:gd name="connsiteY14" fmla="*/ 3094 h 5176784"/>
              <a:gd name="connsiteX15" fmla="*/ 7781108 w 12536503"/>
              <a:gd name="connsiteY15" fmla="*/ 115863 h 5176784"/>
              <a:gd name="connsiteX16" fmla="*/ 7901151 w 12536503"/>
              <a:gd name="connsiteY16" fmla="*/ 326539 h 5176784"/>
              <a:gd name="connsiteX17" fmla="*/ 8131660 w 12536503"/>
              <a:gd name="connsiteY17" fmla="*/ 597030 h 5176784"/>
              <a:gd name="connsiteX18" fmla="*/ 8253256 w 12536503"/>
              <a:gd name="connsiteY18" fmla="*/ 1023223 h 5176784"/>
              <a:gd name="connsiteX19" fmla="*/ 8413762 w 12536503"/>
              <a:gd name="connsiteY19" fmla="*/ 1194874 h 5176784"/>
              <a:gd name="connsiteX20" fmla="*/ 8595143 w 12536503"/>
              <a:gd name="connsiteY20" fmla="*/ 1453063 h 5176784"/>
              <a:gd name="connsiteX21" fmla="*/ 8706807 w 12536503"/>
              <a:gd name="connsiteY21" fmla="*/ 1487109 h 5176784"/>
              <a:gd name="connsiteX22" fmla="*/ 8790709 w 12536503"/>
              <a:gd name="connsiteY22" fmla="*/ 1618027 h 5176784"/>
              <a:gd name="connsiteX23" fmla="*/ 8960133 w 12536503"/>
              <a:gd name="connsiteY23" fmla="*/ 1522170 h 5176784"/>
              <a:gd name="connsiteX24" fmla="*/ 9298594 w 12536503"/>
              <a:gd name="connsiteY24" fmla="*/ 1452275 h 5176784"/>
              <a:gd name="connsiteX25" fmla="*/ 9997651 w 12536503"/>
              <a:gd name="connsiteY25" fmla="*/ 1391482 h 5176784"/>
              <a:gd name="connsiteX26" fmla="*/ 10436521 w 12536503"/>
              <a:gd name="connsiteY26" fmla="*/ 1145104 h 5176784"/>
              <a:gd name="connsiteX27" fmla="*/ 11441291 w 12536503"/>
              <a:gd name="connsiteY27" fmla="*/ 1622469 h 5176784"/>
              <a:gd name="connsiteX28" fmla="*/ 12457614 w 12536503"/>
              <a:gd name="connsiteY28" fmla="*/ 1283693 h 5176784"/>
              <a:gd name="connsiteX29" fmla="*/ 8956024 w 12536503"/>
              <a:gd name="connsiteY29" fmla="*/ 5176784 h 5176784"/>
              <a:gd name="connsiteX30" fmla="*/ 12049 w 12536503"/>
              <a:gd name="connsiteY30" fmla="*/ 5167259 h 5176784"/>
              <a:gd name="connsiteX31" fmla="*/ 2559 w 12536503"/>
              <a:gd name="connsiteY31" fmla="*/ 3739670 h 5176784"/>
              <a:gd name="connsiteX32" fmla="*/ 202583 w 12536503"/>
              <a:gd name="connsiteY32" fmla="*/ 3472970 h 5176784"/>
              <a:gd name="connsiteX33" fmla="*/ 458567 w 12536503"/>
              <a:gd name="connsiteY33" fmla="*/ 3558696 h 5176784"/>
              <a:gd name="connsiteX34" fmla="*/ 696691 w 12536503"/>
              <a:gd name="connsiteY34" fmla="*/ 3368196 h 5176784"/>
              <a:gd name="connsiteX35" fmla="*/ 896716 w 12536503"/>
              <a:gd name="connsiteY35" fmla="*/ 3234846 h 5176784"/>
              <a:gd name="connsiteX36" fmla="*/ 1039591 w 12536503"/>
              <a:gd name="connsiteY36" fmla="*/ 2958621 h 5176784"/>
              <a:gd name="connsiteX37" fmla="*/ 1411065 w 12536503"/>
              <a:gd name="connsiteY37" fmla="*/ 2825271 h 5176784"/>
              <a:gd name="connsiteX38" fmla="*/ 1685925 w 12536503"/>
              <a:gd name="connsiteY38" fmla="*/ 2758595 h 5176784"/>
              <a:gd name="connsiteX39" fmla="*/ 1856372 w 12536503"/>
              <a:gd name="connsiteY39" fmla="*/ 2535509 h 5176784"/>
              <a:gd name="connsiteX40" fmla="*/ 1976688 w 12536503"/>
              <a:gd name="connsiteY40" fmla="*/ 2579625 h 5176784"/>
              <a:gd name="connsiteX41" fmla="*/ 2096364 w 12536503"/>
              <a:gd name="connsiteY41" fmla="*/ 2424218 h 5176784"/>
              <a:gd name="connsiteX42" fmla="*/ 2345657 w 12536503"/>
              <a:gd name="connsiteY42" fmla="*/ 2427225 h 5176784"/>
              <a:gd name="connsiteX43" fmla="*/ 2480371 w 12536503"/>
              <a:gd name="connsiteY43" fmla="*/ 2576117 h 5176784"/>
              <a:gd name="connsiteX44" fmla="*/ 2674520 w 12536503"/>
              <a:gd name="connsiteY44" fmla="*/ 2523478 h 5176784"/>
              <a:gd name="connsiteX45" fmla="*/ 3007393 w 12536503"/>
              <a:gd name="connsiteY45" fmla="*/ 2491394 h 5176784"/>
              <a:gd name="connsiteX46" fmla="*/ 3316064 w 12536503"/>
              <a:gd name="connsiteY46" fmla="*/ 2501421 h 5176784"/>
              <a:gd name="connsiteX47" fmla="*/ 3380372 w 12536503"/>
              <a:gd name="connsiteY47" fmla="*/ 2355036 h 5176784"/>
              <a:gd name="connsiteX48" fmla="*/ 3510718 w 12536503"/>
              <a:gd name="connsiteY48" fmla="*/ 2262209 h 5176784"/>
              <a:gd name="connsiteX0" fmla="*/ 3510718 w 12887149"/>
              <a:gd name="connsiteY0" fmla="*/ 2262209 h 5176784"/>
              <a:gd name="connsiteX1" fmla="*/ 3834130 w 12887149"/>
              <a:gd name="connsiteY1" fmla="*/ 2072099 h 5176784"/>
              <a:gd name="connsiteX2" fmla="*/ 4068538 w 12887149"/>
              <a:gd name="connsiteY2" fmla="*/ 1827005 h 5176784"/>
              <a:gd name="connsiteX3" fmla="*/ 4447871 w 12887149"/>
              <a:gd name="connsiteY3" fmla="*/ 1876613 h 5176784"/>
              <a:gd name="connsiteX4" fmla="*/ 4932915 w 12887149"/>
              <a:gd name="connsiteY4" fmla="*/ 1682629 h 5176784"/>
              <a:gd name="connsiteX5" fmla="*/ 5055885 w 12887149"/>
              <a:gd name="connsiteY5" fmla="*/ 1691331 h 5176784"/>
              <a:gd name="connsiteX6" fmla="*/ 5262183 w 12887149"/>
              <a:gd name="connsiteY6" fmla="*/ 1399309 h 5176784"/>
              <a:gd name="connsiteX7" fmla="*/ 5527059 w 12887149"/>
              <a:gd name="connsiteY7" fmla="*/ 1825145 h 5176784"/>
              <a:gd name="connsiteX8" fmla="*/ 5685000 w 12887149"/>
              <a:gd name="connsiteY8" fmla="*/ 1261080 h 5176784"/>
              <a:gd name="connsiteX9" fmla="*/ 6111999 w 12887149"/>
              <a:gd name="connsiteY9" fmla="*/ 987875 h 5176784"/>
              <a:gd name="connsiteX10" fmla="*/ 6234198 w 12887149"/>
              <a:gd name="connsiteY10" fmla="*/ 658914 h 5176784"/>
              <a:gd name="connsiteX11" fmla="*/ 6780318 w 12887149"/>
              <a:gd name="connsiteY11" fmla="*/ 813173 h 5176784"/>
              <a:gd name="connsiteX12" fmla="*/ 6991551 w 12887149"/>
              <a:gd name="connsiteY12" fmla="*/ 593867 h 5176784"/>
              <a:gd name="connsiteX13" fmla="*/ 7181354 w 12887149"/>
              <a:gd name="connsiteY13" fmla="*/ 519061 h 5176784"/>
              <a:gd name="connsiteX14" fmla="*/ 7486502 w 12887149"/>
              <a:gd name="connsiteY14" fmla="*/ 3094 h 5176784"/>
              <a:gd name="connsiteX15" fmla="*/ 7781108 w 12887149"/>
              <a:gd name="connsiteY15" fmla="*/ 115863 h 5176784"/>
              <a:gd name="connsiteX16" fmla="*/ 7901151 w 12887149"/>
              <a:gd name="connsiteY16" fmla="*/ 326539 h 5176784"/>
              <a:gd name="connsiteX17" fmla="*/ 8131660 w 12887149"/>
              <a:gd name="connsiteY17" fmla="*/ 597030 h 5176784"/>
              <a:gd name="connsiteX18" fmla="*/ 8253256 w 12887149"/>
              <a:gd name="connsiteY18" fmla="*/ 1023223 h 5176784"/>
              <a:gd name="connsiteX19" fmla="*/ 8413762 w 12887149"/>
              <a:gd name="connsiteY19" fmla="*/ 1194874 h 5176784"/>
              <a:gd name="connsiteX20" fmla="*/ 8595143 w 12887149"/>
              <a:gd name="connsiteY20" fmla="*/ 1453063 h 5176784"/>
              <a:gd name="connsiteX21" fmla="*/ 8706807 w 12887149"/>
              <a:gd name="connsiteY21" fmla="*/ 1487109 h 5176784"/>
              <a:gd name="connsiteX22" fmla="*/ 8790709 w 12887149"/>
              <a:gd name="connsiteY22" fmla="*/ 1618027 h 5176784"/>
              <a:gd name="connsiteX23" fmla="*/ 8960133 w 12887149"/>
              <a:gd name="connsiteY23" fmla="*/ 1522170 h 5176784"/>
              <a:gd name="connsiteX24" fmla="*/ 9298594 w 12887149"/>
              <a:gd name="connsiteY24" fmla="*/ 1452275 h 5176784"/>
              <a:gd name="connsiteX25" fmla="*/ 9997651 w 12887149"/>
              <a:gd name="connsiteY25" fmla="*/ 1391482 h 5176784"/>
              <a:gd name="connsiteX26" fmla="*/ 10436521 w 12887149"/>
              <a:gd name="connsiteY26" fmla="*/ 1145104 h 5176784"/>
              <a:gd name="connsiteX27" fmla="*/ 11441291 w 12887149"/>
              <a:gd name="connsiteY27" fmla="*/ 1622469 h 5176784"/>
              <a:gd name="connsiteX28" fmla="*/ 12457614 w 12887149"/>
              <a:gd name="connsiteY28" fmla="*/ 1283693 h 5176784"/>
              <a:gd name="connsiteX29" fmla="*/ 8956024 w 12887149"/>
              <a:gd name="connsiteY29" fmla="*/ 5176784 h 5176784"/>
              <a:gd name="connsiteX30" fmla="*/ 12049 w 12887149"/>
              <a:gd name="connsiteY30" fmla="*/ 5167259 h 5176784"/>
              <a:gd name="connsiteX31" fmla="*/ 2559 w 12887149"/>
              <a:gd name="connsiteY31" fmla="*/ 3739670 h 5176784"/>
              <a:gd name="connsiteX32" fmla="*/ 202583 w 12887149"/>
              <a:gd name="connsiteY32" fmla="*/ 3472970 h 5176784"/>
              <a:gd name="connsiteX33" fmla="*/ 458567 w 12887149"/>
              <a:gd name="connsiteY33" fmla="*/ 3558696 h 5176784"/>
              <a:gd name="connsiteX34" fmla="*/ 696691 w 12887149"/>
              <a:gd name="connsiteY34" fmla="*/ 3368196 h 5176784"/>
              <a:gd name="connsiteX35" fmla="*/ 896716 w 12887149"/>
              <a:gd name="connsiteY35" fmla="*/ 3234846 h 5176784"/>
              <a:gd name="connsiteX36" fmla="*/ 1039591 w 12887149"/>
              <a:gd name="connsiteY36" fmla="*/ 2958621 h 5176784"/>
              <a:gd name="connsiteX37" fmla="*/ 1411065 w 12887149"/>
              <a:gd name="connsiteY37" fmla="*/ 2825271 h 5176784"/>
              <a:gd name="connsiteX38" fmla="*/ 1685925 w 12887149"/>
              <a:gd name="connsiteY38" fmla="*/ 2758595 h 5176784"/>
              <a:gd name="connsiteX39" fmla="*/ 1856372 w 12887149"/>
              <a:gd name="connsiteY39" fmla="*/ 2535509 h 5176784"/>
              <a:gd name="connsiteX40" fmla="*/ 1976688 w 12887149"/>
              <a:gd name="connsiteY40" fmla="*/ 2579625 h 5176784"/>
              <a:gd name="connsiteX41" fmla="*/ 2096364 w 12887149"/>
              <a:gd name="connsiteY41" fmla="*/ 2424218 h 5176784"/>
              <a:gd name="connsiteX42" fmla="*/ 2345657 w 12887149"/>
              <a:gd name="connsiteY42" fmla="*/ 2427225 h 5176784"/>
              <a:gd name="connsiteX43" fmla="*/ 2480371 w 12887149"/>
              <a:gd name="connsiteY43" fmla="*/ 2576117 h 5176784"/>
              <a:gd name="connsiteX44" fmla="*/ 2674520 w 12887149"/>
              <a:gd name="connsiteY44" fmla="*/ 2523478 h 5176784"/>
              <a:gd name="connsiteX45" fmla="*/ 3007393 w 12887149"/>
              <a:gd name="connsiteY45" fmla="*/ 2491394 h 5176784"/>
              <a:gd name="connsiteX46" fmla="*/ 3316064 w 12887149"/>
              <a:gd name="connsiteY46" fmla="*/ 2501421 h 5176784"/>
              <a:gd name="connsiteX47" fmla="*/ 3380372 w 12887149"/>
              <a:gd name="connsiteY47" fmla="*/ 2355036 h 5176784"/>
              <a:gd name="connsiteX48" fmla="*/ 3510718 w 12887149"/>
              <a:gd name="connsiteY48" fmla="*/ 2262209 h 5176784"/>
              <a:gd name="connsiteX0" fmla="*/ 3510718 w 12887152"/>
              <a:gd name="connsiteY0" fmla="*/ 2262209 h 5176784"/>
              <a:gd name="connsiteX1" fmla="*/ 3834130 w 12887152"/>
              <a:gd name="connsiteY1" fmla="*/ 2072099 h 5176784"/>
              <a:gd name="connsiteX2" fmla="*/ 4068538 w 12887152"/>
              <a:gd name="connsiteY2" fmla="*/ 1827005 h 5176784"/>
              <a:gd name="connsiteX3" fmla="*/ 4447871 w 12887152"/>
              <a:gd name="connsiteY3" fmla="*/ 1876613 h 5176784"/>
              <a:gd name="connsiteX4" fmla="*/ 4932915 w 12887152"/>
              <a:gd name="connsiteY4" fmla="*/ 1682629 h 5176784"/>
              <a:gd name="connsiteX5" fmla="*/ 5055885 w 12887152"/>
              <a:gd name="connsiteY5" fmla="*/ 1691331 h 5176784"/>
              <a:gd name="connsiteX6" fmla="*/ 5262183 w 12887152"/>
              <a:gd name="connsiteY6" fmla="*/ 1399309 h 5176784"/>
              <a:gd name="connsiteX7" fmla="*/ 5527059 w 12887152"/>
              <a:gd name="connsiteY7" fmla="*/ 1825145 h 5176784"/>
              <a:gd name="connsiteX8" fmla="*/ 5685000 w 12887152"/>
              <a:gd name="connsiteY8" fmla="*/ 1261080 h 5176784"/>
              <a:gd name="connsiteX9" fmla="*/ 6111999 w 12887152"/>
              <a:gd name="connsiteY9" fmla="*/ 987875 h 5176784"/>
              <a:gd name="connsiteX10" fmla="*/ 6234198 w 12887152"/>
              <a:gd name="connsiteY10" fmla="*/ 658914 h 5176784"/>
              <a:gd name="connsiteX11" fmla="*/ 6780318 w 12887152"/>
              <a:gd name="connsiteY11" fmla="*/ 813173 h 5176784"/>
              <a:gd name="connsiteX12" fmla="*/ 6991551 w 12887152"/>
              <a:gd name="connsiteY12" fmla="*/ 593867 h 5176784"/>
              <a:gd name="connsiteX13" fmla="*/ 7181354 w 12887152"/>
              <a:gd name="connsiteY13" fmla="*/ 519061 h 5176784"/>
              <a:gd name="connsiteX14" fmla="*/ 7486502 w 12887152"/>
              <a:gd name="connsiteY14" fmla="*/ 3094 h 5176784"/>
              <a:gd name="connsiteX15" fmla="*/ 7781108 w 12887152"/>
              <a:gd name="connsiteY15" fmla="*/ 115863 h 5176784"/>
              <a:gd name="connsiteX16" fmla="*/ 7901151 w 12887152"/>
              <a:gd name="connsiteY16" fmla="*/ 326539 h 5176784"/>
              <a:gd name="connsiteX17" fmla="*/ 8131660 w 12887152"/>
              <a:gd name="connsiteY17" fmla="*/ 597030 h 5176784"/>
              <a:gd name="connsiteX18" fmla="*/ 8253256 w 12887152"/>
              <a:gd name="connsiteY18" fmla="*/ 1023223 h 5176784"/>
              <a:gd name="connsiteX19" fmla="*/ 8413762 w 12887152"/>
              <a:gd name="connsiteY19" fmla="*/ 1194874 h 5176784"/>
              <a:gd name="connsiteX20" fmla="*/ 8595143 w 12887152"/>
              <a:gd name="connsiteY20" fmla="*/ 1453063 h 5176784"/>
              <a:gd name="connsiteX21" fmla="*/ 8706807 w 12887152"/>
              <a:gd name="connsiteY21" fmla="*/ 1487109 h 5176784"/>
              <a:gd name="connsiteX22" fmla="*/ 8790709 w 12887152"/>
              <a:gd name="connsiteY22" fmla="*/ 1618027 h 5176784"/>
              <a:gd name="connsiteX23" fmla="*/ 8960133 w 12887152"/>
              <a:gd name="connsiteY23" fmla="*/ 1522170 h 5176784"/>
              <a:gd name="connsiteX24" fmla="*/ 9298594 w 12887152"/>
              <a:gd name="connsiteY24" fmla="*/ 1452275 h 5176784"/>
              <a:gd name="connsiteX25" fmla="*/ 9997651 w 12887152"/>
              <a:gd name="connsiteY25" fmla="*/ 1391482 h 5176784"/>
              <a:gd name="connsiteX26" fmla="*/ 10436521 w 12887152"/>
              <a:gd name="connsiteY26" fmla="*/ 1145104 h 5176784"/>
              <a:gd name="connsiteX27" fmla="*/ 11441291 w 12887152"/>
              <a:gd name="connsiteY27" fmla="*/ 1622469 h 5176784"/>
              <a:gd name="connsiteX28" fmla="*/ 12457614 w 12887152"/>
              <a:gd name="connsiteY28" fmla="*/ 1283693 h 5176784"/>
              <a:gd name="connsiteX29" fmla="*/ 8956024 w 12887152"/>
              <a:gd name="connsiteY29" fmla="*/ 5176784 h 5176784"/>
              <a:gd name="connsiteX30" fmla="*/ 12049 w 12887152"/>
              <a:gd name="connsiteY30" fmla="*/ 5167259 h 5176784"/>
              <a:gd name="connsiteX31" fmla="*/ 2559 w 12887152"/>
              <a:gd name="connsiteY31" fmla="*/ 3739670 h 5176784"/>
              <a:gd name="connsiteX32" fmla="*/ 202583 w 12887152"/>
              <a:gd name="connsiteY32" fmla="*/ 3472970 h 5176784"/>
              <a:gd name="connsiteX33" fmla="*/ 458567 w 12887152"/>
              <a:gd name="connsiteY33" fmla="*/ 3558696 h 5176784"/>
              <a:gd name="connsiteX34" fmla="*/ 696691 w 12887152"/>
              <a:gd name="connsiteY34" fmla="*/ 3368196 h 5176784"/>
              <a:gd name="connsiteX35" fmla="*/ 896716 w 12887152"/>
              <a:gd name="connsiteY35" fmla="*/ 3234846 h 5176784"/>
              <a:gd name="connsiteX36" fmla="*/ 1039591 w 12887152"/>
              <a:gd name="connsiteY36" fmla="*/ 2958621 h 5176784"/>
              <a:gd name="connsiteX37" fmla="*/ 1411065 w 12887152"/>
              <a:gd name="connsiteY37" fmla="*/ 2825271 h 5176784"/>
              <a:gd name="connsiteX38" fmla="*/ 1685925 w 12887152"/>
              <a:gd name="connsiteY38" fmla="*/ 2758595 h 5176784"/>
              <a:gd name="connsiteX39" fmla="*/ 1856372 w 12887152"/>
              <a:gd name="connsiteY39" fmla="*/ 2535509 h 5176784"/>
              <a:gd name="connsiteX40" fmla="*/ 1976688 w 12887152"/>
              <a:gd name="connsiteY40" fmla="*/ 2579625 h 5176784"/>
              <a:gd name="connsiteX41" fmla="*/ 2096364 w 12887152"/>
              <a:gd name="connsiteY41" fmla="*/ 2424218 h 5176784"/>
              <a:gd name="connsiteX42" fmla="*/ 2345657 w 12887152"/>
              <a:gd name="connsiteY42" fmla="*/ 2427225 h 5176784"/>
              <a:gd name="connsiteX43" fmla="*/ 2480371 w 12887152"/>
              <a:gd name="connsiteY43" fmla="*/ 2576117 h 5176784"/>
              <a:gd name="connsiteX44" fmla="*/ 2674520 w 12887152"/>
              <a:gd name="connsiteY44" fmla="*/ 2523478 h 5176784"/>
              <a:gd name="connsiteX45" fmla="*/ 3007393 w 12887152"/>
              <a:gd name="connsiteY45" fmla="*/ 2491394 h 5176784"/>
              <a:gd name="connsiteX46" fmla="*/ 3316064 w 12887152"/>
              <a:gd name="connsiteY46" fmla="*/ 2501421 h 5176784"/>
              <a:gd name="connsiteX47" fmla="*/ 3380372 w 12887152"/>
              <a:gd name="connsiteY47" fmla="*/ 2355036 h 5176784"/>
              <a:gd name="connsiteX48" fmla="*/ 3510718 w 12887152"/>
              <a:gd name="connsiteY48" fmla="*/ 2262209 h 5176784"/>
              <a:gd name="connsiteX0" fmla="*/ 3510718 w 12992034"/>
              <a:gd name="connsiteY0" fmla="*/ 2262209 h 5176784"/>
              <a:gd name="connsiteX1" fmla="*/ 3834130 w 12992034"/>
              <a:gd name="connsiteY1" fmla="*/ 2072099 h 5176784"/>
              <a:gd name="connsiteX2" fmla="*/ 4068538 w 12992034"/>
              <a:gd name="connsiteY2" fmla="*/ 1827005 h 5176784"/>
              <a:gd name="connsiteX3" fmla="*/ 4447871 w 12992034"/>
              <a:gd name="connsiteY3" fmla="*/ 1876613 h 5176784"/>
              <a:gd name="connsiteX4" fmla="*/ 4932915 w 12992034"/>
              <a:gd name="connsiteY4" fmla="*/ 1682629 h 5176784"/>
              <a:gd name="connsiteX5" fmla="*/ 5055885 w 12992034"/>
              <a:gd name="connsiteY5" fmla="*/ 1691331 h 5176784"/>
              <a:gd name="connsiteX6" fmla="*/ 5262183 w 12992034"/>
              <a:gd name="connsiteY6" fmla="*/ 1399309 h 5176784"/>
              <a:gd name="connsiteX7" fmla="*/ 5527059 w 12992034"/>
              <a:gd name="connsiteY7" fmla="*/ 1825145 h 5176784"/>
              <a:gd name="connsiteX8" fmla="*/ 5685000 w 12992034"/>
              <a:gd name="connsiteY8" fmla="*/ 1261080 h 5176784"/>
              <a:gd name="connsiteX9" fmla="*/ 6111999 w 12992034"/>
              <a:gd name="connsiteY9" fmla="*/ 987875 h 5176784"/>
              <a:gd name="connsiteX10" fmla="*/ 6234198 w 12992034"/>
              <a:gd name="connsiteY10" fmla="*/ 658914 h 5176784"/>
              <a:gd name="connsiteX11" fmla="*/ 6780318 w 12992034"/>
              <a:gd name="connsiteY11" fmla="*/ 813173 h 5176784"/>
              <a:gd name="connsiteX12" fmla="*/ 6991551 w 12992034"/>
              <a:gd name="connsiteY12" fmla="*/ 593867 h 5176784"/>
              <a:gd name="connsiteX13" fmla="*/ 7181354 w 12992034"/>
              <a:gd name="connsiteY13" fmla="*/ 519061 h 5176784"/>
              <a:gd name="connsiteX14" fmla="*/ 7486502 w 12992034"/>
              <a:gd name="connsiteY14" fmla="*/ 3094 h 5176784"/>
              <a:gd name="connsiteX15" fmla="*/ 7781108 w 12992034"/>
              <a:gd name="connsiteY15" fmla="*/ 115863 h 5176784"/>
              <a:gd name="connsiteX16" fmla="*/ 7901151 w 12992034"/>
              <a:gd name="connsiteY16" fmla="*/ 326539 h 5176784"/>
              <a:gd name="connsiteX17" fmla="*/ 8131660 w 12992034"/>
              <a:gd name="connsiteY17" fmla="*/ 597030 h 5176784"/>
              <a:gd name="connsiteX18" fmla="*/ 8253256 w 12992034"/>
              <a:gd name="connsiteY18" fmla="*/ 1023223 h 5176784"/>
              <a:gd name="connsiteX19" fmla="*/ 8413762 w 12992034"/>
              <a:gd name="connsiteY19" fmla="*/ 1194874 h 5176784"/>
              <a:gd name="connsiteX20" fmla="*/ 8595143 w 12992034"/>
              <a:gd name="connsiteY20" fmla="*/ 1453063 h 5176784"/>
              <a:gd name="connsiteX21" fmla="*/ 8706807 w 12992034"/>
              <a:gd name="connsiteY21" fmla="*/ 1487109 h 5176784"/>
              <a:gd name="connsiteX22" fmla="*/ 8790709 w 12992034"/>
              <a:gd name="connsiteY22" fmla="*/ 1618027 h 5176784"/>
              <a:gd name="connsiteX23" fmla="*/ 8960133 w 12992034"/>
              <a:gd name="connsiteY23" fmla="*/ 1522170 h 5176784"/>
              <a:gd name="connsiteX24" fmla="*/ 9298594 w 12992034"/>
              <a:gd name="connsiteY24" fmla="*/ 1452275 h 5176784"/>
              <a:gd name="connsiteX25" fmla="*/ 9997651 w 12992034"/>
              <a:gd name="connsiteY25" fmla="*/ 1391482 h 5176784"/>
              <a:gd name="connsiteX26" fmla="*/ 10436521 w 12992034"/>
              <a:gd name="connsiteY26" fmla="*/ 1145104 h 5176784"/>
              <a:gd name="connsiteX27" fmla="*/ 11441291 w 12992034"/>
              <a:gd name="connsiteY27" fmla="*/ 1622469 h 5176784"/>
              <a:gd name="connsiteX28" fmla="*/ 12457614 w 12992034"/>
              <a:gd name="connsiteY28" fmla="*/ 1283693 h 5176784"/>
              <a:gd name="connsiteX29" fmla="*/ 12757889 w 12992034"/>
              <a:gd name="connsiteY29" fmla="*/ 2053640 h 5176784"/>
              <a:gd name="connsiteX30" fmla="*/ 8956024 w 12992034"/>
              <a:gd name="connsiteY30" fmla="*/ 5176784 h 5176784"/>
              <a:gd name="connsiteX31" fmla="*/ 12049 w 12992034"/>
              <a:gd name="connsiteY31" fmla="*/ 5167259 h 5176784"/>
              <a:gd name="connsiteX32" fmla="*/ 2559 w 12992034"/>
              <a:gd name="connsiteY32" fmla="*/ 3739670 h 5176784"/>
              <a:gd name="connsiteX33" fmla="*/ 202583 w 12992034"/>
              <a:gd name="connsiteY33" fmla="*/ 3472970 h 5176784"/>
              <a:gd name="connsiteX34" fmla="*/ 458567 w 12992034"/>
              <a:gd name="connsiteY34" fmla="*/ 3558696 h 5176784"/>
              <a:gd name="connsiteX35" fmla="*/ 696691 w 12992034"/>
              <a:gd name="connsiteY35" fmla="*/ 3368196 h 5176784"/>
              <a:gd name="connsiteX36" fmla="*/ 896716 w 12992034"/>
              <a:gd name="connsiteY36" fmla="*/ 3234846 h 5176784"/>
              <a:gd name="connsiteX37" fmla="*/ 1039591 w 12992034"/>
              <a:gd name="connsiteY37" fmla="*/ 2958621 h 5176784"/>
              <a:gd name="connsiteX38" fmla="*/ 1411065 w 12992034"/>
              <a:gd name="connsiteY38" fmla="*/ 2825271 h 5176784"/>
              <a:gd name="connsiteX39" fmla="*/ 1685925 w 12992034"/>
              <a:gd name="connsiteY39" fmla="*/ 2758595 h 5176784"/>
              <a:gd name="connsiteX40" fmla="*/ 1856372 w 12992034"/>
              <a:gd name="connsiteY40" fmla="*/ 2535509 h 5176784"/>
              <a:gd name="connsiteX41" fmla="*/ 1976688 w 12992034"/>
              <a:gd name="connsiteY41" fmla="*/ 2579625 h 5176784"/>
              <a:gd name="connsiteX42" fmla="*/ 2096364 w 12992034"/>
              <a:gd name="connsiteY42" fmla="*/ 2424218 h 5176784"/>
              <a:gd name="connsiteX43" fmla="*/ 2345657 w 12992034"/>
              <a:gd name="connsiteY43" fmla="*/ 2427225 h 5176784"/>
              <a:gd name="connsiteX44" fmla="*/ 2480371 w 12992034"/>
              <a:gd name="connsiteY44" fmla="*/ 2576117 h 5176784"/>
              <a:gd name="connsiteX45" fmla="*/ 2674520 w 12992034"/>
              <a:gd name="connsiteY45" fmla="*/ 2523478 h 5176784"/>
              <a:gd name="connsiteX46" fmla="*/ 3007393 w 12992034"/>
              <a:gd name="connsiteY46" fmla="*/ 2491394 h 5176784"/>
              <a:gd name="connsiteX47" fmla="*/ 3316064 w 12992034"/>
              <a:gd name="connsiteY47" fmla="*/ 2501421 h 5176784"/>
              <a:gd name="connsiteX48" fmla="*/ 3380372 w 12992034"/>
              <a:gd name="connsiteY48" fmla="*/ 2355036 h 5176784"/>
              <a:gd name="connsiteX49" fmla="*/ 3510718 w 12992034"/>
              <a:gd name="connsiteY49" fmla="*/ 2262209 h 5176784"/>
              <a:gd name="connsiteX0" fmla="*/ 3510718 w 13437613"/>
              <a:gd name="connsiteY0" fmla="*/ 2262209 h 5176784"/>
              <a:gd name="connsiteX1" fmla="*/ 3834130 w 13437613"/>
              <a:gd name="connsiteY1" fmla="*/ 2072099 h 5176784"/>
              <a:gd name="connsiteX2" fmla="*/ 4068538 w 13437613"/>
              <a:gd name="connsiteY2" fmla="*/ 1827005 h 5176784"/>
              <a:gd name="connsiteX3" fmla="*/ 4447871 w 13437613"/>
              <a:gd name="connsiteY3" fmla="*/ 1876613 h 5176784"/>
              <a:gd name="connsiteX4" fmla="*/ 4932915 w 13437613"/>
              <a:gd name="connsiteY4" fmla="*/ 1682629 h 5176784"/>
              <a:gd name="connsiteX5" fmla="*/ 5055885 w 13437613"/>
              <a:gd name="connsiteY5" fmla="*/ 1691331 h 5176784"/>
              <a:gd name="connsiteX6" fmla="*/ 5262183 w 13437613"/>
              <a:gd name="connsiteY6" fmla="*/ 1399309 h 5176784"/>
              <a:gd name="connsiteX7" fmla="*/ 5527059 w 13437613"/>
              <a:gd name="connsiteY7" fmla="*/ 1825145 h 5176784"/>
              <a:gd name="connsiteX8" fmla="*/ 5685000 w 13437613"/>
              <a:gd name="connsiteY8" fmla="*/ 1261080 h 5176784"/>
              <a:gd name="connsiteX9" fmla="*/ 6111999 w 13437613"/>
              <a:gd name="connsiteY9" fmla="*/ 987875 h 5176784"/>
              <a:gd name="connsiteX10" fmla="*/ 6234198 w 13437613"/>
              <a:gd name="connsiteY10" fmla="*/ 658914 h 5176784"/>
              <a:gd name="connsiteX11" fmla="*/ 6780318 w 13437613"/>
              <a:gd name="connsiteY11" fmla="*/ 813173 h 5176784"/>
              <a:gd name="connsiteX12" fmla="*/ 6991551 w 13437613"/>
              <a:gd name="connsiteY12" fmla="*/ 593867 h 5176784"/>
              <a:gd name="connsiteX13" fmla="*/ 7181354 w 13437613"/>
              <a:gd name="connsiteY13" fmla="*/ 519061 h 5176784"/>
              <a:gd name="connsiteX14" fmla="*/ 7486502 w 13437613"/>
              <a:gd name="connsiteY14" fmla="*/ 3094 h 5176784"/>
              <a:gd name="connsiteX15" fmla="*/ 7781108 w 13437613"/>
              <a:gd name="connsiteY15" fmla="*/ 115863 h 5176784"/>
              <a:gd name="connsiteX16" fmla="*/ 7901151 w 13437613"/>
              <a:gd name="connsiteY16" fmla="*/ 326539 h 5176784"/>
              <a:gd name="connsiteX17" fmla="*/ 8131660 w 13437613"/>
              <a:gd name="connsiteY17" fmla="*/ 597030 h 5176784"/>
              <a:gd name="connsiteX18" fmla="*/ 8253256 w 13437613"/>
              <a:gd name="connsiteY18" fmla="*/ 1023223 h 5176784"/>
              <a:gd name="connsiteX19" fmla="*/ 8413762 w 13437613"/>
              <a:gd name="connsiteY19" fmla="*/ 1194874 h 5176784"/>
              <a:gd name="connsiteX20" fmla="*/ 8595143 w 13437613"/>
              <a:gd name="connsiteY20" fmla="*/ 1453063 h 5176784"/>
              <a:gd name="connsiteX21" fmla="*/ 8706807 w 13437613"/>
              <a:gd name="connsiteY21" fmla="*/ 1487109 h 5176784"/>
              <a:gd name="connsiteX22" fmla="*/ 8790709 w 13437613"/>
              <a:gd name="connsiteY22" fmla="*/ 1618027 h 5176784"/>
              <a:gd name="connsiteX23" fmla="*/ 8960133 w 13437613"/>
              <a:gd name="connsiteY23" fmla="*/ 1522170 h 5176784"/>
              <a:gd name="connsiteX24" fmla="*/ 9298594 w 13437613"/>
              <a:gd name="connsiteY24" fmla="*/ 1452275 h 5176784"/>
              <a:gd name="connsiteX25" fmla="*/ 9997651 w 13437613"/>
              <a:gd name="connsiteY25" fmla="*/ 1391482 h 5176784"/>
              <a:gd name="connsiteX26" fmla="*/ 10436521 w 13437613"/>
              <a:gd name="connsiteY26" fmla="*/ 1145104 h 5176784"/>
              <a:gd name="connsiteX27" fmla="*/ 11441291 w 13437613"/>
              <a:gd name="connsiteY27" fmla="*/ 1622469 h 5176784"/>
              <a:gd name="connsiteX28" fmla="*/ 12457614 w 13437613"/>
              <a:gd name="connsiteY28" fmla="*/ 1283693 h 5176784"/>
              <a:gd name="connsiteX29" fmla="*/ 13277604 w 13437613"/>
              <a:gd name="connsiteY29" fmla="*/ 1098909 h 5176784"/>
              <a:gd name="connsiteX30" fmla="*/ 8956024 w 13437613"/>
              <a:gd name="connsiteY30" fmla="*/ 5176784 h 5176784"/>
              <a:gd name="connsiteX31" fmla="*/ 12049 w 13437613"/>
              <a:gd name="connsiteY31" fmla="*/ 5167259 h 5176784"/>
              <a:gd name="connsiteX32" fmla="*/ 2559 w 13437613"/>
              <a:gd name="connsiteY32" fmla="*/ 3739670 h 5176784"/>
              <a:gd name="connsiteX33" fmla="*/ 202583 w 13437613"/>
              <a:gd name="connsiteY33" fmla="*/ 3472970 h 5176784"/>
              <a:gd name="connsiteX34" fmla="*/ 458567 w 13437613"/>
              <a:gd name="connsiteY34" fmla="*/ 3558696 h 5176784"/>
              <a:gd name="connsiteX35" fmla="*/ 696691 w 13437613"/>
              <a:gd name="connsiteY35" fmla="*/ 3368196 h 5176784"/>
              <a:gd name="connsiteX36" fmla="*/ 896716 w 13437613"/>
              <a:gd name="connsiteY36" fmla="*/ 3234846 h 5176784"/>
              <a:gd name="connsiteX37" fmla="*/ 1039591 w 13437613"/>
              <a:gd name="connsiteY37" fmla="*/ 2958621 h 5176784"/>
              <a:gd name="connsiteX38" fmla="*/ 1411065 w 13437613"/>
              <a:gd name="connsiteY38" fmla="*/ 2825271 h 5176784"/>
              <a:gd name="connsiteX39" fmla="*/ 1685925 w 13437613"/>
              <a:gd name="connsiteY39" fmla="*/ 2758595 h 5176784"/>
              <a:gd name="connsiteX40" fmla="*/ 1856372 w 13437613"/>
              <a:gd name="connsiteY40" fmla="*/ 2535509 h 5176784"/>
              <a:gd name="connsiteX41" fmla="*/ 1976688 w 13437613"/>
              <a:gd name="connsiteY41" fmla="*/ 2579625 h 5176784"/>
              <a:gd name="connsiteX42" fmla="*/ 2096364 w 13437613"/>
              <a:gd name="connsiteY42" fmla="*/ 2424218 h 5176784"/>
              <a:gd name="connsiteX43" fmla="*/ 2345657 w 13437613"/>
              <a:gd name="connsiteY43" fmla="*/ 2427225 h 5176784"/>
              <a:gd name="connsiteX44" fmla="*/ 2480371 w 13437613"/>
              <a:gd name="connsiteY44" fmla="*/ 2576117 h 5176784"/>
              <a:gd name="connsiteX45" fmla="*/ 2674520 w 13437613"/>
              <a:gd name="connsiteY45" fmla="*/ 2523478 h 5176784"/>
              <a:gd name="connsiteX46" fmla="*/ 3007393 w 13437613"/>
              <a:gd name="connsiteY46" fmla="*/ 2491394 h 5176784"/>
              <a:gd name="connsiteX47" fmla="*/ 3316064 w 13437613"/>
              <a:gd name="connsiteY47" fmla="*/ 2501421 h 5176784"/>
              <a:gd name="connsiteX48" fmla="*/ 3380372 w 13437613"/>
              <a:gd name="connsiteY48" fmla="*/ 2355036 h 5176784"/>
              <a:gd name="connsiteX49" fmla="*/ 3510718 w 13437613"/>
              <a:gd name="connsiteY49" fmla="*/ 2262209 h 5176784"/>
              <a:gd name="connsiteX0" fmla="*/ 3510718 w 13277603"/>
              <a:gd name="connsiteY0" fmla="*/ 2262209 h 5176784"/>
              <a:gd name="connsiteX1" fmla="*/ 3834130 w 13277603"/>
              <a:gd name="connsiteY1" fmla="*/ 2072099 h 5176784"/>
              <a:gd name="connsiteX2" fmla="*/ 4068538 w 13277603"/>
              <a:gd name="connsiteY2" fmla="*/ 1827005 h 5176784"/>
              <a:gd name="connsiteX3" fmla="*/ 4447871 w 13277603"/>
              <a:gd name="connsiteY3" fmla="*/ 1876613 h 5176784"/>
              <a:gd name="connsiteX4" fmla="*/ 4932915 w 13277603"/>
              <a:gd name="connsiteY4" fmla="*/ 1682629 h 5176784"/>
              <a:gd name="connsiteX5" fmla="*/ 5055885 w 13277603"/>
              <a:gd name="connsiteY5" fmla="*/ 1691331 h 5176784"/>
              <a:gd name="connsiteX6" fmla="*/ 5262183 w 13277603"/>
              <a:gd name="connsiteY6" fmla="*/ 1399309 h 5176784"/>
              <a:gd name="connsiteX7" fmla="*/ 5527059 w 13277603"/>
              <a:gd name="connsiteY7" fmla="*/ 1825145 h 5176784"/>
              <a:gd name="connsiteX8" fmla="*/ 5685000 w 13277603"/>
              <a:gd name="connsiteY8" fmla="*/ 1261080 h 5176784"/>
              <a:gd name="connsiteX9" fmla="*/ 6111999 w 13277603"/>
              <a:gd name="connsiteY9" fmla="*/ 987875 h 5176784"/>
              <a:gd name="connsiteX10" fmla="*/ 6234198 w 13277603"/>
              <a:gd name="connsiteY10" fmla="*/ 658914 h 5176784"/>
              <a:gd name="connsiteX11" fmla="*/ 6780318 w 13277603"/>
              <a:gd name="connsiteY11" fmla="*/ 813173 h 5176784"/>
              <a:gd name="connsiteX12" fmla="*/ 6991551 w 13277603"/>
              <a:gd name="connsiteY12" fmla="*/ 593867 h 5176784"/>
              <a:gd name="connsiteX13" fmla="*/ 7181354 w 13277603"/>
              <a:gd name="connsiteY13" fmla="*/ 519061 h 5176784"/>
              <a:gd name="connsiteX14" fmla="*/ 7486502 w 13277603"/>
              <a:gd name="connsiteY14" fmla="*/ 3094 h 5176784"/>
              <a:gd name="connsiteX15" fmla="*/ 7781108 w 13277603"/>
              <a:gd name="connsiteY15" fmla="*/ 115863 h 5176784"/>
              <a:gd name="connsiteX16" fmla="*/ 7901151 w 13277603"/>
              <a:gd name="connsiteY16" fmla="*/ 326539 h 5176784"/>
              <a:gd name="connsiteX17" fmla="*/ 8131660 w 13277603"/>
              <a:gd name="connsiteY17" fmla="*/ 597030 h 5176784"/>
              <a:gd name="connsiteX18" fmla="*/ 8253256 w 13277603"/>
              <a:gd name="connsiteY18" fmla="*/ 1023223 h 5176784"/>
              <a:gd name="connsiteX19" fmla="*/ 8413762 w 13277603"/>
              <a:gd name="connsiteY19" fmla="*/ 1194874 h 5176784"/>
              <a:gd name="connsiteX20" fmla="*/ 8595143 w 13277603"/>
              <a:gd name="connsiteY20" fmla="*/ 1453063 h 5176784"/>
              <a:gd name="connsiteX21" fmla="*/ 8706807 w 13277603"/>
              <a:gd name="connsiteY21" fmla="*/ 1487109 h 5176784"/>
              <a:gd name="connsiteX22" fmla="*/ 8790709 w 13277603"/>
              <a:gd name="connsiteY22" fmla="*/ 1618027 h 5176784"/>
              <a:gd name="connsiteX23" fmla="*/ 8960133 w 13277603"/>
              <a:gd name="connsiteY23" fmla="*/ 1522170 h 5176784"/>
              <a:gd name="connsiteX24" fmla="*/ 9298594 w 13277603"/>
              <a:gd name="connsiteY24" fmla="*/ 1452275 h 5176784"/>
              <a:gd name="connsiteX25" fmla="*/ 9997651 w 13277603"/>
              <a:gd name="connsiteY25" fmla="*/ 1391482 h 5176784"/>
              <a:gd name="connsiteX26" fmla="*/ 10436521 w 13277603"/>
              <a:gd name="connsiteY26" fmla="*/ 1145104 h 5176784"/>
              <a:gd name="connsiteX27" fmla="*/ 11441291 w 13277603"/>
              <a:gd name="connsiteY27" fmla="*/ 1622469 h 5176784"/>
              <a:gd name="connsiteX28" fmla="*/ 12457614 w 13277603"/>
              <a:gd name="connsiteY28" fmla="*/ 1283693 h 5176784"/>
              <a:gd name="connsiteX29" fmla="*/ 13277604 w 13277603"/>
              <a:gd name="connsiteY29" fmla="*/ 1098909 h 5176784"/>
              <a:gd name="connsiteX30" fmla="*/ 8956024 w 13277603"/>
              <a:gd name="connsiteY30" fmla="*/ 5176784 h 5176784"/>
              <a:gd name="connsiteX31" fmla="*/ 12049 w 13277603"/>
              <a:gd name="connsiteY31" fmla="*/ 5167259 h 5176784"/>
              <a:gd name="connsiteX32" fmla="*/ 2559 w 13277603"/>
              <a:gd name="connsiteY32" fmla="*/ 3739670 h 5176784"/>
              <a:gd name="connsiteX33" fmla="*/ 202583 w 13277603"/>
              <a:gd name="connsiteY33" fmla="*/ 3472970 h 5176784"/>
              <a:gd name="connsiteX34" fmla="*/ 458567 w 13277603"/>
              <a:gd name="connsiteY34" fmla="*/ 3558696 h 5176784"/>
              <a:gd name="connsiteX35" fmla="*/ 696691 w 13277603"/>
              <a:gd name="connsiteY35" fmla="*/ 3368196 h 5176784"/>
              <a:gd name="connsiteX36" fmla="*/ 896716 w 13277603"/>
              <a:gd name="connsiteY36" fmla="*/ 3234846 h 5176784"/>
              <a:gd name="connsiteX37" fmla="*/ 1039591 w 13277603"/>
              <a:gd name="connsiteY37" fmla="*/ 2958621 h 5176784"/>
              <a:gd name="connsiteX38" fmla="*/ 1411065 w 13277603"/>
              <a:gd name="connsiteY38" fmla="*/ 2825271 h 5176784"/>
              <a:gd name="connsiteX39" fmla="*/ 1685925 w 13277603"/>
              <a:gd name="connsiteY39" fmla="*/ 2758595 h 5176784"/>
              <a:gd name="connsiteX40" fmla="*/ 1856372 w 13277603"/>
              <a:gd name="connsiteY40" fmla="*/ 2535509 h 5176784"/>
              <a:gd name="connsiteX41" fmla="*/ 1976688 w 13277603"/>
              <a:gd name="connsiteY41" fmla="*/ 2579625 h 5176784"/>
              <a:gd name="connsiteX42" fmla="*/ 2096364 w 13277603"/>
              <a:gd name="connsiteY42" fmla="*/ 2424218 h 5176784"/>
              <a:gd name="connsiteX43" fmla="*/ 2345657 w 13277603"/>
              <a:gd name="connsiteY43" fmla="*/ 2427225 h 5176784"/>
              <a:gd name="connsiteX44" fmla="*/ 2480371 w 13277603"/>
              <a:gd name="connsiteY44" fmla="*/ 2576117 h 5176784"/>
              <a:gd name="connsiteX45" fmla="*/ 2674520 w 13277603"/>
              <a:gd name="connsiteY45" fmla="*/ 2523478 h 5176784"/>
              <a:gd name="connsiteX46" fmla="*/ 3007393 w 13277603"/>
              <a:gd name="connsiteY46" fmla="*/ 2491394 h 5176784"/>
              <a:gd name="connsiteX47" fmla="*/ 3316064 w 13277603"/>
              <a:gd name="connsiteY47" fmla="*/ 2501421 h 5176784"/>
              <a:gd name="connsiteX48" fmla="*/ 3380372 w 13277603"/>
              <a:gd name="connsiteY48" fmla="*/ 2355036 h 5176784"/>
              <a:gd name="connsiteX49" fmla="*/ 3510718 w 13277603"/>
              <a:gd name="connsiteY49" fmla="*/ 2262209 h 5176784"/>
              <a:gd name="connsiteX0" fmla="*/ 3510718 w 13353605"/>
              <a:gd name="connsiteY0" fmla="*/ 2262209 h 5176784"/>
              <a:gd name="connsiteX1" fmla="*/ 3834130 w 13353605"/>
              <a:gd name="connsiteY1" fmla="*/ 2072099 h 5176784"/>
              <a:gd name="connsiteX2" fmla="*/ 4068538 w 13353605"/>
              <a:gd name="connsiteY2" fmla="*/ 1827005 h 5176784"/>
              <a:gd name="connsiteX3" fmla="*/ 4447871 w 13353605"/>
              <a:gd name="connsiteY3" fmla="*/ 1876613 h 5176784"/>
              <a:gd name="connsiteX4" fmla="*/ 4932915 w 13353605"/>
              <a:gd name="connsiteY4" fmla="*/ 1682629 h 5176784"/>
              <a:gd name="connsiteX5" fmla="*/ 5055885 w 13353605"/>
              <a:gd name="connsiteY5" fmla="*/ 1691331 h 5176784"/>
              <a:gd name="connsiteX6" fmla="*/ 5262183 w 13353605"/>
              <a:gd name="connsiteY6" fmla="*/ 1399309 h 5176784"/>
              <a:gd name="connsiteX7" fmla="*/ 5527059 w 13353605"/>
              <a:gd name="connsiteY7" fmla="*/ 1825145 h 5176784"/>
              <a:gd name="connsiteX8" fmla="*/ 5685000 w 13353605"/>
              <a:gd name="connsiteY8" fmla="*/ 1261080 h 5176784"/>
              <a:gd name="connsiteX9" fmla="*/ 6111999 w 13353605"/>
              <a:gd name="connsiteY9" fmla="*/ 987875 h 5176784"/>
              <a:gd name="connsiteX10" fmla="*/ 6234198 w 13353605"/>
              <a:gd name="connsiteY10" fmla="*/ 658914 h 5176784"/>
              <a:gd name="connsiteX11" fmla="*/ 6780318 w 13353605"/>
              <a:gd name="connsiteY11" fmla="*/ 813173 h 5176784"/>
              <a:gd name="connsiteX12" fmla="*/ 6991551 w 13353605"/>
              <a:gd name="connsiteY12" fmla="*/ 593867 h 5176784"/>
              <a:gd name="connsiteX13" fmla="*/ 7181354 w 13353605"/>
              <a:gd name="connsiteY13" fmla="*/ 519061 h 5176784"/>
              <a:gd name="connsiteX14" fmla="*/ 7486502 w 13353605"/>
              <a:gd name="connsiteY14" fmla="*/ 3094 h 5176784"/>
              <a:gd name="connsiteX15" fmla="*/ 7781108 w 13353605"/>
              <a:gd name="connsiteY15" fmla="*/ 115863 h 5176784"/>
              <a:gd name="connsiteX16" fmla="*/ 7901151 w 13353605"/>
              <a:gd name="connsiteY16" fmla="*/ 326539 h 5176784"/>
              <a:gd name="connsiteX17" fmla="*/ 8131660 w 13353605"/>
              <a:gd name="connsiteY17" fmla="*/ 597030 h 5176784"/>
              <a:gd name="connsiteX18" fmla="*/ 8253256 w 13353605"/>
              <a:gd name="connsiteY18" fmla="*/ 1023223 h 5176784"/>
              <a:gd name="connsiteX19" fmla="*/ 8413762 w 13353605"/>
              <a:gd name="connsiteY19" fmla="*/ 1194874 h 5176784"/>
              <a:gd name="connsiteX20" fmla="*/ 8595143 w 13353605"/>
              <a:gd name="connsiteY20" fmla="*/ 1453063 h 5176784"/>
              <a:gd name="connsiteX21" fmla="*/ 8706807 w 13353605"/>
              <a:gd name="connsiteY21" fmla="*/ 1487109 h 5176784"/>
              <a:gd name="connsiteX22" fmla="*/ 8790709 w 13353605"/>
              <a:gd name="connsiteY22" fmla="*/ 1618027 h 5176784"/>
              <a:gd name="connsiteX23" fmla="*/ 8960133 w 13353605"/>
              <a:gd name="connsiteY23" fmla="*/ 1522170 h 5176784"/>
              <a:gd name="connsiteX24" fmla="*/ 9298594 w 13353605"/>
              <a:gd name="connsiteY24" fmla="*/ 1452275 h 5176784"/>
              <a:gd name="connsiteX25" fmla="*/ 9997651 w 13353605"/>
              <a:gd name="connsiteY25" fmla="*/ 1391482 h 5176784"/>
              <a:gd name="connsiteX26" fmla="*/ 10436521 w 13353605"/>
              <a:gd name="connsiteY26" fmla="*/ 1145104 h 5176784"/>
              <a:gd name="connsiteX27" fmla="*/ 11441291 w 13353605"/>
              <a:gd name="connsiteY27" fmla="*/ 1622469 h 5176784"/>
              <a:gd name="connsiteX28" fmla="*/ 12457614 w 13353605"/>
              <a:gd name="connsiteY28" fmla="*/ 1283693 h 5176784"/>
              <a:gd name="connsiteX29" fmla="*/ 13277604 w 13353605"/>
              <a:gd name="connsiteY29" fmla="*/ 1098909 h 5176784"/>
              <a:gd name="connsiteX30" fmla="*/ 8956024 w 13353605"/>
              <a:gd name="connsiteY30" fmla="*/ 5176784 h 5176784"/>
              <a:gd name="connsiteX31" fmla="*/ 12049 w 13353605"/>
              <a:gd name="connsiteY31" fmla="*/ 5167259 h 5176784"/>
              <a:gd name="connsiteX32" fmla="*/ 2559 w 13353605"/>
              <a:gd name="connsiteY32" fmla="*/ 3739670 h 5176784"/>
              <a:gd name="connsiteX33" fmla="*/ 202583 w 13353605"/>
              <a:gd name="connsiteY33" fmla="*/ 3472970 h 5176784"/>
              <a:gd name="connsiteX34" fmla="*/ 458567 w 13353605"/>
              <a:gd name="connsiteY34" fmla="*/ 3558696 h 5176784"/>
              <a:gd name="connsiteX35" fmla="*/ 696691 w 13353605"/>
              <a:gd name="connsiteY35" fmla="*/ 3368196 h 5176784"/>
              <a:gd name="connsiteX36" fmla="*/ 896716 w 13353605"/>
              <a:gd name="connsiteY36" fmla="*/ 3234846 h 5176784"/>
              <a:gd name="connsiteX37" fmla="*/ 1039591 w 13353605"/>
              <a:gd name="connsiteY37" fmla="*/ 2958621 h 5176784"/>
              <a:gd name="connsiteX38" fmla="*/ 1411065 w 13353605"/>
              <a:gd name="connsiteY38" fmla="*/ 2825271 h 5176784"/>
              <a:gd name="connsiteX39" fmla="*/ 1685925 w 13353605"/>
              <a:gd name="connsiteY39" fmla="*/ 2758595 h 5176784"/>
              <a:gd name="connsiteX40" fmla="*/ 1856372 w 13353605"/>
              <a:gd name="connsiteY40" fmla="*/ 2535509 h 5176784"/>
              <a:gd name="connsiteX41" fmla="*/ 1976688 w 13353605"/>
              <a:gd name="connsiteY41" fmla="*/ 2579625 h 5176784"/>
              <a:gd name="connsiteX42" fmla="*/ 2096364 w 13353605"/>
              <a:gd name="connsiteY42" fmla="*/ 2424218 h 5176784"/>
              <a:gd name="connsiteX43" fmla="*/ 2345657 w 13353605"/>
              <a:gd name="connsiteY43" fmla="*/ 2427225 h 5176784"/>
              <a:gd name="connsiteX44" fmla="*/ 2480371 w 13353605"/>
              <a:gd name="connsiteY44" fmla="*/ 2576117 h 5176784"/>
              <a:gd name="connsiteX45" fmla="*/ 2674520 w 13353605"/>
              <a:gd name="connsiteY45" fmla="*/ 2523478 h 5176784"/>
              <a:gd name="connsiteX46" fmla="*/ 3007393 w 13353605"/>
              <a:gd name="connsiteY46" fmla="*/ 2491394 h 5176784"/>
              <a:gd name="connsiteX47" fmla="*/ 3316064 w 13353605"/>
              <a:gd name="connsiteY47" fmla="*/ 2501421 h 5176784"/>
              <a:gd name="connsiteX48" fmla="*/ 3380372 w 13353605"/>
              <a:gd name="connsiteY48" fmla="*/ 2355036 h 5176784"/>
              <a:gd name="connsiteX49" fmla="*/ 3510718 w 13353605"/>
              <a:gd name="connsiteY49" fmla="*/ 2262209 h 5176784"/>
              <a:gd name="connsiteX0" fmla="*/ 3510718 w 15864145"/>
              <a:gd name="connsiteY0" fmla="*/ 2262209 h 5167257"/>
              <a:gd name="connsiteX1" fmla="*/ 3834130 w 15864145"/>
              <a:gd name="connsiteY1" fmla="*/ 2072099 h 5167257"/>
              <a:gd name="connsiteX2" fmla="*/ 4068538 w 15864145"/>
              <a:gd name="connsiteY2" fmla="*/ 1827005 h 5167257"/>
              <a:gd name="connsiteX3" fmla="*/ 4447871 w 15864145"/>
              <a:gd name="connsiteY3" fmla="*/ 1876613 h 5167257"/>
              <a:gd name="connsiteX4" fmla="*/ 4932915 w 15864145"/>
              <a:gd name="connsiteY4" fmla="*/ 1682629 h 5167257"/>
              <a:gd name="connsiteX5" fmla="*/ 5055885 w 15864145"/>
              <a:gd name="connsiteY5" fmla="*/ 1691331 h 5167257"/>
              <a:gd name="connsiteX6" fmla="*/ 5262183 w 15864145"/>
              <a:gd name="connsiteY6" fmla="*/ 1399309 h 5167257"/>
              <a:gd name="connsiteX7" fmla="*/ 5527059 w 15864145"/>
              <a:gd name="connsiteY7" fmla="*/ 1825145 h 5167257"/>
              <a:gd name="connsiteX8" fmla="*/ 5685000 w 15864145"/>
              <a:gd name="connsiteY8" fmla="*/ 1261080 h 5167257"/>
              <a:gd name="connsiteX9" fmla="*/ 6111999 w 15864145"/>
              <a:gd name="connsiteY9" fmla="*/ 987875 h 5167257"/>
              <a:gd name="connsiteX10" fmla="*/ 6234198 w 15864145"/>
              <a:gd name="connsiteY10" fmla="*/ 658914 h 5167257"/>
              <a:gd name="connsiteX11" fmla="*/ 6780318 w 15864145"/>
              <a:gd name="connsiteY11" fmla="*/ 813173 h 5167257"/>
              <a:gd name="connsiteX12" fmla="*/ 6991551 w 15864145"/>
              <a:gd name="connsiteY12" fmla="*/ 593867 h 5167257"/>
              <a:gd name="connsiteX13" fmla="*/ 7181354 w 15864145"/>
              <a:gd name="connsiteY13" fmla="*/ 519061 h 5167257"/>
              <a:gd name="connsiteX14" fmla="*/ 7486502 w 15864145"/>
              <a:gd name="connsiteY14" fmla="*/ 3094 h 5167257"/>
              <a:gd name="connsiteX15" fmla="*/ 7781108 w 15864145"/>
              <a:gd name="connsiteY15" fmla="*/ 115863 h 5167257"/>
              <a:gd name="connsiteX16" fmla="*/ 7901151 w 15864145"/>
              <a:gd name="connsiteY16" fmla="*/ 326539 h 5167257"/>
              <a:gd name="connsiteX17" fmla="*/ 8131660 w 15864145"/>
              <a:gd name="connsiteY17" fmla="*/ 597030 h 5167257"/>
              <a:gd name="connsiteX18" fmla="*/ 8253256 w 15864145"/>
              <a:gd name="connsiteY18" fmla="*/ 1023223 h 5167257"/>
              <a:gd name="connsiteX19" fmla="*/ 8413762 w 15864145"/>
              <a:gd name="connsiteY19" fmla="*/ 1194874 h 5167257"/>
              <a:gd name="connsiteX20" fmla="*/ 8595143 w 15864145"/>
              <a:gd name="connsiteY20" fmla="*/ 1453063 h 5167257"/>
              <a:gd name="connsiteX21" fmla="*/ 8706807 w 15864145"/>
              <a:gd name="connsiteY21" fmla="*/ 1487109 h 5167257"/>
              <a:gd name="connsiteX22" fmla="*/ 8790709 w 15864145"/>
              <a:gd name="connsiteY22" fmla="*/ 1618027 h 5167257"/>
              <a:gd name="connsiteX23" fmla="*/ 8960133 w 15864145"/>
              <a:gd name="connsiteY23" fmla="*/ 1522170 h 5167257"/>
              <a:gd name="connsiteX24" fmla="*/ 9298594 w 15864145"/>
              <a:gd name="connsiteY24" fmla="*/ 1452275 h 5167257"/>
              <a:gd name="connsiteX25" fmla="*/ 9997651 w 15864145"/>
              <a:gd name="connsiteY25" fmla="*/ 1391482 h 5167257"/>
              <a:gd name="connsiteX26" fmla="*/ 10436521 w 15864145"/>
              <a:gd name="connsiteY26" fmla="*/ 1145104 h 5167257"/>
              <a:gd name="connsiteX27" fmla="*/ 11441291 w 15864145"/>
              <a:gd name="connsiteY27" fmla="*/ 1622469 h 5167257"/>
              <a:gd name="connsiteX28" fmla="*/ 12457614 w 15864145"/>
              <a:gd name="connsiteY28" fmla="*/ 1283693 h 5167257"/>
              <a:gd name="connsiteX29" fmla="*/ 13277604 w 15864145"/>
              <a:gd name="connsiteY29" fmla="*/ 1098909 h 5167257"/>
              <a:gd name="connsiteX30" fmla="*/ 15181025 w 15864145"/>
              <a:gd name="connsiteY30" fmla="*/ 5161384 h 5167257"/>
              <a:gd name="connsiteX31" fmla="*/ 12049 w 15864145"/>
              <a:gd name="connsiteY31" fmla="*/ 5167259 h 5167257"/>
              <a:gd name="connsiteX32" fmla="*/ 2559 w 15864145"/>
              <a:gd name="connsiteY32" fmla="*/ 3739670 h 5167257"/>
              <a:gd name="connsiteX33" fmla="*/ 202583 w 15864145"/>
              <a:gd name="connsiteY33" fmla="*/ 3472970 h 5167257"/>
              <a:gd name="connsiteX34" fmla="*/ 458567 w 15864145"/>
              <a:gd name="connsiteY34" fmla="*/ 3558696 h 5167257"/>
              <a:gd name="connsiteX35" fmla="*/ 696691 w 15864145"/>
              <a:gd name="connsiteY35" fmla="*/ 3368196 h 5167257"/>
              <a:gd name="connsiteX36" fmla="*/ 896716 w 15864145"/>
              <a:gd name="connsiteY36" fmla="*/ 3234846 h 5167257"/>
              <a:gd name="connsiteX37" fmla="*/ 1039591 w 15864145"/>
              <a:gd name="connsiteY37" fmla="*/ 2958621 h 5167257"/>
              <a:gd name="connsiteX38" fmla="*/ 1411065 w 15864145"/>
              <a:gd name="connsiteY38" fmla="*/ 2825271 h 5167257"/>
              <a:gd name="connsiteX39" fmla="*/ 1685925 w 15864145"/>
              <a:gd name="connsiteY39" fmla="*/ 2758595 h 5167257"/>
              <a:gd name="connsiteX40" fmla="*/ 1856372 w 15864145"/>
              <a:gd name="connsiteY40" fmla="*/ 2535509 h 5167257"/>
              <a:gd name="connsiteX41" fmla="*/ 1976688 w 15864145"/>
              <a:gd name="connsiteY41" fmla="*/ 2579625 h 5167257"/>
              <a:gd name="connsiteX42" fmla="*/ 2096364 w 15864145"/>
              <a:gd name="connsiteY42" fmla="*/ 2424218 h 5167257"/>
              <a:gd name="connsiteX43" fmla="*/ 2345657 w 15864145"/>
              <a:gd name="connsiteY43" fmla="*/ 2427225 h 5167257"/>
              <a:gd name="connsiteX44" fmla="*/ 2480371 w 15864145"/>
              <a:gd name="connsiteY44" fmla="*/ 2576117 h 5167257"/>
              <a:gd name="connsiteX45" fmla="*/ 2674520 w 15864145"/>
              <a:gd name="connsiteY45" fmla="*/ 2523478 h 5167257"/>
              <a:gd name="connsiteX46" fmla="*/ 3007393 w 15864145"/>
              <a:gd name="connsiteY46" fmla="*/ 2491394 h 5167257"/>
              <a:gd name="connsiteX47" fmla="*/ 3316064 w 15864145"/>
              <a:gd name="connsiteY47" fmla="*/ 2501421 h 5167257"/>
              <a:gd name="connsiteX48" fmla="*/ 3380372 w 15864145"/>
              <a:gd name="connsiteY48" fmla="*/ 2355036 h 5167257"/>
              <a:gd name="connsiteX49" fmla="*/ 3510718 w 15864145"/>
              <a:gd name="connsiteY49" fmla="*/ 2262209 h 5167257"/>
              <a:gd name="connsiteX0" fmla="*/ 3510718 w 30725011"/>
              <a:gd name="connsiteY0" fmla="*/ 2262209 h 5167257"/>
              <a:gd name="connsiteX1" fmla="*/ 3834130 w 30725011"/>
              <a:gd name="connsiteY1" fmla="*/ 2072099 h 5167257"/>
              <a:gd name="connsiteX2" fmla="*/ 4068538 w 30725011"/>
              <a:gd name="connsiteY2" fmla="*/ 1827005 h 5167257"/>
              <a:gd name="connsiteX3" fmla="*/ 4447871 w 30725011"/>
              <a:gd name="connsiteY3" fmla="*/ 1876613 h 5167257"/>
              <a:gd name="connsiteX4" fmla="*/ 4932915 w 30725011"/>
              <a:gd name="connsiteY4" fmla="*/ 1682629 h 5167257"/>
              <a:gd name="connsiteX5" fmla="*/ 5055885 w 30725011"/>
              <a:gd name="connsiteY5" fmla="*/ 1691331 h 5167257"/>
              <a:gd name="connsiteX6" fmla="*/ 5262183 w 30725011"/>
              <a:gd name="connsiteY6" fmla="*/ 1399309 h 5167257"/>
              <a:gd name="connsiteX7" fmla="*/ 5527059 w 30725011"/>
              <a:gd name="connsiteY7" fmla="*/ 1825145 h 5167257"/>
              <a:gd name="connsiteX8" fmla="*/ 5685000 w 30725011"/>
              <a:gd name="connsiteY8" fmla="*/ 1261080 h 5167257"/>
              <a:gd name="connsiteX9" fmla="*/ 6111999 w 30725011"/>
              <a:gd name="connsiteY9" fmla="*/ 987875 h 5167257"/>
              <a:gd name="connsiteX10" fmla="*/ 6234198 w 30725011"/>
              <a:gd name="connsiteY10" fmla="*/ 658914 h 5167257"/>
              <a:gd name="connsiteX11" fmla="*/ 6780318 w 30725011"/>
              <a:gd name="connsiteY11" fmla="*/ 813173 h 5167257"/>
              <a:gd name="connsiteX12" fmla="*/ 6991551 w 30725011"/>
              <a:gd name="connsiteY12" fmla="*/ 593867 h 5167257"/>
              <a:gd name="connsiteX13" fmla="*/ 7181354 w 30725011"/>
              <a:gd name="connsiteY13" fmla="*/ 519061 h 5167257"/>
              <a:gd name="connsiteX14" fmla="*/ 7486502 w 30725011"/>
              <a:gd name="connsiteY14" fmla="*/ 3094 h 5167257"/>
              <a:gd name="connsiteX15" fmla="*/ 7781108 w 30725011"/>
              <a:gd name="connsiteY15" fmla="*/ 115863 h 5167257"/>
              <a:gd name="connsiteX16" fmla="*/ 7901151 w 30725011"/>
              <a:gd name="connsiteY16" fmla="*/ 326539 h 5167257"/>
              <a:gd name="connsiteX17" fmla="*/ 8131660 w 30725011"/>
              <a:gd name="connsiteY17" fmla="*/ 597030 h 5167257"/>
              <a:gd name="connsiteX18" fmla="*/ 8253256 w 30725011"/>
              <a:gd name="connsiteY18" fmla="*/ 1023223 h 5167257"/>
              <a:gd name="connsiteX19" fmla="*/ 8413762 w 30725011"/>
              <a:gd name="connsiteY19" fmla="*/ 1194874 h 5167257"/>
              <a:gd name="connsiteX20" fmla="*/ 8595143 w 30725011"/>
              <a:gd name="connsiteY20" fmla="*/ 1453063 h 5167257"/>
              <a:gd name="connsiteX21" fmla="*/ 8706807 w 30725011"/>
              <a:gd name="connsiteY21" fmla="*/ 1487109 h 5167257"/>
              <a:gd name="connsiteX22" fmla="*/ 8790709 w 30725011"/>
              <a:gd name="connsiteY22" fmla="*/ 1618027 h 5167257"/>
              <a:gd name="connsiteX23" fmla="*/ 8960133 w 30725011"/>
              <a:gd name="connsiteY23" fmla="*/ 1522170 h 5167257"/>
              <a:gd name="connsiteX24" fmla="*/ 9298594 w 30725011"/>
              <a:gd name="connsiteY24" fmla="*/ 1452275 h 5167257"/>
              <a:gd name="connsiteX25" fmla="*/ 9997651 w 30725011"/>
              <a:gd name="connsiteY25" fmla="*/ 1391482 h 5167257"/>
              <a:gd name="connsiteX26" fmla="*/ 10436521 w 30725011"/>
              <a:gd name="connsiteY26" fmla="*/ 1145104 h 5167257"/>
              <a:gd name="connsiteX27" fmla="*/ 11441291 w 30725011"/>
              <a:gd name="connsiteY27" fmla="*/ 1622469 h 5167257"/>
              <a:gd name="connsiteX28" fmla="*/ 12457614 w 30725011"/>
              <a:gd name="connsiteY28" fmla="*/ 1283693 h 5167257"/>
              <a:gd name="connsiteX29" fmla="*/ 13277604 w 30725011"/>
              <a:gd name="connsiteY29" fmla="*/ 1098909 h 5167257"/>
              <a:gd name="connsiteX30" fmla="*/ 30558013 w 30725011"/>
              <a:gd name="connsiteY30" fmla="*/ 5161384 h 5167257"/>
              <a:gd name="connsiteX31" fmla="*/ 12049 w 30725011"/>
              <a:gd name="connsiteY31" fmla="*/ 5167259 h 5167257"/>
              <a:gd name="connsiteX32" fmla="*/ 2559 w 30725011"/>
              <a:gd name="connsiteY32" fmla="*/ 3739670 h 5167257"/>
              <a:gd name="connsiteX33" fmla="*/ 202583 w 30725011"/>
              <a:gd name="connsiteY33" fmla="*/ 3472970 h 5167257"/>
              <a:gd name="connsiteX34" fmla="*/ 458567 w 30725011"/>
              <a:gd name="connsiteY34" fmla="*/ 3558696 h 5167257"/>
              <a:gd name="connsiteX35" fmla="*/ 696691 w 30725011"/>
              <a:gd name="connsiteY35" fmla="*/ 3368196 h 5167257"/>
              <a:gd name="connsiteX36" fmla="*/ 896716 w 30725011"/>
              <a:gd name="connsiteY36" fmla="*/ 3234846 h 5167257"/>
              <a:gd name="connsiteX37" fmla="*/ 1039591 w 30725011"/>
              <a:gd name="connsiteY37" fmla="*/ 2958621 h 5167257"/>
              <a:gd name="connsiteX38" fmla="*/ 1411065 w 30725011"/>
              <a:gd name="connsiteY38" fmla="*/ 2825271 h 5167257"/>
              <a:gd name="connsiteX39" fmla="*/ 1685925 w 30725011"/>
              <a:gd name="connsiteY39" fmla="*/ 2758595 h 5167257"/>
              <a:gd name="connsiteX40" fmla="*/ 1856372 w 30725011"/>
              <a:gd name="connsiteY40" fmla="*/ 2535509 h 5167257"/>
              <a:gd name="connsiteX41" fmla="*/ 1976688 w 30725011"/>
              <a:gd name="connsiteY41" fmla="*/ 2579625 h 5167257"/>
              <a:gd name="connsiteX42" fmla="*/ 2096364 w 30725011"/>
              <a:gd name="connsiteY42" fmla="*/ 2424218 h 5167257"/>
              <a:gd name="connsiteX43" fmla="*/ 2345657 w 30725011"/>
              <a:gd name="connsiteY43" fmla="*/ 2427225 h 5167257"/>
              <a:gd name="connsiteX44" fmla="*/ 2480371 w 30725011"/>
              <a:gd name="connsiteY44" fmla="*/ 2576117 h 5167257"/>
              <a:gd name="connsiteX45" fmla="*/ 2674520 w 30725011"/>
              <a:gd name="connsiteY45" fmla="*/ 2523478 h 5167257"/>
              <a:gd name="connsiteX46" fmla="*/ 3007393 w 30725011"/>
              <a:gd name="connsiteY46" fmla="*/ 2491394 h 5167257"/>
              <a:gd name="connsiteX47" fmla="*/ 3316064 w 30725011"/>
              <a:gd name="connsiteY47" fmla="*/ 2501421 h 5167257"/>
              <a:gd name="connsiteX48" fmla="*/ 3380372 w 30725011"/>
              <a:gd name="connsiteY48" fmla="*/ 2355036 h 5167257"/>
              <a:gd name="connsiteX49" fmla="*/ 3510718 w 30725011"/>
              <a:gd name="connsiteY49" fmla="*/ 2262209 h 5167257"/>
              <a:gd name="connsiteX0" fmla="*/ 3510718 w 30599501"/>
              <a:gd name="connsiteY0" fmla="*/ 2262209 h 5167257"/>
              <a:gd name="connsiteX1" fmla="*/ 3834130 w 30599501"/>
              <a:gd name="connsiteY1" fmla="*/ 2072099 h 5167257"/>
              <a:gd name="connsiteX2" fmla="*/ 4068538 w 30599501"/>
              <a:gd name="connsiteY2" fmla="*/ 1827005 h 5167257"/>
              <a:gd name="connsiteX3" fmla="*/ 4447871 w 30599501"/>
              <a:gd name="connsiteY3" fmla="*/ 1876613 h 5167257"/>
              <a:gd name="connsiteX4" fmla="*/ 4932915 w 30599501"/>
              <a:gd name="connsiteY4" fmla="*/ 1682629 h 5167257"/>
              <a:gd name="connsiteX5" fmla="*/ 5055885 w 30599501"/>
              <a:gd name="connsiteY5" fmla="*/ 1691331 h 5167257"/>
              <a:gd name="connsiteX6" fmla="*/ 5262183 w 30599501"/>
              <a:gd name="connsiteY6" fmla="*/ 1399309 h 5167257"/>
              <a:gd name="connsiteX7" fmla="*/ 5527059 w 30599501"/>
              <a:gd name="connsiteY7" fmla="*/ 1825145 h 5167257"/>
              <a:gd name="connsiteX8" fmla="*/ 5685000 w 30599501"/>
              <a:gd name="connsiteY8" fmla="*/ 1261080 h 5167257"/>
              <a:gd name="connsiteX9" fmla="*/ 6111999 w 30599501"/>
              <a:gd name="connsiteY9" fmla="*/ 987875 h 5167257"/>
              <a:gd name="connsiteX10" fmla="*/ 6234198 w 30599501"/>
              <a:gd name="connsiteY10" fmla="*/ 658914 h 5167257"/>
              <a:gd name="connsiteX11" fmla="*/ 6780318 w 30599501"/>
              <a:gd name="connsiteY11" fmla="*/ 813173 h 5167257"/>
              <a:gd name="connsiteX12" fmla="*/ 6991551 w 30599501"/>
              <a:gd name="connsiteY12" fmla="*/ 593867 h 5167257"/>
              <a:gd name="connsiteX13" fmla="*/ 7181354 w 30599501"/>
              <a:gd name="connsiteY13" fmla="*/ 519061 h 5167257"/>
              <a:gd name="connsiteX14" fmla="*/ 7486502 w 30599501"/>
              <a:gd name="connsiteY14" fmla="*/ 3094 h 5167257"/>
              <a:gd name="connsiteX15" fmla="*/ 7781108 w 30599501"/>
              <a:gd name="connsiteY15" fmla="*/ 115863 h 5167257"/>
              <a:gd name="connsiteX16" fmla="*/ 7901151 w 30599501"/>
              <a:gd name="connsiteY16" fmla="*/ 326539 h 5167257"/>
              <a:gd name="connsiteX17" fmla="*/ 8131660 w 30599501"/>
              <a:gd name="connsiteY17" fmla="*/ 597030 h 5167257"/>
              <a:gd name="connsiteX18" fmla="*/ 8253256 w 30599501"/>
              <a:gd name="connsiteY18" fmla="*/ 1023223 h 5167257"/>
              <a:gd name="connsiteX19" fmla="*/ 8413762 w 30599501"/>
              <a:gd name="connsiteY19" fmla="*/ 1194874 h 5167257"/>
              <a:gd name="connsiteX20" fmla="*/ 8595143 w 30599501"/>
              <a:gd name="connsiteY20" fmla="*/ 1453063 h 5167257"/>
              <a:gd name="connsiteX21" fmla="*/ 8706807 w 30599501"/>
              <a:gd name="connsiteY21" fmla="*/ 1487109 h 5167257"/>
              <a:gd name="connsiteX22" fmla="*/ 8790709 w 30599501"/>
              <a:gd name="connsiteY22" fmla="*/ 1618027 h 5167257"/>
              <a:gd name="connsiteX23" fmla="*/ 8960133 w 30599501"/>
              <a:gd name="connsiteY23" fmla="*/ 1522170 h 5167257"/>
              <a:gd name="connsiteX24" fmla="*/ 9298594 w 30599501"/>
              <a:gd name="connsiteY24" fmla="*/ 1452275 h 5167257"/>
              <a:gd name="connsiteX25" fmla="*/ 9997651 w 30599501"/>
              <a:gd name="connsiteY25" fmla="*/ 1391482 h 5167257"/>
              <a:gd name="connsiteX26" fmla="*/ 10436521 w 30599501"/>
              <a:gd name="connsiteY26" fmla="*/ 1145104 h 5167257"/>
              <a:gd name="connsiteX27" fmla="*/ 11441291 w 30599501"/>
              <a:gd name="connsiteY27" fmla="*/ 1622469 h 5167257"/>
              <a:gd name="connsiteX28" fmla="*/ 12457614 w 30599501"/>
              <a:gd name="connsiteY28" fmla="*/ 1283693 h 5167257"/>
              <a:gd name="connsiteX29" fmla="*/ 13277604 w 30599501"/>
              <a:gd name="connsiteY29" fmla="*/ 1098909 h 5167257"/>
              <a:gd name="connsiteX30" fmla="*/ 30431453 w 30599501"/>
              <a:gd name="connsiteY30" fmla="*/ 5161384 h 5167257"/>
              <a:gd name="connsiteX31" fmla="*/ 12049 w 30599501"/>
              <a:gd name="connsiteY31" fmla="*/ 5167259 h 5167257"/>
              <a:gd name="connsiteX32" fmla="*/ 2559 w 30599501"/>
              <a:gd name="connsiteY32" fmla="*/ 3739670 h 5167257"/>
              <a:gd name="connsiteX33" fmla="*/ 202583 w 30599501"/>
              <a:gd name="connsiteY33" fmla="*/ 3472970 h 5167257"/>
              <a:gd name="connsiteX34" fmla="*/ 458567 w 30599501"/>
              <a:gd name="connsiteY34" fmla="*/ 3558696 h 5167257"/>
              <a:gd name="connsiteX35" fmla="*/ 696691 w 30599501"/>
              <a:gd name="connsiteY35" fmla="*/ 3368196 h 5167257"/>
              <a:gd name="connsiteX36" fmla="*/ 896716 w 30599501"/>
              <a:gd name="connsiteY36" fmla="*/ 3234846 h 5167257"/>
              <a:gd name="connsiteX37" fmla="*/ 1039591 w 30599501"/>
              <a:gd name="connsiteY37" fmla="*/ 2958621 h 5167257"/>
              <a:gd name="connsiteX38" fmla="*/ 1411065 w 30599501"/>
              <a:gd name="connsiteY38" fmla="*/ 2825271 h 5167257"/>
              <a:gd name="connsiteX39" fmla="*/ 1685925 w 30599501"/>
              <a:gd name="connsiteY39" fmla="*/ 2758595 h 5167257"/>
              <a:gd name="connsiteX40" fmla="*/ 1856372 w 30599501"/>
              <a:gd name="connsiteY40" fmla="*/ 2535509 h 5167257"/>
              <a:gd name="connsiteX41" fmla="*/ 1976688 w 30599501"/>
              <a:gd name="connsiteY41" fmla="*/ 2579625 h 5167257"/>
              <a:gd name="connsiteX42" fmla="*/ 2096364 w 30599501"/>
              <a:gd name="connsiteY42" fmla="*/ 2424218 h 5167257"/>
              <a:gd name="connsiteX43" fmla="*/ 2345657 w 30599501"/>
              <a:gd name="connsiteY43" fmla="*/ 2427225 h 5167257"/>
              <a:gd name="connsiteX44" fmla="*/ 2480371 w 30599501"/>
              <a:gd name="connsiteY44" fmla="*/ 2576117 h 5167257"/>
              <a:gd name="connsiteX45" fmla="*/ 2674520 w 30599501"/>
              <a:gd name="connsiteY45" fmla="*/ 2523478 h 5167257"/>
              <a:gd name="connsiteX46" fmla="*/ 3007393 w 30599501"/>
              <a:gd name="connsiteY46" fmla="*/ 2491394 h 5167257"/>
              <a:gd name="connsiteX47" fmla="*/ 3316064 w 30599501"/>
              <a:gd name="connsiteY47" fmla="*/ 2501421 h 5167257"/>
              <a:gd name="connsiteX48" fmla="*/ 3380372 w 30599501"/>
              <a:gd name="connsiteY48" fmla="*/ 2355036 h 5167257"/>
              <a:gd name="connsiteX49" fmla="*/ 3510718 w 30599501"/>
              <a:gd name="connsiteY49" fmla="*/ 2262209 h 5167257"/>
              <a:gd name="connsiteX0" fmla="*/ 3510718 w 30670298"/>
              <a:gd name="connsiteY0" fmla="*/ 2262209 h 5167257"/>
              <a:gd name="connsiteX1" fmla="*/ 3834130 w 30670298"/>
              <a:gd name="connsiteY1" fmla="*/ 2072099 h 5167257"/>
              <a:gd name="connsiteX2" fmla="*/ 4068538 w 30670298"/>
              <a:gd name="connsiteY2" fmla="*/ 1827005 h 5167257"/>
              <a:gd name="connsiteX3" fmla="*/ 4447871 w 30670298"/>
              <a:gd name="connsiteY3" fmla="*/ 1876613 h 5167257"/>
              <a:gd name="connsiteX4" fmla="*/ 4932915 w 30670298"/>
              <a:gd name="connsiteY4" fmla="*/ 1682629 h 5167257"/>
              <a:gd name="connsiteX5" fmla="*/ 5055885 w 30670298"/>
              <a:gd name="connsiteY5" fmla="*/ 1691331 h 5167257"/>
              <a:gd name="connsiteX6" fmla="*/ 5262183 w 30670298"/>
              <a:gd name="connsiteY6" fmla="*/ 1399309 h 5167257"/>
              <a:gd name="connsiteX7" fmla="*/ 5527059 w 30670298"/>
              <a:gd name="connsiteY7" fmla="*/ 1825145 h 5167257"/>
              <a:gd name="connsiteX8" fmla="*/ 5685000 w 30670298"/>
              <a:gd name="connsiteY8" fmla="*/ 1261080 h 5167257"/>
              <a:gd name="connsiteX9" fmla="*/ 6111999 w 30670298"/>
              <a:gd name="connsiteY9" fmla="*/ 987875 h 5167257"/>
              <a:gd name="connsiteX10" fmla="*/ 6234198 w 30670298"/>
              <a:gd name="connsiteY10" fmla="*/ 658914 h 5167257"/>
              <a:gd name="connsiteX11" fmla="*/ 6780318 w 30670298"/>
              <a:gd name="connsiteY11" fmla="*/ 813173 h 5167257"/>
              <a:gd name="connsiteX12" fmla="*/ 6991551 w 30670298"/>
              <a:gd name="connsiteY12" fmla="*/ 593867 h 5167257"/>
              <a:gd name="connsiteX13" fmla="*/ 7181354 w 30670298"/>
              <a:gd name="connsiteY13" fmla="*/ 519061 h 5167257"/>
              <a:gd name="connsiteX14" fmla="*/ 7486502 w 30670298"/>
              <a:gd name="connsiteY14" fmla="*/ 3094 h 5167257"/>
              <a:gd name="connsiteX15" fmla="*/ 7781108 w 30670298"/>
              <a:gd name="connsiteY15" fmla="*/ 115863 h 5167257"/>
              <a:gd name="connsiteX16" fmla="*/ 7901151 w 30670298"/>
              <a:gd name="connsiteY16" fmla="*/ 326539 h 5167257"/>
              <a:gd name="connsiteX17" fmla="*/ 8131660 w 30670298"/>
              <a:gd name="connsiteY17" fmla="*/ 597030 h 5167257"/>
              <a:gd name="connsiteX18" fmla="*/ 8253256 w 30670298"/>
              <a:gd name="connsiteY18" fmla="*/ 1023223 h 5167257"/>
              <a:gd name="connsiteX19" fmla="*/ 8413762 w 30670298"/>
              <a:gd name="connsiteY19" fmla="*/ 1194874 h 5167257"/>
              <a:gd name="connsiteX20" fmla="*/ 8595143 w 30670298"/>
              <a:gd name="connsiteY20" fmla="*/ 1453063 h 5167257"/>
              <a:gd name="connsiteX21" fmla="*/ 8706807 w 30670298"/>
              <a:gd name="connsiteY21" fmla="*/ 1487109 h 5167257"/>
              <a:gd name="connsiteX22" fmla="*/ 8790709 w 30670298"/>
              <a:gd name="connsiteY22" fmla="*/ 1618027 h 5167257"/>
              <a:gd name="connsiteX23" fmla="*/ 8960133 w 30670298"/>
              <a:gd name="connsiteY23" fmla="*/ 1522170 h 5167257"/>
              <a:gd name="connsiteX24" fmla="*/ 9298594 w 30670298"/>
              <a:gd name="connsiteY24" fmla="*/ 1452275 h 5167257"/>
              <a:gd name="connsiteX25" fmla="*/ 9997651 w 30670298"/>
              <a:gd name="connsiteY25" fmla="*/ 1391482 h 5167257"/>
              <a:gd name="connsiteX26" fmla="*/ 10436521 w 30670298"/>
              <a:gd name="connsiteY26" fmla="*/ 1145104 h 5167257"/>
              <a:gd name="connsiteX27" fmla="*/ 11441291 w 30670298"/>
              <a:gd name="connsiteY27" fmla="*/ 1622469 h 5167257"/>
              <a:gd name="connsiteX28" fmla="*/ 12457614 w 30670298"/>
              <a:gd name="connsiteY28" fmla="*/ 1283693 h 5167257"/>
              <a:gd name="connsiteX29" fmla="*/ 13277604 w 30670298"/>
              <a:gd name="connsiteY29" fmla="*/ 1098909 h 5167257"/>
              <a:gd name="connsiteX30" fmla="*/ 14147914 w 30670298"/>
              <a:gd name="connsiteY30" fmla="*/ 1188703 h 5167257"/>
              <a:gd name="connsiteX31" fmla="*/ 30431453 w 30670298"/>
              <a:gd name="connsiteY31" fmla="*/ 5161384 h 5167257"/>
              <a:gd name="connsiteX32" fmla="*/ 12049 w 30670298"/>
              <a:gd name="connsiteY32" fmla="*/ 5167259 h 5167257"/>
              <a:gd name="connsiteX33" fmla="*/ 2559 w 30670298"/>
              <a:gd name="connsiteY33" fmla="*/ 3739670 h 5167257"/>
              <a:gd name="connsiteX34" fmla="*/ 202583 w 30670298"/>
              <a:gd name="connsiteY34" fmla="*/ 3472970 h 5167257"/>
              <a:gd name="connsiteX35" fmla="*/ 458567 w 30670298"/>
              <a:gd name="connsiteY35" fmla="*/ 3558696 h 5167257"/>
              <a:gd name="connsiteX36" fmla="*/ 696691 w 30670298"/>
              <a:gd name="connsiteY36" fmla="*/ 3368196 h 5167257"/>
              <a:gd name="connsiteX37" fmla="*/ 896716 w 30670298"/>
              <a:gd name="connsiteY37" fmla="*/ 3234846 h 5167257"/>
              <a:gd name="connsiteX38" fmla="*/ 1039591 w 30670298"/>
              <a:gd name="connsiteY38" fmla="*/ 2958621 h 5167257"/>
              <a:gd name="connsiteX39" fmla="*/ 1411065 w 30670298"/>
              <a:gd name="connsiteY39" fmla="*/ 2825271 h 5167257"/>
              <a:gd name="connsiteX40" fmla="*/ 1685925 w 30670298"/>
              <a:gd name="connsiteY40" fmla="*/ 2758595 h 5167257"/>
              <a:gd name="connsiteX41" fmla="*/ 1856372 w 30670298"/>
              <a:gd name="connsiteY41" fmla="*/ 2535509 h 5167257"/>
              <a:gd name="connsiteX42" fmla="*/ 1976688 w 30670298"/>
              <a:gd name="connsiteY42" fmla="*/ 2579625 h 5167257"/>
              <a:gd name="connsiteX43" fmla="*/ 2096364 w 30670298"/>
              <a:gd name="connsiteY43" fmla="*/ 2424218 h 5167257"/>
              <a:gd name="connsiteX44" fmla="*/ 2345657 w 30670298"/>
              <a:gd name="connsiteY44" fmla="*/ 2427225 h 5167257"/>
              <a:gd name="connsiteX45" fmla="*/ 2480371 w 30670298"/>
              <a:gd name="connsiteY45" fmla="*/ 2576117 h 5167257"/>
              <a:gd name="connsiteX46" fmla="*/ 2674520 w 30670298"/>
              <a:gd name="connsiteY46" fmla="*/ 2523478 h 5167257"/>
              <a:gd name="connsiteX47" fmla="*/ 3007393 w 30670298"/>
              <a:gd name="connsiteY47" fmla="*/ 2491394 h 5167257"/>
              <a:gd name="connsiteX48" fmla="*/ 3316064 w 30670298"/>
              <a:gd name="connsiteY48" fmla="*/ 2501421 h 5167257"/>
              <a:gd name="connsiteX49" fmla="*/ 3380372 w 30670298"/>
              <a:gd name="connsiteY49" fmla="*/ 2355036 h 5167257"/>
              <a:gd name="connsiteX50" fmla="*/ 3510718 w 30670298"/>
              <a:gd name="connsiteY50" fmla="*/ 2262209 h 5167257"/>
              <a:gd name="connsiteX0" fmla="*/ 3510718 w 30674706"/>
              <a:gd name="connsiteY0" fmla="*/ 2262209 h 5167257"/>
              <a:gd name="connsiteX1" fmla="*/ 3834130 w 30674706"/>
              <a:gd name="connsiteY1" fmla="*/ 2072099 h 5167257"/>
              <a:gd name="connsiteX2" fmla="*/ 4068538 w 30674706"/>
              <a:gd name="connsiteY2" fmla="*/ 1827005 h 5167257"/>
              <a:gd name="connsiteX3" fmla="*/ 4447871 w 30674706"/>
              <a:gd name="connsiteY3" fmla="*/ 1876613 h 5167257"/>
              <a:gd name="connsiteX4" fmla="*/ 4932915 w 30674706"/>
              <a:gd name="connsiteY4" fmla="*/ 1682629 h 5167257"/>
              <a:gd name="connsiteX5" fmla="*/ 5055885 w 30674706"/>
              <a:gd name="connsiteY5" fmla="*/ 1691331 h 5167257"/>
              <a:gd name="connsiteX6" fmla="*/ 5262183 w 30674706"/>
              <a:gd name="connsiteY6" fmla="*/ 1399309 h 5167257"/>
              <a:gd name="connsiteX7" fmla="*/ 5527059 w 30674706"/>
              <a:gd name="connsiteY7" fmla="*/ 1825145 h 5167257"/>
              <a:gd name="connsiteX8" fmla="*/ 5685000 w 30674706"/>
              <a:gd name="connsiteY8" fmla="*/ 1261080 h 5167257"/>
              <a:gd name="connsiteX9" fmla="*/ 6111999 w 30674706"/>
              <a:gd name="connsiteY9" fmla="*/ 987875 h 5167257"/>
              <a:gd name="connsiteX10" fmla="*/ 6234198 w 30674706"/>
              <a:gd name="connsiteY10" fmla="*/ 658914 h 5167257"/>
              <a:gd name="connsiteX11" fmla="*/ 6780318 w 30674706"/>
              <a:gd name="connsiteY11" fmla="*/ 813173 h 5167257"/>
              <a:gd name="connsiteX12" fmla="*/ 6991551 w 30674706"/>
              <a:gd name="connsiteY12" fmla="*/ 593867 h 5167257"/>
              <a:gd name="connsiteX13" fmla="*/ 7181354 w 30674706"/>
              <a:gd name="connsiteY13" fmla="*/ 519061 h 5167257"/>
              <a:gd name="connsiteX14" fmla="*/ 7486502 w 30674706"/>
              <a:gd name="connsiteY14" fmla="*/ 3094 h 5167257"/>
              <a:gd name="connsiteX15" fmla="*/ 7781108 w 30674706"/>
              <a:gd name="connsiteY15" fmla="*/ 115863 h 5167257"/>
              <a:gd name="connsiteX16" fmla="*/ 7901151 w 30674706"/>
              <a:gd name="connsiteY16" fmla="*/ 326539 h 5167257"/>
              <a:gd name="connsiteX17" fmla="*/ 8131660 w 30674706"/>
              <a:gd name="connsiteY17" fmla="*/ 597030 h 5167257"/>
              <a:gd name="connsiteX18" fmla="*/ 8253256 w 30674706"/>
              <a:gd name="connsiteY18" fmla="*/ 1023223 h 5167257"/>
              <a:gd name="connsiteX19" fmla="*/ 8413762 w 30674706"/>
              <a:gd name="connsiteY19" fmla="*/ 1194874 h 5167257"/>
              <a:gd name="connsiteX20" fmla="*/ 8595143 w 30674706"/>
              <a:gd name="connsiteY20" fmla="*/ 1453063 h 5167257"/>
              <a:gd name="connsiteX21" fmla="*/ 8706807 w 30674706"/>
              <a:gd name="connsiteY21" fmla="*/ 1487109 h 5167257"/>
              <a:gd name="connsiteX22" fmla="*/ 8790709 w 30674706"/>
              <a:gd name="connsiteY22" fmla="*/ 1618027 h 5167257"/>
              <a:gd name="connsiteX23" fmla="*/ 8960133 w 30674706"/>
              <a:gd name="connsiteY23" fmla="*/ 1522170 h 5167257"/>
              <a:gd name="connsiteX24" fmla="*/ 9298594 w 30674706"/>
              <a:gd name="connsiteY24" fmla="*/ 1452275 h 5167257"/>
              <a:gd name="connsiteX25" fmla="*/ 9997651 w 30674706"/>
              <a:gd name="connsiteY25" fmla="*/ 1391482 h 5167257"/>
              <a:gd name="connsiteX26" fmla="*/ 10436521 w 30674706"/>
              <a:gd name="connsiteY26" fmla="*/ 1145104 h 5167257"/>
              <a:gd name="connsiteX27" fmla="*/ 11441291 w 30674706"/>
              <a:gd name="connsiteY27" fmla="*/ 1622469 h 5167257"/>
              <a:gd name="connsiteX28" fmla="*/ 12457614 w 30674706"/>
              <a:gd name="connsiteY28" fmla="*/ 1283693 h 5167257"/>
              <a:gd name="connsiteX29" fmla="*/ 13277604 w 30674706"/>
              <a:gd name="connsiteY29" fmla="*/ 1098909 h 5167257"/>
              <a:gd name="connsiteX30" fmla="*/ 14465260 w 30674706"/>
              <a:gd name="connsiteY30" fmla="*/ 705133 h 5167257"/>
              <a:gd name="connsiteX31" fmla="*/ 30431453 w 30674706"/>
              <a:gd name="connsiteY31" fmla="*/ 5161384 h 5167257"/>
              <a:gd name="connsiteX32" fmla="*/ 12049 w 30674706"/>
              <a:gd name="connsiteY32" fmla="*/ 5167259 h 5167257"/>
              <a:gd name="connsiteX33" fmla="*/ 2559 w 30674706"/>
              <a:gd name="connsiteY33" fmla="*/ 3739670 h 5167257"/>
              <a:gd name="connsiteX34" fmla="*/ 202583 w 30674706"/>
              <a:gd name="connsiteY34" fmla="*/ 3472970 h 5167257"/>
              <a:gd name="connsiteX35" fmla="*/ 458567 w 30674706"/>
              <a:gd name="connsiteY35" fmla="*/ 3558696 h 5167257"/>
              <a:gd name="connsiteX36" fmla="*/ 696691 w 30674706"/>
              <a:gd name="connsiteY36" fmla="*/ 3368196 h 5167257"/>
              <a:gd name="connsiteX37" fmla="*/ 896716 w 30674706"/>
              <a:gd name="connsiteY37" fmla="*/ 3234846 h 5167257"/>
              <a:gd name="connsiteX38" fmla="*/ 1039591 w 30674706"/>
              <a:gd name="connsiteY38" fmla="*/ 2958621 h 5167257"/>
              <a:gd name="connsiteX39" fmla="*/ 1411065 w 30674706"/>
              <a:gd name="connsiteY39" fmla="*/ 2825271 h 5167257"/>
              <a:gd name="connsiteX40" fmla="*/ 1685925 w 30674706"/>
              <a:gd name="connsiteY40" fmla="*/ 2758595 h 5167257"/>
              <a:gd name="connsiteX41" fmla="*/ 1856372 w 30674706"/>
              <a:gd name="connsiteY41" fmla="*/ 2535509 h 5167257"/>
              <a:gd name="connsiteX42" fmla="*/ 1976688 w 30674706"/>
              <a:gd name="connsiteY42" fmla="*/ 2579625 h 5167257"/>
              <a:gd name="connsiteX43" fmla="*/ 2096364 w 30674706"/>
              <a:gd name="connsiteY43" fmla="*/ 2424218 h 5167257"/>
              <a:gd name="connsiteX44" fmla="*/ 2345657 w 30674706"/>
              <a:gd name="connsiteY44" fmla="*/ 2427225 h 5167257"/>
              <a:gd name="connsiteX45" fmla="*/ 2480371 w 30674706"/>
              <a:gd name="connsiteY45" fmla="*/ 2576117 h 5167257"/>
              <a:gd name="connsiteX46" fmla="*/ 2674520 w 30674706"/>
              <a:gd name="connsiteY46" fmla="*/ 2523478 h 5167257"/>
              <a:gd name="connsiteX47" fmla="*/ 3007393 w 30674706"/>
              <a:gd name="connsiteY47" fmla="*/ 2491394 h 5167257"/>
              <a:gd name="connsiteX48" fmla="*/ 3316064 w 30674706"/>
              <a:gd name="connsiteY48" fmla="*/ 2501421 h 5167257"/>
              <a:gd name="connsiteX49" fmla="*/ 3380372 w 30674706"/>
              <a:gd name="connsiteY49" fmla="*/ 2355036 h 5167257"/>
              <a:gd name="connsiteX50" fmla="*/ 3510718 w 30674706"/>
              <a:gd name="connsiteY50" fmla="*/ 2262209 h 5167257"/>
              <a:gd name="connsiteX0" fmla="*/ 3510718 w 30674706"/>
              <a:gd name="connsiteY0" fmla="*/ 2262209 h 5167257"/>
              <a:gd name="connsiteX1" fmla="*/ 3834130 w 30674706"/>
              <a:gd name="connsiteY1" fmla="*/ 2072099 h 5167257"/>
              <a:gd name="connsiteX2" fmla="*/ 4068538 w 30674706"/>
              <a:gd name="connsiteY2" fmla="*/ 1827005 h 5167257"/>
              <a:gd name="connsiteX3" fmla="*/ 4447871 w 30674706"/>
              <a:gd name="connsiteY3" fmla="*/ 1876613 h 5167257"/>
              <a:gd name="connsiteX4" fmla="*/ 4932915 w 30674706"/>
              <a:gd name="connsiteY4" fmla="*/ 1682629 h 5167257"/>
              <a:gd name="connsiteX5" fmla="*/ 5055885 w 30674706"/>
              <a:gd name="connsiteY5" fmla="*/ 1691331 h 5167257"/>
              <a:gd name="connsiteX6" fmla="*/ 5262183 w 30674706"/>
              <a:gd name="connsiteY6" fmla="*/ 1399309 h 5167257"/>
              <a:gd name="connsiteX7" fmla="*/ 5527059 w 30674706"/>
              <a:gd name="connsiteY7" fmla="*/ 1825145 h 5167257"/>
              <a:gd name="connsiteX8" fmla="*/ 5685000 w 30674706"/>
              <a:gd name="connsiteY8" fmla="*/ 1261080 h 5167257"/>
              <a:gd name="connsiteX9" fmla="*/ 6111999 w 30674706"/>
              <a:gd name="connsiteY9" fmla="*/ 987875 h 5167257"/>
              <a:gd name="connsiteX10" fmla="*/ 6234198 w 30674706"/>
              <a:gd name="connsiteY10" fmla="*/ 658914 h 5167257"/>
              <a:gd name="connsiteX11" fmla="*/ 6780318 w 30674706"/>
              <a:gd name="connsiteY11" fmla="*/ 813173 h 5167257"/>
              <a:gd name="connsiteX12" fmla="*/ 6991551 w 30674706"/>
              <a:gd name="connsiteY12" fmla="*/ 593867 h 5167257"/>
              <a:gd name="connsiteX13" fmla="*/ 7181354 w 30674706"/>
              <a:gd name="connsiteY13" fmla="*/ 519061 h 5167257"/>
              <a:gd name="connsiteX14" fmla="*/ 7486502 w 30674706"/>
              <a:gd name="connsiteY14" fmla="*/ 3094 h 5167257"/>
              <a:gd name="connsiteX15" fmla="*/ 7781108 w 30674706"/>
              <a:gd name="connsiteY15" fmla="*/ 115863 h 5167257"/>
              <a:gd name="connsiteX16" fmla="*/ 7901151 w 30674706"/>
              <a:gd name="connsiteY16" fmla="*/ 326539 h 5167257"/>
              <a:gd name="connsiteX17" fmla="*/ 8131660 w 30674706"/>
              <a:gd name="connsiteY17" fmla="*/ 597030 h 5167257"/>
              <a:gd name="connsiteX18" fmla="*/ 8253256 w 30674706"/>
              <a:gd name="connsiteY18" fmla="*/ 1023223 h 5167257"/>
              <a:gd name="connsiteX19" fmla="*/ 8413762 w 30674706"/>
              <a:gd name="connsiteY19" fmla="*/ 1194874 h 5167257"/>
              <a:gd name="connsiteX20" fmla="*/ 8595143 w 30674706"/>
              <a:gd name="connsiteY20" fmla="*/ 1453063 h 5167257"/>
              <a:gd name="connsiteX21" fmla="*/ 8706807 w 30674706"/>
              <a:gd name="connsiteY21" fmla="*/ 1487109 h 5167257"/>
              <a:gd name="connsiteX22" fmla="*/ 8790709 w 30674706"/>
              <a:gd name="connsiteY22" fmla="*/ 1618027 h 5167257"/>
              <a:gd name="connsiteX23" fmla="*/ 8960133 w 30674706"/>
              <a:gd name="connsiteY23" fmla="*/ 1522170 h 5167257"/>
              <a:gd name="connsiteX24" fmla="*/ 9298594 w 30674706"/>
              <a:gd name="connsiteY24" fmla="*/ 1452275 h 5167257"/>
              <a:gd name="connsiteX25" fmla="*/ 9997651 w 30674706"/>
              <a:gd name="connsiteY25" fmla="*/ 1391482 h 5167257"/>
              <a:gd name="connsiteX26" fmla="*/ 10436521 w 30674706"/>
              <a:gd name="connsiteY26" fmla="*/ 1145104 h 5167257"/>
              <a:gd name="connsiteX27" fmla="*/ 11441291 w 30674706"/>
              <a:gd name="connsiteY27" fmla="*/ 1622469 h 5167257"/>
              <a:gd name="connsiteX28" fmla="*/ 12457614 w 30674706"/>
              <a:gd name="connsiteY28" fmla="*/ 1283693 h 5167257"/>
              <a:gd name="connsiteX29" fmla="*/ 13277604 w 30674706"/>
              <a:gd name="connsiteY29" fmla="*/ 1098909 h 5167257"/>
              <a:gd name="connsiteX30" fmla="*/ 14465260 w 30674706"/>
              <a:gd name="connsiteY30" fmla="*/ 705133 h 5167257"/>
              <a:gd name="connsiteX31" fmla="*/ 30431453 w 30674706"/>
              <a:gd name="connsiteY31" fmla="*/ 5161384 h 5167257"/>
              <a:gd name="connsiteX32" fmla="*/ 12049 w 30674706"/>
              <a:gd name="connsiteY32" fmla="*/ 5167259 h 5167257"/>
              <a:gd name="connsiteX33" fmla="*/ 2559 w 30674706"/>
              <a:gd name="connsiteY33" fmla="*/ 3739670 h 5167257"/>
              <a:gd name="connsiteX34" fmla="*/ 202583 w 30674706"/>
              <a:gd name="connsiteY34" fmla="*/ 3472970 h 5167257"/>
              <a:gd name="connsiteX35" fmla="*/ 458567 w 30674706"/>
              <a:gd name="connsiteY35" fmla="*/ 3558696 h 5167257"/>
              <a:gd name="connsiteX36" fmla="*/ 696691 w 30674706"/>
              <a:gd name="connsiteY36" fmla="*/ 3368196 h 5167257"/>
              <a:gd name="connsiteX37" fmla="*/ 896716 w 30674706"/>
              <a:gd name="connsiteY37" fmla="*/ 3234846 h 5167257"/>
              <a:gd name="connsiteX38" fmla="*/ 1039591 w 30674706"/>
              <a:gd name="connsiteY38" fmla="*/ 2958621 h 5167257"/>
              <a:gd name="connsiteX39" fmla="*/ 1411065 w 30674706"/>
              <a:gd name="connsiteY39" fmla="*/ 2825271 h 5167257"/>
              <a:gd name="connsiteX40" fmla="*/ 1685925 w 30674706"/>
              <a:gd name="connsiteY40" fmla="*/ 2758595 h 5167257"/>
              <a:gd name="connsiteX41" fmla="*/ 1856372 w 30674706"/>
              <a:gd name="connsiteY41" fmla="*/ 2535509 h 5167257"/>
              <a:gd name="connsiteX42" fmla="*/ 1976688 w 30674706"/>
              <a:gd name="connsiteY42" fmla="*/ 2579625 h 5167257"/>
              <a:gd name="connsiteX43" fmla="*/ 2096364 w 30674706"/>
              <a:gd name="connsiteY43" fmla="*/ 2424218 h 5167257"/>
              <a:gd name="connsiteX44" fmla="*/ 2345657 w 30674706"/>
              <a:gd name="connsiteY44" fmla="*/ 2427225 h 5167257"/>
              <a:gd name="connsiteX45" fmla="*/ 2480371 w 30674706"/>
              <a:gd name="connsiteY45" fmla="*/ 2576117 h 5167257"/>
              <a:gd name="connsiteX46" fmla="*/ 2674520 w 30674706"/>
              <a:gd name="connsiteY46" fmla="*/ 2523478 h 5167257"/>
              <a:gd name="connsiteX47" fmla="*/ 3007393 w 30674706"/>
              <a:gd name="connsiteY47" fmla="*/ 2491394 h 5167257"/>
              <a:gd name="connsiteX48" fmla="*/ 3316064 w 30674706"/>
              <a:gd name="connsiteY48" fmla="*/ 2501421 h 5167257"/>
              <a:gd name="connsiteX49" fmla="*/ 3380372 w 30674706"/>
              <a:gd name="connsiteY49" fmla="*/ 2355036 h 5167257"/>
              <a:gd name="connsiteX50" fmla="*/ 3510718 w 30674706"/>
              <a:gd name="connsiteY50" fmla="*/ 2262209 h 5167257"/>
              <a:gd name="connsiteX0" fmla="*/ 3510718 w 30650676"/>
              <a:gd name="connsiteY0" fmla="*/ 2262209 h 5167257"/>
              <a:gd name="connsiteX1" fmla="*/ 3834130 w 30650676"/>
              <a:gd name="connsiteY1" fmla="*/ 2072099 h 5167257"/>
              <a:gd name="connsiteX2" fmla="*/ 4068538 w 30650676"/>
              <a:gd name="connsiteY2" fmla="*/ 1827005 h 5167257"/>
              <a:gd name="connsiteX3" fmla="*/ 4447871 w 30650676"/>
              <a:gd name="connsiteY3" fmla="*/ 1876613 h 5167257"/>
              <a:gd name="connsiteX4" fmla="*/ 4932915 w 30650676"/>
              <a:gd name="connsiteY4" fmla="*/ 1682629 h 5167257"/>
              <a:gd name="connsiteX5" fmla="*/ 5055885 w 30650676"/>
              <a:gd name="connsiteY5" fmla="*/ 1691331 h 5167257"/>
              <a:gd name="connsiteX6" fmla="*/ 5262183 w 30650676"/>
              <a:gd name="connsiteY6" fmla="*/ 1399309 h 5167257"/>
              <a:gd name="connsiteX7" fmla="*/ 5527059 w 30650676"/>
              <a:gd name="connsiteY7" fmla="*/ 1825145 h 5167257"/>
              <a:gd name="connsiteX8" fmla="*/ 5685000 w 30650676"/>
              <a:gd name="connsiteY8" fmla="*/ 1261080 h 5167257"/>
              <a:gd name="connsiteX9" fmla="*/ 6111999 w 30650676"/>
              <a:gd name="connsiteY9" fmla="*/ 987875 h 5167257"/>
              <a:gd name="connsiteX10" fmla="*/ 6234198 w 30650676"/>
              <a:gd name="connsiteY10" fmla="*/ 658914 h 5167257"/>
              <a:gd name="connsiteX11" fmla="*/ 6780318 w 30650676"/>
              <a:gd name="connsiteY11" fmla="*/ 813173 h 5167257"/>
              <a:gd name="connsiteX12" fmla="*/ 6991551 w 30650676"/>
              <a:gd name="connsiteY12" fmla="*/ 593867 h 5167257"/>
              <a:gd name="connsiteX13" fmla="*/ 7181354 w 30650676"/>
              <a:gd name="connsiteY13" fmla="*/ 519061 h 5167257"/>
              <a:gd name="connsiteX14" fmla="*/ 7486502 w 30650676"/>
              <a:gd name="connsiteY14" fmla="*/ 3094 h 5167257"/>
              <a:gd name="connsiteX15" fmla="*/ 7781108 w 30650676"/>
              <a:gd name="connsiteY15" fmla="*/ 115863 h 5167257"/>
              <a:gd name="connsiteX16" fmla="*/ 7901151 w 30650676"/>
              <a:gd name="connsiteY16" fmla="*/ 326539 h 5167257"/>
              <a:gd name="connsiteX17" fmla="*/ 8131660 w 30650676"/>
              <a:gd name="connsiteY17" fmla="*/ 597030 h 5167257"/>
              <a:gd name="connsiteX18" fmla="*/ 8253256 w 30650676"/>
              <a:gd name="connsiteY18" fmla="*/ 1023223 h 5167257"/>
              <a:gd name="connsiteX19" fmla="*/ 8413762 w 30650676"/>
              <a:gd name="connsiteY19" fmla="*/ 1194874 h 5167257"/>
              <a:gd name="connsiteX20" fmla="*/ 8595143 w 30650676"/>
              <a:gd name="connsiteY20" fmla="*/ 1453063 h 5167257"/>
              <a:gd name="connsiteX21" fmla="*/ 8706807 w 30650676"/>
              <a:gd name="connsiteY21" fmla="*/ 1487109 h 5167257"/>
              <a:gd name="connsiteX22" fmla="*/ 8790709 w 30650676"/>
              <a:gd name="connsiteY22" fmla="*/ 1618027 h 5167257"/>
              <a:gd name="connsiteX23" fmla="*/ 8960133 w 30650676"/>
              <a:gd name="connsiteY23" fmla="*/ 1522170 h 5167257"/>
              <a:gd name="connsiteX24" fmla="*/ 9298594 w 30650676"/>
              <a:gd name="connsiteY24" fmla="*/ 1452275 h 5167257"/>
              <a:gd name="connsiteX25" fmla="*/ 9997651 w 30650676"/>
              <a:gd name="connsiteY25" fmla="*/ 1391482 h 5167257"/>
              <a:gd name="connsiteX26" fmla="*/ 10436521 w 30650676"/>
              <a:gd name="connsiteY26" fmla="*/ 1145104 h 5167257"/>
              <a:gd name="connsiteX27" fmla="*/ 11441291 w 30650676"/>
              <a:gd name="connsiteY27" fmla="*/ 1622469 h 5167257"/>
              <a:gd name="connsiteX28" fmla="*/ 12457614 w 30650676"/>
              <a:gd name="connsiteY28" fmla="*/ 1283693 h 5167257"/>
              <a:gd name="connsiteX29" fmla="*/ 13277604 w 30650676"/>
              <a:gd name="connsiteY29" fmla="*/ 1098909 h 5167257"/>
              <a:gd name="connsiteX30" fmla="*/ 14465260 w 30650676"/>
              <a:gd name="connsiteY30" fmla="*/ 705133 h 5167257"/>
              <a:gd name="connsiteX31" fmla="*/ 30431453 w 30650676"/>
              <a:gd name="connsiteY31" fmla="*/ 5161384 h 5167257"/>
              <a:gd name="connsiteX32" fmla="*/ 12049 w 30650676"/>
              <a:gd name="connsiteY32" fmla="*/ 5167259 h 5167257"/>
              <a:gd name="connsiteX33" fmla="*/ 2559 w 30650676"/>
              <a:gd name="connsiteY33" fmla="*/ 3739670 h 5167257"/>
              <a:gd name="connsiteX34" fmla="*/ 202583 w 30650676"/>
              <a:gd name="connsiteY34" fmla="*/ 3472970 h 5167257"/>
              <a:gd name="connsiteX35" fmla="*/ 458567 w 30650676"/>
              <a:gd name="connsiteY35" fmla="*/ 3558696 h 5167257"/>
              <a:gd name="connsiteX36" fmla="*/ 696691 w 30650676"/>
              <a:gd name="connsiteY36" fmla="*/ 3368196 h 5167257"/>
              <a:gd name="connsiteX37" fmla="*/ 896716 w 30650676"/>
              <a:gd name="connsiteY37" fmla="*/ 3234846 h 5167257"/>
              <a:gd name="connsiteX38" fmla="*/ 1039591 w 30650676"/>
              <a:gd name="connsiteY38" fmla="*/ 2958621 h 5167257"/>
              <a:gd name="connsiteX39" fmla="*/ 1411065 w 30650676"/>
              <a:gd name="connsiteY39" fmla="*/ 2825271 h 5167257"/>
              <a:gd name="connsiteX40" fmla="*/ 1685925 w 30650676"/>
              <a:gd name="connsiteY40" fmla="*/ 2758595 h 5167257"/>
              <a:gd name="connsiteX41" fmla="*/ 1856372 w 30650676"/>
              <a:gd name="connsiteY41" fmla="*/ 2535509 h 5167257"/>
              <a:gd name="connsiteX42" fmla="*/ 1976688 w 30650676"/>
              <a:gd name="connsiteY42" fmla="*/ 2579625 h 5167257"/>
              <a:gd name="connsiteX43" fmla="*/ 2096364 w 30650676"/>
              <a:gd name="connsiteY43" fmla="*/ 2424218 h 5167257"/>
              <a:gd name="connsiteX44" fmla="*/ 2345657 w 30650676"/>
              <a:gd name="connsiteY44" fmla="*/ 2427225 h 5167257"/>
              <a:gd name="connsiteX45" fmla="*/ 2480371 w 30650676"/>
              <a:gd name="connsiteY45" fmla="*/ 2576117 h 5167257"/>
              <a:gd name="connsiteX46" fmla="*/ 2674520 w 30650676"/>
              <a:gd name="connsiteY46" fmla="*/ 2523478 h 5167257"/>
              <a:gd name="connsiteX47" fmla="*/ 3007393 w 30650676"/>
              <a:gd name="connsiteY47" fmla="*/ 2491394 h 5167257"/>
              <a:gd name="connsiteX48" fmla="*/ 3316064 w 30650676"/>
              <a:gd name="connsiteY48" fmla="*/ 2501421 h 5167257"/>
              <a:gd name="connsiteX49" fmla="*/ 3380372 w 30650676"/>
              <a:gd name="connsiteY49" fmla="*/ 2355036 h 5167257"/>
              <a:gd name="connsiteX50" fmla="*/ 3510718 w 30650676"/>
              <a:gd name="connsiteY50" fmla="*/ 2262209 h 5167257"/>
              <a:gd name="connsiteX0" fmla="*/ 3510718 w 30748579"/>
              <a:gd name="connsiteY0" fmla="*/ 2262209 h 5167257"/>
              <a:gd name="connsiteX1" fmla="*/ 3834130 w 30748579"/>
              <a:gd name="connsiteY1" fmla="*/ 2072099 h 5167257"/>
              <a:gd name="connsiteX2" fmla="*/ 4068538 w 30748579"/>
              <a:gd name="connsiteY2" fmla="*/ 1827005 h 5167257"/>
              <a:gd name="connsiteX3" fmla="*/ 4447871 w 30748579"/>
              <a:gd name="connsiteY3" fmla="*/ 1876613 h 5167257"/>
              <a:gd name="connsiteX4" fmla="*/ 4932915 w 30748579"/>
              <a:gd name="connsiteY4" fmla="*/ 1682629 h 5167257"/>
              <a:gd name="connsiteX5" fmla="*/ 5055885 w 30748579"/>
              <a:gd name="connsiteY5" fmla="*/ 1691331 h 5167257"/>
              <a:gd name="connsiteX6" fmla="*/ 5262183 w 30748579"/>
              <a:gd name="connsiteY6" fmla="*/ 1399309 h 5167257"/>
              <a:gd name="connsiteX7" fmla="*/ 5527059 w 30748579"/>
              <a:gd name="connsiteY7" fmla="*/ 1825145 h 5167257"/>
              <a:gd name="connsiteX8" fmla="*/ 5685000 w 30748579"/>
              <a:gd name="connsiteY8" fmla="*/ 1261080 h 5167257"/>
              <a:gd name="connsiteX9" fmla="*/ 6111999 w 30748579"/>
              <a:gd name="connsiteY9" fmla="*/ 987875 h 5167257"/>
              <a:gd name="connsiteX10" fmla="*/ 6234198 w 30748579"/>
              <a:gd name="connsiteY10" fmla="*/ 658914 h 5167257"/>
              <a:gd name="connsiteX11" fmla="*/ 6780318 w 30748579"/>
              <a:gd name="connsiteY11" fmla="*/ 813173 h 5167257"/>
              <a:gd name="connsiteX12" fmla="*/ 6991551 w 30748579"/>
              <a:gd name="connsiteY12" fmla="*/ 593867 h 5167257"/>
              <a:gd name="connsiteX13" fmla="*/ 7181354 w 30748579"/>
              <a:gd name="connsiteY13" fmla="*/ 519061 h 5167257"/>
              <a:gd name="connsiteX14" fmla="*/ 7486502 w 30748579"/>
              <a:gd name="connsiteY14" fmla="*/ 3094 h 5167257"/>
              <a:gd name="connsiteX15" fmla="*/ 7781108 w 30748579"/>
              <a:gd name="connsiteY15" fmla="*/ 115863 h 5167257"/>
              <a:gd name="connsiteX16" fmla="*/ 7901151 w 30748579"/>
              <a:gd name="connsiteY16" fmla="*/ 326539 h 5167257"/>
              <a:gd name="connsiteX17" fmla="*/ 8131660 w 30748579"/>
              <a:gd name="connsiteY17" fmla="*/ 597030 h 5167257"/>
              <a:gd name="connsiteX18" fmla="*/ 8253256 w 30748579"/>
              <a:gd name="connsiteY18" fmla="*/ 1023223 h 5167257"/>
              <a:gd name="connsiteX19" fmla="*/ 8413762 w 30748579"/>
              <a:gd name="connsiteY19" fmla="*/ 1194874 h 5167257"/>
              <a:gd name="connsiteX20" fmla="*/ 8595143 w 30748579"/>
              <a:gd name="connsiteY20" fmla="*/ 1453063 h 5167257"/>
              <a:gd name="connsiteX21" fmla="*/ 8706807 w 30748579"/>
              <a:gd name="connsiteY21" fmla="*/ 1487109 h 5167257"/>
              <a:gd name="connsiteX22" fmla="*/ 8790709 w 30748579"/>
              <a:gd name="connsiteY22" fmla="*/ 1618027 h 5167257"/>
              <a:gd name="connsiteX23" fmla="*/ 8960133 w 30748579"/>
              <a:gd name="connsiteY23" fmla="*/ 1522170 h 5167257"/>
              <a:gd name="connsiteX24" fmla="*/ 9298594 w 30748579"/>
              <a:gd name="connsiteY24" fmla="*/ 1452275 h 5167257"/>
              <a:gd name="connsiteX25" fmla="*/ 9997651 w 30748579"/>
              <a:gd name="connsiteY25" fmla="*/ 1391482 h 5167257"/>
              <a:gd name="connsiteX26" fmla="*/ 10436521 w 30748579"/>
              <a:gd name="connsiteY26" fmla="*/ 1145104 h 5167257"/>
              <a:gd name="connsiteX27" fmla="*/ 11441291 w 30748579"/>
              <a:gd name="connsiteY27" fmla="*/ 1622469 h 5167257"/>
              <a:gd name="connsiteX28" fmla="*/ 12457614 w 30748579"/>
              <a:gd name="connsiteY28" fmla="*/ 1283693 h 5167257"/>
              <a:gd name="connsiteX29" fmla="*/ 13277604 w 30748579"/>
              <a:gd name="connsiteY29" fmla="*/ 1098909 h 5167257"/>
              <a:gd name="connsiteX30" fmla="*/ 14465260 w 30748579"/>
              <a:gd name="connsiteY30" fmla="*/ 705133 h 5167257"/>
              <a:gd name="connsiteX31" fmla="*/ 15825300 w 30748579"/>
              <a:gd name="connsiteY31" fmla="*/ 916694 h 5167257"/>
              <a:gd name="connsiteX32" fmla="*/ 30431453 w 30748579"/>
              <a:gd name="connsiteY32" fmla="*/ 5161384 h 5167257"/>
              <a:gd name="connsiteX33" fmla="*/ 12049 w 30748579"/>
              <a:gd name="connsiteY33" fmla="*/ 5167259 h 5167257"/>
              <a:gd name="connsiteX34" fmla="*/ 2559 w 30748579"/>
              <a:gd name="connsiteY34" fmla="*/ 3739670 h 5167257"/>
              <a:gd name="connsiteX35" fmla="*/ 202583 w 30748579"/>
              <a:gd name="connsiteY35" fmla="*/ 3472970 h 5167257"/>
              <a:gd name="connsiteX36" fmla="*/ 458567 w 30748579"/>
              <a:gd name="connsiteY36" fmla="*/ 3558696 h 5167257"/>
              <a:gd name="connsiteX37" fmla="*/ 696691 w 30748579"/>
              <a:gd name="connsiteY37" fmla="*/ 3368196 h 5167257"/>
              <a:gd name="connsiteX38" fmla="*/ 896716 w 30748579"/>
              <a:gd name="connsiteY38" fmla="*/ 3234846 h 5167257"/>
              <a:gd name="connsiteX39" fmla="*/ 1039591 w 30748579"/>
              <a:gd name="connsiteY39" fmla="*/ 2958621 h 5167257"/>
              <a:gd name="connsiteX40" fmla="*/ 1411065 w 30748579"/>
              <a:gd name="connsiteY40" fmla="*/ 2825271 h 5167257"/>
              <a:gd name="connsiteX41" fmla="*/ 1685925 w 30748579"/>
              <a:gd name="connsiteY41" fmla="*/ 2758595 h 5167257"/>
              <a:gd name="connsiteX42" fmla="*/ 1856372 w 30748579"/>
              <a:gd name="connsiteY42" fmla="*/ 2535509 h 5167257"/>
              <a:gd name="connsiteX43" fmla="*/ 1976688 w 30748579"/>
              <a:gd name="connsiteY43" fmla="*/ 2579625 h 5167257"/>
              <a:gd name="connsiteX44" fmla="*/ 2096364 w 30748579"/>
              <a:gd name="connsiteY44" fmla="*/ 2424218 h 5167257"/>
              <a:gd name="connsiteX45" fmla="*/ 2345657 w 30748579"/>
              <a:gd name="connsiteY45" fmla="*/ 2427225 h 5167257"/>
              <a:gd name="connsiteX46" fmla="*/ 2480371 w 30748579"/>
              <a:gd name="connsiteY46" fmla="*/ 2576117 h 5167257"/>
              <a:gd name="connsiteX47" fmla="*/ 2674520 w 30748579"/>
              <a:gd name="connsiteY47" fmla="*/ 2523478 h 5167257"/>
              <a:gd name="connsiteX48" fmla="*/ 3007393 w 30748579"/>
              <a:gd name="connsiteY48" fmla="*/ 2491394 h 5167257"/>
              <a:gd name="connsiteX49" fmla="*/ 3316064 w 30748579"/>
              <a:gd name="connsiteY49" fmla="*/ 2501421 h 5167257"/>
              <a:gd name="connsiteX50" fmla="*/ 3380372 w 30748579"/>
              <a:gd name="connsiteY50" fmla="*/ 2355036 h 5167257"/>
              <a:gd name="connsiteX51" fmla="*/ 3510718 w 30748579"/>
              <a:gd name="connsiteY51" fmla="*/ 2262209 h 5167257"/>
              <a:gd name="connsiteX0" fmla="*/ 3510718 w 30748579"/>
              <a:gd name="connsiteY0" fmla="*/ 2262209 h 5167257"/>
              <a:gd name="connsiteX1" fmla="*/ 3834130 w 30748579"/>
              <a:gd name="connsiteY1" fmla="*/ 2072099 h 5167257"/>
              <a:gd name="connsiteX2" fmla="*/ 4068538 w 30748579"/>
              <a:gd name="connsiteY2" fmla="*/ 1827005 h 5167257"/>
              <a:gd name="connsiteX3" fmla="*/ 4447871 w 30748579"/>
              <a:gd name="connsiteY3" fmla="*/ 1876613 h 5167257"/>
              <a:gd name="connsiteX4" fmla="*/ 4932915 w 30748579"/>
              <a:gd name="connsiteY4" fmla="*/ 1682629 h 5167257"/>
              <a:gd name="connsiteX5" fmla="*/ 5055885 w 30748579"/>
              <a:gd name="connsiteY5" fmla="*/ 1691331 h 5167257"/>
              <a:gd name="connsiteX6" fmla="*/ 5262183 w 30748579"/>
              <a:gd name="connsiteY6" fmla="*/ 1399309 h 5167257"/>
              <a:gd name="connsiteX7" fmla="*/ 5527059 w 30748579"/>
              <a:gd name="connsiteY7" fmla="*/ 1825145 h 5167257"/>
              <a:gd name="connsiteX8" fmla="*/ 5685000 w 30748579"/>
              <a:gd name="connsiteY8" fmla="*/ 1261080 h 5167257"/>
              <a:gd name="connsiteX9" fmla="*/ 6111999 w 30748579"/>
              <a:gd name="connsiteY9" fmla="*/ 987875 h 5167257"/>
              <a:gd name="connsiteX10" fmla="*/ 6234198 w 30748579"/>
              <a:gd name="connsiteY10" fmla="*/ 658914 h 5167257"/>
              <a:gd name="connsiteX11" fmla="*/ 6780318 w 30748579"/>
              <a:gd name="connsiteY11" fmla="*/ 813173 h 5167257"/>
              <a:gd name="connsiteX12" fmla="*/ 6991551 w 30748579"/>
              <a:gd name="connsiteY12" fmla="*/ 593867 h 5167257"/>
              <a:gd name="connsiteX13" fmla="*/ 7181354 w 30748579"/>
              <a:gd name="connsiteY13" fmla="*/ 519061 h 5167257"/>
              <a:gd name="connsiteX14" fmla="*/ 7486502 w 30748579"/>
              <a:gd name="connsiteY14" fmla="*/ 3094 h 5167257"/>
              <a:gd name="connsiteX15" fmla="*/ 7781108 w 30748579"/>
              <a:gd name="connsiteY15" fmla="*/ 115863 h 5167257"/>
              <a:gd name="connsiteX16" fmla="*/ 7901151 w 30748579"/>
              <a:gd name="connsiteY16" fmla="*/ 326539 h 5167257"/>
              <a:gd name="connsiteX17" fmla="*/ 8131660 w 30748579"/>
              <a:gd name="connsiteY17" fmla="*/ 597030 h 5167257"/>
              <a:gd name="connsiteX18" fmla="*/ 8253256 w 30748579"/>
              <a:gd name="connsiteY18" fmla="*/ 1023223 h 5167257"/>
              <a:gd name="connsiteX19" fmla="*/ 8413762 w 30748579"/>
              <a:gd name="connsiteY19" fmla="*/ 1194874 h 5167257"/>
              <a:gd name="connsiteX20" fmla="*/ 8595143 w 30748579"/>
              <a:gd name="connsiteY20" fmla="*/ 1453063 h 5167257"/>
              <a:gd name="connsiteX21" fmla="*/ 8706807 w 30748579"/>
              <a:gd name="connsiteY21" fmla="*/ 1487109 h 5167257"/>
              <a:gd name="connsiteX22" fmla="*/ 8790709 w 30748579"/>
              <a:gd name="connsiteY22" fmla="*/ 1618027 h 5167257"/>
              <a:gd name="connsiteX23" fmla="*/ 8960133 w 30748579"/>
              <a:gd name="connsiteY23" fmla="*/ 1522170 h 5167257"/>
              <a:gd name="connsiteX24" fmla="*/ 9298594 w 30748579"/>
              <a:gd name="connsiteY24" fmla="*/ 1452275 h 5167257"/>
              <a:gd name="connsiteX25" fmla="*/ 9997651 w 30748579"/>
              <a:gd name="connsiteY25" fmla="*/ 1391482 h 5167257"/>
              <a:gd name="connsiteX26" fmla="*/ 10436521 w 30748579"/>
              <a:gd name="connsiteY26" fmla="*/ 1145104 h 5167257"/>
              <a:gd name="connsiteX27" fmla="*/ 11441291 w 30748579"/>
              <a:gd name="connsiteY27" fmla="*/ 1622469 h 5167257"/>
              <a:gd name="connsiteX28" fmla="*/ 12457614 w 30748579"/>
              <a:gd name="connsiteY28" fmla="*/ 1283693 h 5167257"/>
              <a:gd name="connsiteX29" fmla="*/ 13277604 w 30748579"/>
              <a:gd name="connsiteY29" fmla="*/ 1098909 h 5167257"/>
              <a:gd name="connsiteX30" fmla="*/ 14465260 w 30748579"/>
              <a:gd name="connsiteY30" fmla="*/ 705133 h 5167257"/>
              <a:gd name="connsiteX31" fmla="*/ 15825300 w 30748579"/>
              <a:gd name="connsiteY31" fmla="*/ 916694 h 5167257"/>
              <a:gd name="connsiteX32" fmla="*/ 30431453 w 30748579"/>
              <a:gd name="connsiteY32" fmla="*/ 5161384 h 5167257"/>
              <a:gd name="connsiteX33" fmla="*/ 12049 w 30748579"/>
              <a:gd name="connsiteY33" fmla="*/ 5167259 h 5167257"/>
              <a:gd name="connsiteX34" fmla="*/ 2559 w 30748579"/>
              <a:gd name="connsiteY34" fmla="*/ 3739670 h 5167257"/>
              <a:gd name="connsiteX35" fmla="*/ 202583 w 30748579"/>
              <a:gd name="connsiteY35" fmla="*/ 3472970 h 5167257"/>
              <a:gd name="connsiteX36" fmla="*/ 458567 w 30748579"/>
              <a:gd name="connsiteY36" fmla="*/ 3558696 h 5167257"/>
              <a:gd name="connsiteX37" fmla="*/ 696691 w 30748579"/>
              <a:gd name="connsiteY37" fmla="*/ 3368196 h 5167257"/>
              <a:gd name="connsiteX38" fmla="*/ 896716 w 30748579"/>
              <a:gd name="connsiteY38" fmla="*/ 3234846 h 5167257"/>
              <a:gd name="connsiteX39" fmla="*/ 1039591 w 30748579"/>
              <a:gd name="connsiteY39" fmla="*/ 2958621 h 5167257"/>
              <a:gd name="connsiteX40" fmla="*/ 1411065 w 30748579"/>
              <a:gd name="connsiteY40" fmla="*/ 2825271 h 5167257"/>
              <a:gd name="connsiteX41" fmla="*/ 1685925 w 30748579"/>
              <a:gd name="connsiteY41" fmla="*/ 2758595 h 5167257"/>
              <a:gd name="connsiteX42" fmla="*/ 1856372 w 30748579"/>
              <a:gd name="connsiteY42" fmla="*/ 2535509 h 5167257"/>
              <a:gd name="connsiteX43" fmla="*/ 1976688 w 30748579"/>
              <a:gd name="connsiteY43" fmla="*/ 2579625 h 5167257"/>
              <a:gd name="connsiteX44" fmla="*/ 2096364 w 30748579"/>
              <a:gd name="connsiteY44" fmla="*/ 2424218 h 5167257"/>
              <a:gd name="connsiteX45" fmla="*/ 2345657 w 30748579"/>
              <a:gd name="connsiteY45" fmla="*/ 2427225 h 5167257"/>
              <a:gd name="connsiteX46" fmla="*/ 2480371 w 30748579"/>
              <a:gd name="connsiteY46" fmla="*/ 2576117 h 5167257"/>
              <a:gd name="connsiteX47" fmla="*/ 2674520 w 30748579"/>
              <a:gd name="connsiteY47" fmla="*/ 2523478 h 5167257"/>
              <a:gd name="connsiteX48" fmla="*/ 3007393 w 30748579"/>
              <a:gd name="connsiteY48" fmla="*/ 2491394 h 5167257"/>
              <a:gd name="connsiteX49" fmla="*/ 3316064 w 30748579"/>
              <a:gd name="connsiteY49" fmla="*/ 2501421 h 5167257"/>
              <a:gd name="connsiteX50" fmla="*/ 3380372 w 30748579"/>
              <a:gd name="connsiteY50" fmla="*/ 2355036 h 5167257"/>
              <a:gd name="connsiteX51" fmla="*/ 3510718 w 30748579"/>
              <a:gd name="connsiteY51" fmla="*/ 2262209 h 5167257"/>
              <a:gd name="connsiteX0" fmla="*/ 3510718 w 30811968"/>
              <a:gd name="connsiteY0" fmla="*/ 2262209 h 5167257"/>
              <a:gd name="connsiteX1" fmla="*/ 3834130 w 30811968"/>
              <a:gd name="connsiteY1" fmla="*/ 2072099 h 5167257"/>
              <a:gd name="connsiteX2" fmla="*/ 4068538 w 30811968"/>
              <a:gd name="connsiteY2" fmla="*/ 1827005 h 5167257"/>
              <a:gd name="connsiteX3" fmla="*/ 4447871 w 30811968"/>
              <a:gd name="connsiteY3" fmla="*/ 1876613 h 5167257"/>
              <a:gd name="connsiteX4" fmla="*/ 4932915 w 30811968"/>
              <a:gd name="connsiteY4" fmla="*/ 1682629 h 5167257"/>
              <a:gd name="connsiteX5" fmla="*/ 5055885 w 30811968"/>
              <a:gd name="connsiteY5" fmla="*/ 1691331 h 5167257"/>
              <a:gd name="connsiteX6" fmla="*/ 5262183 w 30811968"/>
              <a:gd name="connsiteY6" fmla="*/ 1399309 h 5167257"/>
              <a:gd name="connsiteX7" fmla="*/ 5527059 w 30811968"/>
              <a:gd name="connsiteY7" fmla="*/ 1825145 h 5167257"/>
              <a:gd name="connsiteX8" fmla="*/ 5685000 w 30811968"/>
              <a:gd name="connsiteY8" fmla="*/ 1261080 h 5167257"/>
              <a:gd name="connsiteX9" fmla="*/ 6111999 w 30811968"/>
              <a:gd name="connsiteY9" fmla="*/ 987875 h 5167257"/>
              <a:gd name="connsiteX10" fmla="*/ 6234198 w 30811968"/>
              <a:gd name="connsiteY10" fmla="*/ 658914 h 5167257"/>
              <a:gd name="connsiteX11" fmla="*/ 6780318 w 30811968"/>
              <a:gd name="connsiteY11" fmla="*/ 813173 h 5167257"/>
              <a:gd name="connsiteX12" fmla="*/ 6991551 w 30811968"/>
              <a:gd name="connsiteY12" fmla="*/ 593867 h 5167257"/>
              <a:gd name="connsiteX13" fmla="*/ 7181354 w 30811968"/>
              <a:gd name="connsiteY13" fmla="*/ 519061 h 5167257"/>
              <a:gd name="connsiteX14" fmla="*/ 7486502 w 30811968"/>
              <a:gd name="connsiteY14" fmla="*/ 3094 h 5167257"/>
              <a:gd name="connsiteX15" fmla="*/ 7781108 w 30811968"/>
              <a:gd name="connsiteY15" fmla="*/ 115863 h 5167257"/>
              <a:gd name="connsiteX16" fmla="*/ 7901151 w 30811968"/>
              <a:gd name="connsiteY16" fmla="*/ 326539 h 5167257"/>
              <a:gd name="connsiteX17" fmla="*/ 8131660 w 30811968"/>
              <a:gd name="connsiteY17" fmla="*/ 597030 h 5167257"/>
              <a:gd name="connsiteX18" fmla="*/ 8253256 w 30811968"/>
              <a:gd name="connsiteY18" fmla="*/ 1023223 h 5167257"/>
              <a:gd name="connsiteX19" fmla="*/ 8413762 w 30811968"/>
              <a:gd name="connsiteY19" fmla="*/ 1194874 h 5167257"/>
              <a:gd name="connsiteX20" fmla="*/ 8595143 w 30811968"/>
              <a:gd name="connsiteY20" fmla="*/ 1453063 h 5167257"/>
              <a:gd name="connsiteX21" fmla="*/ 8706807 w 30811968"/>
              <a:gd name="connsiteY21" fmla="*/ 1487109 h 5167257"/>
              <a:gd name="connsiteX22" fmla="*/ 8790709 w 30811968"/>
              <a:gd name="connsiteY22" fmla="*/ 1618027 h 5167257"/>
              <a:gd name="connsiteX23" fmla="*/ 8960133 w 30811968"/>
              <a:gd name="connsiteY23" fmla="*/ 1522170 h 5167257"/>
              <a:gd name="connsiteX24" fmla="*/ 9298594 w 30811968"/>
              <a:gd name="connsiteY24" fmla="*/ 1452275 h 5167257"/>
              <a:gd name="connsiteX25" fmla="*/ 9997651 w 30811968"/>
              <a:gd name="connsiteY25" fmla="*/ 1391482 h 5167257"/>
              <a:gd name="connsiteX26" fmla="*/ 10436521 w 30811968"/>
              <a:gd name="connsiteY26" fmla="*/ 1145104 h 5167257"/>
              <a:gd name="connsiteX27" fmla="*/ 11441291 w 30811968"/>
              <a:gd name="connsiteY27" fmla="*/ 1622469 h 5167257"/>
              <a:gd name="connsiteX28" fmla="*/ 12457614 w 30811968"/>
              <a:gd name="connsiteY28" fmla="*/ 1283693 h 5167257"/>
              <a:gd name="connsiteX29" fmla="*/ 13277604 w 30811968"/>
              <a:gd name="connsiteY29" fmla="*/ 1098909 h 5167257"/>
              <a:gd name="connsiteX30" fmla="*/ 14465260 w 30811968"/>
              <a:gd name="connsiteY30" fmla="*/ 705133 h 5167257"/>
              <a:gd name="connsiteX31" fmla="*/ 15825300 w 30811968"/>
              <a:gd name="connsiteY31" fmla="*/ 916694 h 5167257"/>
              <a:gd name="connsiteX32" fmla="*/ 17003998 w 30811968"/>
              <a:gd name="connsiteY32" fmla="*/ 1249146 h 5167257"/>
              <a:gd name="connsiteX33" fmla="*/ 30431453 w 30811968"/>
              <a:gd name="connsiteY33" fmla="*/ 5161384 h 5167257"/>
              <a:gd name="connsiteX34" fmla="*/ 12049 w 30811968"/>
              <a:gd name="connsiteY34" fmla="*/ 5167259 h 5167257"/>
              <a:gd name="connsiteX35" fmla="*/ 2559 w 30811968"/>
              <a:gd name="connsiteY35" fmla="*/ 3739670 h 5167257"/>
              <a:gd name="connsiteX36" fmla="*/ 202583 w 30811968"/>
              <a:gd name="connsiteY36" fmla="*/ 3472970 h 5167257"/>
              <a:gd name="connsiteX37" fmla="*/ 458567 w 30811968"/>
              <a:gd name="connsiteY37" fmla="*/ 3558696 h 5167257"/>
              <a:gd name="connsiteX38" fmla="*/ 696691 w 30811968"/>
              <a:gd name="connsiteY38" fmla="*/ 3368196 h 5167257"/>
              <a:gd name="connsiteX39" fmla="*/ 896716 w 30811968"/>
              <a:gd name="connsiteY39" fmla="*/ 3234846 h 5167257"/>
              <a:gd name="connsiteX40" fmla="*/ 1039591 w 30811968"/>
              <a:gd name="connsiteY40" fmla="*/ 2958621 h 5167257"/>
              <a:gd name="connsiteX41" fmla="*/ 1411065 w 30811968"/>
              <a:gd name="connsiteY41" fmla="*/ 2825271 h 5167257"/>
              <a:gd name="connsiteX42" fmla="*/ 1685925 w 30811968"/>
              <a:gd name="connsiteY42" fmla="*/ 2758595 h 5167257"/>
              <a:gd name="connsiteX43" fmla="*/ 1856372 w 30811968"/>
              <a:gd name="connsiteY43" fmla="*/ 2535509 h 5167257"/>
              <a:gd name="connsiteX44" fmla="*/ 1976688 w 30811968"/>
              <a:gd name="connsiteY44" fmla="*/ 2579625 h 5167257"/>
              <a:gd name="connsiteX45" fmla="*/ 2096364 w 30811968"/>
              <a:gd name="connsiteY45" fmla="*/ 2424218 h 5167257"/>
              <a:gd name="connsiteX46" fmla="*/ 2345657 w 30811968"/>
              <a:gd name="connsiteY46" fmla="*/ 2427225 h 5167257"/>
              <a:gd name="connsiteX47" fmla="*/ 2480371 w 30811968"/>
              <a:gd name="connsiteY47" fmla="*/ 2576117 h 5167257"/>
              <a:gd name="connsiteX48" fmla="*/ 2674520 w 30811968"/>
              <a:gd name="connsiteY48" fmla="*/ 2523478 h 5167257"/>
              <a:gd name="connsiteX49" fmla="*/ 3007393 w 30811968"/>
              <a:gd name="connsiteY49" fmla="*/ 2491394 h 5167257"/>
              <a:gd name="connsiteX50" fmla="*/ 3316064 w 30811968"/>
              <a:gd name="connsiteY50" fmla="*/ 2501421 h 5167257"/>
              <a:gd name="connsiteX51" fmla="*/ 3380372 w 30811968"/>
              <a:gd name="connsiteY51" fmla="*/ 2355036 h 5167257"/>
              <a:gd name="connsiteX52" fmla="*/ 3510718 w 30811968"/>
              <a:gd name="connsiteY52" fmla="*/ 2262209 h 5167257"/>
              <a:gd name="connsiteX0" fmla="*/ 3510718 w 30816353"/>
              <a:gd name="connsiteY0" fmla="*/ 2262209 h 5167257"/>
              <a:gd name="connsiteX1" fmla="*/ 3834130 w 30816353"/>
              <a:gd name="connsiteY1" fmla="*/ 2072099 h 5167257"/>
              <a:gd name="connsiteX2" fmla="*/ 4068538 w 30816353"/>
              <a:gd name="connsiteY2" fmla="*/ 1827005 h 5167257"/>
              <a:gd name="connsiteX3" fmla="*/ 4447871 w 30816353"/>
              <a:gd name="connsiteY3" fmla="*/ 1876613 h 5167257"/>
              <a:gd name="connsiteX4" fmla="*/ 4932915 w 30816353"/>
              <a:gd name="connsiteY4" fmla="*/ 1682629 h 5167257"/>
              <a:gd name="connsiteX5" fmla="*/ 5055885 w 30816353"/>
              <a:gd name="connsiteY5" fmla="*/ 1691331 h 5167257"/>
              <a:gd name="connsiteX6" fmla="*/ 5262183 w 30816353"/>
              <a:gd name="connsiteY6" fmla="*/ 1399309 h 5167257"/>
              <a:gd name="connsiteX7" fmla="*/ 5527059 w 30816353"/>
              <a:gd name="connsiteY7" fmla="*/ 1825145 h 5167257"/>
              <a:gd name="connsiteX8" fmla="*/ 5685000 w 30816353"/>
              <a:gd name="connsiteY8" fmla="*/ 1261080 h 5167257"/>
              <a:gd name="connsiteX9" fmla="*/ 6111999 w 30816353"/>
              <a:gd name="connsiteY9" fmla="*/ 987875 h 5167257"/>
              <a:gd name="connsiteX10" fmla="*/ 6234198 w 30816353"/>
              <a:gd name="connsiteY10" fmla="*/ 658914 h 5167257"/>
              <a:gd name="connsiteX11" fmla="*/ 6780318 w 30816353"/>
              <a:gd name="connsiteY11" fmla="*/ 813173 h 5167257"/>
              <a:gd name="connsiteX12" fmla="*/ 6991551 w 30816353"/>
              <a:gd name="connsiteY12" fmla="*/ 593867 h 5167257"/>
              <a:gd name="connsiteX13" fmla="*/ 7181354 w 30816353"/>
              <a:gd name="connsiteY13" fmla="*/ 519061 h 5167257"/>
              <a:gd name="connsiteX14" fmla="*/ 7486502 w 30816353"/>
              <a:gd name="connsiteY14" fmla="*/ 3094 h 5167257"/>
              <a:gd name="connsiteX15" fmla="*/ 7781108 w 30816353"/>
              <a:gd name="connsiteY15" fmla="*/ 115863 h 5167257"/>
              <a:gd name="connsiteX16" fmla="*/ 7901151 w 30816353"/>
              <a:gd name="connsiteY16" fmla="*/ 326539 h 5167257"/>
              <a:gd name="connsiteX17" fmla="*/ 8131660 w 30816353"/>
              <a:gd name="connsiteY17" fmla="*/ 597030 h 5167257"/>
              <a:gd name="connsiteX18" fmla="*/ 8253256 w 30816353"/>
              <a:gd name="connsiteY18" fmla="*/ 1023223 h 5167257"/>
              <a:gd name="connsiteX19" fmla="*/ 8413762 w 30816353"/>
              <a:gd name="connsiteY19" fmla="*/ 1194874 h 5167257"/>
              <a:gd name="connsiteX20" fmla="*/ 8595143 w 30816353"/>
              <a:gd name="connsiteY20" fmla="*/ 1453063 h 5167257"/>
              <a:gd name="connsiteX21" fmla="*/ 8706807 w 30816353"/>
              <a:gd name="connsiteY21" fmla="*/ 1487109 h 5167257"/>
              <a:gd name="connsiteX22" fmla="*/ 8790709 w 30816353"/>
              <a:gd name="connsiteY22" fmla="*/ 1618027 h 5167257"/>
              <a:gd name="connsiteX23" fmla="*/ 8960133 w 30816353"/>
              <a:gd name="connsiteY23" fmla="*/ 1522170 h 5167257"/>
              <a:gd name="connsiteX24" fmla="*/ 9298594 w 30816353"/>
              <a:gd name="connsiteY24" fmla="*/ 1452275 h 5167257"/>
              <a:gd name="connsiteX25" fmla="*/ 9997651 w 30816353"/>
              <a:gd name="connsiteY25" fmla="*/ 1391482 h 5167257"/>
              <a:gd name="connsiteX26" fmla="*/ 10436521 w 30816353"/>
              <a:gd name="connsiteY26" fmla="*/ 1145104 h 5167257"/>
              <a:gd name="connsiteX27" fmla="*/ 11441291 w 30816353"/>
              <a:gd name="connsiteY27" fmla="*/ 1622469 h 5167257"/>
              <a:gd name="connsiteX28" fmla="*/ 12457614 w 30816353"/>
              <a:gd name="connsiteY28" fmla="*/ 1283693 h 5167257"/>
              <a:gd name="connsiteX29" fmla="*/ 13277604 w 30816353"/>
              <a:gd name="connsiteY29" fmla="*/ 1098909 h 5167257"/>
              <a:gd name="connsiteX30" fmla="*/ 14465260 w 30816353"/>
              <a:gd name="connsiteY30" fmla="*/ 705133 h 5167257"/>
              <a:gd name="connsiteX31" fmla="*/ 15825300 w 30816353"/>
              <a:gd name="connsiteY31" fmla="*/ 916694 h 5167257"/>
              <a:gd name="connsiteX32" fmla="*/ 17185337 w 30816353"/>
              <a:gd name="connsiteY32" fmla="*/ 886470 h 5167257"/>
              <a:gd name="connsiteX33" fmla="*/ 30431453 w 30816353"/>
              <a:gd name="connsiteY33" fmla="*/ 5161384 h 5167257"/>
              <a:gd name="connsiteX34" fmla="*/ 12049 w 30816353"/>
              <a:gd name="connsiteY34" fmla="*/ 5167259 h 5167257"/>
              <a:gd name="connsiteX35" fmla="*/ 2559 w 30816353"/>
              <a:gd name="connsiteY35" fmla="*/ 3739670 h 5167257"/>
              <a:gd name="connsiteX36" fmla="*/ 202583 w 30816353"/>
              <a:gd name="connsiteY36" fmla="*/ 3472970 h 5167257"/>
              <a:gd name="connsiteX37" fmla="*/ 458567 w 30816353"/>
              <a:gd name="connsiteY37" fmla="*/ 3558696 h 5167257"/>
              <a:gd name="connsiteX38" fmla="*/ 696691 w 30816353"/>
              <a:gd name="connsiteY38" fmla="*/ 3368196 h 5167257"/>
              <a:gd name="connsiteX39" fmla="*/ 896716 w 30816353"/>
              <a:gd name="connsiteY39" fmla="*/ 3234846 h 5167257"/>
              <a:gd name="connsiteX40" fmla="*/ 1039591 w 30816353"/>
              <a:gd name="connsiteY40" fmla="*/ 2958621 h 5167257"/>
              <a:gd name="connsiteX41" fmla="*/ 1411065 w 30816353"/>
              <a:gd name="connsiteY41" fmla="*/ 2825271 h 5167257"/>
              <a:gd name="connsiteX42" fmla="*/ 1685925 w 30816353"/>
              <a:gd name="connsiteY42" fmla="*/ 2758595 h 5167257"/>
              <a:gd name="connsiteX43" fmla="*/ 1856372 w 30816353"/>
              <a:gd name="connsiteY43" fmla="*/ 2535509 h 5167257"/>
              <a:gd name="connsiteX44" fmla="*/ 1976688 w 30816353"/>
              <a:gd name="connsiteY44" fmla="*/ 2579625 h 5167257"/>
              <a:gd name="connsiteX45" fmla="*/ 2096364 w 30816353"/>
              <a:gd name="connsiteY45" fmla="*/ 2424218 h 5167257"/>
              <a:gd name="connsiteX46" fmla="*/ 2345657 w 30816353"/>
              <a:gd name="connsiteY46" fmla="*/ 2427225 h 5167257"/>
              <a:gd name="connsiteX47" fmla="*/ 2480371 w 30816353"/>
              <a:gd name="connsiteY47" fmla="*/ 2576117 h 5167257"/>
              <a:gd name="connsiteX48" fmla="*/ 2674520 w 30816353"/>
              <a:gd name="connsiteY48" fmla="*/ 2523478 h 5167257"/>
              <a:gd name="connsiteX49" fmla="*/ 3007393 w 30816353"/>
              <a:gd name="connsiteY49" fmla="*/ 2491394 h 5167257"/>
              <a:gd name="connsiteX50" fmla="*/ 3316064 w 30816353"/>
              <a:gd name="connsiteY50" fmla="*/ 2501421 h 5167257"/>
              <a:gd name="connsiteX51" fmla="*/ 3380372 w 30816353"/>
              <a:gd name="connsiteY51" fmla="*/ 2355036 h 5167257"/>
              <a:gd name="connsiteX52" fmla="*/ 3510718 w 30816353"/>
              <a:gd name="connsiteY52" fmla="*/ 2262209 h 5167257"/>
              <a:gd name="connsiteX0" fmla="*/ 3510718 w 30816353"/>
              <a:gd name="connsiteY0" fmla="*/ 2262209 h 5167257"/>
              <a:gd name="connsiteX1" fmla="*/ 3834130 w 30816353"/>
              <a:gd name="connsiteY1" fmla="*/ 2072099 h 5167257"/>
              <a:gd name="connsiteX2" fmla="*/ 4068538 w 30816353"/>
              <a:gd name="connsiteY2" fmla="*/ 1827005 h 5167257"/>
              <a:gd name="connsiteX3" fmla="*/ 4447871 w 30816353"/>
              <a:gd name="connsiteY3" fmla="*/ 1876613 h 5167257"/>
              <a:gd name="connsiteX4" fmla="*/ 4932915 w 30816353"/>
              <a:gd name="connsiteY4" fmla="*/ 1682629 h 5167257"/>
              <a:gd name="connsiteX5" fmla="*/ 5055885 w 30816353"/>
              <a:gd name="connsiteY5" fmla="*/ 1691331 h 5167257"/>
              <a:gd name="connsiteX6" fmla="*/ 5262183 w 30816353"/>
              <a:gd name="connsiteY6" fmla="*/ 1399309 h 5167257"/>
              <a:gd name="connsiteX7" fmla="*/ 5527059 w 30816353"/>
              <a:gd name="connsiteY7" fmla="*/ 1825145 h 5167257"/>
              <a:gd name="connsiteX8" fmla="*/ 5685000 w 30816353"/>
              <a:gd name="connsiteY8" fmla="*/ 1261080 h 5167257"/>
              <a:gd name="connsiteX9" fmla="*/ 6111999 w 30816353"/>
              <a:gd name="connsiteY9" fmla="*/ 987875 h 5167257"/>
              <a:gd name="connsiteX10" fmla="*/ 6234198 w 30816353"/>
              <a:gd name="connsiteY10" fmla="*/ 658914 h 5167257"/>
              <a:gd name="connsiteX11" fmla="*/ 6780318 w 30816353"/>
              <a:gd name="connsiteY11" fmla="*/ 813173 h 5167257"/>
              <a:gd name="connsiteX12" fmla="*/ 6991551 w 30816353"/>
              <a:gd name="connsiteY12" fmla="*/ 593867 h 5167257"/>
              <a:gd name="connsiteX13" fmla="*/ 7181354 w 30816353"/>
              <a:gd name="connsiteY13" fmla="*/ 519061 h 5167257"/>
              <a:gd name="connsiteX14" fmla="*/ 7486502 w 30816353"/>
              <a:gd name="connsiteY14" fmla="*/ 3094 h 5167257"/>
              <a:gd name="connsiteX15" fmla="*/ 7781108 w 30816353"/>
              <a:gd name="connsiteY15" fmla="*/ 115863 h 5167257"/>
              <a:gd name="connsiteX16" fmla="*/ 7901151 w 30816353"/>
              <a:gd name="connsiteY16" fmla="*/ 326539 h 5167257"/>
              <a:gd name="connsiteX17" fmla="*/ 8131660 w 30816353"/>
              <a:gd name="connsiteY17" fmla="*/ 597030 h 5167257"/>
              <a:gd name="connsiteX18" fmla="*/ 8253256 w 30816353"/>
              <a:gd name="connsiteY18" fmla="*/ 1023223 h 5167257"/>
              <a:gd name="connsiteX19" fmla="*/ 8413762 w 30816353"/>
              <a:gd name="connsiteY19" fmla="*/ 1194874 h 5167257"/>
              <a:gd name="connsiteX20" fmla="*/ 8595143 w 30816353"/>
              <a:gd name="connsiteY20" fmla="*/ 1453063 h 5167257"/>
              <a:gd name="connsiteX21" fmla="*/ 8706807 w 30816353"/>
              <a:gd name="connsiteY21" fmla="*/ 1487109 h 5167257"/>
              <a:gd name="connsiteX22" fmla="*/ 8790709 w 30816353"/>
              <a:gd name="connsiteY22" fmla="*/ 1618027 h 5167257"/>
              <a:gd name="connsiteX23" fmla="*/ 8960133 w 30816353"/>
              <a:gd name="connsiteY23" fmla="*/ 1522170 h 5167257"/>
              <a:gd name="connsiteX24" fmla="*/ 9298594 w 30816353"/>
              <a:gd name="connsiteY24" fmla="*/ 1452275 h 5167257"/>
              <a:gd name="connsiteX25" fmla="*/ 9997651 w 30816353"/>
              <a:gd name="connsiteY25" fmla="*/ 1391482 h 5167257"/>
              <a:gd name="connsiteX26" fmla="*/ 10436521 w 30816353"/>
              <a:gd name="connsiteY26" fmla="*/ 1145104 h 5167257"/>
              <a:gd name="connsiteX27" fmla="*/ 11441291 w 30816353"/>
              <a:gd name="connsiteY27" fmla="*/ 1622469 h 5167257"/>
              <a:gd name="connsiteX28" fmla="*/ 12457614 w 30816353"/>
              <a:gd name="connsiteY28" fmla="*/ 1283693 h 5167257"/>
              <a:gd name="connsiteX29" fmla="*/ 13277604 w 30816353"/>
              <a:gd name="connsiteY29" fmla="*/ 1098909 h 5167257"/>
              <a:gd name="connsiteX30" fmla="*/ 14465260 w 30816353"/>
              <a:gd name="connsiteY30" fmla="*/ 705133 h 5167257"/>
              <a:gd name="connsiteX31" fmla="*/ 15825300 w 30816353"/>
              <a:gd name="connsiteY31" fmla="*/ 916694 h 5167257"/>
              <a:gd name="connsiteX32" fmla="*/ 17185337 w 30816353"/>
              <a:gd name="connsiteY32" fmla="*/ 886470 h 5167257"/>
              <a:gd name="connsiteX33" fmla="*/ 30431453 w 30816353"/>
              <a:gd name="connsiteY33" fmla="*/ 5161384 h 5167257"/>
              <a:gd name="connsiteX34" fmla="*/ 12049 w 30816353"/>
              <a:gd name="connsiteY34" fmla="*/ 5167259 h 5167257"/>
              <a:gd name="connsiteX35" fmla="*/ 2559 w 30816353"/>
              <a:gd name="connsiteY35" fmla="*/ 3739670 h 5167257"/>
              <a:gd name="connsiteX36" fmla="*/ 202583 w 30816353"/>
              <a:gd name="connsiteY36" fmla="*/ 3472970 h 5167257"/>
              <a:gd name="connsiteX37" fmla="*/ 458567 w 30816353"/>
              <a:gd name="connsiteY37" fmla="*/ 3558696 h 5167257"/>
              <a:gd name="connsiteX38" fmla="*/ 696691 w 30816353"/>
              <a:gd name="connsiteY38" fmla="*/ 3368196 h 5167257"/>
              <a:gd name="connsiteX39" fmla="*/ 896716 w 30816353"/>
              <a:gd name="connsiteY39" fmla="*/ 3234846 h 5167257"/>
              <a:gd name="connsiteX40" fmla="*/ 1039591 w 30816353"/>
              <a:gd name="connsiteY40" fmla="*/ 2958621 h 5167257"/>
              <a:gd name="connsiteX41" fmla="*/ 1411065 w 30816353"/>
              <a:gd name="connsiteY41" fmla="*/ 2825271 h 5167257"/>
              <a:gd name="connsiteX42" fmla="*/ 1685925 w 30816353"/>
              <a:gd name="connsiteY42" fmla="*/ 2758595 h 5167257"/>
              <a:gd name="connsiteX43" fmla="*/ 1856372 w 30816353"/>
              <a:gd name="connsiteY43" fmla="*/ 2535509 h 5167257"/>
              <a:gd name="connsiteX44" fmla="*/ 1976688 w 30816353"/>
              <a:gd name="connsiteY44" fmla="*/ 2579625 h 5167257"/>
              <a:gd name="connsiteX45" fmla="*/ 2096364 w 30816353"/>
              <a:gd name="connsiteY45" fmla="*/ 2424218 h 5167257"/>
              <a:gd name="connsiteX46" fmla="*/ 2345657 w 30816353"/>
              <a:gd name="connsiteY46" fmla="*/ 2427225 h 5167257"/>
              <a:gd name="connsiteX47" fmla="*/ 2480371 w 30816353"/>
              <a:gd name="connsiteY47" fmla="*/ 2576117 h 5167257"/>
              <a:gd name="connsiteX48" fmla="*/ 2674520 w 30816353"/>
              <a:gd name="connsiteY48" fmla="*/ 2523478 h 5167257"/>
              <a:gd name="connsiteX49" fmla="*/ 3007393 w 30816353"/>
              <a:gd name="connsiteY49" fmla="*/ 2491394 h 5167257"/>
              <a:gd name="connsiteX50" fmla="*/ 3316064 w 30816353"/>
              <a:gd name="connsiteY50" fmla="*/ 2501421 h 5167257"/>
              <a:gd name="connsiteX51" fmla="*/ 3380372 w 30816353"/>
              <a:gd name="connsiteY51" fmla="*/ 2355036 h 5167257"/>
              <a:gd name="connsiteX52" fmla="*/ 3510718 w 30816353"/>
              <a:gd name="connsiteY52" fmla="*/ 2262209 h 5167257"/>
              <a:gd name="connsiteX0" fmla="*/ 3510718 w 30800402"/>
              <a:gd name="connsiteY0" fmla="*/ 2262209 h 5167257"/>
              <a:gd name="connsiteX1" fmla="*/ 3834130 w 30800402"/>
              <a:gd name="connsiteY1" fmla="*/ 2072099 h 5167257"/>
              <a:gd name="connsiteX2" fmla="*/ 4068538 w 30800402"/>
              <a:gd name="connsiteY2" fmla="*/ 1827005 h 5167257"/>
              <a:gd name="connsiteX3" fmla="*/ 4447871 w 30800402"/>
              <a:gd name="connsiteY3" fmla="*/ 1876613 h 5167257"/>
              <a:gd name="connsiteX4" fmla="*/ 4932915 w 30800402"/>
              <a:gd name="connsiteY4" fmla="*/ 1682629 h 5167257"/>
              <a:gd name="connsiteX5" fmla="*/ 5055885 w 30800402"/>
              <a:gd name="connsiteY5" fmla="*/ 1691331 h 5167257"/>
              <a:gd name="connsiteX6" fmla="*/ 5262183 w 30800402"/>
              <a:gd name="connsiteY6" fmla="*/ 1399309 h 5167257"/>
              <a:gd name="connsiteX7" fmla="*/ 5527059 w 30800402"/>
              <a:gd name="connsiteY7" fmla="*/ 1825145 h 5167257"/>
              <a:gd name="connsiteX8" fmla="*/ 5685000 w 30800402"/>
              <a:gd name="connsiteY8" fmla="*/ 1261080 h 5167257"/>
              <a:gd name="connsiteX9" fmla="*/ 6111999 w 30800402"/>
              <a:gd name="connsiteY9" fmla="*/ 987875 h 5167257"/>
              <a:gd name="connsiteX10" fmla="*/ 6234198 w 30800402"/>
              <a:gd name="connsiteY10" fmla="*/ 658914 h 5167257"/>
              <a:gd name="connsiteX11" fmla="*/ 6780318 w 30800402"/>
              <a:gd name="connsiteY11" fmla="*/ 813173 h 5167257"/>
              <a:gd name="connsiteX12" fmla="*/ 6991551 w 30800402"/>
              <a:gd name="connsiteY12" fmla="*/ 593867 h 5167257"/>
              <a:gd name="connsiteX13" fmla="*/ 7181354 w 30800402"/>
              <a:gd name="connsiteY13" fmla="*/ 519061 h 5167257"/>
              <a:gd name="connsiteX14" fmla="*/ 7486502 w 30800402"/>
              <a:gd name="connsiteY14" fmla="*/ 3094 h 5167257"/>
              <a:gd name="connsiteX15" fmla="*/ 7781108 w 30800402"/>
              <a:gd name="connsiteY15" fmla="*/ 115863 h 5167257"/>
              <a:gd name="connsiteX16" fmla="*/ 7901151 w 30800402"/>
              <a:gd name="connsiteY16" fmla="*/ 326539 h 5167257"/>
              <a:gd name="connsiteX17" fmla="*/ 8131660 w 30800402"/>
              <a:gd name="connsiteY17" fmla="*/ 597030 h 5167257"/>
              <a:gd name="connsiteX18" fmla="*/ 8253256 w 30800402"/>
              <a:gd name="connsiteY18" fmla="*/ 1023223 h 5167257"/>
              <a:gd name="connsiteX19" fmla="*/ 8413762 w 30800402"/>
              <a:gd name="connsiteY19" fmla="*/ 1194874 h 5167257"/>
              <a:gd name="connsiteX20" fmla="*/ 8595143 w 30800402"/>
              <a:gd name="connsiteY20" fmla="*/ 1453063 h 5167257"/>
              <a:gd name="connsiteX21" fmla="*/ 8706807 w 30800402"/>
              <a:gd name="connsiteY21" fmla="*/ 1487109 h 5167257"/>
              <a:gd name="connsiteX22" fmla="*/ 8790709 w 30800402"/>
              <a:gd name="connsiteY22" fmla="*/ 1618027 h 5167257"/>
              <a:gd name="connsiteX23" fmla="*/ 8960133 w 30800402"/>
              <a:gd name="connsiteY23" fmla="*/ 1522170 h 5167257"/>
              <a:gd name="connsiteX24" fmla="*/ 9298594 w 30800402"/>
              <a:gd name="connsiteY24" fmla="*/ 1452275 h 5167257"/>
              <a:gd name="connsiteX25" fmla="*/ 9997651 w 30800402"/>
              <a:gd name="connsiteY25" fmla="*/ 1391482 h 5167257"/>
              <a:gd name="connsiteX26" fmla="*/ 10436521 w 30800402"/>
              <a:gd name="connsiteY26" fmla="*/ 1145104 h 5167257"/>
              <a:gd name="connsiteX27" fmla="*/ 11441291 w 30800402"/>
              <a:gd name="connsiteY27" fmla="*/ 1622469 h 5167257"/>
              <a:gd name="connsiteX28" fmla="*/ 12457614 w 30800402"/>
              <a:gd name="connsiteY28" fmla="*/ 1283693 h 5167257"/>
              <a:gd name="connsiteX29" fmla="*/ 13277604 w 30800402"/>
              <a:gd name="connsiteY29" fmla="*/ 1098909 h 5167257"/>
              <a:gd name="connsiteX30" fmla="*/ 14465260 w 30800402"/>
              <a:gd name="connsiteY30" fmla="*/ 705133 h 5167257"/>
              <a:gd name="connsiteX31" fmla="*/ 15825300 w 30800402"/>
              <a:gd name="connsiteY31" fmla="*/ 916694 h 5167257"/>
              <a:gd name="connsiteX32" fmla="*/ 16505313 w 30800402"/>
              <a:gd name="connsiteY32" fmla="*/ 584238 h 5167257"/>
              <a:gd name="connsiteX33" fmla="*/ 30431453 w 30800402"/>
              <a:gd name="connsiteY33" fmla="*/ 5161384 h 5167257"/>
              <a:gd name="connsiteX34" fmla="*/ 12049 w 30800402"/>
              <a:gd name="connsiteY34" fmla="*/ 5167259 h 5167257"/>
              <a:gd name="connsiteX35" fmla="*/ 2559 w 30800402"/>
              <a:gd name="connsiteY35" fmla="*/ 3739670 h 5167257"/>
              <a:gd name="connsiteX36" fmla="*/ 202583 w 30800402"/>
              <a:gd name="connsiteY36" fmla="*/ 3472970 h 5167257"/>
              <a:gd name="connsiteX37" fmla="*/ 458567 w 30800402"/>
              <a:gd name="connsiteY37" fmla="*/ 3558696 h 5167257"/>
              <a:gd name="connsiteX38" fmla="*/ 696691 w 30800402"/>
              <a:gd name="connsiteY38" fmla="*/ 3368196 h 5167257"/>
              <a:gd name="connsiteX39" fmla="*/ 896716 w 30800402"/>
              <a:gd name="connsiteY39" fmla="*/ 3234846 h 5167257"/>
              <a:gd name="connsiteX40" fmla="*/ 1039591 w 30800402"/>
              <a:gd name="connsiteY40" fmla="*/ 2958621 h 5167257"/>
              <a:gd name="connsiteX41" fmla="*/ 1411065 w 30800402"/>
              <a:gd name="connsiteY41" fmla="*/ 2825271 h 5167257"/>
              <a:gd name="connsiteX42" fmla="*/ 1685925 w 30800402"/>
              <a:gd name="connsiteY42" fmla="*/ 2758595 h 5167257"/>
              <a:gd name="connsiteX43" fmla="*/ 1856372 w 30800402"/>
              <a:gd name="connsiteY43" fmla="*/ 2535509 h 5167257"/>
              <a:gd name="connsiteX44" fmla="*/ 1976688 w 30800402"/>
              <a:gd name="connsiteY44" fmla="*/ 2579625 h 5167257"/>
              <a:gd name="connsiteX45" fmla="*/ 2096364 w 30800402"/>
              <a:gd name="connsiteY45" fmla="*/ 2424218 h 5167257"/>
              <a:gd name="connsiteX46" fmla="*/ 2345657 w 30800402"/>
              <a:gd name="connsiteY46" fmla="*/ 2427225 h 5167257"/>
              <a:gd name="connsiteX47" fmla="*/ 2480371 w 30800402"/>
              <a:gd name="connsiteY47" fmla="*/ 2576117 h 5167257"/>
              <a:gd name="connsiteX48" fmla="*/ 2674520 w 30800402"/>
              <a:gd name="connsiteY48" fmla="*/ 2523478 h 5167257"/>
              <a:gd name="connsiteX49" fmla="*/ 3007393 w 30800402"/>
              <a:gd name="connsiteY49" fmla="*/ 2491394 h 5167257"/>
              <a:gd name="connsiteX50" fmla="*/ 3316064 w 30800402"/>
              <a:gd name="connsiteY50" fmla="*/ 2501421 h 5167257"/>
              <a:gd name="connsiteX51" fmla="*/ 3380372 w 30800402"/>
              <a:gd name="connsiteY51" fmla="*/ 2355036 h 5167257"/>
              <a:gd name="connsiteX52" fmla="*/ 3510718 w 30800402"/>
              <a:gd name="connsiteY52" fmla="*/ 2262209 h 5167257"/>
              <a:gd name="connsiteX0" fmla="*/ 3510718 w 30846967"/>
              <a:gd name="connsiteY0" fmla="*/ 2262209 h 5167257"/>
              <a:gd name="connsiteX1" fmla="*/ 3834130 w 30846967"/>
              <a:gd name="connsiteY1" fmla="*/ 2072099 h 5167257"/>
              <a:gd name="connsiteX2" fmla="*/ 4068538 w 30846967"/>
              <a:gd name="connsiteY2" fmla="*/ 1827005 h 5167257"/>
              <a:gd name="connsiteX3" fmla="*/ 4447871 w 30846967"/>
              <a:gd name="connsiteY3" fmla="*/ 1876613 h 5167257"/>
              <a:gd name="connsiteX4" fmla="*/ 4932915 w 30846967"/>
              <a:gd name="connsiteY4" fmla="*/ 1682629 h 5167257"/>
              <a:gd name="connsiteX5" fmla="*/ 5055885 w 30846967"/>
              <a:gd name="connsiteY5" fmla="*/ 1691331 h 5167257"/>
              <a:gd name="connsiteX6" fmla="*/ 5262183 w 30846967"/>
              <a:gd name="connsiteY6" fmla="*/ 1399309 h 5167257"/>
              <a:gd name="connsiteX7" fmla="*/ 5527059 w 30846967"/>
              <a:gd name="connsiteY7" fmla="*/ 1825145 h 5167257"/>
              <a:gd name="connsiteX8" fmla="*/ 5685000 w 30846967"/>
              <a:gd name="connsiteY8" fmla="*/ 1261080 h 5167257"/>
              <a:gd name="connsiteX9" fmla="*/ 6111999 w 30846967"/>
              <a:gd name="connsiteY9" fmla="*/ 987875 h 5167257"/>
              <a:gd name="connsiteX10" fmla="*/ 6234198 w 30846967"/>
              <a:gd name="connsiteY10" fmla="*/ 658914 h 5167257"/>
              <a:gd name="connsiteX11" fmla="*/ 6780318 w 30846967"/>
              <a:gd name="connsiteY11" fmla="*/ 813173 h 5167257"/>
              <a:gd name="connsiteX12" fmla="*/ 6991551 w 30846967"/>
              <a:gd name="connsiteY12" fmla="*/ 593867 h 5167257"/>
              <a:gd name="connsiteX13" fmla="*/ 7181354 w 30846967"/>
              <a:gd name="connsiteY13" fmla="*/ 519061 h 5167257"/>
              <a:gd name="connsiteX14" fmla="*/ 7486502 w 30846967"/>
              <a:gd name="connsiteY14" fmla="*/ 3094 h 5167257"/>
              <a:gd name="connsiteX15" fmla="*/ 7781108 w 30846967"/>
              <a:gd name="connsiteY15" fmla="*/ 115863 h 5167257"/>
              <a:gd name="connsiteX16" fmla="*/ 7901151 w 30846967"/>
              <a:gd name="connsiteY16" fmla="*/ 326539 h 5167257"/>
              <a:gd name="connsiteX17" fmla="*/ 8131660 w 30846967"/>
              <a:gd name="connsiteY17" fmla="*/ 597030 h 5167257"/>
              <a:gd name="connsiteX18" fmla="*/ 8253256 w 30846967"/>
              <a:gd name="connsiteY18" fmla="*/ 1023223 h 5167257"/>
              <a:gd name="connsiteX19" fmla="*/ 8413762 w 30846967"/>
              <a:gd name="connsiteY19" fmla="*/ 1194874 h 5167257"/>
              <a:gd name="connsiteX20" fmla="*/ 8595143 w 30846967"/>
              <a:gd name="connsiteY20" fmla="*/ 1453063 h 5167257"/>
              <a:gd name="connsiteX21" fmla="*/ 8706807 w 30846967"/>
              <a:gd name="connsiteY21" fmla="*/ 1487109 h 5167257"/>
              <a:gd name="connsiteX22" fmla="*/ 8790709 w 30846967"/>
              <a:gd name="connsiteY22" fmla="*/ 1618027 h 5167257"/>
              <a:gd name="connsiteX23" fmla="*/ 8960133 w 30846967"/>
              <a:gd name="connsiteY23" fmla="*/ 1522170 h 5167257"/>
              <a:gd name="connsiteX24" fmla="*/ 9298594 w 30846967"/>
              <a:gd name="connsiteY24" fmla="*/ 1452275 h 5167257"/>
              <a:gd name="connsiteX25" fmla="*/ 9997651 w 30846967"/>
              <a:gd name="connsiteY25" fmla="*/ 1391482 h 5167257"/>
              <a:gd name="connsiteX26" fmla="*/ 10436521 w 30846967"/>
              <a:gd name="connsiteY26" fmla="*/ 1145104 h 5167257"/>
              <a:gd name="connsiteX27" fmla="*/ 11441291 w 30846967"/>
              <a:gd name="connsiteY27" fmla="*/ 1622469 h 5167257"/>
              <a:gd name="connsiteX28" fmla="*/ 12457614 w 30846967"/>
              <a:gd name="connsiteY28" fmla="*/ 1283693 h 5167257"/>
              <a:gd name="connsiteX29" fmla="*/ 13277604 w 30846967"/>
              <a:gd name="connsiteY29" fmla="*/ 1098909 h 5167257"/>
              <a:gd name="connsiteX30" fmla="*/ 14465260 w 30846967"/>
              <a:gd name="connsiteY30" fmla="*/ 705133 h 5167257"/>
              <a:gd name="connsiteX31" fmla="*/ 15825300 w 30846967"/>
              <a:gd name="connsiteY31" fmla="*/ 916694 h 5167257"/>
              <a:gd name="connsiteX32" fmla="*/ 16505313 w 30846967"/>
              <a:gd name="connsiteY32" fmla="*/ 584238 h 5167257"/>
              <a:gd name="connsiteX33" fmla="*/ 17593350 w 30846967"/>
              <a:gd name="connsiteY33" fmla="*/ 886470 h 5167257"/>
              <a:gd name="connsiteX34" fmla="*/ 30431453 w 30846967"/>
              <a:gd name="connsiteY34" fmla="*/ 5161384 h 5167257"/>
              <a:gd name="connsiteX35" fmla="*/ 12049 w 30846967"/>
              <a:gd name="connsiteY35" fmla="*/ 5167259 h 5167257"/>
              <a:gd name="connsiteX36" fmla="*/ 2559 w 30846967"/>
              <a:gd name="connsiteY36" fmla="*/ 3739670 h 5167257"/>
              <a:gd name="connsiteX37" fmla="*/ 202583 w 30846967"/>
              <a:gd name="connsiteY37" fmla="*/ 3472970 h 5167257"/>
              <a:gd name="connsiteX38" fmla="*/ 458567 w 30846967"/>
              <a:gd name="connsiteY38" fmla="*/ 3558696 h 5167257"/>
              <a:gd name="connsiteX39" fmla="*/ 696691 w 30846967"/>
              <a:gd name="connsiteY39" fmla="*/ 3368196 h 5167257"/>
              <a:gd name="connsiteX40" fmla="*/ 896716 w 30846967"/>
              <a:gd name="connsiteY40" fmla="*/ 3234846 h 5167257"/>
              <a:gd name="connsiteX41" fmla="*/ 1039591 w 30846967"/>
              <a:gd name="connsiteY41" fmla="*/ 2958621 h 5167257"/>
              <a:gd name="connsiteX42" fmla="*/ 1411065 w 30846967"/>
              <a:gd name="connsiteY42" fmla="*/ 2825271 h 5167257"/>
              <a:gd name="connsiteX43" fmla="*/ 1685925 w 30846967"/>
              <a:gd name="connsiteY43" fmla="*/ 2758595 h 5167257"/>
              <a:gd name="connsiteX44" fmla="*/ 1856372 w 30846967"/>
              <a:gd name="connsiteY44" fmla="*/ 2535509 h 5167257"/>
              <a:gd name="connsiteX45" fmla="*/ 1976688 w 30846967"/>
              <a:gd name="connsiteY45" fmla="*/ 2579625 h 5167257"/>
              <a:gd name="connsiteX46" fmla="*/ 2096364 w 30846967"/>
              <a:gd name="connsiteY46" fmla="*/ 2424218 h 5167257"/>
              <a:gd name="connsiteX47" fmla="*/ 2345657 w 30846967"/>
              <a:gd name="connsiteY47" fmla="*/ 2427225 h 5167257"/>
              <a:gd name="connsiteX48" fmla="*/ 2480371 w 30846967"/>
              <a:gd name="connsiteY48" fmla="*/ 2576117 h 5167257"/>
              <a:gd name="connsiteX49" fmla="*/ 2674520 w 30846967"/>
              <a:gd name="connsiteY49" fmla="*/ 2523478 h 5167257"/>
              <a:gd name="connsiteX50" fmla="*/ 3007393 w 30846967"/>
              <a:gd name="connsiteY50" fmla="*/ 2491394 h 5167257"/>
              <a:gd name="connsiteX51" fmla="*/ 3316064 w 30846967"/>
              <a:gd name="connsiteY51" fmla="*/ 2501421 h 5167257"/>
              <a:gd name="connsiteX52" fmla="*/ 3380372 w 30846967"/>
              <a:gd name="connsiteY52" fmla="*/ 2355036 h 5167257"/>
              <a:gd name="connsiteX53" fmla="*/ 3510718 w 30846967"/>
              <a:gd name="connsiteY53" fmla="*/ 2262209 h 5167257"/>
              <a:gd name="connsiteX0" fmla="*/ 3510718 w 30846362"/>
              <a:gd name="connsiteY0" fmla="*/ 2262209 h 5167257"/>
              <a:gd name="connsiteX1" fmla="*/ 3834130 w 30846362"/>
              <a:gd name="connsiteY1" fmla="*/ 2072099 h 5167257"/>
              <a:gd name="connsiteX2" fmla="*/ 4068538 w 30846362"/>
              <a:gd name="connsiteY2" fmla="*/ 1827005 h 5167257"/>
              <a:gd name="connsiteX3" fmla="*/ 4447871 w 30846362"/>
              <a:gd name="connsiteY3" fmla="*/ 1876613 h 5167257"/>
              <a:gd name="connsiteX4" fmla="*/ 4932915 w 30846362"/>
              <a:gd name="connsiteY4" fmla="*/ 1682629 h 5167257"/>
              <a:gd name="connsiteX5" fmla="*/ 5055885 w 30846362"/>
              <a:gd name="connsiteY5" fmla="*/ 1691331 h 5167257"/>
              <a:gd name="connsiteX6" fmla="*/ 5262183 w 30846362"/>
              <a:gd name="connsiteY6" fmla="*/ 1399309 h 5167257"/>
              <a:gd name="connsiteX7" fmla="*/ 5527059 w 30846362"/>
              <a:gd name="connsiteY7" fmla="*/ 1825145 h 5167257"/>
              <a:gd name="connsiteX8" fmla="*/ 5685000 w 30846362"/>
              <a:gd name="connsiteY8" fmla="*/ 1261080 h 5167257"/>
              <a:gd name="connsiteX9" fmla="*/ 6111999 w 30846362"/>
              <a:gd name="connsiteY9" fmla="*/ 987875 h 5167257"/>
              <a:gd name="connsiteX10" fmla="*/ 6234198 w 30846362"/>
              <a:gd name="connsiteY10" fmla="*/ 658914 h 5167257"/>
              <a:gd name="connsiteX11" fmla="*/ 6780318 w 30846362"/>
              <a:gd name="connsiteY11" fmla="*/ 813173 h 5167257"/>
              <a:gd name="connsiteX12" fmla="*/ 6991551 w 30846362"/>
              <a:gd name="connsiteY12" fmla="*/ 593867 h 5167257"/>
              <a:gd name="connsiteX13" fmla="*/ 7181354 w 30846362"/>
              <a:gd name="connsiteY13" fmla="*/ 519061 h 5167257"/>
              <a:gd name="connsiteX14" fmla="*/ 7486502 w 30846362"/>
              <a:gd name="connsiteY14" fmla="*/ 3094 h 5167257"/>
              <a:gd name="connsiteX15" fmla="*/ 7781108 w 30846362"/>
              <a:gd name="connsiteY15" fmla="*/ 115863 h 5167257"/>
              <a:gd name="connsiteX16" fmla="*/ 7901151 w 30846362"/>
              <a:gd name="connsiteY16" fmla="*/ 326539 h 5167257"/>
              <a:gd name="connsiteX17" fmla="*/ 8131660 w 30846362"/>
              <a:gd name="connsiteY17" fmla="*/ 597030 h 5167257"/>
              <a:gd name="connsiteX18" fmla="*/ 8253256 w 30846362"/>
              <a:gd name="connsiteY18" fmla="*/ 1023223 h 5167257"/>
              <a:gd name="connsiteX19" fmla="*/ 8413762 w 30846362"/>
              <a:gd name="connsiteY19" fmla="*/ 1194874 h 5167257"/>
              <a:gd name="connsiteX20" fmla="*/ 8595143 w 30846362"/>
              <a:gd name="connsiteY20" fmla="*/ 1453063 h 5167257"/>
              <a:gd name="connsiteX21" fmla="*/ 8706807 w 30846362"/>
              <a:gd name="connsiteY21" fmla="*/ 1487109 h 5167257"/>
              <a:gd name="connsiteX22" fmla="*/ 8790709 w 30846362"/>
              <a:gd name="connsiteY22" fmla="*/ 1618027 h 5167257"/>
              <a:gd name="connsiteX23" fmla="*/ 8960133 w 30846362"/>
              <a:gd name="connsiteY23" fmla="*/ 1522170 h 5167257"/>
              <a:gd name="connsiteX24" fmla="*/ 9298594 w 30846362"/>
              <a:gd name="connsiteY24" fmla="*/ 1452275 h 5167257"/>
              <a:gd name="connsiteX25" fmla="*/ 9997651 w 30846362"/>
              <a:gd name="connsiteY25" fmla="*/ 1391482 h 5167257"/>
              <a:gd name="connsiteX26" fmla="*/ 10436521 w 30846362"/>
              <a:gd name="connsiteY26" fmla="*/ 1145104 h 5167257"/>
              <a:gd name="connsiteX27" fmla="*/ 11441291 w 30846362"/>
              <a:gd name="connsiteY27" fmla="*/ 1622469 h 5167257"/>
              <a:gd name="connsiteX28" fmla="*/ 12457614 w 30846362"/>
              <a:gd name="connsiteY28" fmla="*/ 1283693 h 5167257"/>
              <a:gd name="connsiteX29" fmla="*/ 13277604 w 30846362"/>
              <a:gd name="connsiteY29" fmla="*/ 1098909 h 5167257"/>
              <a:gd name="connsiteX30" fmla="*/ 14465260 w 30846362"/>
              <a:gd name="connsiteY30" fmla="*/ 705133 h 5167257"/>
              <a:gd name="connsiteX31" fmla="*/ 15825300 w 30846362"/>
              <a:gd name="connsiteY31" fmla="*/ 916694 h 5167257"/>
              <a:gd name="connsiteX32" fmla="*/ 16505313 w 30846362"/>
              <a:gd name="connsiteY32" fmla="*/ 584238 h 5167257"/>
              <a:gd name="connsiteX33" fmla="*/ 17570686 w 30846362"/>
              <a:gd name="connsiteY33" fmla="*/ 493567 h 5167257"/>
              <a:gd name="connsiteX34" fmla="*/ 30431453 w 30846362"/>
              <a:gd name="connsiteY34" fmla="*/ 5161384 h 5167257"/>
              <a:gd name="connsiteX35" fmla="*/ 12049 w 30846362"/>
              <a:gd name="connsiteY35" fmla="*/ 5167259 h 5167257"/>
              <a:gd name="connsiteX36" fmla="*/ 2559 w 30846362"/>
              <a:gd name="connsiteY36" fmla="*/ 3739670 h 5167257"/>
              <a:gd name="connsiteX37" fmla="*/ 202583 w 30846362"/>
              <a:gd name="connsiteY37" fmla="*/ 3472970 h 5167257"/>
              <a:gd name="connsiteX38" fmla="*/ 458567 w 30846362"/>
              <a:gd name="connsiteY38" fmla="*/ 3558696 h 5167257"/>
              <a:gd name="connsiteX39" fmla="*/ 696691 w 30846362"/>
              <a:gd name="connsiteY39" fmla="*/ 3368196 h 5167257"/>
              <a:gd name="connsiteX40" fmla="*/ 896716 w 30846362"/>
              <a:gd name="connsiteY40" fmla="*/ 3234846 h 5167257"/>
              <a:gd name="connsiteX41" fmla="*/ 1039591 w 30846362"/>
              <a:gd name="connsiteY41" fmla="*/ 2958621 h 5167257"/>
              <a:gd name="connsiteX42" fmla="*/ 1411065 w 30846362"/>
              <a:gd name="connsiteY42" fmla="*/ 2825271 h 5167257"/>
              <a:gd name="connsiteX43" fmla="*/ 1685925 w 30846362"/>
              <a:gd name="connsiteY43" fmla="*/ 2758595 h 5167257"/>
              <a:gd name="connsiteX44" fmla="*/ 1856372 w 30846362"/>
              <a:gd name="connsiteY44" fmla="*/ 2535509 h 5167257"/>
              <a:gd name="connsiteX45" fmla="*/ 1976688 w 30846362"/>
              <a:gd name="connsiteY45" fmla="*/ 2579625 h 5167257"/>
              <a:gd name="connsiteX46" fmla="*/ 2096364 w 30846362"/>
              <a:gd name="connsiteY46" fmla="*/ 2424218 h 5167257"/>
              <a:gd name="connsiteX47" fmla="*/ 2345657 w 30846362"/>
              <a:gd name="connsiteY47" fmla="*/ 2427225 h 5167257"/>
              <a:gd name="connsiteX48" fmla="*/ 2480371 w 30846362"/>
              <a:gd name="connsiteY48" fmla="*/ 2576117 h 5167257"/>
              <a:gd name="connsiteX49" fmla="*/ 2674520 w 30846362"/>
              <a:gd name="connsiteY49" fmla="*/ 2523478 h 5167257"/>
              <a:gd name="connsiteX50" fmla="*/ 3007393 w 30846362"/>
              <a:gd name="connsiteY50" fmla="*/ 2491394 h 5167257"/>
              <a:gd name="connsiteX51" fmla="*/ 3316064 w 30846362"/>
              <a:gd name="connsiteY51" fmla="*/ 2501421 h 5167257"/>
              <a:gd name="connsiteX52" fmla="*/ 3380372 w 30846362"/>
              <a:gd name="connsiteY52" fmla="*/ 2355036 h 5167257"/>
              <a:gd name="connsiteX53" fmla="*/ 3510718 w 30846362"/>
              <a:gd name="connsiteY53" fmla="*/ 2262209 h 5167257"/>
              <a:gd name="connsiteX0" fmla="*/ 3510718 w 30846365"/>
              <a:gd name="connsiteY0" fmla="*/ 2262209 h 5167257"/>
              <a:gd name="connsiteX1" fmla="*/ 3834130 w 30846365"/>
              <a:gd name="connsiteY1" fmla="*/ 2072099 h 5167257"/>
              <a:gd name="connsiteX2" fmla="*/ 4068538 w 30846365"/>
              <a:gd name="connsiteY2" fmla="*/ 1827005 h 5167257"/>
              <a:gd name="connsiteX3" fmla="*/ 4447871 w 30846365"/>
              <a:gd name="connsiteY3" fmla="*/ 1876613 h 5167257"/>
              <a:gd name="connsiteX4" fmla="*/ 4932915 w 30846365"/>
              <a:gd name="connsiteY4" fmla="*/ 1682629 h 5167257"/>
              <a:gd name="connsiteX5" fmla="*/ 5055885 w 30846365"/>
              <a:gd name="connsiteY5" fmla="*/ 1691331 h 5167257"/>
              <a:gd name="connsiteX6" fmla="*/ 5262183 w 30846365"/>
              <a:gd name="connsiteY6" fmla="*/ 1399309 h 5167257"/>
              <a:gd name="connsiteX7" fmla="*/ 5527059 w 30846365"/>
              <a:gd name="connsiteY7" fmla="*/ 1825145 h 5167257"/>
              <a:gd name="connsiteX8" fmla="*/ 5685000 w 30846365"/>
              <a:gd name="connsiteY8" fmla="*/ 1261080 h 5167257"/>
              <a:gd name="connsiteX9" fmla="*/ 6111999 w 30846365"/>
              <a:gd name="connsiteY9" fmla="*/ 987875 h 5167257"/>
              <a:gd name="connsiteX10" fmla="*/ 6234198 w 30846365"/>
              <a:gd name="connsiteY10" fmla="*/ 658914 h 5167257"/>
              <a:gd name="connsiteX11" fmla="*/ 6780318 w 30846365"/>
              <a:gd name="connsiteY11" fmla="*/ 813173 h 5167257"/>
              <a:gd name="connsiteX12" fmla="*/ 6991551 w 30846365"/>
              <a:gd name="connsiteY12" fmla="*/ 593867 h 5167257"/>
              <a:gd name="connsiteX13" fmla="*/ 7181354 w 30846365"/>
              <a:gd name="connsiteY13" fmla="*/ 519061 h 5167257"/>
              <a:gd name="connsiteX14" fmla="*/ 7486502 w 30846365"/>
              <a:gd name="connsiteY14" fmla="*/ 3094 h 5167257"/>
              <a:gd name="connsiteX15" fmla="*/ 7781108 w 30846365"/>
              <a:gd name="connsiteY15" fmla="*/ 115863 h 5167257"/>
              <a:gd name="connsiteX16" fmla="*/ 7901151 w 30846365"/>
              <a:gd name="connsiteY16" fmla="*/ 326539 h 5167257"/>
              <a:gd name="connsiteX17" fmla="*/ 8131660 w 30846365"/>
              <a:gd name="connsiteY17" fmla="*/ 597030 h 5167257"/>
              <a:gd name="connsiteX18" fmla="*/ 8253256 w 30846365"/>
              <a:gd name="connsiteY18" fmla="*/ 1023223 h 5167257"/>
              <a:gd name="connsiteX19" fmla="*/ 8413762 w 30846365"/>
              <a:gd name="connsiteY19" fmla="*/ 1194874 h 5167257"/>
              <a:gd name="connsiteX20" fmla="*/ 8595143 w 30846365"/>
              <a:gd name="connsiteY20" fmla="*/ 1453063 h 5167257"/>
              <a:gd name="connsiteX21" fmla="*/ 8706807 w 30846365"/>
              <a:gd name="connsiteY21" fmla="*/ 1487109 h 5167257"/>
              <a:gd name="connsiteX22" fmla="*/ 8790709 w 30846365"/>
              <a:gd name="connsiteY22" fmla="*/ 1618027 h 5167257"/>
              <a:gd name="connsiteX23" fmla="*/ 8960133 w 30846365"/>
              <a:gd name="connsiteY23" fmla="*/ 1522170 h 5167257"/>
              <a:gd name="connsiteX24" fmla="*/ 9298594 w 30846365"/>
              <a:gd name="connsiteY24" fmla="*/ 1452275 h 5167257"/>
              <a:gd name="connsiteX25" fmla="*/ 9997651 w 30846365"/>
              <a:gd name="connsiteY25" fmla="*/ 1391482 h 5167257"/>
              <a:gd name="connsiteX26" fmla="*/ 10436521 w 30846365"/>
              <a:gd name="connsiteY26" fmla="*/ 1145104 h 5167257"/>
              <a:gd name="connsiteX27" fmla="*/ 11441291 w 30846365"/>
              <a:gd name="connsiteY27" fmla="*/ 1622469 h 5167257"/>
              <a:gd name="connsiteX28" fmla="*/ 12457614 w 30846365"/>
              <a:gd name="connsiteY28" fmla="*/ 1283693 h 5167257"/>
              <a:gd name="connsiteX29" fmla="*/ 13277604 w 30846365"/>
              <a:gd name="connsiteY29" fmla="*/ 1098909 h 5167257"/>
              <a:gd name="connsiteX30" fmla="*/ 14465260 w 30846365"/>
              <a:gd name="connsiteY30" fmla="*/ 705133 h 5167257"/>
              <a:gd name="connsiteX31" fmla="*/ 15825300 w 30846365"/>
              <a:gd name="connsiteY31" fmla="*/ 916694 h 5167257"/>
              <a:gd name="connsiteX32" fmla="*/ 16505313 w 30846365"/>
              <a:gd name="connsiteY32" fmla="*/ 584238 h 5167257"/>
              <a:gd name="connsiteX33" fmla="*/ 17570686 w 30846365"/>
              <a:gd name="connsiteY33" fmla="*/ 493567 h 5167257"/>
              <a:gd name="connsiteX34" fmla="*/ 30431453 w 30846365"/>
              <a:gd name="connsiteY34" fmla="*/ 5161384 h 5167257"/>
              <a:gd name="connsiteX35" fmla="*/ 12049 w 30846365"/>
              <a:gd name="connsiteY35" fmla="*/ 5167259 h 5167257"/>
              <a:gd name="connsiteX36" fmla="*/ 2559 w 30846365"/>
              <a:gd name="connsiteY36" fmla="*/ 3739670 h 5167257"/>
              <a:gd name="connsiteX37" fmla="*/ 202583 w 30846365"/>
              <a:gd name="connsiteY37" fmla="*/ 3472970 h 5167257"/>
              <a:gd name="connsiteX38" fmla="*/ 458567 w 30846365"/>
              <a:gd name="connsiteY38" fmla="*/ 3558696 h 5167257"/>
              <a:gd name="connsiteX39" fmla="*/ 696691 w 30846365"/>
              <a:gd name="connsiteY39" fmla="*/ 3368196 h 5167257"/>
              <a:gd name="connsiteX40" fmla="*/ 896716 w 30846365"/>
              <a:gd name="connsiteY40" fmla="*/ 3234846 h 5167257"/>
              <a:gd name="connsiteX41" fmla="*/ 1039591 w 30846365"/>
              <a:gd name="connsiteY41" fmla="*/ 2958621 h 5167257"/>
              <a:gd name="connsiteX42" fmla="*/ 1411065 w 30846365"/>
              <a:gd name="connsiteY42" fmla="*/ 2825271 h 5167257"/>
              <a:gd name="connsiteX43" fmla="*/ 1685925 w 30846365"/>
              <a:gd name="connsiteY43" fmla="*/ 2758595 h 5167257"/>
              <a:gd name="connsiteX44" fmla="*/ 1856372 w 30846365"/>
              <a:gd name="connsiteY44" fmla="*/ 2535509 h 5167257"/>
              <a:gd name="connsiteX45" fmla="*/ 1976688 w 30846365"/>
              <a:gd name="connsiteY45" fmla="*/ 2579625 h 5167257"/>
              <a:gd name="connsiteX46" fmla="*/ 2096364 w 30846365"/>
              <a:gd name="connsiteY46" fmla="*/ 2424218 h 5167257"/>
              <a:gd name="connsiteX47" fmla="*/ 2345657 w 30846365"/>
              <a:gd name="connsiteY47" fmla="*/ 2427225 h 5167257"/>
              <a:gd name="connsiteX48" fmla="*/ 2480371 w 30846365"/>
              <a:gd name="connsiteY48" fmla="*/ 2576117 h 5167257"/>
              <a:gd name="connsiteX49" fmla="*/ 2674520 w 30846365"/>
              <a:gd name="connsiteY49" fmla="*/ 2523478 h 5167257"/>
              <a:gd name="connsiteX50" fmla="*/ 3007393 w 30846365"/>
              <a:gd name="connsiteY50" fmla="*/ 2491394 h 5167257"/>
              <a:gd name="connsiteX51" fmla="*/ 3316064 w 30846365"/>
              <a:gd name="connsiteY51" fmla="*/ 2501421 h 5167257"/>
              <a:gd name="connsiteX52" fmla="*/ 3380372 w 30846365"/>
              <a:gd name="connsiteY52" fmla="*/ 2355036 h 5167257"/>
              <a:gd name="connsiteX53" fmla="*/ 3510718 w 30846365"/>
              <a:gd name="connsiteY53" fmla="*/ 2262209 h 5167257"/>
              <a:gd name="connsiteX0" fmla="*/ 3510718 w 30836951"/>
              <a:gd name="connsiteY0" fmla="*/ 2262209 h 5167257"/>
              <a:gd name="connsiteX1" fmla="*/ 3834130 w 30836951"/>
              <a:gd name="connsiteY1" fmla="*/ 2072099 h 5167257"/>
              <a:gd name="connsiteX2" fmla="*/ 4068538 w 30836951"/>
              <a:gd name="connsiteY2" fmla="*/ 1827005 h 5167257"/>
              <a:gd name="connsiteX3" fmla="*/ 4447871 w 30836951"/>
              <a:gd name="connsiteY3" fmla="*/ 1876613 h 5167257"/>
              <a:gd name="connsiteX4" fmla="*/ 4932915 w 30836951"/>
              <a:gd name="connsiteY4" fmla="*/ 1682629 h 5167257"/>
              <a:gd name="connsiteX5" fmla="*/ 5055885 w 30836951"/>
              <a:gd name="connsiteY5" fmla="*/ 1691331 h 5167257"/>
              <a:gd name="connsiteX6" fmla="*/ 5262183 w 30836951"/>
              <a:gd name="connsiteY6" fmla="*/ 1399309 h 5167257"/>
              <a:gd name="connsiteX7" fmla="*/ 5527059 w 30836951"/>
              <a:gd name="connsiteY7" fmla="*/ 1825145 h 5167257"/>
              <a:gd name="connsiteX8" fmla="*/ 5685000 w 30836951"/>
              <a:gd name="connsiteY8" fmla="*/ 1261080 h 5167257"/>
              <a:gd name="connsiteX9" fmla="*/ 6111999 w 30836951"/>
              <a:gd name="connsiteY9" fmla="*/ 987875 h 5167257"/>
              <a:gd name="connsiteX10" fmla="*/ 6234198 w 30836951"/>
              <a:gd name="connsiteY10" fmla="*/ 658914 h 5167257"/>
              <a:gd name="connsiteX11" fmla="*/ 6780318 w 30836951"/>
              <a:gd name="connsiteY11" fmla="*/ 813173 h 5167257"/>
              <a:gd name="connsiteX12" fmla="*/ 6991551 w 30836951"/>
              <a:gd name="connsiteY12" fmla="*/ 593867 h 5167257"/>
              <a:gd name="connsiteX13" fmla="*/ 7181354 w 30836951"/>
              <a:gd name="connsiteY13" fmla="*/ 519061 h 5167257"/>
              <a:gd name="connsiteX14" fmla="*/ 7486502 w 30836951"/>
              <a:gd name="connsiteY14" fmla="*/ 3094 h 5167257"/>
              <a:gd name="connsiteX15" fmla="*/ 7781108 w 30836951"/>
              <a:gd name="connsiteY15" fmla="*/ 115863 h 5167257"/>
              <a:gd name="connsiteX16" fmla="*/ 7901151 w 30836951"/>
              <a:gd name="connsiteY16" fmla="*/ 326539 h 5167257"/>
              <a:gd name="connsiteX17" fmla="*/ 8131660 w 30836951"/>
              <a:gd name="connsiteY17" fmla="*/ 597030 h 5167257"/>
              <a:gd name="connsiteX18" fmla="*/ 8253256 w 30836951"/>
              <a:gd name="connsiteY18" fmla="*/ 1023223 h 5167257"/>
              <a:gd name="connsiteX19" fmla="*/ 8413762 w 30836951"/>
              <a:gd name="connsiteY19" fmla="*/ 1194874 h 5167257"/>
              <a:gd name="connsiteX20" fmla="*/ 8595143 w 30836951"/>
              <a:gd name="connsiteY20" fmla="*/ 1453063 h 5167257"/>
              <a:gd name="connsiteX21" fmla="*/ 8706807 w 30836951"/>
              <a:gd name="connsiteY21" fmla="*/ 1487109 h 5167257"/>
              <a:gd name="connsiteX22" fmla="*/ 8790709 w 30836951"/>
              <a:gd name="connsiteY22" fmla="*/ 1618027 h 5167257"/>
              <a:gd name="connsiteX23" fmla="*/ 8960133 w 30836951"/>
              <a:gd name="connsiteY23" fmla="*/ 1522170 h 5167257"/>
              <a:gd name="connsiteX24" fmla="*/ 9298594 w 30836951"/>
              <a:gd name="connsiteY24" fmla="*/ 1452275 h 5167257"/>
              <a:gd name="connsiteX25" fmla="*/ 9997651 w 30836951"/>
              <a:gd name="connsiteY25" fmla="*/ 1391482 h 5167257"/>
              <a:gd name="connsiteX26" fmla="*/ 10436521 w 30836951"/>
              <a:gd name="connsiteY26" fmla="*/ 1145104 h 5167257"/>
              <a:gd name="connsiteX27" fmla="*/ 11441291 w 30836951"/>
              <a:gd name="connsiteY27" fmla="*/ 1622469 h 5167257"/>
              <a:gd name="connsiteX28" fmla="*/ 12457614 w 30836951"/>
              <a:gd name="connsiteY28" fmla="*/ 1283693 h 5167257"/>
              <a:gd name="connsiteX29" fmla="*/ 13277604 w 30836951"/>
              <a:gd name="connsiteY29" fmla="*/ 1098909 h 5167257"/>
              <a:gd name="connsiteX30" fmla="*/ 14465260 w 30836951"/>
              <a:gd name="connsiteY30" fmla="*/ 705133 h 5167257"/>
              <a:gd name="connsiteX31" fmla="*/ 15825300 w 30836951"/>
              <a:gd name="connsiteY31" fmla="*/ 916694 h 5167257"/>
              <a:gd name="connsiteX32" fmla="*/ 16505313 w 30836951"/>
              <a:gd name="connsiteY32" fmla="*/ 584238 h 5167257"/>
              <a:gd name="connsiteX33" fmla="*/ 17208004 w 30836951"/>
              <a:gd name="connsiteY33" fmla="*/ 463343 h 5167257"/>
              <a:gd name="connsiteX34" fmla="*/ 30431453 w 30836951"/>
              <a:gd name="connsiteY34" fmla="*/ 5161384 h 5167257"/>
              <a:gd name="connsiteX35" fmla="*/ 12049 w 30836951"/>
              <a:gd name="connsiteY35" fmla="*/ 5167259 h 5167257"/>
              <a:gd name="connsiteX36" fmla="*/ 2559 w 30836951"/>
              <a:gd name="connsiteY36" fmla="*/ 3739670 h 5167257"/>
              <a:gd name="connsiteX37" fmla="*/ 202583 w 30836951"/>
              <a:gd name="connsiteY37" fmla="*/ 3472970 h 5167257"/>
              <a:gd name="connsiteX38" fmla="*/ 458567 w 30836951"/>
              <a:gd name="connsiteY38" fmla="*/ 3558696 h 5167257"/>
              <a:gd name="connsiteX39" fmla="*/ 696691 w 30836951"/>
              <a:gd name="connsiteY39" fmla="*/ 3368196 h 5167257"/>
              <a:gd name="connsiteX40" fmla="*/ 896716 w 30836951"/>
              <a:gd name="connsiteY40" fmla="*/ 3234846 h 5167257"/>
              <a:gd name="connsiteX41" fmla="*/ 1039591 w 30836951"/>
              <a:gd name="connsiteY41" fmla="*/ 2958621 h 5167257"/>
              <a:gd name="connsiteX42" fmla="*/ 1411065 w 30836951"/>
              <a:gd name="connsiteY42" fmla="*/ 2825271 h 5167257"/>
              <a:gd name="connsiteX43" fmla="*/ 1685925 w 30836951"/>
              <a:gd name="connsiteY43" fmla="*/ 2758595 h 5167257"/>
              <a:gd name="connsiteX44" fmla="*/ 1856372 w 30836951"/>
              <a:gd name="connsiteY44" fmla="*/ 2535509 h 5167257"/>
              <a:gd name="connsiteX45" fmla="*/ 1976688 w 30836951"/>
              <a:gd name="connsiteY45" fmla="*/ 2579625 h 5167257"/>
              <a:gd name="connsiteX46" fmla="*/ 2096364 w 30836951"/>
              <a:gd name="connsiteY46" fmla="*/ 2424218 h 5167257"/>
              <a:gd name="connsiteX47" fmla="*/ 2345657 w 30836951"/>
              <a:gd name="connsiteY47" fmla="*/ 2427225 h 5167257"/>
              <a:gd name="connsiteX48" fmla="*/ 2480371 w 30836951"/>
              <a:gd name="connsiteY48" fmla="*/ 2576117 h 5167257"/>
              <a:gd name="connsiteX49" fmla="*/ 2674520 w 30836951"/>
              <a:gd name="connsiteY49" fmla="*/ 2523478 h 5167257"/>
              <a:gd name="connsiteX50" fmla="*/ 3007393 w 30836951"/>
              <a:gd name="connsiteY50" fmla="*/ 2491394 h 5167257"/>
              <a:gd name="connsiteX51" fmla="*/ 3316064 w 30836951"/>
              <a:gd name="connsiteY51" fmla="*/ 2501421 h 5167257"/>
              <a:gd name="connsiteX52" fmla="*/ 3380372 w 30836951"/>
              <a:gd name="connsiteY52" fmla="*/ 2355036 h 5167257"/>
              <a:gd name="connsiteX53" fmla="*/ 3510718 w 30836951"/>
              <a:gd name="connsiteY53" fmla="*/ 2262209 h 5167257"/>
              <a:gd name="connsiteX0" fmla="*/ 3510718 w 30868388"/>
              <a:gd name="connsiteY0" fmla="*/ 2262209 h 5167257"/>
              <a:gd name="connsiteX1" fmla="*/ 3834130 w 30868388"/>
              <a:gd name="connsiteY1" fmla="*/ 2072099 h 5167257"/>
              <a:gd name="connsiteX2" fmla="*/ 4068538 w 30868388"/>
              <a:gd name="connsiteY2" fmla="*/ 1827005 h 5167257"/>
              <a:gd name="connsiteX3" fmla="*/ 4447871 w 30868388"/>
              <a:gd name="connsiteY3" fmla="*/ 1876613 h 5167257"/>
              <a:gd name="connsiteX4" fmla="*/ 4932915 w 30868388"/>
              <a:gd name="connsiteY4" fmla="*/ 1682629 h 5167257"/>
              <a:gd name="connsiteX5" fmla="*/ 5055885 w 30868388"/>
              <a:gd name="connsiteY5" fmla="*/ 1691331 h 5167257"/>
              <a:gd name="connsiteX6" fmla="*/ 5262183 w 30868388"/>
              <a:gd name="connsiteY6" fmla="*/ 1399309 h 5167257"/>
              <a:gd name="connsiteX7" fmla="*/ 5527059 w 30868388"/>
              <a:gd name="connsiteY7" fmla="*/ 1825145 h 5167257"/>
              <a:gd name="connsiteX8" fmla="*/ 5685000 w 30868388"/>
              <a:gd name="connsiteY8" fmla="*/ 1261080 h 5167257"/>
              <a:gd name="connsiteX9" fmla="*/ 6111999 w 30868388"/>
              <a:gd name="connsiteY9" fmla="*/ 987875 h 5167257"/>
              <a:gd name="connsiteX10" fmla="*/ 6234198 w 30868388"/>
              <a:gd name="connsiteY10" fmla="*/ 658914 h 5167257"/>
              <a:gd name="connsiteX11" fmla="*/ 6780318 w 30868388"/>
              <a:gd name="connsiteY11" fmla="*/ 813173 h 5167257"/>
              <a:gd name="connsiteX12" fmla="*/ 6991551 w 30868388"/>
              <a:gd name="connsiteY12" fmla="*/ 593867 h 5167257"/>
              <a:gd name="connsiteX13" fmla="*/ 7181354 w 30868388"/>
              <a:gd name="connsiteY13" fmla="*/ 519061 h 5167257"/>
              <a:gd name="connsiteX14" fmla="*/ 7486502 w 30868388"/>
              <a:gd name="connsiteY14" fmla="*/ 3094 h 5167257"/>
              <a:gd name="connsiteX15" fmla="*/ 7781108 w 30868388"/>
              <a:gd name="connsiteY15" fmla="*/ 115863 h 5167257"/>
              <a:gd name="connsiteX16" fmla="*/ 7901151 w 30868388"/>
              <a:gd name="connsiteY16" fmla="*/ 326539 h 5167257"/>
              <a:gd name="connsiteX17" fmla="*/ 8131660 w 30868388"/>
              <a:gd name="connsiteY17" fmla="*/ 597030 h 5167257"/>
              <a:gd name="connsiteX18" fmla="*/ 8253256 w 30868388"/>
              <a:gd name="connsiteY18" fmla="*/ 1023223 h 5167257"/>
              <a:gd name="connsiteX19" fmla="*/ 8413762 w 30868388"/>
              <a:gd name="connsiteY19" fmla="*/ 1194874 h 5167257"/>
              <a:gd name="connsiteX20" fmla="*/ 8595143 w 30868388"/>
              <a:gd name="connsiteY20" fmla="*/ 1453063 h 5167257"/>
              <a:gd name="connsiteX21" fmla="*/ 8706807 w 30868388"/>
              <a:gd name="connsiteY21" fmla="*/ 1487109 h 5167257"/>
              <a:gd name="connsiteX22" fmla="*/ 8790709 w 30868388"/>
              <a:gd name="connsiteY22" fmla="*/ 1618027 h 5167257"/>
              <a:gd name="connsiteX23" fmla="*/ 8960133 w 30868388"/>
              <a:gd name="connsiteY23" fmla="*/ 1522170 h 5167257"/>
              <a:gd name="connsiteX24" fmla="*/ 9298594 w 30868388"/>
              <a:gd name="connsiteY24" fmla="*/ 1452275 h 5167257"/>
              <a:gd name="connsiteX25" fmla="*/ 9997651 w 30868388"/>
              <a:gd name="connsiteY25" fmla="*/ 1391482 h 5167257"/>
              <a:gd name="connsiteX26" fmla="*/ 10436521 w 30868388"/>
              <a:gd name="connsiteY26" fmla="*/ 1145104 h 5167257"/>
              <a:gd name="connsiteX27" fmla="*/ 11441291 w 30868388"/>
              <a:gd name="connsiteY27" fmla="*/ 1622469 h 5167257"/>
              <a:gd name="connsiteX28" fmla="*/ 12457614 w 30868388"/>
              <a:gd name="connsiteY28" fmla="*/ 1283693 h 5167257"/>
              <a:gd name="connsiteX29" fmla="*/ 13277604 w 30868388"/>
              <a:gd name="connsiteY29" fmla="*/ 1098909 h 5167257"/>
              <a:gd name="connsiteX30" fmla="*/ 14465260 w 30868388"/>
              <a:gd name="connsiteY30" fmla="*/ 705133 h 5167257"/>
              <a:gd name="connsiteX31" fmla="*/ 15825300 w 30868388"/>
              <a:gd name="connsiteY31" fmla="*/ 916694 h 5167257"/>
              <a:gd name="connsiteX32" fmla="*/ 16505313 w 30868388"/>
              <a:gd name="connsiteY32" fmla="*/ 584238 h 5167257"/>
              <a:gd name="connsiteX33" fmla="*/ 17208004 w 30868388"/>
              <a:gd name="connsiteY33" fmla="*/ 463343 h 5167257"/>
              <a:gd name="connsiteX34" fmla="*/ 17956025 w 30868388"/>
              <a:gd name="connsiteY34" fmla="*/ 705128 h 5167257"/>
              <a:gd name="connsiteX35" fmla="*/ 30431453 w 30868388"/>
              <a:gd name="connsiteY35" fmla="*/ 5161384 h 5167257"/>
              <a:gd name="connsiteX36" fmla="*/ 12049 w 30868388"/>
              <a:gd name="connsiteY36" fmla="*/ 5167259 h 5167257"/>
              <a:gd name="connsiteX37" fmla="*/ 2559 w 30868388"/>
              <a:gd name="connsiteY37" fmla="*/ 3739670 h 5167257"/>
              <a:gd name="connsiteX38" fmla="*/ 202583 w 30868388"/>
              <a:gd name="connsiteY38" fmla="*/ 3472970 h 5167257"/>
              <a:gd name="connsiteX39" fmla="*/ 458567 w 30868388"/>
              <a:gd name="connsiteY39" fmla="*/ 3558696 h 5167257"/>
              <a:gd name="connsiteX40" fmla="*/ 696691 w 30868388"/>
              <a:gd name="connsiteY40" fmla="*/ 3368196 h 5167257"/>
              <a:gd name="connsiteX41" fmla="*/ 896716 w 30868388"/>
              <a:gd name="connsiteY41" fmla="*/ 3234846 h 5167257"/>
              <a:gd name="connsiteX42" fmla="*/ 1039591 w 30868388"/>
              <a:gd name="connsiteY42" fmla="*/ 2958621 h 5167257"/>
              <a:gd name="connsiteX43" fmla="*/ 1411065 w 30868388"/>
              <a:gd name="connsiteY43" fmla="*/ 2825271 h 5167257"/>
              <a:gd name="connsiteX44" fmla="*/ 1685925 w 30868388"/>
              <a:gd name="connsiteY44" fmla="*/ 2758595 h 5167257"/>
              <a:gd name="connsiteX45" fmla="*/ 1856372 w 30868388"/>
              <a:gd name="connsiteY45" fmla="*/ 2535509 h 5167257"/>
              <a:gd name="connsiteX46" fmla="*/ 1976688 w 30868388"/>
              <a:gd name="connsiteY46" fmla="*/ 2579625 h 5167257"/>
              <a:gd name="connsiteX47" fmla="*/ 2096364 w 30868388"/>
              <a:gd name="connsiteY47" fmla="*/ 2424218 h 5167257"/>
              <a:gd name="connsiteX48" fmla="*/ 2345657 w 30868388"/>
              <a:gd name="connsiteY48" fmla="*/ 2427225 h 5167257"/>
              <a:gd name="connsiteX49" fmla="*/ 2480371 w 30868388"/>
              <a:gd name="connsiteY49" fmla="*/ 2576117 h 5167257"/>
              <a:gd name="connsiteX50" fmla="*/ 2674520 w 30868388"/>
              <a:gd name="connsiteY50" fmla="*/ 2523478 h 5167257"/>
              <a:gd name="connsiteX51" fmla="*/ 3007393 w 30868388"/>
              <a:gd name="connsiteY51" fmla="*/ 2491394 h 5167257"/>
              <a:gd name="connsiteX52" fmla="*/ 3316064 w 30868388"/>
              <a:gd name="connsiteY52" fmla="*/ 2501421 h 5167257"/>
              <a:gd name="connsiteX53" fmla="*/ 3380372 w 30868388"/>
              <a:gd name="connsiteY53" fmla="*/ 2355036 h 5167257"/>
              <a:gd name="connsiteX54" fmla="*/ 3510718 w 30868388"/>
              <a:gd name="connsiteY54" fmla="*/ 2262209 h 5167257"/>
              <a:gd name="connsiteX0" fmla="*/ 3510718 w 30870966"/>
              <a:gd name="connsiteY0" fmla="*/ 2332090 h 5237138"/>
              <a:gd name="connsiteX1" fmla="*/ 3834130 w 30870966"/>
              <a:gd name="connsiteY1" fmla="*/ 2141980 h 5237138"/>
              <a:gd name="connsiteX2" fmla="*/ 4068538 w 30870966"/>
              <a:gd name="connsiteY2" fmla="*/ 1896886 h 5237138"/>
              <a:gd name="connsiteX3" fmla="*/ 4447871 w 30870966"/>
              <a:gd name="connsiteY3" fmla="*/ 1946494 h 5237138"/>
              <a:gd name="connsiteX4" fmla="*/ 4932915 w 30870966"/>
              <a:gd name="connsiteY4" fmla="*/ 1752510 h 5237138"/>
              <a:gd name="connsiteX5" fmla="*/ 5055885 w 30870966"/>
              <a:gd name="connsiteY5" fmla="*/ 1761212 h 5237138"/>
              <a:gd name="connsiteX6" fmla="*/ 5262183 w 30870966"/>
              <a:gd name="connsiteY6" fmla="*/ 1469190 h 5237138"/>
              <a:gd name="connsiteX7" fmla="*/ 5527059 w 30870966"/>
              <a:gd name="connsiteY7" fmla="*/ 1895026 h 5237138"/>
              <a:gd name="connsiteX8" fmla="*/ 5685000 w 30870966"/>
              <a:gd name="connsiteY8" fmla="*/ 1330961 h 5237138"/>
              <a:gd name="connsiteX9" fmla="*/ 6111999 w 30870966"/>
              <a:gd name="connsiteY9" fmla="*/ 1057756 h 5237138"/>
              <a:gd name="connsiteX10" fmla="*/ 6234198 w 30870966"/>
              <a:gd name="connsiteY10" fmla="*/ 728795 h 5237138"/>
              <a:gd name="connsiteX11" fmla="*/ 6780318 w 30870966"/>
              <a:gd name="connsiteY11" fmla="*/ 883054 h 5237138"/>
              <a:gd name="connsiteX12" fmla="*/ 6991551 w 30870966"/>
              <a:gd name="connsiteY12" fmla="*/ 663748 h 5237138"/>
              <a:gd name="connsiteX13" fmla="*/ 7181354 w 30870966"/>
              <a:gd name="connsiteY13" fmla="*/ 588942 h 5237138"/>
              <a:gd name="connsiteX14" fmla="*/ 7486502 w 30870966"/>
              <a:gd name="connsiteY14" fmla="*/ 72975 h 5237138"/>
              <a:gd name="connsiteX15" fmla="*/ 7781108 w 30870966"/>
              <a:gd name="connsiteY15" fmla="*/ 185744 h 5237138"/>
              <a:gd name="connsiteX16" fmla="*/ 7901151 w 30870966"/>
              <a:gd name="connsiteY16" fmla="*/ 396420 h 5237138"/>
              <a:gd name="connsiteX17" fmla="*/ 8131660 w 30870966"/>
              <a:gd name="connsiteY17" fmla="*/ 666911 h 5237138"/>
              <a:gd name="connsiteX18" fmla="*/ 8253256 w 30870966"/>
              <a:gd name="connsiteY18" fmla="*/ 1093104 h 5237138"/>
              <a:gd name="connsiteX19" fmla="*/ 8413762 w 30870966"/>
              <a:gd name="connsiteY19" fmla="*/ 1264755 h 5237138"/>
              <a:gd name="connsiteX20" fmla="*/ 8595143 w 30870966"/>
              <a:gd name="connsiteY20" fmla="*/ 1522944 h 5237138"/>
              <a:gd name="connsiteX21" fmla="*/ 8706807 w 30870966"/>
              <a:gd name="connsiteY21" fmla="*/ 1556990 h 5237138"/>
              <a:gd name="connsiteX22" fmla="*/ 8790709 w 30870966"/>
              <a:gd name="connsiteY22" fmla="*/ 1687908 h 5237138"/>
              <a:gd name="connsiteX23" fmla="*/ 8960133 w 30870966"/>
              <a:gd name="connsiteY23" fmla="*/ 1592051 h 5237138"/>
              <a:gd name="connsiteX24" fmla="*/ 9298594 w 30870966"/>
              <a:gd name="connsiteY24" fmla="*/ 1522156 h 5237138"/>
              <a:gd name="connsiteX25" fmla="*/ 9997651 w 30870966"/>
              <a:gd name="connsiteY25" fmla="*/ 1461363 h 5237138"/>
              <a:gd name="connsiteX26" fmla="*/ 10436521 w 30870966"/>
              <a:gd name="connsiteY26" fmla="*/ 1214985 h 5237138"/>
              <a:gd name="connsiteX27" fmla="*/ 11441291 w 30870966"/>
              <a:gd name="connsiteY27" fmla="*/ 1692350 h 5237138"/>
              <a:gd name="connsiteX28" fmla="*/ 12457614 w 30870966"/>
              <a:gd name="connsiteY28" fmla="*/ 1353574 h 5237138"/>
              <a:gd name="connsiteX29" fmla="*/ 13277604 w 30870966"/>
              <a:gd name="connsiteY29" fmla="*/ 1168790 h 5237138"/>
              <a:gd name="connsiteX30" fmla="*/ 14465260 w 30870966"/>
              <a:gd name="connsiteY30" fmla="*/ 775014 h 5237138"/>
              <a:gd name="connsiteX31" fmla="*/ 15825300 w 30870966"/>
              <a:gd name="connsiteY31" fmla="*/ 986575 h 5237138"/>
              <a:gd name="connsiteX32" fmla="*/ 16505313 w 30870966"/>
              <a:gd name="connsiteY32" fmla="*/ 654119 h 5237138"/>
              <a:gd name="connsiteX33" fmla="*/ 17208004 w 30870966"/>
              <a:gd name="connsiteY33" fmla="*/ 533224 h 5237138"/>
              <a:gd name="connsiteX34" fmla="*/ 18046696 w 30870966"/>
              <a:gd name="connsiteY34" fmla="*/ 291439 h 5237138"/>
              <a:gd name="connsiteX35" fmla="*/ 30431453 w 30870966"/>
              <a:gd name="connsiteY35" fmla="*/ 5231265 h 5237138"/>
              <a:gd name="connsiteX36" fmla="*/ 12049 w 30870966"/>
              <a:gd name="connsiteY36" fmla="*/ 5237140 h 5237138"/>
              <a:gd name="connsiteX37" fmla="*/ 2559 w 30870966"/>
              <a:gd name="connsiteY37" fmla="*/ 3809551 h 5237138"/>
              <a:gd name="connsiteX38" fmla="*/ 202583 w 30870966"/>
              <a:gd name="connsiteY38" fmla="*/ 3542851 h 5237138"/>
              <a:gd name="connsiteX39" fmla="*/ 458567 w 30870966"/>
              <a:gd name="connsiteY39" fmla="*/ 3628577 h 5237138"/>
              <a:gd name="connsiteX40" fmla="*/ 696691 w 30870966"/>
              <a:gd name="connsiteY40" fmla="*/ 3438077 h 5237138"/>
              <a:gd name="connsiteX41" fmla="*/ 896716 w 30870966"/>
              <a:gd name="connsiteY41" fmla="*/ 3304727 h 5237138"/>
              <a:gd name="connsiteX42" fmla="*/ 1039591 w 30870966"/>
              <a:gd name="connsiteY42" fmla="*/ 3028502 h 5237138"/>
              <a:gd name="connsiteX43" fmla="*/ 1411065 w 30870966"/>
              <a:gd name="connsiteY43" fmla="*/ 2895152 h 5237138"/>
              <a:gd name="connsiteX44" fmla="*/ 1685925 w 30870966"/>
              <a:gd name="connsiteY44" fmla="*/ 2828476 h 5237138"/>
              <a:gd name="connsiteX45" fmla="*/ 1856372 w 30870966"/>
              <a:gd name="connsiteY45" fmla="*/ 2605390 h 5237138"/>
              <a:gd name="connsiteX46" fmla="*/ 1976688 w 30870966"/>
              <a:gd name="connsiteY46" fmla="*/ 2649506 h 5237138"/>
              <a:gd name="connsiteX47" fmla="*/ 2096364 w 30870966"/>
              <a:gd name="connsiteY47" fmla="*/ 2494099 h 5237138"/>
              <a:gd name="connsiteX48" fmla="*/ 2345657 w 30870966"/>
              <a:gd name="connsiteY48" fmla="*/ 2497106 h 5237138"/>
              <a:gd name="connsiteX49" fmla="*/ 2480371 w 30870966"/>
              <a:gd name="connsiteY49" fmla="*/ 2645998 h 5237138"/>
              <a:gd name="connsiteX50" fmla="*/ 2674520 w 30870966"/>
              <a:gd name="connsiteY50" fmla="*/ 2593359 h 5237138"/>
              <a:gd name="connsiteX51" fmla="*/ 3007393 w 30870966"/>
              <a:gd name="connsiteY51" fmla="*/ 2561275 h 5237138"/>
              <a:gd name="connsiteX52" fmla="*/ 3316064 w 30870966"/>
              <a:gd name="connsiteY52" fmla="*/ 2571302 h 5237138"/>
              <a:gd name="connsiteX53" fmla="*/ 3380372 w 30870966"/>
              <a:gd name="connsiteY53" fmla="*/ 2424917 h 5237138"/>
              <a:gd name="connsiteX54" fmla="*/ 3510718 w 30870966"/>
              <a:gd name="connsiteY54" fmla="*/ 2332090 h 5237138"/>
              <a:gd name="connsiteX0" fmla="*/ 3510718 w 30870966"/>
              <a:gd name="connsiteY0" fmla="*/ 2262209 h 5167257"/>
              <a:gd name="connsiteX1" fmla="*/ 3834130 w 30870966"/>
              <a:gd name="connsiteY1" fmla="*/ 2072099 h 5167257"/>
              <a:gd name="connsiteX2" fmla="*/ 4068538 w 30870966"/>
              <a:gd name="connsiteY2" fmla="*/ 1827005 h 5167257"/>
              <a:gd name="connsiteX3" fmla="*/ 4447871 w 30870966"/>
              <a:gd name="connsiteY3" fmla="*/ 1876613 h 5167257"/>
              <a:gd name="connsiteX4" fmla="*/ 4932915 w 30870966"/>
              <a:gd name="connsiteY4" fmla="*/ 1682629 h 5167257"/>
              <a:gd name="connsiteX5" fmla="*/ 5055885 w 30870966"/>
              <a:gd name="connsiteY5" fmla="*/ 1691331 h 5167257"/>
              <a:gd name="connsiteX6" fmla="*/ 5262183 w 30870966"/>
              <a:gd name="connsiteY6" fmla="*/ 1399309 h 5167257"/>
              <a:gd name="connsiteX7" fmla="*/ 5527059 w 30870966"/>
              <a:gd name="connsiteY7" fmla="*/ 1825145 h 5167257"/>
              <a:gd name="connsiteX8" fmla="*/ 5685000 w 30870966"/>
              <a:gd name="connsiteY8" fmla="*/ 1261080 h 5167257"/>
              <a:gd name="connsiteX9" fmla="*/ 6111999 w 30870966"/>
              <a:gd name="connsiteY9" fmla="*/ 987875 h 5167257"/>
              <a:gd name="connsiteX10" fmla="*/ 6234198 w 30870966"/>
              <a:gd name="connsiteY10" fmla="*/ 658914 h 5167257"/>
              <a:gd name="connsiteX11" fmla="*/ 6780318 w 30870966"/>
              <a:gd name="connsiteY11" fmla="*/ 813173 h 5167257"/>
              <a:gd name="connsiteX12" fmla="*/ 6991551 w 30870966"/>
              <a:gd name="connsiteY12" fmla="*/ 593867 h 5167257"/>
              <a:gd name="connsiteX13" fmla="*/ 7181354 w 30870966"/>
              <a:gd name="connsiteY13" fmla="*/ 519061 h 5167257"/>
              <a:gd name="connsiteX14" fmla="*/ 7486502 w 30870966"/>
              <a:gd name="connsiteY14" fmla="*/ 3094 h 5167257"/>
              <a:gd name="connsiteX15" fmla="*/ 7781108 w 30870966"/>
              <a:gd name="connsiteY15" fmla="*/ 115863 h 5167257"/>
              <a:gd name="connsiteX16" fmla="*/ 7901151 w 30870966"/>
              <a:gd name="connsiteY16" fmla="*/ 326539 h 5167257"/>
              <a:gd name="connsiteX17" fmla="*/ 8131660 w 30870966"/>
              <a:gd name="connsiteY17" fmla="*/ 597030 h 5167257"/>
              <a:gd name="connsiteX18" fmla="*/ 8253256 w 30870966"/>
              <a:gd name="connsiteY18" fmla="*/ 1023223 h 5167257"/>
              <a:gd name="connsiteX19" fmla="*/ 8413762 w 30870966"/>
              <a:gd name="connsiteY19" fmla="*/ 1194874 h 5167257"/>
              <a:gd name="connsiteX20" fmla="*/ 8595143 w 30870966"/>
              <a:gd name="connsiteY20" fmla="*/ 1453063 h 5167257"/>
              <a:gd name="connsiteX21" fmla="*/ 8706807 w 30870966"/>
              <a:gd name="connsiteY21" fmla="*/ 1487109 h 5167257"/>
              <a:gd name="connsiteX22" fmla="*/ 8790709 w 30870966"/>
              <a:gd name="connsiteY22" fmla="*/ 1618027 h 5167257"/>
              <a:gd name="connsiteX23" fmla="*/ 8960133 w 30870966"/>
              <a:gd name="connsiteY23" fmla="*/ 1522170 h 5167257"/>
              <a:gd name="connsiteX24" fmla="*/ 9298594 w 30870966"/>
              <a:gd name="connsiteY24" fmla="*/ 1452275 h 5167257"/>
              <a:gd name="connsiteX25" fmla="*/ 9997651 w 30870966"/>
              <a:gd name="connsiteY25" fmla="*/ 1391482 h 5167257"/>
              <a:gd name="connsiteX26" fmla="*/ 10436521 w 30870966"/>
              <a:gd name="connsiteY26" fmla="*/ 1145104 h 5167257"/>
              <a:gd name="connsiteX27" fmla="*/ 11441291 w 30870966"/>
              <a:gd name="connsiteY27" fmla="*/ 1622469 h 5167257"/>
              <a:gd name="connsiteX28" fmla="*/ 12457614 w 30870966"/>
              <a:gd name="connsiteY28" fmla="*/ 1283693 h 5167257"/>
              <a:gd name="connsiteX29" fmla="*/ 13277604 w 30870966"/>
              <a:gd name="connsiteY29" fmla="*/ 1098909 h 5167257"/>
              <a:gd name="connsiteX30" fmla="*/ 14465260 w 30870966"/>
              <a:gd name="connsiteY30" fmla="*/ 705133 h 5167257"/>
              <a:gd name="connsiteX31" fmla="*/ 15825300 w 30870966"/>
              <a:gd name="connsiteY31" fmla="*/ 916694 h 5167257"/>
              <a:gd name="connsiteX32" fmla="*/ 16505313 w 30870966"/>
              <a:gd name="connsiteY32" fmla="*/ 584238 h 5167257"/>
              <a:gd name="connsiteX33" fmla="*/ 17208004 w 30870966"/>
              <a:gd name="connsiteY33" fmla="*/ 463343 h 5167257"/>
              <a:gd name="connsiteX34" fmla="*/ 18046696 w 30870966"/>
              <a:gd name="connsiteY34" fmla="*/ 221558 h 5167257"/>
              <a:gd name="connsiteX35" fmla="*/ 30431453 w 30870966"/>
              <a:gd name="connsiteY35" fmla="*/ 5161384 h 5167257"/>
              <a:gd name="connsiteX36" fmla="*/ 12049 w 30870966"/>
              <a:gd name="connsiteY36" fmla="*/ 5167259 h 5167257"/>
              <a:gd name="connsiteX37" fmla="*/ 2559 w 30870966"/>
              <a:gd name="connsiteY37" fmla="*/ 3739670 h 5167257"/>
              <a:gd name="connsiteX38" fmla="*/ 202583 w 30870966"/>
              <a:gd name="connsiteY38" fmla="*/ 3472970 h 5167257"/>
              <a:gd name="connsiteX39" fmla="*/ 458567 w 30870966"/>
              <a:gd name="connsiteY39" fmla="*/ 3558696 h 5167257"/>
              <a:gd name="connsiteX40" fmla="*/ 696691 w 30870966"/>
              <a:gd name="connsiteY40" fmla="*/ 3368196 h 5167257"/>
              <a:gd name="connsiteX41" fmla="*/ 896716 w 30870966"/>
              <a:gd name="connsiteY41" fmla="*/ 3234846 h 5167257"/>
              <a:gd name="connsiteX42" fmla="*/ 1039591 w 30870966"/>
              <a:gd name="connsiteY42" fmla="*/ 2958621 h 5167257"/>
              <a:gd name="connsiteX43" fmla="*/ 1411065 w 30870966"/>
              <a:gd name="connsiteY43" fmla="*/ 2825271 h 5167257"/>
              <a:gd name="connsiteX44" fmla="*/ 1685925 w 30870966"/>
              <a:gd name="connsiteY44" fmla="*/ 2758595 h 5167257"/>
              <a:gd name="connsiteX45" fmla="*/ 1856372 w 30870966"/>
              <a:gd name="connsiteY45" fmla="*/ 2535509 h 5167257"/>
              <a:gd name="connsiteX46" fmla="*/ 1976688 w 30870966"/>
              <a:gd name="connsiteY46" fmla="*/ 2579625 h 5167257"/>
              <a:gd name="connsiteX47" fmla="*/ 2096364 w 30870966"/>
              <a:gd name="connsiteY47" fmla="*/ 2424218 h 5167257"/>
              <a:gd name="connsiteX48" fmla="*/ 2345657 w 30870966"/>
              <a:gd name="connsiteY48" fmla="*/ 2427225 h 5167257"/>
              <a:gd name="connsiteX49" fmla="*/ 2480371 w 30870966"/>
              <a:gd name="connsiteY49" fmla="*/ 2576117 h 5167257"/>
              <a:gd name="connsiteX50" fmla="*/ 2674520 w 30870966"/>
              <a:gd name="connsiteY50" fmla="*/ 2523478 h 5167257"/>
              <a:gd name="connsiteX51" fmla="*/ 3007393 w 30870966"/>
              <a:gd name="connsiteY51" fmla="*/ 2491394 h 5167257"/>
              <a:gd name="connsiteX52" fmla="*/ 3316064 w 30870966"/>
              <a:gd name="connsiteY52" fmla="*/ 2501421 h 5167257"/>
              <a:gd name="connsiteX53" fmla="*/ 3380372 w 30870966"/>
              <a:gd name="connsiteY53" fmla="*/ 2355036 h 5167257"/>
              <a:gd name="connsiteX54" fmla="*/ 3510718 w 30870966"/>
              <a:gd name="connsiteY54" fmla="*/ 2262209 h 5167257"/>
              <a:gd name="connsiteX0" fmla="*/ 3510718 w 30862695"/>
              <a:gd name="connsiteY0" fmla="*/ 2262209 h 5167257"/>
              <a:gd name="connsiteX1" fmla="*/ 3834130 w 30862695"/>
              <a:gd name="connsiteY1" fmla="*/ 2072099 h 5167257"/>
              <a:gd name="connsiteX2" fmla="*/ 4068538 w 30862695"/>
              <a:gd name="connsiteY2" fmla="*/ 1827005 h 5167257"/>
              <a:gd name="connsiteX3" fmla="*/ 4447871 w 30862695"/>
              <a:gd name="connsiteY3" fmla="*/ 1876613 h 5167257"/>
              <a:gd name="connsiteX4" fmla="*/ 4932915 w 30862695"/>
              <a:gd name="connsiteY4" fmla="*/ 1682629 h 5167257"/>
              <a:gd name="connsiteX5" fmla="*/ 5055885 w 30862695"/>
              <a:gd name="connsiteY5" fmla="*/ 1691331 h 5167257"/>
              <a:gd name="connsiteX6" fmla="*/ 5262183 w 30862695"/>
              <a:gd name="connsiteY6" fmla="*/ 1399309 h 5167257"/>
              <a:gd name="connsiteX7" fmla="*/ 5527059 w 30862695"/>
              <a:gd name="connsiteY7" fmla="*/ 1825145 h 5167257"/>
              <a:gd name="connsiteX8" fmla="*/ 5685000 w 30862695"/>
              <a:gd name="connsiteY8" fmla="*/ 1261080 h 5167257"/>
              <a:gd name="connsiteX9" fmla="*/ 6111999 w 30862695"/>
              <a:gd name="connsiteY9" fmla="*/ 987875 h 5167257"/>
              <a:gd name="connsiteX10" fmla="*/ 6234198 w 30862695"/>
              <a:gd name="connsiteY10" fmla="*/ 658914 h 5167257"/>
              <a:gd name="connsiteX11" fmla="*/ 6780318 w 30862695"/>
              <a:gd name="connsiteY11" fmla="*/ 813173 h 5167257"/>
              <a:gd name="connsiteX12" fmla="*/ 6991551 w 30862695"/>
              <a:gd name="connsiteY12" fmla="*/ 593867 h 5167257"/>
              <a:gd name="connsiteX13" fmla="*/ 7181354 w 30862695"/>
              <a:gd name="connsiteY13" fmla="*/ 519061 h 5167257"/>
              <a:gd name="connsiteX14" fmla="*/ 7486502 w 30862695"/>
              <a:gd name="connsiteY14" fmla="*/ 3094 h 5167257"/>
              <a:gd name="connsiteX15" fmla="*/ 7781108 w 30862695"/>
              <a:gd name="connsiteY15" fmla="*/ 115863 h 5167257"/>
              <a:gd name="connsiteX16" fmla="*/ 7901151 w 30862695"/>
              <a:gd name="connsiteY16" fmla="*/ 326539 h 5167257"/>
              <a:gd name="connsiteX17" fmla="*/ 8131660 w 30862695"/>
              <a:gd name="connsiteY17" fmla="*/ 597030 h 5167257"/>
              <a:gd name="connsiteX18" fmla="*/ 8253256 w 30862695"/>
              <a:gd name="connsiteY18" fmla="*/ 1023223 h 5167257"/>
              <a:gd name="connsiteX19" fmla="*/ 8413762 w 30862695"/>
              <a:gd name="connsiteY19" fmla="*/ 1194874 h 5167257"/>
              <a:gd name="connsiteX20" fmla="*/ 8595143 w 30862695"/>
              <a:gd name="connsiteY20" fmla="*/ 1453063 h 5167257"/>
              <a:gd name="connsiteX21" fmla="*/ 8706807 w 30862695"/>
              <a:gd name="connsiteY21" fmla="*/ 1487109 h 5167257"/>
              <a:gd name="connsiteX22" fmla="*/ 8790709 w 30862695"/>
              <a:gd name="connsiteY22" fmla="*/ 1618027 h 5167257"/>
              <a:gd name="connsiteX23" fmla="*/ 8960133 w 30862695"/>
              <a:gd name="connsiteY23" fmla="*/ 1522170 h 5167257"/>
              <a:gd name="connsiteX24" fmla="*/ 9298594 w 30862695"/>
              <a:gd name="connsiteY24" fmla="*/ 1452275 h 5167257"/>
              <a:gd name="connsiteX25" fmla="*/ 9997651 w 30862695"/>
              <a:gd name="connsiteY25" fmla="*/ 1391482 h 5167257"/>
              <a:gd name="connsiteX26" fmla="*/ 10436521 w 30862695"/>
              <a:gd name="connsiteY26" fmla="*/ 1145104 h 5167257"/>
              <a:gd name="connsiteX27" fmla="*/ 11441291 w 30862695"/>
              <a:gd name="connsiteY27" fmla="*/ 1622469 h 5167257"/>
              <a:gd name="connsiteX28" fmla="*/ 12457614 w 30862695"/>
              <a:gd name="connsiteY28" fmla="*/ 1283693 h 5167257"/>
              <a:gd name="connsiteX29" fmla="*/ 13277604 w 30862695"/>
              <a:gd name="connsiteY29" fmla="*/ 1098909 h 5167257"/>
              <a:gd name="connsiteX30" fmla="*/ 14465260 w 30862695"/>
              <a:gd name="connsiteY30" fmla="*/ 705133 h 5167257"/>
              <a:gd name="connsiteX31" fmla="*/ 15825300 w 30862695"/>
              <a:gd name="connsiteY31" fmla="*/ 916694 h 5167257"/>
              <a:gd name="connsiteX32" fmla="*/ 16505313 w 30862695"/>
              <a:gd name="connsiteY32" fmla="*/ 584238 h 5167257"/>
              <a:gd name="connsiteX33" fmla="*/ 17208004 w 30862695"/>
              <a:gd name="connsiteY33" fmla="*/ 463343 h 5167257"/>
              <a:gd name="connsiteX34" fmla="*/ 17752021 w 30862695"/>
              <a:gd name="connsiteY34" fmla="*/ 554014 h 5167257"/>
              <a:gd name="connsiteX35" fmla="*/ 30431453 w 30862695"/>
              <a:gd name="connsiteY35" fmla="*/ 5161384 h 5167257"/>
              <a:gd name="connsiteX36" fmla="*/ 12049 w 30862695"/>
              <a:gd name="connsiteY36" fmla="*/ 5167259 h 5167257"/>
              <a:gd name="connsiteX37" fmla="*/ 2559 w 30862695"/>
              <a:gd name="connsiteY37" fmla="*/ 3739670 h 5167257"/>
              <a:gd name="connsiteX38" fmla="*/ 202583 w 30862695"/>
              <a:gd name="connsiteY38" fmla="*/ 3472970 h 5167257"/>
              <a:gd name="connsiteX39" fmla="*/ 458567 w 30862695"/>
              <a:gd name="connsiteY39" fmla="*/ 3558696 h 5167257"/>
              <a:gd name="connsiteX40" fmla="*/ 696691 w 30862695"/>
              <a:gd name="connsiteY40" fmla="*/ 3368196 h 5167257"/>
              <a:gd name="connsiteX41" fmla="*/ 896716 w 30862695"/>
              <a:gd name="connsiteY41" fmla="*/ 3234846 h 5167257"/>
              <a:gd name="connsiteX42" fmla="*/ 1039591 w 30862695"/>
              <a:gd name="connsiteY42" fmla="*/ 2958621 h 5167257"/>
              <a:gd name="connsiteX43" fmla="*/ 1411065 w 30862695"/>
              <a:gd name="connsiteY43" fmla="*/ 2825271 h 5167257"/>
              <a:gd name="connsiteX44" fmla="*/ 1685925 w 30862695"/>
              <a:gd name="connsiteY44" fmla="*/ 2758595 h 5167257"/>
              <a:gd name="connsiteX45" fmla="*/ 1856372 w 30862695"/>
              <a:gd name="connsiteY45" fmla="*/ 2535509 h 5167257"/>
              <a:gd name="connsiteX46" fmla="*/ 1976688 w 30862695"/>
              <a:gd name="connsiteY46" fmla="*/ 2579625 h 5167257"/>
              <a:gd name="connsiteX47" fmla="*/ 2096364 w 30862695"/>
              <a:gd name="connsiteY47" fmla="*/ 2424218 h 5167257"/>
              <a:gd name="connsiteX48" fmla="*/ 2345657 w 30862695"/>
              <a:gd name="connsiteY48" fmla="*/ 2427225 h 5167257"/>
              <a:gd name="connsiteX49" fmla="*/ 2480371 w 30862695"/>
              <a:gd name="connsiteY49" fmla="*/ 2576117 h 5167257"/>
              <a:gd name="connsiteX50" fmla="*/ 2674520 w 30862695"/>
              <a:gd name="connsiteY50" fmla="*/ 2523478 h 5167257"/>
              <a:gd name="connsiteX51" fmla="*/ 3007393 w 30862695"/>
              <a:gd name="connsiteY51" fmla="*/ 2491394 h 5167257"/>
              <a:gd name="connsiteX52" fmla="*/ 3316064 w 30862695"/>
              <a:gd name="connsiteY52" fmla="*/ 2501421 h 5167257"/>
              <a:gd name="connsiteX53" fmla="*/ 3380372 w 30862695"/>
              <a:gd name="connsiteY53" fmla="*/ 2355036 h 5167257"/>
              <a:gd name="connsiteX54" fmla="*/ 3510718 w 30862695"/>
              <a:gd name="connsiteY54" fmla="*/ 2262209 h 5167257"/>
              <a:gd name="connsiteX0" fmla="*/ 3510718 w 30904516"/>
              <a:gd name="connsiteY0" fmla="*/ 2262209 h 5167257"/>
              <a:gd name="connsiteX1" fmla="*/ 3834130 w 30904516"/>
              <a:gd name="connsiteY1" fmla="*/ 2072099 h 5167257"/>
              <a:gd name="connsiteX2" fmla="*/ 4068538 w 30904516"/>
              <a:gd name="connsiteY2" fmla="*/ 1827005 h 5167257"/>
              <a:gd name="connsiteX3" fmla="*/ 4447871 w 30904516"/>
              <a:gd name="connsiteY3" fmla="*/ 1876613 h 5167257"/>
              <a:gd name="connsiteX4" fmla="*/ 4932915 w 30904516"/>
              <a:gd name="connsiteY4" fmla="*/ 1682629 h 5167257"/>
              <a:gd name="connsiteX5" fmla="*/ 5055885 w 30904516"/>
              <a:gd name="connsiteY5" fmla="*/ 1691331 h 5167257"/>
              <a:gd name="connsiteX6" fmla="*/ 5262183 w 30904516"/>
              <a:gd name="connsiteY6" fmla="*/ 1399309 h 5167257"/>
              <a:gd name="connsiteX7" fmla="*/ 5527059 w 30904516"/>
              <a:gd name="connsiteY7" fmla="*/ 1825145 h 5167257"/>
              <a:gd name="connsiteX8" fmla="*/ 5685000 w 30904516"/>
              <a:gd name="connsiteY8" fmla="*/ 1261080 h 5167257"/>
              <a:gd name="connsiteX9" fmla="*/ 6111999 w 30904516"/>
              <a:gd name="connsiteY9" fmla="*/ 987875 h 5167257"/>
              <a:gd name="connsiteX10" fmla="*/ 6234198 w 30904516"/>
              <a:gd name="connsiteY10" fmla="*/ 658914 h 5167257"/>
              <a:gd name="connsiteX11" fmla="*/ 6780318 w 30904516"/>
              <a:gd name="connsiteY11" fmla="*/ 813173 h 5167257"/>
              <a:gd name="connsiteX12" fmla="*/ 6991551 w 30904516"/>
              <a:gd name="connsiteY12" fmla="*/ 593867 h 5167257"/>
              <a:gd name="connsiteX13" fmla="*/ 7181354 w 30904516"/>
              <a:gd name="connsiteY13" fmla="*/ 519061 h 5167257"/>
              <a:gd name="connsiteX14" fmla="*/ 7486502 w 30904516"/>
              <a:gd name="connsiteY14" fmla="*/ 3094 h 5167257"/>
              <a:gd name="connsiteX15" fmla="*/ 7781108 w 30904516"/>
              <a:gd name="connsiteY15" fmla="*/ 115863 h 5167257"/>
              <a:gd name="connsiteX16" fmla="*/ 7901151 w 30904516"/>
              <a:gd name="connsiteY16" fmla="*/ 326539 h 5167257"/>
              <a:gd name="connsiteX17" fmla="*/ 8131660 w 30904516"/>
              <a:gd name="connsiteY17" fmla="*/ 597030 h 5167257"/>
              <a:gd name="connsiteX18" fmla="*/ 8253256 w 30904516"/>
              <a:gd name="connsiteY18" fmla="*/ 1023223 h 5167257"/>
              <a:gd name="connsiteX19" fmla="*/ 8413762 w 30904516"/>
              <a:gd name="connsiteY19" fmla="*/ 1194874 h 5167257"/>
              <a:gd name="connsiteX20" fmla="*/ 8595143 w 30904516"/>
              <a:gd name="connsiteY20" fmla="*/ 1453063 h 5167257"/>
              <a:gd name="connsiteX21" fmla="*/ 8706807 w 30904516"/>
              <a:gd name="connsiteY21" fmla="*/ 1487109 h 5167257"/>
              <a:gd name="connsiteX22" fmla="*/ 8790709 w 30904516"/>
              <a:gd name="connsiteY22" fmla="*/ 1618027 h 5167257"/>
              <a:gd name="connsiteX23" fmla="*/ 8960133 w 30904516"/>
              <a:gd name="connsiteY23" fmla="*/ 1522170 h 5167257"/>
              <a:gd name="connsiteX24" fmla="*/ 9298594 w 30904516"/>
              <a:gd name="connsiteY24" fmla="*/ 1452275 h 5167257"/>
              <a:gd name="connsiteX25" fmla="*/ 9997651 w 30904516"/>
              <a:gd name="connsiteY25" fmla="*/ 1391482 h 5167257"/>
              <a:gd name="connsiteX26" fmla="*/ 10436521 w 30904516"/>
              <a:gd name="connsiteY26" fmla="*/ 1145104 h 5167257"/>
              <a:gd name="connsiteX27" fmla="*/ 11441291 w 30904516"/>
              <a:gd name="connsiteY27" fmla="*/ 1622469 h 5167257"/>
              <a:gd name="connsiteX28" fmla="*/ 12457614 w 30904516"/>
              <a:gd name="connsiteY28" fmla="*/ 1283693 h 5167257"/>
              <a:gd name="connsiteX29" fmla="*/ 13277604 w 30904516"/>
              <a:gd name="connsiteY29" fmla="*/ 1098909 h 5167257"/>
              <a:gd name="connsiteX30" fmla="*/ 14465260 w 30904516"/>
              <a:gd name="connsiteY30" fmla="*/ 705133 h 5167257"/>
              <a:gd name="connsiteX31" fmla="*/ 15825300 w 30904516"/>
              <a:gd name="connsiteY31" fmla="*/ 916694 h 5167257"/>
              <a:gd name="connsiteX32" fmla="*/ 16505313 w 30904516"/>
              <a:gd name="connsiteY32" fmla="*/ 584238 h 5167257"/>
              <a:gd name="connsiteX33" fmla="*/ 17208004 w 30904516"/>
              <a:gd name="connsiteY33" fmla="*/ 463343 h 5167257"/>
              <a:gd name="connsiteX34" fmla="*/ 17752021 w 30904516"/>
              <a:gd name="connsiteY34" fmla="*/ 554014 h 5167257"/>
              <a:gd name="connsiteX35" fmla="*/ 18500045 w 30904516"/>
              <a:gd name="connsiteY35" fmla="*/ 795799 h 5167257"/>
              <a:gd name="connsiteX36" fmla="*/ 30431453 w 30904516"/>
              <a:gd name="connsiteY36" fmla="*/ 5161384 h 5167257"/>
              <a:gd name="connsiteX37" fmla="*/ 12049 w 30904516"/>
              <a:gd name="connsiteY37" fmla="*/ 5167259 h 5167257"/>
              <a:gd name="connsiteX38" fmla="*/ 2559 w 30904516"/>
              <a:gd name="connsiteY38" fmla="*/ 3739670 h 5167257"/>
              <a:gd name="connsiteX39" fmla="*/ 202583 w 30904516"/>
              <a:gd name="connsiteY39" fmla="*/ 3472970 h 5167257"/>
              <a:gd name="connsiteX40" fmla="*/ 458567 w 30904516"/>
              <a:gd name="connsiteY40" fmla="*/ 3558696 h 5167257"/>
              <a:gd name="connsiteX41" fmla="*/ 696691 w 30904516"/>
              <a:gd name="connsiteY41" fmla="*/ 3368196 h 5167257"/>
              <a:gd name="connsiteX42" fmla="*/ 896716 w 30904516"/>
              <a:gd name="connsiteY42" fmla="*/ 3234846 h 5167257"/>
              <a:gd name="connsiteX43" fmla="*/ 1039591 w 30904516"/>
              <a:gd name="connsiteY43" fmla="*/ 2958621 h 5167257"/>
              <a:gd name="connsiteX44" fmla="*/ 1411065 w 30904516"/>
              <a:gd name="connsiteY44" fmla="*/ 2825271 h 5167257"/>
              <a:gd name="connsiteX45" fmla="*/ 1685925 w 30904516"/>
              <a:gd name="connsiteY45" fmla="*/ 2758595 h 5167257"/>
              <a:gd name="connsiteX46" fmla="*/ 1856372 w 30904516"/>
              <a:gd name="connsiteY46" fmla="*/ 2535509 h 5167257"/>
              <a:gd name="connsiteX47" fmla="*/ 1976688 w 30904516"/>
              <a:gd name="connsiteY47" fmla="*/ 2579625 h 5167257"/>
              <a:gd name="connsiteX48" fmla="*/ 2096364 w 30904516"/>
              <a:gd name="connsiteY48" fmla="*/ 2424218 h 5167257"/>
              <a:gd name="connsiteX49" fmla="*/ 2345657 w 30904516"/>
              <a:gd name="connsiteY49" fmla="*/ 2427225 h 5167257"/>
              <a:gd name="connsiteX50" fmla="*/ 2480371 w 30904516"/>
              <a:gd name="connsiteY50" fmla="*/ 2576117 h 5167257"/>
              <a:gd name="connsiteX51" fmla="*/ 2674520 w 30904516"/>
              <a:gd name="connsiteY51" fmla="*/ 2523478 h 5167257"/>
              <a:gd name="connsiteX52" fmla="*/ 3007393 w 30904516"/>
              <a:gd name="connsiteY52" fmla="*/ 2491394 h 5167257"/>
              <a:gd name="connsiteX53" fmla="*/ 3316064 w 30904516"/>
              <a:gd name="connsiteY53" fmla="*/ 2501421 h 5167257"/>
              <a:gd name="connsiteX54" fmla="*/ 3380372 w 30904516"/>
              <a:gd name="connsiteY54" fmla="*/ 2355036 h 5167257"/>
              <a:gd name="connsiteX55" fmla="*/ 3510718 w 30904516"/>
              <a:gd name="connsiteY55" fmla="*/ 2262209 h 5167257"/>
              <a:gd name="connsiteX0" fmla="*/ 3510718 w 30907363"/>
              <a:gd name="connsiteY0" fmla="*/ 2304869 h 5209917"/>
              <a:gd name="connsiteX1" fmla="*/ 3834130 w 30907363"/>
              <a:gd name="connsiteY1" fmla="*/ 2114759 h 5209917"/>
              <a:gd name="connsiteX2" fmla="*/ 4068538 w 30907363"/>
              <a:gd name="connsiteY2" fmla="*/ 1869665 h 5209917"/>
              <a:gd name="connsiteX3" fmla="*/ 4447871 w 30907363"/>
              <a:gd name="connsiteY3" fmla="*/ 1919273 h 5209917"/>
              <a:gd name="connsiteX4" fmla="*/ 4932915 w 30907363"/>
              <a:gd name="connsiteY4" fmla="*/ 1725289 h 5209917"/>
              <a:gd name="connsiteX5" fmla="*/ 5055885 w 30907363"/>
              <a:gd name="connsiteY5" fmla="*/ 1733991 h 5209917"/>
              <a:gd name="connsiteX6" fmla="*/ 5262183 w 30907363"/>
              <a:gd name="connsiteY6" fmla="*/ 1441969 h 5209917"/>
              <a:gd name="connsiteX7" fmla="*/ 5527059 w 30907363"/>
              <a:gd name="connsiteY7" fmla="*/ 1867805 h 5209917"/>
              <a:gd name="connsiteX8" fmla="*/ 5685000 w 30907363"/>
              <a:gd name="connsiteY8" fmla="*/ 1303740 h 5209917"/>
              <a:gd name="connsiteX9" fmla="*/ 6111999 w 30907363"/>
              <a:gd name="connsiteY9" fmla="*/ 1030535 h 5209917"/>
              <a:gd name="connsiteX10" fmla="*/ 6234198 w 30907363"/>
              <a:gd name="connsiteY10" fmla="*/ 701574 h 5209917"/>
              <a:gd name="connsiteX11" fmla="*/ 6780318 w 30907363"/>
              <a:gd name="connsiteY11" fmla="*/ 855833 h 5209917"/>
              <a:gd name="connsiteX12" fmla="*/ 6991551 w 30907363"/>
              <a:gd name="connsiteY12" fmla="*/ 636527 h 5209917"/>
              <a:gd name="connsiteX13" fmla="*/ 7181354 w 30907363"/>
              <a:gd name="connsiteY13" fmla="*/ 561721 h 5209917"/>
              <a:gd name="connsiteX14" fmla="*/ 7486502 w 30907363"/>
              <a:gd name="connsiteY14" fmla="*/ 45754 h 5209917"/>
              <a:gd name="connsiteX15" fmla="*/ 7781108 w 30907363"/>
              <a:gd name="connsiteY15" fmla="*/ 158523 h 5209917"/>
              <a:gd name="connsiteX16" fmla="*/ 7901151 w 30907363"/>
              <a:gd name="connsiteY16" fmla="*/ 369199 h 5209917"/>
              <a:gd name="connsiteX17" fmla="*/ 8131660 w 30907363"/>
              <a:gd name="connsiteY17" fmla="*/ 639690 h 5209917"/>
              <a:gd name="connsiteX18" fmla="*/ 8253256 w 30907363"/>
              <a:gd name="connsiteY18" fmla="*/ 1065883 h 5209917"/>
              <a:gd name="connsiteX19" fmla="*/ 8413762 w 30907363"/>
              <a:gd name="connsiteY19" fmla="*/ 1237534 h 5209917"/>
              <a:gd name="connsiteX20" fmla="*/ 8595143 w 30907363"/>
              <a:gd name="connsiteY20" fmla="*/ 1495723 h 5209917"/>
              <a:gd name="connsiteX21" fmla="*/ 8706807 w 30907363"/>
              <a:gd name="connsiteY21" fmla="*/ 1529769 h 5209917"/>
              <a:gd name="connsiteX22" fmla="*/ 8790709 w 30907363"/>
              <a:gd name="connsiteY22" fmla="*/ 1660687 h 5209917"/>
              <a:gd name="connsiteX23" fmla="*/ 8960133 w 30907363"/>
              <a:gd name="connsiteY23" fmla="*/ 1564830 h 5209917"/>
              <a:gd name="connsiteX24" fmla="*/ 9298594 w 30907363"/>
              <a:gd name="connsiteY24" fmla="*/ 1494935 h 5209917"/>
              <a:gd name="connsiteX25" fmla="*/ 9997651 w 30907363"/>
              <a:gd name="connsiteY25" fmla="*/ 1434142 h 5209917"/>
              <a:gd name="connsiteX26" fmla="*/ 10436521 w 30907363"/>
              <a:gd name="connsiteY26" fmla="*/ 1187764 h 5209917"/>
              <a:gd name="connsiteX27" fmla="*/ 11441291 w 30907363"/>
              <a:gd name="connsiteY27" fmla="*/ 1665129 h 5209917"/>
              <a:gd name="connsiteX28" fmla="*/ 12457614 w 30907363"/>
              <a:gd name="connsiteY28" fmla="*/ 1326353 h 5209917"/>
              <a:gd name="connsiteX29" fmla="*/ 13277604 w 30907363"/>
              <a:gd name="connsiteY29" fmla="*/ 1141569 h 5209917"/>
              <a:gd name="connsiteX30" fmla="*/ 14465260 w 30907363"/>
              <a:gd name="connsiteY30" fmla="*/ 747793 h 5209917"/>
              <a:gd name="connsiteX31" fmla="*/ 15825300 w 30907363"/>
              <a:gd name="connsiteY31" fmla="*/ 959354 h 5209917"/>
              <a:gd name="connsiteX32" fmla="*/ 16505313 w 30907363"/>
              <a:gd name="connsiteY32" fmla="*/ 626898 h 5209917"/>
              <a:gd name="connsiteX33" fmla="*/ 17208004 w 30907363"/>
              <a:gd name="connsiteY33" fmla="*/ 506003 h 5209917"/>
              <a:gd name="connsiteX34" fmla="*/ 17752021 w 30907363"/>
              <a:gd name="connsiteY34" fmla="*/ 596674 h 5209917"/>
              <a:gd name="connsiteX35" fmla="*/ 18590713 w 30907363"/>
              <a:gd name="connsiteY35" fmla="*/ 264218 h 5209917"/>
              <a:gd name="connsiteX36" fmla="*/ 30431453 w 30907363"/>
              <a:gd name="connsiteY36" fmla="*/ 5204044 h 5209917"/>
              <a:gd name="connsiteX37" fmla="*/ 12049 w 30907363"/>
              <a:gd name="connsiteY37" fmla="*/ 5209919 h 5209917"/>
              <a:gd name="connsiteX38" fmla="*/ 2559 w 30907363"/>
              <a:gd name="connsiteY38" fmla="*/ 3782330 h 5209917"/>
              <a:gd name="connsiteX39" fmla="*/ 202583 w 30907363"/>
              <a:gd name="connsiteY39" fmla="*/ 3515630 h 5209917"/>
              <a:gd name="connsiteX40" fmla="*/ 458567 w 30907363"/>
              <a:gd name="connsiteY40" fmla="*/ 3601356 h 5209917"/>
              <a:gd name="connsiteX41" fmla="*/ 696691 w 30907363"/>
              <a:gd name="connsiteY41" fmla="*/ 3410856 h 5209917"/>
              <a:gd name="connsiteX42" fmla="*/ 896716 w 30907363"/>
              <a:gd name="connsiteY42" fmla="*/ 3277506 h 5209917"/>
              <a:gd name="connsiteX43" fmla="*/ 1039591 w 30907363"/>
              <a:gd name="connsiteY43" fmla="*/ 3001281 h 5209917"/>
              <a:gd name="connsiteX44" fmla="*/ 1411065 w 30907363"/>
              <a:gd name="connsiteY44" fmla="*/ 2867931 h 5209917"/>
              <a:gd name="connsiteX45" fmla="*/ 1685925 w 30907363"/>
              <a:gd name="connsiteY45" fmla="*/ 2801255 h 5209917"/>
              <a:gd name="connsiteX46" fmla="*/ 1856372 w 30907363"/>
              <a:gd name="connsiteY46" fmla="*/ 2578169 h 5209917"/>
              <a:gd name="connsiteX47" fmla="*/ 1976688 w 30907363"/>
              <a:gd name="connsiteY47" fmla="*/ 2622285 h 5209917"/>
              <a:gd name="connsiteX48" fmla="*/ 2096364 w 30907363"/>
              <a:gd name="connsiteY48" fmla="*/ 2466878 h 5209917"/>
              <a:gd name="connsiteX49" fmla="*/ 2345657 w 30907363"/>
              <a:gd name="connsiteY49" fmla="*/ 2469885 h 5209917"/>
              <a:gd name="connsiteX50" fmla="*/ 2480371 w 30907363"/>
              <a:gd name="connsiteY50" fmla="*/ 2618777 h 5209917"/>
              <a:gd name="connsiteX51" fmla="*/ 2674520 w 30907363"/>
              <a:gd name="connsiteY51" fmla="*/ 2566138 h 5209917"/>
              <a:gd name="connsiteX52" fmla="*/ 3007393 w 30907363"/>
              <a:gd name="connsiteY52" fmla="*/ 2534054 h 5209917"/>
              <a:gd name="connsiteX53" fmla="*/ 3316064 w 30907363"/>
              <a:gd name="connsiteY53" fmla="*/ 2544081 h 5209917"/>
              <a:gd name="connsiteX54" fmla="*/ 3380372 w 30907363"/>
              <a:gd name="connsiteY54" fmla="*/ 2397696 h 5209917"/>
              <a:gd name="connsiteX55" fmla="*/ 3510718 w 30907363"/>
              <a:gd name="connsiteY55" fmla="*/ 2304869 h 5209917"/>
              <a:gd name="connsiteX0" fmla="*/ 3510718 w 30907363"/>
              <a:gd name="connsiteY0" fmla="*/ 2262209 h 5167257"/>
              <a:gd name="connsiteX1" fmla="*/ 3834130 w 30907363"/>
              <a:gd name="connsiteY1" fmla="*/ 2072099 h 5167257"/>
              <a:gd name="connsiteX2" fmla="*/ 4068538 w 30907363"/>
              <a:gd name="connsiteY2" fmla="*/ 1827005 h 5167257"/>
              <a:gd name="connsiteX3" fmla="*/ 4447871 w 30907363"/>
              <a:gd name="connsiteY3" fmla="*/ 1876613 h 5167257"/>
              <a:gd name="connsiteX4" fmla="*/ 4932915 w 30907363"/>
              <a:gd name="connsiteY4" fmla="*/ 1682629 h 5167257"/>
              <a:gd name="connsiteX5" fmla="*/ 5055885 w 30907363"/>
              <a:gd name="connsiteY5" fmla="*/ 1691331 h 5167257"/>
              <a:gd name="connsiteX6" fmla="*/ 5262183 w 30907363"/>
              <a:gd name="connsiteY6" fmla="*/ 1399309 h 5167257"/>
              <a:gd name="connsiteX7" fmla="*/ 5527059 w 30907363"/>
              <a:gd name="connsiteY7" fmla="*/ 1825145 h 5167257"/>
              <a:gd name="connsiteX8" fmla="*/ 5685000 w 30907363"/>
              <a:gd name="connsiteY8" fmla="*/ 1261080 h 5167257"/>
              <a:gd name="connsiteX9" fmla="*/ 6111999 w 30907363"/>
              <a:gd name="connsiteY9" fmla="*/ 987875 h 5167257"/>
              <a:gd name="connsiteX10" fmla="*/ 6234198 w 30907363"/>
              <a:gd name="connsiteY10" fmla="*/ 658914 h 5167257"/>
              <a:gd name="connsiteX11" fmla="*/ 6780318 w 30907363"/>
              <a:gd name="connsiteY11" fmla="*/ 813173 h 5167257"/>
              <a:gd name="connsiteX12" fmla="*/ 6991551 w 30907363"/>
              <a:gd name="connsiteY12" fmla="*/ 593867 h 5167257"/>
              <a:gd name="connsiteX13" fmla="*/ 7181354 w 30907363"/>
              <a:gd name="connsiteY13" fmla="*/ 519061 h 5167257"/>
              <a:gd name="connsiteX14" fmla="*/ 7486502 w 30907363"/>
              <a:gd name="connsiteY14" fmla="*/ 3094 h 5167257"/>
              <a:gd name="connsiteX15" fmla="*/ 7781108 w 30907363"/>
              <a:gd name="connsiteY15" fmla="*/ 115863 h 5167257"/>
              <a:gd name="connsiteX16" fmla="*/ 7901151 w 30907363"/>
              <a:gd name="connsiteY16" fmla="*/ 326539 h 5167257"/>
              <a:gd name="connsiteX17" fmla="*/ 8131660 w 30907363"/>
              <a:gd name="connsiteY17" fmla="*/ 597030 h 5167257"/>
              <a:gd name="connsiteX18" fmla="*/ 8253256 w 30907363"/>
              <a:gd name="connsiteY18" fmla="*/ 1023223 h 5167257"/>
              <a:gd name="connsiteX19" fmla="*/ 8413762 w 30907363"/>
              <a:gd name="connsiteY19" fmla="*/ 1194874 h 5167257"/>
              <a:gd name="connsiteX20" fmla="*/ 8595143 w 30907363"/>
              <a:gd name="connsiteY20" fmla="*/ 1453063 h 5167257"/>
              <a:gd name="connsiteX21" fmla="*/ 8706807 w 30907363"/>
              <a:gd name="connsiteY21" fmla="*/ 1487109 h 5167257"/>
              <a:gd name="connsiteX22" fmla="*/ 8790709 w 30907363"/>
              <a:gd name="connsiteY22" fmla="*/ 1618027 h 5167257"/>
              <a:gd name="connsiteX23" fmla="*/ 8960133 w 30907363"/>
              <a:gd name="connsiteY23" fmla="*/ 1522170 h 5167257"/>
              <a:gd name="connsiteX24" fmla="*/ 9298594 w 30907363"/>
              <a:gd name="connsiteY24" fmla="*/ 1452275 h 5167257"/>
              <a:gd name="connsiteX25" fmla="*/ 9997651 w 30907363"/>
              <a:gd name="connsiteY25" fmla="*/ 1391482 h 5167257"/>
              <a:gd name="connsiteX26" fmla="*/ 10436521 w 30907363"/>
              <a:gd name="connsiteY26" fmla="*/ 1145104 h 5167257"/>
              <a:gd name="connsiteX27" fmla="*/ 11441291 w 30907363"/>
              <a:gd name="connsiteY27" fmla="*/ 1622469 h 5167257"/>
              <a:gd name="connsiteX28" fmla="*/ 12457614 w 30907363"/>
              <a:gd name="connsiteY28" fmla="*/ 1283693 h 5167257"/>
              <a:gd name="connsiteX29" fmla="*/ 13277604 w 30907363"/>
              <a:gd name="connsiteY29" fmla="*/ 1098909 h 5167257"/>
              <a:gd name="connsiteX30" fmla="*/ 14465260 w 30907363"/>
              <a:gd name="connsiteY30" fmla="*/ 705133 h 5167257"/>
              <a:gd name="connsiteX31" fmla="*/ 15825300 w 30907363"/>
              <a:gd name="connsiteY31" fmla="*/ 916694 h 5167257"/>
              <a:gd name="connsiteX32" fmla="*/ 16505313 w 30907363"/>
              <a:gd name="connsiteY32" fmla="*/ 584238 h 5167257"/>
              <a:gd name="connsiteX33" fmla="*/ 17208004 w 30907363"/>
              <a:gd name="connsiteY33" fmla="*/ 463343 h 5167257"/>
              <a:gd name="connsiteX34" fmla="*/ 17752021 w 30907363"/>
              <a:gd name="connsiteY34" fmla="*/ 554014 h 5167257"/>
              <a:gd name="connsiteX35" fmla="*/ 18590713 w 30907363"/>
              <a:gd name="connsiteY35" fmla="*/ 221558 h 5167257"/>
              <a:gd name="connsiteX36" fmla="*/ 30431453 w 30907363"/>
              <a:gd name="connsiteY36" fmla="*/ 5161384 h 5167257"/>
              <a:gd name="connsiteX37" fmla="*/ 12049 w 30907363"/>
              <a:gd name="connsiteY37" fmla="*/ 5167259 h 5167257"/>
              <a:gd name="connsiteX38" fmla="*/ 2559 w 30907363"/>
              <a:gd name="connsiteY38" fmla="*/ 3739670 h 5167257"/>
              <a:gd name="connsiteX39" fmla="*/ 202583 w 30907363"/>
              <a:gd name="connsiteY39" fmla="*/ 3472970 h 5167257"/>
              <a:gd name="connsiteX40" fmla="*/ 458567 w 30907363"/>
              <a:gd name="connsiteY40" fmla="*/ 3558696 h 5167257"/>
              <a:gd name="connsiteX41" fmla="*/ 696691 w 30907363"/>
              <a:gd name="connsiteY41" fmla="*/ 3368196 h 5167257"/>
              <a:gd name="connsiteX42" fmla="*/ 896716 w 30907363"/>
              <a:gd name="connsiteY42" fmla="*/ 3234846 h 5167257"/>
              <a:gd name="connsiteX43" fmla="*/ 1039591 w 30907363"/>
              <a:gd name="connsiteY43" fmla="*/ 2958621 h 5167257"/>
              <a:gd name="connsiteX44" fmla="*/ 1411065 w 30907363"/>
              <a:gd name="connsiteY44" fmla="*/ 2825271 h 5167257"/>
              <a:gd name="connsiteX45" fmla="*/ 1685925 w 30907363"/>
              <a:gd name="connsiteY45" fmla="*/ 2758595 h 5167257"/>
              <a:gd name="connsiteX46" fmla="*/ 1856372 w 30907363"/>
              <a:gd name="connsiteY46" fmla="*/ 2535509 h 5167257"/>
              <a:gd name="connsiteX47" fmla="*/ 1976688 w 30907363"/>
              <a:gd name="connsiteY47" fmla="*/ 2579625 h 5167257"/>
              <a:gd name="connsiteX48" fmla="*/ 2096364 w 30907363"/>
              <a:gd name="connsiteY48" fmla="*/ 2424218 h 5167257"/>
              <a:gd name="connsiteX49" fmla="*/ 2345657 w 30907363"/>
              <a:gd name="connsiteY49" fmla="*/ 2427225 h 5167257"/>
              <a:gd name="connsiteX50" fmla="*/ 2480371 w 30907363"/>
              <a:gd name="connsiteY50" fmla="*/ 2576117 h 5167257"/>
              <a:gd name="connsiteX51" fmla="*/ 2674520 w 30907363"/>
              <a:gd name="connsiteY51" fmla="*/ 2523478 h 5167257"/>
              <a:gd name="connsiteX52" fmla="*/ 3007393 w 30907363"/>
              <a:gd name="connsiteY52" fmla="*/ 2491394 h 5167257"/>
              <a:gd name="connsiteX53" fmla="*/ 3316064 w 30907363"/>
              <a:gd name="connsiteY53" fmla="*/ 2501421 h 5167257"/>
              <a:gd name="connsiteX54" fmla="*/ 3380372 w 30907363"/>
              <a:gd name="connsiteY54" fmla="*/ 2355036 h 5167257"/>
              <a:gd name="connsiteX55" fmla="*/ 3510718 w 30907363"/>
              <a:gd name="connsiteY55" fmla="*/ 2262209 h 5167257"/>
              <a:gd name="connsiteX0" fmla="*/ 3510718 w 30901703"/>
              <a:gd name="connsiteY0" fmla="*/ 2262209 h 5167257"/>
              <a:gd name="connsiteX1" fmla="*/ 3834130 w 30901703"/>
              <a:gd name="connsiteY1" fmla="*/ 2072099 h 5167257"/>
              <a:gd name="connsiteX2" fmla="*/ 4068538 w 30901703"/>
              <a:gd name="connsiteY2" fmla="*/ 1827005 h 5167257"/>
              <a:gd name="connsiteX3" fmla="*/ 4447871 w 30901703"/>
              <a:gd name="connsiteY3" fmla="*/ 1876613 h 5167257"/>
              <a:gd name="connsiteX4" fmla="*/ 4932915 w 30901703"/>
              <a:gd name="connsiteY4" fmla="*/ 1682629 h 5167257"/>
              <a:gd name="connsiteX5" fmla="*/ 5055885 w 30901703"/>
              <a:gd name="connsiteY5" fmla="*/ 1691331 h 5167257"/>
              <a:gd name="connsiteX6" fmla="*/ 5262183 w 30901703"/>
              <a:gd name="connsiteY6" fmla="*/ 1399309 h 5167257"/>
              <a:gd name="connsiteX7" fmla="*/ 5527059 w 30901703"/>
              <a:gd name="connsiteY7" fmla="*/ 1825145 h 5167257"/>
              <a:gd name="connsiteX8" fmla="*/ 5685000 w 30901703"/>
              <a:gd name="connsiteY8" fmla="*/ 1261080 h 5167257"/>
              <a:gd name="connsiteX9" fmla="*/ 6111999 w 30901703"/>
              <a:gd name="connsiteY9" fmla="*/ 987875 h 5167257"/>
              <a:gd name="connsiteX10" fmla="*/ 6234198 w 30901703"/>
              <a:gd name="connsiteY10" fmla="*/ 658914 h 5167257"/>
              <a:gd name="connsiteX11" fmla="*/ 6780318 w 30901703"/>
              <a:gd name="connsiteY11" fmla="*/ 813173 h 5167257"/>
              <a:gd name="connsiteX12" fmla="*/ 6991551 w 30901703"/>
              <a:gd name="connsiteY12" fmla="*/ 593867 h 5167257"/>
              <a:gd name="connsiteX13" fmla="*/ 7181354 w 30901703"/>
              <a:gd name="connsiteY13" fmla="*/ 519061 h 5167257"/>
              <a:gd name="connsiteX14" fmla="*/ 7486502 w 30901703"/>
              <a:gd name="connsiteY14" fmla="*/ 3094 h 5167257"/>
              <a:gd name="connsiteX15" fmla="*/ 7781108 w 30901703"/>
              <a:gd name="connsiteY15" fmla="*/ 115863 h 5167257"/>
              <a:gd name="connsiteX16" fmla="*/ 7901151 w 30901703"/>
              <a:gd name="connsiteY16" fmla="*/ 326539 h 5167257"/>
              <a:gd name="connsiteX17" fmla="*/ 8131660 w 30901703"/>
              <a:gd name="connsiteY17" fmla="*/ 597030 h 5167257"/>
              <a:gd name="connsiteX18" fmla="*/ 8253256 w 30901703"/>
              <a:gd name="connsiteY18" fmla="*/ 1023223 h 5167257"/>
              <a:gd name="connsiteX19" fmla="*/ 8413762 w 30901703"/>
              <a:gd name="connsiteY19" fmla="*/ 1194874 h 5167257"/>
              <a:gd name="connsiteX20" fmla="*/ 8595143 w 30901703"/>
              <a:gd name="connsiteY20" fmla="*/ 1453063 h 5167257"/>
              <a:gd name="connsiteX21" fmla="*/ 8706807 w 30901703"/>
              <a:gd name="connsiteY21" fmla="*/ 1487109 h 5167257"/>
              <a:gd name="connsiteX22" fmla="*/ 8790709 w 30901703"/>
              <a:gd name="connsiteY22" fmla="*/ 1618027 h 5167257"/>
              <a:gd name="connsiteX23" fmla="*/ 8960133 w 30901703"/>
              <a:gd name="connsiteY23" fmla="*/ 1522170 h 5167257"/>
              <a:gd name="connsiteX24" fmla="*/ 9298594 w 30901703"/>
              <a:gd name="connsiteY24" fmla="*/ 1452275 h 5167257"/>
              <a:gd name="connsiteX25" fmla="*/ 9997651 w 30901703"/>
              <a:gd name="connsiteY25" fmla="*/ 1391482 h 5167257"/>
              <a:gd name="connsiteX26" fmla="*/ 10436521 w 30901703"/>
              <a:gd name="connsiteY26" fmla="*/ 1145104 h 5167257"/>
              <a:gd name="connsiteX27" fmla="*/ 11441291 w 30901703"/>
              <a:gd name="connsiteY27" fmla="*/ 1622469 h 5167257"/>
              <a:gd name="connsiteX28" fmla="*/ 12457614 w 30901703"/>
              <a:gd name="connsiteY28" fmla="*/ 1283693 h 5167257"/>
              <a:gd name="connsiteX29" fmla="*/ 13277604 w 30901703"/>
              <a:gd name="connsiteY29" fmla="*/ 1098909 h 5167257"/>
              <a:gd name="connsiteX30" fmla="*/ 14465260 w 30901703"/>
              <a:gd name="connsiteY30" fmla="*/ 705133 h 5167257"/>
              <a:gd name="connsiteX31" fmla="*/ 15825300 w 30901703"/>
              <a:gd name="connsiteY31" fmla="*/ 916694 h 5167257"/>
              <a:gd name="connsiteX32" fmla="*/ 16505313 w 30901703"/>
              <a:gd name="connsiteY32" fmla="*/ 584238 h 5167257"/>
              <a:gd name="connsiteX33" fmla="*/ 17208004 w 30901703"/>
              <a:gd name="connsiteY33" fmla="*/ 463343 h 5167257"/>
              <a:gd name="connsiteX34" fmla="*/ 17752021 w 30901703"/>
              <a:gd name="connsiteY34" fmla="*/ 554014 h 5167257"/>
              <a:gd name="connsiteX35" fmla="*/ 18409374 w 30901703"/>
              <a:gd name="connsiteY35" fmla="*/ 312229 h 5167257"/>
              <a:gd name="connsiteX36" fmla="*/ 30431453 w 30901703"/>
              <a:gd name="connsiteY36" fmla="*/ 5161384 h 5167257"/>
              <a:gd name="connsiteX37" fmla="*/ 12049 w 30901703"/>
              <a:gd name="connsiteY37" fmla="*/ 5167259 h 5167257"/>
              <a:gd name="connsiteX38" fmla="*/ 2559 w 30901703"/>
              <a:gd name="connsiteY38" fmla="*/ 3739670 h 5167257"/>
              <a:gd name="connsiteX39" fmla="*/ 202583 w 30901703"/>
              <a:gd name="connsiteY39" fmla="*/ 3472970 h 5167257"/>
              <a:gd name="connsiteX40" fmla="*/ 458567 w 30901703"/>
              <a:gd name="connsiteY40" fmla="*/ 3558696 h 5167257"/>
              <a:gd name="connsiteX41" fmla="*/ 696691 w 30901703"/>
              <a:gd name="connsiteY41" fmla="*/ 3368196 h 5167257"/>
              <a:gd name="connsiteX42" fmla="*/ 896716 w 30901703"/>
              <a:gd name="connsiteY42" fmla="*/ 3234846 h 5167257"/>
              <a:gd name="connsiteX43" fmla="*/ 1039591 w 30901703"/>
              <a:gd name="connsiteY43" fmla="*/ 2958621 h 5167257"/>
              <a:gd name="connsiteX44" fmla="*/ 1411065 w 30901703"/>
              <a:gd name="connsiteY44" fmla="*/ 2825271 h 5167257"/>
              <a:gd name="connsiteX45" fmla="*/ 1685925 w 30901703"/>
              <a:gd name="connsiteY45" fmla="*/ 2758595 h 5167257"/>
              <a:gd name="connsiteX46" fmla="*/ 1856372 w 30901703"/>
              <a:gd name="connsiteY46" fmla="*/ 2535509 h 5167257"/>
              <a:gd name="connsiteX47" fmla="*/ 1976688 w 30901703"/>
              <a:gd name="connsiteY47" fmla="*/ 2579625 h 5167257"/>
              <a:gd name="connsiteX48" fmla="*/ 2096364 w 30901703"/>
              <a:gd name="connsiteY48" fmla="*/ 2424218 h 5167257"/>
              <a:gd name="connsiteX49" fmla="*/ 2345657 w 30901703"/>
              <a:gd name="connsiteY49" fmla="*/ 2427225 h 5167257"/>
              <a:gd name="connsiteX50" fmla="*/ 2480371 w 30901703"/>
              <a:gd name="connsiteY50" fmla="*/ 2576117 h 5167257"/>
              <a:gd name="connsiteX51" fmla="*/ 2674520 w 30901703"/>
              <a:gd name="connsiteY51" fmla="*/ 2523478 h 5167257"/>
              <a:gd name="connsiteX52" fmla="*/ 3007393 w 30901703"/>
              <a:gd name="connsiteY52" fmla="*/ 2491394 h 5167257"/>
              <a:gd name="connsiteX53" fmla="*/ 3316064 w 30901703"/>
              <a:gd name="connsiteY53" fmla="*/ 2501421 h 5167257"/>
              <a:gd name="connsiteX54" fmla="*/ 3380372 w 30901703"/>
              <a:gd name="connsiteY54" fmla="*/ 2355036 h 5167257"/>
              <a:gd name="connsiteX55" fmla="*/ 3510718 w 30901703"/>
              <a:gd name="connsiteY55" fmla="*/ 2262209 h 5167257"/>
              <a:gd name="connsiteX0" fmla="*/ 3510718 w 30933526"/>
              <a:gd name="connsiteY0" fmla="*/ 2262209 h 5167257"/>
              <a:gd name="connsiteX1" fmla="*/ 3834130 w 30933526"/>
              <a:gd name="connsiteY1" fmla="*/ 2072099 h 5167257"/>
              <a:gd name="connsiteX2" fmla="*/ 4068538 w 30933526"/>
              <a:gd name="connsiteY2" fmla="*/ 1827005 h 5167257"/>
              <a:gd name="connsiteX3" fmla="*/ 4447871 w 30933526"/>
              <a:gd name="connsiteY3" fmla="*/ 1876613 h 5167257"/>
              <a:gd name="connsiteX4" fmla="*/ 4932915 w 30933526"/>
              <a:gd name="connsiteY4" fmla="*/ 1682629 h 5167257"/>
              <a:gd name="connsiteX5" fmla="*/ 5055885 w 30933526"/>
              <a:gd name="connsiteY5" fmla="*/ 1691331 h 5167257"/>
              <a:gd name="connsiteX6" fmla="*/ 5262183 w 30933526"/>
              <a:gd name="connsiteY6" fmla="*/ 1399309 h 5167257"/>
              <a:gd name="connsiteX7" fmla="*/ 5527059 w 30933526"/>
              <a:gd name="connsiteY7" fmla="*/ 1825145 h 5167257"/>
              <a:gd name="connsiteX8" fmla="*/ 5685000 w 30933526"/>
              <a:gd name="connsiteY8" fmla="*/ 1261080 h 5167257"/>
              <a:gd name="connsiteX9" fmla="*/ 6111999 w 30933526"/>
              <a:gd name="connsiteY9" fmla="*/ 987875 h 5167257"/>
              <a:gd name="connsiteX10" fmla="*/ 6234198 w 30933526"/>
              <a:gd name="connsiteY10" fmla="*/ 658914 h 5167257"/>
              <a:gd name="connsiteX11" fmla="*/ 6780318 w 30933526"/>
              <a:gd name="connsiteY11" fmla="*/ 813173 h 5167257"/>
              <a:gd name="connsiteX12" fmla="*/ 6991551 w 30933526"/>
              <a:gd name="connsiteY12" fmla="*/ 593867 h 5167257"/>
              <a:gd name="connsiteX13" fmla="*/ 7181354 w 30933526"/>
              <a:gd name="connsiteY13" fmla="*/ 519061 h 5167257"/>
              <a:gd name="connsiteX14" fmla="*/ 7486502 w 30933526"/>
              <a:gd name="connsiteY14" fmla="*/ 3094 h 5167257"/>
              <a:gd name="connsiteX15" fmla="*/ 7781108 w 30933526"/>
              <a:gd name="connsiteY15" fmla="*/ 115863 h 5167257"/>
              <a:gd name="connsiteX16" fmla="*/ 7901151 w 30933526"/>
              <a:gd name="connsiteY16" fmla="*/ 326539 h 5167257"/>
              <a:gd name="connsiteX17" fmla="*/ 8131660 w 30933526"/>
              <a:gd name="connsiteY17" fmla="*/ 597030 h 5167257"/>
              <a:gd name="connsiteX18" fmla="*/ 8253256 w 30933526"/>
              <a:gd name="connsiteY18" fmla="*/ 1023223 h 5167257"/>
              <a:gd name="connsiteX19" fmla="*/ 8413762 w 30933526"/>
              <a:gd name="connsiteY19" fmla="*/ 1194874 h 5167257"/>
              <a:gd name="connsiteX20" fmla="*/ 8595143 w 30933526"/>
              <a:gd name="connsiteY20" fmla="*/ 1453063 h 5167257"/>
              <a:gd name="connsiteX21" fmla="*/ 8706807 w 30933526"/>
              <a:gd name="connsiteY21" fmla="*/ 1487109 h 5167257"/>
              <a:gd name="connsiteX22" fmla="*/ 8790709 w 30933526"/>
              <a:gd name="connsiteY22" fmla="*/ 1618027 h 5167257"/>
              <a:gd name="connsiteX23" fmla="*/ 8960133 w 30933526"/>
              <a:gd name="connsiteY23" fmla="*/ 1522170 h 5167257"/>
              <a:gd name="connsiteX24" fmla="*/ 9298594 w 30933526"/>
              <a:gd name="connsiteY24" fmla="*/ 1452275 h 5167257"/>
              <a:gd name="connsiteX25" fmla="*/ 9997651 w 30933526"/>
              <a:gd name="connsiteY25" fmla="*/ 1391482 h 5167257"/>
              <a:gd name="connsiteX26" fmla="*/ 10436521 w 30933526"/>
              <a:gd name="connsiteY26" fmla="*/ 1145104 h 5167257"/>
              <a:gd name="connsiteX27" fmla="*/ 11441291 w 30933526"/>
              <a:gd name="connsiteY27" fmla="*/ 1622469 h 5167257"/>
              <a:gd name="connsiteX28" fmla="*/ 12457614 w 30933526"/>
              <a:gd name="connsiteY28" fmla="*/ 1283693 h 5167257"/>
              <a:gd name="connsiteX29" fmla="*/ 13277604 w 30933526"/>
              <a:gd name="connsiteY29" fmla="*/ 1098909 h 5167257"/>
              <a:gd name="connsiteX30" fmla="*/ 14465260 w 30933526"/>
              <a:gd name="connsiteY30" fmla="*/ 705133 h 5167257"/>
              <a:gd name="connsiteX31" fmla="*/ 15825300 w 30933526"/>
              <a:gd name="connsiteY31" fmla="*/ 916694 h 5167257"/>
              <a:gd name="connsiteX32" fmla="*/ 16505313 w 30933526"/>
              <a:gd name="connsiteY32" fmla="*/ 584238 h 5167257"/>
              <a:gd name="connsiteX33" fmla="*/ 17208004 w 30933526"/>
              <a:gd name="connsiteY33" fmla="*/ 463343 h 5167257"/>
              <a:gd name="connsiteX34" fmla="*/ 17752021 w 30933526"/>
              <a:gd name="connsiteY34" fmla="*/ 554014 h 5167257"/>
              <a:gd name="connsiteX35" fmla="*/ 18409374 w 30933526"/>
              <a:gd name="connsiteY35" fmla="*/ 312229 h 5167257"/>
              <a:gd name="connsiteX36" fmla="*/ 18930723 w 30933526"/>
              <a:gd name="connsiteY36" fmla="*/ 554014 h 5167257"/>
              <a:gd name="connsiteX37" fmla="*/ 30431453 w 30933526"/>
              <a:gd name="connsiteY37" fmla="*/ 5161384 h 5167257"/>
              <a:gd name="connsiteX38" fmla="*/ 12049 w 30933526"/>
              <a:gd name="connsiteY38" fmla="*/ 5167259 h 5167257"/>
              <a:gd name="connsiteX39" fmla="*/ 2559 w 30933526"/>
              <a:gd name="connsiteY39" fmla="*/ 3739670 h 5167257"/>
              <a:gd name="connsiteX40" fmla="*/ 202583 w 30933526"/>
              <a:gd name="connsiteY40" fmla="*/ 3472970 h 5167257"/>
              <a:gd name="connsiteX41" fmla="*/ 458567 w 30933526"/>
              <a:gd name="connsiteY41" fmla="*/ 3558696 h 5167257"/>
              <a:gd name="connsiteX42" fmla="*/ 696691 w 30933526"/>
              <a:gd name="connsiteY42" fmla="*/ 3368196 h 5167257"/>
              <a:gd name="connsiteX43" fmla="*/ 896716 w 30933526"/>
              <a:gd name="connsiteY43" fmla="*/ 3234846 h 5167257"/>
              <a:gd name="connsiteX44" fmla="*/ 1039591 w 30933526"/>
              <a:gd name="connsiteY44" fmla="*/ 2958621 h 5167257"/>
              <a:gd name="connsiteX45" fmla="*/ 1411065 w 30933526"/>
              <a:gd name="connsiteY45" fmla="*/ 2825271 h 5167257"/>
              <a:gd name="connsiteX46" fmla="*/ 1685925 w 30933526"/>
              <a:gd name="connsiteY46" fmla="*/ 2758595 h 5167257"/>
              <a:gd name="connsiteX47" fmla="*/ 1856372 w 30933526"/>
              <a:gd name="connsiteY47" fmla="*/ 2535509 h 5167257"/>
              <a:gd name="connsiteX48" fmla="*/ 1976688 w 30933526"/>
              <a:gd name="connsiteY48" fmla="*/ 2579625 h 5167257"/>
              <a:gd name="connsiteX49" fmla="*/ 2096364 w 30933526"/>
              <a:gd name="connsiteY49" fmla="*/ 2424218 h 5167257"/>
              <a:gd name="connsiteX50" fmla="*/ 2345657 w 30933526"/>
              <a:gd name="connsiteY50" fmla="*/ 2427225 h 5167257"/>
              <a:gd name="connsiteX51" fmla="*/ 2480371 w 30933526"/>
              <a:gd name="connsiteY51" fmla="*/ 2576117 h 5167257"/>
              <a:gd name="connsiteX52" fmla="*/ 2674520 w 30933526"/>
              <a:gd name="connsiteY52" fmla="*/ 2523478 h 5167257"/>
              <a:gd name="connsiteX53" fmla="*/ 3007393 w 30933526"/>
              <a:gd name="connsiteY53" fmla="*/ 2491394 h 5167257"/>
              <a:gd name="connsiteX54" fmla="*/ 3316064 w 30933526"/>
              <a:gd name="connsiteY54" fmla="*/ 2501421 h 5167257"/>
              <a:gd name="connsiteX55" fmla="*/ 3380372 w 30933526"/>
              <a:gd name="connsiteY55" fmla="*/ 2355036 h 5167257"/>
              <a:gd name="connsiteX56" fmla="*/ 3510718 w 30933526"/>
              <a:gd name="connsiteY56" fmla="*/ 2262209 h 5167257"/>
              <a:gd name="connsiteX0" fmla="*/ 3510718 w 30933526"/>
              <a:gd name="connsiteY0" fmla="*/ 2262209 h 5167257"/>
              <a:gd name="connsiteX1" fmla="*/ 3834130 w 30933526"/>
              <a:gd name="connsiteY1" fmla="*/ 2072099 h 5167257"/>
              <a:gd name="connsiteX2" fmla="*/ 4068538 w 30933526"/>
              <a:gd name="connsiteY2" fmla="*/ 1827005 h 5167257"/>
              <a:gd name="connsiteX3" fmla="*/ 4447871 w 30933526"/>
              <a:gd name="connsiteY3" fmla="*/ 1876613 h 5167257"/>
              <a:gd name="connsiteX4" fmla="*/ 4932915 w 30933526"/>
              <a:gd name="connsiteY4" fmla="*/ 1682629 h 5167257"/>
              <a:gd name="connsiteX5" fmla="*/ 5055885 w 30933526"/>
              <a:gd name="connsiteY5" fmla="*/ 1691331 h 5167257"/>
              <a:gd name="connsiteX6" fmla="*/ 5262183 w 30933526"/>
              <a:gd name="connsiteY6" fmla="*/ 1399309 h 5167257"/>
              <a:gd name="connsiteX7" fmla="*/ 5527059 w 30933526"/>
              <a:gd name="connsiteY7" fmla="*/ 1825145 h 5167257"/>
              <a:gd name="connsiteX8" fmla="*/ 5685000 w 30933526"/>
              <a:gd name="connsiteY8" fmla="*/ 1261080 h 5167257"/>
              <a:gd name="connsiteX9" fmla="*/ 6111999 w 30933526"/>
              <a:gd name="connsiteY9" fmla="*/ 987875 h 5167257"/>
              <a:gd name="connsiteX10" fmla="*/ 6234198 w 30933526"/>
              <a:gd name="connsiteY10" fmla="*/ 658914 h 5167257"/>
              <a:gd name="connsiteX11" fmla="*/ 6780318 w 30933526"/>
              <a:gd name="connsiteY11" fmla="*/ 813173 h 5167257"/>
              <a:gd name="connsiteX12" fmla="*/ 6991551 w 30933526"/>
              <a:gd name="connsiteY12" fmla="*/ 593867 h 5167257"/>
              <a:gd name="connsiteX13" fmla="*/ 7181354 w 30933526"/>
              <a:gd name="connsiteY13" fmla="*/ 519061 h 5167257"/>
              <a:gd name="connsiteX14" fmla="*/ 7486502 w 30933526"/>
              <a:gd name="connsiteY14" fmla="*/ 3094 h 5167257"/>
              <a:gd name="connsiteX15" fmla="*/ 7781108 w 30933526"/>
              <a:gd name="connsiteY15" fmla="*/ 115863 h 5167257"/>
              <a:gd name="connsiteX16" fmla="*/ 7901151 w 30933526"/>
              <a:gd name="connsiteY16" fmla="*/ 326539 h 5167257"/>
              <a:gd name="connsiteX17" fmla="*/ 8131660 w 30933526"/>
              <a:gd name="connsiteY17" fmla="*/ 597030 h 5167257"/>
              <a:gd name="connsiteX18" fmla="*/ 8253256 w 30933526"/>
              <a:gd name="connsiteY18" fmla="*/ 1023223 h 5167257"/>
              <a:gd name="connsiteX19" fmla="*/ 8413762 w 30933526"/>
              <a:gd name="connsiteY19" fmla="*/ 1194874 h 5167257"/>
              <a:gd name="connsiteX20" fmla="*/ 8595143 w 30933526"/>
              <a:gd name="connsiteY20" fmla="*/ 1453063 h 5167257"/>
              <a:gd name="connsiteX21" fmla="*/ 8706807 w 30933526"/>
              <a:gd name="connsiteY21" fmla="*/ 1487109 h 5167257"/>
              <a:gd name="connsiteX22" fmla="*/ 8790709 w 30933526"/>
              <a:gd name="connsiteY22" fmla="*/ 1618027 h 5167257"/>
              <a:gd name="connsiteX23" fmla="*/ 8960133 w 30933526"/>
              <a:gd name="connsiteY23" fmla="*/ 1522170 h 5167257"/>
              <a:gd name="connsiteX24" fmla="*/ 9298594 w 30933526"/>
              <a:gd name="connsiteY24" fmla="*/ 1452275 h 5167257"/>
              <a:gd name="connsiteX25" fmla="*/ 9997651 w 30933526"/>
              <a:gd name="connsiteY25" fmla="*/ 1391482 h 5167257"/>
              <a:gd name="connsiteX26" fmla="*/ 10436521 w 30933526"/>
              <a:gd name="connsiteY26" fmla="*/ 1145104 h 5167257"/>
              <a:gd name="connsiteX27" fmla="*/ 11441291 w 30933526"/>
              <a:gd name="connsiteY27" fmla="*/ 1622469 h 5167257"/>
              <a:gd name="connsiteX28" fmla="*/ 12457614 w 30933526"/>
              <a:gd name="connsiteY28" fmla="*/ 1283693 h 5167257"/>
              <a:gd name="connsiteX29" fmla="*/ 13277604 w 30933526"/>
              <a:gd name="connsiteY29" fmla="*/ 1098909 h 5167257"/>
              <a:gd name="connsiteX30" fmla="*/ 14465260 w 30933526"/>
              <a:gd name="connsiteY30" fmla="*/ 705133 h 5167257"/>
              <a:gd name="connsiteX31" fmla="*/ 15825300 w 30933526"/>
              <a:gd name="connsiteY31" fmla="*/ 916694 h 5167257"/>
              <a:gd name="connsiteX32" fmla="*/ 16505313 w 30933526"/>
              <a:gd name="connsiteY32" fmla="*/ 584238 h 5167257"/>
              <a:gd name="connsiteX33" fmla="*/ 17208004 w 30933526"/>
              <a:gd name="connsiteY33" fmla="*/ 463343 h 5167257"/>
              <a:gd name="connsiteX34" fmla="*/ 17752021 w 30933526"/>
              <a:gd name="connsiteY34" fmla="*/ 554014 h 5167257"/>
              <a:gd name="connsiteX35" fmla="*/ 18409374 w 30933526"/>
              <a:gd name="connsiteY35" fmla="*/ 312229 h 5167257"/>
              <a:gd name="connsiteX36" fmla="*/ 18930723 w 30933526"/>
              <a:gd name="connsiteY36" fmla="*/ 554014 h 5167257"/>
              <a:gd name="connsiteX37" fmla="*/ 30431453 w 30933526"/>
              <a:gd name="connsiteY37" fmla="*/ 5161384 h 5167257"/>
              <a:gd name="connsiteX38" fmla="*/ 12049 w 30933526"/>
              <a:gd name="connsiteY38" fmla="*/ 5167259 h 5167257"/>
              <a:gd name="connsiteX39" fmla="*/ 2559 w 30933526"/>
              <a:gd name="connsiteY39" fmla="*/ 3739670 h 5167257"/>
              <a:gd name="connsiteX40" fmla="*/ 202583 w 30933526"/>
              <a:gd name="connsiteY40" fmla="*/ 3472970 h 5167257"/>
              <a:gd name="connsiteX41" fmla="*/ 458567 w 30933526"/>
              <a:gd name="connsiteY41" fmla="*/ 3558696 h 5167257"/>
              <a:gd name="connsiteX42" fmla="*/ 696691 w 30933526"/>
              <a:gd name="connsiteY42" fmla="*/ 3368196 h 5167257"/>
              <a:gd name="connsiteX43" fmla="*/ 896716 w 30933526"/>
              <a:gd name="connsiteY43" fmla="*/ 3234846 h 5167257"/>
              <a:gd name="connsiteX44" fmla="*/ 1039591 w 30933526"/>
              <a:gd name="connsiteY44" fmla="*/ 2958621 h 5167257"/>
              <a:gd name="connsiteX45" fmla="*/ 1411065 w 30933526"/>
              <a:gd name="connsiteY45" fmla="*/ 2825271 h 5167257"/>
              <a:gd name="connsiteX46" fmla="*/ 1685925 w 30933526"/>
              <a:gd name="connsiteY46" fmla="*/ 2758595 h 5167257"/>
              <a:gd name="connsiteX47" fmla="*/ 1856372 w 30933526"/>
              <a:gd name="connsiteY47" fmla="*/ 2535509 h 5167257"/>
              <a:gd name="connsiteX48" fmla="*/ 1976688 w 30933526"/>
              <a:gd name="connsiteY48" fmla="*/ 2579625 h 5167257"/>
              <a:gd name="connsiteX49" fmla="*/ 2096364 w 30933526"/>
              <a:gd name="connsiteY49" fmla="*/ 2424218 h 5167257"/>
              <a:gd name="connsiteX50" fmla="*/ 2345657 w 30933526"/>
              <a:gd name="connsiteY50" fmla="*/ 2427225 h 5167257"/>
              <a:gd name="connsiteX51" fmla="*/ 2480371 w 30933526"/>
              <a:gd name="connsiteY51" fmla="*/ 2576117 h 5167257"/>
              <a:gd name="connsiteX52" fmla="*/ 2674520 w 30933526"/>
              <a:gd name="connsiteY52" fmla="*/ 2523478 h 5167257"/>
              <a:gd name="connsiteX53" fmla="*/ 3007393 w 30933526"/>
              <a:gd name="connsiteY53" fmla="*/ 2491394 h 5167257"/>
              <a:gd name="connsiteX54" fmla="*/ 3316064 w 30933526"/>
              <a:gd name="connsiteY54" fmla="*/ 2501421 h 5167257"/>
              <a:gd name="connsiteX55" fmla="*/ 3380372 w 30933526"/>
              <a:gd name="connsiteY55" fmla="*/ 2355036 h 5167257"/>
              <a:gd name="connsiteX56" fmla="*/ 3510718 w 30933526"/>
              <a:gd name="connsiteY56" fmla="*/ 2262209 h 5167257"/>
              <a:gd name="connsiteX0" fmla="*/ 3510718 w 30935051"/>
              <a:gd name="connsiteY0" fmla="*/ 2262209 h 5167257"/>
              <a:gd name="connsiteX1" fmla="*/ 3834130 w 30935051"/>
              <a:gd name="connsiteY1" fmla="*/ 2072099 h 5167257"/>
              <a:gd name="connsiteX2" fmla="*/ 4068538 w 30935051"/>
              <a:gd name="connsiteY2" fmla="*/ 1827005 h 5167257"/>
              <a:gd name="connsiteX3" fmla="*/ 4447871 w 30935051"/>
              <a:gd name="connsiteY3" fmla="*/ 1876613 h 5167257"/>
              <a:gd name="connsiteX4" fmla="*/ 4932915 w 30935051"/>
              <a:gd name="connsiteY4" fmla="*/ 1682629 h 5167257"/>
              <a:gd name="connsiteX5" fmla="*/ 5055885 w 30935051"/>
              <a:gd name="connsiteY5" fmla="*/ 1691331 h 5167257"/>
              <a:gd name="connsiteX6" fmla="*/ 5262183 w 30935051"/>
              <a:gd name="connsiteY6" fmla="*/ 1399309 h 5167257"/>
              <a:gd name="connsiteX7" fmla="*/ 5527059 w 30935051"/>
              <a:gd name="connsiteY7" fmla="*/ 1825145 h 5167257"/>
              <a:gd name="connsiteX8" fmla="*/ 5685000 w 30935051"/>
              <a:gd name="connsiteY8" fmla="*/ 1261080 h 5167257"/>
              <a:gd name="connsiteX9" fmla="*/ 6111999 w 30935051"/>
              <a:gd name="connsiteY9" fmla="*/ 987875 h 5167257"/>
              <a:gd name="connsiteX10" fmla="*/ 6234198 w 30935051"/>
              <a:gd name="connsiteY10" fmla="*/ 658914 h 5167257"/>
              <a:gd name="connsiteX11" fmla="*/ 6780318 w 30935051"/>
              <a:gd name="connsiteY11" fmla="*/ 813173 h 5167257"/>
              <a:gd name="connsiteX12" fmla="*/ 6991551 w 30935051"/>
              <a:gd name="connsiteY12" fmla="*/ 593867 h 5167257"/>
              <a:gd name="connsiteX13" fmla="*/ 7181354 w 30935051"/>
              <a:gd name="connsiteY13" fmla="*/ 519061 h 5167257"/>
              <a:gd name="connsiteX14" fmla="*/ 7486502 w 30935051"/>
              <a:gd name="connsiteY14" fmla="*/ 3094 h 5167257"/>
              <a:gd name="connsiteX15" fmla="*/ 7781108 w 30935051"/>
              <a:gd name="connsiteY15" fmla="*/ 115863 h 5167257"/>
              <a:gd name="connsiteX16" fmla="*/ 7901151 w 30935051"/>
              <a:gd name="connsiteY16" fmla="*/ 326539 h 5167257"/>
              <a:gd name="connsiteX17" fmla="*/ 8131660 w 30935051"/>
              <a:gd name="connsiteY17" fmla="*/ 597030 h 5167257"/>
              <a:gd name="connsiteX18" fmla="*/ 8253256 w 30935051"/>
              <a:gd name="connsiteY18" fmla="*/ 1023223 h 5167257"/>
              <a:gd name="connsiteX19" fmla="*/ 8413762 w 30935051"/>
              <a:gd name="connsiteY19" fmla="*/ 1194874 h 5167257"/>
              <a:gd name="connsiteX20" fmla="*/ 8595143 w 30935051"/>
              <a:gd name="connsiteY20" fmla="*/ 1453063 h 5167257"/>
              <a:gd name="connsiteX21" fmla="*/ 8706807 w 30935051"/>
              <a:gd name="connsiteY21" fmla="*/ 1487109 h 5167257"/>
              <a:gd name="connsiteX22" fmla="*/ 8790709 w 30935051"/>
              <a:gd name="connsiteY22" fmla="*/ 1618027 h 5167257"/>
              <a:gd name="connsiteX23" fmla="*/ 8960133 w 30935051"/>
              <a:gd name="connsiteY23" fmla="*/ 1522170 h 5167257"/>
              <a:gd name="connsiteX24" fmla="*/ 9298594 w 30935051"/>
              <a:gd name="connsiteY24" fmla="*/ 1452275 h 5167257"/>
              <a:gd name="connsiteX25" fmla="*/ 9997651 w 30935051"/>
              <a:gd name="connsiteY25" fmla="*/ 1391482 h 5167257"/>
              <a:gd name="connsiteX26" fmla="*/ 10436521 w 30935051"/>
              <a:gd name="connsiteY26" fmla="*/ 1145104 h 5167257"/>
              <a:gd name="connsiteX27" fmla="*/ 11441291 w 30935051"/>
              <a:gd name="connsiteY27" fmla="*/ 1622469 h 5167257"/>
              <a:gd name="connsiteX28" fmla="*/ 12457614 w 30935051"/>
              <a:gd name="connsiteY28" fmla="*/ 1283693 h 5167257"/>
              <a:gd name="connsiteX29" fmla="*/ 13277604 w 30935051"/>
              <a:gd name="connsiteY29" fmla="*/ 1098909 h 5167257"/>
              <a:gd name="connsiteX30" fmla="*/ 14465260 w 30935051"/>
              <a:gd name="connsiteY30" fmla="*/ 705133 h 5167257"/>
              <a:gd name="connsiteX31" fmla="*/ 15825300 w 30935051"/>
              <a:gd name="connsiteY31" fmla="*/ 916694 h 5167257"/>
              <a:gd name="connsiteX32" fmla="*/ 16505313 w 30935051"/>
              <a:gd name="connsiteY32" fmla="*/ 584238 h 5167257"/>
              <a:gd name="connsiteX33" fmla="*/ 17208004 w 30935051"/>
              <a:gd name="connsiteY33" fmla="*/ 463343 h 5167257"/>
              <a:gd name="connsiteX34" fmla="*/ 17752021 w 30935051"/>
              <a:gd name="connsiteY34" fmla="*/ 554014 h 5167257"/>
              <a:gd name="connsiteX35" fmla="*/ 18409374 w 30935051"/>
              <a:gd name="connsiteY35" fmla="*/ 312229 h 5167257"/>
              <a:gd name="connsiteX36" fmla="*/ 18976059 w 30935051"/>
              <a:gd name="connsiteY36" fmla="*/ 402900 h 5167257"/>
              <a:gd name="connsiteX37" fmla="*/ 30431453 w 30935051"/>
              <a:gd name="connsiteY37" fmla="*/ 5161384 h 5167257"/>
              <a:gd name="connsiteX38" fmla="*/ 12049 w 30935051"/>
              <a:gd name="connsiteY38" fmla="*/ 5167259 h 5167257"/>
              <a:gd name="connsiteX39" fmla="*/ 2559 w 30935051"/>
              <a:gd name="connsiteY39" fmla="*/ 3739670 h 5167257"/>
              <a:gd name="connsiteX40" fmla="*/ 202583 w 30935051"/>
              <a:gd name="connsiteY40" fmla="*/ 3472970 h 5167257"/>
              <a:gd name="connsiteX41" fmla="*/ 458567 w 30935051"/>
              <a:gd name="connsiteY41" fmla="*/ 3558696 h 5167257"/>
              <a:gd name="connsiteX42" fmla="*/ 696691 w 30935051"/>
              <a:gd name="connsiteY42" fmla="*/ 3368196 h 5167257"/>
              <a:gd name="connsiteX43" fmla="*/ 896716 w 30935051"/>
              <a:gd name="connsiteY43" fmla="*/ 3234846 h 5167257"/>
              <a:gd name="connsiteX44" fmla="*/ 1039591 w 30935051"/>
              <a:gd name="connsiteY44" fmla="*/ 2958621 h 5167257"/>
              <a:gd name="connsiteX45" fmla="*/ 1411065 w 30935051"/>
              <a:gd name="connsiteY45" fmla="*/ 2825271 h 5167257"/>
              <a:gd name="connsiteX46" fmla="*/ 1685925 w 30935051"/>
              <a:gd name="connsiteY46" fmla="*/ 2758595 h 5167257"/>
              <a:gd name="connsiteX47" fmla="*/ 1856372 w 30935051"/>
              <a:gd name="connsiteY47" fmla="*/ 2535509 h 5167257"/>
              <a:gd name="connsiteX48" fmla="*/ 1976688 w 30935051"/>
              <a:gd name="connsiteY48" fmla="*/ 2579625 h 5167257"/>
              <a:gd name="connsiteX49" fmla="*/ 2096364 w 30935051"/>
              <a:gd name="connsiteY49" fmla="*/ 2424218 h 5167257"/>
              <a:gd name="connsiteX50" fmla="*/ 2345657 w 30935051"/>
              <a:gd name="connsiteY50" fmla="*/ 2427225 h 5167257"/>
              <a:gd name="connsiteX51" fmla="*/ 2480371 w 30935051"/>
              <a:gd name="connsiteY51" fmla="*/ 2576117 h 5167257"/>
              <a:gd name="connsiteX52" fmla="*/ 2674520 w 30935051"/>
              <a:gd name="connsiteY52" fmla="*/ 2523478 h 5167257"/>
              <a:gd name="connsiteX53" fmla="*/ 3007393 w 30935051"/>
              <a:gd name="connsiteY53" fmla="*/ 2491394 h 5167257"/>
              <a:gd name="connsiteX54" fmla="*/ 3316064 w 30935051"/>
              <a:gd name="connsiteY54" fmla="*/ 2501421 h 5167257"/>
              <a:gd name="connsiteX55" fmla="*/ 3380372 w 30935051"/>
              <a:gd name="connsiteY55" fmla="*/ 2355036 h 5167257"/>
              <a:gd name="connsiteX56" fmla="*/ 3510718 w 30935051"/>
              <a:gd name="connsiteY56" fmla="*/ 2262209 h 5167257"/>
              <a:gd name="connsiteX0" fmla="*/ 3510718 w 30986804"/>
              <a:gd name="connsiteY0" fmla="*/ 2262209 h 5167257"/>
              <a:gd name="connsiteX1" fmla="*/ 3834130 w 30986804"/>
              <a:gd name="connsiteY1" fmla="*/ 2072099 h 5167257"/>
              <a:gd name="connsiteX2" fmla="*/ 4068538 w 30986804"/>
              <a:gd name="connsiteY2" fmla="*/ 1827005 h 5167257"/>
              <a:gd name="connsiteX3" fmla="*/ 4447871 w 30986804"/>
              <a:gd name="connsiteY3" fmla="*/ 1876613 h 5167257"/>
              <a:gd name="connsiteX4" fmla="*/ 4932915 w 30986804"/>
              <a:gd name="connsiteY4" fmla="*/ 1682629 h 5167257"/>
              <a:gd name="connsiteX5" fmla="*/ 5055885 w 30986804"/>
              <a:gd name="connsiteY5" fmla="*/ 1691331 h 5167257"/>
              <a:gd name="connsiteX6" fmla="*/ 5262183 w 30986804"/>
              <a:gd name="connsiteY6" fmla="*/ 1399309 h 5167257"/>
              <a:gd name="connsiteX7" fmla="*/ 5527059 w 30986804"/>
              <a:gd name="connsiteY7" fmla="*/ 1825145 h 5167257"/>
              <a:gd name="connsiteX8" fmla="*/ 5685000 w 30986804"/>
              <a:gd name="connsiteY8" fmla="*/ 1261080 h 5167257"/>
              <a:gd name="connsiteX9" fmla="*/ 6111999 w 30986804"/>
              <a:gd name="connsiteY9" fmla="*/ 987875 h 5167257"/>
              <a:gd name="connsiteX10" fmla="*/ 6234198 w 30986804"/>
              <a:gd name="connsiteY10" fmla="*/ 658914 h 5167257"/>
              <a:gd name="connsiteX11" fmla="*/ 6780318 w 30986804"/>
              <a:gd name="connsiteY11" fmla="*/ 813173 h 5167257"/>
              <a:gd name="connsiteX12" fmla="*/ 6991551 w 30986804"/>
              <a:gd name="connsiteY12" fmla="*/ 593867 h 5167257"/>
              <a:gd name="connsiteX13" fmla="*/ 7181354 w 30986804"/>
              <a:gd name="connsiteY13" fmla="*/ 519061 h 5167257"/>
              <a:gd name="connsiteX14" fmla="*/ 7486502 w 30986804"/>
              <a:gd name="connsiteY14" fmla="*/ 3094 h 5167257"/>
              <a:gd name="connsiteX15" fmla="*/ 7781108 w 30986804"/>
              <a:gd name="connsiteY15" fmla="*/ 115863 h 5167257"/>
              <a:gd name="connsiteX16" fmla="*/ 7901151 w 30986804"/>
              <a:gd name="connsiteY16" fmla="*/ 326539 h 5167257"/>
              <a:gd name="connsiteX17" fmla="*/ 8131660 w 30986804"/>
              <a:gd name="connsiteY17" fmla="*/ 597030 h 5167257"/>
              <a:gd name="connsiteX18" fmla="*/ 8253256 w 30986804"/>
              <a:gd name="connsiteY18" fmla="*/ 1023223 h 5167257"/>
              <a:gd name="connsiteX19" fmla="*/ 8413762 w 30986804"/>
              <a:gd name="connsiteY19" fmla="*/ 1194874 h 5167257"/>
              <a:gd name="connsiteX20" fmla="*/ 8595143 w 30986804"/>
              <a:gd name="connsiteY20" fmla="*/ 1453063 h 5167257"/>
              <a:gd name="connsiteX21" fmla="*/ 8706807 w 30986804"/>
              <a:gd name="connsiteY21" fmla="*/ 1487109 h 5167257"/>
              <a:gd name="connsiteX22" fmla="*/ 8790709 w 30986804"/>
              <a:gd name="connsiteY22" fmla="*/ 1618027 h 5167257"/>
              <a:gd name="connsiteX23" fmla="*/ 8960133 w 30986804"/>
              <a:gd name="connsiteY23" fmla="*/ 1522170 h 5167257"/>
              <a:gd name="connsiteX24" fmla="*/ 9298594 w 30986804"/>
              <a:gd name="connsiteY24" fmla="*/ 1452275 h 5167257"/>
              <a:gd name="connsiteX25" fmla="*/ 9997651 w 30986804"/>
              <a:gd name="connsiteY25" fmla="*/ 1391482 h 5167257"/>
              <a:gd name="connsiteX26" fmla="*/ 10436521 w 30986804"/>
              <a:gd name="connsiteY26" fmla="*/ 1145104 h 5167257"/>
              <a:gd name="connsiteX27" fmla="*/ 11441291 w 30986804"/>
              <a:gd name="connsiteY27" fmla="*/ 1622469 h 5167257"/>
              <a:gd name="connsiteX28" fmla="*/ 12457614 w 30986804"/>
              <a:gd name="connsiteY28" fmla="*/ 1283693 h 5167257"/>
              <a:gd name="connsiteX29" fmla="*/ 13277604 w 30986804"/>
              <a:gd name="connsiteY29" fmla="*/ 1098909 h 5167257"/>
              <a:gd name="connsiteX30" fmla="*/ 14465260 w 30986804"/>
              <a:gd name="connsiteY30" fmla="*/ 705133 h 5167257"/>
              <a:gd name="connsiteX31" fmla="*/ 15825300 w 30986804"/>
              <a:gd name="connsiteY31" fmla="*/ 916694 h 5167257"/>
              <a:gd name="connsiteX32" fmla="*/ 16505313 w 30986804"/>
              <a:gd name="connsiteY32" fmla="*/ 584238 h 5167257"/>
              <a:gd name="connsiteX33" fmla="*/ 17208004 w 30986804"/>
              <a:gd name="connsiteY33" fmla="*/ 463343 h 5167257"/>
              <a:gd name="connsiteX34" fmla="*/ 17752021 w 30986804"/>
              <a:gd name="connsiteY34" fmla="*/ 554014 h 5167257"/>
              <a:gd name="connsiteX35" fmla="*/ 18409374 w 30986804"/>
              <a:gd name="connsiteY35" fmla="*/ 312229 h 5167257"/>
              <a:gd name="connsiteX36" fmla="*/ 18976059 w 30986804"/>
              <a:gd name="connsiteY36" fmla="*/ 402900 h 5167257"/>
              <a:gd name="connsiteX37" fmla="*/ 19633411 w 30986804"/>
              <a:gd name="connsiteY37" fmla="*/ 614462 h 5167257"/>
              <a:gd name="connsiteX38" fmla="*/ 30431453 w 30986804"/>
              <a:gd name="connsiteY38" fmla="*/ 5161384 h 5167257"/>
              <a:gd name="connsiteX39" fmla="*/ 12049 w 30986804"/>
              <a:gd name="connsiteY39" fmla="*/ 5167259 h 5167257"/>
              <a:gd name="connsiteX40" fmla="*/ 2559 w 30986804"/>
              <a:gd name="connsiteY40" fmla="*/ 3739670 h 5167257"/>
              <a:gd name="connsiteX41" fmla="*/ 202583 w 30986804"/>
              <a:gd name="connsiteY41" fmla="*/ 3472970 h 5167257"/>
              <a:gd name="connsiteX42" fmla="*/ 458567 w 30986804"/>
              <a:gd name="connsiteY42" fmla="*/ 3558696 h 5167257"/>
              <a:gd name="connsiteX43" fmla="*/ 696691 w 30986804"/>
              <a:gd name="connsiteY43" fmla="*/ 3368196 h 5167257"/>
              <a:gd name="connsiteX44" fmla="*/ 896716 w 30986804"/>
              <a:gd name="connsiteY44" fmla="*/ 3234846 h 5167257"/>
              <a:gd name="connsiteX45" fmla="*/ 1039591 w 30986804"/>
              <a:gd name="connsiteY45" fmla="*/ 2958621 h 5167257"/>
              <a:gd name="connsiteX46" fmla="*/ 1411065 w 30986804"/>
              <a:gd name="connsiteY46" fmla="*/ 2825271 h 5167257"/>
              <a:gd name="connsiteX47" fmla="*/ 1685925 w 30986804"/>
              <a:gd name="connsiteY47" fmla="*/ 2758595 h 5167257"/>
              <a:gd name="connsiteX48" fmla="*/ 1856372 w 30986804"/>
              <a:gd name="connsiteY48" fmla="*/ 2535509 h 5167257"/>
              <a:gd name="connsiteX49" fmla="*/ 1976688 w 30986804"/>
              <a:gd name="connsiteY49" fmla="*/ 2579625 h 5167257"/>
              <a:gd name="connsiteX50" fmla="*/ 2096364 w 30986804"/>
              <a:gd name="connsiteY50" fmla="*/ 2424218 h 5167257"/>
              <a:gd name="connsiteX51" fmla="*/ 2345657 w 30986804"/>
              <a:gd name="connsiteY51" fmla="*/ 2427225 h 5167257"/>
              <a:gd name="connsiteX52" fmla="*/ 2480371 w 30986804"/>
              <a:gd name="connsiteY52" fmla="*/ 2576117 h 5167257"/>
              <a:gd name="connsiteX53" fmla="*/ 2674520 w 30986804"/>
              <a:gd name="connsiteY53" fmla="*/ 2523478 h 5167257"/>
              <a:gd name="connsiteX54" fmla="*/ 3007393 w 30986804"/>
              <a:gd name="connsiteY54" fmla="*/ 2491394 h 5167257"/>
              <a:gd name="connsiteX55" fmla="*/ 3316064 w 30986804"/>
              <a:gd name="connsiteY55" fmla="*/ 2501421 h 5167257"/>
              <a:gd name="connsiteX56" fmla="*/ 3380372 w 30986804"/>
              <a:gd name="connsiteY56" fmla="*/ 2355036 h 5167257"/>
              <a:gd name="connsiteX57" fmla="*/ 3510718 w 30986804"/>
              <a:gd name="connsiteY57" fmla="*/ 2262209 h 5167257"/>
              <a:gd name="connsiteX0" fmla="*/ 3510718 w 30986804"/>
              <a:gd name="connsiteY0" fmla="*/ 2262209 h 5167257"/>
              <a:gd name="connsiteX1" fmla="*/ 3834130 w 30986804"/>
              <a:gd name="connsiteY1" fmla="*/ 2072099 h 5167257"/>
              <a:gd name="connsiteX2" fmla="*/ 4068538 w 30986804"/>
              <a:gd name="connsiteY2" fmla="*/ 1827005 h 5167257"/>
              <a:gd name="connsiteX3" fmla="*/ 4447871 w 30986804"/>
              <a:gd name="connsiteY3" fmla="*/ 1876613 h 5167257"/>
              <a:gd name="connsiteX4" fmla="*/ 4932915 w 30986804"/>
              <a:gd name="connsiteY4" fmla="*/ 1682629 h 5167257"/>
              <a:gd name="connsiteX5" fmla="*/ 5055885 w 30986804"/>
              <a:gd name="connsiteY5" fmla="*/ 1691331 h 5167257"/>
              <a:gd name="connsiteX6" fmla="*/ 5262183 w 30986804"/>
              <a:gd name="connsiteY6" fmla="*/ 1399309 h 5167257"/>
              <a:gd name="connsiteX7" fmla="*/ 5527059 w 30986804"/>
              <a:gd name="connsiteY7" fmla="*/ 1825145 h 5167257"/>
              <a:gd name="connsiteX8" fmla="*/ 5685000 w 30986804"/>
              <a:gd name="connsiteY8" fmla="*/ 1261080 h 5167257"/>
              <a:gd name="connsiteX9" fmla="*/ 6111999 w 30986804"/>
              <a:gd name="connsiteY9" fmla="*/ 987875 h 5167257"/>
              <a:gd name="connsiteX10" fmla="*/ 6234198 w 30986804"/>
              <a:gd name="connsiteY10" fmla="*/ 658914 h 5167257"/>
              <a:gd name="connsiteX11" fmla="*/ 6780318 w 30986804"/>
              <a:gd name="connsiteY11" fmla="*/ 813173 h 5167257"/>
              <a:gd name="connsiteX12" fmla="*/ 6991551 w 30986804"/>
              <a:gd name="connsiteY12" fmla="*/ 593867 h 5167257"/>
              <a:gd name="connsiteX13" fmla="*/ 7181354 w 30986804"/>
              <a:gd name="connsiteY13" fmla="*/ 519061 h 5167257"/>
              <a:gd name="connsiteX14" fmla="*/ 7486502 w 30986804"/>
              <a:gd name="connsiteY14" fmla="*/ 3094 h 5167257"/>
              <a:gd name="connsiteX15" fmla="*/ 7781108 w 30986804"/>
              <a:gd name="connsiteY15" fmla="*/ 115863 h 5167257"/>
              <a:gd name="connsiteX16" fmla="*/ 7901151 w 30986804"/>
              <a:gd name="connsiteY16" fmla="*/ 326539 h 5167257"/>
              <a:gd name="connsiteX17" fmla="*/ 8131660 w 30986804"/>
              <a:gd name="connsiteY17" fmla="*/ 597030 h 5167257"/>
              <a:gd name="connsiteX18" fmla="*/ 8253256 w 30986804"/>
              <a:gd name="connsiteY18" fmla="*/ 1023223 h 5167257"/>
              <a:gd name="connsiteX19" fmla="*/ 8413762 w 30986804"/>
              <a:gd name="connsiteY19" fmla="*/ 1194874 h 5167257"/>
              <a:gd name="connsiteX20" fmla="*/ 8595143 w 30986804"/>
              <a:gd name="connsiteY20" fmla="*/ 1453063 h 5167257"/>
              <a:gd name="connsiteX21" fmla="*/ 8706807 w 30986804"/>
              <a:gd name="connsiteY21" fmla="*/ 1487109 h 5167257"/>
              <a:gd name="connsiteX22" fmla="*/ 8790709 w 30986804"/>
              <a:gd name="connsiteY22" fmla="*/ 1618027 h 5167257"/>
              <a:gd name="connsiteX23" fmla="*/ 8960133 w 30986804"/>
              <a:gd name="connsiteY23" fmla="*/ 1522170 h 5167257"/>
              <a:gd name="connsiteX24" fmla="*/ 9298594 w 30986804"/>
              <a:gd name="connsiteY24" fmla="*/ 1452275 h 5167257"/>
              <a:gd name="connsiteX25" fmla="*/ 9997651 w 30986804"/>
              <a:gd name="connsiteY25" fmla="*/ 1391482 h 5167257"/>
              <a:gd name="connsiteX26" fmla="*/ 10436521 w 30986804"/>
              <a:gd name="connsiteY26" fmla="*/ 1145104 h 5167257"/>
              <a:gd name="connsiteX27" fmla="*/ 11441291 w 30986804"/>
              <a:gd name="connsiteY27" fmla="*/ 1622469 h 5167257"/>
              <a:gd name="connsiteX28" fmla="*/ 12457614 w 30986804"/>
              <a:gd name="connsiteY28" fmla="*/ 1283693 h 5167257"/>
              <a:gd name="connsiteX29" fmla="*/ 13277604 w 30986804"/>
              <a:gd name="connsiteY29" fmla="*/ 1098909 h 5167257"/>
              <a:gd name="connsiteX30" fmla="*/ 14465260 w 30986804"/>
              <a:gd name="connsiteY30" fmla="*/ 705133 h 5167257"/>
              <a:gd name="connsiteX31" fmla="*/ 15825300 w 30986804"/>
              <a:gd name="connsiteY31" fmla="*/ 916694 h 5167257"/>
              <a:gd name="connsiteX32" fmla="*/ 16505313 w 30986804"/>
              <a:gd name="connsiteY32" fmla="*/ 584238 h 5167257"/>
              <a:gd name="connsiteX33" fmla="*/ 17208004 w 30986804"/>
              <a:gd name="connsiteY33" fmla="*/ 463343 h 5167257"/>
              <a:gd name="connsiteX34" fmla="*/ 17752021 w 30986804"/>
              <a:gd name="connsiteY34" fmla="*/ 554014 h 5167257"/>
              <a:gd name="connsiteX35" fmla="*/ 18409374 w 30986804"/>
              <a:gd name="connsiteY35" fmla="*/ 312229 h 5167257"/>
              <a:gd name="connsiteX36" fmla="*/ 18976059 w 30986804"/>
              <a:gd name="connsiteY36" fmla="*/ 402900 h 5167257"/>
              <a:gd name="connsiteX37" fmla="*/ 19633411 w 30986804"/>
              <a:gd name="connsiteY37" fmla="*/ 614462 h 5167257"/>
              <a:gd name="connsiteX38" fmla="*/ 30431453 w 30986804"/>
              <a:gd name="connsiteY38" fmla="*/ 5161384 h 5167257"/>
              <a:gd name="connsiteX39" fmla="*/ 12049 w 30986804"/>
              <a:gd name="connsiteY39" fmla="*/ 5167259 h 5167257"/>
              <a:gd name="connsiteX40" fmla="*/ 2559 w 30986804"/>
              <a:gd name="connsiteY40" fmla="*/ 3739670 h 5167257"/>
              <a:gd name="connsiteX41" fmla="*/ 202583 w 30986804"/>
              <a:gd name="connsiteY41" fmla="*/ 3472970 h 5167257"/>
              <a:gd name="connsiteX42" fmla="*/ 458567 w 30986804"/>
              <a:gd name="connsiteY42" fmla="*/ 3558696 h 5167257"/>
              <a:gd name="connsiteX43" fmla="*/ 696691 w 30986804"/>
              <a:gd name="connsiteY43" fmla="*/ 3368196 h 5167257"/>
              <a:gd name="connsiteX44" fmla="*/ 896716 w 30986804"/>
              <a:gd name="connsiteY44" fmla="*/ 3234846 h 5167257"/>
              <a:gd name="connsiteX45" fmla="*/ 1039591 w 30986804"/>
              <a:gd name="connsiteY45" fmla="*/ 2958621 h 5167257"/>
              <a:gd name="connsiteX46" fmla="*/ 1411065 w 30986804"/>
              <a:gd name="connsiteY46" fmla="*/ 2825271 h 5167257"/>
              <a:gd name="connsiteX47" fmla="*/ 1685925 w 30986804"/>
              <a:gd name="connsiteY47" fmla="*/ 2758595 h 5167257"/>
              <a:gd name="connsiteX48" fmla="*/ 1856372 w 30986804"/>
              <a:gd name="connsiteY48" fmla="*/ 2535509 h 5167257"/>
              <a:gd name="connsiteX49" fmla="*/ 1976688 w 30986804"/>
              <a:gd name="connsiteY49" fmla="*/ 2579625 h 5167257"/>
              <a:gd name="connsiteX50" fmla="*/ 2096364 w 30986804"/>
              <a:gd name="connsiteY50" fmla="*/ 2424218 h 5167257"/>
              <a:gd name="connsiteX51" fmla="*/ 2345657 w 30986804"/>
              <a:gd name="connsiteY51" fmla="*/ 2427225 h 5167257"/>
              <a:gd name="connsiteX52" fmla="*/ 2480371 w 30986804"/>
              <a:gd name="connsiteY52" fmla="*/ 2576117 h 5167257"/>
              <a:gd name="connsiteX53" fmla="*/ 2674520 w 30986804"/>
              <a:gd name="connsiteY53" fmla="*/ 2523478 h 5167257"/>
              <a:gd name="connsiteX54" fmla="*/ 3007393 w 30986804"/>
              <a:gd name="connsiteY54" fmla="*/ 2491394 h 5167257"/>
              <a:gd name="connsiteX55" fmla="*/ 3316064 w 30986804"/>
              <a:gd name="connsiteY55" fmla="*/ 2501421 h 5167257"/>
              <a:gd name="connsiteX56" fmla="*/ 3380372 w 30986804"/>
              <a:gd name="connsiteY56" fmla="*/ 2355036 h 5167257"/>
              <a:gd name="connsiteX57" fmla="*/ 3510718 w 30986804"/>
              <a:gd name="connsiteY57" fmla="*/ 2262209 h 5167257"/>
              <a:gd name="connsiteX0" fmla="*/ 3510718 w 30984223"/>
              <a:gd name="connsiteY0" fmla="*/ 2383135 h 5288183"/>
              <a:gd name="connsiteX1" fmla="*/ 3834130 w 30984223"/>
              <a:gd name="connsiteY1" fmla="*/ 2193025 h 5288183"/>
              <a:gd name="connsiteX2" fmla="*/ 4068538 w 30984223"/>
              <a:gd name="connsiteY2" fmla="*/ 1947931 h 5288183"/>
              <a:gd name="connsiteX3" fmla="*/ 4447871 w 30984223"/>
              <a:gd name="connsiteY3" fmla="*/ 1997539 h 5288183"/>
              <a:gd name="connsiteX4" fmla="*/ 4932915 w 30984223"/>
              <a:gd name="connsiteY4" fmla="*/ 1803555 h 5288183"/>
              <a:gd name="connsiteX5" fmla="*/ 5055885 w 30984223"/>
              <a:gd name="connsiteY5" fmla="*/ 1812257 h 5288183"/>
              <a:gd name="connsiteX6" fmla="*/ 5262183 w 30984223"/>
              <a:gd name="connsiteY6" fmla="*/ 1520235 h 5288183"/>
              <a:gd name="connsiteX7" fmla="*/ 5527059 w 30984223"/>
              <a:gd name="connsiteY7" fmla="*/ 1946071 h 5288183"/>
              <a:gd name="connsiteX8" fmla="*/ 5685000 w 30984223"/>
              <a:gd name="connsiteY8" fmla="*/ 1382006 h 5288183"/>
              <a:gd name="connsiteX9" fmla="*/ 6111999 w 30984223"/>
              <a:gd name="connsiteY9" fmla="*/ 1108801 h 5288183"/>
              <a:gd name="connsiteX10" fmla="*/ 6234198 w 30984223"/>
              <a:gd name="connsiteY10" fmla="*/ 779840 h 5288183"/>
              <a:gd name="connsiteX11" fmla="*/ 6780318 w 30984223"/>
              <a:gd name="connsiteY11" fmla="*/ 934099 h 5288183"/>
              <a:gd name="connsiteX12" fmla="*/ 6991551 w 30984223"/>
              <a:gd name="connsiteY12" fmla="*/ 714793 h 5288183"/>
              <a:gd name="connsiteX13" fmla="*/ 7181354 w 30984223"/>
              <a:gd name="connsiteY13" fmla="*/ 639987 h 5288183"/>
              <a:gd name="connsiteX14" fmla="*/ 7486502 w 30984223"/>
              <a:gd name="connsiteY14" fmla="*/ 124020 h 5288183"/>
              <a:gd name="connsiteX15" fmla="*/ 7781108 w 30984223"/>
              <a:gd name="connsiteY15" fmla="*/ 236789 h 5288183"/>
              <a:gd name="connsiteX16" fmla="*/ 7901151 w 30984223"/>
              <a:gd name="connsiteY16" fmla="*/ 447465 h 5288183"/>
              <a:gd name="connsiteX17" fmla="*/ 8131660 w 30984223"/>
              <a:gd name="connsiteY17" fmla="*/ 717956 h 5288183"/>
              <a:gd name="connsiteX18" fmla="*/ 8253256 w 30984223"/>
              <a:gd name="connsiteY18" fmla="*/ 1144149 h 5288183"/>
              <a:gd name="connsiteX19" fmla="*/ 8413762 w 30984223"/>
              <a:gd name="connsiteY19" fmla="*/ 1315800 h 5288183"/>
              <a:gd name="connsiteX20" fmla="*/ 8595143 w 30984223"/>
              <a:gd name="connsiteY20" fmla="*/ 1573989 h 5288183"/>
              <a:gd name="connsiteX21" fmla="*/ 8706807 w 30984223"/>
              <a:gd name="connsiteY21" fmla="*/ 1608035 h 5288183"/>
              <a:gd name="connsiteX22" fmla="*/ 8790709 w 30984223"/>
              <a:gd name="connsiteY22" fmla="*/ 1738953 h 5288183"/>
              <a:gd name="connsiteX23" fmla="*/ 8960133 w 30984223"/>
              <a:gd name="connsiteY23" fmla="*/ 1643096 h 5288183"/>
              <a:gd name="connsiteX24" fmla="*/ 9298594 w 30984223"/>
              <a:gd name="connsiteY24" fmla="*/ 1573201 h 5288183"/>
              <a:gd name="connsiteX25" fmla="*/ 9997651 w 30984223"/>
              <a:gd name="connsiteY25" fmla="*/ 1512408 h 5288183"/>
              <a:gd name="connsiteX26" fmla="*/ 10436521 w 30984223"/>
              <a:gd name="connsiteY26" fmla="*/ 1266030 h 5288183"/>
              <a:gd name="connsiteX27" fmla="*/ 11441291 w 30984223"/>
              <a:gd name="connsiteY27" fmla="*/ 1743395 h 5288183"/>
              <a:gd name="connsiteX28" fmla="*/ 12457614 w 30984223"/>
              <a:gd name="connsiteY28" fmla="*/ 1404619 h 5288183"/>
              <a:gd name="connsiteX29" fmla="*/ 13277604 w 30984223"/>
              <a:gd name="connsiteY29" fmla="*/ 1219835 h 5288183"/>
              <a:gd name="connsiteX30" fmla="*/ 14465260 w 30984223"/>
              <a:gd name="connsiteY30" fmla="*/ 826059 h 5288183"/>
              <a:gd name="connsiteX31" fmla="*/ 15825300 w 30984223"/>
              <a:gd name="connsiteY31" fmla="*/ 1037620 h 5288183"/>
              <a:gd name="connsiteX32" fmla="*/ 16505313 w 30984223"/>
              <a:gd name="connsiteY32" fmla="*/ 705164 h 5288183"/>
              <a:gd name="connsiteX33" fmla="*/ 17208004 w 30984223"/>
              <a:gd name="connsiteY33" fmla="*/ 584269 h 5288183"/>
              <a:gd name="connsiteX34" fmla="*/ 17752021 w 30984223"/>
              <a:gd name="connsiteY34" fmla="*/ 674940 h 5288183"/>
              <a:gd name="connsiteX35" fmla="*/ 18409374 w 30984223"/>
              <a:gd name="connsiteY35" fmla="*/ 433155 h 5288183"/>
              <a:gd name="connsiteX36" fmla="*/ 18976059 w 30984223"/>
              <a:gd name="connsiteY36" fmla="*/ 523826 h 5288183"/>
              <a:gd name="connsiteX37" fmla="*/ 19565408 w 30984223"/>
              <a:gd name="connsiteY37" fmla="*/ 70475 h 5288183"/>
              <a:gd name="connsiteX38" fmla="*/ 30431453 w 30984223"/>
              <a:gd name="connsiteY38" fmla="*/ 5282310 h 5288183"/>
              <a:gd name="connsiteX39" fmla="*/ 12049 w 30984223"/>
              <a:gd name="connsiteY39" fmla="*/ 5288185 h 5288183"/>
              <a:gd name="connsiteX40" fmla="*/ 2559 w 30984223"/>
              <a:gd name="connsiteY40" fmla="*/ 3860596 h 5288183"/>
              <a:gd name="connsiteX41" fmla="*/ 202583 w 30984223"/>
              <a:gd name="connsiteY41" fmla="*/ 3593896 h 5288183"/>
              <a:gd name="connsiteX42" fmla="*/ 458567 w 30984223"/>
              <a:gd name="connsiteY42" fmla="*/ 3679622 h 5288183"/>
              <a:gd name="connsiteX43" fmla="*/ 696691 w 30984223"/>
              <a:gd name="connsiteY43" fmla="*/ 3489122 h 5288183"/>
              <a:gd name="connsiteX44" fmla="*/ 896716 w 30984223"/>
              <a:gd name="connsiteY44" fmla="*/ 3355772 h 5288183"/>
              <a:gd name="connsiteX45" fmla="*/ 1039591 w 30984223"/>
              <a:gd name="connsiteY45" fmla="*/ 3079547 h 5288183"/>
              <a:gd name="connsiteX46" fmla="*/ 1411065 w 30984223"/>
              <a:gd name="connsiteY46" fmla="*/ 2946197 h 5288183"/>
              <a:gd name="connsiteX47" fmla="*/ 1685925 w 30984223"/>
              <a:gd name="connsiteY47" fmla="*/ 2879521 h 5288183"/>
              <a:gd name="connsiteX48" fmla="*/ 1856372 w 30984223"/>
              <a:gd name="connsiteY48" fmla="*/ 2656435 h 5288183"/>
              <a:gd name="connsiteX49" fmla="*/ 1976688 w 30984223"/>
              <a:gd name="connsiteY49" fmla="*/ 2700551 h 5288183"/>
              <a:gd name="connsiteX50" fmla="*/ 2096364 w 30984223"/>
              <a:gd name="connsiteY50" fmla="*/ 2545144 h 5288183"/>
              <a:gd name="connsiteX51" fmla="*/ 2345657 w 30984223"/>
              <a:gd name="connsiteY51" fmla="*/ 2548151 h 5288183"/>
              <a:gd name="connsiteX52" fmla="*/ 2480371 w 30984223"/>
              <a:gd name="connsiteY52" fmla="*/ 2697043 h 5288183"/>
              <a:gd name="connsiteX53" fmla="*/ 2674520 w 30984223"/>
              <a:gd name="connsiteY53" fmla="*/ 2644404 h 5288183"/>
              <a:gd name="connsiteX54" fmla="*/ 3007393 w 30984223"/>
              <a:gd name="connsiteY54" fmla="*/ 2612320 h 5288183"/>
              <a:gd name="connsiteX55" fmla="*/ 3316064 w 30984223"/>
              <a:gd name="connsiteY55" fmla="*/ 2622347 h 5288183"/>
              <a:gd name="connsiteX56" fmla="*/ 3380372 w 30984223"/>
              <a:gd name="connsiteY56" fmla="*/ 2475962 h 5288183"/>
              <a:gd name="connsiteX57" fmla="*/ 3510718 w 30984223"/>
              <a:gd name="connsiteY57" fmla="*/ 2383135 h 5288183"/>
              <a:gd name="connsiteX0" fmla="*/ 3510718 w 31024111"/>
              <a:gd name="connsiteY0" fmla="*/ 2542013 h 5447061"/>
              <a:gd name="connsiteX1" fmla="*/ 3834130 w 31024111"/>
              <a:gd name="connsiteY1" fmla="*/ 2351903 h 5447061"/>
              <a:gd name="connsiteX2" fmla="*/ 4068538 w 31024111"/>
              <a:gd name="connsiteY2" fmla="*/ 2106809 h 5447061"/>
              <a:gd name="connsiteX3" fmla="*/ 4447871 w 31024111"/>
              <a:gd name="connsiteY3" fmla="*/ 2156417 h 5447061"/>
              <a:gd name="connsiteX4" fmla="*/ 4932915 w 31024111"/>
              <a:gd name="connsiteY4" fmla="*/ 1962433 h 5447061"/>
              <a:gd name="connsiteX5" fmla="*/ 5055885 w 31024111"/>
              <a:gd name="connsiteY5" fmla="*/ 1971135 h 5447061"/>
              <a:gd name="connsiteX6" fmla="*/ 5262183 w 31024111"/>
              <a:gd name="connsiteY6" fmla="*/ 1679113 h 5447061"/>
              <a:gd name="connsiteX7" fmla="*/ 5527059 w 31024111"/>
              <a:gd name="connsiteY7" fmla="*/ 2104949 h 5447061"/>
              <a:gd name="connsiteX8" fmla="*/ 5685000 w 31024111"/>
              <a:gd name="connsiteY8" fmla="*/ 1540884 h 5447061"/>
              <a:gd name="connsiteX9" fmla="*/ 6111999 w 31024111"/>
              <a:gd name="connsiteY9" fmla="*/ 1267679 h 5447061"/>
              <a:gd name="connsiteX10" fmla="*/ 6234198 w 31024111"/>
              <a:gd name="connsiteY10" fmla="*/ 938718 h 5447061"/>
              <a:gd name="connsiteX11" fmla="*/ 6780318 w 31024111"/>
              <a:gd name="connsiteY11" fmla="*/ 1092977 h 5447061"/>
              <a:gd name="connsiteX12" fmla="*/ 6991551 w 31024111"/>
              <a:gd name="connsiteY12" fmla="*/ 873671 h 5447061"/>
              <a:gd name="connsiteX13" fmla="*/ 7181354 w 31024111"/>
              <a:gd name="connsiteY13" fmla="*/ 798865 h 5447061"/>
              <a:gd name="connsiteX14" fmla="*/ 7486502 w 31024111"/>
              <a:gd name="connsiteY14" fmla="*/ 282898 h 5447061"/>
              <a:gd name="connsiteX15" fmla="*/ 7781108 w 31024111"/>
              <a:gd name="connsiteY15" fmla="*/ 395667 h 5447061"/>
              <a:gd name="connsiteX16" fmla="*/ 7901151 w 31024111"/>
              <a:gd name="connsiteY16" fmla="*/ 606343 h 5447061"/>
              <a:gd name="connsiteX17" fmla="*/ 8131660 w 31024111"/>
              <a:gd name="connsiteY17" fmla="*/ 876834 h 5447061"/>
              <a:gd name="connsiteX18" fmla="*/ 8253256 w 31024111"/>
              <a:gd name="connsiteY18" fmla="*/ 1303027 h 5447061"/>
              <a:gd name="connsiteX19" fmla="*/ 8413762 w 31024111"/>
              <a:gd name="connsiteY19" fmla="*/ 1474678 h 5447061"/>
              <a:gd name="connsiteX20" fmla="*/ 8595143 w 31024111"/>
              <a:gd name="connsiteY20" fmla="*/ 1732867 h 5447061"/>
              <a:gd name="connsiteX21" fmla="*/ 8706807 w 31024111"/>
              <a:gd name="connsiteY21" fmla="*/ 1766913 h 5447061"/>
              <a:gd name="connsiteX22" fmla="*/ 8790709 w 31024111"/>
              <a:gd name="connsiteY22" fmla="*/ 1897831 h 5447061"/>
              <a:gd name="connsiteX23" fmla="*/ 8960133 w 31024111"/>
              <a:gd name="connsiteY23" fmla="*/ 1801974 h 5447061"/>
              <a:gd name="connsiteX24" fmla="*/ 9298594 w 31024111"/>
              <a:gd name="connsiteY24" fmla="*/ 1732079 h 5447061"/>
              <a:gd name="connsiteX25" fmla="*/ 9997651 w 31024111"/>
              <a:gd name="connsiteY25" fmla="*/ 1671286 h 5447061"/>
              <a:gd name="connsiteX26" fmla="*/ 10436521 w 31024111"/>
              <a:gd name="connsiteY26" fmla="*/ 1424908 h 5447061"/>
              <a:gd name="connsiteX27" fmla="*/ 11441291 w 31024111"/>
              <a:gd name="connsiteY27" fmla="*/ 1902273 h 5447061"/>
              <a:gd name="connsiteX28" fmla="*/ 12457614 w 31024111"/>
              <a:gd name="connsiteY28" fmla="*/ 1563497 h 5447061"/>
              <a:gd name="connsiteX29" fmla="*/ 13277604 w 31024111"/>
              <a:gd name="connsiteY29" fmla="*/ 1378713 h 5447061"/>
              <a:gd name="connsiteX30" fmla="*/ 14465260 w 31024111"/>
              <a:gd name="connsiteY30" fmla="*/ 984937 h 5447061"/>
              <a:gd name="connsiteX31" fmla="*/ 15825300 w 31024111"/>
              <a:gd name="connsiteY31" fmla="*/ 1196498 h 5447061"/>
              <a:gd name="connsiteX32" fmla="*/ 16505313 w 31024111"/>
              <a:gd name="connsiteY32" fmla="*/ 864042 h 5447061"/>
              <a:gd name="connsiteX33" fmla="*/ 17208004 w 31024111"/>
              <a:gd name="connsiteY33" fmla="*/ 743147 h 5447061"/>
              <a:gd name="connsiteX34" fmla="*/ 17752021 w 31024111"/>
              <a:gd name="connsiteY34" fmla="*/ 833818 h 5447061"/>
              <a:gd name="connsiteX35" fmla="*/ 18409374 w 31024111"/>
              <a:gd name="connsiteY35" fmla="*/ 592033 h 5447061"/>
              <a:gd name="connsiteX36" fmla="*/ 18976059 w 31024111"/>
              <a:gd name="connsiteY36" fmla="*/ 682704 h 5447061"/>
              <a:gd name="connsiteX37" fmla="*/ 19565408 w 31024111"/>
              <a:gd name="connsiteY37" fmla="*/ 229353 h 5447061"/>
              <a:gd name="connsiteX38" fmla="*/ 20109428 w 31024111"/>
              <a:gd name="connsiteY38" fmla="*/ 471138 h 5447061"/>
              <a:gd name="connsiteX39" fmla="*/ 30431453 w 31024111"/>
              <a:gd name="connsiteY39" fmla="*/ 5441188 h 5447061"/>
              <a:gd name="connsiteX40" fmla="*/ 12049 w 31024111"/>
              <a:gd name="connsiteY40" fmla="*/ 5447063 h 5447061"/>
              <a:gd name="connsiteX41" fmla="*/ 2559 w 31024111"/>
              <a:gd name="connsiteY41" fmla="*/ 4019474 h 5447061"/>
              <a:gd name="connsiteX42" fmla="*/ 202583 w 31024111"/>
              <a:gd name="connsiteY42" fmla="*/ 3752774 h 5447061"/>
              <a:gd name="connsiteX43" fmla="*/ 458567 w 31024111"/>
              <a:gd name="connsiteY43" fmla="*/ 3838500 h 5447061"/>
              <a:gd name="connsiteX44" fmla="*/ 696691 w 31024111"/>
              <a:gd name="connsiteY44" fmla="*/ 3648000 h 5447061"/>
              <a:gd name="connsiteX45" fmla="*/ 896716 w 31024111"/>
              <a:gd name="connsiteY45" fmla="*/ 3514650 h 5447061"/>
              <a:gd name="connsiteX46" fmla="*/ 1039591 w 31024111"/>
              <a:gd name="connsiteY46" fmla="*/ 3238425 h 5447061"/>
              <a:gd name="connsiteX47" fmla="*/ 1411065 w 31024111"/>
              <a:gd name="connsiteY47" fmla="*/ 3105075 h 5447061"/>
              <a:gd name="connsiteX48" fmla="*/ 1685925 w 31024111"/>
              <a:gd name="connsiteY48" fmla="*/ 3038399 h 5447061"/>
              <a:gd name="connsiteX49" fmla="*/ 1856372 w 31024111"/>
              <a:gd name="connsiteY49" fmla="*/ 2815313 h 5447061"/>
              <a:gd name="connsiteX50" fmla="*/ 1976688 w 31024111"/>
              <a:gd name="connsiteY50" fmla="*/ 2859429 h 5447061"/>
              <a:gd name="connsiteX51" fmla="*/ 2096364 w 31024111"/>
              <a:gd name="connsiteY51" fmla="*/ 2704022 h 5447061"/>
              <a:gd name="connsiteX52" fmla="*/ 2345657 w 31024111"/>
              <a:gd name="connsiteY52" fmla="*/ 2707029 h 5447061"/>
              <a:gd name="connsiteX53" fmla="*/ 2480371 w 31024111"/>
              <a:gd name="connsiteY53" fmla="*/ 2855921 h 5447061"/>
              <a:gd name="connsiteX54" fmla="*/ 2674520 w 31024111"/>
              <a:gd name="connsiteY54" fmla="*/ 2803282 h 5447061"/>
              <a:gd name="connsiteX55" fmla="*/ 3007393 w 31024111"/>
              <a:gd name="connsiteY55" fmla="*/ 2771198 h 5447061"/>
              <a:gd name="connsiteX56" fmla="*/ 3316064 w 31024111"/>
              <a:gd name="connsiteY56" fmla="*/ 2781225 h 5447061"/>
              <a:gd name="connsiteX57" fmla="*/ 3380372 w 31024111"/>
              <a:gd name="connsiteY57" fmla="*/ 2634840 h 5447061"/>
              <a:gd name="connsiteX58" fmla="*/ 3510718 w 31024111"/>
              <a:gd name="connsiteY58" fmla="*/ 2542013 h 5447061"/>
              <a:gd name="connsiteX0" fmla="*/ 3510718 w 31023174"/>
              <a:gd name="connsiteY0" fmla="*/ 2349084 h 5254132"/>
              <a:gd name="connsiteX1" fmla="*/ 3834130 w 31023174"/>
              <a:gd name="connsiteY1" fmla="*/ 2158974 h 5254132"/>
              <a:gd name="connsiteX2" fmla="*/ 4068538 w 31023174"/>
              <a:gd name="connsiteY2" fmla="*/ 1913880 h 5254132"/>
              <a:gd name="connsiteX3" fmla="*/ 4447871 w 31023174"/>
              <a:gd name="connsiteY3" fmla="*/ 1963488 h 5254132"/>
              <a:gd name="connsiteX4" fmla="*/ 4932915 w 31023174"/>
              <a:gd name="connsiteY4" fmla="*/ 1769504 h 5254132"/>
              <a:gd name="connsiteX5" fmla="*/ 5055885 w 31023174"/>
              <a:gd name="connsiteY5" fmla="*/ 1778206 h 5254132"/>
              <a:gd name="connsiteX6" fmla="*/ 5262183 w 31023174"/>
              <a:gd name="connsiteY6" fmla="*/ 1486184 h 5254132"/>
              <a:gd name="connsiteX7" fmla="*/ 5527059 w 31023174"/>
              <a:gd name="connsiteY7" fmla="*/ 1912020 h 5254132"/>
              <a:gd name="connsiteX8" fmla="*/ 5685000 w 31023174"/>
              <a:gd name="connsiteY8" fmla="*/ 1347955 h 5254132"/>
              <a:gd name="connsiteX9" fmla="*/ 6111999 w 31023174"/>
              <a:gd name="connsiteY9" fmla="*/ 1074750 h 5254132"/>
              <a:gd name="connsiteX10" fmla="*/ 6234198 w 31023174"/>
              <a:gd name="connsiteY10" fmla="*/ 745789 h 5254132"/>
              <a:gd name="connsiteX11" fmla="*/ 6780318 w 31023174"/>
              <a:gd name="connsiteY11" fmla="*/ 900048 h 5254132"/>
              <a:gd name="connsiteX12" fmla="*/ 6991551 w 31023174"/>
              <a:gd name="connsiteY12" fmla="*/ 680742 h 5254132"/>
              <a:gd name="connsiteX13" fmla="*/ 7181354 w 31023174"/>
              <a:gd name="connsiteY13" fmla="*/ 605936 h 5254132"/>
              <a:gd name="connsiteX14" fmla="*/ 7486502 w 31023174"/>
              <a:gd name="connsiteY14" fmla="*/ 89969 h 5254132"/>
              <a:gd name="connsiteX15" fmla="*/ 7781108 w 31023174"/>
              <a:gd name="connsiteY15" fmla="*/ 202738 h 5254132"/>
              <a:gd name="connsiteX16" fmla="*/ 7901151 w 31023174"/>
              <a:gd name="connsiteY16" fmla="*/ 413414 h 5254132"/>
              <a:gd name="connsiteX17" fmla="*/ 8131660 w 31023174"/>
              <a:gd name="connsiteY17" fmla="*/ 683905 h 5254132"/>
              <a:gd name="connsiteX18" fmla="*/ 8253256 w 31023174"/>
              <a:gd name="connsiteY18" fmla="*/ 1110098 h 5254132"/>
              <a:gd name="connsiteX19" fmla="*/ 8413762 w 31023174"/>
              <a:gd name="connsiteY19" fmla="*/ 1281749 h 5254132"/>
              <a:gd name="connsiteX20" fmla="*/ 8595143 w 31023174"/>
              <a:gd name="connsiteY20" fmla="*/ 1539938 h 5254132"/>
              <a:gd name="connsiteX21" fmla="*/ 8706807 w 31023174"/>
              <a:gd name="connsiteY21" fmla="*/ 1573984 h 5254132"/>
              <a:gd name="connsiteX22" fmla="*/ 8790709 w 31023174"/>
              <a:gd name="connsiteY22" fmla="*/ 1704902 h 5254132"/>
              <a:gd name="connsiteX23" fmla="*/ 8960133 w 31023174"/>
              <a:gd name="connsiteY23" fmla="*/ 1609045 h 5254132"/>
              <a:gd name="connsiteX24" fmla="*/ 9298594 w 31023174"/>
              <a:gd name="connsiteY24" fmla="*/ 1539150 h 5254132"/>
              <a:gd name="connsiteX25" fmla="*/ 9997651 w 31023174"/>
              <a:gd name="connsiteY25" fmla="*/ 1478357 h 5254132"/>
              <a:gd name="connsiteX26" fmla="*/ 10436521 w 31023174"/>
              <a:gd name="connsiteY26" fmla="*/ 1231979 h 5254132"/>
              <a:gd name="connsiteX27" fmla="*/ 11441291 w 31023174"/>
              <a:gd name="connsiteY27" fmla="*/ 1709344 h 5254132"/>
              <a:gd name="connsiteX28" fmla="*/ 12457614 w 31023174"/>
              <a:gd name="connsiteY28" fmla="*/ 1370568 h 5254132"/>
              <a:gd name="connsiteX29" fmla="*/ 13277604 w 31023174"/>
              <a:gd name="connsiteY29" fmla="*/ 1185784 h 5254132"/>
              <a:gd name="connsiteX30" fmla="*/ 14465260 w 31023174"/>
              <a:gd name="connsiteY30" fmla="*/ 792008 h 5254132"/>
              <a:gd name="connsiteX31" fmla="*/ 15825300 w 31023174"/>
              <a:gd name="connsiteY31" fmla="*/ 1003569 h 5254132"/>
              <a:gd name="connsiteX32" fmla="*/ 16505313 w 31023174"/>
              <a:gd name="connsiteY32" fmla="*/ 671113 h 5254132"/>
              <a:gd name="connsiteX33" fmla="*/ 17208004 w 31023174"/>
              <a:gd name="connsiteY33" fmla="*/ 550218 h 5254132"/>
              <a:gd name="connsiteX34" fmla="*/ 17752021 w 31023174"/>
              <a:gd name="connsiteY34" fmla="*/ 640889 h 5254132"/>
              <a:gd name="connsiteX35" fmla="*/ 18409374 w 31023174"/>
              <a:gd name="connsiteY35" fmla="*/ 399104 h 5254132"/>
              <a:gd name="connsiteX36" fmla="*/ 18976059 w 31023174"/>
              <a:gd name="connsiteY36" fmla="*/ 489775 h 5254132"/>
              <a:gd name="connsiteX37" fmla="*/ 19565408 w 31023174"/>
              <a:gd name="connsiteY37" fmla="*/ 36424 h 5254132"/>
              <a:gd name="connsiteX38" fmla="*/ 20086760 w 31023174"/>
              <a:gd name="connsiteY38" fmla="*/ 701332 h 5254132"/>
              <a:gd name="connsiteX39" fmla="*/ 30431453 w 31023174"/>
              <a:gd name="connsiteY39" fmla="*/ 5248259 h 5254132"/>
              <a:gd name="connsiteX40" fmla="*/ 12049 w 31023174"/>
              <a:gd name="connsiteY40" fmla="*/ 5254134 h 5254132"/>
              <a:gd name="connsiteX41" fmla="*/ 2559 w 31023174"/>
              <a:gd name="connsiteY41" fmla="*/ 3826545 h 5254132"/>
              <a:gd name="connsiteX42" fmla="*/ 202583 w 31023174"/>
              <a:gd name="connsiteY42" fmla="*/ 3559845 h 5254132"/>
              <a:gd name="connsiteX43" fmla="*/ 458567 w 31023174"/>
              <a:gd name="connsiteY43" fmla="*/ 3645571 h 5254132"/>
              <a:gd name="connsiteX44" fmla="*/ 696691 w 31023174"/>
              <a:gd name="connsiteY44" fmla="*/ 3455071 h 5254132"/>
              <a:gd name="connsiteX45" fmla="*/ 896716 w 31023174"/>
              <a:gd name="connsiteY45" fmla="*/ 3321721 h 5254132"/>
              <a:gd name="connsiteX46" fmla="*/ 1039591 w 31023174"/>
              <a:gd name="connsiteY46" fmla="*/ 3045496 h 5254132"/>
              <a:gd name="connsiteX47" fmla="*/ 1411065 w 31023174"/>
              <a:gd name="connsiteY47" fmla="*/ 2912146 h 5254132"/>
              <a:gd name="connsiteX48" fmla="*/ 1685925 w 31023174"/>
              <a:gd name="connsiteY48" fmla="*/ 2845470 h 5254132"/>
              <a:gd name="connsiteX49" fmla="*/ 1856372 w 31023174"/>
              <a:gd name="connsiteY49" fmla="*/ 2622384 h 5254132"/>
              <a:gd name="connsiteX50" fmla="*/ 1976688 w 31023174"/>
              <a:gd name="connsiteY50" fmla="*/ 2666500 h 5254132"/>
              <a:gd name="connsiteX51" fmla="*/ 2096364 w 31023174"/>
              <a:gd name="connsiteY51" fmla="*/ 2511093 h 5254132"/>
              <a:gd name="connsiteX52" fmla="*/ 2345657 w 31023174"/>
              <a:gd name="connsiteY52" fmla="*/ 2514100 h 5254132"/>
              <a:gd name="connsiteX53" fmla="*/ 2480371 w 31023174"/>
              <a:gd name="connsiteY53" fmla="*/ 2662992 h 5254132"/>
              <a:gd name="connsiteX54" fmla="*/ 2674520 w 31023174"/>
              <a:gd name="connsiteY54" fmla="*/ 2610353 h 5254132"/>
              <a:gd name="connsiteX55" fmla="*/ 3007393 w 31023174"/>
              <a:gd name="connsiteY55" fmla="*/ 2578269 h 5254132"/>
              <a:gd name="connsiteX56" fmla="*/ 3316064 w 31023174"/>
              <a:gd name="connsiteY56" fmla="*/ 2588296 h 5254132"/>
              <a:gd name="connsiteX57" fmla="*/ 3380372 w 31023174"/>
              <a:gd name="connsiteY57" fmla="*/ 2441911 h 5254132"/>
              <a:gd name="connsiteX58" fmla="*/ 3510718 w 31023174"/>
              <a:gd name="connsiteY58" fmla="*/ 2349084 h 5254132"/>
              <a:gd name="connsiteX0" fmla="*/ 3510718 w 31023174"/>
              <a:gd name="connsiteY0" fmla="*/ 2315605 h 5220653"/>
              <a:gd name="connsiteX1" fmla="*/ 3834130 w 31023174"/>
              <a:gd name="connsiteY1" fmla="*/ 2125495 h 5220653"/>
              <a:gd name="connsiteX2" fmla="*/ 4068538 w 31023174"/>
              <a:gd name="connsiteY2" fmla="*/ 1880401 h 5220653"/>
              <a:gd name="connsiteX3" fmla="*/ 4447871 w 31023174"/>
              <a:gd name="connsiteY3" fmla="*/ 1930009 h 5220653"/>
              <a:gd name="connsiteX4" fmla="*/ 4932915 w 31023174"/>
              <a:gd name="connsiteY4" fmla="*/ 1736025 h 5220653"/>
              <a:gd name="connsiteX5" fmla="*/ 5055885 w 31023174"/>
              <a:gd name="connsiteY5" fmla="*/ 1744727 h 5220653"/>
              <a:gd name="connsiteX6" fmla="*/ 5262183 w 31023174"/>
              <a:gd name="connsiteY6" fmla="*/ 1452705 h 5220653"/>
              <a:gd name="connsiteX7" fmla="*/ 5527059 w 31023174"/>
              <a:gd name="connsiteY7" fmla="*/ 1878541 h 5220653"/>
              <a:gd name="connsiteX8" fmla="*/ 5685000 w 31023174"/>
              <a:gd name="connsiteY8" fmla="*/ 1314476 h 5220653"/>
              <a:gd name="connsiteX9" fmla="*/ 6111999 w 31023174"/>
              <a:gd name="connsiteY9" fmla="*/ 1041271 h 5220653"/>
              <a:gd name="connsiteX10" fmla="*/ 6234198 w 31023174"/>
              <a:gd name="connsiteY10" fmla="*/ 712310 h 5220653"/>
              <a:gd name="connsiteX11" fmla="*/ 6780318 w 31023174"/>
              <a:gd name="connsiteY11" fmla="*/ 866569 h 5220653"/>
              <a:gd name="connsiteX12" fmla="*/ 6991551 w 31023174"/>
              <a:gd name="connsiteY12" fmla="*/ 647263 h 5220653"/>
              <a:gd name="connsiteX13" fmla="*/ 7181354 w 31023174"/>
              <a:gd name="connsiteY13" fmla="*/ 572457 h 5220653"/>
              <a:gd name="connsiteX14" fmla="*/ 7486502 w 31023174"/>
              <a:gd name="connsiteY14" fmla="*/ 56490 h 5220653"/>
              <a:gd name="connsiteX15" fmla="*/ 7781108 w 31023174"/>
              <a:gd name="connsiteY15" fmla="*/ 169259 h 5220653"/>
              <a:gd name="connsiteX16" fmla="*/ 7901151 w 31023174"/>
              <a:gd name="connsiteY16" fmla="*/ 379935 h 5220653"/>
              <a:gd name="connsiteX17" fmla="*/ 8131660 w 31023174"/>
              <a:gd name="connsiteY17" fmla="*/ 650426 h 5220653"/>
              <a:gd name="connsiteX18" fmla="*/ 8253256 w 31023174"/>
              <a:gd name="connsiteY18" fmla="*/ 1076619 h 5220653"/>
              <a:gd name="connsiteX19" fmla="*/ 8413762 w 31023174"/>
              <a:gd name="connsiteY19" fmla="*/ 1248270 h 5220653"/>
              <a:gd name="connsiteX20" fmla="*/ 8595143 w 31023174"/>
              <a:gd name="connsiteY20" fmla="*/ 1506459 h 5220653"/>
              <a:gd name="connsiteX21" fmla="*/ 8706807 w 31023174"/>
              <a:gd name="connsiteY21" fmla="*/ 1540505 h 5220653"/>
              <a:gd name="connsiteX22" fmla="*/ 8790709 w 31023174"/>
              <a:gd name="connsiteY22" fmla="*/ 1671423 h 5220653"/>
              <a:gd name="connsiteX23" fmla="*/ 8960133 w 31023174"/>
              <a:gd name="connsiteY23" fmla="*/ 1575566 h 5220653"/>
              <a:gd name="connsiteX24" fmla="*/ 9298594 w 31023174"/>
              <a:gd name="connsiteY24" fmla="*/ 1505671 h 5220653"/>
              <a:gd name="connsiteX25" fmla="*/ 9997651 w 31023174"/>
              <a:gd name="connsiteY25" fmla="*/ 1444878 h 5220653"/>
              <a:gd name="connsiteX26" fmla="*/ 10436521 w 31023174"/>
              <a:gd name="connsiteY26" fmla="*/ 1198500 h 5220653"/>
              <a:gd name="connsiteX27" fmla="*/ 11441291 w 31023174"/>
              <a:gd name="connsiteY27" fmla="*/ 1675865 h 5220653"/>
              <a:gd name="connsiteX28" fmla="*/ 12457614 w 31023174"/>
              <a:gd name="connsiteY28" fmla="*/ 1337089 h 5220653"/>
              <a:gd name="connsiteX29" fmla="*/ 13277604 w 31023174"/>
              <a:gd name="connsiteY29" fmla="*/ 1152305 h 5220653"/>
              <a:gd name="connsiteX30" fmla="*/ 14465260 w 31023174"/>
              <a:gd name="connsiteY30" fmla="*/ 758529 h 5220653"/>
              <a:gd name="connsiteX31" fmla="*/ 15825300 w 31023174"/>
              <a:gd name="connsiteY31" fmla="*/ 970090 h 5220653"/>
              <a:gd name="connsiteX32" fmla="*/ 16505313 w 31023174"/>
              <a:gd name="connsiteY32" fmla="*/ 637634 h 5220653"/>
              <a:gd name="connsiteX33" fmla="*/ 17208004 w 31023174"/>
              <a:gd name="connsiteY33" fmla="*/ 516739 h 5220653"/>
              <a:gd name="connsiteX34" fmla="*/ 17752021 w 31023174"/>
              <a:gd name="connsiteY34" fmla="*/ 607410 h 5220653"/>
              <a:gd name="connsiteX35" fmla="*/ 18409374 w 31023174"/>
              <a:gd name="connsiteY35" fmla="*/ 365625 h 5220653"/>
              <a:gd name="connsiteX36" fmla="*/ 18976059 w 31023174"/>
              <a:gd name="connsiteY36" fmla="*/ 456296 h 5220653"/>
              <a:gd name="connsiteX37" fmla="*/ 19565408 w 31023174"/>
              <a:gd name="connsiteY37" fmla="*/ 2945 h 5220653"/>
              <a:gd name="connsiteX38" fmla="*/ 20086760 w 31023174"/>
              <a:gd name="connsiteY38" fmla="*/ 667853 h 5220653"/>
              <a:gd name="connsiteX39" fmla="*/ 30431453 w 31023174"/>
              <a:gd name="connsiteY39" fmla="*/ 5214780 h 5220653"/>
              <a:gd name="connsiteX40" fmla="*/ 12049 w 31023174"/>
              <a:gd name="connsiteY40" fmla="*/ 5220655 h 5220653"/>
              <a:gd name="connsiteX41" fmla="*/ 2559 w 31023174"/>
              <a:gd name="connsiteY41" fmla="*/ 3793066 h 5220653"/>
              <a:gd name="connsiteX42" fmla="*/ 202583 w 31023174"/>
              <a:gd name="connsiteY42" fmla="*/ 3526366 h 5220653"/>
              <a:gd name="connsiteX43" fmla="*/ 458567 w 31023174"/>
              <a:gd name="connsiteY43" fmla="*/ 3612092 h 5220653"/>
              <a:gd name="connsiteX44" fmla="*/ 696691 w 31023174"/>
              <a:gd name="connsiteY44" fmla="*/ 3421592 h 5220653"/>
              <a:gd name="connsiteX45" fmla="*/ 896716 w 31023174"/>
              <a:gd name="connsiteY45" fmla="*/ 3288242 h 5220653"/>
              <a:gd name="connsiteX46" fmla="*/ 1039591 w 31023174"/>
              <a:gd name="connsiteY46" fmla="*/ 3012017 h 5220653"/>
              <a:gd name="connsiteX47" fmla="*/ 1411065 w 31023174"/>
              <a:gd name="connsiteY47" fmla="*/ 2878667 h 5220653"/>
              <a:gd name="connsiteX48" fmla="*/ 1685925 w 31023174"/>
              <a:gd name="connsiteY48" fmla="*/ 2811991 h 5220653"/>
              <a:gd name="connsiteX49" fmla="*/ 1856372 w 31023174"/>
              <a:gd name="connsiteY49" fmla="*/ 2588905 h 5220653"/>
              <a:gd name="connsiteX50" fmla="*/ 1976688 w 31023174"/>
              <a:gd name="connsiteY50" fmla="*/ 2633021 h 5220653"/>
              <a:gd name="connsiteX51" fmla="*/ 2096364 w 31023174"/>
              <a:gd name="connsiteY51" fmla="*/ 2477614 h 5220653"/>
              <a:gd name="connsiteX52" fmla="*/ 2345657 w 31023174"/>
              <a:gd name="connsiteY52" fmla="*/ 2480621 h 5220653"/>
              <a:gd name="connsiteX53" fmla="*/ 2480371 w 31023174"/>
              <a:gd name="connsiteY53" fmla="*/ 2629513 h 5220653"/>
              <a:gd name="connsiteX54" fmla="*/ 2674520 w 31023174"/>
              <a:gd name="connsiteY54" fmla="*/ 2576874 h 5220653"/>
              <a:gd name="connsiteX55" fmla="*/ 3007393 w 31023174"/>
              <a:gd name="connsiteY55" fmla="*/ 2544790 h 5220653"/>
              <a:gd name="connsiteX56" fmla="*/ 3316064 w 31023174"/>
              <a:gd name="connsiteY56" fmla="*/ 2554817 h 5220653"/>
              <a:gd name="connsiteX57" fmla="*/ 3380372 w 31023174"/>
              <a:gd name="connsiteY57" fmla="*/ 2408432 h 5220653"/>
              <a:gd name="connsiteX58" fmla="*/ 3510718 w 31023174"/>
              <a:gd name="connsiteY58" fmla="*/ 2315605 h 5220653"/>
              <a:gd name="connsiteX0" fmla="*/ 3510718 w 31024111"/>
              <a:gd name="connsiteY0" fmla="*/ 2317306 h 5222354"/>
              <a:gd name="connsiteX1" fmla="*/ 3834130 w 31024111"/>
              <a:gd name="connsiteY1" fmla="*/ 2127196 h 5222354"/>
              <a:gd name="connsiteX2" fmla="*/ 4068538 w 31024111"/>
              <a:gd name="connsiteY2" fmla="*/ 1882102 h 5222354"/>
              <a:gd name="connsiteX3" fmla="*/ 4447871 w 31024111"/>
              <a:gd name="connsiteY3" fmla="*/ 1931710 h 5222354"/>
              <a:gd name="connsiteX4" fmla="*/ 4932915 w 31024111"/>
              <a:gd name="connsiteY4" fmla="*/ 1737726 h 5222354"/>
              <a:gd name="connsiteX5" fmla="*/ 5055885 w 31024111"/>
              <a:gd name="connsiteY5" fmla="*/ 1746428 h 5222354"/>
              <a:gd name="connsiteX6" fmla="*/ 5262183 w 31024111"/>
              <a:gd name="connsiteY6" fmla="*/ 1454406 h 5222354"/>
              <a:gd name="connsiteX7" fmla="*/ 5527059 w 31024111"/>
              <a:gd name="connsiteY7" fmla="*/ 1880242 h 5222354"/>
              <a:gd name="connsiteX8" fmla="*/ 5685000 w 31024111"/>
              <a:gd name="connsiteY8" fmla="*/ 1316177 h 5222354"/>
              <a:gd name="connsiteX9" fmla="*/ 6111999 w 31024111"/>
              <a:gd name="connsiteY9" fmla="*/ 1042972 h 5222354"/>
              <a:gd name="connsiteX10" fmla="*/ 6234198 w 31024111"/>
              <a:gd name="connsiteY10" fmla="*/ 714011 h 5222354"/>
              <a:gd name="connsiteX11" fmla="*/ 6780318 w 31024111"/>
              <a:gd name="connsiteY11" fmla="*/ 868270 h 5222354"/>
              <a:gd name="connsiteX12" fmla="*/ 6991551 w 31024111"/>
              <a:gd name="connsiteY12" fmla="*/ 648964 h 5222354"/>
              <a:gd name="connsiteX13" fmla="*/ 7181354 w 31024111"/>
              <a:gd name="connsiteY13" fmla="*/ 574158 h 5222354"/>
              <a:gd name="connsiteX14" fmla="*/ 7486502 w 31024111"/>
              <a:gd name="connsiteY14" fmla="*/ 58191 h 5222354"/>
              <a:gd name="connsiteX15" fmla="*/ 7781108 w 31024111"/>
              <a:gd name="connsiteY15" fmla="*/ 170960 h 5222354"/>
              <a:gd name="connsiteX16" fmla="*/ 7901151 w 31024111"/>
              <a:gd name="connsiteY16" fmla="*/ 381636 h 5222354"/>
              <a:gd name="connsiteX17" fmla="*/ 8131660 w 31024111"/>
              <a:gd name="connsiteY17" fmla="*/ 652127 h 5222354"/>
              <a:gd name="connsiteX18" fmla="*/ 8253256 w 31024111"/>
              <a:gd name="connsiteY18" fmla="*/ 1078320 h 5222354"/>
              <a:gd name="connsiteX19" fmla="*/ 8413762 w 31024111"/>
              <a:gd name="connsiteY19" fmla="*/ 1249971 h 5222354"/>
              <a:gd name="connsiteX20" fmla="*/ 8595143 w 31024111"/>
              <a:gd name="connsiteY20" fmla="*/ 1508160 h 5222354"/>
              <a:gd name="connsiteX21" fmla="*/ 8706807 w 31024111"/>
              <a:gd name="connsiteY21" fmla="*/ 1542206 h 5222354"/>
              <a:gd name="connsiteX22" fmla="*/ 8790709 w 31024111"/>
              <a:gd name="connsiteY22" fmla="*/ 1673124 h 5222354"/>
              <a:gd name="connsiteX23" fmla="*/ 8960133 w 31024111"/>
              <a:gd name="connsiteY23" fmla="*/ 1577267 h 5222354"/>
              <a:gd name="connsiteX24" fmla="*/ 9298594 w 31024111"/>
              <a:gd name="connsiteY24" fmla="*/ 1507372 h 5222354"/>
              <a:gd name="connsiteX25" fmla="*/ 9997651 w 31024111"/>
              <a:gd name="connsiteY25" fmla="*/ 1446579 h 5222354"/>
              <a:gd name="connsiteX26" fmla="*/ 10436521 w 31024111"/>
              <a:gd name="connsiteY26" fmla="*/ 1200201 h 5222354"/>
              <a:gd name="connsiteX27" fmla="*/ 11441291 w 31024111"/>
              <a:gd name="connsiteY27" fmla="*/ 1677566 h 5222354"/>
              <a:gd name="connsiteX28" fmla="*/ 12457614 w 31024111"/>
              <a:gd name="connsiteY28" fmla="*/ 1338790 h 5222354"/>
              <a:gd name="connsiteX29" fmla="*/ 13277604 w 31024111"/>
              <a:gd name="connsiteY29" fmla="*/ 1154006 h 5222354"/>
              <a:gd name="connsiteX30" fmla="*/ 14465260 w 31024111"/>
              <a:gd name="connsiteY30" fmla="*/ 760230 h 5222354"/>
              <a:gd name="connsiteX31" fmla="*/ 15825300 w 31024111"/>
              <a:gd name="connsiteY31" fmla="*/ 971791 h 5222354"/>
              <a:gd name="connsiteX32" fmla="*/ 16505313 w 31024111"/>
              <a:gd name="connsiteY32" fmla="*/ 639335 h 5222354"/>
              <a:gd name="connsiteX33" fmla="*/ 17208004 w 31024111"/>
              <a:gd name="connsiteY33" fmla="*/ 518440 h 5222354"/>
              <a:gd name="connsiteX34" fmla="*/ 17752021 w 31024111"/>
              <a:gd name="connsiteY34" fmla="*/ 609111 h 5222354"/>
              <a:gd name="connsiteX35" fmla="*/ 18409374 w 31024111"/>
              <a:gd name="connsiteY35" fmla="*/ 367326 h 5222354"/>
              <a:gd name="connsiteX36" fmla="*/ 18976059 w 31024111"/>
              <a:gd name="connsiteY36" fmla="*/ 457997 h 5222354"/>
              <a:gd name="connsiteX37" fmla="*/ 19565408 w 31024111"/>
              <a:gd name="connsiteY37" fmla="*/ 4646 h 5222354"/>
              <a:gd name="connsiteX38" fmla="*/ 20109428 w 31024111"/>
              <a:gd name="connsiteY38" fmla="*/ 548660 h 5222354"/>
              <a:gd name="connsiteX39" fmla="*/ 30431453 w 31024111"/>
              <a:gd name="connsiteY39" fmla="*/ 5216481 h 5222354"/>
              <a:gd name="connsiteX40" fmla="*/ 12049 w 31024111"/>
              <a:gd name="connsiteY40" fmla="*/ 5222356 h 5222354"/>
              <a:gd name="connsiteX41" fmla="*/ 2559 w 31024111"/>
              <a:gd name="connsiteY41" fmla="*/ 3794767 h 5222354"/>
              <a:gd name="connsiteX42" fmla="*/ 202583 w 31024111"/>
              <a:gd name="connsiteY42" fmla="*/ 3528067 h 5222354"/>
              <a:gd name="connsiteX43" fmla="*/ 458567 w 31024111"/>
              <a:gd name="connsiteY43" fmla="*/ 3613793 h 5222354"/>
              <a:gd name="connsiteX44" fmla="*/ 696691 w 31024111"/>
              <a:gd name="connsiteY44" fmla="*/ 3423293 h 5222354"/>
              <a:gd name="connsiteX45" fmla="*/ 896716 w 31024111"/>
              <a:gd name="connsiteY45" fmla="*/ 3289943 h 5222354"/>
              <a:gd name="connsiteX46" fmla="*/ 1039591 w 31024111"/>
              <a:gd name="connsiteY46" fmla="*/ 3013718 h 5222354"/>
              <a:gd name="connsiteX47" fmla="*/ 1411065 w 31024111"/>
              <a:gd name="connsiteY47" fmla="*/ 2880368 h 5222354"/>
              <a:gd name="connsiteX48" fmla="*/ 1685925 w 31024111"/>
              <a:gd name="connsiteY48" fmla="*/ 2813692 h 5222354"/>
              <a:gd name="connsiteX49" fmla="*/ 1856372 w 31024111"/>
              <a:gd name="connsiteY49" fmla="*/ 2590606 h 5222354"/>
              <a:gd name="connsiteX50" fmla="*/ 1976688 w 31024111"/>
              <a:gd name="connsiteY50" fmla="*/ 2634722 h 5222354"/>
              <a:gd name="connsiteX51" fmla="*/ 2096364 w 31024111"/>
              <a:gd name="connsiteY51" fmla="*/ 2479315 h 5222354"/>
              <a:gd name="connsiteX52" fmla="*/ 2345657 w 31024111"/>
              <a:gd name="connsiteY52" fmla="*/ 2482322 h 5222354"/>
              <a:gd name="connsiteX53" fmla="*/ 2480371 w 31024111"/>
              <a:gd name="connsiteY53" fmla="*/ 2631214 h 5222354"/>
              <a:gd name="connsiteX54" fmla="*/ 2674520 w 31024111"/>
              <a:gd name="connsiteY54" fmla="*/ 2578575 h 5222354"/>
              <a:gd name="connsiteX55" fmla="*/ 3007393 w 31024111"/>
              <a:gd name="connsiteY55" fmla="*/ 2546491 h 5222354"/>
              <a:gd name="connsiteX56" fmla="*/ 3316064 w 31024111"/>
              <a:gd name="connsiteY56" fmla="*/ 2556518 h 5222354"/>
              <a:gd name="connsiteX57" fmla="*/ 3380372 w 31024111"/>
              <a:gd name="connsiteY57" fmla="*/ 2410133 h 5222354"/>
              <a:gd name="connsiteX58" fmla="*/ 3510718 w 31024111"/>
              <a:gd name="connsiteY58" fmla="*/ 2317306 h 5222354"/>
              <a:gd name="connsiteX0" fmla="*/ 3510718 w 31089660"/>
              <a:gd name="connsiteY0" fmla="*/ 2314715 h 5219763"/>
              <a:gd name="connsiteX1" fmla="*/ 3834130 w 31089660"/>
              <a:gd name="connsiteY1" fmla="*/ 2124605 h 5219763"/>
              <a:gd name="connsiteX2" fmla="*/ 4068538 w 31089660"/>
              <a:gd name="connsiteY2" fmla="*/ 1879511 h 5219763"/>
              <a:gd name="connsiteX3" fmla="*/ 4447871 w 31089660"/>
              <a:gd name="connsiteY3" fmla="*/ 1929119 h 5219763"/>
              <a:gd name="connsiteX4" fmla="*/ 4932915 w 31089660"/>
              <a:gd name="connsiteY4" fmla="*/ 1735135 h 5219763"/>
              <a:gd name="connsiteX5" fmla="*/ 5055885 w 31089660"/>
              <a:gd name="connsiteY5" fmla="*/ 1743837 h 5219763"/>
              <a:gd name="connsiteX6" fmla="*/ 5262183 w 31089660"/>
              <a:gd name="connsiteY6" fmla="*/ 1451815 h 5219763"/>
              <a:gd name="connsiteX7" fmla="*/ 5527059 w 31089660"/>
              <a:gd name="connsiteY7" fmla="*/ 1877651 h 5219763"/>
              <a:gd name="connsiteX8" fmla="*/ 5685000 w 31089660"/>
              <a:gd name="connsiteY8" fmla="*/ 1313586 h 5219763"/>
              <a:gd name="connsiteX9" fmla="*/ 6111999 w 31089660"/>
              <a:gd name="connsiteY9" fmla="*/ 1040381 h 5219763"/>
              <a:gd name="connsiteX10" fmla="*/ 6234198 w 31089660"/>
              <a:gd name="connsiteY10" fmla="*/ 711420 h 5219763"/>
              <a:gd name="connsiteX11" fmla="*/ 6780318 w 31089660"/>
              <a:gd name="connsiteY11" fmla="*/ 865679 h 5219763"/>
              <a:gd name="connsiteX12" fmla="*/ 6991551 w 31089660"/>
              <a:gd name="connsiteY12" fmla="*/ 646373 h 5219763"/>
              <a:gd name="connsiteX13" fmla="*/ 7181354 w 31089660"/>
              <a:gd name="connsiteY13" fmla="*/ 571567 h 5219763"/>
              <a:gd name="connsiteX14" fmla="*/ 7486502 w 31089660"/>
              <a:gd name="connsiteY14" fmla="*/ 55600 h 5219763"/>
              <a:gd name="connsiteX15" fmla="*/ 7781108 w 31089660"/>
              <a:gd name="connsiteY15" fmla="*/ 168369 h 5219763"/>
              <a:gd name="connsiteX16" fmla="*/ 7901151 w 31089660"/>
              <a:gd name="connsiteY16" fmla="*/ 379045 h 5219763"/>
              <a:gd name="connsiteX17" fmla="*/ 8131660 w 31089660"/>
              <a:gd name="connsiteY17" fmla="*/ 649536 h 5219763"/>
              <a:gd name="connsiteX18" fmla="*/ 8253256 w 31089660"/>
              <a:gd name="connsiteY18" fmla="*/ 1075729 h 5219763"/>
              <a:gd name="connsiteX19" fmla="*/ 8413762 w 31089660"/>
              <a:gd name="connsiteY19" fmla="*/ 1247380 h 5219763"/>
              <a:gd name="connsiteX20" fmla="*/ 8595143 w 31089660"/>
              <a:gd name="connsiteY20" fmla="*/ 1505569 h 5219763"/>
              <a:gd name="connsiteX21" fmla="*/ 8706807 w 31089660"/>
              <a:gd name="connsiteY21" fmla="*/ 1539615 h 5219763"/>
              <a:gd name="connsiteX22" fmla="*/ 8790709 w 31089660"/>
              <a:gd name="connsiteY22" fmla="*/ 1670533 h 5219763"/>
              <a:gd name="connsiteX23" fmla="*/ 8960133 w 31089660"/>
              <a:gd name="connsiteY23" fmla="*/ 1574676 h 5219763"/>
              <a:gd name="connsiteX24" fmla="*/ 9298594 w 31089660"/>
              <a:gd name="connsiteY24" fmla="*/ 1504781 h 5219763"/>
              <a:gd name="connsiteX25" fmla="*/ 9997651 w 31089660"/>
              <a:gd name="connsiteY25" fmla="*/ 1443988 h 5219763"/>
              <a:gd name="connsiteX26" fmla="*/ 10436521 w 31089660"/>
              <a:gd name="connsiteY26" fmla="*/ 1197610 h 5219763"/>
              <a:gd name="connsiteX27" fmla="*/ 11441291 w 31089660"/>
              <a:gd name="connsiteY27" fmla="*/ 1674975 h 5219763"/>
              <a:gd name="connsiteX28" fmla="*/ 12457614 w 31089660"/>
              <a:gd name="connsiteY28" fmla="*/ 1336199 h 5219763"/>
              <a:gd name="connsiteX29" fmla="*/ 13277604 w 31089660"/>
              <a:gd name="connsiteY29" fmla="*/ 1151415 h 5219763"/>
              <a:gd name="connsiteX30" fmla="*/ 14465260 w 31089660"/>
              <a:gd name="connsiteY30" fmla="*/ 757639 h 5219763"/>
              <a:gd name="connsiteX31" fmla="*/ 15825300 w 31089660"/>
              <a:gd name="connsiteY31" fmla="*/ 969200 h 5219763"/>
              <a:gd name="connsiteX32" fmla="*/ 16505313 w 31089660"/>
              <a:gd name="connsiteY32" fmla="*/ 636744 h 5219763"/>
              <a:gd name="connsiteX33" fmla="*/ 17208004 w 31089660"/>
              <a:gd name="connsiteY33" fmla="*/ 515849 h 5219763"/>
              <a:gd name="connsiteX34" fmla="*/ 17752021 w 31089660"/>
              <a:gd name="connsiteY34" fmla="*/ 606520 h 5219763"/>
              <a:gd name="connsiteX35" fmla="*/ 18409374 w 31089660"/>
              <a:gd name="connsiteY35" fmla="*/ 364735 h 5219763"/>
              <a:gd name="connsiteX36" fmla="*/ 18976059 w 31089660"/>
              <a:gd name="connsiteY36" fmla="*/ 455406 h 5219763"/>
              <a:gd name="connsiteX37" fmla="*/ 19565408 w 31089660"/>
              <a:gd name="connsiteY37" fmla="*/ 2055 h 5219763"/>
              <a:gd name="connsiteX38" fmla="*/ 20109428 w 31089660"/>
              <a:gd name="connsiteY38" fmla="*/ 546069 h 5219763"/>
              <a:gd name="connsiteX39" fmla="*/ 20857452 w 31089660"/>
              <a:gd name="connsiteY39" fmla="*/ 908753 h 5219763"/>
              <a:gd name="connsiteX40" fmla="*/ 30431453 w 31089660"/>
              <a:gd name="connsiteY40" fmla="*/ 5213890 h 5219763"/>
              <a:gd name="connsiteX41" fmla="*/ 12049 w 31089660"/>
              <a:gd name="connsiteY41" fmla="*/ 5219765 h 5219763"/>
              <a:gd name="connsiteX42" fmla="*/ 2559 w 31089660"/>
              <a:gd name="connsiteY42" fmla="*/ 3792176 h 5219763"/>
              <a:gd name="connsiteX43" fmla="*/ 202583 w 31089660"/>
              <a:gd name="connsiteY43" fmla="*/ 3525476 h 5219763"/>
              <a:gd name="connsiteX44" fmla="*/ 458567 w 31089660"/>
              <a:gd name="connsiteY44" fmla="*/ 3611202 h 5219763"/>
              <a:gd name="connsiteX45" fmla="*/ 696691 w 31089660"/>
              <a:gd name="connsiteY45" fmla="*/ 3420702 h 5219763"/>
              <a:gd name="connsiteX46" fmla="*/ 896716 w 31089660"/>
              <a:gd name="connsiteY46" fmla="*/ 3287352 h 5219763"/>
              <a:gd name="connsiteX47" fmla="*/ 1039591 w 31089660"/>
              <a:gd name="connsiteY47" fmla="*/ 3011127 h 5219763"/>
              <a:gd name="connsiteX48" fmla="*/ 1411065 w 31089660"/>
              <a:gd name="connsiteY48" fmla="*/ 2877777 h 5219763"/>
              <a:gd name="connsiteX49" fmla="*/ 1685925 w 31089660"/>
              <a:gd name="connsiteY49" fmla="*/ 2811101 h 5219763"/>
              <a:gd name="connsiteX50" fmla="*/ 1856372 w 31089660"/>
              <a:gd name="connsiteY50" fmla="*/ 2588015 h 5219763"/>
              <a:gd name="connsiteX51" fmla="*/ 1976688 w 31089660"/>
              <a:gd name="connsiteY51" fmla="*/ 2632131 h 5219763"/>
              <a:gd name="connsiteX52" fmla="*/ 2096364 w 31089660"/>
              <a:gd name="connsiteY52" fmla="*/ 2476724 h 5219763"/>
              <a:gd name="connsiteX53" fmla="*/ 2345657 w 31089660"/>
              <a:gd name="connsiteY53" fmla="*/ 2479731 h 5219763"/>
              <a:gd name="connsiteX54" fmla="*/ 2480371 w 31089660"/>
              <a:gd name="connsiteY54" fmla="*/ 2628623 h 5219763"/>
              <a:gd name="connsiteX55" fmla="*/ 2674520 w 31089660"/>
              <a:gd name="connsiteY55" fmla="*/ 2575984 h 5219763"/>
              <a:gd name="connsiteX56" fmla="*/ 3007393 w 31089660"/>
              <a:gd name="connsiteY56" fmla="*/ 2543900 h 5219763"/>
              <a:gd name="connsiteX57" fmla="*/ 3316064 w 31089660"/>
              <a:gd name="connsiteY57" fmla="*/ 2553927 h 5219763"/>
              <a:gd name="connsiteX58" fmla="*/ 3380372 w 31089660"/>
              <a:gd name="connsiteY58" fmla="*/ 2407542 h 5219763"/>
              <a:gd name="connsiteX59" fmla="*/ 3510718 w 31089660"/>
              <a:gd name="connsiteY59" fmla="*/ 2314715 h 5219763"/>
              <a:gd name="connsiteX0" fmla="*/ 3510718 w 31115341"/>
              <a:gd name="connsiteY0" fmla="*/ 2314715 h 5219763"/>
              <a:gd name="connsiteX1" fmla="*/ 3834130 w 31115341"/>
              <a:gd name="connsiteY1" fmla="*/ 2124605 h 5219763"/>
              <a:gd name="connsiteX2" fmla="*/ 4068538 w 31115341"/>
              <a:gd name="connsiteY2" fmla="*/ 1879511 h 5219763"/>
              <a:gd name="connsiteX3" fmla="*/ 4447871 w 31115341"/>
              <a:gd name="connsiteY3" fmla="*/ 1929119 h 5219763"/>
              <a:gd name="connsiteX4" fmla="*/ 4932915 w 31115341"/>
              <a:gd name="connsiteY4" fmla="*/ 1735135 h 5219763"/>
              <a:gd name="connsiteX5" fmla="*/ 5055885 w 31115341"/>
              <a:gd name="connsiteY5" fmla="*/ 1743837 h 5219763"/>
              <a:gd name="connsiteX6" fmla="*/ 5262183 w 31115341"/>
              <a:gd name="connsiteY6" fmla="*/ 1451815 h 5219763"/>
              <a:gd name="connsiteX7" fmla="*/ 5527059 w 31115341"/>
              <a:gd name="connsiteY7" fmla="*/ 1877651 h 5219763"/>
              <a:gd name="connsiteX8" fmla="*/ 5685000 w 31115341"/>
              <a:gd name="connsiteY8" fmla="*/ 1313586 h 5219763"/>
              <a:gd name="connsiteX9" fmla="*/ 6111999 w 31115341"/>
              <a:gd name="connsiteY9" fmla="*/ 1040381 h 5219763"/>
              <a:gd name="connsiteX10" fmla="*/ 6234198 w 31115341"/>
              <a:gd name="connsiteY10" fmla="*/ 711420 h 5219763"/>
              <a:gd name="connsiteX11" fmla="*/ 6780318 w 31115341"/>
              <a:gd name="connsiteY11" fmla="*/ 865679 h 5219763"/>
              <a:gd name="connsiteX12" fmla="*/ 6991551 w 31115341"/>
              <a:gd name="connsiteY12" fmla="*/ 646373 h 5219763"/>
              <a:gd name="connsiteX13" fmla="*/ 7181354 w 31115341"/>
              <a:gd name="connsiteY13" fmla="*/ 571567 h 5219763"/>
              <a:gd name="connsiteX14" fmla="*/ 7486502 w 31115341"/>
              <a:gd name="connsiteY14" fmla="*/ 55600 h 5219763"/>
              <a:gd name="connsiteX15" fmla="*/ 7781108 w 31115341"/>
              <a:gd name="connsiteY15" fmla="*/ 168369 h 5219763"/>
              <a:gd name="connsiteX16" fmla="*/ 7901151 w 31115341"/>
              <a:gd name="connsiteY16" fmla="*/ 379045 h 5219763"/>
              <a:gd name="connsiteX17" fmla="*/ 8131660 w 31115341"/>
              <a:gd name="connsiteY17" fmla="*/ 649536 h 5219763"/>
              <a:gd name="connsiteX18" fmla="*/ 8253256 w 31115341"/>
              <a:gd name="connsiteY18" fmla="*/ 1075729 h 5219763"/>
              <a:gd name="connsiteX19" fmla="*/ 8413762 w 31115341"/>
              <a:gd name="connsiteY19" fmla="*/ 1247380 h 5219763"/>
              <a:gd name="connsiteX20" fmla="*/ 8595143 w 31115341"/>
              <a:gd name="connsiteY20" fmla="*/ 1505569 h 5219763"/>
              <a:gd name="connsiteX21" fmla="*/ 8706807 w 31115341"/>
              <a:gd name="connsiteY21" fmla="*/ 1539615 h 5219763"/>
              <a:gd name="connsiteX22" fmla="*/ 8790709 w 31115341"/>
              <a:gd name="connsiteY22" fmla="*/ 1670533 h 5219763"/>
              <a:gd name="connsiteX23" fmla="*/ 8960133 w 31115341"/>
              <a:gd name="connsiteY23" fmla="*/ 1574676 h 5219763"/>
              <a:gd name="connsiteX24" fmla="*/ 9298594 w 31115341"/>
              <a:gd name="connsiteY24" fmla="*/ 1504781 h 5219763"/>
              <a:gd name="connsiteX25" fmla="*/ 9997651 w 31115341"/>
              <a:gd name="connsiteY25" fmla="*/ 1443988 h 5219763"/>
              <a:gd name="connsiteX26" fmla="*/ 10436521 w 31115341"/>
              <a:gd name="connsiteY26" fmla="*/ 1197610 h 5219763"/>
              <a:gd name="connsiteX27" fmla="*/ 11441291 w 31115341"/>
              <a:gd name="connsiteY27" fmla="*/ 1674975 h 5219763"/>
              <a:gd name="connsiteX28" fmla="*/ 12457614 w 31115341"/>
              <a:gd name="connsiteY28" fmla="*/ 1336199 h 5219763"/>
              <a:gd name="connsiteX29" fmla="*/ 13277604 w 31115341"/>
              <a:gd name="connsiteY29" fmla="*/ 1151415 h 5219763"/>
              <a:gd name="connsiteX30" fmla="*/ 14465260 w 31115341"/>
              <a:gd name="connsiteY30" fmla="*/ 757639 h 5219763"/>
              <a:gd name="connsiteX31" fmla="*/ 15825300 w 31115341"/>
              <a:gd name="connsiteY31" fmla="*/ 969200 h 5219763"/>
              <a:gd name="connsiteX32" fmla="*/ 16505313 w 31115341"/>
              <a:gd name="connsiteY32" fmla="*/ 636744 h 5219763"/>
              <a:gd name="connsiteX33" fmla="*/ 17208004 w 31115341"/>
              <a:gd name="connsiteY33" fmla="*/ 515849 h 5219763"/>
              <a:gd name="connsiteX34" fmla="*/ 17752021 w 31115341"/>
              <a:gd name="connsiteY34" fmla="*/ 606520 h 5219763"/>
              <a:gd name="connsiteX35" fmla="*/ 18409374 w 31115341"/>
              <a:gd name="connsiteY35" fmla="*/ 364735 h 5219763"/>
              <a:gd name="connsiteX36" fmla="*/ 18976059 w 31115341"/>
              <a:gd name="connsiteY36" fmla="*/ 455406 h 5219763"/>
              <a:gd name="connsiteX37" fmla="*/ 19565408 w 31115341"/>
              <a:gd name="connsiteY37" fmla="*/ 2055 h 5219763"/>
              <a:gd name="connsiteX38" fmla="*/ 20109428 w 31115341"/>
              <a:gd name="connsiteY38" fmla="*/ 546069 h 5219763"/>
              <a:gd name="connsiteX39" fmla="*/ 21378801 w 31115341"/>
              <a:gd name="connsiteY39" fmla="*/ 455406 h 5219763"/>
              <a:gd name="connsiteX40" fmla="*/ 30431453 w 31115341"/>
              <a:gd name="connsiteY40" fmla="*/ 5213890 h 5219763"/>
              <a:gd name="connsiteX41" fmla="*/ 12049 w 31115341"/>
              <a:gd name="connsiteY41" fmla="*/ 5219765 h 5219763"/>
              <a:gd name="connsiteX42" fmla="*/ 2559 w 31115341"/>
              <a:gd name="connsiteY42" fmla="*/ 3792176 h 5219763"/>
              <a:gd name="connsiteX43" fmla="*/ 202583 w 31115341"/>
              <a:gd name="connsiteY43" fmla="*/ 3525476 h 5219763"/>
              <a:gd name="connsiteX44" fmla="*/ 458567 w 31115341"/>
              <a:gd name="connsiteY44" fmla="*/ 3611202 h 5219763"/>
              <a:gd name="connsiteX45" fmla="*/ 696691 w 31115341"/>
              <a:gd name="connsiteY45" fmla="*/ 3420702 h 5219763"/>
              <a:gd name="connsiteX46" fmla="*/ 896716 w 31115341"/>
              <a:gd name="connsiteY46" fmla="*/ 3287352 h 5219763"/>
              <a:gd name="connsiteX47" fmla="*/ 1039591 w 31115341"/>
              <a:gd name="connsiteY47" fmla="*/ 3011127 h 5219763"/>
              <a:gd name="connsiteX48" fmla="*/ 1411065 w 31115341"/>
              <a:gd name="connsiteY48" fmla="*/ 2877777 h 5219763"/>
              <a:gd name="connsiteX49" fmla="*/ 1685925 w 31115341"/>
              <a:gd name="connsiteY49" fmla="*/ 2811101 h 5219763"/>
              <a:gd name="connsiteX50" fmla="*/ 1856372 w 31115341"/>
              <a:gd name="connsiteY50" fmla="*/ 2588015 h 5219763"/>
              <a:gd name="connsiteX51" fmla="*/ 1976688 w 31115341"/>
              <a:gd name="connsiteY51" fmla="*/ 2632131 h 5219763"/>
              <a:gd name="connsiteX52" fmla="*/ 2096364 w 31115341"/>
              <a:gd name="connsiteY52" fmla="*/ 2476724 h 5219763"/>
              <a:gd name="connsiteX53" fmla="*/ 2345657 w 31115341"/>
              <a:gd name="connsiteY53" fmla="*/ 2479731 h 5219763"/>
              <a:gd name="connsiteX54" fmla="*/ 2480371 w 31115341"/>
              <a:gd name="connsiteY54" fmla="*/ 2628623 h 5219763"/>
              <a:gd name="connsiteX55" fmla="*/ 2674520 w 31115341"/>
              <a:gd name="connsiteY55" fmla="*/ 2575984 h 5219763"/>
              <a:gd name="connsiteX56" fmla="*/ 3007393 w 31115341"/>
              <a:gd name="connsiteY56" fmla="*/ 2543900 h 5219763"/>
              <a:gd name="connsiteX57" fmla="*/ 3316064 w 31115341"/>
              <a:gd name="connsiteY57" fmla="*/ 2553927 h 5219763"/>
              <a:gd name="connsiteX58" fmla="*/ 3380372 w 31115341"/>
              <a:gd name="connsiteY58" fmla="*/ 2407542 h 5219763"/>
              <a:gd name="connsiteX59" fmla="*/ 3510718 w 31115341"/>
              <a:gd name="connsiteY59" fmla="*/ 2314715 h 5219763"/>
              <a:gd name="connsiteX0" fmla="*/ 3510718 w 31115338"/>
              <a:gd name="connsiteY0" fmla="*/ 2314715 h 5219763"/>
              <a:gd name="connsiteX1" fmla="*/ 3834130 w 31115338"/>
              <a:gd name="connsiteY1" fmla="*/ 2124605 h 5219763"/>
              <a:gd name="connsiteX2" fmla="*/ 4068538 w 31115338"/>
              <a:gd name="connsiteY2" fmla="*/ 1879511 h 5219763"/>
              <a:gd name="connsiteX3" fmla="*/ 4447871 w 31115338"/>
              <a:gd name="connsiteY3" fmla="*/ 1929119 h 5219763"/>
              <a:gd name="connsiteX4" fmla="*/ 4932915 w 31115338"/>
              <a:gd name="connsiteY4" fmla="*/ 1735135 h 5219763"/>
              <a:gd name="connsiteX5" fmla="*/ 5055885 w 31115338"/>
              <a:gd name="connsiteY5" fmla="*/ 1743837 h 5219763"/>
              <a:gd name="connsiteX6" fmla="*/ 5262183 w 31115338"/>
              <a:gd name="connsiteY6" fmla="*/ 1451815 h 5219763"/>
              <a:gd name="connsiteX7" fmla="*/ 5527059 w 31115338"/>
              <a:gd name="connsiteY7" fmla="*/ 1877651 h 5219763"/>
              <a:gd name="connsiteX8" fmla="*/ 5685000 w 31115338"/>
              <a:gd name="connsiteY8" fmla="*/ 1313586 h 5219763"/>
              <a:gd name="connsiteX9" fmla="*/ 6111999 w 31115338"/>
              <a:gd name="connsiteY9" fmla="*/ 1040381 h 5219763"/>
              <a:gd name="connsiteX10" fmla="*/ 6234198 w 31115338"/>
              <a:gd name="connsiteY10" fmla="*/ 711420 h 5219763"/>
              <a:gd name="connsiteX11" fmla="*/ 6780318 w 31115338"/>
              <a:gd name="connsiteY11" fmla="*/ 865679 h 5219763"/>
              <a:gd name="connsiteX12" fmla="*/ 6991551 w 31115338"/>
              <a:gd name="connsiteY12" fmla="*/ 646373 h 5219763"/>
              <a:gd name="connsiteX13" fmla="*/ 7181354 w 31115338"/>
              <a:gd name="connsiteY13" fmla="*/ 571567 h 5219763"/>
              <a:gd name="connsiteX14" fmla="*/ 7486502 w 31115338"/>
              <a:gd name="connsiteY14" fmla="*/ 55600 h 5219763"/>
              <a:gd name="connsiteX15" fmla="*/ 7781108 w 31115338"/>
              <a:gd name="connsiteY15" fmla="*/ 168369 h 5219763"/>
              <a:gd name="connsiteX16" fmla="*/ 7901151 w 31115338"/>
              <a:gd name="connsiteY16" fmla="*/ 379045 h 5219763"/>
              <a:gd name="connsiteX17" fmla="*/ 8131660 w 31115338"/>
              <a:gd name="connsiteY17" fmla="*/ 649536 h 5219763"/>
              <a:gd name="connsiteX18" fmla="*/ 8253256 w 31115338"/>
              <a:gd name="connsiteY18" fmla="*/ 1075729 h 5219763"/>
              <a:gd name="connsiteX19" fmla="*/ 8413762 w 31115338"/>
              <a:gd name="connsiteY19" fmla="*/ 1247380 h 5219763"/>
              <a:gd name="connsiteX20" fmla="*/ 8595143 w 31115338"/>
              <a:gd name="connsiteY20" fmla="*/ 1505569 h 5219763"/>
              <a:gd name="connsiteX21" fmla="*/ 8706807 w 31115338"/>
              <a:gd name="connsiteY21" fmla="*/ 1539615 h 5219763"/>
              <a:gd name="connsiteX22" fmla="*/ 8790709 w 31115338"/>
              <a:gd name="connsiteY22" fmla="*/ 1670533 h 5219763"/>
              <a:gd name="connsiteX23" fmla="*/ 8960133 w 31115338"/>
              <a:gd name="connsiteY23" fmla="*/ 1574676 h 5219763"/>
              <a:gd name="connsiteX24" fmla="*/ 9298594 w 31115338"/>
              <a:gd name="connsiteY24" fmla="*/ 1504781 h 5219763"/>
              <a:gd name="connsiteX25" fmla="*/ 9997651 w 31115338"/>
              <a:gd name="connsiteY25" fmla="*/ 1443988 h 5219763"/>
              <a:gd name="connsiteX26" fmla="*/ 10436521 w 31115338"/>
              <a:gd name="connsiteY26" fmla="*/ 1197610 h 5219763"/>
              <a:gd name="connsiteX27" fmla="*/ 11441291 w 31115338"/>
              <a:gd name="connsiteY27" fmla="*/ 1674975 h 5219763"/>
              <a:gd name="connsiteX28" fmla="*/ 12457614 w 31115338"/>
              <a:gd name="connsiteY28" fmla="*/ 1336199 h 5219763"/>
              <a:gd name="connsiteX29" fmla="*/ 13277604 w 31115338"/>
              <a:gd name="connsiteY29" fmla="*/ 1151415 h 5219763"/>
              <a:gd name="connsiteX30" fmla="*/ 14465260 w 31115338"/>
              <a:gd name="connsiteY30" fmla="*/ 757639 h 5219763"/>
              <a:gd name="connsiteX31" fmla="*/ 15825300 w 31115338"/>
              <a:gd name="connsiteY31" fmla="*/ 969200 h 5219763"/>
              <a:gd name="connsiteX32" fmla="*/ 16505313 w 31115338"/>
              <a:gd name="connsiteY32" fmla="*/ 636744 h 5219763"/>
              <a:gd name="connsiteX33" fmla="*/ 17208004 w 31115338"/>
              <a:gd name="connsiteY33" fmla="*/ 515849 h 5219763"/>
              <a:gd name="connsiteX34" fmla="*/ 17752021 w 31115338"/>
              <a:gd name="connsiteY34" fmla="*/ 606520 h 5219763"/>
              <a:gd name="connsiteX35" fmla="*/ 18409374 w 31115338"/>
              <a:gd name="connsiteY35" fmla="*/ 364735 h 5219763"/>
              <a:gd name="connsiteX36" fmla="*/ 18976059 w 31115338"/>
              <a:gd name="connsiteY36" fmla="*/ 455406 h 5219763"/>
              <a:gd name="connsiteX37" fmla="*/ 19565408 w 31115338"/>
              <a:gd name="connsiteY37" fmla="*/ 2055 h 5219763"/>
              <a:gd name="connsiteX38" fmla="*/ 20109428 w 31115338"/>
              <a:gd name="connsiteY38" fmla="*/ 546069 h 5219763"/>
              <a:gd name="connsiteX39" fmla="*/ 21378801 w 31115338"/>
              <a:gd name="connsiteY39" fmla="*/ 455406 h 5219763"/>
              <a:gd name="connsiteX40" fmla="*/ 30431453 w 31115338"/>
              <a:gd name="connsiteY40" fmla="*/ 5213890 h 5219763"/>
              <a:gd name="connsiteX41" fmla="*/ 12049 w 31115338"/>
              <a:gd name="connsiteY41" fmla="*/ 5219765 h 5219763"/>
              <a:gd name="connsiteX42" fmla="*/ 2559 w 31115338"/>
              <a:gd name="connsiteY42" fmla="*/ 3792176 h 5219763"/>
              <a:gd name="connsiteX43" fmla="*/ 202583 w 31115338"/>
              <a:gd name="connsiteY43" fmla="*/ 3525476 h 5219763"/>
              <a:gd name="connsiteX44" fmla="*/ 458567 w 31115338"/>
              <a:gd name="connsiteY44" fmla="*/ 3611202 h 5219763"/>
              <a:gd name="connsiteX45" fmla="*/ 696691 w 31115338"/>
              <a:gd name="connsiteY45" fmla="*/ 3420702 h 5219763"/>
              <a:gd name="connsiteX46" fmla="*/ 896716 w 31115338"/>
              <a:gd name="connsiteY46" fmla="*/ 3287352 h 5219763"/>
              <a:gd name="connsiteX47" fmla="*/ 1039591 w 31115338"/>
              <a:gd name="connsiteY47" fmla="*/ 3011127 h 5219763"/>
              <a:gd name="connsiteX48" fmla="*/ 1411065 w 31115338"/>
              <a:gd name="connsiteY48" fmla="*/ 2877777 h 5219763"/>
              <a:gd name="connsiteX49" fmla="*/ 1685925 w 31115338"/>
              <a:gd name="connsiteY49" fmla="*/ 2811101 h 5219763"/>
              <a:gd name="connsiteX50" fmla="*/ 1856372 w 31115338"/>
              <a:gd name="connsiteY50" fmla="*/ 2588015 h 5219763"/>
              <a:gd name="connsiteX51" fmla="*/ 1976688 w 31115338"/>
              <a:gd name="connsiteY51" fmla="*/ 2632131 h 5219763"/>
              <a:gd name="connsiteX52" fmla="*/ 2096364 w 31115338"/>
              <a:gd name="connsiteY52" fmla="*/ 2476724 h 5219763"/>
              <a:gd name="connsiteX53" fmla="*/ 2345657 w 31115338"/>
              <a:gd name="connsiteY53" fmla="*/ 2479731 h 5219763"/>
              <a:gd name="connsiteX54" fmla="*/ 2480371 w 31115338"/>
              <a:gd name="connsiteY54" fmla="*/ 2628623 h 5219763"/>
              <a:gd name="connsiteX55" fmla="*/ 2674520 w 31115338"/>
              <a:gd name="connsiteY55" fmla="*/ 2575984 h 5219763"/>
              <a:gd name="connsiteX56" fmla="*/ 3007393 w 31115338"/>
              <a:gd name="connsiteY56" fmla="*/ 2543900 h 5219763"/>
              <a:gd name="connsiteX57" fmla="*/ 3316064 w 31115338"/>
              <a:gd name="connsiteY57" fmla="*/ 2553927 h 5219763"/>
              <a:gd name="connsiteX58" fmla="*/ 3380372 w 31115338"/>
              <a:gd name="connsiteY58" fmla="*/ 2407542 h 5219763"/>
              <a:gd name="connsiteX59" fmla="*/ 3510718 w 31115338"/>
              <a:gd name="connsiteY59" fmla="*/ 2314715 h 5219763"/>
              <a:gd name="connsiteX0" fmla="*/ 3510718 w 31088584"/>
              <a:gd name="connsiteY0" fmla="*/ 2314715 h 5219763"/>
              <a:gd name="connsiteX1" fmla="*/ 3834130 w 31088584"/>
              <a:gd name="connsiteY1" fmla="*/ 2124605 h 5219763"/>
              <a:gd name="connsiteX2" fmla="*/ 4068538 w 31088584"/>
              <a:gd name="connsiteY2" fmla="*/ 1879511 h 5219763"/>
              <a:gd name="connsiteX3" fmla="*/ 4447871 w 31088584"/>
              <a:gd name="connsiteY3" fmla="*/ 1929119 h 5219763"/>
              <a:gd name="connsiteX4" fmla="*/ 4932915 w 31088584"/>
              <a:gd name="connsiteY4" fmla="*/ 1735135 h 5219763"/>
              <a:gd name="connsiteX5" fmla="*/ 5055885 w 31088584"/>
              <a:gd name="connsiteY5" fmla="*/ 1743837 h 5219763"/>
              <a:gd name="connsiteX6" fmla="*/ 5262183 w 31088584"/>
              <a:gd name="connsiteY6" fmla="*/ 1451815 h 5219763"/>
              <a:gd name="connsiteX7" fmla="*/ 5527059 w 31088584"/>
              <a:gd name="connsiteY7" fmla="*/ 1877651 h 5219763"/>
              <a:gd name="connsiteX8" fmla="*/ 5685000 w 31088584"/>
              <a:gd name="connsiteY8" fmla="*/ 1313586 h 5219763"/>
              <a:gd name="connsiteX9" fmla="*/ 6111999 w 31088584"/>
              <a:gd name="connsiteY9" fmla="*/ 1040381 h 5219763"/>
              <a:gd name="connsiteX10" fmla="*/ 6234198 w 31088584"/>
              <a:gd name="connsiteY10" fmla="*/ 711420 h 5219763"/>
              <a:gd name="connsiteX11" fmla="*/ 6780318 w 31088584"/>
              <a:gd name="connsiteY11" fmla="*/ 865679 h 5219763"/>
              <a:gd name="connsiteX12" fmla="*/ 6991551 w 31088584"/>
              <a:gd name="connsiteY12" fmla="*/ 646373 h 5219763"/>
              <a:gd name="connsiteX13" fmla="*/ 7181354 w 31088584"/>
              <a:gd name="connsiteY13" fmla="*/ 571567 h 5219763"/>
              <a:gd name="connsiteX14" fmla="*/ 7486502 w 31088584"/>
              <a:gd name="connsiteY14" fmla="*/ 55600 h 5219763"/>
              <a:gd name="connsiteX15" fmla="*/ 7781108 w 31088584"/>
              <a:gd name="connsiteY15" fmla="*/ 168369 h 5219763"/>
              <a:gd name="connsiteX16" fmla="*/ 7901151 w 31088584"/>
              <a:gd name="connsiteY16" fmla="*/ 379045 h 5219763"/>
              <a:gd name="connsiteX17" fmla="*/ 8131660 w 31088584"/>
              <a:gd name="connsiteY17" fmla="*/ 649536 h 5219763"/>
              <a:gd name="connsiteX18" fmla="*/ 8253256 w 31088584"/>
              <a:gd name="connsiteY18" fmla="*/ 1075729 h 5219763"/>
              <a:gd name="connsiteX19" fmla="*/ 8413762 w 31088584"/>
              <a:gd name="connsiteY19" fmla="*/ 1247380 h 5219763"/>
              <a:gd name="connsiteX20" fmla="*/ 8595143 w 31088584"/>
              <a:gd name="connsiteY20" fmla="*/ 1505569 h 5219763"/>
              <a:gd name="connsiteX21" fmla="*/ 8706807 w 31088584"/>
              <a:gd name="connsiteY21" fmla="*/ 1539615 h 5219763"/>
              <a:gd name="connsiteX22" fmla="*/ 8790709 w 31088584"/>
              <a:gd name="connsiteY22" fmla="*/ 1670533 h 5219763"/>
              <a:gd name="connsiteX23" fmla="*/ 8960133 w 31088584"/>
              <a:gd name="connsiteY23" fmla="*/ 1574676 h 5219763"/>
              <a:gd name="connsiteX24" fmla="*/ 9298594 w 31088584"/>
              <a:gd name="connsiteY24" fmla="*/ 1504781 h 5219763"/>
              <a:gd name="connsiteX25" fmla="*/ 9997651 w 31088584"/>
              <a:gd name="connsiteY25" fmla="*/ 1443988 h 5219763"/>
              <a:gd name="connsiteX26" fmla="*/ 10436521 w 31088584"/>
              <a:gd name="connsiteY26" fmla="*/ 1197610 h 5219763"/>
              <a:gd name="connsiteX27" fmla="*/ 11441291 w 31088584"/>
              <a:gd name="connsiteY27" fmla="*/ 1674975 h 5219763"/>
              <a:gd name="connsiteX28" fmla="*/ 12457614 w 31088584"/>
              <a:gd name="connsiteY28" fmla="*/ 1336199 h 5219763"/>
              <a:gd name="connsiteX29" fmla="*/ 13277604 w 31088584"/>
              <a:gd name="connsiteY29" fmla="*/ 1151415 h 5219763"/>
              <a:gd name="connsiteX30" fmla="*/ 14465260 w 31088584"/>
              <a:gd name="connsiteY30" fmla="*/ 757639 h 5219763"/>
              <a:gd name="connsiteX31" fmla="*/ 15825300 w 31088584"/>
              <a:gd name="connsiteY31" fmla="*/ 969200 h 5219763"/>
              <a:gd name="connsiteX32" fmla="*/ 16505313 w 31088584"/>
              <a:gd name="connsiteY32" fmla="*/ 636744 h 5219763"/>
              <a:gd name="connsiteX33" fmla="*/ 17208004 w 31088584"/>
              <a:gd name="connsiteY33" fmla="*/ 515849 h 5219763"/>
              <a:gd name="connsiteX34" fmla="*/ 17752021 w 31088584"/>
              <a:gd name="connsiteY34" fmla="*/ 606520 h 5219763"/>
              <a:gd name="connsiteX35" fmla="*/ 18409374 w 31088584"/>
              <a:gd name="connsiteY35" fmla="*/ 364735 h 5219763"/>
              <a:gd name="connsiteX36" fmla="*/ 18976059 w 31088584"/>
              <a:gd name="connsiteY36" fmla="*/ 455406 h 5219763"/>
              <a:gd name="connsiteX37" fmla="*/ 19565408 w 31088584"/>
              <a:gd name="connsiteY37" fmla="*/ 2055 h 5219763"/>
              <a:gd name="connsiteX38" fmla="*/ 20109428 w 31088584"/>
              <a:gd name="connsiteY38" fmla="*/ 546069 h 5219763"/>
              <a:gd name="connsiteX39" fmla="*/ 20834785 w 31088584"/>
              <a:gd name="connsiteY39" fmla="*/ 1029643 h 5219763"/>
              <a:gd name="connsiteX40" fmla="*/ 30431453 w 31088584"/>
              <a:gd name="connsiteY40" fmla="*/ 5213890 h 5219763"/>
              <a:gd name="connsiteX41" fmla="*/ 12049 w 31088584"/>
              <a:gd name="connsiteY41" fmla="*/ 5219765 h 5219763"/>
              <a:gd name="connsiteX42" fmla="*/ 2559 w 31088584"/>
              <a:gd name="connsiteY42" fmla="*/ 3792176 h 5219763"/>
              <a:gd name="connsiteX43" fmla="*/ 202583 w 31088584"/>
              <a:gd name="connsiteY43" fmla="*/ 3525476 h 5219763"/>
              <a:gd name="connsiteX44" fmla="*/ 458567 w 31088584"/>
              <a:gd name="connsiteY44" fmla="*/ 3611202 h 5219763"/>
              <a:gd name="connsiteX45" fmla="*/ 696691 w 31088584"/>
              <a:gd name="connsiteY45" fmla="*/ 3420702 h 5219763"/>
              <a:gd name="connsiteX46" fmla="*/ 896716 w 31088584"/>
              <a:gd name="connsiteY46" fmla="*/ 3287352 h 5219763"/>
              <a:gd name="connsiteX47" fmla="*/ 1039591 w 31088584"/>
              <a:gd name="connsiteY47" fmla="*/ 3011127 h 5219763"/>
              <a:gd name="connsiteX48" fmla="*/ 1411065 w 31088584"/>
              <a:gd name="connsiteY48" fmla="*/ 2877777 h 5219763"/>
              <a:gd name="connsiteX49" fmla="*/ 1685925 w 31088584"/>
              <a:gd name="connsiteY49" fmla="*/ 2811101 h 5219763"/>
              <a:gd name="connsiteX50" fmla="*/ 1856372 w 31088584"/>
              <a:gd name="connsiteY50" fmla="*/ 2588015 h 5219763"/>
              <a:gd name="connsiteX51" fmla="*/ 1976688 w 31088584"/>
              <a:gd name="connsiteY51" fmla="*/ 2632131 h 5219763"/>
              <a:gd name="connsiteX52" fmla="*/ 2096364 w 31088584"/>
              <a:gd name="connsiteY52" fmla="*/ 2476724 h 5219763"/>
              <a:gd name="connsiteX53" fmla="*/ 2345657 w 31088584"/>
              <a:gd name="connsiteY53" fmla="*/ 2479731 h 5219763"/>
              <a:gd name="connsiteX54" fmla="*/ 2480371 w 31088584"/>
              <a:gd name="connsiteY54" fmla="*/ 2628623 h 5219763"/>
              <a:gd name="connsiteX55" fmla="*/ 2674520 w 31088584"/>
              <a:gd name="connsiteY55" fmla="*/ 2575984 h 5219763"/>
              <a:gd name="connsiteX56" fmla="*/ 3007393 w 31088584"/>
              <a:gd name="connsiteY56" fmla="*/ 2543900 h 5219763"/>
              <a:gd name="connsiteX57" fmla="*/ 3316064 w 31088584"/>
              <a:gd name="connsiteY57" fmla="*/ 2553927 h 5219763"/>
              <a:gd name="connsiteX58" fmla="*/ 3380372 w 31088584"/>
              <a:gd name="connsiteY58" fmla="*/ 2407542 h 5219763"/>
              <a:gd name="connsiteX59" fmla="*/ 3510718 w 31088584"/>
              <a:gd name="connsiteY59" fmla="*/ 2314715 h 5219763"/>
              <a:gd name="connsiteX0" fmla="*/ 3510718 w 31088584"/>
              <a:gd name="connsiteY0" fmla="*/ 2314963 h 5220011"/>
              <a:gd name="connsiteX1" fmla="*/ 3834130 w 31088584"/>
              <a:gd name="connsiteY1" fmla="*/ 2124853 h 5220011"/>
              <a:gd name="connsiteX2" fmla="*/ 4068538 w 31088584"/>
              <a:gd name="connsiteY2" fmla="*/ 1879759 h 5220011"/>
              <a:gd name="connsiteX3" fmla="*/ 4447871 w 31088584"/>
              <a:gd name="connsiteY3" fmla="*/ 1929367 h 5220011"/>
              <a:gd name="connsiteX4" fmla="*/ 4932915 w 31088584"/>
              <a:gd name="connsiteY4" fmla="*/ 1735383 h 5220011"/>
              <a:gd name="connsiteX5" fmla="*/ 5055885 w 31088584"/>
              <a:gd name="connsiteY5" fmla="*/ 1744085 h 5220011"/>
              <a:gd name="connsiteX6" fmla="*/ 5262183 w 31088584"/>
              <a:gd name="connsiteY6" fmla="*/ 1452063 h 5220011"/>
              <a:gd name="connsiteX7" fmla="*/ 5527059 w 31088584"/>
              <a:gd name="connsiteY7" fmla="*/ 1877899 h 5220011"/>
              <a:gd name="connsiteX8" fmla="*/ 5685000 w 31088584"/>
              <a:gd name="connsiteY8" fmla="*/ 1313834 h 5220011"/>
              <a:gd name="connsiteX9" fmla="*/ 6111999 w 31088584"/>
              <a:gd name="connsiteY9" fmla="*/ 1040629 h 5220011"/>
              <a:gd name="connsiteX10" fmla="*/ 6234198 w 31088584"/>
              <a:gd name="connsiteY10" fmla="*/ 711668 h 5220011"/>
              <a:gd name="connsiteX11" fmla="*/ 6780318 w 31088584"/>
              <a:gd name="connsiteY11" fmla="*/ 865927 h 5220011"/>
              <a:gd name="connsiteX12" fmla="*/ 6991551 w 31088584"/>
              <a:gd name="connsiteY12" fmla="*/ 646621 h 5220011"/>
              <a:gd name="connsiteX13" fmla="*/ 7181354 w 31088584"/>
              <a:gd name="connsiteY13" fmla="*/ 571815 h 5220011"/>
              <a:gd name="connsiteX14" fmla="*/ 7486502 w 31088584"/>
              <a:gd name="connsiteY14" fmla="*/ 55848 h 5220011"/>
              <a:gd name="connsiteX15" fmla="*/ 7781108 w 31088584"/>
              <a:gd name="connsiteY15" fmla="*/ 168617 h 5220011"/>
              <a:gd name="connsiteX16" fmla="*/ 7901151 w 31088584"/>
              <a:gd name="connsiteY16" fmla="*/ 379293 h 5220011"/>
              <a:gd name="connsiteX17" fmla="*/ 8131660 w 31088584"/>
              <a:gd name="connsiteY17" fmla="*/ 649784 h 5220011"/>
              <a:gd name="connsiteX18" fmla="*/ 8253256 w 31088584"/>
              <a:gd name="connsiteY18" fmla="*/ 1075977 h 5220011"/>
              <a:gd name="connsiteX19" fmla="*/ 8413762 w 31088584"/>
              <a:gd name="connsiteY19" fmla="*/ 1247628 h 5220011"/>
              <a:gd name="connsiteX20" fmla="*/ 8595143 w 31088584"/>
              <a:gd name="connsiteY20" fmla="*/ 1505817 h 5220011"/>
              <a:gd name="connsiteX21" fmla="*/ 8706807 w 31088584"/>
              <a:gd name="connsiteY21" fmla="*/ 1539863 h 5220011"/>
              <a:gd name="connsiteX22" fmla="*/ 8790709 w 31088584"/>
              <a:gd name="connsiteY22" fmla="*/ 1670781 h 5220011"/>
              <a:gd name="connsiteX23" fmla="*/ 8960133 w 31088584"/>
              <a:gd name="connsiteY23" fmla="*/ 1574924 h 5220011"/>
              <a:gd name="connsiteX24" fmla="*/ 9298594 w 31088584"/>
              <a:gd name="connsiteY24" fmla="*/ 1505029 h 5220011"/>
              <a:gd name="connsiteX25" fmla="*/ 9997651 w 31088584"/>
              <a:gd name="connsiteY25" fmla="*/ 1444236 h 5220011"/>
              <a:gd name="connsiteX26" fmla="*/ 10436521 w 31088584"/>
              <a:gd name="connsiteY26" fmla="*/ 1197858 h 5220011"/>
              <a:gd name="connsiteX27" fmla="*/ 11441291 w 31088584"/>
              <a:gd name="connsiteY27" fmla="*/ 1675223 h 5220011"/>
              <a:gd name="connsiteX28" fmla="*/ 12457614 w 31088584"/>
              <a:gd name="connsiteY28" fmla="*/ 1336447 h 5220011"/>
              <a:gd name="connsiteX29" fmla="*/ 13277604 w 31088584"/>
              <a:gd name="connsiteY29" fmla="*/ 1151663 h 5220011"/>
              <a:gd name="connsiteX30" fmla="*/ 14465260 w 31088584"/>
              <a:gd name="connsiteY30" fmla="*/ 757887 h 5220011"/>
              <a:gd name="connsiteX31" fmla="*/ 15825300 w 31088584"/>
              <a:gd name="connsiteY31" fmla="*/ 969448 h 5220011"/>
              <a:gd name="connsiteX32" fmla="*/ 16505313 w 31088584"/>
              <a:gd name="connsiteY32" fmla="*/ 636992 h 5220011"/>
              <a:gd name="connsiteX33" fmla="*/ 17208004 w 31088584"/>
              <a:gd name="connsiteY33" fmla="*/ 516097 h 5220011"/>
              <a:gd name="connsiteX34" fmla="*/ 17752021 w 31088584"/>
              <a:gd name="connsiteY34" fmla="*/ 606768 h 5220011"/>
              <a:gd name="connsiteX35" fmla="*/ 18409374 w 31088584"/>
              <a:gd name="connsiteY35" fmla="*/ 364983 h 5220011"/>
              <a:gd name="connsiteX36" fmla="*/ 18976059 w 31088584"/>
              <a:gd name="connsiteY36" fmla="*/ 455654 h 5220011"/>
              <a:gd name="connsiteX37" fmla="*/ 19565408 w 31088584"/>
              <a:gd name="connsiteY37" fmla="*/ 2303 h 5220011"/>
              <a:gd name="connsiteX38" fmla="*/ 20109428 w 31088584"/>
              <a:gd name="connsiteY38" fmla="*/ 546317 h 5220011"/>
              <a:gd name="connsiteX39" fmla="*/ 20472103 w 31088584"/>
              <a:gd name="connsiteY39" fmla="*/ 1211229 h 5220011"/>
              <a:gd name="connsiteX40" fmla="*/ 20834785 w 31088584"/>
              <a:gd name="connsiteY40" fmla="*/ 1029891 h 5220011"/>
              <a:gd name="connsiteX41" fmla="*/ 30431453 w 31088584"/>
              <a:gd name="connsiteY41" fmla="*/ 5214138 h 5220011"/>
              <a:gd name="connsiteX42" fmla="*/ 12049 w 31088584"/>
              <a:gd name="connsiteY42" fmla="*/ 5220013 h 5220011"/>
              <a:gd name="connsiteX43" fmla="*/ 2559 w 31088584"/>
              <a:gd name="connsiteY43" fmla="*/ 3792424 h 5220011"/>
              <a:gd name="connsiteX44" fmla="*/ 202583 w 31088584"/>
              <a:gd name="connsiteY44" fmla="*/ 3525724 h 5220011"/>
              <a:gd name="connsiteX45" fmla="*/ 458567 w 31088584"/>
              <a:gd name="connsiteY45" fmla="*/ 3611450 h 5220011"/>
              <a:gd name="connsiteX46" fmla="*/ 696691 w 31088584"/>
              <a:gd name="connsiteY46" fmla="*/ 3420950 h 5220011"/>
              <a:gd name="connsiteX47" fmla="*/ 896716 w 31088584"/>
              <a:gd name="connsiteY47" fmla="*/ 3287600 h 5220011"/>
              <a:gd name="connsiteX48" fmla="*/ 1039591 w 31088584"/>
              <a:gd name="connsiteY48" fmla="*/ 3011375 h 5220011"/>
              <a:gd name="connsiteX49" fmla="*/ 1411065 w 31088584"/>
              <a:gd name="connsiteY49" fmla="*/ 2878025 h 5220011"/>
              <a:gd name="connsiteX50" fmla="*/ 1685925 w 31088584"/>
              <a:gd name="connsiteY50" fmla="*/ 2811349 h 5220011"/>
              <a:gd name="connsiteX51" fmla="*/ 1856372 w 31088584"/>
              <a:gd name="connsiteY51" fmla="*/ 2588263 h 5220011"/>
              <a:gd name="connsiteX52" fmla="*/ 1976688 w 31088584"/>
              <a:gd name="connsiteY52" fmla="*/ 2632379 h 5220011"/>
              <a:gd name="connsiteX53" fmla="*/ 2096364 w 31088584"/>
              <a:gd name="connsiteY53" fmla="*/ 2476972 h 5220011"/>
              <a:gd name="connsiteX54" fmla="*/ 2345657 w 31088584"/>
              <a:gd name="connsiteY54" fmla="*/ 2479979 h 5220011"/>
              <a:gd name="connsiteX55" fmla="*/ 2480371 w 31088584"/>
              <a:gd name="connsiteY55" fmla="*/ 2628871 h 5220011"/>
              <a:gd name="connsiteX56" fmla="*/ 2674520 w 31088584"/>
              <a:gd name="connsiteY56" fmla="*/ 2576232 h 5220011"/>
              <a:gd name="connsiteX57" fmla="*/ 3007393 w 31088584"/>
              <a:gd name="connsiteY57" fmla="*/ 2544148 h 5220011"/>
              <a:gd name="connsiteX58" fmla="*/ 3316064 w 31088584"/>
              <a:gd name="connsiteY58" fmla="*/ 2554175 h 5220011"/>
              <a:gd name="connsiteX59" fmla="*/ 3380372 w 31088584"/>
              <a:gd name="connsiteY59" fmla="*/ 2407790 h 5220011"/>
              <a:gd name="connsiteX60" fmla="*/ 3510718 w 31088584"/>
              <a:gd name="connsiteY60" fmla="*/ 2314963 h 5220011"/>
              <a:gd name="connsiteX0" fmla="*/ 3510718 w 31088584"/>
              <a:gd name="connsiteY0" fmla="*/ 2314963 h 5220011"/>
              <a:gd name="connsiteX1" fmla="*/ 3834130 w 31088584"/>
              <a:gd name="connsiteY1" fmla="*/ 2124853 h 5220011"/>
              <a:gd name="connsiteX2" fmla="*/ 4068538 w 31088584"/>
              <a:gd name="connsiteY2" fmla="*/ 1879759 h 5220011"/>
              <a:gd name="connsiteX3" fmla="*/ 4447871 w 31088584"/>
              <a:gd name="connsiteY3" fmla="*/ 1929367 h 5220011"/>
              <a:gd name="connsiteX4" fmla="*/ 4932915 w 31088584"/>
              <a:gd name="connsiteY4" fmla="*/ 1735383 h 5220011"/>
              <a:gd name="connsiteX5" fmla="*/ 5055885 w 31088584"/>
              <a:gd name="connsiteY5" fmla="*/ 1744085 h 5220011"/>
              <a:gd name="connsiteX6" fmla="*/ 5262183 w 31088584"/>
              <a:gd name="connsiteY6" fmla="*/ 1452063 h 5220011"/>
              <a:gd name="connsiteX7" fmla="*/ 5527059 w 31088584"/>
              <a:gd name="connsiteY7" fmla="*/ 1877899 h 5220011"/>
              <a:gd name="connsiteX8" fmla="*/ 5685000 w 31088584"/>
              <a:gd name="connsiteY8" fmla="*/ 1313834 h 5220011"/>
              <a:gd name="connsiteX9" fmla="*/ 6111999 w 31088584"/>
              <a:gd name="connsiteY9" fmla="*/ 1040629 h 5220011"/>
              <a:gd name="connsiteX10" fmla="*/ 6234198 w 31088584"/>
              <a:gd name="connsiteY10" fmla="*/ 711668 h 5220011"/>
              <a:gd name="connsiteX11" fmla="*/ 6780318 w 31088584"/>
              <a:gd name="connsiteY11" fmla="*/ 865927 h 5220011"/>
              <a:gd name="connsiteX12" fmla="*/ 6991551 w 31088584"/>
              <a:gd name="connsiteY12" fmla="*/ 646621 h 5220011"/>
              <a:gd name="connsiteX13" fmla="*/ 7181354 w 31088584"/>
              <a:gd name="connsiteY13" fmla="*/ 571815 h 5220011"/>
              <a:gd name="connsiteX14" fmla="*/ 7486502 w 31088584"/>
              <a:gd name="connsiteY14" fmla="*/ 55848 h 5220011"/>
              <a:gd name="connsiteX15" fmla="*/ 7781108 w 31088584"/>
              <a:gd name="connsiteY15" fmla="*/ 168617 h 5220011"/>
              <a:gd name="connsiteX16" fmla="*/ 7901151 w 31088584"/>
              <a:gd name="connsiteY16" fmla="*/ 379293 h 5220011"/>
              <a:gd name="connsiteX17" fmla="*/ 8131660 w 31088584"/>
              <a:gd name="connsiteY17" fmla="*/ 649784 h 5220011"/>
              <a:gd name="connsiteX18" fmla="*/ 8253256 w 31088584"/>
              <a:gd name="connsiteY18" fmla="*/ 1075977 h 5220011"/>
              <a:gd name="connsiteX19" fmla="*/ 8413762 w 31088584"/>
              <a:gd name="connsiteY19" fmla="*/ 1247628 h 5220011"/>
              <a:gd name="connsiteX20" fmla="*/ 8595143 w 31088584"/>
              <a:gd name="connsiteY20" fmla="*/ 1505817 h 5220011"/>
              <a:gd name="connsiteX21" fmla="*/ 8706807 w 31088584"/>
              <a:gd name="connsiteY21" fmla="*/ 1539863 h 5220011"/>
              <a:gd name="connsiteX22" fmla="*/ 8790709 w 31088584"/>
              <a:gd name="connsiteY22" fmla="*/ 1670781 h 5220011"/>
              <a:gd name="connsiteX23" fmla="*/ 8960133 w 31088584"/>
              <a:gd name="connsiteY23" fmla="*/ 1574924 h 5220011"/>
              <a:gd name="connsiteX24" fmla="*/ 9298594 w 31088584"/>
              <a:gd name="connsiteY24" fmla="*/ 1505029 h 5220011"/>
              <a:gd name="connsiteX25" fmla="*/ 9997651 w 31088584"/>
              <a:gd name="connsiteY25" fmla="*/ 1444236 h 5220011"/>
              <a:gd name="connsiteX26" fmla="*/ 10436521 w 31088584"/>
              <a:gd name="connsiteY26" fmla="*/ 1197858 h 5220011"/>
              <a:gd name="connsiteX27" fmla="*/ 11441291 w 31088584"/>
              <a:gd name="connsiteY27" fmla="*/ 1675223 h 5220011"/>
              <a:gd name="connsiteX28" fmla="*/ 12457614 w 31088584"/>
              <a:gd name="connsiteY28" fmla="*/ 1336447 h 5220011"/>
              <a:gd name="connsiteX29" fmla="*/ 13277604 w 31088584"/>
              <a:gd name="connsiteY29" fmla="*/ 1151663 h 5220011"/>
              <a:gd name="connsiteX30" fmla="*/ 14465260 w 31088584"/>
              <a:gd name="connsiteY30" fmla="*/ 757887 h 5220011"/>
              <a:gd name="connsiteX31" fmla="*/ 15825300 w 31088584"/>
              <a:gd name="connsiteY31" fmla="*/ 969448 h 5220011"/>
              <a:gd name="connsiteX32" fmla="*/ 16505313 w 31088584"/>
              <a:gd name="connsiteY32" fmla="*/ 636992 h 5220011"/>
              <a:gd name="connsiteX33" fmla="*/ 17208004 w 31088584"/>
              <a:gd name="connsiteY33" fmla="*/ 516097 h 5220011"/>
              <a:gd name="connsiteX34" fmla="*/ 17752021 w 31088584"/>
              <a:gd name="connsiteY34" fmla="*/ 606768 h 5220011"/>
              <a:gd name="connsiteX35" fmla="*/ 18409374 w 31088584"/>
              <a:gd name="connsiteY35" fmla="*/ 364983 h 5220011"/>
              <a:gd name="connsiteX36" fmla="*/ 18976059 w 31088584"/>
              <a:gd name="connsiteY36" fmla="*/ 455654 h 5220011"/>
              <a:gd name="connsiteX37" fmla="*/ 19565408 w 31088584"/>
              <a:gd name="connsiteY37" fmla="*/ 2303 h 5220011"/>
              <a:gd name="connsiteX38" fmla="*/ 20109428 w 31088584"/>
              <a:gd name="connsiteY38" fmla="*/ 546317 h 5220011"/>
              <a:gd name="connsiteX39" fmla="*/ 20540110 w 31088584"/>
              <a:gd name="connsiteY39" fmla="*/ 334759 h 5220011"/>
              <a:gd name="connsiteX40" fmla="*/ 20834785 w 31088584"/>
              <a:gd name="connsiteY40" fmla="*/ 1029891 h 5220011"/>
              <a:gd name="connsiteX41" fmla="*/ 30431453 w 31088584"/>
              <a:gd name="connsiteY41" fmla="*/ 5214138 h 5220011"/>
              <a:gd name="connsiteX42" fmla="*/ 12049 w 31088584"/>
              <a:gd name="connsiteY42" fmla="*/ 5220013 h 5220011"/>
              <a:gd name="connsiteX43" fmla="*/ 2559 w 31088584"/>
              <a:gd name="connsiteY43" fmla="*/ 3792424 h 5220011"/>
              <a:gd name="connsiteX44" fmla="*/ 202583 w 31088584"/>
              <a:gd name="connsiteY44" fmla="*/ 3525724 h 5220011"/>
              <a:gd name="connsiteX45" fmla="*/ 458567 w 31088584"/>
              <a:gd name="connsiteY45" fmla="*/ 3611450 h 5220011"/>
              <a:gd name="connsiteX46" fmla="*/ 696691 w 31088584"/>
              <a:gd name="connsiteY46" fmla="*/ 3420950 h 5220011"/>
              <a:gd name="connsiteX47" fmla="*/ 896716 w 31088584"/>
              <a:gd name="connsiteY47" fmla="*/ 3287600 h 5220011"/>
              <a:gd name="connsiteX48" fmla="*/ 1039591 w 31088584"/>
              <a:gd name="connsiteY48" fmla="*/ 3011375 h 5220011"/>
              <a:gd name="connsiteX49" fmla="*/ 1411065 w 31088584"/>
              <a:gd name="connsiteY49" fmla="*/ 2878025 h 5220011"/>
              <a:gd name="connsiteX50" fmla="*/ 1685925 w 31088584"/>
              <a:gd name="connsiteY50" fmla="*/ 2811349 h 5220011"/>
              <a:gd name="connsiteX51" fmla="*/ 1856372 w 31088584"/>
              <a:gd name="connsiteY51" fmla="*/ 2588263 h 5220011"/>
              <a:gd name="connsiteX52" fmla="*/ 1976688 w 31088584"/>
              <a:gd name="connsiteY52" fmla="*/ 2632379 h 5220011"/>
              <a:gd name="connsiteX53" fmla="*/ 2096364 w 31088584"/>
              <a:gd name="connsiteY53" fmla="*/ 2476972 h 5220011"/>
              <a:gd name="connsiteX54" fmla="*/ 2345657 w 31088584"/>
              <a:gd name="connsiteY54" fmla="*/ 2479979 h 5220011"/>
              <a:gd name="connsiteX55" fmla="*/ 2480371 w 31088584"/>
              <a:gd name="connsiteY55" fmla="*/ 2628871 h 5220011"/>
              <a:gd name="connsiteX56" fmla="*/ 2674520 w 31088584"/>
              <a:gd name="connsiteY56" fmla="*/ 2576232 h 5220011"/>
              <a:gd name="connsiteX57" fmla="*/ 3007393 w 31088584"/>
              <a:gd name="connsiteY57" fmla="*/ 2544148 h 5220011"/>
              <a:gd name="connsiteX58" fmla="*/ 3316064 w 31088584"/>
              <a:gd name="connsiteY58" fmla="*/ 2554175 h 5220011"/>
              <a:gd name="connsiteX59" fmla="*/ 3380372 w 31088584"/>
              <a:gd name="connsiteY59" fmla="*/ 2407790 h 5220011"/>
              <a:gd name="connsiteX60" fmla="*/ 3510718 w 31088584"/>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540110 w 31127133"/>
              <a:gd name="connsiteY39" fmla="*/ 334759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562777 w 31127133"/>
              <a:gd name="connsiteY39" fmla="*/ 848549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46864"/>
              <a:gd name="connsiteY0" fmla="*/ 2314963 h 5220011"/>
              <a:gd name="connsiteX1" fmla="*/ 3834130 w 31146864"/>
              <a:gd name="connsiteY1" fmla="*/ 2124853 h 5220011"/>
              <a:gd name="connsiteX2" fmla="*/ 4068538 w 31146864"/>
              <a:gd name="connsiteY2" fmla="*/ 1879759 h 5220011"/>
              <a:gd name="connsiteX3" fmla="*/ 4447871 w 31146864"/>
              <a:gd name="connsiteY3" fmla="*/ 1929367 h 5220011"/>
              <a:gd name="connsiteX4" fmla="*/ 4932915 w 31146864"/>
              <a:gd name="connsiteY4" fmla="*/ 1735383 h 5220011"/>
              <a:gd name="connsiteX5" fmla="*/ 5055885 w 31146864"/>
              <a:gd name="connsiteY5" fmla="*/ 1744085 h 5220011"/>
              <a:gd name="connsiteX6" fmla="*/ 5262183 w 31146864"/>
              <a:gd name="connsiteY6" fmla="*/ 1452063 h 5220011"/>
              <a:gd name="connsiteX7" fmla="*/ 5527059 w 31146864"/>
              <a:gd name="connsiteY7" fmla="*/ 1877899 h 5220011"/>
              <a:gd name="connsiteX8" fmla="*/ 5685000 w 31146864"/>
              <a:gd name="connsiteY8" fmla="*/ 1313834 h 5220011"/>
              <a:gd name="connsiteX9" fmla="*/ 6111999 w 31146864"/>
              <a:gd name="connsiteY9" fmla="*/ 1040629 h 5220011"/>
              <a:gd name="connsiteX10" fmla="*/ 6234198 w 31146864"/>
              <a:gd name="connsiteY10" fmla="*/ 711668 h 5220011"/>
              <a:gd name="connsiteX11" fmla="*/ 6780318 w 31146864"/>
              <a:gd name="connsiteY11" fmla="*/ 865927 h 5220011"/>
              <a:gd name="connsiteX12" fmla="*/ 6991551 w 31146864"/>
              <a:gd name="connsiteY12" fmla="*/ 646621 h 5220011"/>
              <a:gd name="connsiteX13" fmla="*/ 7181354 w 31146864"/>
              <a:gd name="connsiteY13" fmla="*/ 571815 h 5220011"/>
              <a:gd name="connsiteX14" fmla="*/ 7486502 w 31146864"/>
              <a:gd name="connsiteY14" fmla="*/ 55848 h 5220011"/>
              <a:gd name="connsiteX15" fmla="*/ 7781108 w 31146864"/>
              <a:gd name="connsiteY15" fmla="*/ 168617 h 5220011"/>
              <a:gd name="connsiteX16" fmla="*/ 7901151 w 31146864"/>
              <a:gd name="connsiteY16" fmla="*/ 379293 h 5220011"/>
              <a:gd name="connsiteX17" fmla="*/ 8131660 w 31146864"/>
              <a:gd name="connsiteY17" fmla="*/ 649784 h 5220011"/>
              <a:gd name="connsiteX18" fmla="*/ 8253256 w 31146864"/>
              <a:gd name="connsiteY18" fmla="*/ 1075977 h 5220011"/>
              <a:gd name="connsiteX19" fmla="*/ 8413762 w 31146864"/>
              <a:gd name="connsiteY19" fmla="*/ 1247628 h 5220011"/>
              <a:gd name="connsiteX20" fmla="*/ 8595143 w 31146864"/>
              <a:gd name="connsiteY20" fmla="*/ 1505817 h 5220011"/>
              <a:gd name="connsiteX21" fmla="*/ 8706807 w 31146864"/>
              <a:gd name="connsiteY21" fmla="*/ 1539863 h 5220011"/>
              <a:gd name="connsiteX22" fmla="*/ 8790709 w 31146864"/>
              <a:gd name="connsiteY22" fmla="*/ 1670781 h 5220011"/>
              <a:gd name="connsiteX23" fmla="*/ 8960133 w 31146864"/>
              <a:gd name="connsiteY23" fmla="*/ 1574924 h 5220011"/>
              <a:gd name="connsiteX24" fmla="*/ 9298594 w 31146864"/>
              <a:gd name="connsiteY24" fmla="*/ 1505029 h 5220011"/>
              <a:gd name="connsiteX25" fmla="*/ 9997651 w 31146864"/>
              <a:gd name="connsiteY25" fmla="*/ 1444236 h 5220011"/>
              <a:gd name="connsiteX26" fmla="*/ 10436521 w 31146864"/>
              <a:gd name="connsiteY26" fmla="*/ 1197858 h 5220011"/>
              <a:gd name="connsiteX27" fmla="*/ 11441291 w 31146864"/>
              <a:gd name="connsiteY27" fmla="*/ 1675223 h 5220011"/>
              <a:gd name="connsiteX28" fmla="*/ 12457614 w 31146864"/>
              <a:gd name="connsiteY28" fmla="*/ 1336447 h 5220011"/>
              <a:gd name="connsiteX29" fmla="*/ 13277604 w 31146864"/>
              <a:gd name="connsiteY29" fmla="*/ 1151663 h 5220011"/>
              <a:gd name="connsiteX30" fmla="*/ 14465260 w 31146864"/>
              <a:gd name="connsiteY30" fmla="*/ 757887 h 5220011"/>
              <a:gd name="connsiteX31" fmla="*/ 15825300 w 31146864"/>
              <a:gd name="connsiteY31" fmla="*/ 969448 h 5220011"/>
              <a:gd name="connsiteX32" fmla="*/ 16505313 w 31146864"/>
              <a:gd name="connsiteY32" fmla="*/ 636992 h 5220011"/>
              <a:gd name="connsiteX33" fmla="*/ 17208004 w 31146864"/>
              <a:gd name="connsiteY33" fmla="*/ 516097 h 5220011"/>
              <a:gd name="connsiteX34" fmla="*/ 17752021 w 31146864"/>
              <a:gd name="connsiteY34" fmla="*/ 606768 h 5220011"/>
              <a:gd name="connsiteX35" fmla="*/ 18409374 w 31146864"/>
              <a:gd name="connsiteY35" fmla="*/ 364983 h 5220011"/>
              <a:gd name="connsiteX36" fmla="*/ 18976059 w 31146864"/>
              <a:gd name="connsiteY36" fmla="*/ 455654 h 5220011"/>
              <a:gd name="connsiteX37" fmla="*/ 19565408 w 31146864"/>
              <a:gd name="connsiteY37" fmla="*/ 2303 h 5220011"/>
              <a:gd name="connsiteX38" fmla="*/ 20109428 w 31146864"/>
              <a:gd name="connsiteY38" fmla="*/ 546317 h 5220011"/>
              <a:gd name="connsiteX39" fmla="*/ 20449445 w 31146864"/>
              <a:gd name="connsiteY39" fmla="*/ 999663 h 5220011"/>
              <a:gd name="connsiteX40" fmla="*/ 21968153 w 31146864"/>
              <a:gd name="connsiteY40" fmla="*/ 667220 h 5220011"/>
              <a:gd name="connsiteX41" fmla="*/ 30431453 w 31146864"/>
              <a:gd name="connsiteY41" fmla="*/ 5214138 h 5220011"/>
              <a:gd name="connsiteX42" fmla="*/ 12049 w 31146864"/>
              <a:gd name="connsiteY42" fmla="*/ 5220013 h 5220011"/>
              <a:gd name="connsiteX43" fmla="*/ 2559 w 31146864"/>
              <a:gd name="connsiteY43" fmla="*/ 3792424 h 5220011"/>
              <a:gd name="connsiteX44" fmla="*/ 202583 w 31146864"/>
              <a:gd name="connsiteY44" fmla="*/ 3525724 h 5220011"/>
              <a:gd name="connsiteX45" fmla="*/ 458567 w 31146864"/>
              <a:gd name="connsiteY45" fmla="*/ 3611450 h 5220011"/>
              <a:gd name="connsiteX46" fmla="*/ 696691 w 31146864"/>
              <a:gd name="connsiteY46" fmla="*/ 3420950 h 5220011"/>
              <a:gd name="connsiteX47" fmla="*/ 896716 w 31146864"/>
              <a:gd name="connsiteY47" fmla="*/ 3287600 h 5220011"/>
              <a:gd name="connsiteX48" fmla="*/ 1039591 w 31146864"/>
              <a:gd name="connsiteY48" fmla="*/ 3011375 h 5220011"/>
              <a:gd name="connsiteX49" fmla="*/ 1411065 w 31146864"/>
              <a:gd name="connsiteY49" fmla="*/ 2878025 h 5220011"/>
              <a:gd name="connsiteX50" fmla="*/ 1685925 w 31146864"/>
              <a:gd name="connsiteY50" fmla="*/ 2811349 h 5220011"/>
              <a:gd name="connsiteX51" fmla="*/ 1856372 w 31146864"/>
              <a:gd name="connsiteY51" fmla="*/ 2588263 h 5220011"/>
              <a:gd name="connsiteX52" fmla="*/ 1976688 w 31146864"/>
              <a:gd name="connsiteY52" fmla="*/ 2632379 h 5220011"/>
              <a:gd name="connsiteX53" fmla="*/ 2096364 w 31146864"/>
              <a:gd name="connsiteY53" fmla="*/ 2476972 h 5220011"/>
              <a:gd name="connsiteX54" fmla="*/ 2345657 w 31146864"/>
              <a:gd name="connsiteY54" fmla="*/ 2479979 h 5220011"/>
              <a:gd name="connsiteX55" fmla="*/ 2480371 w 31146864"/>
              <a:gd name="connsiteY55" fmla="*/ 2628871 h 5220011"/>
              <a:gd name="connsiteX56" fmla="*/ 2674520 w 31146864"/>
              <a:gd name="connsiteY56" fmla="*/ 2576232 h 5220011"/>
              <a:gd name="connsiteX57" fmla="*/ 3007393 w 31146864"/>
              <a:gd name="connsiteY57" fmla="*/ 2544148 h 5220011"/>
              <a:gd name="connsiteX58" fmla="*/ 3316064 w 31146864"/>
              <a:gd name="connsiteY58" fmla="*/ 2554175 h 5220011"/>
              <a:gd name="connsiteX59" fmla="*/ 3380372 w 31146864"/>
              <a:gd name="connsiteY59" fmla="*/ 2407790 h 5220011"/>
              <a:gd name="connsiteX60" fmla="*/ 3510718 w 31146864"/>
              <a:gd name="connsiteY60" fmla="*/ 2314963 h 5220011"/>
              <a:gd name="connsiteX0" fmla="*/ 3510718 w 31146864"/>
              <a:gd name="connsiteY0" fmla="*/ 2314963 h 5220011"/>
              <a:gd name="connsiteX1" fmla="*/ 3834130 w 31146864"/>
              <a:gd name="connsiteY1" fmla="*/ 2124853 h 5220011"/>
              <a:gd name="connsiteX2" fmla="*/ 4068538 w 31146864"/>
              <a:gd name="connsiteY2" fmla="*/ 1879759 h 5220011"/>
              <a:gd name="connsiteX3" fmla="*/ 4447871 w 31146864"/>
              <a:gd name="connsiteY3" fmla="*/ 1929367 h 5220011"/>
              <a:gd name="connsiteX4" fmla="*/ 4932915 w 31146864"/>
              <a:gd name="connsiteY4" fmla="*/ 1735383 h 5220011"/>
              <a:gd name="connsiteX5" fmla="*/ 5055885 w 31146864"/>
              <a:gd name="connsiteY5" fmla="*/ 1744085 h 5220011"/>
              <a:gd name="connsiteX6" fmla="*/ 5262183 w 31146864"/>
              <a:gd name="connsiteY6" fmla="*/ 1452063 h 5220011"/>
              <a:gd name="connsiteX7" fmla="*/ 5527059 w 31146864"/>
              <a:gd name="connsiteY7" fmla="*/ 1877899 h 5220011"/>
              <a:gd name="connsiteX8" fmla="*/ 5685000 w 31146864"/>
              <a:gd name="connsiteY8" fmla="*/ 1313834 h 5220011"/>
              <a:gd name="connsiteX9" fmla="*/ 6111999 w 31146864"/>
              <a:gd name="connsiteY9" fmla="*/ 1040629 h 5220011"/>
              <a:gd name="connsiteX10" fmla="*/ 6234198 w 31146864"/>
              <a:gd name="connsiteY10" fmla="*/ 711668 h 5220011"/>
              <a:gd name="connsiteX11" fmla="*/ 6780318 w 31146864"/>
              <a:gd name="connsiteY11" fmla="*/ 865927 h 5220011"/>
              <a:gd name="connsiteX12" fmla="*/ 6991551 w 31146864"/>
              <a:gd name="connsiteY12" fmla="*/ 646621 h 5220011"/>
              <a:gd name="connsiteX13" fmla="*/ 7181354 w 31146864"/>
              <a:gd name="connsiteY13" fmla="*/ 571815 h 5220011"/>
              <a:gd name="connsiteX14" fmla="*/ 7486502 w 31146864"/>
              <a:gd name="connsiteY14" fmla="*/ 55848 h 5220011"/>
              <a:gd name="connsiteX15" fmla="*/ 7781108 w 31146864"/>
              <a:gd name="connsiteY15" fmla="*/ 168617 h 5220011"/>
              <a:gd name="connsiteX16" fmla="*/ 7901151 w 31146864"/>
              <a:gd name="connsiteY16" fmla="*/ 379293 h 5220011"/>
              <a:gd name="connsiteX17" fmla="*/ 8131660 w 31146864"/>
              <a:gd name="connsiteY17" fmla="*/ 649784 h 5220011"/>
              <a:gd name="connsiteX18" fmla="*/ 8253256 w 31146864"/>
              <a:gd name="connsiteY18" fmla="*/ 1075977 h 5220011"/>
              <a:gd name="connsiteX19" fmla="*/ 8413762 w 31146864"/>
              <a:gd name="connsiteY19" fmla="*/ 1247628 h 5220011"/>
              <a:gd name="connsiteX20" fmla="*/ 8595143 w 31146864"/>
              <a:gd name="connsiteY20" fmla="*/ 1505817 h 5220011"/>
              <a:gd name="connsiteX21" fmla="*/ 8706807 w 31146864"/>
              <a:gd name="connsiteY21" fmla="*/ 1539863 h 5220011"/>
              <a:gd name="connsiteX22" fmla="*/ 8790709 w 31146864"/>
              <a:gd name="connsiteY22" fmla="*/ 1670781 h 5220011"/>
              <a:gd name="connsiteX23" fmla="*/ 8960133 w 31146864"/>
              <a:gd name="connsiteY23" fmla="*/ 1574924 h 5220011"/>
              <a:gd name="connsiteX24" fmla="*/ 9298594 w 31146864"/>
              <a:gd name="connsiteY24" fmla="*/ 1505029 h 5220011"/>
              <a:gd name="connsiteX25" fmla="*/ 9997651 w 31146864"/>
              <a:gd name="connsiteY25" fmla="*/ 1444236 h 5220011"/>
              <a:gd name="connsiteX26" fmla="*/ 10436521 w 31146864"/>
              <a:gd name="connsiteY26" fmla="*/ 1197858 h 5220011"/>
              <a:gd name="connsiteX27" fmla="*/ 11441291 w 31146864"/>
              <a:gd name="connsiteY27" fmla="*/ 1675223 h 5220011"/>
              <a:gd name="connsiteX28" fmla="*/ 12457614 w 31146864"/>
              <a:gd name="connsiteY28" fmla="*/ 1336447 h 5220011"/>
              <a:gd name="connsiteX29" fmla="*/ 13277604 w 31146864"/>
              <a:gd name="connsiteY29" fmla="*/ 1151663 h 5220011"/>
              <a:gd name="connsiteX30" fmla="*/ 14465260 w 31146864"/>
              <a:gd name="connsiteY30" fmla="*/ 757887 h 5220011"/>
              <a:gd name="connsiteX31" fmla="*/ 15825300 w 31146864"/>
              <a:gd name="connsiteY31" fmla="*/ 969448 h 5220011"/>
              <a:gd name="connsiteX32" fmla="*/ 16505313 w 31146864"/>
              <a:gd name="connsiteY32" fmla="*/ 636992 h 5220011"/>
              <a:gd name="connsiteX33" fmla="*/ 17208004 w 31146864"/>
              <a:gd name="connsiteY33" fmla="*/ 516097 h 5220011"/>
              <a:gd name="connsiteX34" fmla="*/ 17752021 w 31146864"/>
              <a:gd name="connsiteY34" fmla="*/ 606768 h 5220011"/>
              <a:gd name="connsiteX35" fmla="*/ 18409374 w 31146864"/>
              <a:gd name="connsiteY35" fmla="*/ 364983 h 5220011"/>
              <a:gd name="connsiteX36" fmla="*/ 18976059 w 31146864"/>
              <a:gd name="connsiteY36" fmla="*/ 455654 h 5220011"/>
              <a:gd name="connsiteX37" fmla="*/ 19565408 w 31146864"/>
              <a:gd name="connsiteY37" fmla="*/ 2303 h 5220011"/>
              <a:gd name="connsiteX38" fmla="*/ 20109428 w 31146864"/>
              <a:gd name="connsiteY38" fmla="*/ 546317 h 5220011"/>
              <a:gd name="connsiteX39" fmla="*/ 20449445 w 31146864"/>
              <a:gd name="connsiteY39" fmla="*/ 999663 h 5220011"/>
              <a:gd name="connsiteX40" fmla="*/ 21968153 w 31146864"/>
              <a:gd name="connsiteY40" fmla="*/ 667220 h 5220011"/>
              <a:gd name="connsiteX41" fmla="*/ 30431453 w 31146864"/>
              <a:gd name="connsiteY41" fmla="*/ 5214138 h 5220011"/>
              <a:gd name="connsiteX42" fmla="*/ 12049 w 31146864"/>
              <a:gd name="connsiteY42" fmla="*/ 5220013 h 5220011"/>
              <a:gd name="connsiteX43" fmla="*/ 2559 w 31146864"/>
              <a:gd name="connsiteY43" fmla="*/ 3792424 h 5220011"/>
              <a:gd name="connsiteX44" fmla="*/ 202583 w 31146864"/>
              <a:gd name="connsiteY44" fmla="*/ 3525724 h 5220011"/>
              <a:gd name="connsiteX45" fmla="*/ 458567 w 31146864"/>
              <a:gd name="connsiteY45" fmla="*/ 3611450 h 5220011"/>
              <a:gd name="connsiteX46" fmla="*/ 696691 w 31146864"/>
              <a:gd name="connsiteY46" fmla="*/ 3420950 h 5220011"/>
              <a:gd name="connsiteX47" fmla="*/ 896716 w 31146864"/>
              <a:gd name="connsiteY47" fmla="*/ 3287600 h 5220011"/>
              <a:gd name="connsiteX48" fmla="*/ 1039591 w 31146864"/>
              <a:gd name="connsiteY48" fmla="*/ 3011375 h 5220011"/>
              <a:gd name="connsiteX49" fmla="*/ 1411065 w 31146864"/>
              <a:gd name="connsiteY49" fmla="*/ 2878025 h 5220011"/>
              <a:gd name="connsiteX50" fmla="*/ 1685925 w 31146864"/>
              <a:gd name="connsiteY50" fmla="*/ 2811349 h 5220011"/>
              <a:gd name="connsiteX51" fmla="*/ 1856372 w 31146864"/>
              <a:gd name="connsiteY51" fmla="*/ 2588263 h 5220011"/>
              <a:gd name="connsiteX52" fmla="*/ 1976688 w 31146864"/>
              <a:gd name="connsiteY52" fmla="*/ 2632379 h 5220011"/>
              <a:gd name="connsiteX53" fmla="*/ 2096364 w 31146864"/>
              <a:gd name="connsiteY53" fmla="*/ 2476972 h 5220011"/>
              <a:gd name="connsiteX54" fmla="*/ 2345657 w 31146864"/>
              <a:gd name="connsiteY54" fmla="*/ 2479979 h 5220011"/>
              <a:gd name="connsiteX55" fmla="*/ 2480371 w 31146864"/>
              <a:gd name="connsiteY55" fmla="*/ 2628871 h 5220011"/>
              <a:gd name="connsiteX56" fmla="*/ 2674520 w 31146864"/>
              <a:gd name="connsiteY56" fmla="*/ 2576232 h 5220011"/>
              <a:gd name="connsiteX57" fmla="*/ 3007393 w 31146864"/>
              <a:gd name="connsiteY57" fmla="*/ 2544148 h 5220011"/>
              <a:gd name="connsiteX58" fmla="*/ 3316064 w 31146864"/>
              <a:gd name="connsiteY58" fmla="*/ 2554175 h 5220011"/>
              <a:gd name="connsiteX59" fmla="*/ 3380372 w 31146864"/>
              <a:gd name="connsiteY59" fmla="*/ 2407790 h 5220011"/>
              <a:gd name="connsiteX60" fmla="*/ 3510718 w 31146864"/>
              <a:gd name="connsiteY60" fmla="*/ 2314963 h 5220011"/>
              <a:gd name="connsiteX0" fmla="*/ 3510718 w 31103933"/>
              <a:gd name="connsiteY0" fmla="*/ 2314963 h 5220011"/>
              <a:gd name="connsiteX1" fmla="*/ 3834130 w 31103933"/>
              <a:gd name="connsiteY1" fmla="*/ 2124853 h 5220011"/>
              <a:gd name="connsiteX2" fmla="*/ 4068538 w 31103933"/>
              <a:gd name="connsiteY2" fmla="*/ 1879759 h 5220011"/>
              <a:gd name="connsiteX3" fmla="*/ 4447871 w 31103933"/>
              <a:gd name="connsiteY3" fmla="*/ 1929367 h 5220011"/>
              <a:gd name="connsiteX4" fmla="*/ 4932915 w 31103933"/>
              <a:gd name="connsiteY4" fmla="*/ 1735383 h 5220011"/>
              <a:gd name="connsiteX5" fmla="*/ 5055885 w 31103933"/>
              <a:gd name="connsiteY5" fmla="*/ 1744085 h 5220011"/>
              <a:gd name="connsiteX6" fmla="*/ 5262183 w 31103933"/>
              <a:gd name="connsiteY6" fmla="*/ 1452063 h 5220011"/>
              <a:gd name="connsiteX7" fmla="*/ 5527059 w 31103933"/>
              <a:gd name="connsiteY7" fmla="*/ 1877899 h 5220011"/>
              <a:gd name="connsiteX8" fmla="*/ 5685000 w 31103933"/>
              <a:gd name="connsiteY8" fmla="*/ 1313834 h 5220011"/>
              <a:gd name="connsiteX9" fmla="*/ 6111999 w 31103933"/>
              <a:gd name="connsiteY9" fmla="*/ 1040629 h 5220011"/>
              <a:gd name="connsiteX10" fmla="*/ 6234198 w 31103933"/>
              <a:gd name="connsiteY10" fmla="*/ 711668 h 5220011"/>
              <a:gd name="connsiteX11" fmla="*/ 6780318 w 31103933"/>
              <a:gd name="connsiteY11" fmla="*/ 865927 h 5220011"/>
              <a:gd name="connsiteX12" fmla="*/ 6991551 w 31103933"/>
              <a:gd name="connsiteY12" fmla="*/ 646621 h 5220011"/>
              <a:gd name="connsiteX13" fmla="*/ 7181354 w 31103933"/>
              <a:gd name="connsiteY13" fmla="*/ 571815 h 5220011"/>
              <a:gd name="connsiteX14" fmla="*/ 7486502 w 31103933"/>
              <a:gd name="connsiteY14" fmla="*/ 55848 h 5220011"/>
              <a:gd name="connsiteX15" fmla="*/ 7781108 w 31103933"/>
              <a:gd name="connsiteY15" fmla="*/ 168617 h 5220011"/>
              <a:gd name="connsiteX16" fmla="*/ 7901151 w 31103933"/>
              <a:gd name="connsiteY16" fmla="*/ 379293 h 5220011"/>
              <a:gd name="connsiteX17" fmla="*/ 8131660 w 31103933"/>
              <a:gd name="connsiteY17" fmla="*/ 649784 h 5220011"/>
              <a:gd name="connsiteX18" fmla="*/ 8253256 w 31103933"/>
              <a:gd name="connsiteY18" fmla="*/ 1075977 h 5220011"/>
              <a:gd name="connsiteX19" fmla="*/ 8413762 w 31103933"/>
              <a:gd name="connsiteY19" fmla="*/ 1247628 h 5220011"/>
              <a:gd name="connsiteX20" fmla="*/ 8595143 w 31103933"/>
              <a:gd name="connsiteY20" fmla="*/ 1505817 h 5220011"/>
              <a:gd name="connsiteX21" fmla="*/ 8706807 w 31103933"/>
              <a:gd name="connsiteY21" fmla="*/ 1539863 h 5220011"/>
              <a:gd name="connsiteX22" fmla="*/ 8790709 w 31103933"/>
              <a:gd name="connsiteY22" fmla="*/ 1670781 h 5220011"/>
              <a:gd name="connsiteX23" fmla="*/ 8960133 w 31103933"/>
              <a:gd name="connsiteY23" fmla="*/ 1574924 h 5220011"/>
              <a:gd name="connsiteX24" fmla="*/ 9298594 w 31103933"/>
              <a:gd name="connsiteY24" fmla="*/ 1505029 h 5220011"/>
              <a:gd name="connsiteX25" fmla="*/ 9997651 w 31103933"/>
              <a:gd name="connsiteY25" fmla="*/ 1444236 h 5220011"/>
              <a:gd name="connsiteX26" fmla="*/ 10436521 w 31103933"/>
              <a:gd name="connsiteY26" fmla="*/ 1197858 h 5220011"/>
              <a:gd name="connsiteX27" fmla="*/ 11441291 w 31103933"/>
              <a:gd name="connsiteY27" fmla="*/ 1675223 h 5220011"/>
              <a:gd name="connsiteX28" fmla="*/ 12457614 w 31103933"/>
              <a:gd name="connsiteY28" fmla="*/ 1336447 h 5220011"/>
              <a:gd name="connsiteX29" fmla="*/ 13277604 w 31103933"/>
              <a:gd name="connsiteY29" fmla="*/ 1151663 h 5220011"/>
              <a:gd name="connsiteX30" fmla="*/ 14465260 w 31103933"/>
              <a:gd name="connsiteY30" fmla="*/ 757887 h 5220011"/>
              <a:gd name="connsiteX31" fmla="*/ 15825300 w 31103933"/>
              <a:gd name="connsiteY31" fmla="*/ 969448 h 5220011"/>
              <a:gd name="connsiteX32" fmla="*/ 16505313 w 31103933"/>
              <a:gd name="connsiteY32" fmla="*/ 636992 h 5220011"/>
              <a:gd name="connsiteX33" fmla="*/ 17208004 w 31103933"/>
              <a:gd name="connsiteY33" fmla="*/ 516097 h 5220011"/>
              <a:gd name="connsiteX34" fmla="*/ 17752021 w 31103933"/>
              <a:gd name="connsiteY34" fmla="*/ 606768 h 5220011"/>
              <a:gd name="connsiteX35" fmla="*/ 18409374 w 31103933"/>
              <a:gd name="connsiteY35" fmla="*/ 364983 h 5220011"/>
              <a:gd name="connsiteX36" fmla="*/ 18976059 w 31103933"/>
              <a:gd name="connsiteY36" fmla="*/ 455654 h 5220011"/>
              <a:gd name="connsiteX37" fmla="*/ 19565408 w 31103933"/>
              <a:gd name="connsiteY37" fmla="*/ 2303 h 5220011"/>
              <a:gd name="connsiteX38" fmla="*/ 20109428 w 31103933"/>
              <a:gd name="connsiteY38" fmla="*/ 546317 h 5220011"/>
              <a:gd name="connsiteX39" fmla="*/ 20449445 w 31103933"/>
              <a:gd name="connsiteY39" fmla="*/ 999663 h 5220011"/>
              <a:gd name="connsiteX40" fmla="*/ 21152130 w 31103933"/>
              <a:gd name="connsiteY40" fmla="*/ 516106 h 5220011"/>
              <a:gd name="connsiteX41" fmla="*/ 30431453 w 31103933"/>
              <a:gd name="connsiteY41" fmla="*/ 5214138 h 5220011"/>
              <a:gd name="connsiteX42" fmla="*/ 12049 w 31103933"/>
              <a:gd name="connsiteY42" fmla="*/ 5220013 h 5220011"/>
              <a:gd name="connsiteX43" fmla="*/ 2559 w 31103933"/>
              <a:gd name="connsiteY43" fmla="*/ 3792424 h 5220011"/>
              <a:gd name="connsiteX44" fmla="*/ 202583 w 31103933"/>
              <a:gd name="connsiteY44" fmla="*/ 3525724 h 5220011"/>
              <a:gd name="connsiteX45" fmla="*/ 458567 w 31103933"/>
              <a:gd name="connsiteY45" fmla="*/ 3611450 h 5220011"/>
              <a:gd name="connsiteX46" fmla="*/ 696691 w 31103933"/>
              <a:gd name="connsiteY46" fmla="*/ 3420950 h 5220011"/>
              <a:gd name="connsiteX47" fmla="*/ 896716 w 31103933"/>
              <a:gd name="connsiteY47" fmla="*/ 3287600 h 5220011"/>
              <a:gd name="connsiteX48" fmla="*/ 1039591 w 31103933"/>
              <a:gd name="connsiteY48" fmla="*/ 3011375 h 5220011"/>
              <a:gd name="connsiteX49" fmla="*/ 1411065 w 31103933"/>
              <a:gd name="connsiteY49" fmla="*/ 2878025 h 5220011"/>
              <a:gd name="connsiteX50" fmla="*/ 1685925 w 31103933"/>
              <a:gd name="connsiteY50" fmla="*/ 2811349 h 5220011"/>
              <a:gd name="connsiteX51" fmla="*/ 1856372 w 31103933"/>
              <a:gd name="connsiteY51" fmla="*/ 2588263 h 5220011"/>
              <a:gd name="connsiteX52" fmla="*/ 1976688 w 31103933"/>
              <a:gd name="connsiteY52" fmla="*/ 2632379 h 5220011"/>
              <a:gd name="connsiteX53" fmla="*/ 2096364 w 31103933"/>
              <a:gd name="connsiteY53" fmla="*/ 2476972 h 5220011"/>
              <a:gd name="connsiteX54" fmla="*/ 2345657 w 31103933"/>
              <a:gd name="connsiteY54" fmla="*/ 2479979 h 5220011"/>
              <a:gd name="connsiteX55" fmla="*/ 2480371 w 31103933"/>
              <a:gd name="connsiteY55" fmla="*/ 2628871 h 5220011"/>
              <a:gd name="connsiteX56" fmla="*/ 2674520 w 31103933"/>
              <a:gd name="connsiteY56" fmla="*/ 2576232 h 5220011"/>
              <a:gd name="connsiteX57" fmla="*/ 3007393 w 31103933"/>
              <a:gd name="connsiteY57" fmla="*/ 2544148 h 5220011"/>
              <a:gd name="connsiteX58" fmla="*/ 3316064 w 31103933"/>
              <a:gd name="connsiteY58" fmla="*/ 2554175 h 5220011"/>
              <a:gd name="connsiteX59" fmla="*/ 3380372 w 31103933"/>
              <a:gd name="connsiteY59" fmla="*/ 2407790 h 5220011"/>
              <a:gd name="connsiteX60" fmla="*/ 3510718 w 31103933"/>
              <a:gd name="connsiteY60" fmla="*/ 2314963 h 5220011"/>
              <a:gd name="connsiteX0" fmla="*/ 3510718 w 31191312"/>
              <a:gd name="connsiteY0" fmla="*/ 2314963 h 5220011"/>
              <a:gd name="connsiteX1" fmla="*/ 3834130 w 31191312"/>
              <a:gd name="connsiteY1" fmla="*/ 2124853 h 5220011"/>
              <a:gd name="connsiteX2" fmla="*/ 4068538 w 31191312"/>
              <a:gd name="connsiteY2" fmla="*/ 1879759 h 5220011"/>
              <a:gd name="connsiteX3" fmla="*/ 4447871 w 31191312"/>
              <a:gd name="connsiteY3" fmla="*/ 1929367 h 5220011"/>
              <a:gd name="connsiteX4" fmla="*/ 4932915 w 31191312"/>
              <a:gd name="connsiteY4" fmla="*/ 1735383 h 5220011"/>
              <a:gd name="connsiteX5" fmla="*/ 5055885 w 31191312"/>
              <a:gd name="connsiteY5" fmla="*/ 1744085 h 5220011"/>
              <a:gd name="connsiteX6" fmla="*/ 5262183 w 31191312"/>
              <a:gd name="connsiteY6" fmla="*/ 1452063 h 5220011"/>
              <a:gd name="connsiteX7" fmla="*/ 5527059 w 31191312"/>
              <a:gd name="connsiteY7" fmla="*/ 1877899 h 5220011"/>
              <a:gd name="connsiteX8" fmla="*/ 5685000 w 31191312"/>
              <a:gd name="connsiteY8" fmla="*/ 1313834 h 5220011"/>
              <a:gd name="connsiteX9" fmla="*/ 6111999 w 31191312"/>
              <a:gd name="connsiteY9" fmla="*/ 1040629 h 5220011"/>
              <a:gd name="connsiteX10" fmla="*/ 6234198 w 31191312"/>
              <a:gd name="connsiteY10" fmla="*/ 711668 h 5220011"/>
              <a:gd name="connsiteX11" fmla="*/ 6780318 w 31191312"/>
              <a:gd name="connsiteY11" fmla="*/ 865927 h 5220011"/>
              <a:gd name="connsiteX12" fmla="*/ 6991551 w 31191312"/>
              <a:gd name="connsiteY12" fmla="*/ 646621 h 5220011"/>
              <a:gd name="connsiteX13" fmla="*/ 7181354 w 31191312"/>
              <a:gd name="connsiteY13" fmla="*/ 571815 h 5220011"/>
              <a:gd name="connsiteX14" fmla="*/ 7486502 w 31191312"/>
              <a:gd name="connsiteY14" fmla="*/ 55848 h 5220011"/>
              <a:gd name="connsiteX15" fmla="*/ 7781108 w 31191312"/>
              <a:gd name="connsiteY15" fmla="*/ 168617 h 5220011"/>
              <a:gd name="connsiteX16" fmla="*/ 7901151 w 31191312"/>
              <a:gd name="connsiteY16" fmla="*/ 379293 h 5220011"/>
              <a:gd name="connsiteX17" fmla="*/ 8131660 w 31191312"/>
              <a:gd name="connsiteY17" fmla="*/ 649784 h 5220011"/>
              <a:gd name="connsiteX18" fmla="*/ 8253256 w 31191312"/>
              <a:gd name="connsiteY18" fmla="*/ 1075977 h 5220011"/>
              <a:gd name="connsiteX19" fmla="*/ 8413762 w 31191312"/>
              <a:gd name="connsiteY19" fmla="*/ 1247628 h 5220011"/>
              <a:gd name="connsiteX20" fmla="*/ 8595143 w 31191312"/>
              <a:gd name="connsiteY20" fmla="*/ 1505817 h 5220011"/>
              <a:gd name="connsiteX21" fmla="*/ 8706807 w 31191312"/>
              <a:gd name="connsiteY21" fmla="*/ 1539863 h 5220011"/>
              <a:gd name="connsiteX22" fmla="*/ 8790709 w 31191312"/>
              <a:gd name="connsiteY22" fmla="*/ 1670781 h 5220011"/>
              <a:gd name="connsiteX23" fmla="*/ 8960133 w 31191312"/>
              <a:gd name="connsiteY23" fmla="*/ 1574924 h 5220011"/>
              <a:gd name="connsiteX24" fmla="*/ 9298594 w 31191312"/>
              <a:gd name="connsiteY24" fmla="*/ 1505029 h 5220011"/>
              <a:gd name="connsiteX25" fmla="*/ 9997651 w 31191312"/>
              <a:gd name="connsiteY25" fmla="*/ 1444236 h 5220011"/>
              <a:gd name="connsiteX26" fmla="*/ 10436521 w 31191312"/>
              <a:gd name="connsiteY26" fmla="*/ 1197858 h 5220011"/>
              <a:gd name="connsiteX27" fmla="*/ 11441291 w 31191312"/>
              <a:gd name="connsiteY27" fmla="*/ 1675223 h 5220011"/>
              <a:gd name="connsiteX28" fmla="*/ 12457614 w 31191312"/>
              <a:gd name="connsiteY28" fmla="*/ 1336447 h 5220011"/>
              <a:gd name="connsiteX29" fmla="*/ 13277604 w 31191312"/>
              <a:gd name="connsiteY29" fmla="*/ 1151663 h 5220011"/>
              <a:gd name="connsiteX30" fmla="*/ 14465260 w 31191312"/>
              <a:gd name="connsiteY30" fmla="*/ 757887 h 5220011"/>
              <a:gd name="connsiteX31" fmla="*/ 15825300 w 31191312"/>
              <a:gd name="connsiteY31" fmla="*/ 969448 h 5220011"/>
              <a:gd name="connsiteX32" fmla="*/ 16505313 w 31191312"/>
              <a:gd name="connsiteY32" fmla="*/ 636992 h 5220011"/>
              <a:gd name="connsiteX33" fmla="*/ 17208004 w 31191312"/>
              <a:gd name="connsiteY33" fmla="*/ 516097 h 5220011"/>
              <a:gd name="connsiteX34" fmla="*/ 17752021 w 31191312"/>
              <a:gd name="connsiteY34" fmla="*/ 606768 h 5220011"/>
              <a:gd name="connsiteX35" fmla="*/ 18409374 w 31191312"/>
              <a:gd name="connsiteY35" fmla="*/ 364983 h 5220011"/>
              <a:gd name="connsiteX36" fmla="*/ 18976059 w 31191312"/>
              <a:gd name="connsiteY36" fmla="*/ 455654 h 5220011"/>
              <a:gd name="connsiteX37" fmla="*/ 19565408 w 31191312"/>
              <a:gd name="connsiteY37" fmla="*/ 2303 h 5220011"/>
              <a:gd name="connsiteX38" fmla="*/ 20109428 w 31191312"/>
              <a:gd name="connsiteY38" fmla="*/ 546317 h 5220011"/>
              <a:gd name="connsiteX39" fmla="*/ 20449445 w 31191312"/>
              <a:gd name="connsiteY39" fmla="*/ 999663 h 5220011"/>
              <a:gd name="connsiteX40" fmla="*/ 21152130 w 31191312"/>
              <a:gd name="connsiteY40" fmla="*/ 516106 h 5220011"/>
              <a:gd name="connsiteX41" fmla="*/ 21922817 w 31191312"/>
              <a:gd name="connsiteY41" fmla="*/ 788102 h 5220011"/>
              <a:gd name="connsiteX42" fmla="*/ 30431453 w 31191312"/>
              <a:gd name="connsiteY42" fmla="*/ 5214138 h 5220011"/>
              <a:gd name="connsiteX43" fmla="*/ 12049 w 31191312"/>
              <a:gd name="connsiteY43" fmla="*/ 5220013 h 5220011"/>
              <a:gd name="connsiteX44" fmla="*/ 2559 w 31191312"/>
              <a:gd name="connsiteY44" fmla="*/ 3792424 h 5220011"/>
              <a:gd name="connsiteX45" fmla="*/ 202583 w 31191312"/>
              <a:gd name="connsiteY45" fmla="*/ 3525724 h 5220011"/>
              <a:gd name="connsiteX46" fmla="*/ 458567 w 31191312"/>
              <a:gd name="connsiteY46" fmla="*/ 3611450 h 5220011"/>
              <a:gd name="connsiteX47" fmla="*/ 696691 w 31191312"/>
              <a:gd name="connsiteY47" fmla="*/ 3420950 h 5220011"/>
              <a:gd name="connsiteX48" fmla="*/ 896716 w 31191312"/>
              <a:gd name="connsiteY48" fmla="*/ 3287600 h 5220011"/>
              <a:gd name="connsiteX49" fmla="*/ 1039591 w 31191312"/>
              <a:gd name="connsiteY49" fmla="*/ 3011375 h 5220011"/>
              <a:gd name="connsiteX50" fmla="*/ 1411065 w 31191312"/>
              <a:gd name="connsiteY50" fmla="*/ 2878025 h 5220011"/>
              <a:gd name="connsiteX51" fmla="*/ 1685925 w 31191312"/>
              <a:gd name="connsiteY51" fmla="*/ 2811349 h 5220011"/>
              <a:gd name="connsiteX52" fmla="*/ 1856372 w 31191312"/>
              <a:gd name="connsiteY52" fmla="*/ 2588263 h 5220011"/>
              <a:gd name="connsiteX53" fmla="*/ 1976688 w 31191312"/>
              <a:gd name="connsiteY53" fmla="*/ 2632379 h 5220011"/>
              <a:gd name="connsiteX54" fmla="*/ 2096364 w 31191312"/>
              <a:gd name="connsiteY54" fmla="*/ 2476972 h 5220011"/>
              <a:gd name="connsiteX55" fmla="*/ 2345657 w 31191312"/>
              <a:gd name="connsiteY55" fmla="*/ 2479979 h 5220011"/>
              <a:gd name="connsiteX56" fmla="*/ 2480371 w 31191312"/>
              <a:gd name="connsiteY56" fmla="*/ 2628871 h 5220011"/>
              <a:gd name="connsiteX57" fmla="*/ 2674520 w 31191312"/>
              <a:gd name="connsiteY57" fmla="*/ 2576232 h 5220011"/>
              <a:gd name="connsiteX58" fmla="*/ 3007393 w 31191312"/>
              <a:gd name="connsiteY58" fmla="*/ 2544148 h 5220011"/>
              <a:gd name="connsiteX59" fmla="*/ 3316064 w 31191312"/>
              <a:gd name="connsiteY59" fmla="*/ 2554175 h 5220011"/>
              <a:gd name="connsiteX60" fmla="*/ 3380372 w 31191312"/>
              <a:gd name="connsiteY60" fmla="*/ 2407790 h 5220011"/>
              <a:gd name="connsiteX61" fmla="*/ 3510718 w 31191312"/>
              <a:gd name="connsiteY61" fmla="*/ 2314963 h 5220011"/>
              <a:gd name="connsiteX0" fmla="*/ 3510718 w 31191312"/>
              <a:gd name="connsiteY0" fmla="*/ 2314963 h 5220011"/>
              <a:gd name="connsiteX1" fmla="*/ 3834130 w 31191312"/>
              <a:gd name="connsiteY1" fmla="*/ 2124853 h 5220011"/>
              <a:gd name="connsiteX2" fmla="*/ 4068538 w 31191312"/>
              <a:gd name="connsiteY2" fmla="*/ 1879759 h 5220011"/>
              <a:gd name="connsiteX3" fmla="*/ 4447871 w 31191312"/>
              <a:gd name="connsiteY3" fmla="*/ 1929367 h 5220011"/>
              <a:gd name="connsiteX4" fmla="*/ 4932915 w 31191312"/>
              <a:gd name="connsiteY4" fmla="*/ 1735383 h 5220011"/>
              <a:gd name="connsiteX5" fmla="*/ 5055885 w 31191312"/>
              <a:gd name="connsiteY5" fmla="*/ 1744085 h 5220011"/>
              <a:gd name="connsiteX6" fmla="*/ 5262183 w 31191312"/>
              <a:gd name="connsiteY6" fmla="*/ 1452063 h 5220011"/>
              <a:gd name="connsiteX7" fmla="*/ 5527059 w 31191312"/>
              <a:gd name="connsiteY7" fmla="*/ 1877899 h 5220011"/>
              <a:gd name="connsiteX8" fmla="*/ 5685000 w 31191312"/>
              <a:gd name="connsiteY8" fmla="*/ 1313834 h 5220011"/>
              <a:gd name="connsiteX9" fmla="*/ 6111999 w 31191312"/>
              <a:gd name="connsiteY9" fmla="*/ 1040629 h 5220011"/>
              <a:gd name="connsiteX10" fmla="*/ 6234198 w 31191312"/>
              <a:gd name="connsiteY10" fmla="*/ 711668 h 5220011"/>
              <a:gd name="connsiteX11" fmla="*/ 6780318 w 31191312"/>
              <a:gd name="connsiteY11" fmla="*/ 865927 h 5220011"/>
              <a:gd name="connsiteX12" fmla="*/ 6991551 w 31191312"/>
              <a:gd name="connsiteY12" fmla="*/ 646621 h 5220011"/>
              <a:gd name="connsiteX13" fmla="*/ 7181354 w 31191312"/>
              <a:gd name="connsiteY13" fmla="*/ 571815 h 5220011"/>
              <a:gd name="connsiteX14" fmla="*/ 7486502 w 31191312"/>
              <a:gd name="connsiteY14" fmla="*/ 55848 h 5220011"/>
              <a:gd name="connsiteX15" fmla="*/ 7781108 w 31191312"/>
              <a:gd name="connsiteY15" fmla="*/ 168617 h 5220011"/>
              <a:gd name="connsiteX16" fmla="*/ 7901151 w 31191312"/>
              <a:gd name="connsiteY16" fmla="*/ 379293 h 5220011"/>
              <a:gd name="connsiteX17" fmla="*/ 8131660 w 31191312"/>
              <a:gd name="connsiteY17" fmla="*/ 649784 h 5220011"/>
              <a:gd name="connsiteX18" fmla="*/ 8253256 w 31191312"/>
              <a:gd name="connsiteY18" fmla="*/ 1075977 h 5220011"/>
              <a:gd name="connsiteX19" fmla="*/ 8413762 w 31191312"/>
              <a:gd name="connsiteY19" fmla="*/ 1247628 h 5220011"/>
              <a:gd name="connsiteX20" fmla="*/ 8595143 w 31191312"/>
              <a:gd name="connsiteY20" fmla="*/ 1505817 h 5220011"/>
              <a:gd name="connsiteX21" fmla="*/ 8706807 w 31191312"/>
              <a:gd name="connsiteY21" fmla="*/ 1539863 h 5220011"/>
              <a:gd name="connsiteX22" fmla="*/ 8790709 w 31191312"/>
              <a:gd name="connsiteY22" fmla="*/ 1670781 h 5220011"/>
              <a:gd name="connsiteX23" fmla="*/ 8960133 w 31191312"/>
              <a:gd name="connsiteY23" fmla="*/ 1574924 h 5220011"/>
              <a:gd name="connsiteX24" fmla="*/ 9298594 w 31191312"/>
              <a:gd name="connsiteY24" fmla="*/ 1505029 h 5220011"/>
              <a:gd name="connsiteX25" fmla="*/ 9997651 w 31191312"/>
              <a:gd name="connsiteY25" fmla="*/ 1444236 h 5220011"/>
              <a:gd name="connsiteX26" fmla="*/ 10436521 w 31191312"/>
              <a:gd name="connsiteY26" fmla="*/ 1197858 h 5220011"/>
              <a:gd name="connsiteX27" fmla="*/ 11441291 w 31191312"/>
              <a:gd name="connsiteY27" fmla="*/ 1675223 h 5220011"/>
              <a:gd name="connsiteX28" fmla="*/ 12457614 w 31191312"/>
              <a:gd name="connsiteY28" fmla="*/ 1336447 h 5220011"/>
              <a:gd name="connsiteX29" fmla="*/ 13277604 w 31191312"/>
              <a:gd name="connsiteY29" fmla="*/ 1151663 h 5220011"/>
              <a:gd name="connsiteX30" fmla="*/ 14465260 w 31191312"/>
              <a:gd name="connsiteY30" fmla="*/ 757887 h 5220011"/>
              <a:gd name="connsiteX31" fmla="*/ 15825300 w 31191312"/>
              <a:gd name="connsiteY31" fmla="*/ 969448 h 5220011"/>
              <a:gd name="connsiteX32" fmla="*/ 16505313 w 31191312"/>
              <a:gd name="connsiteY32" fmla="*/ 636992 h 5220011"/>
              <a:gd name="connsiteX33" fmla="*/ 17208004 w 31191312"/>
              <a:gd name="connsiteY33" fmla="*/ 516097 h 5220011"/>
              <a:gd name="connsiteX34" fmla="*/ 17752021 w 31191312"/>
              <a:gd name="connsiteY34" fmla="*/ 606768 h 5220011"/>
              <a:gd name="connsiteX35" fmla="*/ 18409374 w 31191312"/>
              <a:gd name="connsiteY35" fmla="*/ 364983 h 5220011"/>
              <a:gd name="connsiteX36" fmla="*/ 18976059 w 31191312"/>
              <a:gd name="connsiteY36" fmla="*/ 455654 h 5220011"/>
              <a:gd name="connsiteX37" fmla="*/ 19565408 w 31191312"/>
              <a:gd name="connsiteY37" fmla="*/ 2303 h 5220011"/>
              <a:gd name="connsiteX38" fmla="*/ 20109428 w 31191312"/>
              <a:gd name="connsiteY38" fmla="*/ 546317 h 5220011"/>
              <a:gd name="connsiteX39" fmla="*/ 20449445 w 31191312"/>
              <a:gd name="connsiteY39" fmla="*/ 999663 h 5220011"/>
              <a:gd name="connsiteX40" fmla="*/ 21152130 w 31191312"/>
              <a:gd name="connsiteY40" fmla="*/ 516106 h 5220011"/>
              <a:gd name="connsiteX41" fmla="*/ 21922817 w 31191312"/>
              <a:gd name="connsiteY41" fmla="*/ 788102 h 5220011"/>
              <a:gd name="connsiteX42" fmla="*/ 30431453 w 31191312"/>
              <a:gd name="connsiteY42" fmla="*/ 5214138 h 5220011"/>
              <a:gd name="connsiteX43" fmla="*/ 12049 w 31191312"/>
              <a:gd name="connsiteY43" fmla="*/ 5220013 h 5220011"/>
              <a:gd name="connsiteX44" fmla="*/ 2559 w 31191312"/>
              <a:gd name="connsiteY44" fmla="*/ 3792424 h 5220011"/>
              <a:gd name="connsiteX45" fmla="*/ 202583 w 31191312"/>
              <a:gd name="connsiteY45" fmla="*/ 3525724 h 5220011"/>
              <a:gd name="connsiteX46" fmla="*/ 458567 w 31191312"/>
              <a:gd name="connsiteY46" fmla="*/ 3611450 h 5220011"/>
              <a:gd name="connsiteX47" fmla="*/ 696691 w 31191312"/>
              <a:gd name="connsiteY47" fmla="*/ 3420950 h 5220011"/>
              <a:gd name="connsiteX48" fmla="*/ 896716 w 31191312"/>
              <a:gd name="connsiteY48" fmla="*/ 3287600 h 5220011"/>
              <a:gd name="connsiteX49" fmla="*/ 1039591 w 31191312"/>
              <a:gd name="connsiteY49" fmla="*/ 3011375 h 5220011"/>
              <a:gd name="connsiteX50" fmla="*/ 1411065 w 31191312"/>
              <a:gd name="connsiteY50" fmla="*/ 2878025 h 5220011"/>
              <a:gd name="connsiteX51" fmla="*/ 1685925 w 31191312"/>
              <a:gd name="connsiteY51" fmla="*/ 2811349 h 5220011"/>
              <a:gd name="connsiteX52" fmla="*/ 1856372 w 31191312"/>
              <a:gd name="connsiteY52" fmla="*/ 2588263 h 5220011"/>
              <a:gd name="connsiteX53" fmla="*/ 1976688 w 31191312"/>
              <a:gd name="connsiteY53" fmla="*/ 2632379 h 5220011"/>
              <a:gd name="connsiteX54" fmla="*/ 2096364 w 31191312"/>
              <a:gd name="connsiteY54" fmla="*/ 2476972 h 5220011"/>
              <a:gd name="connsiteX55" fmla="*/ 2345657 w 31191312"/>
              <a:gd name="connsiteY55" fmla="*/ 2479979 h 5220011"/>
              <a:gd name="connsiteX56" fmla="*/ 2480371 w 31191312"/>
              <a:gd name="connsiteY56" fmla="*/ 2628871 h 5220011"/>
              <a:gd name="connsiteX57" fmla="*/ 2674520 w 31191312"/>
              <a:gd name="connsiteY57" fmla="*/ 2576232 h 5220011"/>
              <a:gd name="connsiteX58" fmla="*/ 3007393 w 31191312"/>
              <a:gd name="connsiteY58" fmla="*/ 2544148 h 5220011"/>
              <a:gd name="connsiteX59" fmla="*/ 3316064 w 31191312"/>
              <a:gd name="connsiteY59" fmla="*/ 2554175 h 5220011"/>
              <a:gd name="connsiteX60" fmla="*/ 3380372 w 31191312"/>
              <a:gd name="connsiteY60" fmla="*/ 2407790 h 5220011"/>
              <a:gd name="connsiteX61" fmla="*/ 3510718 w 31191312"/>
              <a:gd name="connsiteY61" fmla="*/ 2314963 h 5220011"/>
              <a:gd name="connsiteX0" fmla="*/ 3510718 w 31182347"/>
              <a:gd name="connsiteY0" fmla="*/ 2314963 h 5220011"/>
              <a:gd name="connsiteX1" fmla="*/ 3834130 w 31182347"/>
              <a:gd name="connsiteY1" fmla="*/ 2124853 h 5220011"/>
              <a:gd name="connsiteX2" fmla="*/ 4068538 w 31182347"/>
              <a:gd name="connsiteY2" fmla="*/ 1879759 h 5220011"/>
              <a:gd name="connsiteX3" fmla="*/ 4447871 w 31182347"/>
              <a:gd name="connsiteY3" fmla="*/ 1929367 h 5220011"/>
              <a:gd name="connsiteX4" fmla="*/ 4932915 w 31182347"/>
              <a:gd name="connsiteY4" fmla="*/ 1735383 h 5220011"/>
              <a:gd name="connsiteX5" fmla="*/ 5055885 w 31182347"/>
              <a:gd name="connsiteY5" fmla="*/ 1744085 h 5220011"/>
              <a:gd name="connsiteX6" fmla="*/ 5262183 w 31182347"/>
              <a:gd name="connsiteY6" fmla="*/ 1452063 h 5220011"/>
              <a:gd name="connsiteX7" fmla="*/ 5527059 w 31182347"/>
              <a:gd name="connsiteY7" fmla="*/ 1877899 h 5220011"/>
              <a:gd name="connsiteX8" fmla="*/ 5685000 w 31182347"/>
              <a:gd name="connsiteY8" fmla="*/ 1313834 h 5220011"/>
              <a:gd name="connsiteX9" fmla="*/ 6111999 w 31182347"/>
              <a:gd name="connsiteY9" fmla="*/ 1040629 h 5220011"/>
              <a:gd name="connsiteX10" fmla="*/ 6234198 w 31182347"/>
              <a:gd name="connsiteY10" fmla="*/ 711668 h 5220011"/>
              <a:gd name="connsiteX11" fmla="*/ 6780318 w 31182347"/>
              <a:gd name="connsiteY11" fmla="*/ 865927 h 5220011"/>
              <a:gd name="connsiteX12" fmla="*/ 6991551 w 31182347"/>
              <a:gd name="connsiteY12" fmla="*/ 646621 h 5220011"/>
              <a:gd name="connsiteX13" fmla="*/ 7181354 w 31182347"/>
              <a:gd name="connsiteY13" fmla="*/ 571815 h 5220011"/>
              <a:gd name="connsiteX14" fmla="*/ 7486502 w 31182347"/>
              <a:gd name="connsiteY14" fmla="*/ 55848 h 5220011"/>
              <a:gd name="connsiteX15" fmla="*/ 7781108 w 31182347"/>
              <a:gd name="connsiteY15" fmla="*/ 168617 h 5220011"/>
              <a:gd name="connsiteX16" fmla="*/ 7901151 w 31182347"/>
              <a:gd name="connsiteY16" fmla="*/ 379293 h 5220011"/>
              <a:gd name="connsiteX17" fmla="*/ 8131660 w 31182347"/>
              <a:gd name="connsiteY17" fmla="*/ 649784 h 5220011"/>
              <a:gd name="connsiteX18" fmla="*/ 8253256 w 31182347"/>
              <a:gd name="connsiteY18" fmla="*/ 1075977 h 5220011"/>
              <a:gd name="connsiteX19" fmla="*/ 8413762 w 31182347"/>
              <a:gd name="connsiteY19" fmla="*/ 1247628 h 5220011"/>
              <a:gd name="connsiteX20" fmla="*/ 8595143 w 31182347"/>
              <a:gd name="connsiteY20" fmla="*/ 1505817 h 5220011"/>
              <a:gd name="connsiteX21" fmla="*/ 8706807 w 31182347"/>
              <a:gd name="connsiteY21" fmla="*/ 1539863 h 5220011"/>
              <a:gd name="connsiteX22" fmla="*/ 8790709 w 31182347"/>
              <a:gd name="connsiteY22" fmla="*/ 1670781 h 5220011"/>
              <a:gd name="connsiteX23" fmla="*/ 8960133 w 31182347"/>
              <a:gd name="connsiteY23" fmla="*/ 1574924 h 5220011"/>
              <a:gd name="connsiteX24" fmla="*/ 9298594 w 31182347"/>
              <a:gd name="connsiteY24" fmla="*/ 1505029 h 5220011"/>
              <a:gd name="connsiteX25" fmla="*/ 9997651 w 31182347"/>
              <a:gd name="connsiteY25" fmla="*/ 1444236 h 5220011"/>
              <a:gd name="connsiteX26" fmla="*/ 10436521 w 31182347"/>
              <a:gd name="connsiteY26" fmla="*/ 1197858 h 5220011"/>
              <a:gd name="connsiteX27" fmla="*/ 11441291 w 31182347"/>
              <a:gd name="connsiteY27" fmla="*/ 1675223 h 5220011"/>
              <a:gd name="connsiteX28" fmla="*/ 12457614 w 31182347"/>
              <a:gd name="connsiteY28" fmla="*/ 1336447 h 5220011"/>
              <a:gd name="connsiteX29" fmla="*/ 13277604 w 31182347"/>
              <a:gd name="connsiteY29" fmla="*/ 1151663 h 5220011"/>
              <a:gd name="connsiteX30" fmla="*/ 14465260 w 31182347"/>
              <a:gd name="connsiteY30" fmla="*/ 757887 h 5220011"/>
              <a:gd name="connsiteX31" fmla="*/ 15825300 w 31182347"/>
              <a:gd name="connsiteY31" fmla="*/ 969448 h 5220011"/>
              <a:gd name="connsiteX32" fmla="*/ 16505313 w 31182347"/>
              <a:gd name="connsiteY32" fmla="*/ 636992 h 5220011"/>
              <a:gd name="connsiteX33" fmla="*/ 17208004 w 31182347"/>
              <a:gd name="connsiteY33" fmla="*/ 516097 h 5220011"/>
              <a:gd name="connsiteX34" fmla="*/ 17752021 w 31182347"/>
              <a:gd name="connsiteY34" fmla="*/ 606768 h 5220011"/>
              <a:gd name="connsiteX35" fmla="*/ 18409374 w 31182347"/>
              <a:gd name="connsiteY35" fmla="*/ 364983 h 5220011"/>
              <a:gd name="connsiteX36" fmla="*/ 18976059 w 31182347"/>
              <a:gd name="connsiteY36" fmla="*/ 455654 h 5220011"/>
              <a:gd name="connsiteX37" fmla="*/ 19565408 w 31182347"/>
              <a:gd name="connsiteY37" fmla="*/ 2303 h 5220011"/>
              <a:gd name="connsiteX38" fmla="*/ 20109428 w 31182347"/>
              <a:gd name="connsiteY38" fmla="*/ 546317 h 5220011"/>
              <a:gd name="connsiteX39" fmla="*/ 20449445 w 31182347"/>
              <a:gd name="connsiteY39" fmla="*/ 999663 h 5220011"/>
              <a:gd name="connsiteX40" fmla="*/ 21152130 w 31182347"/>
              <a:gd name="connsiteY40" fmla="*/ 516106 h 5220011"/>
              <a:gd name="connsiteX41" fmla="*/ 21764146 w 31182347"/>
              <a:gd name="connsiteY41" fmla="*/ 727654 h 5220011"/>
              <a:gd name="connsiteX42" fmla="*/ 30431453 w 31182347"/>
              <a:gd name="connsiteY42" fmla="*/ 5214138 h 5220011"/>
              <a:gd name="connsiteX43" fmla="*/ 12049 w 31182347"/>
              <a:gd name="connsiteY43" fmla="*/ 5220013 h 5220011"/>
              <a:gd name="connsiteX44" fmla="*/ 2559 w 31182347"/>
              <a:gd name="connsiteY44" fmla="*/ 3792424 h 5220011"/>
              <a:gd name="connsiteX45" fmla="*/ 202583 w 31182347"/>
              <a:gd name="connsiteY45" fmla="*/ 3525724 h 5220011"/>
              <a:gd name="connsiteX46" fmla="*/ 458567 w 31182347"/>
              <a:gd name="connsiteY46" fmla="*/ 3611450 h 5220011"/>
              <a:gd name="connsiteX47" fmla="*/ 696691 w 31182347"/>
              <a:gd name="connsiteY47" fmla="*/ 3420950 h 5220011"/>
              <a:gd name="connsiteX48" fmla="*/ 896716 w 31182347"/>
              <a:gd name="connsiteY48" fmla="*/ 3287600 h 5220011"/>
              <a:gd name="connsiteX49" fmla="*/ 1039591 w 31182347"/>
              <a:gd name="connsiteY49" fmla="*/ 3011375 h 5220011"/>
              <a:gd name="connsiteX50" fmla="*/ 1411065 w 31182347"/>
              <a:gd name="connsiteY50" fmla="*/ 2878025 h 5220011"/>
              <a:gd name="connsiteX51" fmla="*/ 1685925 w 31182347"/>
              <a:gd name="connsiteY51" fmla="*/ 2811349 h 5220011"/>
              <a:gd name="connsiteX52" fmla="*/ 1856372 w 31182347"/>
              <a:gd name="connsiteY52" fmla="*/ 2588263 h 5220011"/>
              <a:gd name="connsiteX53" fmla="*/ 1976688 w 31182347"/>
              <a:gd name="connsiteY53" fmla="*/ 2632379 h 5220011"/>
              <a:gd name="connsiteX54" fmla="*/ 2096364 w 31182347"/>
              <a:gd name="connsiteY54" fmla="*/ 2476972 h 5220011"/>
              <a:gd name="connsiteX55" fmla="*/ 2345657 w 31182347"/>
              <a:gd name="connsiteY55" fmla="*/ 2479979 h 5220011"/>
              <a:gd name="connsiteX56" fmla="*/ 2480371 w 31182347"/>
              <a:gd name="connsiteY56" fmla="*/ 2628871 h 5220011"/>
              <a:gd name="connsiteX57" fmla="*/ 2674520 w 31182347"/>
              <a:gd name="connsiteY57" fmla="*/ 2576232 h 5220011"/>
              <a:gd name="connsiteX58" fmla="*/ 3007393 w 31182347"/>
              <a:gd name="connsiteY58" fmla="*/ 2544148 h 5220011"/>
              <a:gd name="connsiteX59" fmla="*/ 3316064 w 31182347"/>
              <a:gd name="connsiteY59" fmla="*/ 2554175 h 5220011"/>
              <a:gd name="connsiteX60" fmla="*/ 3380372 w 31182347"/>
              <a:gd name="connsiteY60" fmla="*/ 2407790 h 5220011"/>
              <a:gd name="connsiteX61" fmla="*/ 3510718 w 31182347"/>
              <a:gd name="connsiteY61" fmla="*/ 2314963 h 5220011"/>
              <a:gd name="connsiteX0" fmla="*/ 3510718 w 31250131"/>
              <a:gd name="connsiteY0" fmla="*/ 2314963 h 5220011"/>
              <a:gd name="connsiteX1" fmla="*/ 3834130 w 31250131"/>
              <a:gd name="connsiteY1" fmla="*/ 2124853 h 5220011"/>
              <a:gd name="connsiteX2" fmla="*/ 4068538 w 31250131"/>
              <a:gd name="connsiteY2" fmla="*/ 1879759 h 5220011"/>
              <a:gd name="connsiteX3" fmla="*/ 4447871 w 31250131"/>
              <a:gd name="connsiteY3" fmla="*/ 1929367 h 5220011"/>
              <a:gd name="connsiteX4" fmla="*/ 4932915 w 31250131"/>
              <a:gd name="connsiteY4" fmla="*/ 1735383 h 5220011"/>
              <a:gd name="connsiteX5" fmla="*/ 5055885 w 31250131"/>
              <a:gd name="connsiteY5" fmla="*/ 1744085 h 5220011"/>
              <a:gd name="connsiteX6" fmla="*/ 5262183 w 31250131"/>
              <a:gd name="connsiteY6" fmla="*/ 1452063 h 5220011"/>
              <a:gd name="connsiteX7" fmla="*/ 5527059 w 31250131"/>
              <a:gd name="connsiteY7" fmla="*/ 1877899 h 5220011"/>
              <a:gd name="connsiteX8" fmla="*/ 5685000 w 31250131"/>
              <a:gd name="connsiteY8" fmla="*/ 1313834 h 5220011"/>
              <a:gd name="connsiteX9" fmla="*/ 6111999 w 31250131"/>
              <a:gd name="connsiteY9" fmla="*/ 1040629 h 5220011"/>
              <a:gd name="connsiteX10" fmla="*/ 6234198 w 31250131"/>
              <a:gd name="connsiteY10" fmla="*/ 711668 h 5220011"/>
              <a:gd name="connsiteX11" fmla="*/ 6780318 w 31250131"/>
              <a:gd name="connsiteY11" fmla="*/ 865927 h 5220011"/>
              <a:gd name="connsiteX12" fmla="*/ 6991551 w 31250131"/>
              <a:gd name="connsiteY12" fmla="*/ 646621 h 5220011"/>
              <a:gd name="connsiteX13" fmla="*/ 7181354 w 31250131"/>
              <a:gd name="connsiteY13" fmla="*/ 571815 h 5220011"/>
              <a:gd name="connsiteX14" fmla="*/ 7486502 w 31250131"/>
              <a:gd name="connsiteY14" fmla="*/ 55848 h 5220011"/>
              <a:gd name="connsiteX15" fmla="*/ 7781108 w 31250131"/>
              <a:gd name="connsiteY15" fmla="*/ 168617 h 5220011"/>
              <a:gd name="connsiteX16" fmla="*/ 7901151 w 31250131"/>
              <a:gd name="connsiteY16" fmla="*/ 379293 h 5220011"/>
              <a:gd name="connsiteX17" fmla="*/ 8131660 w 31250131"/>
              <a:gd name="connsiteY17" fmla="*/ 649784 h 5220011"/>
              <a:gd name="connsiteX18" fmla="*/ 8253256 w 31250131"/>
              <a:gd name="connsiteY18" fmla="*/ 1075977 h 5220011"/>
              <a:gd name="connsiteX19" fmla="*/ 8413762 w 31250131"/>
              <a:gd name="connsiteY19" fmla="*/ 1247628 h 5220011"/>
              <a:gd name="connsiteX20" fmla="*/ 8595143 w 31250131"/>
              <a:gd name="connsiteY20" fmla="*/ 1505817 h 5220011"/>
              <a:gd name="connsiteX21" fmla="*/ 8706807 w 31250131"/>
              <a:gd name="connsiteY21" fmla="*/ 1539863 h 5220011"/>
              <a:gd name="connsiteX22" fmla="*/ 8790709 w 31250131"/>
              <a:gd name="connsiteY22" fmla="*/ 1670781 h 5220011"/>
              <a:gd name="connsiteX23" fmla="*/ 8960133 w 31250131"/>
              <a:gd name="connsiteY23" fmla="*/ 1574924 h 5220011"/>
              <a:gd name="connsiteX24" fmla="*/ 9298594 w 31250131"/>
              <a:gd name="connsiteY24" fmla="*/ 1505029 h 5220011"/>
              <a:gd name="connsiteX25" fmla="*/ 9997651 w 31250131"/>
              <a:gd name="connsiteY25" fmla="*/ 1444236 h 5220011"/>
              <a:gd name="connsiteX26" fmla="*/ 10436521 w 31250131"/>
              <a:gd name="connsiteY26" fmla="*/ 1197858 h 5220011"/>
              <a:gd name="connsiteX27" fmla="*/ 11441291 w 31250131"/>
              <a:gd name="connsiteY27" fmla="*/ 1675223 h 5220011"/>
              <a:gd name="connsiteX28" fmla="*/ 12457614 w 31250131"/>
              <a:gd name="connsiteY28" fmla="*/ 1336447 h 5220011"/>
              <a:gd name="connsiteX29" fmla="*/ 13277604 w 31250131"/>
              <a:gd name="connsiteY29" fmla="*/ 1151663 h 5220011"/>
              <a:gd name="connsiteX30" fmla="*/ 14465260 w 31250131"/>
              <a:gd name="connsiteY30" fmla="*/ 757887 h 5220011"/>
              <a:gd name="connsiteX31" fmla="*/ 15825300 w 31250131"/>
              <a:gd name="connsiteY31" fmla="*/ 969448 h 5220011"/>
              <a:gd name="connsiteX32" fmla="*/ 16505313 w 31250131"/>
              <a:gd name="connsiteY32" fmla="*/ 636992 h 5220011"/>
              <a:gd name="connsiteX33" fmla="*/ 17208004 w 31250131"/>
              <a:gd name="connsiteY33" fmla="*/ 516097 h 5220011"/>
              <a:gd name="connsiteX34" fmla="*/ 17752021 w 31250131"/>
              <a:gd name="connsiteY34" fmla="*/ 606768 h 5220011"/>
              <a:gd name="connsiteX35" fmla="*/ 18409374 w 31250131"/>
              <a:gd name="connsiteY35" fmla="*/ 364983 h 5220011"/>
              <a:gd name="connsiteX36" fmla="*/ 18976059 w 31250131"/>
              <a:gd name="connsiteY36" fmla="*/ 455654 h 5220011"/>
              <a:gd name="connsiteX37" fmla="*/ 19565408 w 31250131"/>
              <a:gd name="connsiteY37" fmla="*/ 2303 h 5220011"/>
              <a:gd name="connsiteX38" fmla="*/ 20109428 w 31250131"/>
              <a:gd name="connsiteY38" fmla="*/ 546317 h 5220011"/>
              <a:gd name="connsiteX39" fmla="*/ 20449445 w 31250131"/>
              <a:gd name="connsiteY39" fmla="*/ 999663 h 5220011"/>
              <a:gd name="connsiteX40" fmla="*/ 21152130 w 31250131"/>
              <a:gd name="connsiteY40" fmla="*/ 516106 h 5220011"/>
              <a:gd name="connsiteX41" fmla="*/ 21764146 w 31250131"/>
              <a:gd name="connsiteY41" fmla="*/ 727654 h 5220011"/>
              <a:gd name="connsiteX42" fmla="*/ 22489502 w 31250131"/>
              <a:gd name="connsiteY42" fmla="*/ 999663 h 5220011"/>
              <a:gd name="connsiteX43" fmla="*/ 30431453 w 31250131"/>
              <a:gd name="connsiteY43" fmla="*/ 5214138 h 5220011"/>
              <a:gd name="connsiteX44" fmla="*/ 12049 w 31250131"/>
              <a:gd name="connsiteY44" fmla="*/ 5220013 h 5220011"/>
              <a:gd name="connsiteX45" fmla="*/ 2559 w 31250131"/>
              <a:gd name="connsiteY45" fmla="*/ 3792424 h 5220011"/>
              <a:gd name="connsiteX46" fmla="*/ 202583 w 31250131"/>
              <a:gd name="connsiteY46" fmla="*/ 3525724 h 5220011"/>
              <a:gd name="connsiteX47" fmla="*/ 458567 w 31250131"/>
              <a:gd name="connsiteY47" fmla="*/ 3611450 h 5220011"/>
              <a:gd name="connsiteX48" fmla="*/ 696691 w 31250131"/>
              <a:gd name="connsiteY48" fmla="*/ 3420950 h 5220011"/>
              <a:gd name="connsiteX49" fmla="*/ 896716 w 31250131"/>
              <a:gd name="connsiteY49" fmla="*/ 3287600 h 5220011"/>
              <a:gd name="connsiteX50" fmla="*/ 1039591 w 31250131"/>
              <a:gd name="connsiteY50" fmla="*/ 3011375 h 5220011"/>
              <a:gd name="connsiteX51" fmla="*/ 1411065 w 31250131"/>
              <a:gd name="connsiteY51" fmla="*/ 2878025 h 5220011"/>
              <a:gd name="connsiteX52" fmla="*/ 1685925 w 31250131"/>
              <a:gd name="connsiteY52" fmla="*/ 2811349 h 5220011"/>
              <a:gd name="connsiteX53" fmla="*/ 1856372 w 31250131"/>
              <a:gd name="connsiteY53" fmla="*/ 2588263 h 5220011"/>
              <a:gd name="connsiteX54" fmla="*/ 1976688 w 31250131"/>
              <a:gd name="connsiteY54" fmla="*/ 2632379 h 5220011"/>
              <a:gd name="connsiteX55" fmla="*/ 2096364 w 31250131"/>
              <a:gd name="connsiteY55" fmla="*/ 2476972 h 5220011"/>
              <a:gd name="connsiteX56" fmla="*/ 2345657 w 31250131"/>
              <a:gd name="connsiteY56" fmla="*/ 2479979 h 5220011"/>
              <a:gd name="connsiteX57" fmla="*/ 2480371 w 31250131"/>
              <a:gd name="connsiteY57" fmla="*/ 2628871 h 5220011"/>
              <a:gd name="connsiteX58" fmla="*/ 2674520 w 31250131"/>
              <a:gd name="connsiteY58" fmla="*/ 2576232 h 5220011"/>
              <a:gd name="connsiteX59" fmla="*/ 3007393 w 31250131"/>
              <a:gd name="connsiteY59" fmla="*/ 2544148 h 5220011"/>
              <a:gd name="connsiteX60" fmla="*/ 3316064 w 31250131"/>
              <a:gd name="connsiteY60" fmla="*/ 2554175 h 5220011"/>
              <a:gd name="connsiteX61" fmla="*/ 3380372 w 31250131"/>
              <a:gd name="connsiteY61" fmla="*/ 2407790 h 5220011"/>
              <a:gd name="connsiteX62" fmla="*/ 3510718 w 31250131"/>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573905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573905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362343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333508"/>
              <a:gd name="connsiteY0" fmla="*/ 2314963 h 5220011"/>
              <a:gd name="connsiteX1" fmla="*/ 3834130 w 31333508"/>
              <a:gd name="connsiteY1" fmla="*/ 2124853 h 5220011"/>
              <a:gd name="connsiteX2" fmla="*/ 4068538 w 31333508"/>
              <a:gd name="connsiteY2" fmla="*/ 1879759 h 5220011"/>
              <a:gd name="connsiteX3" fmla="*/ 4447871 w 31333508"/>
              <a:gd name="connsiteY3" fmla="*/ 1929367 h 5220011"/>
              <a:gd name="connsiteX4" fmla="*/ 4932915 w 31333508"/>
              <a:gd name="connsiteY4" fmla="*/ 1735383 h 5220011"/>
              <a:gd name="connsiteX5" fmla="*/ 5055885 w 31333508"/>
              <a:gd name="connsiteY5" fmla="*/ 1744085 h 5220011"/>
              <a:gd name="connsiteX6" fmla="*/ 5262183 w 31333508"/>
              <a:gd name="connsiteY6" fmla="*/ 1452063 h 5220011"/>
              <a:gd name="connsiteX7" fmla="*/ 5527059 w 31333508"/>
              <a:gd name="connsiteY7" fmla="*/ 1877899 h 5220011"/>
              <a:gd name="connsiteX8" fmla="*/ 5685000 w 31333508"/>
              <a:gd name="connsiteY8" fmla="*/ 1313834 h 5220011"/>
              <a:gd name="connsiteX9" fmla="*/ 6111999 w 31333508"/>
              <a:gd name="connsiteY9" fmla="*/ 1040629 h 5220011"/>
              <a:gd name="connsiteX10" fmla="*/ 6234198 w 31333508"/>
              <a:gd name="connsiteY10" fmla="*/ 711668 h 5220011"/>
              <a:gd name="connsiteX11" fmla="*/ 6780318 w 31333508"/>
              <a:gd name="connsiteY11" fmla="*/ 865927 h 5220011"/>
              <a:gd name="connsiteX12" fmla="*/ 6991551 w 31333508"/>
              <a:gd name="connsiteY12" fmla="*/ 646621 h 5220011"/>
              <a:gd name="connsiteX13" fmla="*/ 7181354 w 31333508"/>
              <a:gd name="connsiteY13" fmla="*/ 571815 h 5220011"/>
              <a:gd name="connsiteX14" fmla="*/ 7486502 w 31333508"/>
              <a:gd name="connsiteY14" fmla="*/ 55848 h 5220011"/>
              <a:gd name="connsiteX15" fmla="*/ 7781108 w 31333508"/>
              <a:gd name="connsiteY15" fmla="*/ 168617 h 5220011"/>
              <a:gd name="connsiteX16" fmla="*/ 7901151 w 31333508"/>
              <a:gd name="connsiteY16" fmla="*/ 379293 h 5220011"/>
              <a:gd name="connsiteX17" fmla="*/ 8131660 w 31333508"/>
              <a:gd name="connsiteY17" fmla="*/ 649784 h 5220011"/>
              <a:gd name="connsiteX18" fmla="*/ 8253256 w 31333508"/>
              <a:gd name="connsiteY18" fmla="*/ 1075977 h 5220011"/>
              <a:gd name="connsiteX19" fmla="*/ 8413762 w 31333508"/>
              <a:gd name="connsiteY19" fmla="*/ 1247628 h 5220011"/>
              <a:gd name="connsiteX20" fmla="*/ 8595143 w 31333508"/>
              <a:gd name="connsiteY20" fmla="*/ 1505817 h 5220011"/>
              <a:gd name="connsiteX21" fmla="*/ 8706807 w 31333508"/>
              <a:gd name="connsiteY21" fmla="*/ 1539863 h 5220011"/>
              <a:gd name="connsiteX22" fmla="*/ 8790709 w 31333508"/>
              <a:gd name="connsiteY22" fmla="*/ 1670781 h 5220011"/>
              <a:gd name="connsiteX23" fmla="*/ 8960133 w 31333508"/>
              <a:gd name="connsiteY23" fmla="*/ 1574924 h 5220011"/>
              <a:gd name="connsiteX24" fmla="*/ 9298594 w 31333508"/>
              <a:gd name="connsiteY24" fmla="*/ 1505029 h 5220011"/>
              <a:gd name="connsiteX25" fmla="*/ 9997651 w 31333508"/>
              <a:gd name="connsiteY25" fmla="*/ 1444236 h 5220011"/>
              <a:gd name="connsiteX26" fmla="*/ 10436521 w 31333508"/>
              <a:gd name="connsiteY26" fmla="*/ 1197858 h 5220011"/>
              <a:gd name="connsiteX27" fmla="*/ 11441291 w 31333508"/>
              <a:gd name="connsiteY27" fmla="*/ 1675223 h 5220011"/>
              <a:gd name="connsiteX28" fmla="*/ 12457614 w 31333508"/>
              <a:gd name="connsiteY28" fmla="*/ 1336447 h 5220011"/>
              <a:gd name="connsiteX29" fmla="*/ 13277604 w 31333508"/>
              <a:gd name="connsiteY29" fmla="*/ 1151663 h 5220011"/>
              <a:gd name="connsiteX30" fmla="*/ 14465260 w 31333508"/>
              <a:gd name="connsiteY30" fmla="*/ 757887 h 5220011"/>
              <a:gd name="connsiteX31" fmla="*/ 15825300 w 31333508"/>
              <a:gd name="connsiteY31" fmla="*/ 969448 h 5220011"/>
              <a:gd name="connsiteX32" fmla="*/ 16505313 w 31333508"/>
              <a:gd name="connsiteY32" fmla="*/ 636992 h 5220011"/>
              <a:gd name="connsiteX33" fmla="*/ 17208004 w 31333508"/>
              <a:gd name="connsiteY33" fmla="*/ 516097 h 5220011"/>
              <a:gd name="connsiteX34" fmla="*/ 17752021 w 31333508"/>
              <a:gd name="connsiteY34" fmla="*/ 606768 h 5220011"/>
              <a:gd name="connsiteX35" fmla="*/ 18409374 w 31333508"/>
              <a:gd name="connsiteY35" fmla="*/ 364983 h 5220011"/>
              <a:gd name="connsiteX36" fmla="*/ 18976059 w 31333508"/>
              <a:gd name="connsiteY36" fmla="*/ 455654 h 5220011"/>
              <a:gd name="connsiteX37" fmla="*/ 19565408 w 31333508"/>
              <a:gd name="connsiteY37" fmla="*/ 2303 h 5220011"/>
              <a:gd name="connsiteX38" fmla="*/ 20109428 w 31333508"/>
              <a:gd name="connsiteY38" fmla="*/ 546317 h 5220011"/>
              <a:gd name="connsiteX39" fmla="*/ 20449445 w 31333508"/>
              <a:gd name="connsiteY39" fmla="*/ 999663 h 5220011"/>
              <a:gd name="connsiteX40" fmla="*/ 21152130 w 31333508"/>
              <a:gd name="connsiteY40" fmla="*/ 516106 h 5220011"/>
              <a:gd name="connsiteX41" fmla="*/ 21764146 w 31333508"/>
              <a:gd name="connsiteY41" fmla="*/ 727654 h 5220011"/>
              <a:gd name="connsiteX42" fmla="*/ 22602837 w 31333508"/>
              <a:gd name="connsiteY42" fmla="*/ 1362343 h 5220011"/>
              <a:gd name="connsiteX43" fmla="*/ 23237522 w 31333508"/>
              <a:gd name="connsiteY43" fmla="*/ 1543681 h 5220011"/>
              <a:gd name="connsiteX44" fmla="*/ 30431453 w 31333508"/>
              <a:gd name="connsiteY44" fmla="*/ 5214138 h 5220011"/>
              <a:gd name="connsiteX45" fmla="*/ 12049 w 31333508"/>
              <a:gd name="connsiteY45" fmla="*/ 5220013 h 5220011"/>
              <a:gd name="connsiteX46" fmla="*/ 2559 w 31333508"/>
              <a:gd name="connsiteY46" fmla="*/ 3792424 h 5220011"/>
              <a:gd name="connsiteX47" fmla="*/ 202583 w 31333508"/>
              <a:gd name="connsiteY47" fmla="*/ 3525724 h 5220011"/>
              <a:gd name="connsiteX48" fmla="*/ 458567 w 31333508"/>
              <a:gd name="connsiteY48" fmla="*/ 3611450 h 5220011"/>
              <a:gd name="connsiteX49" fmla="*/ 696691 w 31333508"/>
              <a:gd name="connsiteY49" fmla="*/ 3420950 h 5220011"/>
              <a:gd name="connsiteX50" fmla="*/ 896716 w 31333508"/>
              <a:gd name="connsiteY50" fmla="*/ 3287600 h 5220011"/>
              <a:gd name="connsiteX51" fmla="*/ 1039591 w 31333508"/>
              <a:gd name="connsiteY51" fmla="*/ 3011375 h 5220011"/>
              <a:gd name="connsiteX52" fmla="*/ 1411065 w 31333508"/>
              <a:gd name="connsiteY52" fmla="*/ 2878025 h 5220011"/>
              <a:gd name="connsiteX53" fmla="*/ 1685925 w 31333508"/>
              <a:gd name="connsiteY53" fmla="*/ 2811349 h 5220011"/>
              <a:gd name="connsiteX54" fmla="*/ 1856372 w 31333508"/>
              <a:gd name="connsiteY54" fmla="*/ 2588263 h 5220011"/>
              <a:gd name="connsiteX55" fmla="*/ 1976688 w 31333508"/>
              <a:gd name="connsiteY55" fmla="*/ 2632379 h 5220011"/>
              <a:gd name="connsiteX56" fmla="*/ 2096364 w 31333508"/>
              <a:gd name="connsiteY56" fmla="*/ 2476972 h 5220011"/>
              <a:gd name="connsiteX57" fmla="*/ 2345657 w 31333508"/>
              <a:gd name="connsiteY57" fmla="*/ 2479979 h 5220011"/>
              <a:gd name="connsiteX58" fmla="*/ 2480371 w 31333508"/>
              <a:gd name="connsiteY58" fmla="*/ 2628871 h 5220011"/>
              <a:gd name="connsiteX59" fmla="*/ 2674520 w 31333508"/>
              <a:gd name="connsiteY59" fmla="*/ 2576232 h 5220011"/>
              <a:gd name="connsiteX60" fmla="*/ 3007393 w 31333508"/>
              <a:gd name="connsiteY60" fmla="*/ 2544148 h 5220011"/>
              <a:gd name="connsiteX61" fmla="*/ 3316064 w 31333508"/>
              <a:gd name="connsiteY61" fmla="*/ 2554175 h 5220011"/>
              <a:gd name="connsiteX62" fmla="*/ 3380372 w 31333508"/>
              <a:gd name="connsiteY62" fmla="*/ 2407790 h 5220011"/>
              <a:gd name="connsiteX63" fmla="*/ 3510718 w 31333508"/>
              <a:gd name="connsiteY63" fmla="*/ 2314963 h 5220011"/>
              <a:gd name="connsiteX0" fmla="*/ 3510718 w 31341699"/>
              <a:gd name="connsiteY0" fmla="*/ 2314963 h 5220011"/>
              <a:gd name="connsiteX1" fmla="*/ 3834130 w 31341699"/>
              <a:gd name="connsiteY1" fmla="*/ 2124853 h 5220011"/>
              <a:gd name="connsiteX2" fmla="*/ 4068538 w 31341699"/>
              <a:gd name="connsiteY2" fmla="*/ 1879759 h 5220011"/>
              <a:gd name="connsiteX3" fmla="*/ 4447871 w 31341699"/>
              <a:gd name="connsiteY3" fmla="*/ 1929367 h 5220011"/>
              <a:gd name="connsiteX4" fmla="*/ 4932915 w 31341699"/>
              <a:gd name="connsiteY4" fmla="*/ 1735383 h 5220011"/>
              <a:gd name="connsiteX5" fmla="*/ 5055885 w 31341699"/>
              <a:gd name="connsiteY5" fmla="*/ 1744085 h 5220011"/>
              <a:gd name="connsiteX6" fmla="*/ 5262183 w 31341699"/>
              <a:gd name="connsiteY6" fmla="*/ 1452063 h 5220011"/>
              <a:gd name="connsiteX7" fmla="*/ 5527059 w 31341699"/>
              <a:gd name="connsiteY7" fmla="*/ 1877899 h 5220011"/>
              <a:gd name="connsiteX8" fmla="*/ 5685000 w 31341699"/>
              <a:gd name="connsiteY8" fmla="*/ 1313834 h 5220011"/>
              <a:gd name="connsiteX9" fmla="*/ 6111999 w 31341699"/>
              <a:gd name="connsiteY9" fmla="*/ 1040629 h 5220011"/>
              <a:gd name="connsiteX10" fmla="*/ 6234198 w 31341699"/>
              <a:gd name="connsiteY10" fmla="*/ 711668 h 5220011"/>
              <a:gd name="connsiteX11" fmla="*/ 6780318 w 31341699"/>
              <a:gd name="connsiteY11" fmla="*/ 865927 h 5220011"/>
              <a:gd name="connsiteX12" fmla="*/ 6991551 w 31341699"/>
              <a:gd name="connsiteY12" fmla="*/ 646621 h 5220011"/>
              <a:gd name="connsiteX13" fmla="*/ 7181354 w 31341699"/>
              <a:gd name="connsiteY13" fmla="*/ 571815 h 5220011"/>
              <a:gd name="connsiteX14" fmla="*/ 7486502 w 31341699"/>
              <a:gd name="connsiteY14" fmla="*/ 55848 h 5220011"/>
              <a:gd name="connsiteX15" fmla="*/ 7781108 w 31341699"/>
              <a:gd name="connsiteY15" fmla="*/ 168617 h 5220011"/>
              <a:gd name="connsiteX16" fmla="*/ 7901151 w 31341699"/>
              <a:gd name="connsiteY16" fmla="*/ 379293 h 5220011"/>
              <a:gd name="connsiteX17" fmla="*/ 8131660 w 31341699"/>
              <a:gd name="connsiteY17" fmla="*/ 649784 h 5220011"/>
              <a:gd name="connsiteX18" fmla="*/ 8253256 w 31341699"/>
              <a:gd name="connsiteY18" fmla="*/ 1075977 h 5220011"/>
              <a:gd name="connsiteX19" fmla="*/ 8413762 w 31341699"/>
              <a:gd name="connsiteY19" fmla="*/ 1247628 h 5220011"/>
              <a:gd name="connsiteX20" fmla="*/ 8595143 w 31341699"/>
              <a:gd name="connsiteY20" fmla="*/ 1505817 h 5220011"/>
              <a:gd name="connsiteX21" fmla="*/ 8706807 w 31341699"/>
              <a:gd name="connsiteY21" fmla="*/ 1539863 h 5220011"/>
              <a:gd name="connsiteX22" fmla="*/ 8790709 w 31341699"/>
              <a:gd name="connsiteY22" fmla="*/ 1670781 h 5220011"/>
              <a:gd name="connsiteX23" fmla="*/ 8960133 w 31341699"/>
              <a:gd name="connsiteY23" fmla="*/ 1574924 h 5220011"/>
              <a:gd name="connsiteX24" fmla="*/ 9298594 w 31341699"/>
              <a:gd name="connsiteY24" fmla="*/ 1505029 h 5220011"/>
              <a:gd name="connsiteX25" fmla="*/ 9997651 w 31341699"/>
              <a:gd name="connsiteY25" fmla="*/ 1444236 h 5220011"/>
              <a:gd name="connsiteX26" fmla="*/ 10436521 w 31341699"/>
              <a:gd name="connsiteY26" fmla="*/ 1197858 h 5220011"/>
              <a:gd name="connsiteX27" fmla="*/ 11441291 w 31341699"/>
              <a:gd name="connsiteY27" fmla="*/ 1675223 h 5220011"/>
              <a:gd name="connsiteX28" fmla="*/ 12457614 w 31341699"/>
              <a:gd name="connsiteY28" fmla="*/ 1336447 h 5220011"/>
              <a:gd name="connsiteX29" fmla="*/ 13277604 w 31341699"/>
              <a:gd name="connsiteY29" fmla="*/ 1151663 h 5220011"/>
              <a:gd name="connsiteX30" fmla="*/ 14465260 w 31341699"/>
              <a:gd name="connsiteY30" fmla="*/ 757887 h 5220011"/>
              <a:gd name="connsiteX31" fmla="*/ 15825300 w 31341699"/>
              <a:gd name="connsiteY31" fmla="*/ 969448 h 5220011"/>
              <a:gd name="connsiteX32" fmla="*/ 16505313 w 31341699"/>
              <a:gd name="connsiteY32" fmla="*/ 636992 h 5220011"/>
              <a:gd name="connsiteX33" fmla="*/ 17208004 w 31341699"/>
              <a:gd name="connsiteY33" fmla="*/ 516097 h 5220011"/>
              <a:gd name="connsiteX34" fmla="*/ 17752021 w 31341699"/>
              <a:gd name="connsiteY34" fmla="*/ 606768 h 5220011"/>
              <a:gd name="connsiteX35" fmla="*/ 18409374 w 31341699"/>
              <a:gd name="connsiteY35" fmla="*/ 364983 h 5220011"/>
              <a:gd name="connsiteX36" fmla="*/ 18976059 w 31341699"/>
              <a:gd name="connsiteY36" fmla="*/ 455654 h 5220011"/>
              <a:gd name="connsiteX37" fmla="*/ 19565408 w 31341699"/>
              <a:gd name="connsiteY37" fmla="*/ 2303 h 5220011"/>
              <a:gd name="connsiteX38" fmla="*/ 20109428 w 31341699"/>
              <a:gd name="connsiteY38" fmla="*/ 546317 h 5220011"/>
              <a:gd name="connsiteX39" fmla="*/ 20449445 w 31341699"/>
              <a:gd name="connsiteY39" fmla="*/ 999663 h 5220011"/>
              <a:gd name="connsiteX40" fmla="*/ 21152130 w 31341699"/>
              <a:gd name="connsiteY40" fmla="*/ 516106 h 5220011"/>
              <a:gd name="connsiteX41" fmla="*/ 21764146 w 31341699"/>
              <a:gd name="connsiteY41" fmla="*/ 727654 h 5220011"/>
              <a:gd name="connsiteX42" fmla="*/ 22602837 w 31341699"/>
              <a:gd name="connsiteY42" fmla="*/ 1362343 h 5220011"/>
              <a:gd name="connsiteX43" fmla="*/ 23350858 w 31341699"/>
              <a:gd name="connsiteY43" fmla="*/ 969439 h 5220011"/>
              <a:gd name="connsiteX44" fmla="*/ 30431453 w 31341699"/>
              <a:gd name="connsiteY44" fmla="*/ 5214138 h 5220011"/>
              <a:gd name="connsiteX45" fmla="*/ 12049 w 31341699"/>
              <a:gd name="connsiteY45" fmla="*/ 5220013 h 5220011"/>
              <a:gd name="connsiteX46" fmla="*/ 2559 w 31341699"/>
              <a:gd name="connsiteY46" fmla="*/ 3792424 h 5220011"/>
              <a:gd name="connsiteX47" fmla="*/ 202583 w 31341699"/>
              <a:gd name="connsiteY47" fmla="*/ 3525724 h 5220011"/>
              <a:gd name="connsiteX48" fmla="*/ 458567 w 31341699"/>
              <a:gd name="connsiteY48" fmla="*/ 3611450 h 5220011"/>
              <a:gd name="connsiteX49" fmla="*/ 696691 w 31341699"/>
              <a:gd name="connsiteY49" fmla="*/ 3420950 h 5220011"/>
              <a:gd name="connsiteX50" fmla="*/ 896716 w 31341699"/>
              <a:gd name="connsiteY50" fmla="*/ 3287600 h 5220011"/>
              <a:gd name="connsiteX51" fmla="*/ 1039591 w 31341699"/>
              <a:gd name="connsiteY51" fmla="*/ 3011375 h 5220011"/>
              <a:gd name="connsiteX52" fmla="*/ 1411065 w 31341699"/>
              <a:gd name="connsiteY52" fmla="*/ 2878025 h 5220011"/>
              <a:gd name="connsiteX53" fmla="*/ 1685925 w 31341699"/>
              <a:gd name="connsiteY53" fmla="*/ 2811349 h 5220011"/>
              <a:gd name="connsiteX54" fmla="*/ 1856372 w 31341699"/>
              <a:gd name="connsiteY54" fmla="*/ 2588263 h 5220011"/>
              <a:gd name="connsiteX55" fmla="*/ 1976688 w 31341699"/>
              <a:gd name="connsiteY55" fmla="*/ 2632379 h 5220011"/>
              <a:gd name="connsiteX56" fmla="*/ 2096364 w 31341699"/>
              <a:gd name="connsiteY56" fmla="*/ 2476972 h 5220011"/>
              <a:gd name="connsiteX57" fmla="*/ 2345657 w 31341699"/>
              <a:gd name="connsiteY57" fmla="*/ 2479979 h 5220011"/>
              <a:gd name="connsiteX58" fmla="*/ 2480371 w 31341699"/>
              <a:gd name="connsiteY58" fmla="*/ 2628871 h 5220011"/>
              <a:gd name="connsiteX59" fmla="*/ 2674520 w 31341699"/>
              <a:gd name="connsiteY59" fmla="*/ 2576232 h 5220011"/>
              <a:gd name="connsiteX60" fmla="*/ 3007393 w 31341699"/>
              <a:gd name="connsiteY60" fmla="*/ 2544148 h 5220011"/>
              <a:gd name="connsiteX61" fmla="*/ 3316064 w 31341699"/>
              <a:gd name="connsiteY61" fmla="*/ 2554175 h 5220011"/>
              <a:gd name="connsiteX62" fmla="*/ 3380372 w 31341699"/>
              <a:gd name="connsiteY62" fmla="*/ 2407790 h 5220011"/>
              <a:gd name="connsiteX63" fmla="*/ 3510718 w 31341699"/>
              <a:gd name="connsiteY63" fmla="*/ 2314963 h 5220011"/>
              <a:gd name="connsiteX0" fmla="*/ 3510718 w 31341699"/>
              <a:gd name="connsiteY0" fmla="*/ 2314963 h 5220011"/>
              <a:gd name="connsiteX1" fmla="*/ 3834130 w 31341699"/>
              <a:gd name="connsiteY1" fmla="*/ 2124853 h 5220011"/>
              <a:gd name="connsiteX2" fmla="*/ 4068538 w 31341699"/>
              <a:gd name="connsiteY2" fmla="*/ 1879759 h 5220011"/>
              <a:gd name="connsiteX3" fmla="*/ 4447871 w 31341699"/>
              <a:gd name="connsiteY3" fmla="*/ 1929367 h 5220011"/>
              <a:gd name="connsiteX4" fmla="*/ 4932915 w 31341699"/>
              <a:gd name="connsiteY4" fmla="*/ 1735383 h 5220011"/>
              <a:gd name="connsiteX5" fmla="*/ 5055885 w 31341699"/>
              <a:gd name="connsiteY5" fmla="*/ 1744085 h 5220011"/>
              <a:gd name="connsiteX6" fmla="*/ 5262183 w 31341699"/>
              <a:gd name="connsiteY6" fmla="*/ 1452063 h 5220011"/>
              <a:gd name="connsiteX7" fmla="*/ 5527059 w 31341699"/>
              <a:gd name="connsiteY7" fmla="*/ 1877899 h 5220011"/>
              <a:gd name="connsiteX8" fmla="*/ 5685000 w 31341699"/>
              <a:gd name="connsiteY8" fmla="*/ 1313834 h 5220011"/>
              <a:gd name="connsiteX9" fmla="*/ 6111999 w 31341699"/>
              <a:gd name="connsiteY9" fmla="*/ 1040629 h 5220011"/>
              <a:gd name="connsiteX10" fmla="*/ 6234198 w 31341699"/>
              <a:gd name="connsiteY10" fmla="*/ 711668 h 5220011"/>
              <a:gd name="connsiteX11" fmla="*/ 6780318 w 31341699"/>
              <a:gd name="connsiteY11" fmla="*/ 865927 h 5220011"/>
              <a:gd name="connsiteX12" fmla="*/ 6991551 w 31341699"/>
              <a:gd name="connsiteY12" fmla="*/ 646621 h 5220011"/>
              <a:gd name="connsiteX13" fmla="*/ 7181354 w 31341699"/>
              <a:gd name="connsiteY13" fmla="*/ 571815 h 5220011"/>
              <a:gd name="connsiteX14" fmla="*/ 7486502 w 31341699"/>
              <a:gd name="connsiteY14" fmla="*/ 55848 h 5220011"/>
              <a:gd name="connsiteX15" fmla="*/ 7781108 w 31341699"/>
              <a:gd name="connsiteY15" fmla="*/ 168617 h 5220011"/>
              <a:gd name="connsiteX16" fmla="*/ 7901151 w 31341699"/>
              <a:gd name="connsiteY16" fmla="*/ 379293 h 5220011"/>
              <a:gd name="connsiteX17" fmla="*/ 8131660 w 31341699"/>
              <a:gd name="connsiteY17" fmla="*/ 649784 h 5220011"/>
              <a:gd name="connsiteX18" fmla="*/ 8253256 w 31341699"/>
              <a:gd name="connsiteY18" fmla="*/ 1075977 h 5220011"/>
              <a:gd name="connsiteX19" fmla="*/ 8413762 w 31341699"/>
              <a:gd name="connsiteY19" fmla="*/ 1247628 h 5220011"/>
              <a:gd name="connsiteX20" fmla="*/ 8595143 w 31341699"/>
              <a:gd name="connsiteY20" fmla="*/ 1505817 h 5220011"/>
              <a:gd name="connsiteX21" fmla="*/ 8706807 w 31341699"/>
              <a:gd name="connsiteY21" fmla="*/ 1539863 h 5220011"/>
              <a:gd name="connsiteX22" fmla="*/ 8790709 w 31341699"/>
              <a:gd name="connsiteY22" fmla="*/ 1670781 h 5220011"/>
              <a:gd name="connsiteX23" fmla="*/ 8960133 w 31341699"/>
              <a:gd name="connsiteY23" fmla="*/ 1574924 h 5220011"/>
              <a:gd name="connsiteX24" fmla="*/ 9298594 w 31341699"/>
              <a:gd name="connsiteY24" fmla="*/ 1505029 h 5220011"/>
              <a:gd name="connsiteX25" fmla="*/ 9997651 w 31341699"/>
              <a:gd name="connsiteY25" fmla="*/ 1444236 h 5220011"/>
              <a:gd name="connsiteX26" fmla="*/ 10436521 w 31341699"/>
              <a:gd name="connsiteY26" fmla="*/ 1197858 h 5220011"/>
              <a:gd name="connsiteX27" fmla="*/ 11441291 w 31341699"/>
              <a:gd name="connsiteY27" fmla="*/ 1675223 h 5220011"/>
              <a:gd name="connsiteX28" fmla="*/ 12457614 w 31341699"/>
              <a:gd name="connsiteY28" fmla="*/ 1336447 h 5220011"/>
              <a:gd name="connsiteX29" fmla="*/ 13277604 w 31341699"/>
              <a:gd name="connsiteY29" fmla="*/ 1151663 h 5220011"/>
              <a:gd name="connsiteX30" fmla="*/ 14465260 w 31341699"/>
              <a:gd name="connsiteY30" fmla="*/ 757887 h 5220011"/>
              <a:gd name="connsiteX31" fmla="*/ 15825300 w 31341699"/>
              <a:gd name="connsiteY31" fmla="*/ 969448 h 5220011"/>
              <a:gd name="connsiteX32" fmla="*/ 16505313 w 31341699"/>
              <a:gd name="connsiteY32" fmla="*/ 636992 h 5220011"/>
              <a:gd name="connsiteX33" fmla="*/ 17208004 w 31341699"/>
              <a:gd name="connsiteY33" fmla="*/ 516097 h 5220011"/>
              <a:gd name="connsiteX34" fmla="*/ 17752021 w 31341699"/>
              <a:gd name="connsiteY34" fmla="*/ 606768 h 5220011"/>
              <a:gd name="connsiteX35" fmla="*/ 18409374 w 31341699"/>
              <a:gd name="connsiteY35" fmla="*/ 364983 h 5220011"/>
              <a:gd name="connsiteX36" fmla="*/ 18976059 w 31341699"/>
              <a:gd name="connsiteY36" fmla="*/ 455654 h 5220011"/>
              <a:gd name="connsiteX37" fmla="*/ 19565408 w 31341699"/>
              <a:gd name="connsiteY37" fmla="*/ 2303 h 5220011"/>
              <a:gd name="connsiteX38" fmla="*/ 20109428 w 31341699"/>
              <a:gd name="connsiteY38" fmla="*/ 546317 h 5220011"/>
              <a:gd name="connsiteX39" fmla="*/ 20449445 w 31341699"/>
              <a:gd name="connsiteY39" fmla="*/ 999663 h 5220011"/>
              <a:gd name="connsiteX40" fmla="*/ 21152130 w 31341699"/>
              <a:gd name="connsiteY40" fmla="*/ 516106 h 5220011"/>
              <a:gd name="connsiteX41" fmla="*/ 21764146 w 31341699"/>
              <a:gd name="connsiteY41" fmla="*/ 727654 h 5220011"/>
              <a:gd name="connsiteX42" fmla="*/ 22602837 w 31341699"/>
              <a:gd name="connsiteY42" fmla="*/ 1362343 h 5220011"/>
              <a:gd name="connsiteX43" fmla="*/ 23350858 w 31341699"/>
              <a:gd name="connsiteY43" fmla="*/ 969439 h 5220011"/>
              <a:gd name="connsiteX44" fmla="*/ 30431453 w 31341699"/>
              <a:gd name="connsiteY44" fmla="*/ 5214138 h 5220011"/>
              <a:gd name="connsiteX45" fmla="*/ 12049 w 31341699"/>
              <a:gd name="connsiteY45" fmla="*/ 5220013 h 5220011"/>
              <a:gd name="connsiteX46" fmla="*/ 2559 w 31341699"/>
              <a:gd name="connsiteY46" fmla="*/ 3792424 h 5220011"/>
              <a:gd name="connsiteX47" fmla="*/ 202583 w 31341699"/>
              <a:gd name="connsiteY47" fmla="*/ 3525724 h 5220011"/>
              <a:gd name="connsiteX48" fmla="*/ 458567 w 31341699"/>
              <a:gd name="connsiteY48" fmla="*/ 3611450 h 5220011"/>
              <a:gd name="connsiteX49" fmla="*/ 696691 w 31341699"/>
              <a:gd name="connsiteY49" fmla="*/ 3420950 h 5220011"/>
              <a:gd name="connsiteX50" fmla="*/ 896716 w 31341699"/>
              <a:gd name="connsiteY50" fmla="*/ 3287600 h 5220011"/>
              <a:gd name="connsiteX51" fmla="*/ 1039591 w 31341699"/>
              <a:gd name="connsiteY51" fmla="*/ 3011375 h 5220011"/>
              <a:gd name="connsiteX52" fmla="*/ 1411065 w 31341699"/>
              <a:gd name="connsiteY52" fmla="*/ 2878025 h 5220011"/>
              <a:gd name="connsiteX53" fmla="*/ 1685925 w 31341699"/>
              <a:gd name="connsiteY53" fmla="*/ 2811349 h 5220011"/>
              <a:gd name="connsiteX54" fmla="*/ 1856372 w 31341699"/>
              <a:gd name="connsiteY54" fmla="*/ 2588263 h 5220011"/>
              <a:gd name="connsiteX55" fmla="*/ 1976688 w 31341699"/>
              <a:gd name="connsiteY55" fmla="*/ 2632379 h 5220011"/>
              <a:gd name="connsiteX56" fmla="*/ 2096364 w 31341699"/>
              <a:gd name="connsiteY56" fmla="*/ 2476972 h 5220011"/>
              <a:gd name="connsiteX57" fmla="*/ 2345657 w 31341699"/>
              <a:gd name="connsiteY57" fmla="*/ 2479979 h 5220011"/>
              <a:gd name="connsiteX58" fmla="*/ 2480371 w 31341699"/>
              <a:gd name="connsiteY58" fmla="*/ 2628871 h 5220011"/>
              <a:gd name="connsiteX59" fmla="*/ 2674520 w 31341699"/>
              <a:gd name="connsiteY59" fmla="*/ 2576232 h 5220011"/>
              <a:gd name="connsiteX60" fmla="*/ 3007393 w 31341699"/>
              <a:gd name="connsiteY60" fmla="*/ 2544148 h 5220011"/>
              <a:gd name="connsiteX61" fmla="*/ 3316064 w 31341699"/>
              <a:gd name="connsiteY61" fmla="*/ 2554175 h 5220011"/>
              <a:gd name="connsiteX62" fmla="*/ 3380372 w 31341699"/>
              <a:gd name="connsiteY62" fmla="*/ 2407790 h 5220011"/>
              <a:gd name="connsiteX63" fmla="*/ 3510718 w 31341699"/>
              <a:gd name="connsiteY63" fmla="*/ 2314963 h 5220011"/>
              <a:gd name="connsiteX0" fmla="*/ 3510718 w 31309790"/>
              <a:gd name="connsiteY0" fmla="*/ 2314963 h 5220011"/>
              <a:gd name="connsiteX1" fmla="*/ 3834130 w 31309790"/>
              <a:gd name="connsiteY1" fmla="*/ 2124853 h 5220011"/>
              <a:gd name="connsiteX2" fmla="*/ 4068538 w 31309790"/>
              <a:gd name="connsiteY2" fmla="*/ 1879759 h 5220011"/>
              <a:gd name="connsiteX3" fmla="*/ 4447871 w 31309790"/>
              <a:gd name="connsiteY3" fmla="*/ 1929367 h 5220011"/>
              <a:gd name="connsiteX4" fmla="*/ 4932915 w 31309790"/>
              <a:gd name="connsiteY4" fmla="*/ 1735383 h 5220011"/>
              <a:gd name="connsiteX5" fmla="*/ 5055885 w 31309790"/>
              <a:gd name="connsiteY5" fmla="*/ 1744085 h 5220011"/>
              <a:gd name="connsiteX6" fmla="*/ 5262183 w 31309790"/>
              <a:gd name="connsiteY6" fmla="*/ 1452063 h 5220011"/>
              <a:gd name="connsiteX7" fmla="*/ 5527059 w 31309790"/>
              <a:gd name="connsiteY7" fmla="*/ 1877899 h 5220011"/>
              <a:gd name="connsiteX8" fmla="*/ 5685000 w 31309790"/>
              <a:gd name="connsiteY8" fmla="*/ 1313834 h 5220011"/>
              <a:gd name="connsiteX9" fmla="*/ 6111999 w 31309790"/>
              <a:gd name="connsiteY9" fmla="*/ 1040629 h 5220011"/>
              <a:gd name="connsiteX10" fmla="*/ 6234198 w 31309790"/>
              <a:gd name="connsiteY10" fmla="*/ 711668 h 5220011"/>
              <a:gd name="connsiteX11" fmla="*/ 6780318 w 31309790"/>
              <a:gd name="connsiteY11" fmla="*/ 865927 h 5220011"/>
              <a:gd name="connsiteX12" fmla="*/ 6991551 w 31309790"/>
              <a:gd name="connsiteY12" fmla="*/ 646621 h 5220011"/>
              <a:gd name="connsiteX13" fmla="*/ 7181354 w 31309790"/>
              <a:gd name="connsiteY13" fmla="*/ 571815 h 5220011"/>
              <a:gd name="connsiteX14" fmla="*/ 7486502 w 31309790"/>
              <a:gd name="connsiteY14" fmla="*/ 55848 h 5220011"/>
              <a:gd name="connsiteX15" fmla="*/ 7781108 w 31309790"/>
              <a:gd name="connsiteY15" fmla="*/ 168617 h 5220011"/>
              <a:gd name="connsiteX16" fmla="*/ 7901151 w 31309790"/>
              <a:gd name="connsiteY16" fmla="*/ 379293 h 5220011"/>
              <a:gd name="connsiteX17" fmla="*/ 8131660 w 31309790"/>
              <a:gd name="connsiteY17" fmla="*/ 649784 h 5220011"/>
              <a:gd name="connsiteX18" fmla="*/ 8253256 w 31309790"/>
              <a:gd name="connsiteY18" fmla="*/ 1075977 h 5220011"/>
              <a:gd name="connsiteX19" fmla="*/ 8413762 w 31309790"/>
              <a:gd name="connsiteY19" fmla="*/ 1247628 h 5220011"/>
              <a:gd name="connsiteX20" fmla="*/ 8595143 w 31309790"/>
              <a:gd name="connsiteY20" fmla="*/ 1505817 h 5220011"/>
              <a:gd name="connsiteX21" fmla="*/ 8706807 w 31309790"/>
              <a:gd name="connsiteY21" fmla="*/ 1539863 h 5220011"/>
              <a:gd name="connsiteX22" fmla="*/ 8790709 w 31309790"/>
              <a:gd name="connsiteY22" fmla="*/ 1670781 h 5220011"/>
              <a:gd name="connsiteX23" fmla="*/ 8960133 w 31309790"/>
              <a:gd name="connsiteY23" fmla="*/ 1574924 h 5220011"/>
              <a:gd name="connsiteX24" fmla="*/ 9298594 w 31309790"/>
              <a:gd name="connsiteY24" fmla="*/ 1505029 h 5220011"/>
              <a:gd name="connsiteX25" fmla="*/ 9997651 w 31309790"/>
              <a:gd name="connsiteY25" fmla="*/ 1444236 h 5220011"/>
              <a:gd name="connsiteX26" fmla="*/ 10436521 w 31309790"/>
              <a:gd name="connsiteY26" fmla="*/ 1197858 h 5220011"/>
              <a:gd name="connsiteX27" fmla="*/ 11441291 w 31309790"/>
              <a:gd name="connsiteY27" fmla="*/ 1675223 h 5220011"/>
              <a:gd name="connsiteX28" fmla="*/ 12457614 w 31309790"/>
              <a:gd name="connsiteY28" fmla="*/ 1336447 h 5220011"/>
              <a:gd name="connsiteX29" fmla="*/ 13277604 w 31309790"/>
              <a:gd name="connsiteY29" fmla="*/ 1151663 h 5220011"/>
              <a:gd name="connsiteX30" fmla="*/ 14465260 w 31309790"/>
              <a:gd name="connsiteY30" fmla="*/ 757887 h 5220011"/>
              <a:gd name="connsiteX31" fmla="*/ 15825300 w 31309790"/>
              <a:gd name="connsiteY31" fmla="*/ 969448 h 5220011"/>
              <a:gd name="connsiteX32" fmla="*/ 16505313 w 31309790"/>
              <a:gd name="connsiteY32" fmla="*/ 636992 h 5220011"/>
              <a:gd name="connsiteX33" fmla="*/ 17208004 w 31309790"/>
              <a:gd name="connsiteY33" fmla="*/ 516097 h 5220011"/>
              <a:gd name="connsiteX34" fmla="*/ 17752021 w 31309790"/>
              <a:gd name="connsiteY34" fmla="*/ 606768 h 5220011"/>
              <a:gd name="connsiteX35" fmla="*/ 18409374 w 31309790"/>
              <a:gd name="connsiteY35" fmla="*/ 364983 h 5220011"/>
              <a:gd name="connsiteX36" fmla="*/ 18976059 w 31309790"/>
              <a:gd name="connsiteY36" fmla="*/ 455654 h 5220011"/>
              <a:gd name="connsiteX37" fmla="*/ 19565408 w 31309790"/>
              <a:gd name="connsiteY37" fmla="*/ 2303 h 5220011"/>
              <a:gd name="connsiteX38" fmla="*/ 20109428 w 31309790"/>
              <a:gd name="connsiteY38" fmla="*/ 546317 h 5220011"/>
              <a:gd name="connsiteX39" fmla="*/ 20449445 w 31309790"/>
              <a:gd name="connsiteY39" fmla="*/ 999663 h 5220011"/>
              <a:gd name="connsiteX40" fmla="*/ 21152130 w 31309790"/>
              <a:gd name="connsiteY40" fmla="*/ 516106 h 5220011"/>
              <a:gd name="connsiteX41" fmla="*/ 21764146 w 31309790"/>
              <a:gd name="connsiteY41" fmla="*/ 727654 h 5220011"/>
              <a:gd name="connsiteX42" fmla="*/ 22602837 w 31309790"/>
              <a:gd name="connsiteY42" fmla="*/ 1362343 h 5220011"/>
              <a:gd name="connsiteX43" fmla="*/ 22897512 w 31309790"/>
              <a:gd name="connsiteY43" fmla="*/ 757878 h 5220011"/>
              <a:gd name="connsiteX44" fmla="*/ 30431453 w 31309790"/>
              <a:gd name="connsiteY44" fmla="*/ 5214138 h 5220011"/>
              <a:gd name="connsiteX45" fmla="*/ 12049 w 31309790"/>
              <a:gd name="connsiteY45" fmla="*/ 5220013 h 5220011"/>
              <a:gd name="connsiteX46" fmla="*/ 2559 w 31309790"/>
              <a:gd name="connsiteY46" fmla="*/ 3792424 h 5220011"/>
              <a:gd name="connsiteX47" fmla="*/ 202583 w 31309790"/>
              <a:gd name="connsiteY47" fmla="*/ 3525724 h 5220011"/>
              <a:gd name="connsiteX48" fmla="*/ 458567 w 31309790"/>
              <a:gd name="connsiteY48" fmla="*/ 3611450 h 5220011"/>
              <a:gd name="connsiteX49" fmla="*/ 696691 w 31309790"/>
              <a:gd name="connsiteY49" fmla="*/ 3420950 h 5220011"/>
              <a:gd name="connsiteX50" fmla="*/ 896716 w 31309790"/>
              <a:gd name="connsiteY50" fmla="*/ 3287600 h 5220011"/>
              <a:gd name="connsiteX51" fmla="*/ 1039591 w 31309790"/>
              <a:gd name="connsiteY51" fmla="*/ 3011375 h 5220011"/>
              <a:gd name="connsiteX52" fmla="*/ 1411065 w 31309790"/>
              <a:gd name="connsiteY52" fmla="*/ 2878025 h 5220011"/>
              <a:gd name="connsiteX53" fmla="*/ 1685925 w 31309790"/>
              <a:gd name="connsiteY53" fmla="*/ 2811349 h 5220011"/>
              <a:gd name="connsiteX54" fmla="*/ 1856372 w 31309790"/>
              <a:gd name="connsiteY54" fmla="*/ 2588263 h 5220011"/>
              <a:gd name="connsiteX55" fmla="*/ 1976688 w 31309790"/>
              <a:gd name="connsiteY55" fmla="*/ 2632379 h 5220011"/>
              <a:gd name="connsiteX56" fmla="*/ 2096364 w 31309790"/>
              <a:gd name="connsiteY56" fmla="*/ 2476972 h 5220011"/>
              <a:gd name="connsiteX57" fmla="*/ 2345657 w 31309790"/>
              <a:gd name="connsiteY57" fmla="*/ 2479979 h 5220011"/>
              <a:gd name="connsiteX58" fmla="*/ 2480371 w 31309790"/>
              <a:gd name="connsiteY58" fmla="*/ 2628871 h 5220011"/>
              <a:gd name="connsiteX59" fmla="*/ 2674520 w 31309790"/>
              <a:gd name="connsiteY59" fmla="*/ 2576232 h 5220011"/>
              <a:gd name="connsiteX60" fmla="*/ 3007393 w 31309790"/>
              <a:gd name="connsiteY60" fmla="*/ 2544148 h 5220011"/>
              <a:gd name="connsiteX61" fmla="*/ 3316064 w 31309790"/>
              <a:gd name="connsiteY61" fmla="*/ 2554175 h 5220011"/>
              <a:gd name="connsiteX62" fmla="*/ 3380372 w 31309790"/>
              <a:gd name="connsiteY62" fmla="*/ 2407790 h 5220011"/>
              <a:gd name="connsiteX63" fmla="*/ 3510718 w 31309790"/>
              <a:gd name="connsiteY63" fmla="*/ 2314963 h 5220011"/>
              <a:gd name="connsiteX0" fmla="*/ 3510718 w 31447561"/>
              <a:gd name="connsiteY0" fmla="*/ 2314963 h 5220011"/>
              <a:gd name="connsiteX1" fmla="*/ 3834130 w 31447561"/>
              <a:gd name="connsiteY1" fmla="*/ 2124853 h 5220011"/>
              <a:gd name="connsiteX2" fmla="*/ 4068538 w 31447561"/>
              <a:gd name="connsiteY2" fmla="*/ 1879759 h 5220011"/>
              <a:gd name="connsiteX3" fmla="*/ 4447871 w 31447561"/>
              <a:gd name="connsiteY3" fmla="*/ 1929367 h 5220011"/>
              <a:gd name="connsiteX4" fmla="*/ 4932915 w 31447561"/>
              <a:gd name="connsiteY4" fmla="*/ 1735383 h 5220011"/>
              <a:gd name="connsiteX5" fmla="*/ 5055885 w 31447561"/>
              <a:gd name="connsiteY5" fmla="*/ 1744085 h 5220011"/>
              <a:gd name="connsiteX6" fmla="*/ 5262183 w 31447561"/>
              <a:gd name="connsiteY6" fmla="*/ 1452063 h 5220011"/>
              <a:gd name="connsiteX7" fmla="*/ 5527059 w 31447561"/>
              <a:gd name="connsiteY7" fmla="*/ 1877899 h 5220011"/>
              <a:gd name="connsiteX8" fmla="*/ 5685000 w 31447561"/>
              <a:gd name="connsiteY8" fmla="*/ 1313834 h 5220011"/>
              <a:gd name="connsiteX9" fmla="*/ 6111999 w 31447561"/>
              <a:gd name="connsiteY9" fmla="*/ 1040629 h 5220011"/>
              <a:gd name="connsiteX10" fmla="*/ 6234198 w 31447561"/>
              <a:gd name="connsiteY10" fmla="*/ 711668 h 5220011"/>
              <a:gd name="connsiteX11" fmla="*/ 6780318 w 31447561"/>
              <a:gd name="connsiteY11" fmla="*/ 865927 h 5220011"/>
              <a:gd name="connsiteX12" fmla="*/ 6991551 w 31447561"/>
              <a:gd name="connsiteY12" fmla="*/ 646621 h 5220011"/>
              <a:gd name="connsiteX13" fmla="*/ 7181354 w 31447561"/>
              <a:gd name="connsiteY13" fmla="*/ 571815 h 5220011"/>
              <a:gd name="connsiteX14" fmla="*/ 7486502 w 31447561"/>
              <a:gd name="connsiteY14" fmla="*/ 55848 h 5220011"/>
              <a:gd name="connsiteX15" fmla="*/ 7781108 w 31447561"/>
              <a:gd name="connsiteY15" fmla="*/ 168617 h 5220011"/>
              <a:gd name="connsiteX16" fmla="*/ 7901151 w 31447561"/>
              <a:gd name="connsiteY16" fmla="*/ 379293 h 5220011"/>
              <a:gd name="connsiteX17" fmla="*/ 8131660 w 31447561"/>
              <a:gd name="connsiteY17" fmla="*/ 649784 h 5220011"/>
              <a:gd name="connsiteX18" fmla="*/ 8253256 w 31447561"/>
              <a:gd name="connsiteY18" fmla="*/ 1075977 h 5220011"/>
              <a:gd name="connsiteX19" fmla="*/ 8413762 w 31447561"/>
              <a:gd name="connsiteY19" fmla="*/ 1247628 h 5220011"/>
              <a:gd name="connsiteX20" fmla="*/ 8595143 w 31447561"/>
              <a:gd name="connsiteY20" fmla="*/ 1505817 h 5220011"/>
              <a:gd name="connsiteX21" fmla="*/ 8706807 w 31447561"/>
              <a:gd name="connsiteY21" fmla="*/ 1539863 h 5220011"/>
              <a:gd name="connsiteX22" fmla="*/ 8790709 w 31447561"/>
              <a:gd name="connsiteY22" fmla="*/ 1670781 h 5220011"/>
              <a:gd name="connsiteX23" fmla="*/ 8960133 w 31447561"/>
              <a:gd name="connsiteY23" fmla="*/ 1574924 h 5220011"/>
              <a:gd name="connsiteX24" fmla="*/ 9298594 w 31447561"/>
              <a:gd name="connsiteY24" fmla="*/ 1505029 h 5220011"/>
              <a:gd name="connsiteX25" fmla="*/ 9997651 w 31447561"/>
              <a:gd name="connsiteY25" fmla="*/ 1444236 h 5220011"/>
              <a:gd name="connsiteX26" fmla="*/ 10436521 w 31447561"/>
              <a:gd name="connsiteY26" fmla="*/ 1197858 h 5220011"/>
              <a:gd name="connsiteX27" fmla="*/ 11441291 w 31447561"/>
              <a:gd name="connsiteY27" fmla="*/ 1675223 h 5220011"/>
              <a:gd name="connsiteX28" fmla="*/ 12457614 w 31447561"/>
              <a:gd name="connsiteY28" fmla="*/ 1336447 h 5220011"/>
              <a:gd name="connsiteX29" fmla="*/ 13277604 w 31447561"/>
              <a:gd name="connsiteY29" fmla="*/ 1151663 h 5220011"/>
              <a:gd name="connsiteX30" fmla="*/ 14465260 w 31447561"/>
              <a:gd name="connsiteY30" fmla="*/ 757887 h 5220011"/>
              <a:gd name="connsiteX31" fmla="*/ 15825300 w 31447561"/>
              <a:gd name="connsiteY31" fmla="*/ 969448 h 5220011"/>
              <a:gd name="connsiteX32" fmla="*/ 16505313 w 31447561"/>
              <a:gd name="connsiteY32" fmla="*/ 636992 h 5220011"/>
              <a:gd name="connsiteX33" fmla="*/ 17208004 w 31447561"/>
              <a:gd name="connsiteY33" fmla="*/ 516097 h 5220011"/>
              <a:gd name="connsiteX34" fmla="*/ 17752021 w 31447561"/>
              <a:gd name="connsiteY34" fmla="*/ 606768 h 5220011"/>
              <a:gd name="connsiteX35" fmla="*/ 18409374 w 31447561"/>
              <a:gd name="connsiteY35" fmla="*/ 364983 h 5220011"/>
              <a:gd name="connsiteX36" fmla="*/ 18976059 w 31447561"/>
              <a:gd name="connsiteY36" fmla="*/ 455654 h 5220011"/>
              <a:gd name="connsiteX37" fmla="*/ 19565408 w 31447561"/>
              <a:gd name="connsiteY37" fmla="*/ 2303 h 5220011"/>
              <a:gd name="connsiteX38" fmla="*/ 20109428 w 31447561"/>
              <a:gd name="connsiteY38" fmla="*/ 546317 h 5220011"/>
              <a:gd name="connsiteX39" fmla="*/ 20449445 w 31447561"/>
              <a:gd name="connsiteY39" fmla="*/ 999663 h 5220011"/>
              <a:gd name="connsiteX40" fmla="*/ 21152130 w 31447561"/>
              <a:gd name="connsiteY40" fmla="*/ 516106 h 5220011"/>
              <a:gd name="connsiteX41" fmla="*/ 21764146 w 31447561"/>
              <a:gd name="connsiteY41" fmla="*/ 727654 h 5220011"/>
              <a:gd name="connsiteX42" fmla="*/ 22602837 w 31447561"/>
              <a:gd name="connsiteY42" fmla="*/ 1362343 h 5220011"/>
              <a:gd name="connsiteX43" fmla="*/ 22897512 w 31447561"/>
              <a:gd name="connsiteY43" fmla="*/ 757878 h 5220011"/>
              <a:gd name="connsiteX44" fmla="*/ 24098881 w 31447561"/>
              <a:gd name="connsiteY44" fmla="*/ 1181005 h 5220011"/>
              <a:gd name="connsiteX45" fmla="*/ 30431453 w 31447561"/>
              <a:gd name="connsiteY45" fmla="*/ 5214138 h 5220011"/>
              <a:gd name="connsiteX46" fmla="*/ 12049 w 31447561"/>
              <a:gd name="connsiteY46" fmla="*/ 5220013 h 5220011"/>
              <a:gd name="connsiteX47" fmla="*/ 2559 w 31447561"/>
              <a:gd name="connsiteY47" fmla="*/ 3792424 h 5220011"/>
              <a:gd name="connsiteX48" fmla="*/ 202583 w 31447561"/>
              <a:gd name="connsiteY48" fmla="*/ 3525724 h 5220011"/>
              <a:gd name="connsiteX49" fmla="*/ 458567 w 31447561"/>
              <a:gd name="connsiteY49" fmla="*/ 3611450 h 5220011"/>
              <a:gd name="connsiteX50" fmla="*/ 696691 w 31447561"/>
              <a:gd name="connsiteY50" fmla="*/ 3420950 h 5220011"/>
              <a:gd name="connsiteX51" fmla="*/ 896716 w 31447561"/>
              <a:gd name="connsiteY51" fmla="*/ 3287600 h 5220011"/>
              <a:gd name="connsiteX52" fmla="*/ 1039591 w 31447561"/>
              <a:gd name="connsiteY52" fmla="*/ 3011375 h 5220011"/>
              <a:gd name="connsiteX53" fmla="*/ 1411065 w 31447561"/>
              <a:gd name="connsiteY53" fmla="*/ 2878025 h 5220011"/>
              <a:gd name="connsiteX54" fmla="*/ 1685925 w 31447561"/>
              <a:gd name="connsiteY54" fmla="*/ 2811349 h 5220011"/>
              <a:gd name="connsiteX55" fmla="*/ 1856372 w 31447561"/>
              <a:gd name="connsiteY55" fmla="*/ 2588263 h 5220011"/>
              <a:gd name="connsiteX56" fmla="*/ 1976688 w 31447561"/>
              <a:gd name="connsiteY56" fmla="*/ 2632379 h 5220011"/>
              <a:gd name="connsiteX57" fmla="*/ 2096364 w 31447561"/>
              <a:gd name="connsiteY57" fmla="*/ 2476972 h 5220011"/>
              <a:gd name="connsiteX58" fmla="*/ 2345657 w 31447561"/>
              <a:gd name="connsiteY58" fmla="*/ 2479979 h 5220011"/>
              <a:gd name="connsiteX59" fmla="*/ 2480371 w 31447561"/>
              <a:gd name="connsiteY59" fmla="*/ 2628871 h 5220011"/>
              <a:gd name="connsiteX60" fmla="*/ 2674520 w 31447561"/>
              <a:gd name="connsiteY60" fmla="*/ 2576232 h 5220011"/>
              <a:gd name="connsiteX61" fmla="*/ 3007393 w 31447561"/>
              <a:gd name="connsiteY61" fmla="*/ 2544148 h 5220011"/>
              <a:gd name="connsiteX62" fmla="*/ 3316064 w 31447561"/>
              <a:gd name="connsiteY62" fmla="*/ 2554175 h 5220011"/>
              <a:gd name="connsiteX63" fmla="*/ 3380372 w 31447561"/>
              <a:gd name="connsiteY63" fmla="*/ 2407790 h 5220011"/>
              <a:gd name="connsiteX64" fmla="*/ 3510718 w 31447561"/>
              <a:gd name="connsiteY64" fmla="*/ 2314963 h 5220011"/>
              <a:gd name="connsiteX0" fmla="*/ 3510718 w 31453328"/>
              <a:gd name="connsiteY0" fmla="*/ 2314963 h 5220011"/>
              <a:gd name="connsiteX1" fmla="*/ 3834130 w 31453328"/>
              <a:gd name="connsiteY1" fmla="*/ 2124853 h 5220011"/>
              <a:gd name="connsiteX2" fmla="*/ 4068538 w 31453328"/>
              <a:gd name="connsiteY2" fmla="*/ 1879759 h 5220011"/>
              <a:gd name="connsiteX3" fmla="*/ 4447871 w 31453328"/>
              <a:gd name="connsiteY3" fmla="*/ 1929367 h 5220011"/>
              <a:gd name="connsiteX4" fmla="*/ 4932915 w 31453328"/>
              <a:gd name="connsiteY4" fmla="*/ 1735383 h 5220011"/>
              <a:gd name="connsiteX5" fmla="*/ 5055885 w 31453328"/>
              <a:gd name="connsiteY5" fmla="*/ 1744085 h 5220011"/>
              <a:gd name="connsiteX6" fmla="*/ 5262183 w 31453328"/>
              <a:gd name="connsiteY6" fmla="*/ 1452063 h 5220011"/>
              <a:gd name="connsiteX7" fmla="*/ 5527059 w 31453328"/>
              <a:gd name="connsiteY7" fmla="*/ 1877899 h 5220011"/>
              <a:gd name="connsiteX8" fmla="*/ 5685000 w 31453328"/>
              <a:gd name="connsiteY8" fmla="*/ 1313834 h 5220011"/>
              <a:gd name="connsiteX9" fmla="*/ 6111999 w 31453328"/>
              <a:gd name="connsiteY9" fmla="*/ 1040629 h 5220011"/>
              <a:gd name="connsiteX10" fmla="*/ 6234198 w 31453328"/>
              <a:gd name="connsiteY10" fmla="*/ 711668 h 5220011"/>
              <a:gd name="connsiteX11" fmla="*/ 6780318 w 31453328"/>
              <a:gd name="connsiteY11" fmla="*/ 865927 h 5220011"/>
              <a:gd name="connsiteX12" fmla="*/ 6991551 w 31453328"/>
              <a:gd name="connsiteY12" fmla="*/ 646621 h 5220011"/>
              <a:gd name="connsiteX13" fmla="*/ 7181354 w 31453328"/>
              <a:gd name="connsiteY13" fmla="*/ 571815 h 5220011"/>
              <a:gd name="connsiteX14" fmla="*/ 7486502 w 31453328"/>
              <a:gd name="connsiteY14" fmla="*/ 55848 h 5220011"/>
              <a:gd name="connsiteX15" fmla="*/ 7781108 w 31453328"/>
              <a:gd name="connsiteY15" fmla="*/ 168617 h 5220011"/>
              <a:gd name="connsiteX16" fmla="*/ 7901151 w 31453328"/>
              <a:gd name="connsiteY16" fmla="*/ 379293 h 5220011"/>
              <a:gd name="connsiteX17" fmla="*/ 8131660 w 31453328"/>
              <a:gd name="connsiteY17" fmla="*/ 649784 h 5220011"/>
              <a:gd name="connsiteX18" fmla="*/ 8253256 w 31453328"/>
              <a:gd name="connsiteY18" fmla="*/ 1075977 h 5220011"/>
              <a:gd name="connsiteX19" fmla="*/ 8413762 w 31453328"/>
              <a:gd name="connsiteY19" fmla="*/ 1247628 h 5220011"/>
              <a:gd name="connsiteX20" fmla="*/ 8595143 w 31453328"/>
              <a:gd name="connsiteY20" fmla="*/ 1505817 h 5220011"/>
              <a:gd name="connsiteX21" fmla="*/ 8706807 w 31453328"/>
              <a:gd name="connsiteY21" fmla="*/ 1539863 h 5220011"/>
              <a:gd name="connsiteX22" fmla="*/ 8790709 w 31453328"/>
              <a:gd name="connsiteY22" fmla="*/ 1670781 h 5220011"/>
              <a:gd name="connsiteX23" fmla="*/ 8960133 w 31453328"/>
              <a:gd name="connsiteY23" fmla="*/ 1574924 h 5220011"/>
              <a:gd name="connsiteX24" fmla="*/ 9298594 w 31453328"/>
              <a:gd name="connsiteY24" fmla="*/ 1505029 h 5220011"/>
              <a:gd name="connsiteX25" fmla="*/ 9997651 w 31453328"/>
              <a:gd name="connsiteY25" fmla="*/ 1444236 h 5220011"/>
              <a:gd name="connsiteX26" fmla="*/ 10436521 w 31453328"/>
              <a:gd name="connsiteY26" fmla="*/ 1197858 h 5220011"/>
              <a:gd name="connsiteX27" fmla="*/ 11441291 w 31453328"/>
              <a:gd name="connsiteY27" fmla="*/ 1675223 h 5220011"/>
              <a:gd name="connsiteX28" fmla="*/ 12457614 w 31453328"/>
              <a:gd name="connsiteY28" fmla="*/ 1336447 h 5220011"/>
              <a:gd name="connsiteX29" fmla="*/ 13277604 w 31453328"/>
              <a:gd name="connsiteY29" fmla="*/ 1151663 h 5220011"/>
              <a:gd name="connsiteX30" fmla="*/ 14465260 w 31453328"/>
              <a:gd name="connsiteY30" fmla="*/ 757887 h 5220011"/>
              <a:gd name="connsiteX31" fmla="*/ 15825300 w 31453328"/>
              <a:gd name="connsiteY31" fmla="*/ 969448 h 5220011"/>
              <a:gd name="connsiteX32" fmla="*/ 16505313 w 31453328"/>
              <a:gd name="connsiteY32" fmla="*/ 636992 h 5220011"/>
              <a:gd name="connsiteX33" fmla="*/ 17208004 w 31453328"/>
              <a:gd name="connsiteY33" fmla="*/ 516097 h 5220011"/>
              <a:gd name="connsiteX34" fmla="*/ 17752021 w 31453328"/>
              <a:gd name="connsiteY34" fmla="*/ 606768 h 5220011"/>
              <a:gd name="connsiteX35" fmla="*/ 18409374 w 31453328"/>
              <a:gd name="connsiteY35" fmla="*/ 364983 h 5220011"/>
              <a:gd name="connsiteX36" fmla="*/ 18976059 w 31453328"/>
              <a:gd name="connsiteY36" fmla="*/ 455654 h 5220011"/>
              <a:gd name="connsiteX37" fmla="*/ 19565408 w 31453328"/>
              <a:gd name="connsiteY37" fmla="*/ 2303 h 5220011"/>
              <a:gd name="connsiteX38" fmla="*/ 20109428 w 31453328"/>
              <a:gd name="connsiteY38" fmla="*/ 546317 h 5220011"/>
              <a:gd name="connsiteX39" fmla="*/ 20449445 w 31453328"/>
              <a:gd name="connsiteY39" fmla="*/ 999663 h 5220011"/>
              <a:gd name="connsiteX40" fmla="*/ 21152130 w 31453328"/>
              <a:gd name="connsiteY40" fmla="*/ 516106 h 5220011"/>
              <a:gd name="connsiteX41" fmla="*/ 21764146 w 31453328"/>
              <a:gd name="connsiteY41" fmla="*/ 727654 h 5220011"/>
              <a:gd name="connsiteX42" fmla="*/ 22602837 w 31453328"/>
              <a:gd name="connsiteY42" fmla="*/ 1362343 h 5220011"/>
              <a:gd name="connsiteX43" fmla="*/ 22897512 w 31453328"/>
              <a:gd name="connsiteY43" fmla="*/ 757878 h 5220011"/>
              <a:gd name="connsiteX44" fmla="*/ 24166881 w 31453328"/>
              <a:gd name="connsiteY44" fmla="*/ 546321 h 5220011"/>
              <a:gd name="connsiteX45" fmla="*/ 30431453 w 31453328"/>
              <a:gd name="connsiteY45" fmla="*/ 5214138 h 5220011"/>
              <a:gd name="connsiteX46" fmla="*/ 12049 w 31453328"/>
              <a:gd name="connsiteY46" fmla="*/ 5220013 h 5220011"/>
              <a:gd name="connsiteX47" fmla="*/ 2559 w 31453328"/>
              <a:gd name="connsiteY47" fmla="*/ 3792424 h 5220011"/>
              <a:gd name="connsiteX48" fmla="*/ 202583 w 31453328"/>
              <a:gd name="connsiteY48" fmla="*/ 3525724 h 5220011"/>
              <a:gd name="connsiteX49" fmla="*/ 458567 w 31453328"/>
              <a:gd name="connsiteY49" fmla="*/ 3611450 h 5220011"/>
              <a:gd name="connsiteX50" fmla="*/ 696691 w 31453328"/>
              <a:gd name="connsiteY50" fmla="*/ 3420950 h 5220011"/>
              <a:gd name="connsiteX51" fmla="*/ 896716 w 31453328"/>
              <a:gd name="connsiteY51" fmla="*/ 3287600 h 5220011"/>
              <a:gd name="connsiteX52" fmla="*/ 1039591 w 31453328"/>
              <a:gd name="connsiteY52" fmla="*/ 3011375 h 5220011"/>
              <a:gd name="connsiteX53" fmla="*/ 1411065 w 31453328"/>
              <a:gd name="connsiteY53" fmla="*/ 2878025 h 5220011"/>
              <a:gd name="connsiteX54" fmla="*/ 1685925 w 31453328"/>
              <a:gd name="connsiteY54" fmla="*/ 2811349 h 5220011"/>
              <a:gd name="connsiteX55" fmla="*/ 1856372 w 31453328"/>
              <a:gd name="connsiteY55" fmla="*/ 2588263 h 5220011"/>
              <a:gd name="connsiteX56" fmla="*/ 1976688 w 31453328"/>
              <a:gd name="connsiteY56" fmla="*/ 2632379 h 5220011"/>
              <a:gd name="connsiteX57" fmla="*/ 2096364 w 31453328"/>
              <a:gd name="connsiteY57" fmla="*/ 2476972 h 5220011"/>
              <a:gd name="connsiteX58" fmla="*/ 2345657 w 31453328"/>
              <a:gd name="connsiteY58" fmla="*/ 2479979 h 5220011"/>
              <a:gd name="connsiteX59" fmla="*/ 2480371 w 31453328"/>
              <a:gd name="connsiteY59" fmla="*/ 2628871 h 5220011"/>
              <a:gd name="connsiteX60" fmla="*/ 2674520 w 31453328"/>
              <a:gd name="connsiteY60" fmla="*/ 2576232 h 5220011"/>
              <a:gd name="connsiteX61" fmla="*/ 3007393 w 31453328"/>
              <a:gd name="connsiteY61" fmla="*/ 2544148 h 5220011"/>
              <a:gd name="connsiteX62" fmla="*/ 3316064 w 31453328"/>
              <a:gd name="connsiteY62" fmla="*/ 2554175 h 5220011"/>
              <a:gd name="connsiteX63" fmla="*/ 3380372 w 31453328"/>
              <a:gd name="connsiteY63" fmla="*/ 2407790 h 5220011"/>
              <a:gd name="connsiteX64" fmla="*/ 3510718 w 31453328"/>
              <a:gd name="connsiteY64" fmla="*/ 2314963 h 5220011"/>
              <a:gd name="connsiteX0" fmla="*/ 3510718 w 31453328"/>
              <a:gd name="connsiteY0" fmla="*/ 2314963 h 5220011"/>
              <a:gd name="connsiteX1" fmla="*/ 3834130 w 31453328"/>
              <a:gd name="connsiteY1" fmla="*/ 2124853 h 5220011"/>
              <a:gd name="connsiteX2" fmla="*/ 4068538 w 31453328"/>
              <a:gd name="connsiteY2" fmla="*/ 1879759 h 5220011"/>
              <a:gd name="connsiteX3" fmla="*/ 4447871 w 31453328"/>
              <a:gd name="connsiteY3" fmla="*/ 1929367 h 5220011"/>
              <a:gd name="connsiteX4" fmla="*/ 4932915 w 31453328"/>
              <a:gd name="connsiteY4" fmla="*/ 1735383 h 5220011"/>
              <a:gd name="connsiteX5" fmla="*/ 5055885 w 31453328"/>
              <a:gd name="connsiteY5" fmla="*/ 1744085 h 5220011"/>
              <a:gd name="connsiteX6" fmla="*/ 5262183 w 31453328"/>
              <a:gd name="connsiteY6" fmla="*/ 1452063 h 5220011"/>
              <a:gd name="connsiteX7" fmla="*/ 5527059 w 31453328"/>
              <a:gd name="connsiteY7" fmla="*/ 1877899 h 5220011"/>
              <a:gd name="connsiteX8" fmla="*/ 5685000 w 31453328"/>
              <a:gd name="connsiteY8" fmla="*/ 1313834 h 5220011"/>
              <a:gd name="connsiteX9" fmla="*/ 6111999 w 31453328"/>
              <a:gd name="connsiteY9" fmla="*/ 1040629 h 5220011"/>
              <a:gd name="connsiteX10" fmla="*/ 6234198 w 31453328"/>
              <a:gd name="connsiteY10" fmla="*/ 711668 h 5220011"/>
              <a:gd name="connsiteX11" fmla="*/ 6780318 w 31453328"/>
              <a:gd name="connsiteY11" fmla="*/ 865927 h 5220011"/>
              <a:gd name="connsiteX12" fmla="*/ 6991551 w 31453328"/>
              <a:gd name="connsiteY12" fmla="*/ 646621 h 5220011"/>
              <a:gd name="connsiteX13" fmla="*/ 7181354 w 31453328"/>
              <a:gd name="connsiteY13" fmla="*/ 571815 h 5220011"/>
              <a:gd name="connsiteX14" fmla="*/ 7486502 w 31453328"/>
              <a:gd name="connsiteY14" fmla="*/ 55848 h 5220011"/>
              <a:gd name="connsiteX15" fmla="*/ 7781108 w 31453328"/>
              <a:gd name="connsiteY15" fmla="*/ 168617 h 5220011"/>
              <a:gd name="connsiteX16" fmla="*/ 7901151 w 31453328"/>
              <a:gd name="connsiteY16" fmla="*/ 379293 h 5220011"/>
              <a:gd name="connsiteX17" fmla="*/ 8131660 w 31453328"/>
              <a:gd name="connsiteY17" fmla="*/ 649784 h 5220011"/>
              <a:gd name="connsiteX18" fmla="*/ 8253256 w 31453328"/>
              <a:gd name="connsiteY18" fmla="*/ 1075977 h 5220011"/>
              <a:gd name="connsiteX19" fmla="*/ 8413762 w 31453328"/>
              <a:gd name="connsiteY19" fmla="*/ 1247628 h 5220011"/>
              <a:gd name="connsiteX20" fmla="*/ 8595143 w 31453328"/>
              <a:gd name="connsiteY20" fmla="*/ 1505817 h 5220011"/>
              <a:gd name="connsiteX21" fmla="*/ 8706807 w 31453328"/>
              <a:gd name="connsiteY21" fmla="*/ 1539863 h 5220011"/>
              <a:gd name="connsiteX22" fmla="*/ 8790709 w 31453328"/>
              <a:gd name="connsiteY22" fmla="*/ 1670781 h 5220011"/>
              <a:gd name="connsiteX23" fmla="*/ 8960133 w 31453328"/>
              <a:gd name="connsiteY23" fmla="*/ 1574924 h 5220011"/>
              <a:gd name="connsiteX24" fmla="*/ 9298594 w 31453328"/>
              <a:gd name="connsiteY24" fmla="*/ 1505029 h 5220011"/>
              <a:gd name="connsiteX25" fmla="*/ 9997651 w 31453328"/>
              <a:gd name="connsiteY25" fmla="*/ 1444236 h 5220011"/>
              <a:gd name="connsiteX26" fmla="*/ 10436521 w 31453328"/>
              <a:gd name="connsiteY26" fmla="*/ 1197858 h 5220011"/>
              <a:gd name="connsiteX27" fmla="*/ 11441291 w 31453328"/>
              <a:gd name="connsiteY27" fmla="*/ 1675223 h 5220011"/>
              <a:gd name="connsiteX28" fmla="*/ 12457614 w 31453328"/>
              <a:gd name="connsiteY28" fmla="*/ 1336447 h 5220011"/>
              <a:gd name="connsiteX29" fmla="*/ 13277604 w 31453328"/>
              <a:gd name="connsiteY29" fmla="*/ 1151663 h 5220011"/>
              <a:gd name="connsiteX30" fmla="*/ 14465260 w 31453328"/>
              <a:gd name="connsiteY30" fmla="*/ 757887 h 5220011"/>
              <a:gd name="connsiteX31" fmla="*/ 15825300 w 31453328"/>
              <a:gd name="connsiteY31" fmla="*/ 969448 h 5220011"/>
              <a:gd name="connsiteX32" fmla="*/ 16505313 w 31453328"/>
              <a:gd name="connsiteY32" fmla="*/ 636992 h 5220011"/>
              <a:gd name="connsiteX33" fmla="*/ 17208004 w 31453328"/>
              <a:gd name="connsiteY33" fmla="*/ 516097 h 5220011"/>
              <a:gd name="connsiteX34" fmla="*/ 17752021 w 31453328"/>
              <a:gd name="connsiteY34" fmla="*/ 606768 h 5220011"/>
              <a:gd name="connsiteX35" fmla="*/ 18409374 w 31453328"/>
              <a:gd name="connsiteY35" fmla="*/ 364983 h 5220011"/>
              <a:gd name="connsiteX36" fmla="*/ 18976059 w 31453328"/>
              <a:gd name="connsiteY36" fmla="*/ 455654 h 5220011"/>
              <a:gd name="connsiteX37" fmla="*/ 19565408 w 31453328"/>
              <a:gd name="connsiteY37" fmla="*/ 2303 h 5220011"/>
              <a:gd name="connsiteX38" fmla="*/ 20109428 w 31453328"/>
              <a:gd name="connsiteY38" fmla="*/ 546317 h 5220011"/>
              <a:gd name="connsiteX39" fmla="*/ 20449445 w 31453328"/>
              <a:gd name="connsiteY39" fmla="*/ 999663 h 5220011"/>
              <a:gd name="connsiteX40" fmla="*/ 21152130 w 31453328"/>
              <a:gd name="connsiteY40" fmla="*/ 516106 h 5220011"/>
              <a:gd name="connsiteX41" fmla="*/ 21764146 w 31453328"/>
              <a:gd name="connsiteY41" fmla="*/ 727654 h 5220011"/>
              <a:gd name="connsiteX42" fmla="*/ 22602837 w 31453328"/>
              <a:gd name="connsiteY42" fmla="*/ 1362343 h 5220011"/>
              <a:gd name="connsiteX43" fmla="*/ 22897512 w 31453328"/>
              <a:gd name="connsiteY43" fmla="*/ 757878 h 5220011"/>
              <a:gd name="connsiteX44" fmla="*/ 24166881 w 31453328"/>
              <a:gd name="connsiteY44" fmla="*/ 546321 h 5220011"/>
              <a:gd name="connsiteX45" fmla="*/ 30431453 w 31453328"/>
              <a:gd name="connsiteY45" fmla="*/ 5214138 h 5220011"/>
              <a:gd name="connsiteX46" fmla="*/ 12049 w 31453328"/>
              <a:gd name="connsiteY46" fmla="*/ 5220013 h 5220011"/>
              <a:gd name="connsiteX47" fmla="*/ 2559 w 31453328"/>
              <a:gd name="connsiteY47" fmla="*/ 3792424 h 5220011"/>
              <a:gd name="connsiteX48" fmla="*/ 202583 w 31453328"/>
              <a:gd name="connsiteY48" fmla="*/ 3525724 h 5220011"/>
              <a:gd name="connsiteX49" fmla="*/ 458567 w 31453328"/>
              <a:gd name="connsiteY49" fmla="*/ 3611450 h 5220011"/>
              <a:gd name="connsiteX50" fmla="*/ 696691 w 31453328"/>
              <a:gd name="connsiteY50" fmla="*/ 3420950 h 5220011"/>
              <a:gd name="connsiteX51" fmla="*/ 896716 w 31453328"/>
              <a:gd name="connsiteY51" fmla="*/ 3287600 h 5220011"/>
              <a:gd name="connsiteX52" fmla="*/ 1039591 w 31453328"/>
              <a:gd name="connsiteY52" fmla="*/ 3011375 h 5220011"/>
              <a:gd name="connsiteX53" fmla="*/ 1411065 w 31453328"/>
              <a:gd name="connsiteY53" fmla="*/ 2878025 h 5220011"/>
              <a:gd name="connsiteX54" fmla="*/ 1685925 w 31453328"/>
              <a:gd name="connsiteY54" fmla="*/ 2811349 h 5220011"/>
              <a:gd name="connsiteX55" fmla="*/ 1856372 w 31453328"/>
              <a:gd name="connsiteY55" fmla="*/ 2588263 h 5220011"/>
              <a:gd name="connsiteX56" fmla="*/ 1976688 w 31453328"/>
              <a:gd name="connsiteY56" fmla="*/ 2632379 h 5220011"/>
              <a:gd name="connsiteX57" fmla="*/ 2096364 w 31453328"/>
              <a:gd name="connsiteY57" fmla="*/ 2476972 h 5220011"/>
              <a:gd name="connsiteX58" fmla="*/ 2345657 w 31453328"/>
              <a:gd name="connsiteY58" fmla="*/ 2479979 h 5220011"/>
              <a:gd name="connsiteX59" fmla="*/ 2480371 w 31453328"/>
              <a:gd name="connsiteY59" fmla="*/ 2628871 h 5220011"/>
              <a:gd name="connsiteX60" fmla="*/ 2674520 w 31453328"/>
              <a:gd name="connsiteY60" fmla="*/ 2576232 h 5220011"/>
              <a:gd name="connsiteX61" fmla="*/ 3007393 w 31453328"/>
              <a:gd name="connsiteY61" fmla="*/ 2544148 h 5220011"/>
              <a:gd name="connsiteX62" fmla="*/ 3316064 w 31453328"/>
              <a:gd name="connsiteY62" fmla="*/ 2554175 h 5220011"/>
              <a:gd name="connsiteX63" fmla="*/ 3380372 w 31453328"/>
              <a:gd name="connsiteY63" fmla="*/ 2407790 h 5220011"/>
              <a:gd name="connsiteX64" fmla="*/ 3510718 w 31453328"/>
              <a:gd name="connsiteY64" fmla="*/ 2314963 h 5220011"/>
              <a:gd name="connsiteX0" fmla="*/ 3510718 w 31410686"/>
              <a:gd name="connsiteY0" fmla="*/ 2314963 h 5220011"/>
              <a:gd name="connsiteX1" fmla="*/ 3834130 w 31410686"/>
              <a:gd name="connsiteY1" fmla="*/ 2124853 h 5220011"/>
              <a:gd name="connsiteX2" fmla="*/ 4068538 w 31410686"/>
              <a:gd name="connsiteY2" fmla="*/ 1879759 h 5220011"/>
              <a:gd name="connsiteX3" fmla="*/ 4447871 w 31410686"/>
              <a:gd name="connsiteY3" fmla="*/ 1929367 h 5220011"/>
              <a:gd name="connsiteX4" fmla="*/ 4932915 w 31410686"/>
              <a:gd name="connsiteY4" fmla="*/ 1735383 h 5220011"/>
              <a:gd name="connsiteX5" fmla="*/ 5055885 w 31410686"/>
              <a:gd name="connsiteY5" fmla="*/ 1744085 h 5220011"/>
              <a:gd name="connsiteX6" fmla="*/ 5262183 w 31410686"/>
              <a:gd name="connsiteY6" fmla="*/ 1452063 h 5220011"/>
              <a:gd name="connsiteX7" fmla="*/ 5527059 w 31410686"/>
              <a:gd name="connsiteY7" fmla="*/ 1877899 h 5220011"/>
              <a:gd name="connsiteX8" fmla="*/ 5685000 w 31410686"/>
              <a:gd name="connsiteY8" fmla="*/ 1313834 h 5220011"/>
              <a:gd name="connsiteX9" fmla="*/ 6111999 w 31410686"/>
              <a:gd name="connsiteY9" fmla="*/ 1040629 h 5220011"/>
              <a:gd name="connsiteX10" fmla="*/ 6234198 w 31410686"/>
              <a:gd name="connsiteY10" fmla="*/ 711668 h 5220011"/>
              <a:gd name="connsiteX11" fmla="*/ 6780318 w 31410686"/>
              <a:gd name="connsiteY11" fmla="*/ 865927 h 5220011"/>
              <a:gd name="connsiteX12" fmla="*/ 6991551 w 31410686"/>
              <a:gd name="connsiteY12" fmla="*/ 646621 h 5220011"/>
              <a:gd name="connsiteX13" fmla="*/ 7181354 w 31410686"/>
              <a:gd name="connsiteY13" fmla="*/ 571815 h 5220011"/>
              <a:gd name="connsiteX14" fmla="*/ 7486502 w 31410686"/>
              <a:gd name="connsiteY14" fmla="*/ 55848 h 5220011"/>
              <a:gd name="connsiteX15" fmla="*/ 7781108 w 31410686"/>
              <a:gd name="connsiteY15" fmla="*/ 168617 h 5220011"/>
              <a:gd name="connsiteX16" fmla="*/ 7901151 w 31410686"/>
              <a:gd name="connsiteY16" fmla="*/ 379293 h 5220011"/>
              <a:gd name="connsiteX17" fmla="*/ 8131660 w 31410686"/>
              <a:gd name="connsiteY17" fmla="*/ 649784 h 5220011"/>
              <a:gd name="connsiteX18" fmla="*/ 8253256 w 31410686"/>
              <a:gd name="connsiteY18" fmla="*/ 1075977 h 5220011"/>
              <a:gd name="connsiteX19" fmla="*/ 8413762 w 31410686"/>
              <a:gd name="connsiteY19" fmla="*/ 1247628 h 5220011"/>
              <a:gd name="connsiteX20" fmla="*/ 8595143 w 31410686"/>
              <a:gd name="connsiteY20" fmla="*/ 1505817 h 5220011"/>
              <a:gd name="connsiteX21" fmla="*/ 8706807 w 31410686"/>
              <a:gd name="connsiteY21" fmla="*/ 1539863 h 5220011"/>
              <a:gd name="connsiteX22" fmla="*/ 8790709 w 31410686"/>
              <a:gd name="connsiteY22" fmla="*/ 1670781 h 5220011"/>
              <a:gd name="connsiteX23" fmla="*/ 8960133 w 31410686"/>
              <a:gd name="connsiteY23" fmla="*/ 1574924 h 5220011"/>
              <a:gd name="connsiteX24" fmla="*/ 9298594 w 31410686"/>
              <a:gd name="connsiteY24" fmla="*/ 1505029 h 5220011"/>
              <a:gd name="connsiteX25" fmla="*/ 9997651 w 31410686"/>
              <a:gd name="connsiteY25" fmla="*/ 1444236 h 5220011"/>
              <a:gd name="connsiteX26" fmla="*/ 10436521 w 31410686"/>
              <a:gd name="connsiteY26" fmla="*/ 1197858 h 5220011"/>
              <a:gd name="connsiteX27" fmla="*/ 11441291 w 31410686"/>
              <a:gd name="connsiteY27" fmla="*/ 1675223 h 5220011"/>
              <a:gd name="connsiteX28" fmla="*/ 12457614 w 31410686"/>
              <a:gd name="connsiteY28" fmla="*/ 1336447 h 5220011"/>
              <a:gd name="connsiteX29" fmla="*/ 13277604 w 31410686"/>
              <a:gd name="connsiteY29" fmla="*/ 1151663 h 5220011"/>
              <a:gd name="connsiteX30" fmla="*/ 14465260 w 31410686"/>
              <a:gd name="connsiteY30" fmla="*/ 757887 h 5220011"/>
              <a:gd name="connsiteX31" fmla="*/ 15825300 w 31410686"/>
              <a:gd name="connsiteY31" fmla="*/ 969448 h 5220011"/>
              <a:gd name="connsiteX32" fmla="*/ 16505313 w 31410686"/>
              <a:gd name="connsiteY32" fmla="*/ 636992 h 5220011"/>
              <a:gd name="connsiteX33" fmla="*/ 17208004 w 31410686"/>
              <a:gd name="connsiteY33" fmla="*/ 516097 h 5220011"/>
              <a:gd name="connsiteX34" fmla="*/ 17752021 w 31410686"/>
              <a:gd name="connsiteY34" fmla="*/ 606768 h 5220011"/>
              <a:gd name="connsiteX35" fmla="*/ 18409374 w 31410686"/>
              <a:gd name="connsiteY35" fmla="*/ 364983 h 5220011"/>
              <a:gd name="connsiteX36" fmla="*/ 18976059 w 31410686"/>
              <a:gd name="connsiteY36" fmla="*/ 455654 h 5220011"/>
              <a:gd name="connsiteX37" fmla="*/ 19565408 w 31410686"/>
              <a:gd name="connsiteY37" fmla="*/ 2303 h 5220011"/>
              <a:gd name="connsiteX38" fmla="*/ 20109428 w 31410686"/>
              <a:gd name="connsiteY38" fmla="*/ 546317 h 5220011"/>
              <a:gd name="connsiteX39" fmla="*/ 20449445 w 31410686"/>
              <a:gd name="connsiteY39" fmla="*/ 999663 h 5220011"/>
              <a:gd name="connsiteX40" fmla="*/ 21152130 w 31410686"/>
              <a:gd name="connsiteY40" fmla="*/ 516106 h 5220011"/>
              <a:gd name="connsiteX41" fmla="*/ 21764146 w 31410686"/>
              <a:gd name="connsiteY41" fmla="*/ 727654 h 5220011"/>
              <a:gd name="connsiteX42" fmla="*/ 22602837 w 31410686"/>
              <a:gd name="connsiteY42" fmla="*/ 1362343 h 5220011"/>
              <a:gd name="connsiteX43" fmla="*/ 22897512 w 31410686"/>
              <a:gd name="connsiteY43" fmla="*/ 757878 h 5220011"/>
              <a:gd name="connsiteX44" fmla="*/ 23645533 w 31410686"/>
              <a:gd name="connsiteY44" fmla="*/ 727659 h 5220011"/>
              <a:gd name="connsiteX45" fmla="*/ 30431453 w 31410686"/>
              <a:gd name="connsiteY45" fmla="*/ 5214138 h 5220011"/>
              <a:gd name="connsiteX46" fmla="*/ 12049 w 31410686"/>
              <a:gd name="connsiteY46" fmla="*/ 5220013 h 5220011"/>
              <a:gd name="connsiteX47" fmla="*/ 2559 w 31410686"/>
              <a:gd name="connsiteY47" fmla="*/ 3792424 h 5220011"/>
              <a:gd name="connsiteX48" fmla="*/ 202583 w 31410686"/>
              <a:gd name="connsiteY48" fmla="*/ 3525724 h 5220011"/>
              <a:gd name="connsiteX49" fmla="*/ 458567 w 31410686"/>
              <a:gd name="connsiteY49" fmla="*/ 3611450 h 5220011"/>
              <a:gd name="connsiteX50" fmla="*/ 696691 w 31410686"/>
              <a:gd name="connsiteY50" fmla="*/ 3420950 h 5220011"/>
              <a:gd name="connsiteX51" fmla="*/ 896716 w 31410686"/>
              <a:gd name="connsiteY51" fmla="*/ 3287600 h 5220011"/>
              <a:gd name="connsiteX52" fmla="*/ 1039591 w 31410686"/>
              <a:gd name="connsiteY52" fmla="*/ 3011375 h 5220011"/>
              <a:gd name="connsiteX53" fmla="*/ 1411065 w 31410686"/>
              <a:gd name="connsiteY53" fmla="*/ 2878025 h 5220011"/>
              <a:gd name="connsiteX54" fmla="*/ 1685925 w 31410686"/>
              <a:gd name="connsiteY54" fmla="*/ 2811349 h 5220011"/>
              <a:gd name="connsiteX55" fmla="*/ 1856372 w 31410686"/>
              <a:gd name="connsiteY55" fmla="*/ 2588263 h 5220011"/>
              <a:gd name="connsiteX56" fmla="*/ 1976688 w 31410686"/>
              <a:gd name="connsiteY56" fmla="*/ 2632379 h 5220011"/>
              <a:gd name="connsiteX57" fmla="*/ 2096364 w 31410686"/>
              <a:gd name="connsiteY57" fmla="*/ 2476972 h 5220011"/>
              <a:gd name="connsiteX58" fmla="*/ 2345657 w 31410686"/>
              <a:gd name="connsiteY58" fmla="*/ 2479979 h 5220011"/>
              <a:gd name="connsiteX59" fmla="*/ 2480371 w 31410686"/>
              <a:gd name="connsiteY59" fmla="*/ 2628871 h 5220011"/>
              <a:gd name="connsiteX60" fmla="*/ 2674520 w 31410686"/>
              <a:gd name="connsiteY60" fmla="*/ 2576232 h 5220011"/>
              <a:gd name="connsiteX61" fmla="*/ 3007393 w 31410686"/>
              <a:gd name="connsiteY61" fmla="*/ 2544148 h 5220011"/>
              <a:gd name="connsiteX62" fmla="*/ 3316064 w 31410686"/>
              <a:gd name="connsiteY62" fmla="*/ 2554175 h 5220011"/>
              <a:gd name="connsiteX63" fmla="*/ 3380372 w 31410686"/>
              <a:gd name="connsiteY63" fmla="*/ 2407790 h 5220011"/>
              <a:gd name="connsiteX64" fmla="*/ 3510718 w 31410686"/>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54148"/>
              <a:gd name="connsiteY0" fmla="*/ 2314963 h 5220011"/>
              <a:gd name="connsiteX1" fmla="*/ 3834130 w 31454148"/>
              <a:gd name="connsiteY1" fmla="*/ 2124853 h 5220011"/>
              <a:gd name="connsiteX2" fmla="*/ 4068538 w 31454148"/>
              <a:gd name="connsiteY2" fmla="*/ 1879759 h 5220011"/>
              <a:gd name="connsiteX3" fmla="*/ 4447871 w 31454148"/>
              <a:gd name="connsiteY3" fmla="*/ 1929367 h 5220011"/>
              <a:gd name="connsiteX4" fmla="*/ 4932915 w 31454148"/>
              <a:gd name="connsiteY4" fmla="*/ 1735383 h 5220011"/>
              <a:gd name="connsiteX5" fmla="*/ 5055885 w 31454148"/>
              <a:gd name="connsiteY5" fmla="*/ 1744085 h 5220011"/>
              <a:gd name="connsiteX6" fmla="*/ 5262183 w 31454148"/>
              <a:gd name="connsiteY6" fmla="*/ 1452063 h 5220011"/>
              <a:gd name="connsiteX7" fmla="*/ 5527059 w 31454148"/>
              <a:gd name="connsiteY7" fmla="*/ 1877899 h 5220011"/>
              <a:gd name="connsiteX8" fmla="*/ 5685000 w 31454148"/>
              <a:gd name="connsiteY8" fmla="*/ 1313834 h 5220011"/>
              <a:gd name="connsiteX9" fmla="*/ 6111999 w 31454148"/>
              <a:gd name="connsiteY9" fmla="*/ 1040629 h 5220011"/>
              <a:gd name="connsiteX10" fmla="*/ 6234198 w 31454148"/>
              <a:gd name="connsiteY10" fmla="*/ 711668 h 5220011"/>
              <a:gd name="connsiteX11" fmla="*/ 6780318 w 31454148"/>
              <a:gd name="connsiteY11" fmla="*/ 865927 h 5220011"/>
              <a:gd name="connsiteX12" fmla="*/ 6991551 w 31454148"/>
              <a:gd name="connsiteY12" fmla="*/ 646621 h 5220011"/>
              <a:gd name="connsiteX13" fmla="*/ 7181354 w 31454148"/>
              <a:gd name="connsiteY13" fmla="*/ 571815 h 5220011"/>
              <a:gd name="connsiteX14" fmla="*/ 7486502 w 31454148"/>
              <a:gd name="connsiteY14" fmla="*/ 55848 h 5220011"/>
              <a:gd name="connsiteX15" fmla="*/ 7781108 w 31454148"/>
              <a:gd name="connsiteY15" fmla="*/ 168617 h 5220011"/>
              <a:gd name="connsiteX16" fmla="*/ 7901151 w 31454148"/>
              <a:gd name="connsiteY16" fmla="*/ 379293 h 5220011"/>
              <a:gd name="connsiteX17" fmla="*/ 8131660 w 31454148"/>
              <a:gd name="connsiteY17" fmla="*/ 649784 h 5220011"/>
              <a:gd name="connsiteX18" fmla="*/ 8253256 w 31454148"/>
              <a:gd name="connsiteY18" fmla="*/ 1075977 h 5220011"/>
              <a:gd name="connsiteX19" fmla="*/ 8413762 w 31454148"/>
              <a:gd name="connsiteY19" fmla="*/ 1247628 h 5220011"/>
              <a:gd name="connsiteX20" fmla="*/ 8595143 w 31454148"/>
              <a:gd name="connsiteY20" fmla="*/ 1505817 h 5220011"/>
              <a:gd name="connsiteX21" fmla="*/ 8706807 w 31454148"/>
              <a:gd name="connsiteY21" fmla="*/ 1539863 h 5220011"/>
              <a:gd name="connsiteX22" fmla="*/ 8790709 w 31454148"/>
              <a:gd name="connsiteY22" fmla="*/ 1670781 h 5220011"/>
              <a:gd name="connsiteX23" fmla="*/ 8960133 w 31454148"/>
              <a:gd name="connsiteY23" fmla="*/ 1574924 h 5220011"/>
              <a:gd name="connsiteX24" fmla="*/ 9298594 w 31454148"/>
              <a:gd name="connsiteY24" fmla="*/ 1505029 h 5220011"/>
              <a:gd name="connsiteX25" fmla="*/ 9997651 w 31454148"/>
              <a:gd name="connsiteY25" fmla="*/ 1444236 h 5220011"/>
              <a:gd name="connsiteX26" fmla="*/ 10436521 w 31454148"/>
              <a:gd name="connsiteY26" fmla="*/ 1197858 h 5220011"/>
              <a:gd name="connsiteX27" fmla="*/ 11441291 w 31454148"/>
              <a:gd name="connsiteY27" fmla="*/ 1675223 h 5220011"/>
              <a:gd name="connsiteX28" fmla="*/ 12457614 w 31454148"/>
              <a:gd name="connsiteY28" fmla="*/ 1336447 h 5220011"/>
              <a:gd name="connsiteX29" fmla="*/ 13277604 w 31454148"/>
              <a:gd name="connsiteY29" fmla="*/ 1151663 h 5220011"/>
              <a:gd name="connsiteX30" fmla="*/ 14465260 w 31454148"/>
              <a:gd name="connsiteY30" fmla="*/ 757887 h 5220011"/>
              <a:gd name="connsiteX31" fmla="*/ 15825300 w 31454148"/>
              <a:gd name="connsiteY31" fmla="*/ 969448 h 5220011"/>
              <a:gd name="connsiteX32" fmla="*/ 16505313 w 31454148"/>
              <a:gd name="connsiteY32" fmla="*/ 636992 h 5220011"/>
              <a:gd name="connsiteX33" fmla="*/ 17208004 w 31454148"/>
              <a:gd name="connsiteY33" fmla="*/ 516097 h 5220011"/>
              <a:gd name="connsiteX34" fmla="*/ 17752021 w 31454148"/>
              <a:gd name="connsiteY34" fmla="*/ 606768 h 5220011"/>
              <a:gd name="connsiteX35" fmla="*/ 18409374 w 31454148"/>
              <a:gd name="connsiteY35" fmla="*/ 364983 h 5220011"/>
              <a:gd name="connsiteX36" fmla="*/ 18976059 w 31454148"/>
              <a:gd name="connsiteY36" fmla="*/ 455654 h 5220011"/>
              <a:gd name="connsiteX37" fmla="*/ 19565408 w 31454148"/>
              <a:gd name="connsiteY37" fmla="*/ 2303 h 5220011"/>
              <a:gd name="connsiteX38" fmla="*/ 20109428 w 31454148"/>
              <a:gd name="connsiteY38" fmla="*/ 546317 h 5220011"/>
              <a:gd name="connsiteX39" fmla="*/ 20449445 w 31454148"/>
              <a:gd name="connsiteY39" fmla="*/ 999663 h 5220011"/>
              <a:gd name="connsiteX40" fmla="*/ 21152130 w 31454148"/>
              <a:gd name="connsiteY40" fmla="*/ 516106 h 5220011"/>
              <a:gd name="connsiteX41" fmla="*/ 21764146 w 31454148"/>
              <a:gd name="connsiteY41" fmla="*/ 727654 h 5220011"/>
              <a:gd name="connsiteX42" fmla="*/ 22602837 w 31454148"/>
              <a:gd name="connsiteY42" fmla="*/ 1362343 h 5220011"/>
              <a:gd name="connsiteX43" fmla="*/ 22897512 w 31454148"/>
              <a:gd name="connsiteY43" fmla="*/ 757878 h 5220011"/>
              <a:gd name="connsiteX44" fmla="*/ 23645533 w 31454148"/>
              <a:gd name="connsiteY44" fmla="*/ 727659 h 5220011"/>
              <a:gd name="connsiteX45" fmla="*/ 24212213 w 31454148"/>
              <a:gd name="connsiteY45" fmla="*/ 1060111 h 5220011"/>
              <a:gd name="connsiteX46" fmla="*/ 30431453 w 31454148"/>
              <a:gd name="connsiteY46" fmla="*/ 5214138 h 5220011"/>
              <a:gd name="connsiteX47" fmla="*/ 12049 w 31454148"/>
              <a:gd name="connsiteY47" fmla="*/ 5220013 h 5220011"/>
              <a:gd name="connsiteX48" fmla="*/ 2559 w 31454148"/>
              <a:gd name="connsiteY48" fmla="*/ 3792424 h 5220011"/>
              <a:gd name="connsiteX49" fmla="*/ 202583 w 31454148"/>
              <a:gd name="connsiteY49" fmla="*/ 3525724 h 5220011"/>
              <a:gd name="connsiteX50" fmla="*/ 458567 w 31454148"/>
              <a:gd name="connsiteY50" fmla="*/ 3611450 h 5220011"/>
              <a:gd name="connsiteX51" fmla="*/ 696691 w 31454148"/>
              <a:gd name="connsiteY51" fmla="*/ 3420950 h 5220011"/>
              <a:gd name="connsiteX52" fmla="*/ 896716 w 31454148"/>
              <a:gd name="connsiteY52" fmla="*/ 3287600 h 5220011"/>
              <a:gd name="connsiteX53" fmla="*/ 1039591 w 31454148"/>
              <a:gd name="connsiteY53" fmla="*/ 3011375 h 5220011"/>
              <a:gd name="connsiteX54" fmla="*/ 1411065 w 31454148"/>
              <a:gd name="connsiteY54" fmla="*/ 2878025 h 5220011"/>
              <a:gd name="connsiteX55" fmla="*/ 1685925 w 31454148"/>
              <a:gd name="connsiteY55" fmla="*/ 2811349 h 5220011"/>
              <a:gd name="connsiteX56" fmla="*/ 1856372 w 31454148"/>
              <a:gd name="connsiteY56" fmla="*/ 2588263 h 5220011"/>
              <a:gd name="connsiteX57" fmla="*/ 1976688 w 31454148"/>
              <a:gd name="connsiteY57" fmla="*/ 2632379 h 5220011"/>
              <a:gd name="connsiteX58" fmla="*/ 2096364 w 31454148"/>
              <a:gd name="connsiteY58" fmla="*/ 2476972 h 5220011"/>
              <a:gd name="connsiteX59" fmla="*/ 2345657 w 31454148"/>
              <a:gd name="connsiteY59" fmla="*/ 2479979 h 5220011"/>
              <a:gd name="connsiteX60" fmla="*/ 2480371 w 31454148"/>
              <a:gd name="connsiteY60" fmla="*/ 2628871 h 5220011"/>
              <a:gd name="connsiteX61" fmla="*/ 2674520 w 31454148"/>
              <a:gd name="connsiteY61" fmla="*/ 2576232 h 5220011"/>
              <a:gd name="connsiteX62" fmla="*/ 3007393 w 31454148"/>
              <a:gd name="connsiteY62" fmla="*/ 2544148 h 5220011"/>
              <a:gd name="connsiteX63" fmla="*/ 3316064 w 31454148"/>
              <a:gd name="connsiteY63" fmla="*/ 2554175 h 5220011"/>
              <a:gd name="connsiteX64" fmla="*/ 3380372 w 31454148"/>
              <a:gd name="connsiteY64" fmla="*/ 2407790 h 5220011"/>
              <a:gd name="connsiteX65" fmla="*/ 3510718 w 31454148"/>
              <a:gd name="connsiteY65" fmla="*/ 2314963 h 5220011"/>
              <a:gd name="connsiteX0" fmla="*/ 3510718 w 31479729"/>
              <a:gd name="connsiteY0" fmla="*/ 2314963 h 5220011"/>
              <a:gd name="connsiteX1" fmla="*/ 3834130 w 31479729"/>
              <a:gd name="connsiteY1" fmla="*/ 2124853 h 5220011"/>
              <a:gd name="connsiteX2" fmla="*/ 4068538 w 31479729"/>
              <a:gd name="connsiteY2" fmla="*/ 1879759 h 5220011"/>
              <a:gd name="connsiteX3" fmla="*/ 4447871 w 31479729"/>
              <a:gd name="connsiteY3" fmla="*/ 1929367 h 5220011"/>
              <a:gd name="connsiteX4" fmla="*/ 4932915 w 31479729"/>
              <a:gd name="connsiteY4" fmla="*/ 1735383 h 5220011"/>
              <a:gd name="connsiteX5" fmla="*/ 5055885 w 31479729"/>
              <a:gd name="connsiteY5" fmla="*/ 1744085 h 5220011"/>
              <a:gd name="connsiteX6" fmla="*/ 5262183 w 31479729"/>
              <a:gd name="connsiteY6" fmla="*/ 1452063 h 5220011"/>
              <a:gd name="connsiteX7" fmla="*/ 5527059 w 31479729"/>
              <a:gd name="connsiteY7" fmla="*/ 1877899 h 5220011"/>
              <a:gd name="connsiteX8" fmla="*/ 5685000 w 31479729"/>
              <a:gd name="connsiteY8" fmla="*/ 1313834 h 5220011"/>
              <a:gd name="connsiteX9" fmla="*/ 6111999 w 31479729"/>
              <a:gd name="connsiteY9" fmla="*/ 1040629 h 5220011"/>
              <a:gd name="connsiteX10" fmla="*/ 6234198 w 31479729"/>
              <a:gd name="connsiteY10" fmla="*/ 711668 h 5220011"/>
              <a:gd name="connsiteX11" fmla="*/ 6780318 w 31479729"/>
              <a:gd name="connsiteY11" fmla="*/ 865927 h 5220011"/>
              <a:gd name="connsiteX12" fmla="*/ 6991551 w 31479729"/>
              <a:gd name="connsiteY12" fmla="*/ 646621 h 5220011"/>
              <a:gd name="connsiteX13" fmla="*/ 7181354 w 31479729"/>
              <a:gd name="connsiteY13" fmla="*/ 571815 h 5220011"/>
              <a:gd name="connsiteX14" fmla="*/ 7486502 w 31479729"/>
              <a:gd name="connsiteY14" fmla="*/ 55848 h 5220011"/>
              <a:gd name="connsiteX15" fmla="*/ 7781108 w 31479729"/>
              <a:gd name="connsiteY15" fmla="*/ 168617 h 5220011"/>
              <a:gd name="connsiteX16" fmla="*/ 7901151 w 31479729"/>
              <a:gd name="connsiteY16" fmla="*/ 379293 h 5220011"/>
              <a:gd name="connsiteX17" fmla="*/ 8131660 w 31479729"/>
              <a:gd name="connsiteY17" fmla="*/ 649784 h 5220011"/>
              <a:gd name="connsiteX18" fmla="*/ 8253256 w 31479729"/>
              <a:gd name="connsiteY18" fmla="*/ 1075977 h 5220011"/>
              <a:gd name="connsiteX19" fmla="*/ 8413762 w 31479729"/>
              <a:gd name="connsiteY19" fmla="*/ 1247628 h 5220011"/>
              <a:gd name="connsiteX20" fmla="*/ 8595143 w 31479729"/>
              <a:gd name="connsiteY20" fmla="*/ 1505817 h 5220011"/>
              <a:gd name="connsiteX21" fmla="*/ 8706807 w 31479729"/>
              <a:gd name="connsiteY21" fmla="*/ 1539863 h 5220011"/>
              <a:gd name="connsiteX22" fmla="*/ 8790709 w 31479729"/>
              <a:gd name="connsiteY22" fmla="*/ 1670781 h 5220011"/>
              <a:gd name="connsiteX23" fmla="*/ 8960133 w 31479729"/>
              <a:gd name="connsiteY23" fmla="*/ 1574924 h 5220011"/>
              <a:gd name="connsiteX24" fmla="*/ 9298594 w 31479729"/>
              <a:gd name="connsiteY24" fmla="*/ 1505029 h 5220011"/>
              <a:gd name="connsiteX25" fmla="*/ 9997651 w 31479729"/>
              <a:gd name="connsiteY25" fmla="*/ 1444236 h 5220011"/>
              <a:gd name="connsiteX26" fmla="*/ 10436521 w 31479729"/>
              <a:gd name="connsiteY26" fmla="*/ 1197858 h 5220011"/>
              <a:gd name="connsiteX27" fmla="*/ 11441291 w 31479729"/>
              <a:gd name="connsiteY27" fmla="*/ 1675223 h 5220011"/>
              <a:gd name="connsiteX28" fmla="*/ 12457614 w 31479729"/>
              <a:gd name="connsiteY28" fmla="*/ 1336447 h 5220011"/>
              <a:gd name="connsiteX29" fmla="*/ 13277604 w 31479729"/>
              <a:gd name="connsiteY29" fmla="*/ 1151663 h 5220011"/>
              <a:gd name="connsiteX30" fmla="*/ 14465260 w 31479729"/>
              <a:gd name="connsiteY30" fmla="*/ 757887 h 5220011"/>
              <a:gd name="connsiteX31" fmla="*/ 15825300 w 31479729"/>
              <a:gd name="connsiteY31" fmla="*/ 969448 h 5220011"/>
              <a:gd name="connsiteX32" fmla="*/ 16505313 w 31479729"/>
              <a:gd name="connsiteY32" fmla="*/ 636992 h 5220011"/>
              <a:gd name="connsiteX33" fmla="*/ 17208004 w 31479729"/>
              <a:gd name="connsiteY33" fmla="*/ 516097 h 5220011"/>
              <a:gd name="connsiteX34" fmla="*/ 17752021 w 31479729"/>
              <a:gd name="connsiteY34" fmla="*/ 606768 h 5220011"/>
              <a:gd name="connsiteX35" fmla="*/ 18409374 w 31479729"/>
              <a:gd name="connsiteY35" fmla="*/ 364983 h 5220011"/>
              <a:gd name="connsiteX36" fmla="*/ 18976059 w 31479729"/>
              <a:gd name="connsiteY36" fmla="*/ 455654 h 5220011"/>
              <a:gd name="connsiteX37" fmla="*/ 19565408 w 31479729"/>
              <a:gd name="connsiteY37" fmla="*/ 2303 h 5220011"/>
              <a:gd name="connsiteX38" fmla="*/ 20109428 w 31479729"/>
              <a:gd name="connsiteY38" fmla="*/ 546317 h 5220011"/>
              <a:gd name="connsiteX39" fmla="*/ 20449445 w 31479729"/>
              <a:gd name="connsiteY39" fmla="*/ 999663 h 5220011"/>
              <a:gd name="connsiteX40" fmla="*/ 21152130 w 31479729"/>
              <a:gd name="connsiteY40" fmla="*/ 516106 h 5220011"/>
              <a:gd name="connsiteX41" fmla="*/ 21764146 w 31479729"/>
              <a:gd name="connsiteY41" fmla="*/ 727654 h 5220011"/>
              <a:gd name="connsiteX42" fmla="*/ 22602837 w 31479729"/>
              <a:gd name="connsiteY42" fmla="*/ 1362343 h 5220011"/>
              <a:gd name="connsiteX43" fmla="*/ 22897512 w 31479729"/>
              <a:gd name="connsiteY43" fmla="*/ 757878 h 5220011"/>
              <a:gd name="connsiteX44" fmla="*/ 23645533 w 31479729"/>
              <a:gd name="connsiteY44" fmla="*/ 727659 h 5220011"/>
              <a:gd name="connsiteX45" fmla="*/ 24506891 w 31479729"/>
              <a:gd name="connsiteY45" fmla="*/ 304531 h 5220011"/>
              <a:gd name="connsiteX46" fmla="*/ 30431453 w 31479729"/>
              <a:gd name="connsiteY46" fmla="*/ 5214138 h 5220011"/>
              <a:gd name="connsiteX47" fmla="*/ 12049 w 31479729"/>
              <a:gd name="connsiteY47" fmla="*/ 5220013 h 5220011"/>
              <a:gd name="connsiteX48" fmla="*/ 2559 w 31479729"/>
              <a:gd name="connsiteY48" fmla="*/ 3792424 h 5220011"/>
              <a:gd name="connsiteX49" fmla="*/ 202583 w 31479729"/>
              <a:gd name="connsiteY49" fmla="*/ 3525724 h 5220011"/>
              <a:gd name="connsiteX50" fmla="*/ 458567 w 31479729"/>
              <a:gd name="connsiteY50" fmla="*/ 3611450 h 5220011"/>
              <a:gd name="connsiteX51" fmla="*/ 696691 w 31479729"/>
              <a:gd name="connsiteY51" fmla="*/ 3420950 h 5220011"/>
              <a:gd name="connsiteX52" fmla="*/ 896716 w 31479729"/>
              <a:gd name="connsiteY52" fmla="*/ 3287600 h 5220011"/>
              <a:gd name="connsiteX53" fmla="*/ 1039591 w 31479729"/>
              <a:gd name="connsiteY53" fmla="*/ 3011375 h 5220011"/>
              <a:gd name="connsiteX54" fmla="*/ 1411065 w 31479729"/>
              <a:gd name="connsiteY54" fmla="*/ 2878025 h 5220011"/>
              <a:gd name="connsiteX55" fmla="*/ 1685925 w 31479729"/>
              <a:gd name="connsiteY55" fmla="*/ 2811349 h 5220011"/>
              <a:gd name="connsiteX56" fmla="*/ 1856372 w 31479729"/>
              <a:gd name="connsiteY56" fmla="*/ 2588263 h 5220011"/>
              <a:gd name="connsiteX57" fmla="*/ 1976688 w 31479729"/>
              <a:gd name="connsiteY57" fmla="*/ 2632379 h 5220011"/>
              <a:gd name="connsiteX58" fmla="*/ 2096364 w 31479729"/>
              <a:gd name="connsiteY58" fmla="*/ 2476972 h 5220011"/>
              <a:gd name="connsiteX59" fmla="*/ 2345657 w 31479729"/>
              <a:gd name="connsiteY59" fmla="*/ 2479979 h 5220011"/>
              <a:gd name="connsiteX60" fmla="*/ 2480371 w 31479729"/>
              <a:gd name="connsiteY60" fmla="*/ 2628871 h 5220011"/>
              <a:gd name="connsiteX61" fmla="*/ 2674520 w 31479729"/>
              <a:gd name="connsiteY61" fmla="*/ 2576232 h 5220011"/>
              <a:gd name="connsiteX62" fmla="*/ 3007393 w 31479729"/>
              <a:gd name="connsiteY62" fmla="*/ 2544148 h 5220011"/>
              <a:gd name="connsiteX63" fmla="*/ 3316064 w 31479729"/>
              <a:gd name="connsiteY63" fmla="*/ 2554175 h 5220011"/>
              <a:gd name="connsiteX64" fmla="*/ 3380372 w 31479729"/>
              <a:gd name="connsiteY64" fmla="*/ 2407790 h 5220011"/>
              <a:gd name="connsiteX65" fmla="*/ 3510718 w 31479729"/>
              <a:gd name="connsiteY65" fmla="*/ 2314963 h 5220011"/>
              <a:gd name="connsiteX0" fmla="*/ 3510718 w 31479729"/>
              <a:gd name="connsiteY0" fmla="*/ 2314963 h 5220011"/>
              <a:gd name="connsiteX1" fmla="*/ 3834130 w 31479729"/>
              <a:gd name="connsiteY1" fmla="*/ 2124853 h 5220011"/>
              <a:gd name="connsiteX2" fmla="*/ 4068538 w 31479729"/>
              <a:gd name="connsiteY2" fmla="*/ 1879759 h 5220011"/>
              <a:gd name="connsiteX3" fmla="*/ 4447871 w 31479729"/>
              <a:gd name="connsiteY3" fmla="*/ 1929367 h 5220011"/>
              <a:gd name="connsiteX4" fmla="*/ 4932915 w 31479729"/>
              <a:gd name="connsiteY4" fmla="*/ 1735383 h 5220011"/>
              <a:gd name="connsiteX5" fmla="*/ 5055885 w 31479729"/>
              <a:gd name="connsiteY5" fmla="*/ 1744085 h 5220011"/>
              <a:gd name="connsiteX6" fmla="*/ 5262183 w 31479729"/>
              <a:gd name="connsiteY6" fmla="*/ 1452063 h 5220011"/>
              <a:gd name="connsiteX7" fmla="*/ 5527059 w 31479729"/>
              <a:gd name="connsiteY7" fmla="*/ 1877899 h 5220011"/>
              <a:gd name="connsiteX8" fmla="*/ 5685000 w 31479729"/>
              <a:gd name="connsiteY8" fmla="*/ 1313834 h 5220011"/>
              <a:gd name="connsiteX9" fmla="*/ 6111999 w 31479729"/>
              <a:gd name="connsiteY9" fmla="*/ 1040629 h 5220011"/>
              <a:gd name="connsiteX10" fmla="*/ 6234198 w 31479729"/>
              <a:gd name="connsiteY10" fmla="*/ 711668 h 5220011"/>
              <a:gd name="connsiteX11" fmla="*/ 6780318 w 31479729"/>
              <a:gd name="connsiteY11" fmla="*/ 865927 h 5220011"/>
              <a:gd name="connsiteX12" fmla="*/ 6991551 w 31479729"/>
              <a:gd name="connsiteY12" fmla="*/ 646621 h 5220011"/>
              <a:gd name="connsiteX13" fmla="*/ 7181354 w 31479729"/>
              <a:gd name="connsiteY13" fmla="*/ 571815 h 5220011"/>
              <a:gd name="connsiteX14" fmla="*/ 7486502 w 31479729"/>
              <a:gd name="connsiteY14" fmla="*/ 55848 h 5220011"/>
              <a:gd name="connsiteX15" fmla="*/ 7781108 w 31479729"/>
              <a:gd name="connsiteY15" fmla="*/ 168617 h 5220011"/>
              <a:gd name="connsiteX16" fmla="*/ 7901151 w 31479729"/>
              <a:gd name="connsiteY16" fmla="*/ 379293 h 5220011"/>
              <a:gd name="connsiteX17" fmla="*/ 8131660 w 31479729"/>
              <a:gd name="connsiteY17" fmla="*/ 649784 h 5220011"/>
              <a:gd name="connsiteX18" fmla="*/ 8253256 w 31479729"/>
              <a:gd name="connsiteY18" fmla="*/ 1075977 h 5220011"/>
              <a:gd name="connsiteX19" fmla="*/ 8413762 w 31479729"/>
              <a:gd name="connsiteY19" fmla="*/ 1247628 h 5220011"/>
              <a:gd name="connsiteX20" fmla="*/ 8595143 w 31479729"/>
              <a:gd name="connsiteY20" fmla="*/ 1505817 h 5220011"/>
              <a:gd name="connsiteX21" fmla="*/ 8706807 w 31479729"/>
              <a:gd name="connsiteY21" fmla="*/ 1539863 h 5220011"/>
              <a:gd name="connsiteX22" fmla="*/ 8790709 w 31479729"/>
              <a:gd name="connsiteY22" fmla="*/ 1670781 h 5220011"/>
              <a:gd name="connsiteX23" fmla="*/ 8960133 w 31479729"/>
              <a:gd name="connsiteY23" fmla="*/ 1574924 h 5220011"/>
              <a:gd name="connsiteX24" fmla="*/ 9298594 w 31479729"/>
              <a:gd name="connsiteY24" fmla="*/ 1505029 h 5220011"/>
              <a:gd name="connsiteX25" fmla="*/ 9997651 w 31479729"/>
              <a:gd name="connsiteY25" fmla="*/ 1444236 h 5220011"/>
              <a:gd name="connsiteX26" fmla="*/ 10436521 w 31479729"/>
              <a:gd name="connsiteY26" fmla="*/ 1197858 h 5220011"/>
              <a:gd name="connsiteX27" fmla="*/ 11441291 w 31479729"/>
              <a:gd name="connsiteY27" fmla="*/ 1675223 h 5220011"/>
              <a:gd name="connsiteX28" fmla="*/ 12457614 w 31479729"/>
              <a:gd name="connsiteY28" fmla="*/ 1336447 h 5220011"/>
              <a:gd name="connsiteX29" fmla="*/ 13277604 w 31479729"/>
              <a:gd name="connsiteY29" fmla="*/ 1151663 h 5220011"/>
              <a:gd name="connsiteX30" fmla="*/ 14465260 w 31479729"/>
              <a:gd name="connsiteY30" fmla="*/ 757887 h 5220011"/>
              <a:gd name="connsiteX31" fmla="*/ 15825300 w 31479729"/>
              <a:gd name="connsiteY31" fmla="*/ 969448 h 5220011"/>
              <a:gd name="connsiteX32" fmla="*/ 16505313 w 31479729"/>
              <a:gd name="connsiteY32" fmla="*/ 636992 h 5220011"/>
              <a:gd name="connsiteX33" fmla="*/ 17208004 w 31479729"/>
              <a:gd name="connsiteY33" fmla="*/ 516097 h 5220011"/>
              <a:gd name="connsiteX34" fmla="*/ 17752021 w 31479729"/>
              <a:gd name="connsiteY34" fmla="*/ 606768 h 5220011"/>
              <a:gd name="connsiteX35" fmla="*/ 18409374 w 31479729"/>
              <a:gd name="connsiteY35" fmla="*/ 364983 h 5220011"/>
              <a:gd name="connsiteX36" fmla="*/ 18976059 w 31479729"/>
              <a:gd name="connsiteY36" fmla="*/ 455654 h 5220011"/>
              <a:gd name="connsiteX37" fmla="*/ 19565408 w 31479729"/>
              <a:gd name="connsiteY37" fmla="*/ 2303 h 5220011"/>
              <a:gd name="connsiteX38" fmla="*/ 20109428 w 31479729"/>
              <a:gd name="connsiteY38" fmla="*/ 546317 h 5220011"/>
              <a:gd name="connsiteX39" fmla="*/ 20449445 w 31479729"/>
              <a:gd name="connsiteY39" fmla="*/ 999663 h 5220011"/>
              <a:gd name="connsiteX40" fmla="*/ 21152130 w 31479729"/>
              <a:gd name="connsiteY40" fmla="*/ 516106 h 5220011"/>
              <a:gd name="connsiteX41" fmla="*/ 21764146 w 31479729"/>
              <a:gd name="connsiteY41" fmla="*/ 727654 h 5220011"/>
              <a:gd name="connsiteX42" fmla="*/ 22602837 w 31479729"/>
              <a:gd name="connsiteY42" fmla="*/ 1362343 h 5220011"/>
              <a:gd name="connsiteX43" fmla="*/ 22897512 w 31479729"/>
              <a:gd name="connsiteY43" fmla="*/ 757878 h 5220011"/>
              <a:gd name="connsiteX44" fmla="*/ 23645533 w 31479729"/>
              <a:gd name="connsiteY44" fmla="*/ 727659 h 5220011"/>
              <a:gd name="connsiteX45" fmla="*/ 24506891 w 31479729"/>
              <a:gd name="connsiteY45" fmla="*/ 304531 h 5220011"/>
              <a:gd name="connsiteX46" fmla="*/ 30431453 w 31479729"/>
              <a:gd name="connsiteY46" fmla="*/ 5214138 h 5220011"/>
              <a:gd name="connsiteX47" fmla="*/ 12049 w 31479729"/>
              <a:gd name="connsiteY47" fmla="*/ 5220013 h 5220011"/>
              <a:gd name="connsiteX48" fmla="*/ 2559 w 31479729"/>
              <a:gd name="connsiteY48" fmla="*/ 3792424 h 5220011"/>
              <a:gd name="connsiteX49" fmla="*/ 202583 w 31479729"/>
              <a:gd name="connsiteY49" fmla="*/ 3525724 h 5220011"/>
              <a:gd name="connsiteX50" fmla="*/ 458567 w 31479729"/>
              <a:gd name="connsiteY50" fmla="*/ 3611450 h 5220011"/>
              <a:gd name="connsiteX51" fmla="*/ 696691 w 31479729"/>
              <a:gd name="connsiteY51" fmla="*/ 3420950 h 5220011"/>
              <a:gd name="connsiteX52" fmla="*/ 896716 w 31479729"/>
              <a:gd name="connsiteY52" fmla="*/ 3287600 h 5220011"/>
              <a:gd name="connsiteX53" fmla="*/ 1039591 w 31479729"/>
              <a:gd name="connsiteY53" fmla="*/ 3011375 h 5220011"/>
              <a:gd name="connsiteX54" fmla="*/ 1411065 w 31479729"/>
              <a:gd name="connsiteY54" fmla="*/ 2878025 h 5220011"/>
              <a:gd name="connsiteX55" fmla="*/ 1685925 w 31479729"/>
              <a:gd name="connsiteY55" fmla="*/ 2811349 h 5220011"/>
              <a:gd name="connsiteX56" fmla="*/ 1856372 w 31479729"/>
              <a:gd name="connsiteY56" fmla="*/ 2588263 h 5220011"/>
              <a:gd name="connsiteX57" fmla="*/ 1976688 w 31479729"/>
              <a:gd name="connsiteY57" fmla="*/ 2632379 h 5220011"/>
              <a:gd name="connsiteX58" fmla="*/ 2096364 w 31479729"/>
              <a:gd name="connsiteY58" fmla="*/ 2476972 h 5220011"/>
              <a:gd name="connsiteX59" fmla="*/ 2345657 w 31479729"/>
              <a:gd name="connsiteY59" fmla="*/ 2479979 h 5220011"/>
              <a:gd name="connsiteX60" fmla="*/ 2480371 w 31479729"/>
              <a:gd name="connsiteY60" fmla="*/ 2628871 h 5220011"/>
              <a:gd name="connsiteX61" fmla="*/ 2674520 w 31479729"/>
              <a:gd name="connsiteY61" fmla="*/ 2576232 h 5220011"/>
              <a:gd name="connsiteX62" fmla="*/ 3007393 w 31479729"/>
              <a:gd name="connsiteY62" fmla="*/ 2544148 h 5220011"/>
              <a:gd name="connsiteX63" fmla="*/ 3316064 w 31479729"/>
              <a:gd name="connsiteY63" fmla="*/ 2554175 h 5220011"/>
              <a:gd name="connsiteX64" fmla="*/ 3380372 w 31479729"/>
              <a:gd name="connsiteY64" fmla="*/ 2407790 h 5220011"/>
              <a:gd name="connsiteX65" fmla="*/ 3510718 w 31479729"/>
              <a:gd name="connsiteY65" fmla="*/ 2314963 h 5220011"/>
              <a:gd name="connsiteX0" fmla="*/ 3510718 w 31469744"/>
              <a:gd name="connsiteY0" fmla="*/ 2314963 h 5220011"/>
              <a:gd name="connsiteX1" fmla="*/ 3834130 w 31469744"/>
              <a:gd name="connsiteY1" fmla="*/ 2124853 h 5220011"/>
              <a:gd name="connsiteX2" fmla="*/ 4068538 w 31469744"/>
              <a:gd name="connsiteY2" fmla="*/ 1879759 h 5220011"/>
              <a:gd name="connsiteX3" fmla="*/ 4447871 w 31469744"/>
              <a:gd name="connsiteY3" fmla="*/ 1929367 h 5220011"/>
              <a:gd name="connsiteX4" fmla="*/ 4932915 w 31469744"/>
              <a:gd name="connsiteY4" fmla="*/ 1735383 h 5220011"/>
              <a:gd name="connsiteX5" fmla="*/ 5055885 w 31469744"/>
              <a:gd name="connsiteY5" fmla="*/ 1744085 h 5220011"/>
              <a:gd name="connsiteX6" fmla="*/ 5262183 w 31469744"/>
              <a:gd name="connsiteY6" fmla="*/ 1452063 h 5220011"/>
              <a:gd name="connsiteX7" fmla="*/ 5527059 w 31469744"/>
              <a:gd name="connsiteY7" fmla="*/ 1877899 h 5220011"/>
              <a:gd name="connsiteX8" fmla="*/ 5685000 w 31469744"/>
              <a:gd name="connsiteY8" fmla="*/ 1313834 h 5220011"/>
              <a:gd name="connsiteX9" fmla="*/ 6111999 w 31469744"/>
              <a:gd name="connsiteY9" fmla="*/ 1040629 h 5220011"/>
              <a:gd name="connsiteX10" fmla="*/ 6234198 w 31469744"/>
              <a:gd name="connsiteY10" fmla="*/ 711668 h 5220011"/>
              <a:gd name="connsiteX11" fmla="*/ 6780318 w 31469744"/>
              <a:gd name="connsiteY11" fmla="*/ 865927 h 5220011"/>
              <a:gd name="connsiteX12" fmla="*/ 6991551 w 31469744"/>
              <a:gd name="connsiteY12" fmla="*/ 646621 h 5220011"/>
              <a:gd name="connsiteX13" fmla="*/ 7181354 w 31469744"/>
              <a:gd name="connsiteY13" fmla="*/ 571815 h 5220011"/>
              <a:gd name="connsiteX14" fmla="*/ 7486502 w 31469744"/>
              <a:gd name="connsiteY14" fmla="*/ 55848 h 5220011"/>
              <a:gd name="connsiteX15" fmla="*/ 7781108 w 31469744"/>
              <a:gd name="connsiteY15" fmla="*/ 168617 h 5220011"/>
              <a:gd name="connsiteX16" fmla="*/ 7901151 w 31469744"/>
              <a:gd name="connsiteY16" fmla="*/ 379293 h 5220011"/>
              <a:gd name="connsiteX17" fmla="*/ 8131660 w 31469744"/>
              <a:gd name="connsiteY17" fmla="*/ 649784 h 5220011"/>
              <a:gd name="connsiteX18" fmla="*/ 8253256 w 31469744"/>
              <a:gd name="connsiteY18" fmla="*/ 1075977 h 5220011"/>
              <a:gd name="connsiteX19" fmla="*/ 8413762 w 31469744"/>
              <a:gd name="connsiteY19" fmla="*/ 1247628 h 5220011"/>
              <a:gd name="connsiteX20" fmla="*/ 8595143 w 31469744"/>
              <a:gd name="connsiteY20" fmla="*/ 1505817 h 5220011"/>
              <a:gd name="connsiteX21" fmla="*/ 8706807 w 31469744"/>
              <a:gd name="connsiteY21" fmla="*/ 1539863 h 5220011"/>
              <a:gd name="connsiteX22" fmla="*/ 8790709 w 31469744"/>
              <a:gd name="connsiteY22" fmla="*/ 1670781 h 5220011"/>
              <a:gd name="connsiteX23" fmla="*/ 8960133 w 31469744"/>
              <a:gd name="connsiteY23" fmla="*/ 1574924 h 5220011"/>
              <a:gd name="connsiteX24" fmla="*/ 9298594 w 31469744"/>
              <a:gd name="connsiteY24" fmla="*/ 1505029 h 5220011"/>
              <a:gd name="connsiteX25" fmla="*/ 9997651 w 31469744"/>
              <a:gd name="connsiteY25" fmla="*/ 1444236 h 5220011"/>
              <a:gd name="connsiteX26" fmla="*/ 10436521 w 31469744"/>
              <a:gd name="connsiteY26" fmla="*/ 1197858 h 5220011"/>
              <a:gd name="connsiteX27" fmla="*/ 11441291 w 31469744"/>
              <a:gd name="connsiteY27" fmla="*/ 1675223 h 5220011"/>
              <a:gd name="connsiteX28" fmla="*/ 12457614 w 31469744"/>
              <a:gd name="connsiteY28" fmla="*/ 1336447 h 5220011"/>
              <a:gd name="connsiteX29" fmla="*/ 13277604 w 31469744"/>
              <a:gd name="connsiteY29" fmla="*/ 1151663 h 5220011"/>
              <a:gd name="connsiteX30" fmla="*/ 14465260 w 31469744"/>
              <a:gd name="connsiteY30" fmla="*/ 757887 h 5220011"/>
              <a:gd name="connsiteX31" fmla="*/ 15825300 w 31469744"/>
              <a:gd name="connsiteY31" fmla="*/ 969448 h 5220011"/>
              <a:gd name="connsiteX32" fmla="*/ 16505313 w 31469744"/>
              <a:gd name="connsiteY32" fmla="*/ 636992 h 5220011"/>
              <a:gd name="connsiteX33" fmla="*/ 17208004 w 31469744"/>
              <a:gd name="connsiteY33" fmla="*/ 516097 h 5220011"/>
              <a:gd name="connsiteX34" fmla="*/ 17752021 w 31469744"/>
              <a:gd name="connsiteY34" fmla="*/ 606768 h 5220011"/>
              <a:gd name="connsiteX35" fmla="*/ 18409374 w 31469744"/>
              <a:gd name="connsiteY35" fmla="*/ 364983 h 5220011"/>
              <a:gd name="connsiteX36" fmla="*/ 18976059 w 31469744"/>
              <a:gd name="connsiteY36" fmla="*/ 455654 h 5220011"/>
              <a:gd name="connsiteX37" fmla="*/ 19565408 w 31469744"/>
              <a:gd name="connsiteY37" fmla="*/ 2303 h 5220011"/>
              <a:gd name="connsiteX38" fmla="*/ 20109428 w 31469744"/>
              <a:gd name="connsiteY38" fmla="*/ 546317 h 5220011"/>
              <a:gd name="connsiteX39" fmla="*/ 20449445 w 31469744"/>
              <a:gd name="connsiteY39" fmla="*/ 999663 h 5220011"/>
              <a:gd name="connsiteX40" fmla="*/ 21152130 w 31469744"/>
              <a:gd name="connsiteY40" fmla="*/ 516106 h 5220011"/>
              <a:gd name="connsiteX41" fmla="*/ 21764146 w 31469744"/>
              <a:gd name="connsiteY41" fmla="*/ 727654 h 5220011"/>
              <a:gd name="connsiteX42" fmla="*/ 22602837 w 31469744"/>
              <a:gd name="connsiteY42" fmla="*/ 1362343 h 5220011"/>
              <a:gd name="connsiteX43" fmla="*/ 22897512 w 31469744"/>
              <a:gd name="connsiteY43" fmla="*/ 757878 h 5220011"/>
              <a:gd name="connsiteX44" fmla="*/ 23645533 w 31469744"/>
              <a:gd name="connsiteY44" fmla="*/ 727659 h 5220011"/>
              <a:gd name="connsiteX45" fmla="*/ 24393556 w 31469744"/>
              <a:gd name="connsiteY45" fmla="*/ 395202 h 5220011"/>
              <a:gd name="connsiteX46" fmla="*/ 30431453 w 31469744"/>
              <a:gd name="connsiteY46" fmla="*/ 5214138 h 5220011"/>
              <a:gd name="connsiteX47" fmla="*/ 12049 w 31469744"/>
              <a:gd name="connsiteY47" fmla="*/ 5220013 h 5220011"/>
              <a:gd name="connsiteX48" fmla="*/ 2559 w 31469744"/>
              <a:gd name="connsiteY48" fmla="*/ 3792424 h 5220011"/>
              <a:gd name="connsiteX49" fmla="*/ 202583 w 31469744"/>
              <a:gd name="connsiteY49" fmla="*/ 3525724 h 5220011"/>
              <a:gd name="connsiteX50" fmla="*/ 458567 w 31469744"/>
              <a:gd name="connsiteY50" fmla="*/ 3611450 h 5220011"/>
              <a:gd name="connsiteX51" fmla="*/ 696691 w 31469744"/>
              <a:gd name="connsiteY51" fmla="*/ 3420950 h 5220011"/>
              <a:gd name="connsiteX52" fmla="*/ 896716 w 31469744"/>
              <a:gd name="connsiteY52" fmla="*/ 3287600 h 5220011"/>
              <a:gd name="connsiteX53" fmla="*/ 1039591 w 31469744"/>
              <a:gd name="connsiteY53" fmla="*/ 3011375 h 5220011"/>
              <a:gd name="connsiteX54" fmla="*/ 1411065 w 31469744"/>
              <a:gd name="connsiteY54" fmla="*/ 2878025 h 5220011"/>
              <a:gd name="connsiteX55" fmla="*/ 1685925 w 31469744"/>
              <a:gd name="connsiteY55" fmla="*/ 2811349 h 5220011"/>
              <a:gd name="connsiteX56" fmla="*/ 1856372 w 31469744"/>
              <a:gd name="connsiteY56" fmla="*/ 2588263 h 5220011"/>
              <a:gd name="connsiteX57" fmla="*/ 1976688 w 31469744"/>
              <a:gd name="connsiteY57" fmla="*/ 2632379 h 5220011"/>
              <a:gd name="connsiteX58" fmla="*/ 2096364 w 31469744"/>
              <a:gd name="connsiteY58" fmla="*/ 2476972 h 5220011"/>
              <a:gd name="connsiteX59" fmla="*/ 2345657 w 31469744"/>
              <a:gd name="connsiteY59" fmla="*/ 2479979 h 5220011"/>
              <a:gd name="connsiteX60" fmla="*/ 2480371 w 31469744"/>
              <a:gd name="connsiteY60" fmla="*/ 2628871 h 5220011"/>
              <a:gd name="connsiteX61" fmla="*/ 2674520 w 31469744"/>
              <a:gd name="connsiteY61" fmla="*/ 2576232 h 5220011"/>
              <a:gd name="connsiteX62" fmla="*/ 3007393 w 31469744"/>
              <a:gd name="connsiteY62" fmla="*/ 2544148 h 5220011"/>
              <a:gd name="connsiteX63" fmla="*/ 3316064 w 31469744"/>
              <a:gd name="connsiteY63" fmla="*/ 2554175 h 5220011"/>
              <a:gd name="connsiteX64" fmla="*/ 3380372 w 31469744"/>
              <a:gd name="connsiteY64" fmla="*/ 2407790 h 5220011"/>
              <a:gd name="connsiteX65" fmla="*/ 3510718 w 31469744"/>
              <a:gd name="connsiteY65" fmla="*/ 2314963 h 5220011"/>
              <a:gd name="connsiteX0" fmla="*/ 3510718 w 31553775"/>
              <a:gd name="connsiteY0" fmla="*/ 2314963 h 5220011"/>
              <a:gd name="connsiteX1" fmla="*/ 3834130 w 31553775"/>
              <a:gd name="connsiteY1" fmla="*/ 2124853 h 5220011"/>
              <a:gd name="connsiteX2" fmla="*/ 4068538 w 31553775"/>
              <a:gd name="connsiteY2" fmla="*/ 1879759 h 5220011"/>
              <a:gd name="connsiteX3" fmla="*/ 4447871 w 31553775"/>
              <a:gd name="connsiteY3" fmla="*/ 1929367 h 5220011"/>
              <a:gd name="connsiteX4" fmla="*/ 4932915 w 31553775"/>
              <a:gd name="connsiteY4" fmla="*/ 1735383 h 5220011"/>
              <a:gd name="connsiteX5" fmla="*/ 5055885 w 31553775"/>
              <a:gd name="connsiteY5" fmla="*/ 1744085 h 5220011"/>
              <a:gd name="connsiteX6" fmla="*/ 5262183 w 31553775"/>
              <a:gd name="connsiteY6" fmla="*/ 1452063 h 5220011"/>
              <a:gd name="connsiteX7" fmla="*/ 5527059 w 31553775"/>
              <a:gd name="connsiteY7" fmla="*/ 1877899 h 5220011"/>
              <a:gd name="connsiteX8" fmla="*/ 5685000 w 31553775"/>
              <a:gd name="connsiteY8" fmla="*/ 1313834 h 5220011"/>
              <a:gd name="connsiteX9" fmla="*/ 6111999 w 31553775"/>
              <a:gd name="connsiteY9" fmla="*/ 1040629 h 5220011"/>
              <a:gd name="connsiteX10" fmla="*/ 6234198 w 31553775"/>
              <a:gd name="connsiteY10" fmla="*/ 711668 h 5220011"/>
              <a:gd name="connsiteX11" fmla="*/ 6780318 w 31553775"/>
              <a:gd name="connsiteY11" fmla="*/ 865927 h 5220011"/>
              <a:gd name="connsiteX12" fmla="*/ 6991551 w 31553775"/>
              <a:gd name="connsiteY12" fmla="*/ 646621 h 5220011"/>
              <a:gd name="connsiteX13" fmla="*/ 7181354 w 31553775"/>
              <a:gd name="connsiteY13" fmla="*/ 571815 h 5220011"/>
              <a:gd name="connsiteX14" fmla="*/ 7486502 w 31553775"/>
              <a:gd name="connsiteY14" fmla="*/ 55848 h 5220011"/>
              <a:gd name="connsiteX15" fmla="*/ 7781108 w 31553775"/>
              <a:gd name="connsiteY15" fmla="*/ 168617 h 5220011"/>
              <a:gd name="connsiteX16" fmla="*/ 7901151 w 31553775"/>
              <a:gd name="connsiteY16" fmla="*/ 379293 h 5220011"/>
              <a:gd name="connsiteX17" fmla="*/ 8131660 w 31553775"/>
              <a:gd name="connsiteY17" fmla="*/ 649784 h 5220011"/>
              <a:gd name="connsiteX18" fmla="*/ 8253256 w 31553775"/>
              <a:gd name="connsiteY18" fmla="*/ 1075977 h 5220011"/>
              <a:gd name="connsiteX19" fmla="*/ 8413762 w 31553775"/>
              <a:gd name="connsiteY19" fmla="*/ 1247628 h 5220011"/>
              <a:gd name="connsiteX20" fmla="*/ 8595143 w 31553775"/>
              <a:gd name="connsiteY20" fmla="*/ 1505817 h 5220011"/>
              <a:gd name="connsiteX21" fmla="*/ 8706807 w 31553775"/>
              <a:gd name="connsiteY21" fmla="*/ 1539863 h 5220011"/>
              <a:gd name="connsiteX22" fmla="*/ 8790709 w 31553775"/>
              <a:gd name="connsiteY22" fmla="*/ 1670781 h 5220011"/>
              <a:gd name="connsiteX23" fmla="*/ 8960133 w 31553775"/>
              <a:gd name="connsiteY23" fmla="*/ 1574924 h 5220011"/>
              <a:gd name="connsiteX24" fmla="*/ 9298594 w 31553775"/>
              <a:gd name="connsiteY24" fmla="*/ 1505029 h 5220011"/>
              <a:gd name="connsiteX25" fmla="*/ 9997651 w 31553775"/>
              <a:gd name="connsiteY25" fmla="*/ 1444236 h 5220011"/>
              <a:gd name="connsiteX26" fmla="*/ 10436521 w 31553775"/>
              <a:gd name="connsiteY26" fmla="*/ 1197858 h 5220011"/>
              <a:gd name="connsiteX27" fmla="*/ 11441291 w 31553775"/>
              <a:gd name="connsiteY27" fmla="*/ 1675223 h 5220011"/>
              <a:gd name="connsiteX28" fmla="*/ 12457614 w 31553775"/>
              <a:gd name="connsiteY28" fmla="*/ 1336447 h 5220011"/>
              <a:gd name="connsiteX29" fmla="*/ 13277604 w 31553775"/>
              <a:gd name="connsiteY29" fmla="*/ 1151663 h 5220011"/>
              <a:gd name="connsiteX30" fmla="*/ 14465260 w 31553775"/>
              <a:gd name="connsiteY30" fmla="*/ 757887 h 5220011"/>
              <a:gd name="connsiteX31" fmla="*/ 15825300 w 31553775"/>
              <a:gd name="connsiteY31" fmla="*/ 969448 h 5220011"/>
              <a:gd name="connsiteX32" fmla="*/ 16505313 w 31553775"/>
              <a:gd name="connsiteY32" fmla="*/ 636992 h 5220011"/>
              <a:gd name="connsiteX33" fmla="*/ 17208004 w 31553775"/>
              <a:gd name="connsiteY33" fmla="*/ 516097 h 5220011"/>
              <a:gd name="connsiteX34" fmla="*/ 17752021 w 31553775"/>
              <a:gd name="connsiteY34" fmla="*/ 606768 h 5220011"/>
              <a:gd name="connsiteX35" fmla="*/ 18409374 w 31553775"/>
              <a:gd name="connsiteY35" fmla="*/ 364983 h 5220011"/>
              <a:gd name="connsiteX36" fmla="*/ 18976059 w 31553775"/>
              <a:gd name="connsiteY36" fmla="*/ 455654 h 5220011"/>
              <a:gd name="connsiteX37" fmla="*/ 19565408 w 31553775"/>
              <a:gd name="connsiteY37" fmla="*/ 2303 h 5220011"/>
              <a:gd name="connsiteX38" fmla="*/ 20109428 w 31553775"/>
              <a:gd name="connsiteY38" fmla="*/ 546317 h 5220011"/>
              <a:gd name="connsiteX39" fmla="*/ 20449445 w 31553775"/>
              <a:gd name="connsiteY39" fmla="*/ 999663 h 5220011"/>
              <a:gd name="connsiteX40" fmla="*/ 21152130 w 31553775"/>
              <a:gd name="connsiteY40" fmla="*/ 516106 h 5220011"/>
              <a:gd name="connsiteX41" fmla="*/ 21764146 w 31553775"/>
              <a:gd name="connsiteY41" fmla="*/ 727654 h 5220011"/>
              <a:gd name="connsiteX42" fmla="*/ 22602837 w 31553775"/>
              <a:gd name="connsiteY42" fmla="*/ 1362343 h 5220011"/>
              <a:gd name="connsiteX43" fmla="*/ 22897512 w 31553775"/>
              <a:gd name="connsiteY43" fmla="*/ 757878 h 5220011"/>
              <a:gd name="connsiteX44" fmla="*/ 23645533 w 31553775"/>
              <a:gd name="connsiteY44" fmla="*/ 727659 h 5220011"/>
              <a:gd name="connsiteX45" fmla="*/ 24393556 w 31553775"/>
              <a:gd name="connsiteY45" fmla="*/ 395202 h 5220011"/>
              <a:gd name="connsiteX46" fmla="*/ 24937570 w 31553775"/>
              <a:gd name="connsiteY46" fmla="*/ 697435 h 5220011"/>
              <a:gd name="connsiteX47" fmla="*/ 30431453 w 31553775"/>
              <a:gd name="connsiteY47" fmla="*/ 5214138 h 5220011"/>
              <a:gd name="connsiteX48" fmla="*/ 12049 w 31553775"/>
              <a:gd name="connsiteY48" fmla="*/ 5220013 h 5220011"/>
              <a:gd name="connsiteX49" fmla="*/ 2559 w 31553775"/>
              <a:gd name="connsiteY49" fmla="*/ 3792424 h 5220011"/>
              <a:gd name="connsiteX50" fmla="*/ 202583 w 31553775"/>
              <a:gd name="connsiteY50" fmla="*/ 3525724 h 5220011"/>
              <a:gd name="connsiteX51" fmla="*/ 458567 w 31553775"/>
              <a:gd name="connsiteY51" fmla="*/ 3611450 h 5220011"/>
              <a:gd name="connsiteX52" fmla="*/ 696691 w 31553775"/>
              <a:gd name="connsiteY52" fmla="*/ 3420950 h 5220011"/>
              <a:gd name="connsiteX53" fmla="*/ 896716 w 31553775"/>
              <a:gd name="connsiteY53" fmla="*/ 3287600 h 5220011"/>
              <a:gd name="connsiteX54" fmla="*/ 1039591 w 31553775"/>
              <a:gd name="connsiteY54" fmla="*/ 3011375 h 5220011"/>
              <a:gd name="connsiteX55" fmla="*/ 1411065 w 31553775"/>
              <a:gd name="connsiteY55" fmla="*/ 2878025 h 5220011"/>
              <a:gd name="connsiteX56" fmla="*/ 1685925 w 31553775"/>
              <a:gd name="connsiteY56" fmla="*/ 2811349 h 5220011"/>
              <a:gd name="connsiteX57" fmla="*/ 1856372 w 31553775"/>
              <a:gd name="connsiteY57" fmla="*/ 2588263 h 5220011"/>
              <a:gd name="connsiteX58" fmla="*/ 1976688 w 31553775"/>
              <a:gd name="connsiteY58" fmla="*/ 2632379 h 5220011"/>
              <a:gd name="connsiteX59" fmla="*/ 2096364 w 31553775"/>
              <a:gd name="connsiteY59" fmla="*/ 2476972 h 5220011"/>
              <a:gd name="connsiteX60" fmla="*/ 2345657 w 31553775"/>
              <a:gd name="connsiteY60" fmla="*/ 2479979 h 5220011"/>
              <a:gd name="connsiteX61" fmla="*/ 2480371 w 31553775"/>
              <a:gd name="connsiteY61" fmla="*/ 2628871 h 5220011"/>
              <a:gd name="connsiteX62" fmla="*/ 2674520 w 31553775"/>
              <a:gd name="connsiteY62" fmla="*/ 2576232 h 5220011"/>
              <a:gd name="connsiteX63" fmla="*/ 3007393 w 31553775"/>
              <a:gd name="connsiteY63" fmla="*/ 2544148 h 5220011"/>
              <a:gd name="connsiteX64" fmla="*/ 3316064 w 31553775"/>
              <a:gd name="connsiteY64" fmla="*/ 2554175 h 5220011"/>
              <a:gd name="connsiteX65" fmla="*/ 3380372 w 31553775"/>
              <a:gd name="connsiteY65" fmla="*/ 2407790 h 5220011"/>
              <a:gd name="connsiteX66" fmla="*/ 3510718 w 31553775"/>
              <a:gd name="connsiteY66" fmla="*/ 2314963 h 5220011"/>
              <a:gd name="connsiteX0" fmla="*/ 3510718 w 31601436"/>
              <a:gd name="connsiteY0" fmla="*/ 2314963 h 5220011"/>
              <a:gd name="connsiteX1" fmla="*/ 3834130 w 31601436"/>
              <a:gd name="connsiteY1" fmla="*/ 2124853 h 5220011"/>
              <a:gd name="connsiteX2" fmla="*/ 4068538 w 31601436"/>
              <a:gd name="connsiteY2" fmla="*/ 1879759 h 5220011"/>
              <a:gd name="connsiteX3" fmla="*/ 4447871 w 31601436"/>
              <a:gd name="connsiteY3" fmla="*/ 1929367 h 5220011"/>
              <a:gd name="connsiteX4" fmla="*/ 4932915 w 31601436"/>
              <a:gd name="connsiteY4" fmla="*/ 1735383 h 5220011"/>
              <a:gd name="connsiteX5" fmla="*/ 5055885 w 31601436"/>
              <a:gd name="connsiteY5" fmla="*/ 1744085 h 5220011"/>
              <a:gd name="connsiteX6" fmla="*/ 5262183 w 31601436"/>
              <a:gd name="connsiteY6" fmla="*/ 1452063 h 5220011"/>
              <a:gd name="connsiteX7" fmla="*/ 5527059 w 31601436"/>
              <a:gd name="connsiteY7" fmla="*/ 1877899 h 5220011"/>
              <a:gd name="connsiteX8" fmla="*/ 5685000 w 31601436"/>
              <a:gd name="connsiteY8" fmla="*/ 1313834 h 5220011"/>
              <a:gd name="connsiteX9" fmla="*/ 6111999 w 31601436"/>
              <a:gd name="connsiteY9" fmla="*/ 1040629 h 5220011"/>
              <a:gd name="connsiteX10" fmla="*/ 6234198 w 31601436"/>
              <a:gd name="connsiteY10" fmla="*/ 711668 h 5220011"/>
              <a:gd name="connsiteX11" fmla="*/ 6780318 w 31601436"/>
              <a:gd name="connsiteY11" fmla="*/ 865927 h 5220011"/>
              <a:gd name="connsiteX12" fmla="*/ 6991551 w 31601436"/>
              <a:gd name="connsiteY12" fmla="*/ 646621 h 5220011"/>
              <a:gd name="connsiteX13" fmla="*/ 7181354 w 31601436"/>
              <a:gd name="connsiteY13" fmla="*/ 571815 h 5220011"/>
              <a:gd name="connsiteX14" fmla="*/ 7486502 w 31601436"/>
              <a:gd name="connsiteY14" fmla="*/ 55848 h 5220011"/>
              <a:gd name="connsiteX15" fmla="*/ 7781108 w 31601436"/>
              <a:gd name="connsiteY15" fmla="*/ 168617 h 5220011"/>
              <a:gd name="connsiteX16" fmla="*/ 7901151 w 31601436"/>
              <a:gd name="connsiteY16" fmla="*/ 379293 h 5220011"/>
              <a:gd name="connsiteX17" fmla="*/ 8131660 w 31601436"/>
              <a:gd name="connsiteY17" fmla="*/ 649784 h 5220011"/>
              <a:gd name="connsiteX18" fmla="*/ 8253256 w 31601436"/>
              <a:gd name="connsiteY18" fmla="*/ 1075977 h 5220011"/>
              <a:gd name="connsiteX19" fmla="*/ 8413762 w 31601436"/>
              <a:gd name="connsiteY19" fmla="*/ 1247628 h 5220011"/>
              <a:gd name="connsiteX20" fmla="*/ 8595143 w 31601436"/>
              <a:gd name="connsiteY20" fmla="*/ 1505817 h 5220011"/>
              <a:gd name="connsiteX21" fmla="*/ 8706807 w 31601436"/>
              <a:gd name="connsiteY21" fmla="*/ 1539863 h 5220011"/>
              <a:gd name="connsiteX22" fmla="*/ 8790709 w 31601436"/>
              <a:gd name="connsiteY22" fmla="*/ 1670781 h 5220011"/>
              <a:gd name="connsiteX23" fmla="*/ 8960133 w 31601436"/>
              <a:gd name="connsiteY23" fmla="*/ 1574924 h 5220011"/>
              <a:gd name="connsiteX24" fmla="*/ 9298594 w 31601436"/>
              <a:gd name="connsiteY24" fmla="*/ 1505029 h 5220011"/>
              <a:gd name="connsiteX25" fmla="*/ 9997651 w 31601436"/>
              <a:gd name="connsiteY25" fmla="*/ 1444236 h 5220011"/>
              <a:gd name="connsiteX26" fmla="*/ 10436521 w 31601436"/>
              <a:gd name="connsiteY26" fmla="*/ 1197858 h 5220011"/>
              <a:gd name="connsiteX27" fmla="*/ 11441291 w 31601436"/>
              <a:gd name="connsiteY27" fmla="*/ 1675223 h 5220011"/>
              <a:gd name="connsiteX28" fmla="*/ 12457614 w 31601436"/>
              <a:gd name="connsiteY28" fmla="*/ 1336447 h 5220011"/>
              <a:gd name="connsiteX29" fmla="*/ 13277604 w 31601436"/>
              <a:gd name="connsiteY29" fmla="*/ 1151663 h 5220011"/>
              <a:gd name="connsiteX30" fmla="*/ 14465260 w 31601436"/>
              <a:gd name="connsiteY30" fmla="*/ 757887 h 5220011"/>
              <a:gd name="connsiteX31" fmla="*/ 15825300 w 31601436"/>
              <a:gd name="connsiteY31" fmla="*/ 969448 h 5220011"/>
              <a:gd name="connsiteX32" fmla="*/ 16505313 w 31601436"/>
              <a:gd name="connsiteY32" fmla="*/ 636992 h 5220011"/>
              <a:gd name="connsiteX33" fmla="*/ 17208004 w 31601436"/>
              <a:gd name="connsiteY33" fmla="*/ 516097 h 5220011"/>
              <a:gd name="connsiteX34" fmla="*/ 17752021 w 31601436"/>
              <a:gd name="connsiteY34" fmla="*/ 606768 h 5220011"/>
              <a:gd name="connsiteX35" fmla="*/ 18409374 w 31601436"/>
              <a:gd name="connsiteY35" fmla="*/ 364983 h 5220011"/>
              <a:gd name="connsiteX36" fmla="*/ 18976059 w 31601436"/>
              <a:gd name="connsiteY36" fmla="*/ 455654 h 5220011"/>
              <a:gd name="connsiteX37" fmla="*/ 19565408 w 31601436"/>
              <a:gd name="connsiteY37" fmla="*/ 2303 h 5220011"/>
              <a:gd name="connsiteX38" fmla="*/ 20109428 w 31601436"/>
              <a:gd name="connsiteY38" fmla="*/ 546317 h 5220011"/>
              <a:gd name="connsiteX39" fmla="*/ 20449445 w 31601436"/>
              <a:gd name="connsiteY39" fmla="*/ 999663 h 5220011"/>
              <a:gd name="connsiteX40" fmla="*/ 21152130 w 31601436"/>
              <a:gd name="connsiteY40" fmla="*/ 516106 h 5220011"/>
              <a:gd name="connsiteX41" fmla="*/ 21764146 w 31601436"/>
              <a:gd name="connsiteY41" fmla="*/ 727654 h 5220011"/>
              <a:gd name="connsiteX42" fmla="*/ 22602837 w 31601436"/>
              <a:gd name="connsiteY42" fmla="*/ 1362343 h 5220011"/>
              <a:gd name="connsiteX43" fmla="*/ 22897512 w 31601436"/>
              <a:gd name="connsiteY43" fmla="*/ 757878 h 5220011"/>
              <a:gd name="connsiteX44" fmla="*/ 23645533 w 31601436"/>
              <a:gd name="connsiteY44" fmla="*/ 727659 h 5220011"/>
              <a:gd name="connsiteX45" fmla="*/ 24393556 w 31601436"/>
              <a:gd name="connsiteY45" fmla="*/ 395202 h 5220011"/>
              <a:gd name="connsiteX46" fmla="*/ 25413583 w 31601436"/>
              <a:gd name="connsiteY46" fmla="*/ 1966808 h 5220011"/>
              <a:gd name="connsiteX47" fmla="*/ 30431453 w 31601436"/>
              <a:gd name="connsiteY47" fmla="*/ 5214138 h 5220011"/>
              <a:gd name="connsiteX48" fmla="*/ 12049 w 31601436"/>
              <a:gd name="connsiteY48" fmla="*/ 5220013 h 5220011"/>
              <a:gd name="connsiteX49" fmla="*/ 2559 w 31601436"/>
              <a:gd name="connsiteY49" fmla="*/ 3792424 h 5220011"/>
              <a:gd name="connsiteX50" fmla="*/ 202583 w 31601436"/>
              <a:gd name="connsiteY50" fmla="*/ 3525724 h 5220011"/>
              <a:gd name="connsiteX51" fmla="*/ 458567 w 31601436"/>
              <a:gd name="connsiteY51" fmla="*/ 3611450 h 5220011"/>
              <a:gd name="connsiteX52" fmla="*/ 696691 w 31601436"/>
              <a:gd name="connsiteY52" fmla="*/ 3420950 h 5220011"/>
              <a:gd name="connsiteX53" fmla="*/ 896716 w 31601436"/>
              <a:gd name="connsiteY53" fmla="*/ 3287600 h 5220011"/>
              <a:gd name="connsiteX54" fmla="*/ 1039591 w 31601436"/>
              <a:gd name="connsiteY54" fmla="*/ 3011375 h 5220011"/>
              <a:gd name="connsiteX55" fmla="*/ 1411065 w 31601436"/>
              <a:gd name="connsiteY55" fmla="*/ 2878025 h 5220011"/>
              <a:gd name="connsiteX56" fmla="*/ 1685925 w 31601436"/>
              <a:gd name="connsiteY56" fmla="*/ 2811349 h 5220011"/>
              <a:gd name="connsiteX57" fmla="*/ 1856372 w 31601436"/>
              <a:gd name="connsiteY57" fmla="*/ 2588263 h 5220011"/>
              <a:gd name="connsiteX58" fmla="*/ 1976688 w 31601436"/>
              <a:gd name="connsiteY58" fmla="*/ 2632379 h 5220011"/>
              <a:gd name="connsiteX59" fmla="*/ 2096364 w 31601436"/>
              <a:gd name="connsiteY59" fmla="*/ 2476972 h 5220011"/>
              <a:gd name="connsiteX60" fmla="*/ 2345657 w 31601436"/>
              <a:gd name="connsiteY60" fmla="*/ 2479979 h 5220011"/>
              <a:gd name="connsiteX61" fmla="*/ 2480371 w 31601436"/>
              <a:gd name="connsiteY61" fmla="*/ 2628871 h 5220011"/>
              <a:gd name="connsiteX62" fmla="*/ 2674520 w 31601436"/>
              <a:gd name="connsiteY62" fmla="*/ 2576232 h 5220011"/>
              <a:gd name="connsiteX63" fmla="*/ 3007393 w 31601436"/>
              <a:gd name="connsiteY63" fmla="*/ 2544148 h 5220011"/>
              <a:gd name="connsiteX64" fmla="*/ 3316064 w 31601436"/>
              <a:gd name="connsiteY64" fmla="*/ 2554175 h 5220011"/>
              <a:gd name="connsiteX65" fmla="*/ 3380372 w 31601436"/>
              <a:gd name="connsiteY65" fmla="*/ 2407790 h 5220011"/>
              <a:gd name="connsiteX66" fmla="*/ 3510718 w 31601436"/>
              <a:gd name="connsiteY66" fmla="*/ 2314963 h 5220011"/>
              <a:gd name="connsiteX0" fmla="*/ 3510718 w 31601436"/>
              <a:gd name="connsiteY0" fmla="*/ 2314963 h 5220011"/>
              <a:gd name="connsiteX1" fmla="*/ 3834130 w 31601436"/>
              <a:gd name="connsiteY1" fmla="*/ 2124853 h 5220011"/>
              <a:gd name="connsiteX2" fmla="*/ 4068538 w 31601436"/>
              <a:gd name="connsiteY2" fmla="*/ 1879759 h 5220011"/>
              <a:gd name="connsiteX3" fmla="*/ 4447871 w 31601436"/>
              <a:gd name="connsiteY3" fmla="*/ 1929367 h 5220011"/>
              <a:gd name="connsiteX4" fmla="*/ 4932915 w 31601436"/>
              <a:gd name="connsiteY4" fmla="*/ 1735383 h 5220011"/>
              <a:gd name="connsiteX5" fmla="*/ 5055885 w 31601436"/>
              <a:gd name="connsiteY5" fmla="*/ 1744085 h 5220011"/>
              <a:gd name="connsiteX6" fmla="*/ 5262183 w 31601436"/>
              <a:gd name="connsiteY6" fmla="*/ 1452063 h 5220011"/>
              <a:gd name="connsiteX7" fmla="*/ 5527059 w 31601436"/>
              <a:gd name="connsiteY7" fmla="*/ 1877899 h 5220011"/>
              <a:gd name="connsiteX8" fmla="*/ 5685000 w 31601436"/>
              <a:gd name="connsiteY8" fmla="*/ 1313834 h 5220011"/>
              <a:gd name="connsiteX9" fmla="*/ 6111999 w 31601436"/>
              <a:gd name="connsiteY9" fmla="*/ 1040629 h 5220011"/>
              <a:gd name="connsiteX10" fmla="*/ 6234198 w 31601436"/>
              <a:gd name="connsiteY10" fmla="*/ 711668 h 5220011"/>
              <a:gd name="connsiteX11" fmla="*/ 6780318 w 31601436"/>
              <a:gd name="connsiteY11" fmla="*/ 865927 h 5220011"/>
              <a:gd name="connsiteX12" fmla="*/ 6991551 w 31601436"/>
              <a:gd name="connsiteY12" fmla="*/ 646621 h 5220011"/>
              <a:gd name="connsiteX13" fmla="*/ 7181354 w 31601436"/>
              <a:gd name="connsiteY13" fmla="*/ 571815 h 5220011"/>
              <a:gd name="connsiteX14" fmla="*/ 7486502 w 31601436"/>
              <a:gd name="connsiteY14" fmla="*/ 55848 h 5220011"/>
              <a:gd name="connsiteX15" fmla="*/ 7781108 w 31601436"/>
              <a:gd name="connsiteY15" fmla="*/ 168617 h 5220011"/>
              <a:gd name="connsiteX16" fmla="*/ 7901151 w 31601436"/>
              <a:gd name="connsiteY16" fmla="*/ 379293 h 5220011"/>
              <a:gd name="connsiteX17" fmla="*/ 8131660 w 31601436"/>
              <a:gd name="connsiteY17" fmla="*/ 649784 h 5220011"/>
              <a:gd name="connsiteX18" fmla="*/ 8253256 w 31601436"/>
              <a:gd name="connsiteY18" fmla="*/ 1075977 h 5220011"/>
              <a:gd name="connsiteX19" fmla="*/ 8413762 w 31601436"/>
              <a:gd name="connsiteY19" fmla="*/ 1247628 h 5220011"/>
              <a:gd name="connsiteX20" fmla="*/ 8595143 w 31601436"/>
              <a:gd name="connsiteY20" fmla="*/ 1505817 h 5220011"/>
              <a:gd name="connsiteX21" fmla="*/ 8706807 w 31601436"/>
              <a:gd name="connsiteY21" fmla="*/ 1539863 h 5220011"/>
              <a:gd name="connsiteX22" fmla="*/ 8790709 w 31601436"/>
              <a:gd name="connsiteY22" fmla="*/ 1670781 h 5220011"/>
              <a:gd name="connsiteX23" fmla="*/ 8960133 w 31601436"/>
              <a:gd name="connsiteY23" fmla="*/ 1574924 h 5220011"/>
              <a:gd name="connsiteX24" fmla="*/ 9298594 w 31601436"/>
              <a:gd name="connsiteY24" fmla="*/ 1505029 h 5220011"/>
              <a:gd name="connsiteX25" fmla="*/ 9997651 w 31601436"/>
              <a:gd name="connsiteY25" fmla="*/ 1444236 h 5220011"/>
              <a:gd name="connsiteX26" fmla="*/ 10436521 w 31601436"/>
              <a:gd name="connsiteY26" fmla="*/ 1197858 h 5220011"/>
              <a:gd name="connsiteX27" fmla="*/ 11441291 w 31601436"/>
              <a:gd name="connsiteY27" fmla="*/ 1675223 h 5220011"/>
              <a:gd name="connsiteX28" fmla="*/ 12457614 w 31601436"/>
              <a:gd name="connsiteY28" fmla="*/ 1336447 h 5220011"/>
              <a:gd name="connsiteX29" fmla="*/ 13277604 w 31601436"/>
              <a:gd name="connsiteY29" fmla="*/ 1151663 h 5220011"/>
              <a:gd name="connsiteX30" fmla="*/ 14465260 w 31601436"/>
              <a:gd name="connsiteY30" fmla="*/ 757887 h 5220011"/>
              <a:gd name="connsiteX31" fmla="*/ 15825300 w 31601436"/>
              <a:gd name="connsiteY31" fmla="*/ 969448 h 5220011"/>
              <a:gd name="connsiteX32" fmla="*/ 16505313 w 31601436"/>
              <a:gd name="connsiteY32" fmla="*/ 636992 h 5220011"/>
              <a:gd name="connsiteX33" fmla="*/ 17208004 w 31601436"/>
              <a:gd name="connsiteY33" fmla="*/ 516097 h 5220011"/>
              <a:gd name="connsiteX34" fmla="*/ 17752021 w 31601436"/>
              <a:gd name="connsiteY34" fmla="*/ 606768 h 5220011"/>
              <a:gd name="connsiteX35" fmla="*/ 18409374 w 31601436"/>
              <a:gd name="connsiteY35" fmla="*/ 364983 h 5220011"/>
              <a:gd name="connsiteX36" fmla="*/ 18976059 w 31601436"/>
              <a:gd name="connsiteY36" fmla="*/ 455654 h 5220011"/>
              <a:gd name="connsiteX37" fmla="*/ 19565408 w 31601436"/>
              <a:gd name="connsiteY37" fmla="*/ 2303 h 5220011"/>
              <a:gd name="connsiteX38" fmla="*/ 20109428 w 31601436"/>
              <a:gd name="connsiteY38" fmla="*/ 546317 h 5220011"/>
              <a:gd name="connsiteX39" fmla="*/ 20449445 w 31601436"/>
              <a:gd name="connsiteY39" fmla="*/ 999663 h 5220011"/>
              <a:gd name="connsiteX40" fmla="*/ 21152130 w 31601436"/>
              <a:gd name="connsiteY40" fmla="*/ 516106 h 5220011"/>
              <a:gd name="connsiteX41" fmla="*/ 21764146 w 31601436"/>
              <a:gd name="connsiteY41" fmla="*/ 727654 h 5220011"/>
              <a:gd name="connsiteX42" fmla="*/ 22602837 w 31601436"/>
              <a:gd name="connsiteY42" fmla="*/ 1362343 h 5220011"/>
              <a:gd name="connsiteX43" fmla="*/ 22897512 w 31601436"/>
              <a:gd name="connsiteY43" fmla="*/ 757878 h 5220011"/>
              <a:gd name="connsiteX44" fmla="*/ 23645533 w 31601436"/>
              <a:gd name="connsiteY44" fmla="*/ 727659 h 5220011"/>
              <a:gd name="connsiteX45" fmla="*/ 24393556 w 31601436"/>
              <a:gd name="connsiteY45" fmla="*/ 395202 h 5220011"/>
              <a:gd name="connsiteX46" fmla="*/ 25413583 w 31601436"/>
              <a:gd name="connsiteY46" fmla="*/ 1966808 h 5220011"/>
              <a:gd name="connsiteX47" fmla="*/ 30431453 w 31601436"/>
              <a:gd name="connsiteY47" fmla="*/ 5214138 h 5220011"/>
              <a:gd name="connsiteX48" fmla="*/ 12049 w 31601436"/>
              <a:gd name="connsiteY48" fmla="*/ 5220013 h 5220011"/>
              <a:gd name="connsiteX49" fmla="*/ 2559 w 31601436"/>
              <a:gd name="connsiteY49" fmla="*/ 3792424 h 5220011"/>
              <a:gd name="connsiteX50" fmla="*/ 202583 w 31601436"/>
              <a:gd name="connsiteY50" fmla="*/ 3525724 h 5220011"/>
              <a:gd name="connsiteX51" fmla="*/ 458567 w 31601436"/>
              <a:gd name="connsiteY51" fmla="*/ 3611450 h 5220011"/>
              <a:gd name="connsiteX52" fmla="*/ 696691 w 31601436"/>
              <a:gd name="connsiteY52" fmla="*/ 3420950 h 5220011"/>
              <a:gd name="connsiteX53" fmla="*/ 896716 w 31601436"/>
              <a:gd name="connsiteY53" fmla="*/ 3287600 h 5220011"/>
              <a:gd name="connsiteX54" fmla="*/ 1039591 w 31601436"/>
              <a:gd name="connsiteY54" fmla="*/ 3011375 h 5220011"/>
              <a:gd name="connsiteX55" fmla="*/ 1411065 w 31601436"/>
              <a:gd name="connsiteY55" fmla="*/ 2878025 h 5220011"/>
              <a:gd name="connsiteX56" fmla="*/ 1685925 w 31601436"/>
              <a:gd name="connsiteY56" fmla="*/ 2811349 h 5220011"/>
              <a:gd name="connsiteX57" fmla="*/ 1856372 w 31601436"/>
              <a:gd name="connsiteY57" fmla="*/ 2588263 h 5220011"/>
              <a:gd name="connsiteX58" fmla="*/ 1976688 w 31601436"/>
              <a:gd name="connsiteY58" fmla="*/ 2632379 h 5220011"/>
              <a:gd name="connsiteX59" fmla="*/ 2096364 w 31601436"/>
              <a:gd name="connsiteY59" fmla="*/ 2476972 h 5220011"/>
              <a:gd name="connsiteX60" fmla="*/ 2345657 w 31601436"/>
              <a:gd name="connsiteY60" fmla="*/ 2479979 h 5220011"/>
              <a:gd name="connsiteX61" fmla="*/ 2480371 w 31601436"/>
              <a:gd name="connsiteY61" fmla="*/ 2628871 h 5220011"/>
              <a:gd name="connsiteX62" fmla="*/ 2674520 w 31601436"/>
              <a:gd name="connsiteY62" fmla="*/ 2576232 h 5220011"/>
              <a:gd name="connsiteX63" fmla="*/ 3007393 w 31601436"/>
              <a:gd name="connsiteY63" fmla="*/ 2544148 h 5220011"/>
              <a:gd name="connsiteX64" fmla="*/ 3316064 w 31601436"/>
              <a:gd name="connsiteY64" fmla="*/ 2554175 h 5220011"/>
              <a:gd name="connsiteX65" fmla="*/ 3380372 w 31601436"/>
              <a:gd name="connsiteY65" fmla="*/ 2407790 h 5220011"/>
              <a:gd name="connsiteX66" fmla="*/ 3510718 w 31601436"/>
              <a:gd name="connsiteY66" fmla="*/ 2314963 h 5220011"/>
              <a:gd name="connsiteX0" fmla="*/ 3510718 w 31610969"/>
              <a:gd name="connsiteY0" fmla="*/ 2314963 h 5220011"/>
              <a:gd name="connsiteX1" fmla="*/ 3834130 w 31610969"/>
              <a:gd name="connsiteY1" fmla="*/ 2124853 h 5220011"/>
              <a:gd name="connsiteX2" fmla="*/ 4068538 w 31610969"/>
              <a:gd name="connsiteY2" fmla="*/ 1879759 h 5220011"/>
              <a:gd name="connsiteX3" fmla="*/ 4447871 w 31610969"/>
              <a:gd name="connsiteY3" fmla="*/ 1929367 h 5220011"/>
              <a:gd name="connsiteX4" fmla="*/ 4932915 w 31610969"/>
              <a:gd name="connsiteY4" fmla="*/ 1735383 h 5220011"/>
              <a:gd name="connsiteX5" fmla="*/ 5055885 w 31610969"/>
              <a:gd name="connsiteY5" fmla="*/ 1744085 h 5220011"/>
              <a:gd name="connsiteX6" fmla="*/ 5262183 w 31610969"/>
              <a:gd name="connsiteY6" fmla="*/ 1452063 h 5220011"/>
              <a:gd name="connsiteX7" fmla="*/ 5527059 w 31610969"/>
              <a:gd name="connsiteY7" fmla="*/ 1877899 h 5220011"/>
              <a:gd name="connsiteX8" fmla="*/ 5685000 w 31610969"/>
              <a:gd name="connsiteY8" fmla="*/ 1313834 h 5220011"/>
              <a:gd name="connsiteX9" fmla="*/ 6111999 w 31610969"/>
              <a:gd name="connsiteY9" fmla="*/ 1040629 h 5220011"/>
              <a:gd name="connsiteX10" fmla="*/ 6234198 w 31610969"/>
              <a:gd name="connsiteY10" fmla="*/ 711668 h 5220011"/>
              <a:gd name="connsiteX11" fmla="*/ 6780318 w 31610969"/>
              <a:gd name="connsiteY11" fmla="*/ 865927 h 5220011"/>
              <a:gd name="connsiteX12" fmla="*/ 6991551 w 31610969"/>
              <a:gd name="connsiteY12" fmla="*/ 646621 h 5220011"/>
              <a:gd name="connsiteX13" fmla="*/ 7181354 w 31610969"/>
              <a:gd name="connsiteY13" fmla="*/ 571815 h 5220011"/>
              <a:gd name="connsiteX14" fmla="*/ 7486502 w 31610969"/>
              <a:gd name="connsiteY14" fmla="*/ 55848 h 5220011"/>
              <a:gd name="connsiteX15" fmla="*/ 7781108 w 31610969"/>
              <a:gd name="connsiteY15" fmla="*/ 168617 h 5220011"/>
              <a:gd name="connsiteX16" fmla="*/ 7901151 w 31610969"/>
              <a:gd name="connsiteY16" fmla="*/ 379293 h 5220011"/>
              <a:gd name="connsiteX17" fmla="*/ 8131660 w 31610969"/>
              <a:gd name="connsiteY17" fmla="*/ 649784 h 5220011"/>
              <a:gd name="connsiteX18" fmla="*/ 8253256 w 31610969"/>
              <a:gd name="connsiteY18" fmla="*/ 1075977 h 5220011"/>
              <a:gd name="connsiteX19" fmla="*/ 8413762 w 31610969"/>
              <a:gd name="connsiteY19" fmla="*/ 1247628 h 5220011"/>
              <a:gd name="connsiteX20" fmla="*/ 8595143 w 31610969"/>
              <a:gd name="connsiteY20" fmla="*/ 1505817 h 5220011"/>
              <a:gd name="connsiteX21" fmla="*/ 8706807 w 31610969"/>
              <a:gd name="connsiteY21" fmla="*/ 1539863 h 5220011"/>
              <a:gd name="connsiteX22" fmla="*/ 8790709 w 31610969"/>
              <a:gd name="connsiteY22" fmla="*/ 1670781 h 5220011"/>
              <a:gd name="connsiteX23" fmla="*/ 8960133 w 31610969"/>
              <a:gd name="connsiteY23" fmla="*/ 1574924 h 5220011"/>
              <a:gd name="connsiteX24" fmla="*/ 9298594 w 31610969"/>
              <a:gd name="connsiteY24" fmla="*/ 1505029 h 5220011"/>
              <a:gd name="connsiteX25" fmla="*/ 9997651 w 31610969"/>
              <a:gd name="connsiteY25" fmla="*/ 1444236 h 5220011"/>
              <a:gd name="connsiteX26" fmla="*/ 10436521 w 31610969"/>
              <a:gd name="connsiteY26" fmla="*/ 1197858 h 5220011"/>
              <a:gd name="connsiteX27" fmla="*/ 11441291 w 31610969"/>
              <a:gd name="connsiteY27" fmla="*/ 1675223 h 5220011"/>
              <a:gd name="connsiteX28" fmla="*/ 12457614 w 31610969"/>
              <a:gd name="connsiteY28" fmla="*/ 1336447 h 5220011"/>
              <a:gd name="connsiteX29" fmla="*/ 13277604 w 31610969"/>
              <a:gd name="connsiteY29" fmla="*/ 1151663 h 5220011"/>
              <a:gd name="connsiteX30" fmla="*/ 14465260 w 31610969"/>
              <a:gd name="connsiteY30" fmla="*/ 757887 h 5220011"/>
              <a:gd name="connsiteX31" fmla="*/ 15825300 w 31610969"/>
              <a:gd name="connsiteY31" fmla="*/ 969448 h 5220011"/>
              <a:gd name="connsiteX32" fmla="*/ 16505313 w 31610969"/>
              <a:gd name="connsiteY32" fmla="*/ 636992 h 5220011"/>
              <a:gd name="connsiteX33" fmla="*/ 17208004 w 31610969"/>
              <a:gd name="connsiteY33" fmla="*/ 516097 h 5220011"/>
              <a:gd name="connsiteX34" fmla="*/ 17752021 w 31610969"/>
              <a:gd name="connsiteY34" fmla="*/ 606768 h 5220011"/>
              <a:gd name="connsiteX35" fmla="*/ 18409374 w 31610969"/>
              <a:gd name="connsiteY35" fmla="*/ 364983 h 5220011"/>
              <a:gd name="connsiteX36" fmla="*/ 18976059 w 31610969"/>
              <a:gd name="connsiteY36" fmla="*/ 455654 h 5220011"/>
              <a:gd name="connsiteX37" fmla="*/ 19565408 w 31610969"/>
              <a:gd name="connsiteY37" fmla="*/ 2303 h 5220011"/>
              <a:gd name="connsiteX38" fmla="*/ 20109428 w 31610969"/>
              <a:gd name="connsiteY38" fmla="*/ 546317 h 5220011"/>
              <a:gd name="connsiteX39" fmla="*/ 20449445 w 31610969"/>
              <a:gd name="connsiteY39" fmla="*/ 999663 h 5220011"/>
              <a:gd name="connsiteX40" fmla="*/ 21152130 w 31610969"/>
              <a:gd name="connsiteY40" fmla="*/ 516106 h 5220011"/>
              <a:gd name="connsiteX41" fmla="*/ 21764146 w 31610969"/>
              <a:gd name="connsiteY41" fmla="*/ 727654 h 5220011"/>
              <a:gd name="connsiteX42" fmla="*/ 22602837 w 31610969"/>
              <a:gd name="connsiteY42" fmla="*/ 1362343 h 5220011"/>
              <a:gd name="connsiteX43" fmla="*/ 22897512 w 31610969"/>
              <a:gd name="connsiteY43" fmla="*/ 757878 h 5220011"/>
              <a:gd name="connsiteX44" fmla="*/ 23645533 w 31610969"/>
              <a:gd name="connsiteY44" fmla="*/ 727659 h 5220011"/>
              <a:gd name="connsiteX45" fmla="*/ 24393556 w 31610969"/>
              <a:gd name="connsiteY45" fmla="*/ 395202 h 5220011"/>
              <a:gd name="connsiteX46" fmla="*/ 25504254 w 31610969"/>
              <a:gd name="connsiteY46" fmla="*/ 1543685 h 5220011"/>
              <a:gd name="connsiteX47" fmla="*/ 30431453 w 31610969"/>
              <a:gd name="connsiteY47" fmla="*/ 5214138 h 5220011"/>
              <a:gd name="connsiteX48" fmla="*/ 12049 w 31610969"/>
              <a:gd name="connsiteY48" fmla="*/ 5220013 h 5220011"/>
              <a:gd name="connsiteX49" fmla="*/ 2559 w 31610969"/>
              <a:gd name="connsiteY49" fmla="*/ 3792424 h 5220011"/>
              <a:gd name="connsiteX50" fmla="*/ 202583 w 31610969"/>
              <a:gd name="connsiteY50" fmla="*/ 3525724 h 5220011"/>
              <a:gd name="connsiteX51" fmla="*/ 458567 w 31610969"/>
              <a:gd name="connsiteY51" fmla="*/ 3611450 h 5220011"/>
              <a:gd name="connsiteX52" fmla="*/ 696691 w 31610969"/>
              <a:gd name="connsiteY52" fmla="*/ 3420950 h 5220011"/>
              <a:gd name="connsiteX53" fmla="*/ 896716 w 31610969"/>
              <a:gd name="connsiteY53" fmla="*/ 3287600 h 5220011"/>
              <a:gd name="connsiteX54" fmla="*/ 1039591 w 31610969"/>
              <a:gd name="connsiteY54" fmla="*/ 3011375 h 5220011"/>
              <a:gd name="connsiteX55" fmla="*/ 1411065 w 31610969"/>
              <a:gd name="connsiteY55" fmla="*/ 2878025 h 5220011"/>
              <a:gd name="connsiteX56" fmla="*/ 1685925 w 31610969"/>
              <a:gd name="connsiteY56" fmla="*/ 2811349 h 5220011"/>
              <a:gd name="connsiteX57" fmla="*/ 1856372 w 31610969"/>
              <a:gd name="connsiteY57" fmla="*/ 2588263 h 5220011"/>
              <a:gd name="connsiteX58" fmla="*/ 1976688 w 31610969"/>
              <a:gd name="connsiteY58" fmla="*/ 2632379 h 5220011"/>
              <a:gd name="connsiteX59" fmla="*/ 2096364 w 31610969"/>
              <a:gd name="connsiteY59" fmla="*/ 2476972 h 5220011"/>
              <a:gd name="connsiteX60" fmla="*/ 2345657 w 31610969"/>
              <a:gd name="connsiteY60" fmla="*/ 2479979 h 5220011"/>
              <a:gd name="connsiteX61" fmla="*/ 2480371 w 31610969"/>
              <a:gd name="connsiteY61" fmla="*/ 2628871 h 5220011"/>
              <a:gd name="connsiteX62" fmla="*/ 2674520 w 31610969"/>
              <a:gd name="connsiteY62" fmla="*/ 2576232 h 5220011"/>
              <a:gd name="connsiteX63" fmla="*/ 3007393 w 31610969"/>
              <a:gd name="connsiteY63" fmla="*/ 2544148 h 5220011"/>
              <a:gd name="connsiteX64" fmla="*/ 3316064 w 31610969"/>
              <a:gd name="connsiteY64" fmla="*/ 2554175 h 5220011"/>
              <a:gd name="connsiteX65" fmla="*/ 3380372 w 31610969"/>
              <a:gd name="connsiteY65" fmla="*/ 2407790 h 5220011"/>
              <a:gd name="connsiteX66" fmla="*/ 3510718 w 31610969"/>
              <a:gd name="connsiteY66" fmla="*/ 2314963 h 5220011"/>
              <a:gd name="connsiteX0" fmla="*/ 3510718 w 31704420"/>
              <a:gd name="connsiteY0" fmla="*/ 2314963 h 5220011"/>
              <a:gd name="connsiteX1" fmla="*/ 3834130 w 31704420"/>
              <a:gd name="connsiteY1" fmla="*/ 2124853 h 5220011"/>
              <a:gd name="connsiteX2" fmla="*/ 4068538 w 31704420"/>
              <a:gd name="connsiteY2" fmla="*/ 1879759 h 5220011"/>
              <a:gd name="connsiteX3" fmla="*/ 4447871 w 31704420"/>
              <a:gd name="connsiteY3" fmla="*/ 1929367 h 5220011"/>
              <a:gd name="connsiteX4" fmla="*/ 4932915 w 31704420"/>
              <a:gd name="connsiteY4" fmla="*/ 1735383 h 5220011"/>
              <a:gd name="connsiteX5" fmla="*/ 5055885 w 31704420"/>
              <a:gd name="connsiteY5" fmla="*/ 1744085 h 5220011"/>
              <a:gd name="connsiteX6" fmla="*/ 5262183 w 31704420"/>
              <a:gd name="connsiteY6" fmla="*/ 1452063 h 5220011"/>
              <a:gd name="connsiteX7" fmla="*/ 5527059 w 31704420"/>
              <a:gd name="connsiteY7" fmla="*/ 1877899 h 5220011"/>
              <a:gd name="connsiteX8" fmla="*/ 5685000 w 31704420"/>
              <a:gd name="connsiteY8" fmla="*/ 1313834 h 5220011"/>
              <a:gd name="connsiteX9" fmla="*/ 6111999 w 31704420"/>
              <a:gd name="connsiteY9" fmla="*/ 1040629 h 5220011"/>
              <a:gd name="connsiteX10" fmla="*/ 6234198 w 31704420"/>
              <a:gd name="connsiteY10" fmla="*/ 711668 h 5220011"/>
              <a:gd name="connsiteX11" fmla="*/ 6780318 w 31704420"/>
              <a:gd name="connsiteY11" fmla="*/ 865927 h 5220011"/>
              <a:gd name="connsiteX12" fmla="*/ 6991551 w 31704420"/>
              <a:gd name="connsiteY12" fmla="*/ 646621 h 5220011"/>
              <a:gd name="connsiteX13" fmla="*/ 7181354 w 31704420"/>
              <a:gd name="connsiteY13" fmla="*/ 571815 h 5220011"/>
              <a:gd name="connsiteX14" fmla="*/ 7486502 w 31704420"/>
              <a:gd name="connsiteY14" fmla="*/ 55848 h 5220011"/>
              <a:gd name="connsiteX15" fmla="*/ 7781108 w 31704420"/>
              <a:gd name="connsiteY15" fmla="*/ 168617 h 5220011"/>
              <a:gd name="connsiteX16" fmla="*/ 7901151 w 31704420"/>
              <a:gd name="connsiteY16" fmla="*/ 379293 h 5220011"/>
              <a:gd name="connsiteX17" fmla="*/ 8131660 w 31704420"/>
              <a:gd name="connsiteY17" fmla="*/ 649784 h 5220011"/>
              <a:gd name="connsiteX18" fmla="*/ 8253256 w 31704420"/>
              <a:gd name="connsiteY18" fmla="*/ 1075977 h 5220011"/>
              <a:gd name="connsiteX19" fmla="*/ 8413762 w 31704420"/>
              <a:gd name="connsiteY19" fmla="*/ 1247628 h 5220011"/>
              <a:gd name="connsiteX20" fmla="*/ 8595143 w 31704420"/>
              <a:gd name="connsiteY20" fmla="*/ 1505817 h 5220011"/>
              <a:gd name="connsiteX21" fmla="*/ 8706807 w 31704420"/>
              <a:gd name="connsiteY21" fmla="*/ 1539863 h 5220011"/>
              <a:gd name="connsiteX22" fmla="*/ 8790709 w 31704420"/>
              <a:gd name="connsiteY22" fmla="*/ 1670781 h 5220011"/>
              <a:gd name="connsiteX23" fmla="*/ 8960133 w 31704420"/>
              <a:gd name="connsiteY23" fmla="*/ 1574924 h 5220011"/>
              <a:gd name="connsiteX24" fmla="*/ 9298594 w 31704420"/>
              <a:gd name="connsiteY24" fmla="*/ 1505029 h 5220011"/>
              <a:gd name="connsiteX25" fmla="*/ 9997651 w 31704420"/>
              <a:gd name="connsiteY25" fmla="*/ 1444236 h 5220011"/>
              <a:gd name="connsiteX26" fmla="*/ 10436521 w 31704420"/>
              <a:gd name="connsiteY26" fmla="*/ 1197858 h 5220011"/>
              <a:gd name="connsiteX27" fmla="*/ 11441291 w 31704420"/>
              <a:gd name="connsiteY27" fmla="*/ 1675223 h 5220011"/>
              <a:gd name="connsiteX28" fmla="*/ 12457614 w 31704420"/>
              <a:gd name="connsiteY28" fmla="*/ 1336447 h 5220011"/>
              <a:gd name="connsiteX29" fmla="*/ 13277604 w 31704420"/>
              <a:gd name="connsiteY29" fmla="*/ 1151663 h 5220011"/>
              <a:gd name="connsiteX30" fmla="*/ 14465260 w 31704420"/>
              <a:gd name="connsiteY30" fmla="*/ 757887 h 5220011"/>
              <a:gd name="connsiteX31" fmla="*/ 15825300 w 31704420"/>
              <a:gd name="connsiteY31" fmla="*/ 969448 h 5220011"/>
              <a:gd name="connsiteX32" fmla="*/ 16505313 w 31704420"/>
              <a:gd name="connsiteY32" fmla="*/ 636992 h 5220011"/>
              <a:gd name="connsiteX33" fmla="*/ 17208004 w 31704420"/>
              <a:gd name="connsiteY33" fmla="*/ 516097 h 5220011"/>
              <a:gd name="connsiteX34" fmla="*/ 17752021 w 31704420"/>
              <a:gd name="connsiteY34" fmla="*/ 606768 h 5220011"/>
              <a:gd name="connsiteX35" fmla="*/ 18409374 w 31704420"/>
              <a:gd name="connsiteY35" fmla="*/ 364983 h 5220011"/>
              <a:gd name="connsiteX36" fmla="*/ 18976059 w 31704420"/>
              <a:gd name="connsiteY36" fmla="*/ 455654 h 5220011"/>
              <a:gd name="connsiteX37" fmla="*/ 19565408 w 31704420"/>
              <a:gd name="connsiteY37" fmla="*/ 2303 h 5220011"/>
              <a:gd name="connsiteX38" fmla="*/ 20109428 w 31704420"/>
              <a:gd name="connsiteY38" fmla="*/ 546317 h 5220011"/>
              <a:gd name="connsiteX39" fmla="*/ 20449445 w 31704420"/>
              <a:gd name="connsiteY39" fmla="*/ 999663 h 5220011"/>
              <a:gd name="connsiteX40" fmla="*/ 21152130 w 31704420"/>
              <a:gd name="connsiteY40" fmla="*/ 516106 h 5220011"/>
              <a:gd name="connsiteX41" fmla="*/ 21764146 w 31704420"/>
              <a:gd name="connsiteY41" fmla="*/ 727654 h 5220011"/>
              <a:gd name="connsiteX42" fmla="*/ 22602837 w 31704420"/>
              <a:gd name="connsiteY42" fmla="*/ 1362343 h 5220011"/>
              <a:gd name="connsiteX43" fmla="*/ 22897512 w 31704420"/>
              <a:gd name="connsiteY43" fmla="*/ 757878 h 5220011"/>
              <a:gd name="connsiteX44" fmla="*/ 23645533 w 31704420"/>
              <a:gd name="connsiteY44" fmla="*/ 727659 h 5220011"/>
              <a:gd name="connsiteX45" fmla="*/ 24393556 w 31704420"/>
              <a:gd name="connsiteY45" fmla="*/ 395202 h 5220011"/>
              <a:gd name="connsiteX46" fmla="*/ 25504254 w 31704420"/>
              <a:gd name="connsiteY46" fmla="*/ 1543685 h 5220011"/>
              <a:gd name="connsiteX47" fmla="*/ 25934932 w 31704420"/>
              <a:gd name="connsiteY47" fmla="*/ 1845914 h 5220011"/>
              <a:gd name="connsiteX48" fmla="*/ 30431453 w 31704420"/>
              <a:gd name="connsiteY48" fmla="*/ 5214138 h 5220011"/>
              <a:gd name="connsiteX49" fmla="*/ 12049 w 31704420"/>
              <a:gd name="connsiteY49" fmla="*/ 5220013 h 5220011"/>
              <a:gd name="connsiteX50" fmla="*/ 2559 w 31704420"/>
              <a:gd name="connsiteY50" fmla="*/ 3792424 h 5220011"/>
              <a:gd name="connsiteX51" fmla="*/ 202583 w 31704420"/>
              <a:gd name="connsiteY51" fmla="*/ 3525724 h 5220011"/>
              <a:gd name="connsiteX52" fmla="*/ 458567 w 31704420"/>
              <a:gd name="connsiteY52" fmla="*/ 3611450 h 5220011"/>
              <a:gd name="connsiteX53" fmla="*/ 696691 w 31704420"/>
              <a:gd name="connsiteY53" fmla="*/ 3420950 h 5220011"/>
              <a:gd name="connsiteX54" fmla="*/ 896716 w 31704420"/>
              <a:gd name="connsiteY54" fmla="*/ 3287600 h 5220011"/>
              <a:gd name="connsiteX55" fmla="*/ 1039591 w 31704420"/>
              <a:gd name="connsiteY55" fmla="*/ 3011375 h 5220011"/>
              <a:gd name="connsiteX56" fmla="*/ 1411065 w 31704420"/>
              <a:gd name="connsiteY56" fmla="*/ 2878025 h 5220011"/>
              <a:gd name="connsiteX57" fmla="*/ 1685925 w 31704420"/>
              <a:gd name="connsiteY57" fmla="*/ 2811349 h 5220011"/>
              <a:gd name="connsiteX58" fmla="*/ 1856372 w 31704420"/>
              <a:gd name="connsiteY58" fmla="*/ 2588263 h 5220011"/>
              <a:gd name="connsiteX59" fmla="*/ 1976688 w 31704420"/>
              <a:gd name="connsiteY59" fmla="*/ 2632379 h 5220011"/>
              <a:gd name="connsiteX60" fmla="*/ 2096364 w 31704420"/>
              <a:gd name="connsiteY60" fmla="*/ 2476972 h 5220011"/>
              <a:gd name="connsiteX61" fmla="*/ 2345657 w 31704420"/>
              <a:gd name="connsiteY61" fmla="*/ 2479979 h 5220011"/>
              <a:gd name="connsiteX62" fmla="*/ 2480371 w 31704420"/>
              <a:gd name="connsiteY62" fmla="*/ 2628871 h 5220011"/>
              <a:gd name="connsiteX63" fmla="*/ 2674520 w 31704420"/>
              <a:gd name="connsiteY63" fmla="*/ 2576232 h 5220011"/>
              <a:gd name="connsiteX64" fmla="*/ 3007393 w 31704420"/>
              <a:gd name="connsiteY64" fmla="*/ 2544148 h 5220011"/>
              <a:gd name="connsiteX65" fmla="*/ 3316064 w 31704420"/>
              <a:gd name="connsiteY65" fmla="*/ 2554175 h 5220011"/>
              <a:gd name="connsiteX66" fmla="*/ 3380372 w 31704420"/>
              <a:gd name="connsiteY66" fmla="*/ 2407790 h 5220011"/>
              <a:gd name="connsiteX67" fmla="*/ 3510718 w 31704420"/>
              <a:gd name="connsiteY67" fmla="*/ 2314963 h 5220011"/>
              <a:gd name="connsiteX0" fmla="*/ 3510718 w 31738976"/>
              <a:gd name="connsiteY0" fmla="*/ 2314963 h 5220011"/>
              <a:gd name="connsiteX1" fmla="*/ 3834130 w 31738976"/>
              <a:gd name="connsiteY1" fmla="*/ 2124853 h 5220011"/>
              <a:gd name="connsiteX2" fmla="*/ 4068538 w 31738976"/>
              <a:gd name="connsiteY2" fmla="*/ 1879759 h 5220011"/>
              <a:gd name="connsiteX3" fmla="*/ 4447871 w 31738976"/>
              <a:gd name="connsiteY3" fmla="*/ 1929367 h 5220011"/>
              <a:gd name="connsiteX4" fmla="*/ 4932915 w 31738976"/>
              <a:gd name="connsiteY4" fmla="*/ 1735383 h 5220011"/>
              <a:gd name="connsiteX5" fmla="*/ 5055885 w 31738976"/>
              <a:gd name="connsiteY5" fmla="*/ 1744085 h 5220011"/>
              <a:gd name="connsiteX6" fmla="*/ 5262183 w 31738976"/>
              <a:gd name="connsiteY6" fmla="*/ 1452063 h 5220011"/>
              <a:gd name="connsiteX7" fmla="*/ 5527059 w 31738976"/>
              <a:gd name="connsiteY7" fmla="*/ 1877899 h 5220011"/>
              <a:gd name="connsiteX8" fmla="*/ 5685000 w 31738976"/>
              <a:gd name="connsiteY8" fmla="*/ 1313834 h 5220011"/>
              <a:gd name="connsiteX9" fmla="*/ 6111999 w 31738976"/>
              <a:gd name="connsiteY9" fmla="*/ 1040629 h 5220011"/>
              <a:gd name="connsiteX10" fmla="*/ 6234198 w 31738976"/>
              <a:gd name="connsiteY10" fmla="*/ 711668 h 5220011"/>
              <a:gd name="connsiteX11" fmla="*/ 6780318 w 31738976"/>
              <a:gd name="connsiteY11" fmla="*/ 865927 h 5220011"/>
              <a:gd name="connsiteX12" fmla="*/ 6991551 w 31738976"/>
              <a:gd name="connsiteY12" fmla="*/ 646621 h 5220011"/>
              <a:gd name="connsiteX13" fmla="*/ 7181354 w 31738976"/>
              <a:gd name="connsiteY13" fmla="*/ 571815 h 5220011"/>
              <a:gd name="connsiteX14" fmla="*/ 7486502 w 31738976"/>
              <a:gd name="connsiteY14" fmla="*/ 55848 h 5220011"/>
              <a:gd name="connsiteX15" fmla="*/ 7781108 w 31738976"/>
              <a:gd name="connsiteY15" fmla="*/ 168617 h 5220011"/>
              <a:gd name="connsiteX16" fmla="*/ 7901151 w 31738976"/>
              <a:gd name="connsiteY16" fmla="*/ 379293 h 5220011"/>
              <a:gd name="connsiteX17" fmla="*/ 8131660 w 31738976"/>
              <a:gd name="connsiteY17" fmla="*/ 649784 h 5220011"/>
              <a:gd name="connsiteX18" fmla="*/ 8253256 w 31738976"/>
              <a:gd name="connsiteY18" fmla="*/ 1075977 h 5220011"/>
              <a:gd name="connsiteX19" fmla="*/ 8413762 w 31738976"/>
              <a:gd name="connsiteY19" fmla="*/ 1247628 h 5220011"/>
              <a:gd name="connsiteX20" fmla="*/ 8595143 w 31738976"/>
              <a:gd name="connsiteY20" fmla="*/ 1505817 h 5220011"/>
              <a:gd name="connsiteX21" fmla="*/ 8706807 w 31738976"/>
              <a:gd name="connsiteY21" fmla="*/ 1539863 h 5220011"/>
              <a:gd name="connsiteX22" fmla="*/ 8790709 w 31738976"/>
              <a:gd name="connsiteY22" fmla="*/ 1670781 h 5220011"/>
              <a:gd name="connsiteX23" fmla="*/ 8960133 w 31738976"/>
              <a:gd name="connsiteY23" fmla="*/ 1574924 h 5220011"/>
              <a:gd name="connsiteX24" fmla="*/ 9298594 w 31738976"/>
              <a:gd name="connsiteY24" fmla="*/ 1505029 h 5220011"/>
              <a:gd name="connsiteX25" fmla="*/ 9997651 w 31738976"/>
              <a:gd name="connsiteY25" fmla="*/ 1444236 h 5220011"/>
              <a:gd name="connsiteX26" fmla="*/ 10436521 w 31738976"/>
              <a:gd name="connsiteY26" fmla="*/ 1197858 h 5220011"/>
              <a:gd name="connsiteX27" fmla="*/ 11441291 w 31738976"/>
              <a:gd name="connsiteY27" fmla="*/ 1675223 h 5220011"/>
              <a:gd name="connsiteX28" fmla="*/ 12457614 w 31738976"/>
              <a:gd name="connsiteY28" fmla="*/ 1336447 h 5220011"/>
              <a:gd name="connsiteX29" fmla="*/ 13277604 w 31738976"/>
              <a:gd name="connsiteY29" fmla="*/ 1151663 h 5220011"/>
              <a:gd name="connsiteX30" fmla="*/ 14465260 w 31738976"/>
              <a:gd name="connsiteY30" fmla="*/ 757887 h 5220011"/>
              <a:gd name="connsiteX31" fmla="*/ 15825300 w 31738976"/>
              <a:gd name="connsiteY31" fmla="*/ 969448 h 5220011"/>
              <a:gd name="connsiteX32" fmla="*/ 16505313 w 31738976"/>
              <a:gd name="connsiteY32" fmla="*/ 636992 h 5220011"/>
              <a:gd name="connsiteX33" fmla="*/ 17208004 w 31738976"/>
              <a:gd name="connsiteY33" fmla="*/ 516097 h 5220011"/>
              <a:gd name="connsiteX34" fmla="*/ 17752021 w 31738976"/>
              <a:gd name="connsiteY34" fmla="*/ 606768 h 5220011"/>
              <a:gd name="connsiteX35" fmla="*/ 18409374 w 31738976"/>
              <a:gd name="connsiteY35" fmla="*/ 364983 h 5220011"/>
              <a:gd name="connsiteX36" fmla="*/ 18976059 w 31738976"/>
              <a:gd name="connsiteY36" fmla="*/ 455654 h 5220011"/>
              <a:gd name="connsiteX37" fmla="*/ 19565408 w 31738976"/>
              <a:gd name="connsiteY37" fmla="*/ 2303 h 5220011"/>
              <a:gd name="connsiteX38" fmla="*/ 20109428 w 31738976"/>
              <a:gd name="connsiteY38" fmla="*/ 546317 h 5220011"/>
              <a:gd name="connsiteX39" fmla="*/ 20449445 w 31738976"/>
              <a:gd name="connsiteY39" fmla="*/ 999663 h 5220011"/>
              <a:gd name="connsiteX40" fmla="*/ 21152130 w 31738976"/>
              <a:gd name="connsiteY40" fmla="*/ 516106 h 5220011"/>
              <a:gd name="connsiteX41" fmla="*/ 21764146 w 31738976"/>
              <a:gd name="connsiteY41" fmla="*/ 727654 h 5220011"/>
              <a:gd name="connsiteX42" fmla="*/ 22602837 w 31738976"/>
              <a:gd name="connsiteY42" fmla="*/ 1362343 h 5220011"/>
              <a:gd name="connsiteX43" fmla="*/ 22897512 w 31738976"/>
              <a:gd name="connsiteY43" fmla="*/ 757878 h 5220011"/>
              <a:gd name="connsiteX44" fmla="*/ 23645533 w 31738976"/>
              <a:gd name="connsiteY44" fmla="*/ 727659 h 5220011"/>
              <a:gd name="connsiteX45" fmla="*/ 24393556 w 31738976"/>
              <a:gd name="connsiteY45" fmla="*/ 395202 h 5220011"/>
              <a:gd name="connsiteX46" fmla="*/ 25504254 w 31738976"/>
              <a:gd name="connsiteY46" fmla="*/ 1543685 h 5220011"/>
              <a:gd name="connsiteX47" fmla="*/ 26229609 w 31738976"/>
              <a:gd name="connsiteY47" fmla="*/ 727654 h 5220011"/>
              <a:gd name="connsiteX48" fmla="*/ 30431453 w 31738976"/>
              <a:gd name="connsiteY48" fmla="*/ 5214138 h 5220011"/>
              <a:gd name="connsiteX49" fmla="*/ 12049 w 31738976"/>
              <a:gd name="connsiteY49" fmla="*/ 5220013 h 5220011"/>
              <a:gd name="connsiteX50" fmla="*/ 2559 w 31738976"/>
              <a:gd name="connsiteY50" fmla="*/ 3792424 h 5220011"/>
              <a:gd name="connsiteX51" fmla="*/ 202583 w 31738976"/>
              <a:gd name="connsiteY51" fmla="*/ 3525724 h 5220011"/>
              <a:gd name="connsiteX52" fmla="*/ 458567 w 31738976"/>
              <a:gd name="connsiteY52" fmla="*/ 3611450 h 5220011"/>
              <a:gd name="connsiteX53" fmla="*/ 696691 w 31738976"/>
              <a:gd name="connsiteY53" fmla="*/ 3420950 h 5220011"/>
              <a:gd name="connsiteX54" fmla="*/ 896716 w 31738976"/>
              <a:gd name="connsiteY54" fmla="*/ 3287600 h 5220011"/>
              <a:gd name="connsiteX55" fmla="*/ 1039591 w 31738976"/>
              <a:gd name="connsiteY55" fmla="*/ 3011375 h 5220011"/>
              <a:gd name="connsiteX56" fmla="*/ 1411065 w 31738976"/>
              <a:gd name="connsiteY56" fmla="*/ 2878025 h 5220011"/>
              <a:gd name="connsiteX57" fmla="*/ 1685925 w 31738976"/>
              <a:gd name="connsiteY57" fmla="*/ 2811349 h 5220011"/>
              <a:gd name="connsiteX58" fmla="*/ 1856372 w 31738976"/>
              <a:gd name="connsiteY58" fmla="*/ 2588263 h 5220011"/>
              <a:gd name="connsiteX59" fmla="*/ 1976688 w 31738976"/>
              <a:gd name="connsiteY59" fmla="*/ 2632379 h 5220011"/>
              <a:gd name="connsiteX60" fmla="*/ 2096364 w 31738976"/>
              <a:gd name="connsiteY60" fmla="*/ 2476972 h 5220011"/>
              <a:gd name="connsiteX61" fmla="*/ 2345657 w 31738976"/>
              <a:gd name="connsiteY61" fmla="*/ 2479979 h 5220011"/>
              <a:gd name="connsiteX62" fmla="*/ 2480371 w 31738976"/>
              <a:gd name="connsiteY62" fmla="*/ 2628871 h 5220011"/>
              <a:gd name="connsiteX63" fmla="*/ 2674520 w 31738976"/>
              <a:gd name="connsiteY63" fmla="*/ 2576232 h 5220011"/>
              <a:gd name="connsiteX64" fmla="*/ 3007393 w 31738976"/>
              <a:gd name="connsiteY64" fmla="*/ 2544148 h 5220011"/>
              <a:gd name="connsiteX65" fmla="*/ 3316064 w 31738976"/>
              <a:gd name="connsiteY65" fmla="*/ 2554175 h 5220011"/>
              <a:gd name="connsiteX66" fmla="*/ 3380372 w 31738976"/>
              <a:gd name="connsiteY66" fmla="*/ 2407790 h 5220011"/>
              <a:gd name="connsiteX67" fmla="*/ 3510718 w 31738976"/>
              <a:gd name="connsiteY67" fmla="*/ 2314963 h 5220011"/>
              <a:gd name="connsiteX0" fmla="*/ 3510718 w 31738976"/>
              <a:gd name="connsiteY0" fmla="*/ 2314963 h 5220011"/>
              <a:gd name="connsiteX1" fmla="*/ 3834130 w 31738976"/>
              <a:gd name="connsiteY1" fmla="*/ 2124853 h 5220011"/>
              <a:gd name="connsiteX2" fmla="*/ 4068538 w 31738976"/>
              <a:gd name="connsiteY2" fmla="*/ 1879759 h 5220011"/>
              <a:gd name="connsiteX3" fmla="*/ 4447871 w 31738976"/>
              <a:gd name="connsiteY3" fmla="*/ 1929367 h 5220011"/>
              <a:gd name="connsiteX4" fmla="*/ 4932915 w 31738976"/>
              <a:gd name="connsiteY4" fmla="*/ 1735383 h 5220011"/>
              <a:gd name="connsiteX5" fmla="*/ 5055885 w 31738976"/>
              <a:gd name="connsiteY5" fmla="*/ 1744085 h 5220011"/>
              <a:gd name="connsiteX6" fmla="*/ 5262183 w 31738976"/>
              <a:gd name="connsiteY6" fmla="*/ 1452063 h 5220011"/>
              <a:gd name="connsiteX7" fmla="*/ 5527059 w 31738976"/>
              <a:gd name="connsiteY7" fmla="*/ 1877899 h 5220011"/>
              <a:gd name="connsiteX8" fmla="*/ 5685000 w 31738976"/>
              <a:gd name="connsiteY8" fmla="*/ 1313834 h 5220011"/>
              <a:gd name="connsiteX9" fmla="*/ 6111999 w 31738976"/>
              <a:gd name="connsiteY9" fmla="*/ 1040629 h 5220011"/>
              <a:gd name="connsiteX10" fmla="*/ 6234198 w 31738976"/>
              <a:gd name="connsiteY10" fmla="*/ 711668 h 5220011"/>
              <a:gd name="connsiteX11" fmla="*/ 6780318 w 31738976"/>
              <a:gd name="connsiteY11" fmla="*/ 865927 h 5220011"/>
              <a:gd name="connsiteX12" fmla="*/ 6991551 w 31738976"/>
              <a:gd name="connsiteY12" fmla="*/ 646621 h 5220011"/>
              <a:gd name="connsiteX13" fmla="*/ 7181354 w 31738976"/>
              <a:gd name="connsiteY13" fmla="*/ 571815 h 5220011"/>
              <a:gd name="connsiteX14" fmla="*/ 7486502 w 31738976"/>
              <a:gd name="connsiteY14" fmla="*/ 55848 h 5220011"/>
              <a:gd name="connsiteX15" fmla="*/ 7781108 w 31738976"/>
              <a:gd name="connsiteY15" fmla="*/ 168617 h 5220011"/>
              <a:gd name="connsiteX16" fmla="*/ 7901151 w 31738976"/>
              <a:gd name="connsiteY16" fmla="*/ 379293 h 5220011"/>
              <a:gd name="connsiteX17" fmla="*/ 8131660 w 31738976"/>
              <a:gd name="connsiteY17" fmla="*/ 649784 h 5220011"/>
              <a:gd name="connsiteX18" fmla="*/ 8253256 w 31738976"/>
              <a:gd name="connsiteY18" fmla="*/ 1075977 h 5220011"/>
              <a:gd name="connsiteX19" fmla="*/ 8413762 w 31738976"/>
              <a:gd name="connsiteY19" fmla="*/ 1247628 h 5220011"/>
              <a:gd name="connsiteX20" fmla="*/ 8595143 w 31738976"/>
              <a:gd name="connsiteY20" fmla="*/ 1505817 h 5220011"/>
              <a:gd name="connsiteX21" fmla="*/ 8706807 w 31738976"/>
              <a:gd name="connsiteY21" fmla="*/ 1539863 h 5220011"/>
              <a:gd name="connsiteX22" fmla="*/ 8790709 w 31738976"/>
              <a:gd name="connsiteY22" fmla="*/ 1670781 h 5220011"/>
              <a:gd name="connsiteX23" fmla="*/ 8960133 w 31738976"/>
              <a:gd name="connsiteY23" fmla="*/ 1574924 h 5220011"/>
              <a:gd name="connsiteX24" fmla="*/ 9298594 w 31738976"/>
              <a:gd name="connsiteY24" fmla="*/ 1505029 h 5220011"/>
              <a:gd name="connsiteX25" fmla="*/ 9997651 w 31738976"/>
              <a:gd name="connsiteY25" fmla="*/ 1444236 h 5220011"/>
              <a:gd name="connsiteX26" fmla="*/ 10436521 w 31738976"/>
              <a:gd name="connsiteY26" fmla="*/ 1197858 h 5220011"/>
              <a:gd name="connsiteX27" fmla="*/ 11441291 w 31738976"/>
              <a:gd name="connsiteY27" fmla="*/ 1675223 h 5220011"/>
              <a:gd name="connsiteX28" fmla="*/ 12457614 w 31738976"/>
              <a:gd name="connsiteY28" fmla="*/ 1336447 h 5220011"/>
              <a:gd name="connsiteX29" fmla="*/ 13277604 w 31738976"/>
              <a:gd name="connsiteY29" fmla="*/ 1151663 h 5220011"/>
              <a:gd name="connsiteX30" fmla="*/ 14465260 w 31738976"/>
              <a:gd name="connsiteY30" fmla="*/ 757887 h 5220011"/>
              <a:gd name="connsiteX31" fmla="*/ 15825300 w 31738976"/>
              <a:gd name="connsiteY31" fmla="*/ 969448 h 5220011"/>
              <a:gd name="connsiteX32" fmla="*/ 16505313 w 31738976"/>
              <a:gd name="connsiteY32" fmla="*/ 636992 h 5220011"/>
              <a:gd name="connsiteX33" fmla="*/ 17208004 w 31738976"/>
              <a:gd name="connsiteY33" fmla="*/ 516097 h 5220011"/>
              <a:gd name="connsiteX34" fmla="*/ 17752021 w 31738976"/>
              <a:gd name="connsiteY34" fmla="*/ 606768 h 5220011"/>
              <a:gd name="connsiteX35" fmla="*/ 18409374 w 31738976"/>
              <a:gd name="connsiteY35" fmla="*/ 364983 h 5220011"/>
              <a:gd name="connsiteX36" fmla="*/ 18976059 w 31738976"/>
              <a:gd name="connsiteY36" fmla="*/ 455654 h 5220011"/>
              <a:gd name="connsiteX37" fmla="*/ 19565408 w 31738976"/>
              <a:gd name="connsiteY37" fmla="*/ 2303 h 5220011"/>
              <a:gd name="connsiteX38" fmla="*/ 20109428 w 31738976"/>
              <a:gd name="connsiteY38" fmla="*/ 546317 h 5220011"/>
              <a:gd name="connsiteX39" fmla="*/ 20449445 w 31738976"/>
              <a:gd name="connsiteY39" fmla="*/ 999663 h 5220011"/>
              <a:gd name="connsiteX40" fmla="*/ 21152130 w 31738976"/>
              <a:gd name="connsiteY40" fmla="*/ 516106 h 5220011"/>
              <a:gd name="connsiteX41" fmla="*/ 21764146 w 31738976"/>
              <a:gd name="connsiteY41" fmla="*/ 727654 h 5220011"/>
              <a:gd name="connsiteX42" fmla="*/ 22602837 w 31738976"/>
              <a:gd name="connsiteY42" fmla="*/ 1362343 h 5220011"/>
              <a:gd name="connsiteX43" fmla="*/ 22897512 w 31738976"/>
              <a:gd name="connsiteY43" fmla="*/ 757878 h 5220011"/>
              <a:gd name="connsiteX44" fmla="*/ 23645533 w 31738976"/>
              <a:gd name="connsiteY44" fmla="*/ 727659 h 5220011"/>
              <a:gd name="connsiteX45" fmla="*/ 24393556 w 31738976"/>
              <a:gd name="connsiteY45" fmla="*/ 395202 h 5220011"/>
              <a:gd name="connsiteX46" fmla="*/ 25504254 w 31738976"/>
              <a:gd name="connsiteY46" fmla="*/ 1543685 h 5220011"/>
              <a:gd name="connsiteX47" fmla="*/ 26229609 w 31738976"/>
              <a:gd name="connsiteY47" fmla="*/ 727654 h 5220011"/>
              <a:gd name="connsiteX48" fmla="*/ 30431453 w 31738976"/>
              <a:gd name="connsiteY48" fmla="*/ 5214138 h 5220011"/>
              <a:gd name="connsiteX49" fmla="*/ 12049 w 31738976"/>
              <a:gd name="connsiteY49" fmla="*/ 5220013 h 5220011"/>
              <a:gd name="connsiteX50" fmla="*/ 2559 w 31738976"/>
              <a:gd name="connsiteY50" fmla="*/ 3792424 h 5220011"/>
              <a:gd name="connsiteX51" fmla="*/ 202583 w 31738976"/>
              <a:gd name="connsiteY51" fmla="*/ 3525724 h 5220011"/>
              <a:gd name="connsiteX52" fmla="*/ 458567 w 31738976"/>
              <a:gd name="connsiteY52" fmla="*/ 3611450 h 5220011"/>
              <a:gd name="connsiteX53" fmla="*/ 696691 w 31738976"/>
              <a:gd name="connsiteY53" fmla="*/ 3420950 h 5220011"/>
              <a:gd name="connsiteX54" fmla="*/ 896716 w 31738976"/>
              <a:gd name="connsiteY54" fmla="*/ 3287600 h 5220011"/>
              <a:gd name="connsiteX55" fmla="*/ 1039591 w 31738976"/>
              <a:gd name="connsiteY55" fmla="*/ 3011375 h 5220011"/>
              <a:gd name="connsiteX56" fmla="*/ 1411065 w 31738976"/>
              <a:gd name="connsiteY56" fmla="*/ 2878025 h 5220011"/>
              <a:gd name="connsiteX57" fmla="*/ 1685925 w 31738976"/>
              <a:gd name="connsiteY57" fmla="*/ 2811349 h 5220011"/>
              <a:gd name="connsiteX58" fmla="*/ 1856372 w 31738976"/>
              <a:gd name="connsiteY58" fmla="*/ 2588263 h 5220011"/>
              <a:gd name="connsiteX59" fmla="*/ 1976688 w 31738976"/>
              <a:gd name="connsiteY59" fmla="*/ 2632379 h 5220011"/>
              <a:gd name="connsiteX60" fmla="*/ 2096364 w 31738976"/>
              <a:gd name="connsiteY60" fmla="*/ 2476972 h 5220011"/>
              <a:gd name="connsiteX61" fmla="*/ 2345657 w 31738976"/>
              <a:gd name="connsiteY61" fmla="*/ 2479979 h 5220011"/>
              <a:gd name="connsiteX62" fmla="*/ 2480371 w 31738976"/>
              <a:gd name="connsiteY62" fmla="*/ 2628871 h 5220011"/>
              <a:gd name="connsiteX63" fmla="*/ 2674520 w 31738976"/>
              <a:gd name="connsiteY63" fmla="*/ 2576232 h 5220011"/>
              <a:gd name="connsiteX64" fmla="*/ 3007393 w 31738976"/>
              <a:gd name="connsiteY64" fmla="*/ 2544148 h 5220011"/>
              <a:gd name="connsiteX65" fmla="*/ 3316064 w 31738976"/>
              <a:gd name="connsiteY65" fmla="*/ 2554175 h 5220011"/>
              <a:gd name="connsiteX66" fmla="*/ 3380372 w 31738976"/>
              <a:gd name="connsiteY66" fmla="*/ 2407790 h 5220011"/>
              <a:gd name="connsiteX67" fmla="*/ 3510718 w 31738976"/>
              <a:gd name="connsiteY67" fmla="*/ 2314963 h 5220011"/>
              <a:gd name="connsiteX0" fmla="*/ 3510718 w 31725470"/>
              <a:gd name="connsiteY0" fmla="*/ 2314963 h 5220011"/>
              <a:gd name="connsiteX1" fmla="*/ 3834130 w 31725470"/>
              <a:gd name="connsiteY1" fmla="*/ 2124853 h 5220011"/>
              <a:gd name="connsiteX2" fmla="*/ 4068538 w 31725470"/>
              <a:gd name="connsiteY2" fmla="*/ 1879759 h 5220011"/>
              <a:gd name="connsiteX3" fmla="*/ 4447871 w 31725470"/>
              <a:gd name="connsiteY3" fmla="*/ 1929367 h 5220011"/>
              <a:gd name="connsiteX4" fmla="*/ 4932915 w 31725470"/>
              <a:gd name="connsiteY4" fmla="*/ 1735383 h 5220011"/>
              <a:gd name="connsiteX5" fmla="*/ 5055885 w 31725470"/>
              <a:gd name="connsiteY5" fmla="*/ 1744085 h 5220011"/>
              <a:gd name="connsiteX6" fmla="*/ 5262183 w 31725470"/>
              <a:gd name="connsiteY6" fmla="*/ 1452063 h 5220011"/>
              <a:gd name="connsiteX7" fmla="*/ 5527059 w 31725470"/>
              <a:gd name="connsiteY7" fmla="*/ 1877899 h 5220011"/>
              <a:gd name="connsiteX8" fmla="*/ 5685000 w 31725470"/>
              <a:gd name="connsiteY8" fmla="*/ 1313834 h 5220011"/>
              <a:gd name="connsiteX9" fmla="*/ 6111999 w 31725470"/>
              <a:gd name="connsiteY9" fmla="*/ 1040629 h 5220011"/>
              <a:gd name="connsiteX10" fmla="*/ 6234198 w 31725470"/>
              <a:gd name="connsiteY10" fmla="*/ 711668 h 5220011"/>
              <a:gd name="connsiteX11" fmla="*/ 6780318 w 31725470"/>
              <a:gd name="connsiteY11" fmla="*/ 865927 h 5220011"/>
              <a:gd name="connsiteX12" fmla="*/ 6991551 w 31725470"/>
              <a:gd name="connsiteY12" fmla="*/ 646621 h 5220011"/>
              <a:gd name="connsiteX13" fmla="*/ 7181354 w 31725470"/>
              <a:gd name="connsiteY13" fmla="*/ 571815 h 5220011"/>
              <a:gd name="connsiteX14" fmla="*/ 7486502 w 31725470"/>
              <a:gd name="connsiteY14" fmla="*/ 55848 h 5220011"/>
              <a:gd name="connsiteX15" fmla="*/ 7781108 w 31725470"/>
              <a:gd name="connsiteY15" fmla="*/ 168617 h 5220011"/>
              <a:gd name="connsiteX16" fmla="*/ 7901151 w 31725470"/>
              <a:gd name="connsiteY16" fmla="*/ 379293 h 5220011"/>
              <a:gd name="connsiteX17" fmla="*/ 8131660 w 31725470"/>
              <a:gd name="connsiteY17" fmla="*/ 649784 h 5220011"/>
              <a:gd name="connsiteX18" fmla="*/ 8253256 w 31725470"/>
              <a:gd name="connsiteY18" fmla="*/ 1075977 h 5220011"/>
              <a:gd name="connsiteX19" fmla="*/ 8413762 w 31725470"/>
              <a:gd name="connsiteY19" fmla="*/ 1247628 h 5220011"/>
              <a:gd name="connsiteX20" fmla="*/ 8595143 w 31725470"/>
              <a:gd name="connsiteY20" fmla="*/ 1505817 h 5220011"/>
              <a:gd name="connsiteX21" fmla="*/ 8706807 w 31725470"/>
              <a:gd name="connsiteY21" fmla="*/ 1539863 h 5220011"/>
              <a:gd name="connsiteX22" fmla="*/ 8790709 w 31725470"/>
              <a:gd name="connsiteY22" fmla="*/ 1670781 h 5220011"/>
              <a:gd name="connsiteX23" fmla="*/ 8960133 w 31725470"/>
              <a:gd name="connsiteY23" fmla="*/ 1574924 h 5220011"/>
              <a:gd name="connsiteX24" fmla="*/ 9298594 w 31725470"/>
              <a:gd name="connsiteY24" fmla="*/ 1505029 h 5220011"/>
              <a:gd name="connsiteX25" fmla="*/ 9997651 w 31725470"/>
              <a:gd name="connsiteY25" fmla="*/ 1444236 h 5220011"/>
              <a:gd name="connsiteX26" fmla="*/ 10436521 w 31725470"/>
              <a:gd name="connsiteY26" fmla="*/ 1197858 h 5220011"/>
              <a:gd name="connsiteX27" fmla="*/ 11441291 w 31725470"/>
              <a:gd name="connsiteY27" fmla="*/ 1675223 h 5220011"/>
              <a:gd name="connsiteX28" fmla="*/ 12457614 w 31725470"/>
              <a:gd name="connsiteY28" fmla="*/ 1336447 h 5220011"/>
              <a:gd name="connsiteX29" fmla="*/ 13277604 w 31725470"/>
              <a:gd name="connsiteY29" fmla="*/ 1151663 h 5220011"/>
              <a:gd name="connsiteX30" fmla="*/ 14465260 w 31725470"/>
              <a:gd name="connsiteY30" fmla="*/ 757887 h 5220011"/>
              <a:gd name="connsiteX31" fmla="*/ 15825300 w 31725470"/>
              <a:gd name="connsiteY31" fmla="*/ 969448 h 5220011"/>
              <a:gd name="connsiteX32" fmla="*/ 16505313 w 31725470"/>
              <a:gd name="connsiteY32" fmla="*/ 636992 h 5220011"/>
              <a:gd name="connsiteX33" fmla="*/ 17208004 w 31725470"/>
              <a:gd name="connsiteY33" fmla="*/ 516097 h 5220011"/>
              <a:gd name="connsiteX34" fmla="*/ 17752021 w 31725470"/>
              <a:gd name="connsiteY34" fmla="*/ 606768 h 5220011"/>
              <a:gd name="connsiteX35" fmla="*/ 18409374 w 31725470"/>
              <a:gd name="connsiteY35" fmla="*/ 364983 h 5220011"/>
              <a:gd name="connsiteX36" fmla="*/ 18976059 w 31725470"/>
              <a:gd name="connsiteY36" fmla="*/ 455654 h 5220011"/>
              <a:gd name="connsiteX37" fmla="*/ 19565408 w 31725470"/>
              <a:gd name="connsiteY37" fmla="*/ 2303 h 5220011"/>
              <a:gd name="connsiteX38" fmla="*/ 20109428 w 31725470"/>
              <a:gd name="connsiteY38" fmla="*/ 546317 h 5220011"/>
              <a:gd name="connsiteX39" fmla="*/ 20449445 w 31725470"/>
              <a:gd name="connsiteY39" fmla="*/ 999663 h 5220011"/>
              <a:gd name="connsiteX40" fmla="*/ 21152130 w 31725470"/>
              <a:gd name="connsiteY40" fmla="*/ 516106 h 5220011"/>
              <a:gd name="connsiteX41" fmla="*/ 21764146 w 31725470"/>
              <a:gd name="connsiteY41" fmla="*/ 727654 h 5220011"/>
              <a:gd name="connsiteX42" fmla="*/ 22602837 w 31725470"/>
              <a:gd name="connsiteY42" fmla="*/ 1362343 h 5220011"/>
              <a:gd name="connsiteX43" fmla="*/ 22897512 w 31725470"/>
              <a:gd name="connsiteY43" fmla="*/ 757878 h 5220011"/>
              <a:gd name="connsiteX44" fmla="*/ 23645533 w 31725470"/>
              <a:gd name="connsiteY44" fmla="*/ 727659 h 5220011"/>
              <a:gd name="connsiteX45" fmla="*/ 24393556 w 31725470"/>
              <a:gd name="connsiteY45" fmla="*/ 395202 h 5220011"/>
              <a:gd name="connsiteX46" fmla="*/ 25504254 w 31725470"/>
              <a:gd name="connsiteY46" fmla="*/ 1543685 h 5220011"/>
              <a:gd name="connsiteX47" fmla="*/ 26116273 w 31725470"/>
              <a:gd name="connsiteY47" fmla="*/ 1090334 h 5220011"/>
              <a:gd name="connsiteX48" fmla="*/ 30431453 w 31725470"/>
              <a:gd name="connsiteY48" fmla="*/ 5214138 h 5220011"/>
              <a:gd name="connsiteX49" fmla="*/ 12049 w 31725470"/>
              <a:gd name="connsiteY49" fmla="*/ 5220013 h 5220011"/>
              <a:gd name="connsiteX50" fmla="*/ 2559 w 31725470"/>
              <a:gd name="connsiteY50" fmla="*/ 3792424 h 5220011"/>
              <a:gd name="connsiteX51" fmla="*/ 202583 w 31725470"/>
              <a:gd name="connsiteY51" fmla="*/ 3525724 h 5220011"/>
              <a:gd name="connsiteX52" fmla="*/ 458567 w 31725470"/>
              <a:gd name="connsiteY52" fmla="*/ 3611450 h 5220011"/>
              <a:gd name="connsiteX53" fmla="*/ 696691 w 31725470"/>
              <a:gd name="connsiteY53" fmla="*/ 3420950 h 5220011"/>
              <a:gd name="connsiteX54" fmla="*/ 896716 w 31725470"/>
              <a:gd name="connsiteY54" fmla="*/ 3287600 h 5220011"/>
              <a:gd name="connsiteX55" fmla="*/ 1039591 w 31725470"/>
              <a:gd name="connsiteY55" fmla="*/ 3011375 h 5220011"/>
              <a:gd name="connsiteX56" fmla="*/ 1411065 w 31725470"/>
              <a:gd name="connsiteY56" fmla="*/ 2878025 h 5220011"/>
              <a:gd name="connsiteX57" fmla="*/ 1685925 w 31725470"/>
              <a:gd name="connsiteY57" fmla="*/ 2811349 h 5220011"/>
              <a:gd name="connsiteX58" fmla="*/ 1856372 w 31725470"/>
              <a:gd name="connsiteY58" fmla="*/ 2588263 h 5220011"/>
              <a:gd name="connsiteX59" fmla="*/ 1976688 w 31725470"/>
              <a:gd name="connsiteY59" fmla="*/ 2632379 h 5220011"/>
              <a:gd name="connsiteX60" fmla="*/ 2096364 w 31725470"/>
              <a:gd name="connsiteY60" fmla="*/ 2476972 h 5220011"/>
              <a:gd name="connsiteX61" fmla="*/ 2345657 w 31725470"/>
              <a:gd name="connsiteY61" fmla="*/ 2479979 h 5220011"/>
              <a:gd name="connsiteX62" fmla="*/ 2480371 w 31725470"/>
              <a:gd name="connsiteY62" fmla="*/ 2628871 h 5220011"/>
              <a:gd name="connsiteX63" fmla="*/ 2674520 w 31725470"/>
              <a:gd name="connsiteY63" fmla="*/ 2576232 h 5220011"/>
              <a:gd name="connsiteX64" fmla="*/ 3007393 w 31725470"/>
              <a:gd name="connsiteY64" fmla="*/ 2544148 h 5220011"/>
              <a:gd name="connsiteX65" fmla="*/ 3316064 w 31725470"/>
              <a:gd name="connsiteY65" fmla="*/ 2554175 h 5220011"/>
              <a:gd name="connsiteX66" fmla="*/ 3380372 w 31725470"/>
              <a:gd name="connsiteY66" fmla="*/ 2407790 h 5220011"/>
              <a:gd name="connsiteX67" fmla="*/ 3510718 w 31725470"/>
              <a:gd name="connsiteY67" fmla="*/ 2314963 h 5220011"/>
              <a:gd name="connsiteX0" fmla="*/ 3510718 w 31825449"/>
              <a:gd name="connsiteY0" fmla="*/ 2314963 h 5220011"/>
              <a:gd name="connsiteX1" fmla="*/ 3834130 w 31825449"/>
              <a:gd name="connsiteY1" fmla="*/ 2124853 h 5220011"/>
              <a:gd name="connsiteX2" fmla="*/ 4068538 w 31825449"/>
              <a:gd name="connsiteY2" fmla="*/ 1879759 h 5220011"/>
              <a:gd name="connsiteX3" fmla="*/ 4447871 w 31825449"/>
              <a:gd name="connsiteY3" fmla="*/ 1929367 h 5220011"/>
              <a:gd name="connsiteX4" fmla="*/ 4932915 w 31825449"/>
              <a:gd name="connsiteY4" fmla="*/ 1735383 h 5220011"/>
              <a:gd name="connsiteX5" fmla="*/ 5055885 w 31825449"/>
              <a:gd name="connsiteY5" fmla="*/ 1744085 h 5220011"/>
              <a:gd name="connsiteX6" fmla="*/ 5262183 w 31825449"/>
              <a:gd name="connsiteY6" fmla="*/ 1452063 h 5220011"/>
              <a:gd name="connsiteX7" fmla="*/ 5527059 w 31825449"/>
              <a:gd name="connsiteY7" fmla="*/ 1877899 h 5220011"/>
              <a:gd name="connsiteX8" fmla="*/ 5685000 w 31825449"/>
              <a:gd name="connsiteY8" fmla="*/ 1313834 h 5220011"/>
              <a:gd name="connsiteX9" fmla="*/ 6111999 w 31825449"/>
              <a:gd name="connsiteY9" fmla="*/ 1040629 h 5220011"/>
              <a:gd name="connsiteX10" fmla="*/ 6234198 w 31825449"/>
              <a:gd name="connsiteY10" fmla="*/ 711668 h 5220011"/>
              <a:gd name="connsiteX11" fmla="*/ 6780318 w 31825449"/>
              <a:gd name="connsiteY11" fmla="*/ 865927 h 5220011"/>
              <a:gd name="connsiteX12" fmla="*/ 6991551 w 31825449"/>
              <a:gd name="connsiteY12" fmla="*/ 646621 h 5220011"/>
              <a:gd name="connsiteX13" fmla="*/ 7181354 w 31825449"/>
              <a:gd name="connsiteY13" fmla="*/ 571815 h 5220011"/>
              <a:gd name="connsiteX14" fmla="*/ 7486502 w 31825449"/>
              <a:gd name="connsiteY14" fmla="*/ 55848 h 5220011"/>
              <a:gd name="connsiteX15" fmla="*/ 7781108 w 31825449"/>
              <a:gd name="connsiteY15" fmla="*/ 168617 h 5220011"/>
              <a:gd name="connsiteX16" fmla="*/ 7901151 w 31825449"/>
              <a:gd name="connsiteY16" fmla="*/ 379293 h 5220011"/>
              <a:gd name="connsiteX17" fmla="*/ 8131660 w 31825449"/>
              <a:gd name="connsiteY17" fmla="*/ 649784 h 5220011"/>
              <a:gd name="connsiteX18" fmla="*/ 8253256 w 31825449"/>
              <a:gd name="connsiteY18" fmla="*/ 1075977 h 5220011"/>
              <a:gd name="connsiteX19" fmla="*/ 8413762 w 31825449"/>
              <a:gd name="connsiteY19" fmla="*/ 1247628 h 5220011"/>
              <a:gd name="connsiteX20" fmla="*/ 8595143 w 31825449"/>
              <a:gd name="connsiteY20" fmla="*/ 1505817 h 5220011"/>
              <a:gd name="connsiteX21" fmla="*/ 8706807 w 31825449"/>
              <a:gd name="connsiteY21" fmla="*/ 1539863 h 5220011"/>
              <a:gd name="connsiteX22" fmla="*/ 8790709 w 31825449"/>
              <a:gd name="connsiteY22" fmla="*/ 1670781 h 5220011"/>
              <a:gd name="connsiteX23" fmla="*/ 8960133 w 31825449"/>
              <a:gd name="connsiteY23" fmla="*/ 1574924 h 5220011"/>
              <a:gd name="connsiteX24" fmla="*/ 9298594 w 31825449"/>
              <a:gd name="connsiteY24" fmla="*/ 1505029 h 5220011"/>
              <a:gd name="connsiteX25" fmla="*/ 9997651 w 31825449"/>
              <a:gd name="connsiteY25" fmla="*/ 1444236 h 5220011"/>
              <a:gd name="connsiteX26" fmla="*/ 10436521 w 31825449"/>
              <a:gd name="connsiteY26" fmla="*/ 1197858 h 5220011"/>
              <a:gd name="connsiteX27" fmla="*/ 11441291 w 31825449"/>
              <a:gd name="connsiteY27" fmla="*/ 1675223 h 5220011"/>
              <a:gd name="connsiteX28" fmla="*/ 12457614 w 31825449"/>
              <a:gd name="connsiteY28" fmla="*/ 1336447 h 5220011"/>
              <a:gd name="connsiteX29" fmla="*/ 13277604 w 31825449"/>
              <a:gd name="connsiteY29" fmla="*/ 1151663 h 5220011"/>
              <a:gd name="connsiteX30" fmla="*/ 14465260 w 31825449"/>
              <a:gd name="connsiteY30" fmla="*/ 757887 h 5220011"/>
              <a:gd name="connsiteX31" fmla="*/ 15825300 w 31825449"/>
              <a:gd name="connsiteY31" fmla="*/ 969448 h 5220011"/>
              <a:gd name="connsiteX32" fmla="*/ 16505313 w 31825449"/>
              <a:gd name="connsiteY32" fmla="*/ 636992 h 5220011"/>
              <a:gd name="connsiteX33" fmla="*/ 17208004 w 31825449"/>
              <a:gd name="connsiteY33" fmla="*/ 516097 h 5220011"/>
              <a:gd name="connsiteX34" fmla="*/ 17752021 w 31825449"/>
              <a:gd name="connsiteY34" fmla="*/ 606768 h 5220011"/>
              <a:gd name="connsiteX35" fmla="*/ 18409374 w 31825449"/>
              <a:gd name="connsiteY35" fmla="*/ 364983 h 5220011"/>
              <a:gd name="connsiteX36" fmla="*/ 18976059 w 31825449"/>
              <a:gd name="connsiteY36" fmla="*/ 455654 h 5220011"/>
              <a:gd name="connsiteX37" fmla="*/ 19565408 w 31825449"/>
              <a:gd name="connsiteY37" fmla="*/ 2303 h 5220011"/>
              <a:gd name="connsiteX38" fmla="*/ 20109428 w 31825449"/>
              <a:gd name="connsiteY38" fmla="*/ 546317 h 5220011"/>
              <a:gd name="connsiteX39" fmla="*/ 20449445 w 31825449"/>
              <a:gd name="connsiteY39" fmla="*/ 999663 h 5220011"/>
              <a:gd name="connsiteX40" fmla="*/ 21152130 w 31825449"/>
              <a:gd name="connsiteY40" fmla="*/ 516106 h 5220011"/>
              <a:gd name="connsiteX41" fmla="*/ 21764146 w 31825449"/>
              <a:gd name="connsiteY41" fmla="*/ 727654 h 5220011"/>
              <a:gd name="connsiteX42" fmla="*/ 22602837 w 31825449"/>
              <a:gd name="connsiteY42" fmla="*/ 1362343 h 5220011"/>
              <a:gd name="connsiteX43" fmla="*/ 22897512 w 31825449"/>
              <a:gd name="connsiteY43" fmla="*/ 757878 h 5220011"/>
              <a:gd name="connsiteX44" fmla="*/ 23645533 w 31825449"/>
              <a:gd name="connsiteY44" fmla="*/ 727659 h 5220011"/>
              <a:gd name="connsiteX45" fmla="*/ 24393556 w 31825449"/>
              <a:gd name="connsiteY45" fmla="*/ 395202 h 5220011"/>
              <a:gd name="connsiteX46" fmla="*/ 25504254 w 31825449"/>
              <a:gd name="connsiteY46" fmla="*/ 1543685 h 5220011"/>
              <a:gd name="connsiteX47" fmla="*/ 26116273 w 31825449"/>
              <a:gd name="connsiteY47" fmla="*/ 1090334 h 5220011"/>
              <a:gd name="connsiteX48" fmla="*/ 26637619 w 31825449"/>
              <a:gd name="connsiteY48" fmla="*/ 1301896 h 5220011"/>
              <a:gd name="connsiteX49" fmla="*/ 30431453 w 31825449"/>
              <a:gd name="connsiteY49" fmla="*/ 5214138 h 5220011"/>
              <a:gd name="connsiteX50" fmla="*/ 12049 w 31825449"/>
              <a:gd name="connsiteY50" fmla="*/ 5220013 h 5220011"/>
              <a:gd name="connsiteX51" fmla="*/ 2559 w 31825449"/>
              <a:gd name="connsiteY51" fmla="*/ 3792424 h 5220011"/>
              <a:gd name="connsiteX52" fmla="*/ 202583 w 31825449"/>
              <a:gd name="connsiteY52" fmla="*/ 3525724 h 5220011"/>
              <a:gd name="connsiteX53" fmla="*/ 458567 w 31825449"/>
              <a:gd name="connsiteY53" fmla="*/ 3611450 h 5220011"/>
              <a:gd name="connsiteX54" fmla="*/ 696691 w 31825449"/>
              <a:gd name="connsiteY54" fmla="*/ 3420950 h 5220011"/>
              <a:gd name="connsiteX55" fmla="*/ 896716 w 31825449"/>
              <a:gd name="connsiteY55" fmla="*/ 3287600 h 5220011"/>
              <a:gd name="connsiteX56" fmla="*/ 1039591 w 31825449"/>
              <a:gd name="connsiteY56" fmla="*/ 3011375 h 5220011"/>
              <a:gd name="connsiteX57" fmla="*/ 1411065 w 31825449"/>
              <a:gd name="connsiteY57" fmla="*/ 2878025 h 5220011"/>
              <a:gd name="connsiteX58" fmla="*/ 1685925 w 31825449"/>
              <a:gd name="connsiteY58" fmla="*/ 2811349 h 5220011"/>
              <a:gd name="connsiteX59" fmla="*/ 1856372 w 31825449"/>
              <a:gd name="connsiteY59" fmla="*/ 2588263 h 5220011"/>
              <a:gd name="connsiteX60" fmla="*/ 1976688 w 31825449"/>
              <a:gd name="connsiteY60" fmla="*/ 2632379 h 5220011"/>
              <a:gd name="connsiteX61" fmla="*/ 2096364 w 31825449"/>
              <a:gd name="connsiteY61" fmla="*/ 2476972 h 5220011"/>
              <a:gd name="connsiteX62" fmla="*/ 2345657 w 31825449"/>
              <a:gd name="connsiteY62" fmla="*/ 2479979 h 5220011"/>
              <a:gd name="connsiteX63" fmla="*/ 2480371 w 31825449"/>
              <a:gd name="connsiteY63" fmla="*/ 2628871 h 5220011"/>
              <a:gd name="connsiteX64" fmla="*/ 2674520 w 31825449"/>
              <a:gd name="connsiteY64" fmla="*/ 2576232 h 5220011"/>
              <a:gd name="connsiteX65" fmla="*/ 3007393 w 31825449"/>
              <a:gd name="connsiteY65" fmla="*/ 2544148 h 5220011"/>
              <a:gd name="connsiteX66" fmla="*/ 3316064 w 31825449"/>
              <a:gd name="connsiteY66" fmla="*/ 2554175 h 5220011"/>
              <a:gd name="connsiteX67" fmla="*/ 3380372 w 31825449"/>
              <a:gd name="connsiteY67" fmla="*/ 2407790 h 5220011"/>
              <a:gd name="connsiteX68" fmla="*/ 3510718 w 31825449"/>
              <a:gd name="connsiteY68" fmla="*/ 2314963 h 5220011"/>
              <a:gd name="connsiteX0" fmla="*/ 3510718 w 31855471"/>
              <a:gd name="connsiteY0" fmla="*/ 2314963 h 5220011"/>
              <a:gd name="connsiteX1" fmla="*/ 3834130 w 31855471"/>
              <a:gd name="connsiteY1" fmla="*/ 2124853 h 5220011"/>
              <a:gd name="connsiteX2" fmla="*/ 4068538 w 31855471"/>
              <a:gd name="connsiteY2" fmla="*/ 1879759 h 5220011"/>
              <a:gd name="connsiteX3" fmla="*/ 4447871 w 31855471"/>
              <a:gd name="connsiteY3" fmla="*/ 1929367 h 5220011"/>
              <a:gd name="connsiteX4" fmla="*/ 4932915 w 31855471"/>
              <a:gd name="connsiteY4" fmla="*/ 1735383 h 5220011"/>
              <a:gd name="connsiteX5" fmla="*/ 5055885 w 31855471"/>
              <a:gd name="connsiteY5" fmla="*/ 1744085 h 5220011"/>
              <a:gd name="connsiteX6" fmla="*/ 5262183 w 31855471"/>
              <a:gd name="connsiteY6" fmla="*/ 1452063 h 5220011"/>
              <a:gd name="connsiteX7" fmla="*/ 5527059 w 31855471"/>
              <a:gd name="connsiteY7" fmla="*/ 1877899 h 5220011"/>
              <a:gd name="connsiteX8" fmla="*/ 5685000 w 31855471"/>
              <a:gd name="connsiteY8" fmla="*/ 1313834 h 5220011"/>
              <a:gd name="connsiteX9" fmla="*/ 6111999 w 31855471"/>
              <a:gd name="connsiteY9" fmla="*/ 1040629 h 5220011"/>
              <a:gd name="connsiteX10" fmla="*/ 6234198 w 31855471"/>
              <a:gd name="connsiteY10" fmla="*/ 711668 h 5220011"/>
              <a:gd name="connsiteX11" fmla="*/ 6780318 w 31855471"/>
              <a:gd name="connsiteY11" fmla="*/ 865927 h 5220011"/>
              <a:gd name="connsiteX12" fmla="*/ 6991551 w 31855471"/>
              <a:gd name="connsiteY12" fmla="*/ 646621 h 5220011"/>
              <a:gd name="connsiteX13" fmla="*/ 7181354 w 31855471"/>
              <a:gd name="connsiteY13" fmla="*/ 571815 h 5220011"/>
              <a:gd name="connsiteX14" fmla="*/ 7486502 w 31855471"/>
              <a:gd name="connsiteY14" fmla="*/ 55848 h 5220011"/>
              <a:gd name="connsiteX15" fmla="*/ 7781108 w 31855471"/>
              <a:gd name="connsiteY15" fmla="*/ 168617 h 5220011"/>
              <a:gd name="connsiteX16" fmla="*/ 7901151 w 31855471"/>
              <a:gd name="connsiteY16" fmla="*/ 379293 h 5220011"/>
              <a:gd name="connsiteX17" fmla="*/ 8131660 w 31855471"/>
              <a:gd name="connsiteY17" fmla="*/ 649784 h 5220011"/>
              <a:gd name="connsiteX18" fmla="*/ 8253256 w 31855471"/>
              <a:gd name="connsiteY18" fmla="*/ 1075977 h 5220011"/>
              <a:gd name="connsiteX19" fmla="*/ 8413762 w 31855471"/>
              <a:gd name="connsiteY19" fmla="*/ 1247628 h 5220011"/>
              <a:gd name="connsiteX20" fmla="*/ 8595143 w 31855471"/>
              <a:gd name="connsiteY20" fmla="*/ 1505817 h 5220011"/>
              <a:gd name="connsiteX21" fmla="*/ 8706807 w 31855471"/>
              <a:gd name="connsiteY21" fmla="*/ 1539863 h 5220011"/>
              <a:gd name="connsiteX22" fmla="*/ 8790709 w 31855471"/>
              <a:gd name="connsiteY22" fmla="*/ 1670781 h 5220011"/>
              <a:gd name="connsiteX23" fmla="*/ 8960133 w 31855471"/>
              <a:gd name="connsiteY23" fmla="*/ 1574924 h 5220011"/>
              <a:gd name="connsiteX24" fmla="*/ 9298594 w 31855471"/>
              <a:gd name="connsiteY24" fmla="*/ 1505029 h 5220011"/>
              <a:gd name="connsiteX25" fmla="*/ 9997651 w 31855471"/>
              <a:gd name="connsiteY25" fmla="*/ 1444236 h 5220011"/>
              <a:gd name="connsiteX26" fmla="*/ 10436521 w 31855471"/>
              <a:gd name="connsiteY26" fmla="*/ 1197858 h 5220011"/>
              <a:gd name="connsiteX27" fmla="*/ 11441291 w 31855471"/>
              <a:gd name="connsiteY27" fmla="*/ 1675223 h 5220011"/>
              <a:gd name="connsiteX28" fmla="*/ 12457614 w 31855471"/>
              <a:gd name="connsiteY28" fmla="*/ 1336447 h 5220011"/>
              <a:gd name="connsiteX29" fmla="*/ 13277604 w 31855471"/>
              <a:gd name="connsiteY29" fmla="*/ 1151663 h 5220011"/>
              <a:gd name="connsiteX30" fmla="*/ 14465260 w 31855471"/>
              <a:gd name="connsiteY30" fmla="*/ 757887 h 5220011"/>
              <a:gd name="connsiteX31" fmla="*/ 15825300 w 31855471"/>
              <a:gd name="connsiteY31" fmla="*/ 969448 h 5220011"/>
              <a:gd name="connsiteX32" fmla="*/ 16505313 w 31855471"/>
              <a:gd name="connsiteY32" fmla="*/ 636992 h 5220011"/>
              <a:gd name="connsiteX33" fmla="*/ 17208004 w 31855471"/>
              <a:gd name="connsiteY33" fmla="*/ 516097 h 5220011"/>
              <a:gd name="connsiteX34" fmla="*/ 17752021 w 31855471"/>
              <a:gd name="connsiteY34" fmla="*/ 606768 h 5220011"/>
              <a:gd name="connsiteX35" fmla="*/ 18409374 w 31855471"/>
              <a:gd name="connsiteY35" fmla="*/ 364983 h 5220011"/>
              <a:gd name="connsiteX36" fmla="*/ 18976059 w 31855471"/>
              <a:gd name="connsiteY36" fmla="*/ 455654 h 5220011"/>
              <a:gd name="connsiteX37" fmla="*/ 19565408 w 31855471"/>
              <a:gd name="connsiteY37" fmla="*/ 2303 h 5220011"/>
              <a:gd name="connsiteX38" fmla="*/ 20109428 w 31855471"/>
              <a:gd name="connsiteY38" fmla="*/ 546317 h 5220011"/>
              <a:gd name="connsiteX39" fmla="*/ 20449445 w 31855471"/>
              <a:gd name="connsiteY39" fmla="*/ 999663 h 5220011"/>
              <a:gd name="connsiteX40" fmla="*/ 21152130 w 31855471"/>
              <a:gd name="connsiteY40" fmla="*/ 516106 h 5220011"/>
              <a:gd name="connsiteX41" fmla="*/ 21764146 w 31855471"/>
              <a:gd name="connsiteY41" fmla="*/ 727654 h 5220011"/>
              <a:gd name="connsiteX42" fmla="*/ 22602837 w 31855471"/>
              <a:gd name="connsiteY42" fmla="*/ 1362343 h 5220011"/>
              <a:gd name="connsiteX43" fmla="*/ 22897512 w 31855471"/>
              <a:gd name="connsiteY43" fmla="*/ 757878 h 5220011"/>
              <a:gd name="connsiteX44" fmla="*/ 23645533 w 31855471"/>
              <a:gd name="connsiteY44" fmla="*/ 727659 h 5220011"/>
              <a:gd name="connsiteX45" fmla="*/ 24393556 w 31855471"/>
              <a:gd name="connsiteY45" fmla="*/ 395202 h 5220011"/>
              <a:gd name="connsiteX46" fmla="*/ 25504254 w 31855471"/>
              <a:gd name="connsiteY46" fmla="*/ 1543685 h 5220011"/>
              <a:gd name="connsiteX47" fmla="*/ 26116273 w 31855471"/>
              <a:gd name="connsiteY47" fmla="*/ 1090334 h 5220011"/>
              <a:gd name="connsiteX48" fmla="*/ 26864291 w 31855471"/>
              <a:gd name="connsiteY48" fmla="*/ 848549 h 5220011"/>
              <a:gd name="connsiteX49" fmla="*/ 30431453 w 31855471"/>
              <a:gd name="connsiteY49" fmla="*/ 5214138 h 5220011"/>
              <a:gd name="connsiteX50" fmla="*/ 12049 w 31855471"/>
              <a:gd name="connsiteY50" fmla="*/ 5220013 h 5220011"/>
              <a:gd name="connsiteX51" fmla="*/ 2559 w 31855471"/>
              <a:gd name="connsiteY51" fmla="*/ 3792424 h 5220011"/>
              <a:gd name="connsiteX52" fmla="*/ 202583 w 31855471"/>
              <a:gd name="connsiteY52" fmla="*/ 3525724 h 5220011"/>
              <a:gd name="connsiteX53" fmla="*/ 458567 w 31855471"/>
              <a:gd name="connsiteY53" fmla="*/ 3611450 h 5220011"/>
              <a:gd name="connsiteX54" fmla="*/ 696691 w 31855471"/>
              <a:gd name="connsiteY54" fmla="*/ 3420950 h 5220011"/>
              <a:gd name="connsiteX55" fmla="*/ 896716 w 31855471"/>
              <a:gd name="connsiteY55" fmla="*/ 3287600 h 5220011"/>
              <a:gd name="connsiteX56" fmla="*/ 1039591 w 31855471"/>
              <a:gd name="connsiteY56" fmla="*/ 3011375 h 5220011"/>
              <a:gd name="connsiteX57" fmla="*/ 1411065 w 31855471"/>
              <a:gd name="connsiteY57" fmla="*/ 2878025 h 5220011"/>
              <a:gd name="connsiteX58" fmla="*/ 1685925 w 31855471"/>
              <a:gd name="connsiteY58" fmla="*/ 2811349 h 5220011"/>
              <a:gd name="connsiteX59" fmla="*/ 1856372 w 31855471"/>
              <a:gd name="connsiteY59" fmla="*/ 2588263 h 5220011"/>
              <a:gd name="connsiteX60" fmla="*/ 1976688 w 31855471"/>
              <a:gd name="connsiteY60" fmla="*/ 2632379 h 5220011"/>
              <a:gd name="connsiteX61" fmla="*/ 2096364 w 31855471"/>
              <a:gd name="connsiteY61" fmla="*/ 2476972 h 5220011"/>
              <a:gd name="connsiteX62" fmla="*/ 2345657 w 31855471"/>
              <a:gd name="connsiteY62" fmla="*/ 2479979 h 5220011"/>
              <a:gd name="connsiteX63" fmla="*/ 2480371 w 31855471"/>
              <a:gd name="connsiteY63" fmla="*/ 2628871 h 5220011"/>
              <a:gd name="connsiteX64" fmla="*/ 2674520 w 31855471"/>
              <a:gd name="connsiteY64" fmla="*/ 2576232 h 5220011"/>
              <a:gd name="connsiteX65" fmla="*/ 3007393 w 31855471"/>
              <a:gd name="connsiteY65" fmla="*/ 2544148 h 5220011"/>
              <a:gd name="connsiteX66" fmla="*/ 3316064 w 31855471"/>
              <a:gd name="connsiteY66" fmla="*/ 2554175 h 5220011"/>
              <a:gd name="connsiteX67" fmla="*/ 3380372 w 31855471"/>
              <a:gd name="connsiteY67" fmla="*/ 2407790 h 5220011"/>
              <a:gd name="connsiteX68" fmla="*/ 3510718 w 31855471"/>
              <a:gd name="connsiteY68" fmla="*/ 2314963 h 5220011"/>
              <a:gd name="connsiteX0" fmla="*/ 3510718 w 31855471"/>
              <a:gd name="connsiteY0" fmla="*/ 2314963 h 5220011"/>
              <a:gd name="connsiteX1" fmla="*/ 3834130 w 31855471"/>
              <a:gd name="connsiteY1" fmla="*/ 2124853 h 5220011"/>
              <a:gd name="connsiteX2" fmla="*/ 4068538 w 31855471"/>
              <a:gd name="connsiteY2" fmla="*/ 1879759 h 5220011"/>
              <a:gd name="connsiteX3" fmla="*/ 4447871 w 31855471"/>
              <a:gd name="connsiteY3" fmla="*/ 1929367 h 5220011"/>
              <a:gd name="connsiteX4" fmla="*/ 4932915 w 31855471"/>
              <a:gd name="connsiteY4" fmla="*/ 1735383 h 5220011"/>
              <a:gd name="connsiteX5" fmla="*/ 5055885 w 31855471"/>
              <a:gd name="connsiteY5" fmla="*/ 1744085 h 5220011"/>
              <a:gd name="connsiteX6" fmla="*/ 5262183 w 31855471"/>
              <a:gd name="connsiteY6" fmla="*/ 1452063 h 5220011"/>
              <a:gd name="connsiteX7" fmla="*/ 5527059 w 31855471"/>
              <a:gd name="connsiteY7" fmla="*/ 1877899 h 5220011"/>
              <a:gd name="connsiteX8" fmla="*/ 5685000 w 31855471"/>
              <a:gd name="connsiteY8" fmla="*/ 1313834 h 5220011"/>
              <a:gd name="connsiteX9" fmla="*/ 6111999 w 31855471"/>
              <a:gd name="connsiteY9" fmla="*/ 1040629 h 5220011"/>
              <a:gd name="connsiteX10" fmla="*/ 6234198 w 31855471"/>
              <a:gd name="connsiteY10" fmla="*/ 711668 h 5220011"/>
              <a:gd name="connsiteX11" fmla="*/ 6780318 w 31855471"/>
              <a:gd name="connsiteY11" fmla="*/ 865927 h 5220011"/>
              <a:gd name="connsiteX12" fmla="*/ 6991551 w 31855471"/>
              <a:gd name="connsiteY12" fmla="*/ 646621 h 5220011"/>
              <a:gd name="connsiteX13" fmla="*/ 7181354 w 31855471"/>
              <a:gd name="connsiteY13" fmla="*/ 571815 h 5220011"/>
              <a:gd name="connsiteX14" fmla="*/ 7486502 w 31855471"/>
              <a:gd name="connsiteY14" fmla="*/ 55848 h 5220011"/>
              <a:gd name="connsiteX15" fmla="*/ 7781108 w 31855471"/>
              <a:gd name="connsiteY15" fmla="*/ 168617 h 5220011"/>
              <a:gd name="connsiteX16" fmla="*/ 7901151 w 31855471"/>
              <a:gd name="connsiteY16" fmla="*/ 379293 h 5220011"/>
              <a:gd name="connsiteX17" fmla="*/ 8131660 w 31855471"/>
              <a:gd name="connsiteY17" fmla="*/ 649784 h 5220011"/>
              <a:gd name="connsiteX18" fmla="*/ 8253256 w 31855471"/>
              <a:gd name="connsiteY18" fmla="*/ 1075977 h 5220011"/>
              <a:gd name="connsiteX19" fmla="*/ 8413762 w 31855471"/>
              <a:gd name="connsiteY19" fmla="*/ 1247628 h 5220011"/>
              <a:gd name="connsiteX20" fmla="*/ 8595143 w 31855471"/>
              <a:gd name="connsiteY20" fmla="*/ 1505817 h 5220011"/>
              <a:gd name="connsiteX21" fmla="*/ 8706807 w 31855471"/>
              <a:gd name="connsiteY21" fmla="*/ 1539863 h 5220011"/>
              <a:gd name="connsiteX22" fmla="*/ 8790709 w 31855471"/>
              <a:gd name="connsiteY22" fmla="*/ 1670781 h 5220011"/>
              <a:gd name="connsiteX23" fmla="*/ 8960133 w 31855471"/>
              <a:gd name="connsiteY23" fmla="*/ 1574924 h 5220011"/>
              <a:gd name="connsiteX24" fmla="*/ 9298594 w 31855471"/>
              <a:gd name="connsiteY24" fmla="*/ 1505029 h 5220011"/>
              <a:gd name="connsiteX25" fmla="*/ 9997651 w 31855471"/>
              <a:gd name="connsiteY25" fmla="*/ 1444236 h 5220011"/>
              <a:gd name="connsiteX26" fmla="*/ 10436521 w 31855471"/>
              <a:gd name="connsiteY26" fmla="*/ 1197858 h 5220011"/>
              <a:gd name="connsiteX27" fmla="*/ 11441291 w 31855471"/>
              <a:gd name="connsiteY27" fmla="*/ 1675223 h 5220011"/>
              <a:gd name="connsiteX28" fmla="*/ 12457614 w 31855471"/>
              <a:gd name="connsiteY28" fmla="*/ 1336447 h 5220011"/>
              <a:gd name="connsiteX29" fmla="*/ 13277604 w 31855471"/>
              <a:gd name="connsiteY29" fmla="*/ 1151663 h 5220011"/>
              <a:gd name="connsiteX30" fmla="*/ 14465260 w 31855471"/>
              <a:gd name="connsiteY30" fmla="*/ 757887 h 5220011"/>
              <a:gd name="connsiteX31" fmla="*/ 15825300 w 31855471"/>
              <a:gd name="connsiteY31" fmla="*/ 969448 h 5220011"/>
              <a:gd name="connsiteX32" fmla="*/ 16505313 w 31855471"/>
              <a:gd name="connsiteY32" fmla="*/ 636992 h 5220011"/>
              <a:gd name="connsiteX33" fmla="*/ 17208004 w 31855471"/>
              <a:gd name="connsiteY33" fmla="*/ 516097 h 5220011"/>
              <a:gd name="connsiteX34" fmla="*/ 17752021 w 31855471"/>
              <a:gd name="connsiteY34" fmla="*/ 606768 h 5220011"/>
              <a:gd name="connsiteX35" fmla="*/ 18409374 w 31855471"/>
              <a:gd name="connsiteY35" fmla="*/ 364983 h 5220011"/>
              <a:gd name="connsiteX36" fmla="*/ 18976059 w 31855471"/>
              <a:gd name="connsiteY36" fmla="*/ 455654 h 5220011"/>
              <a:gd name="connsiteX37" fmla="*/ 19565408 w 31855471"/>
              <a:gd name="connsiteY37" fmla="*/ 2303 h 5220011"/>
              <a:gd name="connsiteX38" fmla="*/ 20109428 w 31855471"/>
              <a:gd name="connsiteY38" fmla="*/ 546317 h 5220011"/>
              <a:gd name="connsiteX39" fmla="*/ 20449445 w 31855471"/>
              <a:gd name="connsiteY39" fmla="*/ 999663 h 5220011"/>
              <a:gd name="connsiteX40" fmla="*/ 21152130 w 31855471"/>
              <a:gd name="connsiteY40" fmla="*/ 516106 h 5220011"/>
              <a:gd name="connsiteX41" fmla="*/ 21764146 w 31855471"/>
              <a:gd name="connsiteY41" fmla="*/ 727654 h 5220011"/>
              <a:gd name="connsiteX42" fmla="*/ 22602837 w 31855471"/>
              <a:gd name="connsiteY42" fmla="*/ 1362343 h 5220011"/>
              <a:gd name="connsiteX43" fmla="*/ 22897512 w 31855471"/>
              <a:gd name="connsiteY43" fmla="*/ 757878 h 5220011"/>
              <a:gd name="connsiteX44" fmla="*/ 23645533 w 31855471"/>
              <a:gd name="connsiteY44" fmla="*/ 727659 h 5220011"/>
              <a:gd name="connsiteX45" fmla="*/ 24393556 w 31855471"/>
              <a:gd name="connsiteY45" fmla="*/ 395202 h 5220011"/>
              <a:gd name="connsiteX46" fmla="*/ 25504254 w 31855471"/>
              <a:gd name="connsiteY46" fmla="*/ 1543685 h 5220011"/>
              <a:gd name="connsiteX47" fmla="*/ 26116273 w 31855471"/>
              <a:gd name="connsiteY47" fmla="*/ 1090334 h 5220011"/>
              <a:gd name="connsiteX48" fmla="*/ 26864291 w 31855471"/>
              <a:gd name="connsiteY48" fmla="*/ 848549 h 5220011"/>
              <a:gd name="connsiteX49" fmla="*/ 30431453 w 31855471"/>
              <a:gd name="connsiteY49" fmla="*/ 5214138 h 5220011"/>
              <a:gd name="connsiteX50" fmla="*/ 12049 w 31855471"/>
              <a:gd name="connsiteY50" fmla="*/ 5220013 h 5220011"/>
              <a:gd name="connsiteX51" fmla="*/ 2559 w 31855471"/>
              <a:gd name="connsiteY51" fmla="*/ 3792424 h 5220011"/>
              <a:gd name="connsiteX52" fmla="*/ 202583 w 31855471"/>
              <a:gd name="connsiteY52" fmla="*/ 3525724 h 5220011"/>
              <a:gd name="connsiteX53" fmla="*/ 458567 w 31855471"/>
              <a:gd name="connsiteY53" fmla="*/ 3611450 h 5220011"/>
              <a:gd name="connsiteX54" fmla="*/ 696691 w 31855471"/>
              <a:gd name="connsiteY54" fmla="*/ 3420950 h 5220011"/>
              <a:gd name="connsiteX55" fmla="*/ 896716 w 31855471"/>
              <a:gd name="connsiteY55" fmla="*/ 3287600 h 5220011"/>
              <a:gd name="connsiteX56" fmla="*/ 1039591 w 31855471"/>
              <a:gd name="connsiteY56" fmla="*/ 3011375 h 5220011"/>
              <a:gd name="connsiteX57" fmla="*/ 1411065 w 31855471"/>
              <a:gd name="connsiteY57" fmla="*/ 2878025 h 5220011"/>
              <a:gd name="connsiteX58" fmla="*/ 1685925 w 31855471"/>
              <a:gd name="connsiteY58" fmla="*/ 2811349 h 5220011"/>
              <a:gd name="connsiteX59" fmla="*/ 1856372 w 31855471"/>
              <a:gd name="connsiteY59" fmla="*/ 2588263 h 5220011"/>
              <a:gd name="connsiteX60" fmla="*/ 1976688 w 31855471"/>
              <a:gd name="connsiteY60" fmla="*/ 2632379 h 5220011"/>
              <a:gd name="connsiteX61" fmla="*/ 2096364 w 31855471"/>
              <a:gd name="connsiteY61" fmla="*/ 2476972 h 5220011"/>
              <a:gd name="connsiteX62" fmla="*/ 2345657 w 31855471"/>
              <a:gd name="connsiteY62" fmla="*/ 2479979 h 5220011"/>
              <a:gd name="connsiteX63" fmla="*/ 2480371 w 31855471"/>
              <a:gd name="connsiteY63" fmla="*/ 2628871 h 5220011"/>
              <a:gd name="connsiteX64" fmla="*/ 2674520 w 31855471"/>
              <a:gd name="connsiteY64" fmla="*/ 2576232 h 5220011"/>
              <a:gd name="connsiteX65" fmla="*/ 3007393 w 31855471"/>
              <a:gd name="connsiteY65" fmla="*/ 2544148 h 5220011"/>
              <a:gd name="connsiteX66" fmla="*/ 3316064 w 31855471"/>
              <a:gd name="connsiteY66" fmla="*/ 2554175 h 5220011"/>
              <a:gd name="connsiteX67" fmla="*/ 3380372 w 31855471"/>
              <a:gd name="connsiteY67" fmla="*/ 2407790 h 5220011"/>
              <a:gd name="connsiteX68" fmla="*/ 3510718 w 31855471"/>
              <a:gd name="connsiteY68" fmla="*/ 2314963 h 5220011"/>
              <a:gd name="connsiteX0" fmla="*/ 3510718 w 31813786"/>
              <a:gd name="connsiteY0" fmla="*/ 2314963 h 5220011"/>
              <a:gd name="connsiteX1" fmla="*/ 3834130 w 31813786"/>
              <a:gd name="connsiteY1" fmla="*/ 2124853 h 5220011"/>
              <a:gd name="connsiteX2" fmla="*/ 4068538 w 31813786"/>
              <a:gd name="connsiteY2" fmla="*/ 1879759 h 5220011"/>
              <a:gd name="connsiteX3" fmla="*/ 4447871 w 31813786"/>
              <a:gd name="connsiteY3" fmla="*/ 1929367 h 5220011"/>
              <a:gd name="connsiteX4" fmla="*/ 4932915 w 31813786"/>
              <a:gd name="connsiteY4" fmla="*/ 1735383 h 5220011"/>
              <a:gd name="connsiteX5" fmla="*/ 5055885 w 31813786"/>
              <a:gd name="connsiteY5" fmla="*/ 1744085 h 5220011"/>
              <a:gd name="connsiteX6" fmla="*/ 5262183 w 31813786"/>
              <a:gd name="connsiteY6" fmla="*/ 1452063 h 5220011"/>
              <a:gd name="connsiteX7" fmla="*/ 5527059 w 31813786"/>
              <a:gd name="connsiteY7" fmla="*/ 1877899 h 5220011"/>
              <a:gd name="connsiteX8" fmla="*/ 5685000 w 31813786"/>
              <a:gd name="connsiteY8" fmla="*/ 1313834 h 5220011"/>
              <a:gd name="connsiteX9" fmla="*/ 6111999 w 31813786"/>
              <a:gd name="connsiteY9" fmla="*/ 1040629 h 5220011"/>
              <a:gd name="connsiteX10" fmla="*/ 6234198 w 31813786"/>
              <a:gd name="connsiteY10" fmla="*/ 711668 h 5220011"/>
              <a:gd name="connsiteX11" fmla="*/ 6780318 w 31813786"/>
              <a:gd name="connsiteY11" fmla="*/ 865927 h 5220011"/>
              <a:gd name="connsiteX12" fmla="*/ 6991551 w 31813786"/>
              <a:gd name="connsiteY12" fmla="*/ 646621 h 5220011"/>
              <a:gd name="connsiteX13" fmla="*/ 7181354 w 31813786"/>
              <a:gd name="connsiteY13" fmla="*/ 571815 h 5220011"/>
              <a:gd name="connsiteX14" fmla="*/ 7486502 w 31813786"/>
              <a:gd name="connsiteY14" fmla="*/ 55848 h 5220011"/>
              <a:gd name="connsiteX15" fmla="*/ 7781108 w 31813786"/>
              <a:gd name="connsiteY15" fmla="*/ 168617 h 5220011"/>
              <a:gd name="connsiteX16" fmla="*/ 7901151 w 31813786"/>
              <a:gd name="connsiteY16" fmla="*/ 379293 h 5220011"/>
              <a:gd name="connsiteX17" fmla="*/ 8131660 w 31813786"/>
              <a:gd name="connsiteY17" fmla="*/ 649784 h 5220011"/>
              <a:gd name="connsiteX18" fmla="*/ 8253256 w 31813786"/>
              <a:gd name="connsiteY18" fmla="*/ 1075977 h 5220011"/>
              <a:gd name="connsiteX19" fmla="*/ 8413762 w 31813786"/>
              <a:gd name="connsiteY19" fmla="*/ 1247628 h 5220011"/>
              <a:gd name="connsiteX20" fmla="*/ 8595143 w 31813786"/>
              <a:gd name="connsiteY20" fmla="*/ 1505817 h 5220011"/>
              <a:gd name="connsiteX21" fmla="*/ 8706807 w 31813786"/>
              <a:gd name="connsiteY21" fmla="*/ 1539863 h 5220011"/>
              <a:gd name="connsiteX22" fmla="*/ 8790709 w 31813786"/>
              <a:gd name="connsiteY22" fmla="*/ 1670781 h 5220011"/>
              <a:gd name="connsiteX23" fmla="*/ 8960133 w 31813786"/>
              <a:gd name="connsiteY23" fmla="*/ 1574924 h 5220011"/>
              <a:gd name="connsiteX24" fmla="*/ 9298594 w 31813786"/>
              <a:gd name="connsiteY24" fmla="*/ 1505029 h 5220011"/>
              <a:gd name="connsiteX25" fmla="*/ 9997651 w 31813786"/>
              <a:gd name="connsiteY25" fmla="*/ 1444236 h 5220011"/>
              <a:gd name="connsiteX26" fmla="*/ 10436521 w 31813786"/>
              <a:gd name="connsiteY26" fmla="*/ 1197858 h 5220011"/>
              <a:gd name="connsiteX27" fmla="*/ 11441291 w 31813786"/>
              <a:gd name="connsiteY27" fmla="*/ 1675223 h 5220011"/>
              <a:gd name="connsiteX28" fmla="*/ 12457614 w 31813786"/>
              <a:gd name="connsiteY28" fmla="*/ 1336447 h 5220011"/>
              <a:gd name="connsiteX29" fmla="*/ 13277604 w 31813786"/>
              <a:gd name="connsiteY29" fmla="*/ 1151663 h 5220011"/>
              <a:gd name="connsiteX30" fmla="*/ 14465260 w 31813786"/>
              <a:gd name="connsiteY30" fmla="*/ 757887 h 5220011"/>
              <a:gd name="connsiteX31" fmla="*/ 15825300 w 31813786"/>
              <a:gd name="connsiteY31" fmla="*/ 969448 h 5220011"/>
              <a:gd name="connsiteX32" fmla="*/ 16505313 w 31813786"/>
              <a:gd name="connsiteY32" fmla="*/ 636992 h 5220011"/>
              <a:gd name="connsiteX33" fmla="*/ 17208004 w 31813786"/>
              <a:gd name="connsiteY33" fmla="*/ 516097 h 5220011"/>
              <a:gd name="connsiteX34" fmla="*/ 17752021 w 31813786"/>
              <a:gd name="connsiteY34" fmla="*/ 606768 h 5220011"/>
              <a:gd name="connsiteX35" fmla="*/ 18409374 w 31813786"/>
              <a:gd name="connsiteY35" fmla="*/ 364983 h 5220011"/>
              <a:gd name="connsiteX36" fmla="*/ 18976059 w 31813786"/>
              <a:gd name="connsiteY36" fmla="*/ 455654 h 5220011"/>
              <a:gd name="connsiteX37" fmla="*/ 19565408 w 31813786"/>
              <a:gd name="connsiteY37" fmla="*/ 2303 h 5220011"/>
              <a:gd name="connsiteX38" fmla="*/ 20109428 w 31813786"/>
              <a:gd name="connsiteY38" fmla="*/ 546317 h 5220011"/>
              <a:gd name="connsiteX39" fmla="*/ 20449445 w 31813786"/>
              <a:gd name="connsiteY39" fmla="*/ 999663 h 5220011"/>
              <a:gd name="connsiteX40" fmla="*/ 21152130 w 31813786"/>
              <a:gd name="connsiteY40" fmla="*/ 516106 h 5220011"/>
              <a:gd name="connsiteX41" fmla="*/ 21764146 w 31813786"/>
              <a:gd name="connsiteY41" fmla="*/ 727654 h 5220011"/>
              <a:gd name="connsiteX42" fmla="*/ 22602837 w 31813786"/>
              <a:gd name="connsiteY42" fmla="*/ 1362343 h 5220011"/>
              <a:gd name="connsiteX43" fmla="*/ 22897512 w 31813786"/>
              <a:gd name="connsiteY43" fmla="*/ 757878 h 5220011"/>
              <a:gd name="connsiteX44" fmla="*/ 23645533 w 31813786"/>
              <a:gd name="connsiteY44" fmla="*/ 727659 h 5220011"/>
              <a:gd name="connsiteX45" fmla="*/ 24393556 w 31813786"/>
              <a:gd name="connsiteY45" fmla="*/ 395202 h 5220011"/>
              <a:gd name="connsiteX46" fmla="*/ 25504254 w 31813786"/>
              <a:gd name="connsiteY46" fmla="*/ 1543685 h 5220011"/>
              <a:gd name="connsiteX47" fmla="*/ 26116273 w 31813786"/>
              <a:gd name="connsiteY47" fmla="*/ 1090334 h 5220011"/>
              <a:gd name="connsiteX48" fmla="*/ 26546948 w 31813786"/>
              <a:gd name="connsiteY48" fmla="*/ 878773 h 5220011"/>
              <a:gd name="connsiteX49" fmla="*/ 30431453 w 31813786"/>
              <a:gd name="connsiteY49" fmla="*/ 5214138 h 5220011"/>
              <a:gd name="connsiteX50" fmla="*/ 12049 w 31813786"/>
              <a:gd name="connsiteY50" fmla="*/ 5220013 h 5220011"/>
              <a:gd name="connsiteX51" fmla="*/ 2559 w 31813786"/>
              <a:gd name="connsiteY51" fmla="*/ 3792424 h 5220011"/>
              <a:gd name="connsiteX52" fmla="*/ 202583 w 31813786"/>
              <a:gd name="connsiteY52" fmla="*/ 3525724 h 5220011"/>
              <a:gd name="connsiteX53" fmla="*/ 458567 w 31813786"/>
              <a:gd name="connsiteY53" fmla="*/ 3611450 h 5220011"/>
              <a:gd name="connsiteX54" fmla="*/ 696691 w 31813786"/>
              <a:gd name="connsiteY54" fmla="*/ 3420950 h 5220011"/>
              <a:gd name="connsiteX55" fmla="*/ 896716 w 31813786"/>
              <a:gd name="connsiteY55" fmla="*/ 3287600 h 5220011"/>
              <a:gd name="connsiteX56" fmla="*/ 1039591 w 31813786"/>
              <a:gd name="connsiteY56" fmla="*/ 3011375 h 5220011"/>
              <a:gd name="connsiteX57" fmla="*/ 1411065 w 31813786"/>
              <a:gd name="connsiteY57" fmla="*/ 2878025 h 5220011"/>
              <a:gd name="connsiteX58" fmla="*/ 1685925 w 31813786"/>
              <a:gd name="connsiteY58" fmla="*/ 2811349 h 5220011"/>
              <a:gd name="connsiteX59" fmla="*/ 1856372 w 31813786"/>
              <a:gd name="connsiteY59" fmla="*/ 2588263 h 5220011"/>
              <a:gd name="connsiteX60" fmla="*/ 1976688 w 31813786"/>
              <a:gd name="connsiteY60" fmla="*/ 2632379 h 5220011"/>
              <a:gd name="connsiteX61" fmla="*/ 2096364 w 31813786"/>
              <a:gd name="connsiteY61" fmla="*/ 2476972 h 5220011"/>
              <a:gd name="connsiteX62" fmla="*/ 2345657 w 31813786"/>
              <a:gd name="connsiteY62" fmla="*/ 2479979 h 5220011"/>
              <a:gd name="connsiteX63" fmla="*/ 2480371 w 31813786"/>
              <a:gd name="connsiteY63" fmla="*/ 2628871 h 5220011"/>
              <a:gd name="connsiteX64" fmla="*/ 2674520 w 31813786"/>
              <a:gd name="connsiteY64" fmla="*/ 2576232 h 5220011"/>
              <a:gd name="connsiteX65" fmla="*/ 3007393 w 31813786"/>
              <a:gd name="connsiteY65" fmla="*/ 2544148 h 5220011"/>
              <a:gd name="connsiteX66" fmla="*/ 3316064 w 31813786"/>
              <a:gd name="connsiteY66" fmla="*/ 2554175 h 5220011"/>
              <a:gd name="connsiteX67" fmla="*/ 3380372 w 31813786"/>
              <a:gd name="connsiteY67" fmla="*/ 2407790 h 5220011"/>
              <a:gd name="connsiteX68" fmla="*/ 3510718 w 31813786"/>
              <a:gd name="connsiteY68" fmla="*/ 2314963 h 5220011"/>
              <a:gd name="connsiteX0" fmla="*/ 3510718 w 31813786"/>
              <a:gd name="connsiteY0" fmla="*/ 2314963 h 5220011"/>
              <a:gd name="connsiteX1" fmla="*/ 3834130 w 31813786"/>
              <a:gd name="connsiteY1" fmla="*/ 2124853 h 5220011"/>
              <a:gd name="connsiteX2" fmla="*/ 4068538 w 31813786"/>
              <a:gd name="connsiteY2" fmla="*/ 1879759 h 5220011"/>
              <a:gd name="connsiteX3" fmla="*/ 4447871 w 31813786"/>
              <a:gd name="connsiteY3" fmla="*/ 1929367 h 5220011"/>
              <a:gd name="connsiteX4" fmla="*/ 4932915 w 31813786"/>
              <a:gd name="connsiteY4" fmla="*/ 1735383 h 5220011"/>
              <a:gd name="connsiteX5" fmla="*/ 5055885 w 31813786"/>
              <a:gd name="connsiteY5" fmla="*/ 1744085 h 5220011"/>
              <a:gd name="connsiteX6" fmla="*/ 5262183 w 31813786"/>
              <a:gd name="connsiteY6" fmla="*/ 1452063 h 5220011"/>
              <a:gd name="connsiteX7" fmla="*/ 5527059 w 31813786"/>
              <a:gd name="connsiteY7" fmla="*/ 1877899 h 5220011"/>
              <a:gd name="connsiteX8" fmla="*/ 5685000 w 31813786"/>
              <a:gd name="connsiteY8" fmla="*/ 1313834 h 5220011"/>
              <a:gd name="connsiteX9" fmla="*/ 6111999 w 31813786"/>
              <a:gd name="connsiteY9" fmla="*/ 1040629 h 5220011"/>
              <a:gd name="connsiteX10" fmla="*/ 6234198 w 31813786"/>
              <a:gd name="connsiteY10" fmla="*/ 711668 h 5220011"/>
              <a:gd name="connsiteX11" fmla="*/ 6780318 w 31813786"/>
              <a:gd name="connsiteY11" fmla="*/ 865927 h 5220011"/>
              <a:gd name="connsiteX12" fmla="*/ 6991551 w 31813786"/>
              <a:gd name="connsiteY12" fmla="*/ 646621 h 5220011"/>
              <a:gd name="connsiteX13" fmla="*/ 7181354 w 31813786"/>
              <a:gd name="connsiteY13" fmla="*/ 571815 h 5220011"/>
              <a:gd name="connsiteX14" fmla="*/ 7486502 w 31813786"/>
              <a:gd name="connsiteY14" fmla="*/ 55848 h 5220011"/>
              <a:gd name="connsiteX15" fmla="*/ 7781108 w 31813786"/>
              <a:gd name="connsiteY15" fmla="*/ 168617 h 5220011"/>
              <a:gd name="connsiteX16" fmla="*/ 7901151 w 31813786"/>
              <a:gd name="connsiteY16" fmla="*/ 379293 h 5220011"/>
              <a:gd name="connsiteX17" fmla="*/ 8131660 w 31813786"/>
              <a:gd name="connsiteY17" fmla="*/ 649784 h 5220011"/>
              <a:gd name="connsiteX18" fmla="*/ 8253256 w 31813786"/>
              <a:gd name="connsiteY18" fmla="*/ 1075977 h 5220011"/>
              <a:gd name="connsiteX19" fmla="*/ 8413762 w 31813786"/>
              <a:gd name="connsiteY19" fmla="*/ 1247628 h 5220011"/>
              <a:gd name="connsiteX20" fmla="*/ 8595143 w 31813786"/>
              <a:gd name="connsiteY20" fmla="*/ 1505817 h 5220011"/>
              <a:gd name="connsiteX21" fmla="*/ 8706807 w 31813786"/>
              <a:gd name="connsiteY21" fmla="*/ 1539863 h 5220011"/>
              <a:gd name="connsiteX22" fmla="*/ 8790709 w 31813786"/>
              <a:gd name="connsiteY22" fmla="*/ 1670781 h 5220011"/>
              <a:gd name="connsiteX23" fmla="*/ 8960133 w 31813786"/>
              <a:gd name="connsiteY23" fmla="*/ 1574924 h 5220011"/>
              <a:gd name="connsiteX24" fmla="*/ 9298594 w 31813786"/>
              <a:gd name="connsiteY24" fmla="*/ 1505029 h 5220011"/>
              <a:gd name="connsiteX25" fmla="*/ 9997651 w 31813786"/>
              <a:gd name="connsiteY25" fmla="*/ 1444236 h 5220011"/>
              <a:gd name="connsiteX26" fmla="*/ 10436521 w 31813786"/>
              <a:gd name="connsiteY26" fmla="*/ 1197858 h 5220011"/>
              <a:gd name="connsiteX27" fmla="*/ 11441291 w 31813786"/>
              <a:gd name="connsiteY27" fmla="*/ 1675223 h 5220011"/>
              <a:gd name="connsiteX28" fmla="*/ 12457614 w 31813786"/>
              <a:gd name="connsiteY28" fmla="*/ 1336447 h 5220011"/>
              <a:gd name="connsiteX29" fmla="*/ 13277604 w 31813786"/>
              <a:gd name="connsiteY29" fmla="*/ 1151663 h 5220011"/>
              <a:gd name="connsiteX30" fmla="*/ 14465260 w 31813786"/>
              <a:gd name="connsiteY30" fmla="*/ 757887 h 5220011"/>
              <a:gd name="connsiteX31" fmla="*/ 15825300 w 31813786"/>
              <a:gd name="connsiteY31" fmla="*/ 969448 h 5220011"/>
              <a:gd name="connsiteX32" fmla="*/ 16505313 w 31813786"/>
              <a:gd name="connsiteY32" fmla="*/ 636992 h 5220011"/>
              <a:gd name="connsiteX33" fmla="*/ 17208004 w 31813786"/>
              <a:gd name="connsiteY33" fmla="*/ 516097 h 5220011"/>
              <a:gd name="connsiteX34" fmla="*/ 17752021 w 31813786"/>
              <a:gd name="connsiteY34" fmla="*/ 606768 h 5220011"/>
              <a:gd name="connsiteX35" fmla="*/ 18409374 w 31813786"/>
              <a:gd name="connsiteY35" fmla="*/ 364983 h 5220011"/>
              <a:gd name="connsiteX36" fmla="*/ 18976059 w 31813786"/>
              <a:gd name="connsiteY36" fmla="*/ 455654 h 5220011"/>
              <a:gd name="connsiteX37" fmla="*/ 19565408 w 31813786"/>
              <a:gd name="connsiteY37" fmla="*/ 2303 h 5220011"/>
              <a:gd name="connsiteX38" fmla="*/ 20109428 w 31813786"/>
              <a:gd name="connsiteY38" fmla="*/ 546317 h 5220011"/>
              <a:gd name="connsiteX39" fmla="*/ 20449445 w 31813786"/>
              <a:gd name="connsiteY39" fmla="*/ 999663 h 5220011"/>
              <a:gd name="connsiteX40" fmla="*/ 21152130 w 31813786"/>
              <a:gd name="connsiteY40" fmla="*/ 516106 h 5220011"/>
              <a:gd name="connsiteX41" fmla="*/ 21764146 w 31813786"/>
              <a:gd name="connsiteY41" fmla="*/ 727654 h 5220011"/>
              <a:gd name="connsiteX42" fmla="*/ 22602837 w 31813786"/>
              <a:gd name="connsiteY42" fmla="*/ 1362343 h 5220011"/>
              <a:gd name="connsiteX43" fmla="*/ 22897512 w 31813786"/>
              <a:gd name="connsiteY43" fmla="*/ 757878 h 5220011"/>
              <a:gd name="connsiteX44" fmla="*/ 23645533 w 31813786"/>
              <a:gd name="connsiteY44" fmla="*/ 727659 h 5220011"/>
              <a:gd name="connsiteX45" fmla="*/ 24393556 w 31813786"/>
              <a:gd name="connsiteY45" fmla="*/ 395202 h 5220011"/>
              <a:gd name="connsiteX46" fmla="*/ 25504254 w 31813786"/>
              <a:gd name="connsiteY46" fmla="*/ 1543685 h 5220011"/>
              <a:gd name="connsiteX47" fmla="*/ 26116273 w 31813786"/>
              <a:gd name="connsiteY47" fmla="*/ 1090334 h 5220011"/>
              <a:gd name="connsiteX48" fmla="*/ 26546948 w 31813786"/>
              <a:gd name="connsiteY48" fmla="*/ 878773 h 5220011"/>
              <a:gd name="connsiteX49" fmla="*/ 30431453 w 31813786"/>
              <a:gd name="connsiteY49" fmla="*/ 5214138 h 5220011"/>
              <a:gd name="connsiteX50" fmla="*/ 12049 w 31813786"/>
              <a:gd name="connsiteY50" fmla="*/ 5220013 h 5220011"/>
              <a:gd name="connsiteX51" fmla="*/ 2559 w 31813786"/>
              <a:gd name="connsiteY51" fmla="*/ 3792424 h 5220011"/>
              <a:gd name="connsiteX52" fmla="*/ 202583 w 31813786"/>
              <a:gd name="connsiteY52" fmla="*/ 3525724 h 5220011"/>
              <a:gd name="connsiteX53" fmla="*/ 458567 w 31813786"/>
              <a:gd name="connsiteY53" fmla="*/ 3611450 h 5220011"/>
              <a:gd name="connsiteX54" fmla="*/ 696691 w 31813786"/>
              <a:gd name="connsiteY54" fmla="*/ 3420950 h 5220011"/>
              <a:gd name="connsiteX55" fmla="*/ 896716 w 31813786"/>
              <a:gd name="connsiteY55" fmla="*/ 3287600 h 5220011"/>
              <a:gd name="connsiteX56" fmla="*/ 1039591 w 31813786"/>
              <a:gd name="connsiteY56" fmla="*/ 3011375 h 5220011"/>
              <a:gd name="connsiteX57" fmla="*/ 1411065 w 31813786"/>
              <a:gd name="connsiteY57" fmla="*/ 2878025 h 5220011"/>
              <a:gd name="connsiteX58" fmla="*/ 1685925 w 31813786"/>
              <a:gd name="connsiteY58" fmla="*/ 2811349 h 5220011"/>
              <a:gd name="connsiteX59" fmla="*/ 1856372 w 31813786"/>
              <a:gd name="connsiteY59" fmla="*/ 2588263 h 5220011"/>
              <a:gd name="connsiteX60" fmla="*/ 1976688 w 31813786"/>
              <a:gd name="connsiteY60" fmla="*/ 2632379 h 5220011"/>
              <a:gd name="connsiteX61" fmla="*/ 2096364 w 31813786"/>
              <a:gd name="connsiteY61" fmla="*/ 2476972 h 5220011"/>
              <a:gd name="connsiteX62" fmla="*/ 2345657 w 31813786"/>
              <a:gd name="connsiteY62" fmla="*/ 2479979 h 5220011"/>
              <a:gd name="connsiteX63" fmla="*/ 2480371 w 31813786"/>
              <a:gd name="connsiteY63" fmla="*/ 2628871 h 5220011"/>
              <a:gd name="connsiteX64" fmla="*/ 2674520 w 31813786"/>
              <a:gd name="connsiteY64" fmla="*/ 2576232 h 5220011"/>
              <a:gd name="connsiteX65" fmla="*/ 3007393 w 31813786"/>
              <a:gd name="connsiteY65" fmla="*/ 2544148 h 5220011"/>
              <a:gd name="connsiteX66" fmla="*/ 3316064 w 31813786"/>
              <a:gd name="connsiteY66" fmla="*/ 2554175 h 5220011"/>
              <a:gd name="connsiteX67" fmla="*/ 3380372 w 31813786"/>
              <a:gd name="connsiteY67" fmla="*/ 2407790 h 5220011"/>
              <a:gd name="connsiteX68" fmla="*/ 3510718 w 31813786"/>
              <a:gd name="connsiteY68" fmla="*/ 2314963 h 5220011"/>
              <a:gd name="connsiteX0" fmla="*/ 3510718 w 31875986"/>
              <a:gd name="connsiteY0" fmla="*/ 2314963 h 5220011"/>
              <a:gd name="connsiteX1" fmla="*/ 3834130 w 31875986"/>
              <a:gd name="connsiteY1" fmla="*/ 2124853 h 5220011"/>
              <a:gd name="connsiteX2" fmla="*/ 4068538 w 31875986"/>
              <a:gd name="connsiteY2" fmla="*/ 1879759 h 5220011"/>
              <a:gd name="connsiteX3" fmla="*/ 4447871 w 31875986"/>
              <a:gd name="connsiteY3" fmla="*/ 1929367 h 5220011"/>
              <a:gd name="connsiteX4" fmla="*/ 4932915 w 31875986"/>
              <a:gd name="connsiteY4" fmla="*/ 1735383 h 5220011"/>
              <a:gd name="connsiteX5" fmla="*/ 5055885 w 31875986"/>
              <a:gd name="connsiteY5" fmla="*/ 1744085 h 5220011"/>
              <a:gd name="connsiteX6" fmla="*/ 5262183 w 31875986"/>
              <a:gd name="connsiteY6" fmla="*/ 1452063 h 5220011"/>
              <a:gd name="connsiteX7" fmla="*/ 5527059 w 31875986"/>
              <a:gd name="connsiteY7" fmla="*/ 1877899 h 5220011"/>
              <a:gd name="connsiteX8" fmla="*/ 5685000 w 31875986"/>
              <a:gd name="connsiteY8" fmla="*/ 1313834 h 5220011"/>
              <a:gd name="connsiteX9" fmla="*/ 6111999 w 31875986"/>
              <a:gd name="connsiteY9" fmla="*/ 1040629 h 5220011"/>
              <a:gd name="connsiteX10" fmla="*/ 6234198 w 31875986"/>
              <a:gd name="connsiteY10" fmla="*/ 711668 h 5220011"/>
              <a:gd name="connsiteX11" fmla="*/ 6780318 w 31875986"/>
              <a:gd name="connsiteY11" fmla="*/ 865927 h 5220011"/>
              <a:gd name="connsiteX12" fmla="*/ 6991551 w 31875986"/>
              <a:gd name="connsiteY12" fmla="*/ 646621 h 5220011"/>
              <a:gd name="connsiteX13" fmla="*/ 7181354 w 31875986"/>
              <a:gd name="connsiteY13" fmla="*/ 571815 h 5220011"/>
              <a:gd name="connsiteX14" fmla="*/ 7486502 w 31875986"/>
              <a:gd name="connsiteY14" fmla="*/ 55848 h 5220011"/>
              <a:gd name="connsiteX15" fmla="*/ 7781108 w 31875986"/>
              <a:gd name="connsiteY15" fmla="*/ 168617 h 5220011"/>
              <a:gd name="connsiteX16" fmla="*/ 7901151 w 31875986"/>
              <a:gd name="connsiteY16" fmla="*/ 379293 h 5220011"/>
              <a:gd name="connsiteX17" fmla="*/ 8131660 w 31875986"/>
              <a:gd name="connsiteY17" fmla="*/ 649784 h 5220011"/>
              <a:gd name="connsiteX18" fmla="*/ 8253256 w 31875986"/>
              <a:gd name="connsiteY18" fmla="*/ 1075977 h 5220011"/>
              <a:gd name="connsiteX19" fmla="*/ 8413762 w 31875986"/>
              <a:gd name="connsiteY19" fmla="*/ 1247628 h 5220011"/>
              <a:gd name="connsiteX20" fmla="*/ 8595143 w 31875986"/>
              <a:gd name="connsiteY20" fmla="*/ 1505817 h 5220011"/>
              <a:gd name="connsiteX21" fmla="*/ 8706807 w 31875986"/>
              <a:gd name="connsiteY21" fmla="*/ 1539863 h 5220011"/>
              <a:gd name="connsiteX22" fmla="*/ 8790709 w 31875986"/>
              <a:gd name="connsiteY22" fmla="*/ 1670781 h 5220011"/>
              <a:gd name="connsiteX23" fmla="*/ 8960133 w 31875986"/>
              <a:gd name="connsiteY23" fmla="*/ 1574924 h 5220011"/>
              <a:gd name="connsiteX24" fmla="*/ 9298594 w 31875986"/>
              <a:gd name="connsiteY24" fmla="*/ 1505029 h 5220011"/>
              <a:gd name="connsiteX25" fmla="*/ 9997651 w 31875986"/>
              <a:gd name="connsiteY25" fmla="*/ 1444236 h 5220011"/>
              <a:gd name="connsiteX26" fmla="*/ 10436521 w 31875986"/>
              <a:gd name="connsiteY26" fmla="*/ 1197858 h 5220011"/>
              <a:gd name="connsiteX27" fmla="*/ 11441291 w 31875986"/>
              <a:gd name="connsiteY27" fmla="*/ 1675223 h 5220011"/>
              <a:gd name="connsiteX28" fmla="*/ 12457614 w 31875986"/>
              <a:gd name="connsiteY28" fmla="*/ 1336447 h 5220011"/>
              <a:gd name="connsiteX29" fmla="*/ 13277604 w 31875986"/>
              <a:gd name="connsiteY29" fmla="*/ 1151663 h 5220011"/>
              <a:gd name="connsiteX30" fmla="*/ 14465260 w 31875986"/>
              <a:gd name="connsiteY30" fmla="*/ 757887 h 5220011"/>
              <a:gd name="connsiteX31" fmla="*/ 15825300 w 31875986"/>
              <a:gd name="connsiteY31" fmla="*/ 969448 h 5220011"/>
              <a:gd name="connsiteX32" fmla="*/ 16505313 w 31875986"/>
              <a:gd name="connsiteY32" fmla="*/ 636992 h 5220011"/>
              <a:gd name="connsiteX33" fmla="*/ 17208004 w 31875986"/>
              <a:gd name="connsiteY33" fmla="*/ 516097 h 5220011"/>
              <a:gd name="connsiteX34" fmla="*/ 17752021 w 31875986"/>
              <a:gd name="connsiteY34" fmla="*/ 606768 h 5220011"/>
              <a:gd name="connsiteX35" fmla="*/ 18409374 w 31875986"/>
              <a:gd name="connsiteY35" fmla="*/ 364983 h 5220011"/>
              <a:gd name="connsiteX36" fmla="*/ 18976059 w 31875986"/>
              <a:gd name="connsiteY36" fmla="*/ 455654 h 5220011"/>
              <a:gd name="connsiteX37" fmla="*/ 19565408 w 31875986"/>
              <a:gd name="connsiteY37" fmla="*/ 2303 h 5220011"/>
              <a:gd name="connsiteX38" fmla="*/ 20109428 w 31875986"/>
              <a:gd name="connsiteY38" fmla="*/ 546317 h 5220011"/>
              <a:gd name="connsiteX39" fmla="*/ 20449445 w 31875986"/>
              <a:gd name="connsiteY39" fmla="*/ 999663 h 5220011"/>
              <a:gd name="connsiteX40" fmla="*/ 21152130 w 31875986"/>
              <a:gd name="connsiteY40" fmla="*/ 516106 h 5220011"/>
              <a:gd name="connsiteX41" fmla="*/ 21764146 w 31875986"/>
              <a:gd name="connsiteY41" fmla="*/ 727654 h 5220011"/>
              <a:gd name="connsiteX42" fmla="*/ 22602837 w 31875986"/>
              <a:gd name="connsiteY42" fmla="*/ 1362343 h 5220011"/>
              <a:gd name="connsiteX43" fmla="*/ 22897512 w 31875986"/>
              <a:gd name="connsiteY43" fmla="*/ 757878 h 5220011"/>
              <a:gd name="connsiteX44" fmla="*/ 23645533 w 31875986"/>
              <a:gd name="connsiteY44" fmla="*/ 727659 h 5220011"/>
              <a:gd name="connsiteX45" fmla="*/ 24393556 w 31875986"/>
              <a:gd name="connsiteY45" fmla="*/ 395202 h 5220011"/>
              <a:gd name="connsiteX46" fmla="*/ 25504254 w 31875986"/>
              <a:gd name="connsiteY46" fmla="*/ 1543685 h 5220011"/>
              <a:gd name="connsiteX47" fmla="*/ 26116273 w 31875986"/>
              <a:gd name="connsiteY47" fmla="*/ 1090334 h 5220011"/>
              <a:gd name="connsiteX48" fmla="*/ 26546948 w 31875986"/>
              <a:gd name="connsiteY48" fmla="*/ 878773 h 5220011"/>
              <a:gd name="connsiteX49" fmla="*/ 26932294 w 31875986"/>
              <a:gd name="connsiteY49" fmla="*/ 1150782 h 5220011"/>
              <a:gd name="connsiteX50" fmla="*/ 30431453 w 31875986"/>
              <a:gd name="connsiteY50" fmla="*/ 5214138 h 5220011"/>
              <a:gd name="connsiteX51" fmla="*/ 12049 w 31875986"/>
              <a:gd name="connsiteY51" fmla="*/ 5220013 h 5220011"/>
              <a:gd name="connsiteX52" fmla="*/ 2559 w 31875986"/>
              <a:gd name="connsiteY52" fmla="*/ 3792424 h 5220011"/>
              <a:gd name="connsiteX53" fmla="*/ 202583 w 31875986"/>
              <a:gd name="connsiteY53" fmla="*/ 3525724 h 5220011"/>
              <a:gd name="connsiteX54" fmla="*/ 458567 w 31875986"/>
              <a:gd name="connsiteY54" fmla="*/ 3611450 h 5220011"/>
              <a:gd name="connsiteX55" fmla="*/ 696691 w 31875986"/>
              <a:gd name="connsiteY55" fmla="*/ 3420950 h 5220011"/>
              <a:gd name="connsiteX56" fmla="*/ 896716 w 31875986"/>
              <a:gd name="connsiteY56" fmla="*/ 3287600 h 5220011"/>
              <a:gd name="connsiteX57" fmla="*/ 1039591 w 31875986"/>
              <a:gd name="connsiteY57" fmla="*/ 3011375 h 5220011"/>
              <a:gd name="connsiteX58" fmla="*/ 1411065 w 31875986"/>
              <a:gd name="connsiteY58" fmla="*/ 2878025 h 5220011"/>
              <a:gd name="connsiteX59" fmla="*/ 1685925 w 31875986"/>
              <a:gd name="connsiteY59" fmla="*/ 2811349 h 5220011"/>
              <a:gd name="connsiteX60" fmla="*/ 1856372 w 31875986"/>
              <a:gd name="connsiteY60" fmla="*/ 2588263 h 5220011"/>
              <a:gd name="connsiteX61" fmla="*/ 1976688 w 31875986"/>
              <a:gd name="connsiteY61" fmla="*/ 2632379 h 5220011"/>
              <a:gd name="connsiteX62" fmla="*/ 2096364 w 31875986"/>
              <a:gd name="connsiteY62" fmla="*/ 2476972 h 5220011"/>
              <a:gd name="connsiteX63" fmla="*/ 2345657 w 31875986"/>
              <a:gd name="connsiteY63" fmla="*/ 2479979 h 5220011"/>
              <a:gd name="connsiteX64" fmla="*/ 2480371 w 31875986"/>
              <a:gd name="connsiteY64" fmla="*/ 2628871 h 5220011"/>
              <a:gd name="connsiteX65" fmla="*/ 2674520 w 31875986"/>
              <a:gd name="connsiteY65" fmla="*/ 2576232 h 5220011"/>
              <a:gd name="connsiteX66" fmla="*/ 3007393 w 31875986"/>
              <a:gd name="connsiteY66" fmla="*/ 2544148 h 5220011"/>
              <a:gd name="connsiteX67" fmla="*/ 3316064 w 31875986"/>
              <a:gd name="connsiteY67" fmla="*/ 2554175 h 5220011"/>
              <a:gd name="connsiteX68" fmla="*/ 3380372 w 31875986"/>
              <a:gd name="connsiteY68" fmla="*/ 2407790 h 5220011"/>
              <a:gd name="connsiteX69" fmla="*/ 3510718 w 31875986"/>
              <a:gd name="connsiteY69" fmla="*/ 2314963 h 5220011"/>
              <a:gd name="connsiteX0" fmla="*/ 3510718 w 31904317"/>
              <a:gd name="connsiteY0" fmla="*/ 2314963 h 5220011"/>
              <a:gd name="connsiteX1" fmla="*/ 3834130 w 31904317"/>
              <a:gd name="connsiteY1" fmla="*/ 2124853 h 5220011"/>
              <a:gd name="connsiteX2" fmla="*/ 4068538 w 31904317"/>
              <a:gd name="connsiteY2" fmla="*/ 1879759 h 5220011"/>
              <a:gd name="connsiteX3" fmla="*/ 4447871 w 31904317"/>
              <a:gd name="connsiteY3" fmla="*/ 1929367 h 5220011"/>
              <a:gd name="connsiteX4" fmla="*/ 4932915 w 31904317"/>
              <a:gd name="connsiteY4" fmla="*/ 1735383 h 5220011"/>
              <a:gd name="connsiteX5" fmla="*/ 5055885 w 31904317"/>
              <a:gd name="connsiteY5" fmla="*/ 1744085 h 5220011"/>
              <a:gd name="connsiteX6" fmla="*/ 5262183 w 31904317"/>
              <a:gd name="connsiteY6" fmla="*/ 1452063 h 5220011"/>
              <a:gd name="connsiteX7" fmla="*/ 5527059 w 31904317"/>
              <a:gd name="connsiteY7" fmla="*/ 1877899 h 5220011"/>
              <a:gd name="connsiteX8" fmla="*/ 5685000 w 31904317"/>
              <a:gd name="connsiteY8" fmla="*/ 1313834 h 5220011"/>
              <a:gd name="connsiteX9" fmla="*/ 6111999 w 31904317"/>
              <a:gd name="connsiteY9" fmla="*/ 1040629 h 5220011"/>
              <a:gd name="connsiteX10" fmla="*/ 6234198 w 31904317"/>
              <a:gd name="connsiteY10" fmla="*/ 711668 h 5220011"/>
              <a:gd name="connsiteX11" fmla="*/ 6780318 w 31904317"/>
              <a:gd name="connsiteY11" fmla="*/ 865927 h 5220011"/>
              <a:gd name="connsiteX12" fmla="*/ 6991551 w 31904317"/>
              <a:gd name="connsiteY12" fmla="*/ 646621 h 5220011"/>
              <a:gd name="connsiteX13" fmla="*/ 7181354 w 31904317"/>
              <a:gd name="connsiteY13" fmla="*/ 571815 h 5220011"/>
              <a:gd name="connsiteX14" fmla="*/ 7486502 w 31904317"/>
              <a:gd name="connsiteY14" fmla="*/ 55848 h 5220011"/>
              <a:gd name="connsiteX15" fmla="*/ 7781108 w 31904317"/>
              <a:gd name="connsiteY15" fmla="*/ 168617 h 5220011"/>
              <a:gd name="connsiteX16" fmla="*/ 7901151 w 31904317"/>
              <a:gd name="connsiteY16" fmla="*/ 379293 h 5220011"/>
              <a:gd name="connsiteX17" fmla="*/ 8131660 w 31904317"/>
              <a:gd name="connsiteY17" fmla="*/ 649784 h 5220011"/>
              <a:gd name="connsiteX18" fmla="*/ 8253256 w 31904317"/>
              <a:gd name="connsiteY18" fmla="*/ 1075977 h 5220011"/>
              <a:gd name="connsiteX19" fmla="*/ 8413762 w 31904317"/>
              <a:gd name="connsiteY19" fmla="*/ 1247628 h 5220011"/>
              <a:gd name="connsiteX20" fmla="*/ 8595143 w 31904317"/>
              <a:gd name="connsiteY20" fmla="*/ 1505817 h 5220011"/>
              <a:gd name="connsiteX21" fmla="*/ 8706807 w 31904317"/>
              <a:gd name="connsiteY21" fmla="*/ 1539863 h 5220011"/>
              <a:gd name="connsiteX22" fmla="*/ 8790709 w 31904317"/>
              <a:gd name="connsiteY22" fmla="*/ 1670781 h 5220011"/>
              <a:gd name="connsiteX23" fmla="*/ 8960133 w 31904317"/>
              <a:gd name="connsiteY23" fmla="*/ 1574924 h 5220011"/>
              <a:gd name="connsiteX24" fmla="*/ 9298594 w 31904317"/>
              <a:gd name="connsiteY24" fmla="*/ 1505029 h 5220011"/>
              <a:gd name="connsiteX25" fmla="*/ 9997651 w 31904317"/>
              <a:gd name="connsiteY25" fmla="*/ 1444236 h 5220011"/>
              <a:gd name="connsiteX26" fmla="*/ 10436521 w 31904317"/>
              <a:gd name="connsiteY26" fmla="*/ 1197858 h 5220011"/>
              <a:gd name="connsiteX27" fmla="*/ 11441291 w 31904317"/>
              <a:gd name="connsiteY27" fmla="*/ 1675223 h 5220011"/>
              <a:gd name="connsiteX28" fmla="*/ 12457614 w 31904317"/>
              <a:gd name="connsiteY28" fmla="*/ 1336447 h 5220011"/>
              <a:gd name="connsiteX29" fmla="*/ 13277604 w 31904317"/>
              <a:gd name="connsiteY29" fmla="*/ 1151663 h 5220011"/>
              <a:gd name="connsiteX30" fmla="*/ 14465260 w 31904317"/>
              <a:gd name="connsiteY30" fmla="*/ 757887 h 5220011"/>
              <a:gd name="connsiteX31" fmla="*/ 15825300 w 31904317"/>
              <a:gd name="connsiteY31" fmla="*/ 969448 h 5220011"/>
              <a:gd name="connsiteX32" fmla="*/ 16505313 w 31904317"/>
              <a:gd name="connsiteY32" fmla="*/ 636992 h 5220011"/>
              <a:gd name="connsiteX33" fmla="*/ 17208004 w 31904317"/>
              <a:gd name="connsiteY33" fmla="*/ 516097 h 5220011"/>
              <a:gd name="connsiteX34" fmla="*/ 17752021 w 31904317"/>
              <a:gd name="connsiteY34" fmla="*/ 606768 h 5220011"/>
              <a:gd name="connsiteX35" fmla="*/ 18409374 w 31904317"/>
              <a:gd name="connsiteY35" fmla="*/ 364983 h 5220011"/>
              <a:gd name="connsiteX36" fmla="*/ 18976059 w 31904317"/>
              <a:gd name="connsiteY36" fmla="*/ 455654 h 5220011"/>
              <a:gd name="connsiteX37" fmla="*/ 19565408 w 31904317"/>
              <a:gd name="connsiteY37" fmla="*/ 2303 h 5220011"/>
              <a:gd name="connsiteX38" fmla="*/ 20109428 w 31904317"/>
              <a:gd name="connsiteY38" fmla="*/ 546317 h 5220011"/>
              <a:gd name="connsiteX39" fmla="*/ 20449445 w 31904317"/>
              <a:gd name="connsiteY39" fmla="*/ 999663 h 5220011"/>
              <a:gd name="connsiteX40" fmla="*/ 21152130 w 31904317"/>
              <a:gd name="connsiteY40" fmla="*/ 516106 h 5220011"/>
              <a:gd name="connsiteX41" fmla="*/ 21764146 w 31904317"/>
              <a:gd name="connsiteY41" fmla="*/ 727654 h 5220011"/>
              <a:gd name="connsiteX42" fmla="*/ 22602837 w 31904317"/>
              <a:gd name="connsiteY42" fmla="*/ 1362343 h 5220011"/>
              <a:gd name="connsiteX43" fmla="*/ 22897512 w 31904317"/>
              <a:gd name="connsiteY43" fmla="*/ 757878 h 5220011"/>
              <a:gd name="connsiteX44" fmla="*/ 23645533 w 31904317"/>
              <a:gd name="connsiteY44" fmla="*/ 727659 h 5220011"/>
              <a:gd name="connsiteX45" fmla="*/ 24393556 w 31904317"/>
              <a:gd name="connsiteY45" fmla="*/ 395202 h 5220011"/>
              <a:gd name="connsiteX46" fmla="*/ 25504254 w 31904317"/>
              <a:gd name="connsiteY46" fmla="*/ 1543685 h 5220011"/>
              <a:gd name="connsiteX47" fmla="*/ 26116273 w 31904317"/>
              <a:gd name="connsiteY47" fmla="*/ 1090334 h 5220011"/>
              <a:gd name="connsiteX48" fmla="*/ 26546948 w 31904317"/>
              <a:gd name="connsiteY48" fmla="*/ 878773 h 5220011"/>
              <a:gd name="connsiteX49" fmla="*/ 27136300 w 31904317"/>
              <a:gd name="connsiteY49" fmla="*/ 1725023 h 5220011"/>
              <a:gd name="connsiteX50" fmla="*/ 30431453 w 31904317"/>
              <a:gd name="connsiteY50" fmla="*/ 5214138 h 5220011"/>
              <a:gd name="connsiteX51" fmla="*/ 12049 w 31904317"/>
              <a:gd name="connsiteY51" fmla="*/ 5220013 h 5220011"/>
              <a:gd name="connsiteX52" fmla="*/ 2559 w 31904317"/>
              <a:gd name="connsiteY52" fmla="*/ 3792424 h 5220011"/>
              <a:gd name="connsiteX53" fmla="*/ 202583 w 31904317"/>
              <a:gd name="connsiteY53" fmla="*/ 3525724 h 5220011"/>
              <a:gd name="connsiteX54" fmla="*/ 458567 w 31904317"/>
              <a:gd name="connsiteY54" fmla="*/ 3611450 h 5220011"/>
              <a:gd name="connsiteX55" fmla="*/ 696691 w 31904317"/>
              <a:gd name="connsiteY55" fmla="*/ 3420950 h 5220011"/>
              <a:gd name="connsiteX56" fmla="*/ 896716 w 31904317"/>
              <a:gd name="connsiteY56" fmla="*/ 3287600 h 5220011"/>
              <a:gd name="connsiteX57" fmla="*/ 1039591 w 31904317"/>
              <a:gd name="connsiteY57" fmla="*/ 3011375 h 5220011"/>
              <a:gd name="connsiteX58" fmla="*/ 1411065 w 31904317"/>
              <a:gd name="connsiteY58" fmla="*/ 2878025 h 5220011"/>
              <a:gd name="connsiteX59" fmla="*/ 1685925 w 31904317"/>
              <a:gd name="connsiteY59" fmla="*/ 2811349 h 5220011"/>
              <a:gd name="connsiteX60" fmla="*/ 1856372 w 31904317"/>
              <a:gd name="connsiteY60" fmla="*/ 2588263 h 5220011"/>
              <a:gd name="connsiteX61" fmla="*/ 1976688 w 31904317"/>
              <a:gd name="connsiteY61" fmla="*/ 2632379 h 5220011"/>
              <a:gd name="connsiteX62" fmla="*/ 2096364 w 31904317"/>
              <a:gd name="connsiteY62" fmla="*/ 2476972 h 5220011"/>
              <a:gd name="connsiteX63" fmla="*/ 2345657 w 31904317"/>
              <a:gd name="connsiteY63" fmla="*/ 2479979 h 5220011"/>
              <a:gd name="connsiteX64" fmla="*/ 2480371 w 31904317"/>
              <a:gd name="connsiteY64" fmla="*/ 2628871 h 5220011"/>
              <a:gd name="connsiteX65" fmla="*/ 2674520 w 31904317"/>
              <a:gd name="connsiteY65" fmla="*/ 2576232 h 5220011"/>
              <a:gd name="connsiteX66" fmla="*/ 3007393 w 31904317"/>
              <a:gd name="connsiteY66" fmla="*/ 2544148 h 5220011"/>
              <a:gd name="connsiteX67" fmla="*/ 3316064 w 31904317"/>
              <a:gd name="connsiteY67" fmla="*/ 2554175 h 5220011"/>
              <a:gd name="connsiteX68" fmla="*/ 3380372 w 31904317"/>
              <a:gd name="connsiteY68" fmla="*/ 2407790 h 5220011"/>
              <a:gd name="connsiteX69" fmla="*/ 3510718 w 31904317"/>
              <a:gd name="connsiteY69" fmla="*/ 2314963 h 5220011"/>
              <a:gd name="connsiteX0" fmla="*/ 3510718 w 31904317"/>
              <a:gd name="connsiteY0" fmla="*/ 2314963 h 5220011"/>
              <a:gd name="connsiteX1" fmla="*/ 3834130 w 31904317"/>
              <a:gd name="connsiteY1" fmla="*/ 2124853 h 5220011"/>
              <a:gd name="connsiteX2" fmla="*/ 4068538 w 31904317"/>
              <a:gd name="connsiteY2" fmla="*/ 1879759 h 5220011"/>
              <a:gd name="connsiteX3" fmla="*/ 4447871 w 31904317"/>
              <a:gd name="connsiteY3" fmla="*/ 1929367 h 5220011"/>
              <a:gd name="connsiteX4" fmla="*/ 4932915 w 31904317"/>
              <a:gd name="connsiteY4" fmla="*/ 1735383 h 5220011"/>
              <a:gd name="connsiteX5" fmla="*/ 5055885 w 31904317"/>
              <a:gd name="connsiteY5" fmla="*/ 1744085 h 5220011"/>
              <a:gd name="connsiteX6" fmla="*/ 5262183 w 31904317"/>
              <a:gd name="connsiteY6" fmla="*/ 1452063 h 5220011"/>
              <a:gd name="connsiteX7" fmla="*/ 5527059 w 31904317"/>
              <a:gd name="connsiteY7" fmla="*/ 1877899 h 5220011"/>
              <a:gd name="connsiteX8" fmla="*/ 5685000 w 31904317"/>
              <a:gd name="connsiteY8" fmla="*/ 1313834 h 5220011"/>
              <a:gd name="connsiteX9" fmla="*/ 6111999 w 31904317"/>
              <a:gd name="connsiteY9" fmla="*/ 1040629 h 5220011"/>
              <a:gd name="connsiteX10" fmla="*/ 6234198 w 31904317"/>
              <a:gd name="connsiteY10" fmla="*/ 711668 h 5220011"/>
              <a:gd name="connsiteX11" fmla="*/ 6780318 w 31904317"/>
              <a:gd name="connsiteY11" fmla="*/ 865927 h 5220011"/>
              <a:gd name="connsiteX12" fmla="*/ 6991551 w 31904317"/>
              <a:gd name="connsiteY12" fmla="*/ 646621 h 5220011"/>
              <a:gd name="connsiteX13" fmla="*/ 7181354 w 31904317"/>
              <a:gd name="connsiteY13" fmla="*/ 571815 h 5220011"/>
              <a:gd name="connsiteX14" fmla="*/ 7486502 w 31904317"/>
              <a:gd name="connsiteY14" fmla="*/ 55848 h 5220011"/>
              <a:gd name="connsiteX15" fmla="*/ 7781108 w 31904317"/>
              <a:gd name="connsiteY15" fmla="*/ 168617 h 5220011"/>
              <a:gd name="connsiteX16" fmla="*/ 7901151 w 31904317"/>
              <a:gd name="connsiteY16" fmla="*/ 379293 h 5220011"/>
              <a:gd name="connsiteX17" fmla="*/ 8131660 w 31904317"/>
              <a:gd name="connsiteY17" fmla="*/ 649784 h 5220011"/>
              <a:gd name="connsiteX18" fmla="*/ 8253256 w 31904317"/>
              <a:gd name="connsiteY18" fmla="*/ 1075977 h 5220011"/>
              <a:gd name="connsiteX19" fmla="*/ 8413762 w 31904317"/>
              <a:gd name="connsiteY19" fmla="*/ 1247628 h 5220011"/>
              <a:gd name="connsiteX20" fmla="*/ 8595143 w 31904317"/>
              <a:gd name="connsiteY20" fmla="*/ 1505817 h 5220011"/>
              <a:gd name="connsiteX21" fmla="*/ 8706807 w 31904317"/>
              <a:gd name="connsiteY21" fmla="*/ 1539863 h 5220011"/>
              <a:gd name="connsiteX22" fmla="*/ 8790709 w 31904317"/>
              <a:gd name="connsiteY22" fmla="*/ 1670781 h 5220011"/>
              <a:gd name="connsiteX23" fmla="*/ 8960133 w 31904317"/>
              <a:gd name="connsiteY23" fmla="*/ 1574924 h 5220011"/>
              <a:gd name="connsiteX24" fmla="*/ 9298594 w 31904317"/>
              <a:gd name="connsiteY24" fmla="*/ 1505029 h 5220011"/>
              <a:gd name="connsiteX25" fmla="*/ 9997651 w 31904317"/>
              <a:gd name="connsiteY25" fmla="*/ 1444236 h 5220011"/>
              <a:gd name="connsiteX26" fmla="*/ 10436521 w 31904317"/>
              <a:gd name="connsiteY26" fmla="*/ 1197858 h 5220011"/>
              <a:gd name="connsiteX27" fmla="*/ 11441291 w 31904317"/>
              <a:gd name="connsiteY27" fmla="*/ 1675223 h 5220011"/>
              <a:gd name="connsiteX28" fmla="*/ 12457614 w 31904317"/>
              <a:gd name="connsiteY28" fmla="*/ 1336447 h 5220011"/>
              <a:gd name="connsiteX29" fmla="*/ 13277604 w 31904317"/>
              <a:gd name="connsiteY29" fmla="*/ 1151663 h 5220011"/>
              <a:gd name="connsiteX30" fmla="*/ 14465260 w 31904317"/>
              <a:gd name="connsiteY30" fmla="*/ 757887 h 5220011"/>
              <a:gd name="connsiteX31" fmla="*/ 15825300 w 31904317"/>
              <a:gd name="connsiteY31" fmla="*/ 969448 h 5220011"/>
              <a:gd name="connsiteX32" fmla="*/ 16505313 w 31904317"/>
              <a:gd name="connsiteY32" fmla="*/ 636992 h 5220011"/>
              <a:gd name="connsiteX33" fmla="*/ 17208004 w 31904317"/>
              <a:gd name="connsiteY33" fmla="*/ 516097 h 5220011"/>
              <a:gd name="connsiteX34" fmla="*/ 17752021 w 31904317"/>
              <a:gd name="connsiteY34" fmla="*/ 606768 h 5220011"/>
              <a:gd name="connsiteX35" fmla="*/ 18409374 w 31904317"/>
              <a:gd name="connsiteY35" fmla="*/ 364983 h 5220011"/>
              <a:gd name="connsiteX36" fmla="*/ 18976059 w 31904317"/>
              <a:gd name="connsiteY36" fmla="*/ 455654 h 5220011"/>
              <a:gd name="connsiteX37" fmla="*/ 19565408 w 31904317"/>
              <a:gd name="connsiteY37" fmla="*/ 2303 h 5220011"/>
              <a:gd name="connsiteX38" fmla="*/ 20109428 w 31904317"/>
              <a:gd name="connsiteY38" fmla="*/ 546317 h 5220011"/>
              <a:gd name="connsiteX39" fmla="*/ 20449445 w 31904317"/>
              <a:gd name="connsiteY39" fmla="*/ 999663 h 5220011"/>
              <a:gd name="connsiteX40" fmla="*/ 21152130 w 31904317"/>
              <a:gd name="connsiteY40" fmla="*/ 516106 h 5220011"/>
              <a:gd name="connsiteX41" fmla="*/ 21764146 w 31904317"/>
              <a:gd name="connsiteY41" fmla="*/ 727654 h 5220011"/>
              <a:gd name="connsiteX42" fmla="*/ 22602837 w 31904317"/>
              <a:gd name="connsiteY42" fmla="*/ 1362343 h 5220011"/>
              <a:gd name="connsiteX43" fmla="*/ 22897512 w 31904317"/>
              <a:gd name="connsiteY43" fmla="*/ 757878 h 5220011"/>
              <a:gd name="connsiteX44" fmla="*/ 23645533 w 31904317"/>
              <a:gd name="connsiteY44" fmla="*/ 727659 h 5220011"/>
              <a:gd name="connsiteX45" fmla="*/ 24393556 w 31904317"/>
              <a:gd name="connsiteY45" fmla="*/ 395202 h 5220011"/>
              <a:gd name="connsiteX46" fmla="*/ 25504254 w 31904317"/>
              <a:gd name="connsiteY46" fmla="*/ 1543685 h 5220011"/>
              <a:gd name="connsiteX47" fmla="*/ 26116273 w 31904317"/>
              <a:gd name="connsiteY47" fmla="*/ 1090334 h 5220011"/>
              <a:gd name="connsiteX48" fmla="*/ 26546948 w 31904317"/>
              <a:gd name="connsiteY48" fmla="*/ 878773 h 5220011"/>
              <a:gd name="connsiteX49" fmla="*/ 27136300 w 31904317"/>
              <a:gd name="connsiteY49" fmla="*/ 1725023 h 5220011"/>
              <a:gd name="connsiteX50" fmla="*/ 30431453 w 31904317"/>
              <a:gd name="connsiteY50" fmla="*/ 5214138 h 5220011"/>
              <a:gd name="connsiteX51" fmla="*/ 12049 w 31904317"/>
              <a:gd name="connsiteY51" fmla="*/ 5220013 h 5220011"/>
              <a:gd name="connsiteX52" fmla="*/ 2559 w 31904317"/>
              <a:gd name="connsiteY52" fmla="*/ 3792424 h 5220011"/>
              <a:gd name="connsiteX53" fmla="*/ 202583 w 31904317"/>
              <a:gd name="connsiteY53" fmla="*/ 3525724 h 5220011"/>
              <a:gd name="connsiteX54" fmla="*/ 458567 w 31904317"/>
              <a:gd name="connsiteY54" fmla="*/ 3611450 h 5220011"/>
              <a:gd name="connsiteX55" fmla="*/ 696691 w 31904317"/>
              <a:gd name="connsiteY55" fmla="*/ 3420950 h 5220011"/>
              <a:gd name="connsiteX56" fmla="*/ 896716 w 31904317"/>
              <a:gd name="connsiteY56" fmla="*/ 3287600 h 5220011"/>
              <a:gd name="connsiteX57" fmla="*/ 1039591 w 31904317"/>
              <a:gd name="connsiteY57" fmla="*/ 3011375 h 5220011"/>
              <a:gd name="connsiteX58" fmla="*/ 1411065 w 31904317"/>
              <a:gd name="connsiteY58" fmla="*/ 2878025 h 5220011"/>
              <a:gd name="connsiteX59" fmla="*/ 1685925 w 31904317"/>
              <a:gd name="connsiteY59" fmla="*/ 2811349 h 5220011"/>
              <a:gd name="connsiteX60" fmla="*/ 1856372 w 31904317"/>
              <a:gd name="connsiteY60" fmla="*/ 2588263 h 5220011"/>
              <a:gd name="connsiteX61" fmla="*/ 1976688 w 31904317"/>
              <a:gd name="connsiteY61" fmla="*/ 2632379 h 5220011"/>
              <a:gd name="connsiteX62" fmla="*/ 2096364 w 31904317"/>
              <a:gd name="connsiteY62" fmla="*/ 2476972 h 5220011"/>
              <a:gd name="connsiteX63" fmla="*/ 2345657 w 31904317"/>
              <a:gd name="connsiteY63" fmla="*/ 2479979 h 5220011"/>
              <a:gd name="connsiteX64" fmla="*/ 2480371 w 31904317"/>
              <a:gd name="connsiteY64" fmla="*/ 2628871 h 5220011"/>
              <a:gd name="connsiteX65" fmla="*/ 2674520 w 31904317"/>
              <a:gd name="connsiteY65" fmla="*/ 2576232 h 5220011"/>
              <a:gd name="connsiteX66" fmla="*/ 3007393 w 31904317"/>
              <a:gd name="connsiteY66" fmla="*/ 2544148 h 5220011"/>
              <a:gd name="connsiteX67" fmla="*/ 3316064 w 31904317"/>
              <a:gd name="connsiteY67" fmla="*/ 2554175 h 5220011"/>
              <a:gd name="connsiteX68" fmla="*/ 3380372 w 31904317"/>
              <a:gd name="connsiteY68" fmla="*/ 2407790 h 5220011"/>
              <a:gd name="connsiteX69" fmla="*/ 3510718 w 31904317"/>
              <a:gd name="connsiteY69" fmla="*/ 2314963 h 5220011"/>
              <a:gd name="connsiteX0" fmla="*/ 3510718 w 31867326"/>
              <a:gd name="connsiteY0" fmla="*/ 2314963 h 5220011"/>
              <a:gd name="connsiteX1" fmla="*/ 3834130 w 31867326"/>
              <a:gd name="connsiteY1" fmla="*/ 2124853 h 5220011"/>
              <a:gd name="connsiteX2" fmla="*/ 4068538 w 31867326"/>
              <a:gd name="connsiteY2" fmla="*/ 1879759 h 5220011"/>
              <a:gd name="connsiteX3" fmla="*/ 4447871 w 31867326"/>
              <a:gd name="connsiteY3" fmla="*/ 1929367 h 5220011"/>
              <a:gd name="connsiteX4" fmla="*/ 4932915 w 31867326"/>
              <a:gd name="connsiteY4" fmla="*/ 1735383 h 5220011"/>
              <a:gd name="connsiteX5" fmla="*/ 5055885 w 31867326"/>
              <a:gd name="connsiteY5" fmla="*/ 1744085 h 5220011"/>
              <a:gd name="connsiteX6" fmla="*/ 5262183 w 31867326"/>
              <a:gd name="connsiteY6" fmla="*/ 1452063 h 5220011"/>
              <a:gd name="connsiteX7" fmla="*/ 5527059 w 31867326"/>
              <a:gd name="connsiteY7" fmla="*/ 1877899 h 5220011"/>
              <a:gd name="connsiteX8" fmla="*/ 5685000 w 31867326"/>
              <a:gd name="connsiteY8" fmla="*/ 1313834 h 5220011"/>
              <a:gd name="connsiteX9" fmla="*/ 6111999 w 31867326"/>
              <a:gd name="connsiteY9" fmla="*/ 1040629 h 5220011"/>
              <a:gd name="connsiteX10" fmla="*/ 6234198 w 31867326"/>
              <a:gd name="connsiteY10" fmla="*/ 711668 h 5220011"/>
              <a:gd name="connsiteX11" fmla="*/ 6780318 w 31867326"/>
              <a:gd name="connsiteY11" fmla="*/ 865927 h 5220011"/>
              <a:gd name="connsiteX12" fmla="*/ 6991551 w 31867326"/>
              <a:gd name="connsiteY12" fmla="*/ 646621 h 5220011"/>
              <a:gd name="connsiteX13" fmla="*/ 7181354 w 31867326"/>
              <a:gd name="connsiteY13" fmla="*/ 571815 h 5220011"/>
              <a:gd name="connsiteX14" fmla="*/ 7486502 w 31867326"/>
              <a:gd name="connsiteY14" fmla="*/ 55848 h 5220011"/>
              <a:gd name="connsiteX15" fmla="*/ 7781108 w 31867326"/>
              <a:gd name="connsiteY15" fmla="*/ 168617 h 5220011"/>
              <a:gd name="connsiteX16" fmla="*/ 7901151 w 31867326"/>
              <a:gd name="connsiteY16" fmla="*/ 379293 h 5220011"/>
              <a:gd name="connsiteX17" fmla="*/ 8131660 w 31867326"/>
              <a:gd name="connsiteY17" fmla="*/ 649784 h 5220011"/>
              <a:gd name="connsiteX18" fmla="*/ 8253256 w 31867326"/>
              <a:gd name="connsiteY18" fmla="*/ 1075977 h 5220011"/>
              <a:gd name="connsiteX19" fmla="*/ 8413762 w 31867326"/>
              <a:gd name="connsiteY19" fmla="*/ 1247628 h 5220011"/>
              <a:gd name="connsiteX20" fmla="*/ 8595143 w 31867326"/>
              <a:gd name="connsiteY20" fmla="*/ 1505817 h 5220011"/>
              <a:gd name="connsiteX21" fmla="*/ 8706807 w 31867326"/>
              <a:gd name="connsiteY21" fmla="*/ 1539863 h 5220011"/>
              <a:gd name="connsiteX22" fmla="*/ 8790709 w 31867326"/>
              <a:gd name="connsiteY22" fmla="*/ 1670781 h 5220011"/>
              <a:gd name="connsiteX23" fmla="*/ 8960133 w 31867326"/>
              <a:gd name="connsiteY23" fmla="*/ 1574924 h 5220011"/>
              <a:gd name="connsiteX24" fmla="*/ 9298594 w 31867326"/>
              <a:gd name="connsiteY24" fmla="*/ 1505029 h 5220011"/>
              <a:gd name="connsiteX25" fmla="*/ 9997651 w 31867326"/>
              <a:gd name="connsiteY25" fmla="*/ 1444236 h 5220011"/>
              <a:gd name="connsiteX26" fmla="*/ 10436521 w 31867326"/>
              <a:gd name="connsiteY26" fmla="*/ 1197858 h 5220011"/>
              <a:gd name="connsiteX27" fmla="*/ 11441291 w 31867326"/>
              <a:gd name="connsiteY27" fmla="*/ 1675223 h 5220011"/>
              <a:gd name="connsiteX28" fmla="*/ 12457614 w 31867326"/>
              <a:gd name="connsiteY28" fmla="*/ 1336447 h 5220011"/>
              <a:gd name="connsiteX29" fmla="*/ 13277604 w 31867326"/>
              <a:gd name="connsiteY29" fmla="*/ 1151663 h 5220011"/>
              <a:gd name="connsiteX30" fmla="*/ 14465260 w 31867326"/>
              <a:gd name="connsiteY30" fmla="*/ 757887 h 5220011"/>
              <a:gd name="connsiteX31" fmla="*/ 15825300 w 31867326"/>
              <a:gd name="connsiteY31" fmla="*/ 969448 h 5220011"/>
              <a:gd name="connsiteX32" fmla="*/ 16505313 w 31867326"/>
              <a:gd name="connsiteY32" fmla="*/ 636992 h 5220011"/>
              <a:gd name="connsiteX33" fmla="*/ 17208004 w 31867326"/>
              <a:gd name="connsiteY33" fmla="*/ 516097 h 5220011"/>
              <a:gd name="connsiteX34" fmla="*/ 17752021 w 31867326"/>
              <a:gd name="connsiteY34" fmla="*/ 606768 h 5220011"/>
              <a:gd name="connsiteX35" fmla="*/ 18409374 w 31867326"/>
              <a:gd name="connsiteY35" fmla="*/ 364983 h 5220011"/>
              <a:gd name="connsiteX36" fmla="*/ 18976059 w 31867326"/>
              <a:gd name="connsiteY36" fmla="*/ 455654 h 5220011"/>
              <a:gd name="connsiteX37" fmla="*/ 19565408 w 31867326"/>
              <a:gd name="connsiteY37" fmla="*/ 2303 h 5220011"/>
              <a:gd name="connsiteX38" fmla="*/ 20109428 w 31867326"/>
              <a:gd name="connsiteY38" fmla="*/ 546317 h 5220011"/>
              <a:gd name="connsiteX39" fmla="*/ 20449445 w 31867326"/>
              <a:gd name="connsiteY39" fmla="*/ 999663 h 5220011"/>
              <a:gd name="connsiteX40" fmla="*/ 21152130 w 31867326"/>
              <a:gd name="connsiteY40" fmla="*/ 516106 h 5220011"/>
              <a:gd name="connsiteX41" fmla="*/ 21764146 w 31867326"/>
              <a:gd name="connsiteY41" fmla="*/ 727654 h 5220011"/>
              <a:gd name="connsiteX42" fmla="*/ 22602837 w 31867326"/>
              <a:gd name="connsiteY42" fmla="*/ 1362343 h 5220011"/>
              <a:gd name="connsiteX43" fmla="*/ 22897512 w 31867326"/>
              <a:gd name="connsiteY43" fmla="*/ 757878 h 5220011"/>
              <a:gd name="connsiteX44" fmla="*/ 23645533 w 31867326"/>
              <a:gd name="connsiteY44" fmla="*/ 727659 h 5220011"/>
              <a:gd name="connsiteX45" fmla="*/ 24393556 w 31867326"/>
              <a:gd name="connsiteY45" fmla="*/ 395202 h 5220011"/>
              <a:gd name="connsiteX46" fmla="*/ 25504254 w 31867326"/>
              <a:gd name="connsiteY46" fmla="*/ 1543685 h 5220011"/>
              <a:gd name="connsiteX47" fmla="*/ 26116273 w 31867326"/>
              <a:gd name="connsiteY47" fmla="*/ 1090334 h 5220011"/>
              <a:gd name="connsiteX48" fmla="*/ 26546948 w 31867326"/>
              <a:gd name="connsiteY48" fmla="*/ 878773 h 5220011"/>
              <a:gd name="connsiteX49" fmla="*/ 27136300 w 31867326"/>
              <a:gd name="connsiteY49" fmla="*/ 1725023 h 5220011"/>
              <a:gd name="connsiteX50" fmla="*/ 30431453 w 31867326"/>
              <a:gd name="connsiteY50" fmla="*/ 5214138 h 5220011"/>
              <a:gd name="connsiteX51" fmla="*/ 12049 w 31867326"/>
              <a:gd name="connsiteY51" fmla="*/ 5220013 h 5220011"/>
              <a:gd name="connsiteX52" fmla="*/ 2559 w 31867326"/>
              <a:gd name="connsiteY52" fmla="*/ 3792424 h 5220011"/>
              <a:gd name="connsiteX53" fmla="*/ 202583 w 31867326"/>
              <a:gd name="connsiteY53" fmla="*/ 3525724 h 5220011"/>
              <a:gd name="connsiteX54" fmla="*/ 458567 w 31867326"/>
              <a:gd name="connsiteY54" fmla="*/ 3611450 h 5220011"/>
              <a:gd name="connsiteX55" fmla="*/ 696691 w 31867326"/>
              <a:gd name="connsiteY55" fmla="*/ 3420950 h 5220011"/>
              <a:gd name="connsiteX56" fmla="*/ 896716 w 31867326"/>
              <a:gd name="connsiteY56" fmla="*/ 3287600 h 5220011"/>
              <a:gd name="connsiteX57" fmla="*/ 1039591 w 31867326"/>
              <a:gd name="connsiteY57" fmla="*/ 3011375 h 5220011"/>
              <a:gd name="connsiteX58" fmla="*/ 1411065 w 31867326"/>
              <a:gd name="connsiteY58" fmla="*/ 2878025 h 5220011"/>
              <a:gd name="connsiteX59" fmla="*/ 1685925 w 31867326"/>
              <a:gd name="connsiteY59" fmla="*/ 2811349 h 5220011"/>
              <a:gd name="connsiteX60" fmla="*/ 1856372 w 31867326"/>
              <a:gd name="connsiteY60" fmla="*/ 2588263 h 5220011"/>
              <a:gd name="connsiteX61" fmla="*/ 1976688 w 31867326"/>
              <a:gd name="connsiteY61" fmla="*/ 2632379 h 5220011"/>
              <a:gd name="connsiteX62" fmla="*/ 2096364 w 31867326"/>
              <a:gd name="connsiteY62" fmla="*/ 2476972 h 5220011"/>
              <a:gd name="connsiteX63" fmla="*/ 2345657 w 31867326"/>
              <a:gd name="connsiteY63" fmla="*/ 2479979 h 5220011"/>
              <a:gd name="connsiteX64" fmla="*/ 2480371 w 31867326"/>
              <a:gd name="connsiteY64" fmla="*/ 2628871 h 5220011"/>
              <a:gd name="connsiteX65" fmla="*/ 2674520 w 31867326"/>
              <a:gd name="connsiteY65" fmla="*/ 2576232 h 5220011"/>
              <a:gd name="connsiteX66" fmla="*/ 3007393 w 31867326"/>
              <a:gd name="connsiteY66" fmla="*/ 2544148 h 5220011"/>
              <a:gd name="connsiteX67" fmla="*/ 3316064 w 31867326"/>
              <a:gd name="connsiteY67" fmla="*/ 2554175 h 5220011"/>
              <a:gd name="connsiteX68" fmla="*/ 3380372 w 31867326"/>
              <a:gd name="connsiteY68" fmla="*/ 2407790 h 5220011"/>
              <a:gd name="connsiteX69" fmla="*/ 3510718 w 31867326"/>
              <a:gd name="connsiteY69" fmla="*/ 2314963 h 5220011"/>
              <a:gd name="connsiteX0" fmla="*/ 3510718 w 31876570"/>
              <a:gd name="connsiteY0" fmla="*/ 2314963 h 5220011"/>
              <a:gd name="connsiteX1" fmla="*/ 3834130 w 31876570"/>
              <a:gd name="connsiteY1" fmla="*/ 2124853 h 5220011"/>
              <a:gd name="connsiteX2" fmla="*/ 4068538 w 31876570"/>
              <a:gd name="connsiteY2" fmla="*/ 1879759 h 5220011"/>
              <a:gd name="connsiteX3" fmla="*/ 4447871 w 31876570"/>
              <a:gd name="connsiteY3" fmla="*/ 1929367 h 5220011"/>
              <a:gd name="connsiteX4" fmla="*/ 4932915 w 31876570"/>
              <a:gd name="connsiteY4" fmla="*/ 1735383 h 5220011"/>
              <a:gd name="connsiteX5" fmla="*/ 5055885 w 31876570"/>
              <a:gd name="connsiteY5" fmla="*/ 1744085 h 5220011"/>
              <a:gd name="connsiteX6" fmla="*/ 5262183 w 31876570"/>
              <a:gd name="connsiteY6" fmla="*/ 1452063 h 5220011"/>
              <a:gd name="connsiteX7" fmla="*/ 5527059 w 31876570"/>
              <a:gd name="connsiteY7" fmla="*/ 1877899 h 5220011"/>
              <a:gd name="connsiteX8" fmla="*/ 5685000 w 31876570"/>
              <a:gd name="connsiteY8" fmla="*/ 1313834 h 5220011"/>
              <a:gd name="connsiteX9" fmla="*/ 6111999 w 31876570"/>
              <a:gd name="connsiteY9" fmla="*/ 1040629 h 5220011"/>
              <a:gd name="connsiteX10" fmla="*/ 6234198 w 31876570"/>
              <a:gd name="connsiteY10" fmla="*/ 711668 h 5220011"/>
              <a:gd name="connsiteX11" fmla="*/ 6780318 w 31876570"/>
              <a:gd name="connsiteY11" fmla="*/ 865927 h 5220011"/>
              <a:gd name="connsiteX12" fmla="*/ 6991551 w 31876570"/>
              <a:gd name="connsiteY12" fmla="*/ 646621 h 5220011"/>
              <a:gd name="connsiteX13" fmla="*/ 7181354 w 31876570"/>
              <a:gd name="connsiteY13" fmla="*/ 571815 h 5220011"/>
              <a:gd name="connsiteX14" fmla="*/ 7486502 w 31876570"/>
              <a:gd name="connsiteY14" fmla="*/ 55848 h 5220011"/>
              <a:gd name="connsiteX15" fmla="*/ 7781108 w 31876570"/>
              <a:gd name="connsiteY15" fmla="*/ 168617 h 5220011"/>
              <a:gd name="connsiteX16" fmla="*/ 7901151 w 31876570"/>
              <a:gd name="connsiteY16" fmla="*/ 379293 h 5220011"/>
              <a:gd name="connsiteX17" fmla="*/ 8131660 w 31876570"/>
              <a:gd name="connsiteY17" fmla="*/ 649784 h 5220011"/>
              <a:gd name="connsiteX18" fmla="*/ 8253256 w 31876570"/>
              <a:gd name="connsiteY18" fmla="*/ 1075977 h 5220011"/>
              <a:gd name="connsiteX19" fmla="*/ 8413762 w 31876570"/>
              <a:gd name="connsiteY19" fmla="*/ 1247628 h 5220011"/>
              <a:gd name="connsiteX20" fmla="*/ 8595143 w 31876570"/>
              <a:gd name="connsiteY20" fmla="*/ 1505817 h 5220011"/>
              <a:gd name="connsiteX21" fmla="*/ 8706807 w 31876570"/>
              <a:gd name="connsiteY21" fmla="*/ 1539863 h 5220011"/>
              <a:gd name="connsiteX22" fmla="*/ 8790709 w 31876570"/>
              <a:gd name="connsiteY22" fmla="*/ 1670781 h 5220011"/>
              <a:gd name="connsiteX23" fmla="*/ 8960133 w 31876570"/>
              <a:gd name="connsiteY23" fmla="*/ 1574924 h 5220011"/>
              <a:gd name="connsiteX24" fmla="*/ 9298594 w 31876570"/>
              <a:gd name="connsiteY24" fmla="*/ 1505029 h 5220011"/>
              <a:gd name="connsiteX25" fmla="*/ 9997651 w 31876570"/>
              <a:gd name="connsiteY25" fmla="*/ 1444236 h 5220011"/>
              <a:gd name="connsiteX26" fmla="*/ 10436521 w 31876570"/>
              <a:gd name="connsiteY26" fmla="*/ 1197858 h 5220011"/>
              <a:gd name="connsiteX27" fmla="*/ 11441291 w 31876570"/>
              <a:gd name="connsiteY27" fmla="*/ 1675223 h 5220011"/>
              <a:gd name="connsiteX28" fmla="*/ 12457614 w 31876570"/>
              <a:gd name="connsiteY28" fmla="*/ 1336447 h 5220011"/>
              <a:gd name="connsiteX29" fmla="*/ 13277604 w 31876570"/>
              <a:gd name="connsiteY29" fmla="*/ 1151663 h 5220011"/>
              <a:gd name="connsiteX30" fmla="*/ 14465260 w 31876570"/>
              <a:gd name="connsiteY30" fmla="*/ 757887 h 5220011"/>
              <a:gd name="connsiteX31" fmla="*/ 15825300 w 31876570"/>
              <a:gd name="connsiteY31" fmla="*/ 969448 h 5220011"/>
              <a:gd name="connsiteX32" fmla="*/ 16505313 w 31876570"/>
              <a:gd name="connsiteY32" fmla="*/ 636992 h 5220011"/>
              <a:gd name="connsiteX33" fmla="*/ 17208004 w 31876570"/>
              <a:gd name="connsiteY33" fmla="*/ 516097 h 5220011"/>
              <a:gd name="connsiteX34" fmla="*/ 17752021 w 31876570"/>
              <a:gd name="connsiteY34" fmla="*/ 606768 h 5220011"/>
              <a:gd name="connsiteX35" fmla="*/ 18409374 w 31876570"/>
              <a:gd name="connsiteY35" fmla="*/ 364983 h 5220011"/>
              <a:gd name="connsiteX36" fmla="*/ 18976059 w 31876570"/>
              <a:gd name="connsiteY36" fmla="*/ 455654 h 5220011"/>
              <a:gd name="connsiteX37" fmla="*/ 19565408 w 31876570"/>
              <a:gd name="connsiteY37" fmla="*/ 2303 h 5220011"/>
              <a:gd name="connsiteX38" fmla="*/ 20109428 w 31876570"/>
              <a:gd name="connsiteY38" fmla="*/ 546317 h 5220011"/>
              <a:gd name="connsiteX39" fmla="*/ 20449445 w 31876570"/>
              <a:gd name="connsiteY39" fmla="*/ 999663 h 5220011"/>
              <a:gd name="connsiteX40" fmla="*/ 21152130 w 31876570"/>
              <a:gd name="connsiteY40" fmla="*/ 516106 h 5220011"/>
              <a:gd name="connsiteX41" fmla="*/ 21764146 w 31876570"/>
              <a:gd name="connsiteY41" fmla="*/ 727654 h 5220011"/>
              <a:gd name="connsiteX42" fmla="*/ 22602837 w 31876570"/>
              <a:gd name="connsiteY42" fmla="*/ 1362343 h 5220011"/>
              <a:gd name="connsiteX43" fmla="*/ 22897512 w 31876570"/>
              <a:gd name="connsiteY43" fmla="*/ 757878 h 5220011"/>
              <a:gd name="connsiteX44" fmla="*/ 23645533 w 31876570"/>
              <a:gd name="connsiteY44" fmla="*/ 727659 h 5220011"/>
              <a:gd name="connsiteX45" fmla="*/ 24393556 w 31876570"/>
              <a:gd name="connsiteY45" fmla="*/ 395202 h 5220011"/>
              <a:gd name="connsiteX46" fmla="*/ 25504254 w 31876570"/>
              <a:gd name="connsiteY46" fmla="*/ 1543685 h 5220011"/>
              <a:gd name="connsiteX47" fmla="*/ 26116273 w 31876570"/>
              <a:gd name="connsiteY47" fmla="*/ 1090334 h 5220011"/>
              <a:gd name="connsiteX48" fmla="*/ 26546948 w 31876570"/>
              <a:gd name="connsiteY48" fmla="*/ 878773 h 5220011"/>
              <a:gd name="connsiteX49" fmla="*/ 27204304 w 31876570"/>
              <a:gd name="connsiteY49" fmla="*/ 1664576 h 5220011"/>
              <a:gd name="connsiteX50" fmla="*/ 30431453 w 31876570"/>
              <a:gd name="connsiteY50" fmla="*/ 5214138 h 5220011"/>
              <a:gd name="connsiteX51" fmla="*/ 12049 w 31876570"/>
              <a:gd name="connsiteY51" fmla="*/ 5220013 h 5220011"/>
              <a:gd name="connsiteX52" fmla="*/ 2559 w 31876570"/>
              <a:gd name="connsiteY52" fmla="*/ 3792424 h 5220011"/>
              <a:gd name="connsiteX53" fmla="*/ 202583 w 31876570"/>
              <a:gd name="connsiteY53" fmla="*/ 3525724 h 5220011"/>
              <a:gd name="connsiteX54" fmla="*/ 458567 w 31876570"/>
              <a:gd name="connsiteY54" fmla="*/ 3611450 h 5220011"/>
              <a:gd name="connsiteX55" fmla="*/ 696691 w 31876570"/>
              <a:gd name="connsiteY55" fmla="*/ 3420950 h 5220011"/>
              <a:gd name="connsiteX56" fmla="*/ 896716 w 31876570"/>
              <a:gd name="connsiteY56" fmla="*/ 3287600 h 5220011"/>
              <a:gd name="connsiteX57" fmla="*/ 1039591 w 31876570"/>
              <a:gd name="connsiteY57" fmla="*/ 3011375 h 5220011"/>
              <a:gd name="connsiteX58" fmla="*/ 1411065 w 31876570"/>
              <a:gd name="connsiteY58" fmla="*/ 2878025 h 5220011"/>
              <a:gd name="connsiteX59" fmla="*/ 1685925 w 31876570"/>
              <a:gd name="connsiteY59" fmla="*/ 2811349 h 5220011"/>
              <a:gd name="connsiteX60" fmla="*/ 1856372 w 31876570"/>
              <a:gd name="connsiteY60" fmla="*/ 2588263 h 5220011"/>
              <a:gd name="connsiteX61" fmla="*/ 1976688 w 31876570"/>
              <a:gd name="connsiteY61" fmla="*/ 2632379 h 5220011"/>
              <a:gd name="connsiteX62" fmla="*/ 2096364 w 31876570"/>
              <a:gd name="connsiteY62" fmla="*/ 2476972 h 5220011"/>
              <a:gd name="connsiteX63" fmla="*/ 2345657 w 31876570"/>
              <a:gd name="connsiteY63" fmla="*/ 2479979 h 5220011"/>
              <a:gd name="connsiteX64" fmla="*/ 2480371 w 31876570"/>
              <a:gd name="connsiteY64" fmla="*/ 2628871 h 5220011"/>
              <a:gd name="connsiteX65" fmla="*/ 2674520 w 31876570"/>
              <a:gd name="connsiteY65" fmla="*/ 2576232 h 5220011"/>
              <a:gd name="connsiteX66" fmla="*/ 3007393 w 31876570"/>
              <a:gd name="connsiteY66" fmla="*/ 2544148 h 5220011"/>
              <a:gd name="connsiteX67" fmla="*/ 3316064 w 31876570"/>
              <a:gd name="connsiteY67" fmla="*/ 2554175 h 5220011"/>
              <a:gd name="connsiteX68" fmla="*/ 3380372 w 31876570"/>
              <a:gd name="connsiteY68" fmla="*/ 2407790 h 5220011"/>
              <a:gd name="connsiteX69" fmla="*/ 3510718 w 31876570"/>
              <a:gd name="connsiteY69" fmla="*/ 2314963 h 5220011"/>
              <a:gd name="connsiteX0" fmla="*/ 3510718 w 31876573"/>
              <a:gd name="connsiteY0" fmla="*/ 2314963 h 5220011"/>
              <a:gd name="connsiteX1" fmla="*/ 3834130 w 31876573"/>
              <a:gd name="connsiteY1" fmla="*/ 2124853 h 5220011"/>
              <a:gd name="connsiteX2" fmla="*/ 4068538 w 31876573"/>
              <a:gd name="connsiteY2" fmla="*/ 1879759 h 5220011"/>
              <a:gd name="connsiteX3" fmla="*/ 4447871 w 31876573"/>
              <a:gd name="connsiteY3" fmla="*/ 1929367 h 5220011"/>
              <a:gd name="connsiteX4" fmla="*/ 4932915 w 31876573"/>
              <a:gd name="connsiteY4" fmla="*/ 1735383 h 5220011"/>
              <a:gd name="connsiteX5" fmla="*/ 5055885 w 31876573"/>
              <a:gd name="connsiteY5" fmla="*/ 1744085 h 5220011"/>
              <a:gd name="connsiteX6" fmla="*/ 5262183 w 31876573"/>
              <a:gd name="connsiteY6" fmla="*/ 1452063 h 5220011"/>
              <a:gd name="connsiteX7" fmla="*/ 5527059 w 31876573"/>
              <a:gd name="connsiteY7" fmla="*/ 1877899 h 5220011"/>
              <a:gd name="connsiteX8" fmla="*/ 5685000 w 31876573"/>
              <a:gd name="connsiteY8" fmla="*/ 1313834 h 5220011"/>
              <a:gd name="connsiteX9" fmla="*/ 6111999 w 31876573"/>
              <a:gd name="connsiteY9" fmla="*/ 1040629 h 5220011"/>
              <a:gd name="connsiteX10" fmla="*/ 6234198 w 31876573"/>
              <a:gd name="connsiteY10" fmla="*/ 711668 h 5220011"/>
              <a:gd name="connsiteX11" fmla="*/ 6780318 w 31876573"/>
              <a:gd name="connsiteY11" fmla="*/ 865927 h 5220011"/>
              <a:gd name="connsiteX12" fmla="*/ 6991551 w 31876573"/>
              <a:gd name="connsiteY12" fmla="*/ 646621 h 5220011"/>
              <a:gd name="connsiteX13" fmla="*/ 7181354 w 31876573"/>
              <a:gd name="connsiteY13" fmla="*/ 571815 h 5220011"/>
              <a:gd name="connsiteX14" fmla="*/ 7486502 w 31876573"/>
              <a:gd name="connsiteY14" fmla="*/ 55848 h 5220011"/>
              <a:gd name="connsiteX15" fmla="*/ 7781108 w 31876573"/>
              <a:gd name="connsiteY15" fmla="*/ 168617 h 5220011"/>
              <a:gd name="connsiteX16" fmla="*/ 7901151 w 31876573"/>
              <a:gd name="connsiteY16" fmla="*/ 379293 h 5220011"/>
              <a:gd name="connsiteX17" fmla="*/ 8131660 w 31876573"/>
              <a:gd name="connsiteY17" fmla="*/ 649784 h 5220011"/>
              <a:gd name="connsiteX18" fmla="*/ 8253256 w 31876573"/>
              <a:gd name="connsiteY18" fmla="*/ 1075977 h 5220011"/>
              <a:gd name="connsiteX19" fmla="*/ 8413762 w 31876573"/>
              <a:gd name="connsiteY19" fmla="*/ 1247628 h 5220011"/>
              <a:gd name="connsiteX20" fmla="*/ 8595143 w 31876573"/>
              <a:gd name="connsiteY20" fmla="*/ 1505817 h 5220011"/>
              <a:gd name="connsiteX21" fmla="*/ 8706807 w 31876573"/>
              <a:gd name="connsiteY21" fmla="*/ 1539863 h 5220011"/>
              <a:gd name="connsiteX22" fmla="*/ 8790709 w 31876573"/>
              <a:gd name="connsiteY22" fmla="*/ 1670781 h 5220011"/>
              <a:gd name="connsiteX23" fmla="*/ 8960133 w 31876573"/>
              <a:gd name="connsiteY23" fmla="*/ 1574924 h 5220011"/>
              <a:gd name="connsiteX24" fmla="*/ 9298594 w 31876573"/>
              <a:gd name="connsiteY24" fmla="*/ 1505029 h 5220011"/>
              <a:gd name="connsiteX25" fmla="*/ 9997651 w 31876573"/>
              <a:gd name="connsiteY25" fmla="*/ 1444236 h 5220011"/>
              <a:gd name="connsiteX26" fmla="*/ 10436521 w 31876573"/>
              <a:gd name="connsiteY26" fmla="*/ 1197858 h 5220011"/>
              <a:gd name="connsiteX27" fmla="*/ 11441291 w 31876573"/>
              <a:gd name="connsiteY27" fmla="*/ 1675223 h 5220011"/>
              <a:gd name="connsiteX28" fmla="*/ 12457614 w 31876573"/>
              <a:gd name="connsiteY28" fmla="*/ 1336447 h 5220011"/>
              <a:gd name="connsiteX29" fmla="*/ 13277604 w 31876573"/>
              <a:gd name="connsiteY29" fmla="*/ 1151663 h 5220011"/>
              <a:gd name="connsiteX30" fmla="*/ 14465260 w 31876573"/>
              <a:gd name="connsiteY30" fmla="*/ 757887 h 5220011"/>
              <a:gd name="connsiteX31" fmla="*/ 15825300 w 31876573"/>
              <a:gd name="connsiteY31" fmla="*/ 969448 h 5220011"/>
              <a:gd name="connsiteX32" fmla="*/ 16505313 w 31876573"/>
              <a:gd name="connsiteY32" fmla="*/ 636992 h 5220011"/>
              <a:gd name="connsiteX33" fmla="*/ 17208004 w 31876573"/>
              <a:gd name="connsiteY33" fmla="*/ 516097 h 5220011"/>
              <a:gd name="connsiteX34" fmla="*/ 17752021 w 31876573"/>
              <a:gd name="connsiteY34" fmla="*/ 606768 h 5220011"/>
              <a:gd name="connsiteX35" fmla="*/ 18409374 w 31876573"/>
              <a:gd name="connsiteY35" fmla="*/ 364983 h 5220011"/>
              <a:gd name="connsiteX36" fmla="*/ 18976059 w 31876573"/>
              <a:gd name="connsiteY36" fmla="*/ 455654 h 5220011"/>
              <a:gd name="connsiteX37" fmla="*/ 19565408 w 31876573"/>
              <a:gd name="connsiteY37" fmla="*/ 2303 h 5220011"/>
              <a:gd name="connsiteX38" fmla="*/ 20109428 w 31876573"/>
              <a:gd name="connsiteY38" fmla="*/ 546317 h 5220011"/>
              <a:gd name="connsiteX39" fmla="*/ 20449445 w 31876573"/>
              <a:gd name="connsiteY39" fmla="*/ 999663 h 5220011"/>
              <a:gd name="connsiteX40" fmla="*/ 21152130 w 31876573"/>
              <a:gd name="connsiteY40" fmla="*/ 516106 h 5220011"/>
              <a:gd name="connsiteX41" fmla="*/ 21764146 w 31876573"/>
              <a:gd name="connsiteY41" fmla="*/ 727654 h 5220011"/>
              <a:gd name="connsiteX42" fmla="*/ 22602837 w 31876573"/>
              <a:gd name="connsiteY42" fmla="*/ 1362343 h 5220011"/>
              <a:gd name="connsiteX43" fmla="*/ 22897512 w 31876573"/>
              <a:gd name="connsiteY43" fmla="*/ 757878 h 5220011"/>
              <a:gd name="connsiteX44" fmla="*/ 23645533 w 31876573"/>
              <a:gd name="connsiteY44" fmla="*/ 727659 h 5220011"/>
              <a:gd name="connsiteX45" fmla="*/ 24393556 w 31876573"/>
              <a:gd name="connsiteY45" fmla="*/ 395202 h 5220011"/>
              <a:gd name="connsiteX46" fmla="*/ 25504254 w 31876573"/>
              <a:gd name="connsiteY46" fmla="*/ 1543685 h 5220011"/>
              <a:gd name="connsiteX47" fmla="*/ 26116273 w 31876573"/>
              <a:gd name="connsiteY47" fmla="*/ 1090334 h 5220011"/>
              <a:gd name="connsiteX48" fmla="*/ 26546948 w 31876573"/>
              <a:gd name="connsiteY48" fmla="*/ 878773 h 5220011"/>
              <a:gd name="connsiteX49" fmla="*/ 27204304 w 31876573"/>
              <a:gd name="connsiteY49" fmla="*/ 1664576 h 5220011"/>
              <a:gd name="connsiteX50" fmla="*/ 30431453 w 31876573"/>
              <a:gd name="connsiteY50" fmla="*/ 5214138 h 5220011"/>
              <a:gd name="connsiteX51" fmla="*/ 12049 w 31876573"/>
              <a:gd name="connsiteY51" fmla="*/ 5220013 h 5220011"/>
              <a:gd name="connsiteX52" fmla="*/ 2559 w 31876573"/>
              <a:gd name="connsiteY52" fmla="*/ 3792424 h 5220011"/>
              <a:gd name="connsiteX53" fmla="*/ 202583 w 31876573"/>
              <a:gd name="connsiteY53" fmla="*/ 3525724 h 5220011"/>
              <a:gd name="connsiteX54" fmla="*/ 458567 w 31876573"/>
              <a:gd name="connsiteY54" fmla="*/ 3611450 h 5220011"/>
              <a:gd name="connsiteX55" fmla="*/ 696691 w 31876573"/>
              <a:gd name="connsiteY55" fmla="*/ 3420950 h 5220011"/>
              <a:gd name="connsiteX56" fmla="*/ 896716 w 31876573"/>
              <a:gd name="connsiteY56" fmla="*/ 3287600 h 5220011"/>
              <a:gd name="connsiteX57" fmla="*/ 1039591 w 31876573"/>
              <a:gd name="connsiteY57" fmla="*/ 3011375 h 5220011"/>
              <a:gd name="connsiteX58" fmla="*/ 1411065 w 31876573"/>
              <a:gd name="connsiteY58" fmla="*/ 2878025 h 5220011"/>
              <a:gd name="connsiteX59" fmla="*/ 1685925 w 31876573"/>
              <a:gd name="connsiteY59" fmla="*/ 2811349 h 5220011"/>
              <a:gd name="connsiteX60" fmla="*/ 1856372 w 31876573"/>
              <a:gd name="connsiteY60" fmla="*/ 2588263 h 5220011"/>
              <a:gd name="connsiteX61" fmla="*/ 1976688 w 31876573"/>
              <a:gd name="connsiteY61" fmla="*/ 2632379 h 5220011"/>
              <a:gd name="connsiteX62" fmla="*/ 2096364 w 31876573"/>
              <a:gd name="connsiteY62" fmla="*/ 2476972 h 5220011"/>
              <a:gd name="connsiteX63" fmla="*/ 2345657 w 31876573"/>
              <a:gd name="connsiteY63" fmla="*/ 2479979 h 5220011"/>
              <a:gd name="connsiteX64" fmla="*/ 2480371 w 31876573"/>
              <a:gd name="connsiteY64" fmla="*/ 2628871 h 5220011"/>
              <a:gd name="connsiteX65" fmla="*/ 2674520 w 31876573"/>
              <a:gd name="connsiteY65" fmla="*/ 2576232 h 5220011"/>
              <a:gd name="connsiteX66" fmla="*/ 3007393 w 31876573"/>
              <a:gd name="connsiteY66" fmla="*/ 2544148 h 5220011"/>
              <a:gd name="connsiteX67" fmla="*/ 3316064 w 31876573"/>
              <a:gd name="connsiteY67" fmla="*/ 2554175 h 5220011"/>
              <a:gd name="connsiteX68" fmla="*/ 3380372 w 31876573"/>
              <a:gd name="connsiteY68" fmla="*/ 2407790 h 5220011"/>
              <a:gd name="connsiteX69" fmla="*/ 3510718 w 31876573"/>
              <a:gd name="connsiteY69" fmla="*/ 2314963 h 5220011"/>
              <a:gd name="connsiteX0" fmla="*/ 3510718 w 31879393"/>
              <a:gd name="connsiteY0" fmla="*/ 2314963 h 5220011"/>
              <a:gd name="connsiteX1" fmla="*/ 3834130 w 31879393"/>
              <a:gd name="connsiteY1" fmla="*/ 2124853 h 5220011"/>
              <a:gd name="connsiteX2" fmla="*/ 4068538 w 31879393"/>
              <a:gd name="connsiteY2" fmla="*/ 1879759 h 5220011"/>
              <a:gd name="connsiteX3" fmla="*/ 4447871 w 31879393"/>
              <a:gd name="connsiteY3" fmla="*/ 1929367 h 5220011"/>
              <a:gd name="connsiteX4" fmla="*/ 4932915 w 31879393"/>
              <a:gd name="connsiteY4" fmla="*/ 1735383 h 5220011"/>
              <a:gd name="connsiteX5" fmla="*/ 5055885 w 31879393"/>
              <a:gd name="connsiteY5" fmla="*/ 1744085 h 5220011"/>
              <a:gd name="connsiteX6" fmla="*/ 5262183 w 31879393"/>
              <a:gd name="connsiteY6" fmla="*/ 1452063 h 5220011"/>
              <a:gd name="connsiteX7" fmla="*/ 5527059 w 31879393"/>
              <a:gd name="connsiteY7" fmla="*/ 1877899 h 5220011"/>
              <a:gd name="connsiteX8" fmla="*/ 5685000 w 31879393"/>
              <a:gd name="connsiteY8" fmla="*/ 1313834 h 5220011"/>
              <a:gd name="connsiteX9" fmla="*/ 6111999 w 31879393"/>
              <a:gd name="connsiteY9" fmla="*/ 1040629 h 5220011"/>
              <a:gd name="connsiteX10" fmla="*/ 6234198 w 31879393"/>
              <a:gd name="connsiteY10" fmla="*/ 711668 h 5220011"/>
              <a:gd name="connsiteX11" fmla="*/ 6780318 w 31879393"/>
              <a:gd name="connsiteY11" fmla="*/ 865927 h 5220011"/>
              <a:gd name="connsiteX12" fmla="*/ 6991551 w 31879393"/>
              <a:gd name="connsiteY12" fmla="*/ 646621 h 5220011"/>
              <a:gd name="connsiteX13" fmla="*/ 7181354 w 31879393"/>
              <a:gd name="connsiteY13" fmla="*/ 571815 h 5220011"/>
              <a:gd name="connsiteX14" fmla="*/ 7486502 w 31879393"/>
              <a:gd name="connsiteY14" fmla="*/ 55848 h 5220011"/>
              <a:gd name="connsiteX15" fmla="*/ 7781108 w 31879393"/>
              <a:gd name="connsiteY15" fmla="*/ 168617 h 5220011"/>
              <a:gd name="connsiteX16" fmla="*/ 7901151 w 31879393"/>
              <a:gd name="connsiteY16" fmla="*/ 379293 h 5220011"/>
              <a:gd name="connsiteX17" fmla="*/ 8131660 w 31879393"/>
              <a:gd name="connsiteY17" fmla="*/ 649784 h 5220011"/>
              <a:gd name="connsiteX18" fmla="*/ 8253256 w 31879393"/>
              <a:gd name="connsiteY18" fmla="*/ 1075977 h 5220011"/>
              <a:gd name="connsiteX19" fmla="*/ 8413762 w 31879393"/>
              <a:gd name="connsiteY19" fmla="*/ 1247628 h 5220011"/>
              <a:gd name="connsiteX20" fmla="*/ 8595143 w 31879393"/>
              <a:gd name="connsiteY20" fmla="*/ 1505817 h 5220011"/>
              <a:gd name="connsiteX21" fmla="*/ 8706807 w 31879393"/>
              <a:gd name="connsiteY21" fmla="*/ 1539863 h 5220011"/>
              <a:gd name="connsiteX22" fmla="*/ 8790709 w 31879393"/>
              <a:gd name="connsiteY22" fmla="*/ 1670781 h 5220011"/>
              <a:gd name="connsiteX23" fmla="*/ 8960133 w 31879393"/>
              <a:gd name="connsiteY23" fmla="*/ 1574924 h 5220011"/>
              <a:gd name="connsiteX24" fmla="*/ 9298594 w 31879393"/>
              <a:gd name="connsiteY24" fmla="*/ 1505029 h 5220011"/>
              <a:gd name="connsiteX25" fmla="*/ 9997651 w 31879393"/>
              <a:gd name="connsiteY25" fmla="*/ 1444236 h 5220011"/>
              <a:gd name="connsiteX26" fmla="*/ 10436521 w 31879393"/>
              <a:gd name="connsiteY26" fmla="*/ 1197858 h 5220011"/>
              <a:gd name="connsiteX27" fmla="*/ 11441291 w 31879393"/>
              <a:gd name="connsiteY27" fmla="*/ 1675223 h 5220011"/>
              <a:gd name="connsiteX28" fmla="*/ 12457614 w 31879393"/>
              <a:gd name="connsiteY28" fmla="*/ 1336447 h 5220011"/>
              <a:gd name="connsiteX29" fmla="*/ 13277604 w 31879393"/>
              <a:gd name="connsiteY29" fmla="*/ 1151663 h 5220011"/>
              <a:gd name="connsiteX30" fmla="*/ 14465260 w 31879393"/>
              <a:gd name="connsiteY30" fmla="*/ 757887 h 5220011"/>
              <a:gd name="connsiteX31" fmla="*/ 15825300 w 31879393"/>
              <a:gd name="connsiteY31" fmla="*/ 969448 h 5220011"/>
              <a:gd name="connsiteX32" fmla="*/ 16505313 w 31879393"/>
              <a:gd name="connsiteY32" fmla="*/ 636992 h 5220011"/>
              <a:gd name="connsiteX33" fmla="*/ 17208004 w 31879393"/>
              <a:gd name="connsiteY33" fmla="*/ 516097 h 5220011"/>
              <a:gd name="connsiteX34" fmla="*/ 17752021 w 31879393"/>
              <a:gd name="connsiteY34" fmla="*/ 606768 h 5220011"/>
              <a:gd name="connsiteX35" fmla="*/ 18409374 w 31879393"/>
              <a:gd name="connsiteY35" fmla="*/ 364983 h 5220011"/>
              <a:gd name="connsiteX36" fmla="*/ 18976059 w 31879393"/>
              <a:gd name="connsiteY36" fmla="*/ 455654 h 5220011"/>
              <a:gd name="connsiteX37" fmla="*/ 19565408 w 31879393"/>
              <a:gd name="connsiteY37" fmla="*/ 2303 h 5220011"/>
              <a:gd name="connsiteX38" fmla="*/ 20109428 w 31879393"/>
              <a:gd name="connsiteY38" fmla="*/ 546317 h 5220011"/>
              <a:gd name="connsiteX39" fmla="*/ 20449445 w 31879393"/>
              <a:gd name="connsiteY39" fmla="*/ 999663 h 5220011"/>
              <a:gd name="connsiteX40" fmla="*/ 21152130 w 31879393"/>
              <a:gd name="connsiteY40" fmla="*/ 516106 h 5220011"/>
              <a:gd name="connsiteX41" fmla="*/ 21764146 w 31879393"/>
              <a:gd name="connsiteY41" fmla="*/ 727654 h 5220011"/>
              <a:gd name="connsiteX42" fmla="*/ 22602837 w 31879393"/>
              <a:gd name="connsiteY42" fmla="*/ 1362343 h 5220011"/>
              <a:gd name="connsiteX43" fmla="*/ 22897512 w 31879393"/>
              <a:gd name="connsiteY43" fmla="*/ 757878 h 5220011"/>
              <a:gd name="connsiteX44" fmla="*/ 23645533 w 31879393"/>
              <a:gd name="connsiteY44" fmla="*/ 727659 h 5220011"/>
              <a:gd name="connsiteX45" fmla="*/ 24393556 w 31879393"/>
              <a:gd name="connsiteY45" fmla="*/ 395202 h 5220011"/>
              <a:gd name="connsiteX46" fmla="*/ 25504254 w 31879393"/>
              <a:gd name="connsiteY46" fmla="*/ 1543685 h 5220011"/>
              <a:gd name="connsiteX47" fmla="*/ 26116273 w 31879393"/>
              <a:gd name="connsiteY47" fmla="*/ 1090334 h 5220011"/>
              <a:gd name="connsiteX48" fmla="*/ 26546948 w 31879393"/>
              <a:gd name="connsiteY48" fmla="*/ 878773 h 5220011"/>
              <a:gd name="connsiteX49" fmla="*/ 27204304 w 31879393"/>
              <a:gd name="connsiteY49" fmla="*/ 1664576 h 5220011"/>
              <a:gd name="connsiteX50" fmla="*/ 30431453 w 31879393"/>
              <a:gd name="connsiteY50" fmla="*/ 5214138 h 5220011"/>
              <a:gd name="connsiteX51" fmla="*/ 12049 w 31879393"/>
              <a:gd name="connsiteY51" fmla="*/ 5220013 h 5220011"/>
              <a:gd name="connsiteX52" fmla="*/ 2559 w 31879393"/>
              <a:gd name="connsiteY52" fmla="*/ 3792424 h 5220011"/>
              <a:gd name="connsiteX53" fmla="*/ 202583 w 31879393"/>
              <a:gd name="connsiteY53" fmla="*/ 3525724 h 5220011"/>
              <a:gd name="connsiteX54" fmla="*/ 458567 w 31879393"/>
              <a:gd name="connsiteY54" fmla="*/ 3611450 h 5220011"/>
              <a:gd name="connsiteX55" fmla="*/ 696691 w 31879393"/>
              <a:gd name="connsiteY55" fmla="*/ 3420950 h 5220011"/>
              <a:gd name="connsiteX56" fmla="*/ 896716 w 31879393"/>
              <a:gd name="connsiteY56" fmla="*/ 3287600 h 5220011"/>
              <a:gd name="connsiteX57" fmla="*/ 1039591 w 31879393"/>
              <a:gd name="connsiteY57" fmla="*/ 3011375 h 5220011"/>
              <a:gd name="connsiteX58" fmla="*/ 1411065 w 31879393"/>
              <a:gd name="connsiteY58" fmla="*/ 2878025 h 5220011"/>
              <a:gd name="connsiteX59" fmla="*/ 1685925 w 31879393"/>
              <a:gd name="connsiteY59" fmla="*/ 2811349 h 5220011"/>
              <a:gd name="connsiteX60" fmla="*/ 1856372 w 31879393"/>
              <a:gd name="connsiteY60" fmla="*/ 2588263 h 5220011"/>
              <a:gd name="connsiteX61" fmla="*/ 1976688 w 31879393"/>
              <a:gd name="connsiteY61" fmla="*/ 2632379 h 5220011"/>
              <a:gd name="connsiteX62" fmla="*/ 2096364 w 31879393"/>
              <a:gd name="connsiteY62" fmla="*/ 2476972 h 5220011"/>
              <a:gd name="connsiteX63" fmla="*/ 2345657 w 31879393"/>
              <a:gd name="connsiteY63" fmla="*/ 2479979 h 5220011"/>
              <a:gd name="connsiteX64" fmla="*/ 2480371 w 31879393"/>
              <a:gd name="connsiteY64" fmla="*/ 2628871 h 5220011"/>
              <a:gd name="connsiteX65" fmla="*/ 2674520 w 31879393"/>
              <a:gd name="connsiteY65" fmla="*/ 2576232 h 5220011"/>
              <a:gd name="connsiteX66" fmla="*/ 3007393 w 31879393"/>
              <a:gd name="connsiteY66" fmla="*/ 2544148 h 5220011"/>
              <a:gd name="connsiteX67" fmla="*/ 3316064 w 31879393"/>
              <a:gd name="connsiteY67" fmla="*/ 2554175 h 5220011"/>
              <a:gd name="connsiteX68" fmla="*/ 3380372 w 31879393"/>
              <a:gd name="connsiteY68" fmla="*/ 2407790 h 5220011"/>
              <a:gd name="connsiteX69" fmla="*/ 3510718 w 31879393"/>
              <a:gd name="connsiteY69"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2027251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818325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818325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29919"/>
              <a:gd name="connsiteY0" fmla="*/ 2314963 h 5220011"/>
              <a:gd name="connsiteX1" fmla="*/ 3834130 w 32029919"/>
              <a:gd name="connsiteY1" fmla="*/ 2124853 h 5220011"/>
              <a:gd name="connsiteX2" fmla="*/ 4068538 w 32029919"/>
              <a:gd name="connsiteY2" fmla="*/ 1879759 h 5220011"/>
              <a:gd name="connsiteX3" fmla="*/ 4447871 w 32029919"/>
              <a:gd name="connsiteY3" fmla="*/ 1929367 h 5220011"/>
              <a:gd name="connsiteX4" fmla="*/ 4932915 w 32029919"/>
              <a:gd name="connsiteY4" fmla="*/ 1735383 h 5220011"/>
              <a:gd name="connsiteX5" fmla="*/ 5055885 w 32029919"/>
              <a:gd name="connsiteY5" fmla="*/ 1744085 h 5220011"/>
              <a:gd name="connsiteX6" fmla="*/ 5262183 w 32029919"/>
              <a:gd name="connsiteY6" fmla="*/ 1452063 h 5220011"/>
              <a:gd name="connsiteX7" fmla="*/ 5527059 w 32029919"/>
              <a:gd name="connsiteY7" fmla="*/ 1877899 h 5220011"/>
              <a:gd name="connsiteX8" fmla="*/ 5685000 w 32029919"/>
              <a:gd name="connsiteY8" fmla="*/ 1313834 h 5220011"/>
              <a:gd name="connsiteX9" fmla="*/ 6111999 w 32029919"/>
              <a:gd name="connsiteY9" fmla="*/ 1040629 h 5220011"/>
              <a:gd name="connsiteX10" fmla="*/ 6234198 w 32029919"/>
              <a:gd name="connsiteY10" fmla="*/ 711668 h 5220011"/>
              <a:gd name="connsiteX11" fmla="*/ 6780318 w 32029919"/>
              <a:gd name="connsiteY11" fmla="*/ 865927 h 5220011"/>
              <a:gd name="connsiteX12" fmla="*/ 6991551 w 32029919"/>
              <a:gd name="connsiteY12" fmla="*/ 646621 h 5220011"/>
              <a:gd name="connsiteX13" fmla="*/ 7181354 w 32029919"/>
              <a:gd name="connsiteY13" fmla="*/ 571815 h 5220011"/>
              <a:gd name="connsiteX14" fmla="*/ 7486502 w 32029919"/>
              <a:gd name="connsiteY14" fmla="*/ 55848 h 5220011"/>
              <a:gd name="connsiteX15" fmla="*/ 7781108 w 32029919"/>
              <a:gd name="connsiteY15" fmla="*/ 168617 h 5220011"/>
              <a:gd name="connsiteX16" fmla="*/ 7901151 w 32029919"/>
              <a:gd name="connsiteY16" fmla="*/ 379293 h 5220011"/>
              <a:gd name="connsiteX17" fmla="*/ 8131660 w 32029919"/>
              <a:gd name="connsiteY17" fmla="*/ 649784 h 5220011"/>
              <a:gd name="connsiteX18" fmla="*/ 8253256 w 32029919"/>
              <a:gd name="connsiteY18" fmla="*/ 1075977 h 5220011"/>
              <a:gd name="connsiteX19" fmla="*/ 8413762 w 32029919"/>
              <a:gd name="connsiteY19" fmla="*/ 1247628 h 5220011"/>
              <a:gd name="connsiteX20" fmla="*/ 8595143 w 32029919"/>
              <a:gd name="connsiteY20" fmla="*/ 1505817 h 5220011"/>
              <a:gd name="connsiteX21" fmla="*/ 8706807 w 32029919"/>
              <a:gd name="connsiteY21" fmla="*/ 1539863 h 5220011"/>
              <a:gd name="connsiteX22" fmla="*/ 8790709 w 32029919"/>
              <a:gd name="connsiteY22" fmla="*/ 1670781 h 5220011"/>
              <a:gd name="connsiteX23" fmla="*/ 8960133 w 32029919"/>
              <a:gd name="connsiteY23" fmla="*/ 1574924 h 5220011"/>
              <a:gd name="connsiteX24" fmla="*/ 9298594 w 32029919"/>
              <a:gd name="connsiteY24" fmla="*/ 1505029 h 5220011"/>
              <a:gd name="connsiteX25" fmla="*/ 9997651 w 32029919"/>
              <a:gd name="connsiteY25" fmla="*/ 1444236 h 5220011"/>
              <a:gd name="connsiteX26" fmla="*/ 10436521 w 32029919"/>
              <a:gd name="connsiteY26" fmla="*/ 1197858 h 5220011"/>
              <a:gd name="connsiteX27" fmla="*/ 11441291 w 32029919"/>
              <a:gd name="connsiteY27" fmla="*/ 1675223 h 5220011"/>
              <a:gd name="connsiteX28" fmla="*/ 12457614 w 32029919"/>
              <a:gd name="connsiteY28" fmla="*/ 1336447 h 5220011"/>
              <a:gd name="connsiteX29" fmla="*/ 13277604 w 32029919"/>
              <a:gd name="connsiteY29" fmla="*/ 1151663 h 5220011"/>
              <a:gd name="connsiteX30" fmla="*/ 14465260 w 32029919"/>
              <a:gd name="connsiteY30" fmla="*/ 757887 h 5220011"/>
              <a:gd name="connsiteX31" fmla="*/ 15825300 w 32029919"/>
              <a:gd name="connsiteY31" fmla="*/ 969448 h 5220011"/>
              <a:gd name="connsiteX32" fmla="*/ 16505313 w 32029919"/>
              <a:gd name="connsiteY32" fmla="*/ 636992 h 5220011"/>
              <a:gd name="connsiteX33" fmla="*/ 17208004 w 32029919"/>
              <a:gd name="connsiteY33" fmla="*/ 516097 h 5220011"/>
              <a:gd name="connsiteX34" fmla="*/ 17752021 w 32029919"/>
              <a:gd name="connsiteY34" fmla="*/ 606768 h 5220011"/>
              <a:gd name="connsiteX35" fmla="*/ 18409374 w 32029919"/>
              <a:gd name="connsiteY35" fmla="*/ 364983 h 5220011"/>
              <a:gd name="connsiteX36" fmla="*/ 18976059 w 32029919"/>
              <a:gd name="connsiteY36" fmla="*/ 455654 h 5220011"/>
              <a:gd name="connsiteX37" fmla="*/ 19565408 w 32029919"/>
              <a:gd name="connsiteY37" fmla="*/ 2303 h 5220011"/>
              <a:gd name="connsiteX38" fmla="*/ 20109428 w 32029919"/>
              <a:gd name="connsiteY38" fmla="*/ 546317 h 5220011"/>
              <a:gd name="connsiteX39" fmla="*/ 20449445 w 32029919"/>
              <a:gd name="connsiteY39" fmla="*/ 999663 h 5220011"/>
              <a:gd name="connsiteX40" fmla="*/ 21152130 w 32029919"/>
              <a:gd name="connsiteY40" fmla="*/ 516106 h 5220011"/>
              <a:gd name="connsiteX41" fmla="*/ 21764146 w 32029919"/>
              <a:gd name="connsiteY41" fmla="*/ 727654 h 5220011"/>
              <a:gd name="connsiteX42" fmla="*/ 22602837 w 32029919"/>
              <a:gd name="connsiteY42" fmla="*/ 1362343 h 5220011"/>
              <a:gd name="connsiteX43" fmla="*/ 22897512 w 32029919"/>
              <a:gd name="connsiteY43" fmla="*/ 757878 h 5220011"/>
              <a:gd name="connsiteX44" fmla="*/ 23645533 w 32029919"/>
              <a:gd name="connsiteY44" fmla="*/ 727659 h 5220011"/>
              <a:gd name="connsiteX45" fmla="*/ 24393556 w 32029919"/>
              <a:gd name="connsiteY45" fmla="*/ 395202 h 5220011"/>
              <a:gd name="connsiteX46" fmla="*/ 25504254 w 32029919"/>
              <a:gd name="connsiteY46" fmla="*/ 1543685 h 5220011"/>
              <a:gd name="connsiteX47" fmla="*/ 26116273 w 32029919"/>
              <a:gd name="connsiteY47" fmla="*/ 1090334 h 5220011"/>
              <a:gd name="connsiteX48" fmla="*/ 26546948 w 32029919"/>
              <a:gd name="connsiteY48" fmla="*/ 878773 h 5220011"/>
              <a:gd name="connsiteX49" fmla="*/ 27204304 w 32029919"/>
              <a:gd name="connsiteY49" fmla="*/ 1664576 h 5220011"/>
              <a:gd name="connsiteX50" fmla="*/ 27634977 w 32029919"/>
              <a:gd name="connsiteY50" fmla="*/ 1634352 h 5220011"/>
              <a:gd name="connsiteX51" fmla="*/ 30431453 w 32029919"/>
              <a:gd name="connsiteY51" fmla="*/ 5214138 h 5220011"/>
              <a:gd name="connsiteX52" fmla="*/ 12049 w 32029919"/>
              <a:gd name="connsiteY52" fmla="*/ 5220013 h 5220011"/>
              <a:gd name="connsiteX53" fmla="*/ 2559 w 32029919"/>
              <a:gd name="connsiteY53" fmla="*/ 3792424 h 5220011"/>
              <a:gd name="connsiteX54" fmla="*/ 202583 w 32029919"/>
              <a:gd name="connsiteY54" fmla="*/ 3525724 h 5220011"/>
              <a:gd name="connsiteX55" fmla="*/ 458567 w 32029919"/>
              <a:gd name="connsiteY55" fmla="*/ 3611450 h 5220011"/>
              <a:gd name="connsiteX56" fmla="*/ 696691 w 32029919"/>
              <a:gd name="connsiteY56" fmla="*/ 3420950 h 5220011"/>
              <a:gd name="connsiteX57" fmla="*/ 896716 w 32029919"/>
              <a:gd name="connsiteY57" fmla="*/ 3287600 h 5220011"/>
              <a:gd name="connsiteX58" fmla="*/ 1039591 w 32029919"/>
              <a:gd name="connsiteY58" fmla="*/ 3011375 h 5220011"/>
              <a:gd name="connsiteX59" fmla="*/ 1411065 w 32029919"/>
              <a:gd name="connsiteY59" fmla="*/ 2878025 h 5220011"/>
              <a:gd name="connsiteX60" fmla="*/ 1685925 w 32029919"/>
              <a:gd name="connsiteY60" fmla="*/ 2811349 h 5220011"/>
              <a:gd name="connsiteX61" fmla="*/ 1856372 w 32029919"/>
              <a:gd name="connsiteY61" fmla="*/ 2588263 h 5220011"/>
              <a:gd name="connsiteX62" fmla="*/ 1976688 w 32029919"/>
              <a:gd name="connsiteY62" fmla="*/ 2632379 h 5220011"/>
              <a:gd name="connsiteX63" fmla="*/ 2096364 w 32029919"/>
              <a:gd name="connsiteY63" fmla="*/ 2476972 h 5220011"/>
              <a:gd name="connsiteX64" fmla="*/ 2345657 w 32029919"/>
              <a:gd name="connsiteY64" fmla="*/ 2479979 h 5220011"/>
              <a:gd name="connsiteX65" fmla="*/ 2480371 w 32029919"/>
              <a:gd name="connsiteY65" fmla="*/ 2628871 h 5220011"/>
              <a:gd name="connsiteX66" fmla="*/ 2674520 w 32029919"/>
              <a:gd name="connsiteY66" fmla="*/ 2576232 h 5220011"/>
              <a:gd name="connsiteX67" fmla="*/ 3007393 w 32029919"/>
              <a:gd name="connsiteY67" fmla="*/ 2544148 h 5220011"/>
              <a:gd name="connsiteX68" fmla="*/ 3316064 w 32029919"/>
              <a:gd name="connsiteY68" fmla="*/ 2554175 h 5220011"/>
              <a:gd name="connsiteX69" fmla="*/ 3380372 w 32029919"/>
              <a:gd name="connsiteY69" fmla="*/ 2407790 h 5220011"/>
              <a:gd name="connsiteX70" fmla="*/ 3510718 w 32029919"/>
              <a:gd name="connsiteY70" fmla="*/ 2314963 h 5220011"/>
              <a:gd name="connsiteX0" fmla="*/ 3510718 w 32208272"/>
              <a:gd name="connsiteY0" fmla="*/ 2314963 h 5220011"/>
              <a:gd name="connsiteX1" fmla="*/ 3834130 w 32208272"/>
              <a:gd name="connsiteY1" fmla="*/ 2124853 h 5220011"/>
              <a:gd name="connsiteX2" fmla="*/ 4068538 w 32208272"/>
              <a:gd name="connsiteY2" fmla="*/ 1879759 h 5220011"/>
              <a:gd name="connsiteX3" fmla="*/ 4447871 w 32208272"/>
              <a:gd name="connsiteY3" fmla="*/ 1929367 h 5220011"/>
              <a:gd name="connsiteX4" fmla="*/ 4932915 w 32208272"/>
              <a:gd name="connsiteY4" fmla="*/ 1735383 h 5220011"/>
              <a:gd name="connsiteX5" fmla="*/ 5055885 w 32208272"/>
              <a:gd name="connsiteY5" fmla="*/ 1744085 h 5220011"/>
              <a:gd name="connsiteX6" fmla="*/ 5262183 w 32208272"/>
              <a:gd name="connsiteY6" fmla="*/ 1452063 h 5220011"/>
              <a:gd name="connsiteX7" fmla="*/ 5527059 w 32208272"/>
              <a:gd name="connsiteY7" fmla="*/ 1877899 h 5220011"/>
              <a:gd name="connsiteX8" fmla="*/ 5685000 w 32208272"/>
              <a:gd name="connsiteY8" fmla="*/ 1313834 h 5220011"/>
              <a:gd name="connsiteX9" fmla="*/ 6111999 w 32208272"/>
              <a:gd name="connsiteY9" fmla="*/ 1040629 h 5220011"/>
              <a:gd name="connsiteX10" fmla="*/ 6234198 w 32208272"/>
              <a:gd name="connsiteY10" fmla="*/ 711668 h 5220011"/>
              <a:gd name="connsiteX11" fmla="*/ 6780318 w 32208272"/>
              <a:gd name="connsiteY11" fmla="*/ 865927 h 5220011"/>
              <a:gd name="connsiteX12" fmla="*/ 6991551 w 32208272"/>
              <a:gd name="connsiteY12" fmla="*/ 646621 h 5220011"/>
              <a:gd name="connsiteX13" fmla="*/ 7181354 w 32208272"/>
              <a:gd name="connsiteY13" fmla="*/ 571815 h 5220011"/>
              <a:gd name="connsiteX14" fmla="*/ 7486502 w 32208272"/>
              <a:gd name="connsiteY14" fmla="*/ 55848 h 5220011"/>
              <a:gd name="connsiteX15" fmla="*/ 7781108 w 32208272"/>
              <a:gd name="connsiteY15" fmla="*/ 168617 h 5220011"/>
              <a:gd name="connsiteX16" fmla="*/ 7901151 w 32208272"/>
              <a:gd name="connsiteY16" fmla="*/ 379293 h 5220011"/>
              <a:gd name="connsiteX17" fmla="*/ 8131660 w 32208272"/>
              <a:gd name="connsiteY17" fmla="*/ 649784 h 5220011"/>
              <a:gd name="connsiteX18" fmla="*/ 8253256 w 32208272"/>
              <a:gd name="connsiteY18" fmla="*/ 1075977 h 5220011"/>
              <a:gd name="connsiteX19" fmla="*/ 8413762 w 32208272"/>
              <a:gd name="connsiteY19" fmla="*/ 1247628 h 5220011"/>
              <a:gd name="connsiteX20" fmla="*/ 8595143 w 32208272"/>
              <a:gd name="connsiteY20" fmla="*/ 1505817 h 5220011"/>
              <a:gd name="connsiteX21" fmla="*/ 8706807 w 32208272"/>
              <a:gd name="connsiteY21" fmla="*/ 1539863 h 5220011"/>
              <a:gd name="connsiteX22" fmla="*/ 8790709 w 32208272"/>
              <a:gd name="connsiteY22" fmla="*/ 1670781 h 5220011"/>
              <a:gd name="connsiteX23" fmla="*/ 8960133 w 32208272"/>
              <a:gd name="connsiteY23" fmla="*/ 1574924 h 5220011"/>
              <a:gd name="connsiteX24" fmla="*/ 9298594 w 32208272"/>
              <a:gd name="connsiteY24" fmla="*/ 1505029 h 5220011"/>
              <a:gd name="connsiteX25" fmla="*/ 9997651 w 32208272"/>
              <a:gd name="connsiteY25" fmla="*/ 1444236 h 5220011"/>
              <a:gd name="connsiteX26" fmla="*/ 10436521 w 32208272"/>
              <a:gd name="connsiteY26" fmla="*/ 1197858 h 5220011"/>
              <a:gd name="connsiteX27" fmla="*/ 11441291 w 32208272"/>
              <a:gd name="connsiteY27" fmla="*/ 1675223 h 5220011"/>
              <a:gd name="connsiteX28" fmla="*/ 12457614 w 32208272"/>
              <a:gd name="connsiteY28" fmla="*/ 1336447 h 5220011"/>
              <a:gd name="connsiteX29" fmla="*/ 13277604 w 32208272"/>
              <a:gd name="connsiteY29" fmla="*/ 1151663 h 5220011"/>
              <a:gd name="connsiteX30" fmla="*/ 14465260 w 32208272"/>
              <a:gd name="connsiteY30" fmla="*/ 757887 h 5220011"/>
              <a:gd name="connsiteX31" fmla="*/ 15825300 w 32208272"/>
              <a:gd name="connsiteY31" fmla="*/ 969448 h 5220011"/>
              <a:gd name="connsiteX32" fmla="*/ 16505313 w 32208272"/>
              <a:gd name="connsiteY32" fmla="*/ 636992 h 5220011"/>
              <a:gd name="connsiteX33" fmla="*/ 17208004 w 32208272"/>
              <a:gd name="connsiteY33" fmla="*/ 516097 h 5220011"/>
              <a:gd name="connsiteX34" fmla="*/ 17752021 w 32208272"/>
              <a:gd name="connsiteY34" fmla="*/ 606768 h 5220011"/>
              <a:gd name="connsiteX35" fmla="*/ 18409374 w 32208272"/>
              <a:gd name="connsiteY35" fmla="*/ 364983 h 5220011"/>
              <a:gd name="connsiteX36" fmla="*/ 18976059 w 32208272"/>
              <a:gd name="connsiteY36" fmla="*/ 455654 h 5220011"/>
              <a:gd name="connsiteX37" fmla="*/ 19565408 w 32208272"/>
              <a:gd name="connsiteY37" fmla="*/ 2303 h 5220011"/>
              <a:gd name="connsiteX38" fmla="*/ 20109428 w 32208272"/>
              <a:gd name="connsiteY38" fmla="*/ 546317 h 5220011"/>
              <a:gd name="connsiteX39" fmla="*/ 20449445 w 32208272"/>
              <a:gd name="connsiteY39" fmla="*/ 999663 h 5220011"/>
              <a:gd name="connsiteX40" fmla="*/ 21152130 w 32208272"/>
              <a:gd name="connsiteY40" fmla="*/ 516106 h 5220011"/>
              <a:gd name="connsiteX41" fmla="*/ 21764146 w 32208272"/>
              <a:gd name="connsiteY41" fmla="*/ 727654 h 5220011"/>
              <a:gd name="connsiteX42" fmla="*/ 22602837 w 32208272"/>
              <a:gd name="connsiteY42" fmla="*/ 1362343 h 5220011"/>
              <a:gd name="connsiteX43" fmla="*/ 22897512 w 32208272"/>
              <a:gd name="connsiteY43" fmla="*/ 757878 h 5220011"/>
              <a:gd name="connsiteX44" fmla="*/ 23645533 w 32208272"/>
              <a:gd name="connsiteY44" fmla="*/ 727659 h 5220011"/>
              <a:gd name="connsiteX45" fmla="*/ 24393556 w 32208272"/>
              <a:gd name="connsiteY45" fmla="*/ 395202 h 5220011"/>
              <a:gd name="connsiteX46" fmla="*/ 25504254 w 32208272"/>
              <a:gd name="connsiteY46" fmla="*/ 1543685 h 5220011"/>
              <a:gd name="connsiteX47" fmla="*/ 26116273 w 32208272"/>
              <a:gd name="connsiteY47" fmla="*/ 1090334 h 5220011"/>
              <a:gd name="connsiteX48" fmla="*/ 26546948 w 32208272"/>
              <a:gd name="connsiteY48" fmla="*/ 878773 h 5220011"/>
              <a:gd name="connsiteX49" fmla="*/ 27204304 w 32208272"/>
              <a:gd name="connsiteY49" fmla="*/ 1664576 h 5220011"/>
              <a:gd name="connsiteX50" fmla="*/ 27634977 w 32208272"/>
              <a:gd name="connsiteY50" fmla="*/ 1634352 h 5220011"/>
              <a:gd name="connsiteX51" fmla="*/ 28496336 w 32208272"/>
              <a:gd name="connsiteY51" fmla="*/ 2178370 h 5220011"/>
              <a:gd name="connsiteX52" fmla="*/ 30431453 w 32208272"/>
              <a:gd name="connsiteY52" fmla="*/ 5214138 h 5220011"/>
              <a:gd name="connsiteX53" fmla="*/ 12049 w 32208272"/>
              <a:gd name="connsiteY53" fmla="*/ 5220013 h 5220011"/>
              <a:gd name="connsiteX54" fmla="*/ 2559 w 32208272"/>
              <a:gd name="connsiteY54" fmla="*/ 3792424 h 5220011"/>
              <a:gd name="connsiteX55" fmla="*/ 202583 w 32208272"/>
              <a:gd name="connsiteY55" fmla="*/ 3525724 h 5220011"/>
              <a:gd name="connsiteX56" fmla="*/ 458567 w 32208272"/>
              <a:gd name="connsiteY56" fmla="*/ 3611450 h 5220011"/>
              <a:gd name="connsiteX57" fmla="*/ 696691 w 32208272"/>
              <a:gd name="connsiteY57" fmla="*/ 3420950 h 5220011"/>
              <a:gd name="connsiteX58" fmla="*/ 896716 w 32208272"/>
              <a:gd name="connsiteY58" fmla="*/ 3287600 h 5220011"/>
              <a:gd name="connsiteX59" fmla="*/ 1039591 w 32208272"/>
              <a:gd name="connsiteY59" fmla="*/ 3011375 h 5220011"/>
              <a:gd name="connsiteX60" fmla="*/ 1411065 w 32208272"/>
              <a:gd name="connsiteY60" fmla="*/ 2878025 h 5220011"/>
              <a:gd name="connsiteX61" fmla="*/ 1685925 w 32208272"/>
              <a:gd name="connsiteY61" fmla="*/ 2811349 h 5220011"/>
              <a:gd name="connsiteX62" fmla="*/ 1856372 w 32208272"/>
              <a:gd name="connsiteY62" fmla="*/ 2588263 h 5220011"/>
              <a:gd name="connsiteX63" fmla="*/ 1976688 w 32208272"/>
              <a:gd name="connsiteY63" fmla="*/ 2632379 h 5220011"/>
              <a:gd name="connsiteX64" fmla="*/ 2096364 w 32208272"/>
              <a:gd name="connsiteY64" fmla="*/ 2476972 h 5220011"/>
              <a:gd name="connsiteX65" fmla="*/ 2345657 w 32208272"/>
              <a:gd name="connsiteY65" fmla="*/ 2479979 h 5220011"/>
              <a:gd name="connsiteX66" fmla="*/ 2480371 w 32208272"/>
              <a:gd name="connsiteY66" fmla="*/ 2628871 h 5220011"/>
              <a:gd name="connsiteX67" fmla="*/ 2674520 w 32208272"/>
              <a:gd name="connsiteY67" fmla="*/ 2576232 h 5220011"/>
              <a:gd name="connsiteX68" fmla="*/ 3007393 w 32208272"/>
              <a:gd name="connsiteY68" fmla="*/ 2544148 h 5220011"/>
              <a:gd name="connsiteX69" fmla="*/ 3316064 w 32208272"/>
              <a:gd name="connsiteY69" fmla="*/ 2554175 h 5220011"/>
              <a:gd name="connsiteX70" fmla="*/ 3380372 w 32208272"/>
              <a:gd name="connsiteY70" fmla="*/ 2407790 h 5220011"/>
              <a:gd name="connsiteX71" fmla="*/ 3510718 w 32208272"/>
              <a:gd name="connsiteY71" fmla="*/ 2314963 h 5220011"/>
              <a:gd name="connsiteX0" fmla="*/ 3510718 w 32187707"/>
              <a:gd name="connsiteY0" fmla="*/ 2314963 h 5220011"/>
              <a:gd name="connsiteX1" fmla="*/ 3834130 w 32187707"/>
              <a:gd name="connsiteY1" fmla="*/ 2124853 h 5220011"/>
              <a:gd name="connsiteX2" fmla="*/ 4068538 w 32187707"/>
              <a:gd name="connsiteY2" fmla="*/ 1879759 h 5220011"/>
              <a:gd name="connsiteX3" fmla="*/ 4447871 w 32187707"/>
              <a:gd name="connsiteY3" fmla="*/ 1929367 h 5220011"/>
              <a:gd name="connsiteX4" fmla="*/ 4932915 w 32187707"/>
              <a:gd name="connsiteY4" fmla="*/ 1735383 h 5220011"/>
              <a:gd name="connsiteX5" fmla="*/ 5055885 w 32187707"/>
              <a:gd name="connsiteY5" fmla="*/ 1744085 h 5220011"/>
              <a:gd name="connsiteX6" fmla="*/ 5262183 w 32187707"/>
              <a:gd name="connsiteY6" fmla="*/ 1452063 h 5220011"/>
              <a:gd name="connsiteX7" fmla="*/ 5527059 w 32187707"/>
              <a:gd name="connsiteY7" fmla="*/ 1877899 h 5220011"/>
              <a:gd name="connsiteX8" fmla="*/ 5685000 w 32187707"/>
              <a:gd name="connsiteY8" fmla="*/ 1313834 h 5220011"/>
              <a:gd name="connsiteX9" fmla="*/ 6111999 w 32187707"/>
              <a:gd name="connsiteY9" fmla="*/ 1040629 h 5220011"/>
              <a:gd name="connsiteX10" fmla="*/ 6234198 w 32187707"/>
              <a:gd name="connsiteY10" fmla="*/ 711668 h 5220011"/>
              <a:gd name="connsiteX11" fmla="*/ 6780318 w 32187707"/>
              <a:gd name="connsiteY11" fmla="*/ 865927 h 5220011"/>
              <a:gd name="connsiteX12" fmla="*/ 6991551 w 32187707"/>
              <a:gd name="connsiteY12" fmla="*/ 646621 h 5220011"/>
              <a:gd name="connsiteX13" fmla="*/ 7181354 w 32187707"/>
              <a:gd name="connsiteY13" fmla="*/ 571815 h 5220011"/>
              <a:gd name="connsiteX14" fmla="*/ 7486502 w 32187707"/>
              <a:gd name="connsiteY14" fmla="*/ 55848 h 5220011"/>
              <a:gd name="connsiteX15" fmla="*/ 7781108 w 32187707"/>
              <a:gd name="connsiteY15" fmla="*/ 168617 h 5220011"/>
              <a:gd name="connsiteX16" fmla="*/ 7901151 w 32187707"/>
              <a:gd name="connsiteY16" fmla="*/ 379293 h 5220011"/>
              <a:gd name="connsiteX17" fmla="*/ 8131660 w 32187707"/>
              <a:gd name="connsiteY17" fmla="*/ 649784 h 5220011"/>
              <a:gd name="connsiteX18" fmla="*/ 8253256 w 32187707"/>
              <a:gd name="connsiteY18" fmla="*/ 1075977 h 5220011"/>
              <a:gd name="connsiteX19" fmla="*/ 8413762 w 32187707"/>
              <a:gd name="connsiteY19" fmla="*/ 1247628 h 5220011"/>
              <a:gd name="connsiteX20" fmla="*/ 8595143 w 32187707"/>
              <a:gd name="connsiteY20" fmla="*/ 1505817 h 5220011"/>
              <a:gd name="connsiteX21" fmla="*/ 8706807 w 32187707"/>
              <a:gd name="connsiteY21" fmla="*/ 1539863 h 5220011"/>
              <a:gd name="connsiteX22" fmla="*/ 8790709 w 32187707"/>
              <a:gd name="connsiteY22" fmla="*/ 1670781 h 5220011"/>
              <a:gd name="connsiteX23" fmla="*/ 8960133 w 32187707"/>
              <a:gd name="connsiteY23" fmla="*/ 1574924 h 5220011"/>
              <a:gd name="connsiteX24" fmla="*/ 9298594 w 32187707"/>
              <a:gd name="connsiteY24" fmla="*/ 1505029 h 5220011"/>
              <a:gd name="connsiteX25" fmla="*/ 9997651 w 32187707"/>
              <a:gd name="connsiteY25" fmla="*/ 1444236 h 5220011"/>
              <a:gd name="connsiteX26" fmla="*/ 10436521 w 32187707"/>
              <a:gd name="connsiteY26" fmla="*/ 1197858 h 5220011"/>
              <a:gd name="connsiteX27" fmla="*/ 11441291 w 32187707"/>
              <a:gd name="connsiteY27" fmla="*/ 1675223 h 5220011"/>
              <a:gd name="connsiteX28" fmla="*/ 12457614 w 32187707"/>
              <a:gd name="connsiteY28" fmla="*/ 1336447 h 5220011"/>
              <a:gd name="connsiteX29" fmla="*/ 13277604 w 32187707"/>
              <a:gd name="connsiteY29" fmla="*/ 1151663 h 5220011"/>
              <a:gd name="connsiteX30" fmla="*/ 14465260 w 32187707"/>
              <a:gd name="connsiteY30" fmla="*/ 757887 h 5220011"/>
              <a:gd name="connsiteX31" fmla="*/ 15825300 w 32187707"/>
              <a:gd name="connsiteY31" fmla="*/ 969448 h 5220011"/>
              <a:gd name="connsiteX32" fmla="*/ 16505313 w 32187707"/>
              <a:gd name="connsiteY32" fmla="*/ 636992 h 5220011"/>
              <a:gd name="connsiteX33" fmla="*/ 17208004 w 32187707"/>
              <a:gd name="connsiteY33" fmla="*/ 516097 h 5220011"/>
              <a:gd name="connsiteX34" fmla="*/ 17752021 w 32187707"/>
              <a:gd name="connsiteY34" fmla="*/ 606768 h 5220011"/>
              <a:gd name="connsiteX35" fmla="*/ 18409374 w 32187707"/>
              <a:gd name="connsiteY35" fmla="*/ 364983 h 5220011"/>
              <a:gd name="connsiteX36" fmla="*/ 18976059 w 32187707"/>
              <a:gd name="connsiteY36" fmla="*/ 455654 h 5220011"/>
              <a:gd name="connsiteX37" fmla="*/ 19565408 w 32187707"/>
              <a:gd name="connsiteY37" fmla="*/ 2303 h 5220011"/>
              <a:gd name="connsiteX38" fmla="*/ 20109428 w 32187707"/>
              <a:gd name="connsiteY38" fmla="*/ 546317 h 5220011"/>
              <a:gd name="connsiteX39" fmla="*/ 20449445 w 32187707"/>
              <a:gd name="connsiteY39" fmla="*/ 999663 h 5220011"/>
              <a:gd name="connsiteX40" fmla="*/ 21152130 w 32187707"/>
              <a:gd name="connsiteY40" fmla="*/ 516106 h 5220011"/>
              <a:gd name="connsiteX41" fmla="*/ 21764146 w 32187707"/>
              <a:gd name="connsiteY41" fmla="*/ 727654 h 5220011"/>
              <a:gd name="connsiteX42" fmla="*/ 22602837 w 32187707"/>
              <a:gd name="connsiteY42" fmla="*/ 1362343 h 5220011"/>
              <a:gd name="connsiteX43" fmla="*/ 22897512 w 32187707"/>
              <a:gd name="connsiteY43" fmla="*/ 757878 h 5220011"/>
              <a:gd name="connsiteX44" fmla="*/ 23645533 w 32187707"/>
              <a:gd name="connsiteY44" fmla="*/ 727659 h 5220011"/>
              <a:gd name="connsiteX45" fmla="*/ 24393556 w 32187707"/>
              <a:gd name="connsiteY45" fmla="*/ 395202 h 5220011"/>
              <a:gd name="connsiteX46" fmla="*/ 25504254 w 32187707"/>
              <a:gd name="connsiteY46" fmla="*/ 1543685 h 5220011"/>
              <a:gd name="connsiteX47" fmla="*/ 26116273 w 32187707"/>
              <a:gd name="connsiteY47" fmla="*/ 1090334 h 5220011"/>
              <a:gd name="connsiteX48" fmla="*/ 26546948 w 32187707"/>
              <a:gd name="connsiteY48" fmla="*/ 878773 h 5220011"/>
              <a:gd name="connsiteX49" fmla="*/ 27204304 w 32187707"/>
              <a:gd name="connsiteY49" fmla="*/ 1664576 h 5220011"/>
              <a:gd name="connsiteX50" fmla="*/ 27634977 w 32187707"/>
              <a:gd name="connsiteY50" fmla="*/ 1634352 h 5220011"/>
              <a:gd name="connsiteX51" fmla="*/ 28383001 w 32187707"/>
              <a:gd name="connsiteY51" fmla="*/ 1271672 h 5220011"/>
              <a:gd name="connsiteX52" fmla="*/ 30431453 w 32187707"/>
              <a:gd name="connsiteY52" fmla="*/ 5214138 h 5220011"/>
              <a:gd name="connsiteX53" fmla="*/ 12049 w 32187707"/>
              <a:gd name="connsiteY53" fmla="*/ 5220013 h 5220011"/>
              <a:gd name="connsiteX54" fmla="*/ 2559 w 32187707"/>
              <a:gd name="connsiteY54" fmla="*/ 3792424 h 5220011"/>
              <a:gd name="connsiteX55" fmla="*/ 202583 w 32187707"/>
              <a:gd name="connsiteY55" fmla="*/ 3525724 h 5220011"/>
              <a:gd name="connsiteX56" fmla="*/ 458567 w 32187707"/>
              <a:gd name="connsiteY56" fmla="*/ 3611450 h 5220011"/>
              <a:gd name="connsiteX57" fmla="*/ 696691 w 32187707"/>
              <a:gd name="connsiteY57" fmla="*/ 3420950 h 5220011"/>
              <a:gd name="connsiteX58" fmla="*/ 896716 w 32187707"/>
              <a:gd name="connsiteY58" fmla="*/ 3287600 h 5220011"/>
              <a:gd name="connsiteX59" fmla="*/ 1039591 w 32187707"/>
              <a:gd name="connsiteY59" fmla="*/ 3011375 h 5220011"/>
              <a:gd name="connsiteX60" fmla="*/ 1411065 w 32187707"/>
              <a:gd name="connsiteY60" fmla="*/ 2878025 h 5220011"/>
              <a:gd name="connsiteX61" fmla="*/ 1685925 w 32187707"/>
              <a:gd name="connsiteY61" fmla="*/ 2811349 h 5220011"/>
              <a:gd name="connsiteX62" fmla="*/ 1856372 w 32187707"/>
              <a:gd name="connsiteY62" fmla="*/ 2588263 h 5220011"/>
              <a:gd name="connsiteX63" fmla="*/ 1976688 w 32187707"/>
              <a:gd name="connsiteY63" fmla="*/ 2632379 h 5220011"/>
              <a:gd name="connsiteX64" fmla="*/ 2096364 w 32187707"/>
              <a:gd name="connsiteY64" fmla="*/ 2476972 h 5220011"/>
              <a:gd name="connsiteX65" fmla="*/ 2345657 w 32187707"/>
              <a:gd name="connsiteY65" fmla="*/ 2479979 h 5220011"/>
              <a:gd name="connsiteX66" fmla="*/ 2480371 w 32187707"/>
              <a:gd name="connsiteY66" fmla="*/ 2628871 h 5220011"/>
              <a:gd name="connsiteX67" fmla="*/ 2674520 w 32187707"/>
              <a:gd name="connsiteY67" fmla="*/ 2576232 h 5220011"/>
              <a:gd name="connsiteX68" fmla="*/ 3007393 w 32187707"/>
              <a:gd name="connsiteY68" fmla="*/ 2544148 h 5220011"/>
              <a:gd name="connsiteX69" fmla="*/ 3316064 w 32187707"/>
              <a:gd name="connsiteY69" fmla="*/ 2554175 h 5220011"/>
              <a:gd name="connsiteX70" fmla="*/ 3380372 w 32187707"/>
              <a:gd name="connsiteY70" fmla="*/ 2407790 h 5220011"/>
              <a:gd name="connsiteX71" fmla="*/ 3510718 w 32187707"/>
              <a:gd name="connsiteY71" fmla="*/ 2314963 h 5220011"/>
              <a:gd name="connsiteX0" fmla="*/ 3510718 w 32187707"/>
              <a:gd name="connsiteY0" fmla="*/ 2314963 h 5220011"/>
              <a:gd name="connsiteX1" fmla="*/ 3834130 w 32187707"/>
              <a:gd name="connsiteY1" fmla="*/ 2124853 h 5220011"/>
              <a:gd name="connsiteX2" fmla="*/ 4068538 w 32187707"/>
              <a:gd name="connsiteY2" fmla="*/ 1879759 h 5220011"/>
              <a:gd name="connsiteX3" fmla="*/ 4447871 w 32187707"/>
              <a:gd name="connsiteY3" fmla="*/ 1929367 h 5220011"/>
              <a:gd name="connsiteX4" fmla="*/ 4932915 w 32187707"/>
              <a:gd name="connsiteY4" fmla="*/ 1735383 h 5220011"/>
              <a:gd name="connsiteX5" fmla="*/ 5055885 w 32187707"/>
              <a:gd name="connsiteY5" fmla="*/ 1744085 h 5220011"/>
              <a:gd name="connsiteX6" fmla="*/ 5262183 w 32187707"/>
              <a:gd name="connsiteY6" fmla="*/ 1452063 h 5220011"/>
              <a:gd name="connsiteX7" fmla="*/ 5527059 w 32187707"/>
              <a:gd name="connsiteY7" fmla="*/ 1877899 h 5220011"/>
              <a:gd name="connsiteX8" fmla="*/ 5685000 w 32187707"/>
              <a:gd name="connsiteY8" fmla="*/ 1313834 h 5220011"/>
              <a:gd name="connsiteX9" fmla="*/ 6111999 w 32187707"/>
              <a:gd name="connsiteY9" fmla="*/ 1040629 h 5220011"/>
              <a:gd name="connsiteX10" fmla="*/ 6234198 w 32187707"/>
              <a:gd name="connsiteY10" fmla="*/ 711668 h 5220011"/>
              <a:gd name="connsiteX11" fmla="*/ 6780318 w 32187707"/>
              <a:gd name="connsiteY11" fmla="*/ 865927 h 5220011"/>
              <a:gd name="connsiteX12" fmla="*/ 6991551 w 32187707"/>
              <a:gd name="connsiteY12" fmla="*/ 646621 h 5220011"/>
              <a:gd name="connsiteX13" fmla="*/ 7181354 w 32187707"/>
              <a:gd name="connsiteY13" fmla="*/ 571815 h 5220011"/>
              <a:gd name="connsiteX14" fmla="*/ 7486502 w 32187707"/>
              <a:gd name="connsiteY14" fmla="*/ 55848 h 5220011"/>
              <a:gd name="connsiteX15" fmla="*/ 7781108 w 32187707"/>
              <a:gd name="connsiteY15" fmla="*/ 168617 h 5220011"/>
              <a:gd name="connsiteX16" fmla="*/ 7901151 w 32187707"/>
              <a:gd name="connsiteY16" fmla="*/ 379293 h 5220011"/>
              <a:gd name="connsiteX17" fmla="*/ 8131660 w 32187707"/>
              <a:gd name="connsiteY17" fmla="*/ 649784 h 5220011"/>
              <a:gd name="connsiteX18" fmla="*/ 8253256 w 32187707"/>
              <a:gd name="connsiteY18" fmla="*/ 1075977 h 5220011"/>
              <a:gd name="connsiteX19" fmla="*/ 8413762 w 32187707"/>
              <a:gd name="connsiteY19" fmla="*/ 1247628 h 5220011"/>
              <a:gd name="connsiteX20" fmla="*/ 8595143 w 32187707"/>
              <a:gd name="connsiteY20" fmla="*/ 1505817 h 5220011"/>
              <a:gd name="connsiteX21" fmla="*/ 8706807 w 32187707"/>
              <a:gd name="connsiteY21" fmla="*/ 1539863 h 5220011"/>
              <a:gd name="connsiteX22" fmla="*/ 8790709 w 32187707"/>
              <a:gd name="connsiteY22" fmla="*/ 1670781 h 5220011"/>
              <a:gd name="connsiteX23" fmla="*/ 8960133 w 32187707"/>
              <a:gd name="connsiteY23" fmla="*/ 1574924 h 5220011"/>
              <a:gd name="connsiteX24" fmla="*/ 9298594 w 32187707"/>
              <a:gd name="connsiteY24" fmla="*/ 1505029 h 5220011"/>
              <a:gd name="connsiteX25" fmla="*/ 9997651 w 32187707"/>
              <a:gd name="connsiteY25" fmla="*/ 1444236 h 5220011"/>
              <a:gd name="connsiteX26" fmla="*/ 10436521 w 32187707"/>
              <a:gd name="connsiteY26" fmla="*/ 1197858 h 5220011"/>
              <a:gd name="connsiteX27" fmla="*/ 11441291 w 32187707"/>
              <a:gd name="connsiteY27" fmla="*/ 1675223 h 5220011"/>
              <a:gd name="connsiteX28" fmla="*/ 12457614 w 32187707"/>
              <a:gd name="connsiteY28" fmla="*/ 1336447 h 5220011"/>
              <a:gd name="connsiteX29" fmla="*/ 13277604 w 32187707"/>
              <a:gd name="connsiteY29" fmla="*/ 1151663 h 5220011"/>
              <a:gd name="connsiteX30" fmla="*/ 14465260 w 32187707"/>
              <a:gd name="connsiteY30" fmla="*/ 757887 h 5220011"/>
              <a:gd name="connsiteX31" fmla="*/ 15825300 w 32187707"/>
              <a:gd name="connsiteY31" fmla="*/ 969448 h 5220011"/>
              <a:gd name="connsiteX32" fmla="*/ 16505313 w 32187707"/>
              <a:gd name="connsiteY32" fmla="*/ 636992 h 5220011"/>
              <a:gd name="connsiteX33" fmla="*/ 17208004 w 32187707"/>
              <a:gd name="connsiteY33" fmla="*/ 516097 h 5220011"/>
              <a:gd name="connsiteX34" fmla="*/ 17752021 w 32187707"/>
              <a:gd name="connsiteY34" fmla="*/ 606768 h 5220011"/>
              <a:gd name="connsiteX35" fmla="*/ 18409374 w 32187707"/>
              <a:gd name="connsiteY35" fmla="*/ 364983 h 5220011"/>
              <a:gd name="connsiteX36" fmla="*/ 18976059 w 32187707"/>
              <a:gd name="connsiteY36" fmla="*/ 455654 h 5220011"/>
              <a:gd name="connsiteX37" fmla="*/ 19565408 w 32187707"/>
              <a:gd name="connsiteY37" fmla="*/ 2303 h 5220011"/>
              <a:gd name="connsiteX38" fmla="*/ 20109428 w 32187707"/>
              <a:gd name="connsiteY38" fmla="*/ 546317 h 5220011"/>
              <a:gd name="connsiteX39" fmla="*/ 20449445 w 32187707"/>
              <a:gd name="connsiteY39" fmla="*/ 999663 h 5220011"/>
              <a:gd name="connsiteX40" fmla="*/ 21152130 w 32187707"/>
              <a:gd name="connsiteY40" fmla="*/ 516106 h 5220011"/>
              <a:gd name="connsiteX41" fmla="*/ 21764146 w 32187707"/>
              <a:gd name="connsiteY41" fmla="*/ 727654 h 5220011"/>
              <a:gd name="connsiteX42" fmla="*/ 22602837 w 32187707"/>
              <a:gd name="connsiteY42" fmla="*/ 1362343 h 5220011"/>
              <a:gd name="connsiteX43" fmla="*/ 22897512 w 32187707"/>
              <a:gd name="connsiteY43" fmla="*/ 757878 h 5220011"/>
              <a:gd name="connsiteX44" fmla="*/ 23645533 w 32187707"/>
              <a:gd name="connsiteY44" fmla="*/ 727659 h 5220011"/>
              <a:gd name="connsiteX45" fmla="*/ 24393556 w 32187707"/>
              <a:gd name="connsiteY45" fmla="*/ 395202 h 5220011"/>
              <a:gd name="connsiteX46" fmla="*/ 25504254 w 32187707"/>
              <a:gd name="connsiteY46" fmla="*/ 1543685 h 5220011"/>
              <a:gd name="connsiteX47" fmla="*/ 26116273 w 32187707"/>
              <a:gd name="connsiteY47" fmla="*/ 1090334 h 5220011"/>
              <a:gd name="connsiteX48" fmla="*/ 26546948 w 32187707"/>
              <a:gd name="connsiteY48" fmla="*/ 878773 h 5220011"/>
              <a:gd name="connsiteX49" fmla="*/ 27204304 w 32187707"/>
              <a:gd name="connsiteY49" fmla="*/ 1664576 h 5220011"/>
              <a:gd name="connsiteX50" fmla="*/ 27634977 w 32187707"/>
              <a:gd name="connsiteY50" fmla="*/ 1634352 h 5220011"/>
              <a:gd name="connsiteX51" fmla="*/ 28383001 w 32187707"/>
              <a:gd name="connsiteY51" fmla="*/ 1271672 h 5220011"/>
              <a:gd name="connsiteX52" fmla="*/ 30431453 w 32187707"/>
              <a:gd name="connsiteY52" fmla="*/ 5214138 h 5220011"/>
              <a:gd name="connsiteX53" fmla="*/ 12049 w 32187707"/>
              <a:gd name="connsiteY53" fmla="*/ 5220013 h 5220011"/>
              <a:gd name="connsiteX54" fmla="*/ 2559 w 32187707"/>
              <a:gd name="connsiteY54" fmla="*/ 3792424 h 5220011"/>
              <a:gd name="connsiteX55" fmla="*/ 202583 w 32187707"/>
              <a:gd name="connsiteY55" fmla="*/ 3525724 h 5220011"/>
              <a:gd name="connsiteX56" fmla="*/ 458567 w 32187707"/>
              <a:gd name="connsiteY56" fmla="*/ 3611450 h 5220011"/>
              <a:gd name="connsiteX57" fmla="*/ 696691 w 32187707"/>
              <a:gd name="connsiteY57" fmla="*/ 3420950 h 5220011"/>
              <a:gd name="connsiteX58" fmla="*/ 896716 w 32187707"/>
              <a:gd name="connsiteY58" fmla="*/ 3287600 h 5220011"/>
              <a:gd name="connsiteX59" fmla="*/ 1039591 w 32187707"/>
              <a:gd name="connsiteY59" fmla="*/ 3011375 h 5220011"/>
              <a:gd name="connsiteX60" fmla="*/ 1411065 w 32187707"/>
              <a:gd name="connsiteY60" fmla="*/ 2878025 h 5220011"/>
              <a:gd name="connsiteX61" fmla="*/ 1685925 w 32187707"/>
              <a:gd name="connsiteY61" fmla="*/ 2811349 h 5220011"/>
              <a:gd name="connsiteX62" fmla="*/ 1856372 w 32187707"/>
              <a:gd name="connsiteY62" fmla="*/ 2588263 h 5220011"/>
              <a:gd name="connsiteX63" fmla="*/ 1976688 w 32187707"/>
              <a:gd name="connsiteY63" fmla="*/ 2632379 h 5220011"/>
              <a:gd name="connsiteX64" fmla="*/ 2096364 w 32187707"/>
              <a:gd name="connsiteY64" fmla="*/ 2476972 h 5220011"/>
              <a:gd name="connsiteX65" fmla="*/ 2345657 w 32187707"/>
              <a:gd name="connsiteY65" fmla="*/ 2479979 h 5220011"/>
              <a:gd name="connsiteX66" fmla="*/ 2480371 w 32187707"/>
              <a:gd name="connsiteY66" fmla="*/ 2628871 h 5220011"/>
              <a:gd name="connsiteX67" fmla="*/ 2674520 w 32187707"/>
              <a:gd name="connsiteY67" fmla="*/ 2576232 h 5220011"/>
              <a:gd name="connsiteX68" fmla="*/ 3007393 w 32187707"/>
              <a:gd name="connsiteY68" fmla="*/ 2544148 h 5220011"/>
              <a:gd name="connsiteX69" fmla="*/ 3316064 w 32187707"/>
              <a:gd name="connsiteY69" fmla="*/ 2554175 h 5220011"/>
              <a:gd name="connsiteX70" fmla="*/ 3380372 w 32187707"/>
              <a:gd name="connsiteY70" fmla="*/ 2407790 h 5220011"/>
              <a:gd name="connsiteX71" fmla="*/ 3510718 w 32187707"/>
              <a:gd name="connsiteY71" fmla="*/ 2314963 h 5220011"/>
              <a:gd name="connsiteX0" fmla="*/ 3510718 w 32191334"/>
              <a:gd name="connsiteY0" fmla="*/ 2314963 h 5220011"/>
              <a:gd name="connsiteX1" fmla="*/ 3834130 w 32191334"/>
              <a:gd name="connsiteY1" fmla="*/ 2124853 h 5220011"/>
              <a:gd name="connsiteX2" fmla="*/ 4068538 w 32191334"/>
              <a:gd name="connsiteY2" fmla="*/ 1879759 h 5220011"/>
              <a:gd name="connsiteX3" fmla="*/ 4447871 w 32191334"/>
              <a:gd name="connsiteY3" fmla="*/ 1929367 h 5220011"/>
              <a:gd name="connsiteX4" fmla="*/ 4932915 w 32191334"/>
              <a:gd name="connsiteY4" fmla="*/ 1735383 h 5220011"/>
              <a:gd name="connsiteX5" fmla="*/ 5055885 w 32191334"/>
              <a:gd name="connsiteY5" fmla="*/ 1744085 h 5220011"/>
              <a:gd name="connsiteX6" fmla="*/ 5262183 w 32191334"/>
              <a:gd name="connsiteY6" fmla="*/ 1452063 h 5220011"/>
              <a:gd name="connsiteX7" fmla="*/ 5527059 w 32191334"/>
              <a:gd name="connsiteY7" fmla="*/ 1877899 h 5220011"/>
              <a:gd name="connsiteX8" fmla="*/ 5685000 w 32191334"/>
              <a:gd name="connsiteY8" fmla="*/ 1313834 h 5220011"/>
              <a:gd name="connsiteX9" fmla="*/ 6111999 w 32191334"/>
              <a:gd name="connsiteY9" fmla="*/ 1040629 h 5220011"/>
              <a:gd name="connsiteX10" fmla="*/ 6234198 w 32191334"/>
              <a:gd name="connsiteY10" fmla="*/ 711668 h 5220011"/>
              <a:gd name="connsiteX11" fmla="*/ 6780318 w 32191334"/>
              <a:gd name="connsiteY11" fmla="*/ 865927 h 5220011"/>
              <a:gd name="connsiteX12" fmla="*/ 6991551 w 32191334"/>
              <a:gd name="connsiteY12" fmla="*/ 646621 h 5220011"/>
              <a:gd name="connsiteX13" fmla="*/ 7181354 w 32191334"/>
              <a:gd name="connsiteY13" fmla="*/ 571815 h 5220011"/>
              <a:gd name="connsiteX14" fmla="*/ 7486502 w 32191334"/>
              <a:gd name="connsiteY14" fmla="*/ 55848 h 5220011"/>
              <a:gd name="connsiteX15" fmla="*/ 7781108 w 32191334"/>
              <a:gd name="connsiteY15" fmla="*/ 168617 h 5220011"/>
              <a:gd name="connsiteX16" fmla="*/ 7901151 w 32191334"/>
              <a:gd name="connsiteY16" fmla="*/ 379293 h 5220011"/>
              <a:gd name="connsiteX17" fmla="*/ 8131660 w 32191334"/>
              <a:gd name="connsiteY17" fmla="*/ 649784 h 5220011"/>
              <a:gd name="connsiteX18" fmla="*/ 8253256 w 32191334"/>
              <a:gd name="connsiteY18" fmla="*/ 1075977 h 5220011"/>
              <a:gd name="connsiteX19" fmla="*/ 8413762 w 32191334"/>
              <a:gd name="connsiteY19" fmla="*/ 1247628 h 5220011"/>
              <a:gd name="connsiteX20" fmla="*/ 8595143 w 32191334"/>
              <a:gd name="connsiteY20" fmla="*/ 1505817 h 5220011"/>
              <a:gd name="connsiteX21" fmla="*/ 8706807 w 32191334"/>
              <a:gd name="connsiteY21" fmla="*/ 1539863 h 5220011"/>
              <a:gd name="connsiteX22" fmla="*/ 8790709 w 32191334"/>
              <a:gd name="connsiteY22" fmla="*/ 1670781 h 5220011"/>
              <a:gd name="connsiteX23" fmla="*/ 8960133 w 32191334"/>
              <a:gd name="connsiteY23" fmla="*/ 1574924 h 5220011"/>
              <a:gd name="connsiteX24" fmla="*/ 9298594 w 32191334"/>
              <a:gd name="connsiteY24" fmla="*/ 1505029 h 5220011"/>
              <a:gd name="connsiteX25" fmla="*/ 9997651 w 32191334"/>
              <a:gd name="connsiteY25" fmla="*/ 1444236 h 5220011"/>
              <a:gd name="connsiteX26" fmla="*/ 10436521 w 32191334"/>
              <a:gd name="connsiteY26" fmla="*/ 1197858 h 5220011"/>
              <a:gd name="connsiteX27" fmla="*/ 11441291 w 32191334"/>
              <a:gd name="connsiteY27" fmla="*/ 1675223 h 5220011"/>
              <a:gd name="connsiteX28" fmla="*/ 12457614 w 32191334"/>
              <a:gd name="connsiteY28" fmla="*/ 1336447 h 5220011"/>
              <a:gd name="connsiteX29" fmla="*/ 13277604 w 32191334"/>
              <a:gd name="connsiteY29" fmla="*/ 1151663 h 5220011"/>
              <a:gd name="connsiteX30" fmla="*/ 14465260 w 32191334"/>
              <a:gd name="connsiteY30" fmla="*/ 757887 h 5220011"/>
              <a:gd name="connsiteX31" fmla="*/ 15825300 w 32191334"/>
              <a:gd name="connsiteY31" fmla="*/ 969448 h 5220011"/>
              <a:gd name="connsiteX32" fmla="*/ 16505313 w 32191334"/>
              <a:gd name="connsiteY32" fmla="*/ 636992 h 5220011"/>
              <a:gd name="connsiteX33" fmla="*/ 17208004 w 32191334"/>
              <a:gd name="connsiteY33" fmla="*/ 516097 h 5220011"/>
              <a:gd name="connsiteX34" fmla="*/ 17752021 w 32191334"/>
              <a:gd name="connsiteY34" fmla="*/ 606768 h 5220011"/>
              <a:gd name="connsiteX35" fmla="*/ 18409374 w 32191334"/>
              <a:gd name="connsiteY35" fmla="*/ 364983 h 5220011"/>
              <a:gd name="connsiteX36" fmla="*/ 18976059 w 32191334"/>
              <a:gd name="connsiteY36" fmla="*/ 455654 h 5220011"/>
              <a:gd name="connsiteX37" fmla="*/ 19565408 w 32191334"/>
              <a:gd name="connsiteY37" fmla="*/ 2303 h 5220011"/>
              <a:gd name="connsiteX38" fmla="*/ 20109428 w 32191334"/>
              <a:gd name="connsiteY38" fmla="*/ 546317 h 5220011"/>
              <a:gd name="connsiteX39" fmla="*/ 20449445 w 32191334"/>
              <a:gd name="connsiteY39" fmla="*/ 999663 h 5220011"/>
              <a:gd name="connsiteX40" fmla="*/ 21152130 w 32191334"/>
              <a:gd name="connsiteY40" fmla="*/ 516106 h 5220011"/>
              <a:gd name="connsiteX41" fmla="*/ 21764146 w 32191334"/>
              <a:gd name="connsiteY41" fmla="*/ 727654 h 5220011"/>
              <a:gd name="connsiteX42" fmla="*/ 22602837 w 32191334"/>
              <a:gd name="connsiteY42" fmla="*/ 1362343 h 5220011"/>
              <a:gd name="connsiteX43" fmla="*/ 22897512 w 32191334"/>
              <a:gd name="connsiteY43" fmla="*/ 757878 h 5220011"/>
              <a:gd name="connsiteX44" fmla="*/ 23645533 w 32191334"/>
              <a:gd name="connsiteY44" fmla="*/ 727659 h 5220011"/>
              <a:gd name="connsiteX45" fmla="*/ 24393556 w 32191334"/>
              <a:gd name="connsiteY45" fmla="*/ 395202 h 5220011"/>
              <a:gd name="connsiteX46" fmla="*/ 25504254 w 32191334"/>
              <a:gd name="connsiteY46" fmla="*/ 1543685 h 5220011"/>
              <a:gd name="connsiteX47" fmla="*/ 26116273 w 32191334"/>
              <a:gd name="connsiteY47" fmla="*/ 1090334 h 5220011"/>
              <a:gd name="connsiteX48" fmla="*/ 26546948 w 32191334"/>
              <a:gd name="connsiteY48" fmla="*/ 878773 h 5220011"/>
              <a:gd name="connsiteX49" fmla="*/ 27204304 w 32191334"/>
              <a:gd name="connsiteY49" fmla="*/ 1664576 h 5220011"/>
              <a:gd name="connsiteX50" fmla="*/ 27634977 w 32191334"/>
              <a:gd name="connsiteY50" fmla="*/ 1634352 h 5220011"/>
              <a:gd name="connsiteX51" fmla="*/ 28383001 w 32191334"/>
              <a:gd name="connsiteY51" fmla="*/ 1271672 h 5220011"/>
              <a:gd name="connsiteX52" fmla="*/ 30431453 w 32191334"/>
              <a:gd name="connsiteY52" fmla="*/ 5214138 h 5220011"/>
              <a:gd name="connsiteX53" fmla="*/ 12049 w 32191334"/>
              <a:gd name="connsiteY53" fmla="*/ 5220013 h 5220011"/>
              <a:gd name="connsiteX54" fmla="*/ 2559 w 32191334"/>
              <a:gd name="connsiteY54" fmla="*/ 3792424 h 5220011"/>
              <a:gd name="connsiteX55" fmla="*/ 202583 w 32191334"/>
              <a:gd name="connsiteY55" fmla="*/ 3525724 h 5220011"/>
              <a:gd name="connsiteX56" fmla="*/ 458567 w 32191334"/>
              <a:gd name="connsiteY56" fmla="*/ 3611450 h 5220011"/>
              <a:gd name="connsiteX57" fmla="*/ 696691 w 32191334"/>
              <a:gd name="connsiteY57" fmla="*/ 3420950 h 5220011"/>
              <a:gd name="connsiteX58" fmla="*/ 896716 w 32191334"/>
              <a:gd name="connsiteY58" fmla="*/ 3287600 h 5220011"/>
              <a:gd name="connsiteX59" fmla="*/ 1039591 w 32191334"/>
              <a:gd name="connsiteY59" fmla="*/ 3011375 h 5220011"/>
              <a:gd name="connsiteX60" fmla="*/ 1411065 w 32191334"/>
              <a:gd name="connsiteY60" fmla="*/ 2878025 h 5220011"/>
              <a:gd name="connsiteX61" fmla="*/ 1685925 w 32191334"/>
              <a:gd name="connsiteY61" fmla="*/ 2811349 h 5220011"/>
              <a:gd name="connsiteX62" fmla="*/ 1856372 w 32191334"/>
              <a:gd name="connsiteY62" fmla="*/ 2588263 h 5220011"/>
              <a:gd name="connsiteX63" fmla="*/ 1976688 w 32191334"/>
              <a:gd name="connsiteY63" fmla="*/ 2632379 h 5220011"/>
              <a:gd name="connsiteX64" fmla="*/ 2096364 w 32191334"/>
              <a:gd name="connsiteY64" fmla="*/ 2476972 h 5220011"/>
              <a:gd name="connsiteX65" fmla="*/ 2345657 w 32191334"/>
              <a:gd name="connsiteY65" fmla="*/ 2479979 h 5220011"/>
              <a:gd name="connsiteX66" fmla="*/ 2480371 w 32191334"/>
              <a:gd name="connsiteY66" fmla="*/ 2628871 h 5220011"/>
              <a:gd name="connsiteX67" fmla="*/ 2674520 w 32191334"/>
              <a:gd name="connsiteY67" fmla="*/ 2576232 h 5220011"/>
              <a:gd name="connsiteX68" fmla="*/ 3007393 w 32191334"/>
              <a:gd name="connsiteY68" fmla="*/ 2544148 h 5220011"/>
              <a:gd name="connsiteX69" fmla="*/ 3316064 w 32191334"/>
              <a:gd name="connsiteY69" fmla="*/ 2554175 h 5220011"/>
              <a:gd name="connsiteX70" fmla="*/ 3380372 w 32191334"/>
              <a:gd name="connsiteY70" fmla="*/ 2407790 h 5220011"/>
              <a:gd name="connsiteX71" fmla="*/ 3510718 w 32191334"/>
              <a:gd name="connsiteY71" fmla="*/ 2314963 h 5220011"/>
              <a:gd name="connsiteX0" fmla="*/ 3510718 w 32440786"/>
              <a:gd name="connsiteY0" fmla="*/ 2314963 h 5220011"/>
              <a:gd name="connsiteX1" fmla="*/ 3834130 w 32440786"/>
              <a:gd name="connsiteY1" fmla="*/ 2124853 h 5220011"/>
              <a:gd name="connsiteX2" fmla="*/ 4068538 w 32440786"/>
              <a:gd name="connsiteY2" fmla="*/ 1879759 h 5220011"/>
              <a:gd name="connsiteX3" fmla="*/ 4447871 w 32440786"/>
              <a:gd name="connsiteY3" fmla="*/ 1929367 h 5220011"/>
              <a:gd name="connsiteX4" fmla="*/ 4932915 w 32440786"/>
              <a:gd name="connsiteY4" fmla="*/ 1735383 h 5220011"/>
              <a:gd name="connsiteX5" fmla="*/ 5055885 w 32440786"/>
              <a:gd name="connsiteY5" fmla="*/ 1744085 h 5220011"/>
              <a:gd name="connsiteX6" fmla="*/ 5262183 w 32440786"/>
              <a:gd name="connsiteY6" fmla="*/ 1452063 h 5220011"/>
              <a:gd name="connsiteX7" fmla="*/ 5527059 w 32440786"/>
              <a:gd name="connsiteY7" fmla="*/ 1877899 h 5220011"/>
              <a:gd name="connsiteX8" fmla="*/ 5685000 w 32440786"/>
              <a:gd name="connsiteY8" fmla="*/ 1313834 h 5220011"/>
              <a:gd name="connsiteX9" fmla="*/ 6111999 w 32440786"/>
              <a:gd name="connsiteY9" fmla="*/ 1040629 h 5220011"/>
              <a:gd name="connsiteX10" fmla="*/ 6234198 w 32440786"/>
              <a:gd name="connsiteY10" fmla="*/ 711668 h 5220011"/>
              <a:gd name="connsiteX11" fmla="*/ 6780318 w 32440786"/>
              <a:gd name="connsiteY11" fmla="*/ 865927 h 5220011"/>
              <a:gd name="connsiteX12" fmla="*/ 6991551 w 32440786"/>
              <a:gd name="connsiteY12" fmla="*/ 646621 h 5220011"/>
              <a:gd name="connsiteX13" fmla="*/ 7181354 w 32440786"/>
              <a:gd name="connsiteY13" fmla="*/ 571815 h 5220011"/>
              <a:gd name="connsiteX14" fmla="*/ 7486502 w 32440786"/>
              <a:gd name="connsiteY14" fmla="*/ 55848 h 5220011"/>
              <a:gd name="connsiteX15" fmla="*/ 7781108 w 32440786"/>
              <a:gd name="connsiteY15" fmla="*/ 168617 h 5220011"/>
              <a:gd name="connsiteX16" fmla="*/ 7901151 w 32440786"/>
              <a:gd name="connsiteY16" fmla="*/ 379293 h 5220011"/>
              <a:gd name="connsiteX17" fmla="*/ 8131660 w 32440786"/>
              <a:gd name="connsiteY17" fmla="*/ 649784 h 5220011"/>
              <a:gd name="connsiteX18" fmla="*/ 8253256 w 32440786"/>
              <a:gd name="connsiteY18" fmla="*/ 1075977 h 5220011"/>
              <a:gd name="connsiteX19" fmla="*/ 8413762 w 32440786"/>
              <a:gd name="connsiteY19" fmla="*/ 1247628 h 5220011"/>
              <a:gd name="connsiteX20" fmla="*/ 8595143 w 32440786"/>
              <a:gd name="connsiteY20" fmla="*/ 1505817 h 5220011"/>
              <a:gd name="connsiteX21" fmla="*/ 8706807 w 32440786"/>
              <a:gd name="connsiteY21" fmla="*/ 1539863 h 5220011"/>
              <a:gd name="connsiteX22" fmla="*/ 8790709 w 32440786"/>
              <a:gd name="connsiteY22" fmla="*/ 1670781 h 5220011"/>
              <a:gd name="connsiteX23" fmla="*/ 8960133 w 32440786"/>
              <a:gd name="connsiteY23" fmla="*/ 1574924 h 5220011"/>
              <a:gd name="connsiteX24" fmla="*/ 9298594 w 32440786"/>
              <a:gd name="connsiteY24" fmla="*/ 1505029 h 5220011"/>
              <a:gd name="connsiteX25" fmla="*/ 9997651 w 32440786"/>
              <a:gd name="connsiteY25" fmla="*/ 1444236 h 5220011"/>
              <a:gd name="connsiteX26" fmla="*/ 10436521 w 32440786"/>
              <a:gd name="connsiteY26" fmla="*/ 1197858 h 5220011"/>
              <a:gd name="connsiteX27" fmla="*/ 11441291 w 32440786"/>
              <a:gd name="connsiteY27" fmla="*/ 1675223 h 5220011"/>
              <a:gd name="connsiteX28" fmla="*/ 12457614 w 32440786"/>
              <a:gd name="connsiteY28" fmla="*/ 1336447 h 5220011"/>
              <a:gd name="connsiteX29" fmla="*/ 13277604 w 32440786"/>
              <a:gd name="connsiteY29" fmla="*/ 1151663 h 5220011"/>
              <a:gd name="connsiteX30" fmla="*/ 14465260 w 32440786"/>
              <a:gd name="connsiteY30" fmla="*/ 757887 h 5220011"/>
              <a:gd name="connsiteX31" fmla="*/ 15825300 w 32440786"/>
              <a:gd name="connsiteY31" fmla="*/ 969448 h 5220011"/>
              <a:gd name="connsiteX32" fmla="*/ 16505313 w 32440786"/>
              <a:gd name="connsiteY32" fmla="*/ 636992 h 5220011"/>
              <a:gd name="connsiteX33" fmla="*/ 17208004 w 32440786"/>
              <a:gd name="connsiteY33" fmla="*/ 516097 h 5220011"/>
              <a:gd name="connsiteX34" fmla="*/ 17752021 w 32440786"/>
              <a:gd name="connsiteY34" fmla="*/ 606768 h 5220011"/>
              <a:gd name="connsiteX35" fmla="*/ 18409374 w 32440786"/>
              <a:gd name="connsiteY35" fmla="*/ 364983 h 5220011"/>
              <a:gd name="connsiteX36" fmla="*/ 18976059 w 32440786"/>
              <a:gd name="connsiteY36" fmla="*/ 455654 h 5220011"/>
              <a:gd name="connsiteX37" fmla="*/ 19565408 w 32440786"/>
              <a:gd name="connsiteY37" fmla="*/ 2303 h 5220011"/>
              <a:gd name="connsiteX38" fmla="*/ 20109428 w 32440786"/>
              <a:gd name="connsiteY38" fmla="*/ 546317 h 5220011"/>
              <a:gd name="connsiteX39" fmla="*/ 20449445 w 32440786"/>
              <a:gd name="connsiteY39" fmla="*/ 999663 h 5220011"/>
              <a:gd name="connsiteX40" fmla="*/ 21152130 w 32440786"/>
              <a:gd name="connsiteY40" fmla="*/ 516106 h 5220011"/>
              <a:gd name="connsiteX41" fmla="*/ 21764146 w 32440786"/>
              <a:gd name="connsiteY41" fmla="*/ 727654 h 5220011"/>
              <a:gd name="connsiteX42" fmla="*/ 22602837 w 32440786"/>
              <a:gd name="connsiteY42" fmla="*/ 1362343 h 5220011"/>
              <a:gd name="connsiteX43" fmla="*/ 22897512 w 32440786"/>
              <a:gd name="connsiteY43" fmla="*/ 757878 h 5220011"/>
              <a:gd name="connsiteX44" fmla="*/ 23645533 w 32440786"/>
              <a:gd name="connsiteY44" fmla="*/ 727659 h 5220011"/>
              <a:gd name="connsiteX45" fmla="*/ 24393556 w 32440786"/>
              <a:gd name="connsiteY45" fmla="*/ 395202 h 5220011"/>
              <a:gd name="connsiteX46" fmla="*/ 25504254 w 32440786"/>
              <a:gd name="connsiteY46" fmla="*/ 1543685 h 5220011"/>
              <a:gd name="connsiteX47" fmla="*/ 26116273 w 32440786"/>
              <a:gd name="connsiteY47" fmla="*/ 1090334 h 5220011"/>
              <a:gd name="connsiteX48" fmla="*/ 26546948 w 32440786"/>
              <a:gd name="connsiteY48" fmla="*/ 878773 h 5220011"/>
              <a:gd name="connsiteX49" fmla="*/ 27204304 w 32440786"/>
              <a:gd name="connsiteY49" fmla="*/ 1664576 h 5220011"/>
              <a:gd name="connsiteX50" fmla="*/ 27634977 w 32440786"/>
              <a:gd name="connsiteY50" fmla="*/ 1634352 h 5220011"/>
              <a:gd name="connsiteX51" fmla="*/ 28383001 w 32440786"/>
              <a:gd name="connsiteY51" fmla="*/ 1271672 h 5220011"/>
              <a:gd name="connsiteX52" fmla="*/ 29425702 w 32440786"/>
              <a:gd name="connsiteY52" fmla="*/ 1664576 h 5220011"/>
              <a:gd name="connsiteX53" fmla="*/ 30431453 w 32440786"/>
              <a:gd name="connsiteY53" fmla="*/ 5214138 h 5220011"/>
              <a:gd name="connsiteX54" fmla="*/ 12049 w 32440786"/>
              <a:gd name="connsiteY54" fmla="*/ 5220013 h 5220011"/>
              <a:gd name="connsiteX55" fmla="*/ 2559 w 32440786"/>
              <a:gd name="connsiteY55" fmla="*/ 3792424 h 5220011"/>
              <a:gd name="connsiteX56" fmla="*/ 202583 w 32440786"/>
              <a:gd name="connsiteY56" fmla="*/ 3525724 h 5220011"/>
              <a:gd name="connsiteX57" fmla="*/ 458567 w 32440786"/>
              <a:gd name="connsiteY57" fmla="*/ 3611450 h 5220011"/>
              <a:gd name="connsiteX58" fmla="*/ 696691 w 32440786"/>
              <a:gd name="connsiteY58" fmla="*/ 3420950 h 5220011"/>
              <a:gd name="connsiteX59" fmla="*/ 896716 w 32440786"/>
              <a:gd name="connsiteY59" fmla="*/ 3287600 h 5220011"/>
              <a:gd name="connsiteX60" fmla="*/ 1039591 w 32440786"/>
              <a:gd name="connsiteY60" fmla="*/ 3011375 h 5220011"/>
              <a:gd name="connsiteX61" fmla="*/ 1411065 w 32440786"/>
              <a:gd name="connsiteY61" fmla="*/ 2878025 h 5220011"/>
              <a:gd name="connsiteX62" fmla="*/ 1685925 w 32440786"/>
              <a:gd name="connsiteY62" fmla="*/ 2811349 h 5220011"/>
              <a:gd name="connsiteX63" fmla="*/ 1856372 w 32440786"/>
              <a:gd name="connsiteY63" fmla="*/ 2588263 h 5220011"/>
              <a:gd name="connsiteX64" fmla="*/ 1976688 w 32440786"/>
              <a:gd name="connsiteY64" fmla="*/ 2632379 h 5220011"/>
              <a:gd name="connsiteX65" fmla="*/ 2096364 w 32440786"/>
              <a:gd name="connsiteY65" fmla="*/ 2476972 h 5220011"/>
              <a:gd name="connsiteX66" fmla="*/ 2345657 w 32440786"/>
              <a:gd name="connsiteY66" fmla="*/ 2479979 h 5220011"/>
              <a:gd name="connsiteX67" fmla="*/ 2480371 w 32440786"/>
              <a:gd name="connsiteY67" fmla="*/ 2628871 h 5220011"/>
              <a:gd name="connsiteX68" fmla="*/ 2674520 w 32440786"/>
              <a:gd name="connsiteY68" fmla="*/ 2576232 h 5220011"/>
              <a:gd name="connsiteX69" fmla="*/ 3007393 w 32440786"/>
              <a:gd name="connsiteY69" fmla="*/ 2544148 h 5220011"/>
              <a:gd name="connsiteX70" fmla="*/ 3316064 w 32440786"/>
              <a:gd name="connsiteY70" fmla="*/ 2554175 h 5220011"/>
              <a:gd name="connsiteX71" fmla="*/ 3380372 w 32440786"/>
              <a:gd name="connsiteY71" fmla="*/ 2407790 h 5220011"/>
              <a:gd name="connsiteX72" fmla="*/ 3510718 w 32440786"/>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697709 w 32502322"/>
              <a:gd name="connsiteY52" fmla="*/ 1241453 h 5220011"/>
              <a:gd name="connsiteX53" fmla="*/ 30431453 w 32502322"/>
              <a:gd name="connsiteY53" fmla="*/ 5214138 h 5220011"/>
              <a:gd name="connsiteX54" fmla="*/ 12049 w 32502322"/>
              <a:gd name="connsiteY54" fmla="*/ 5220013 h 5220011"/>
              <a:gd name="connsiteX55" fmla="*/ 2559 w 32502322"/>
              <a:gd name="connsiteY55" fmla="*/ 3792424 h 5220011"/>
              <a:gd name="connsiteX56" fmla="*/ 202583 w 32502322"/>
              <a:gd name="connsiteY56" fmla="*/ 3525724 h 5220011"/>
              <a:gd name="connsiteX57" fmla="*/ 458567 w 32502322"/>
              <a:gd name="connsiteY57" fmla="*/ 3611450 h 5220011"/>
              <a:gd name="connsiteX58" fmla="*/ 696691 w 32502322"/>
              <a:gd name="connsiteY58" fmla="*/ 3420950 h 5220011"/>
              <a:gd name="connsiteX59" fmla="*/ 896716 w 32502322"/>
              <a:gd name="connsiteY59" fmla="*/ 3287600 h 5220011"/>
              <a:gd name="connsiteX60" fmla="*/ 1039591 w 32502322"/>
              <a:gd name="connsiteY60" fmla="*/ 3011375 h 5220011"/>
              <a:gd name="connsiteX61" fmla="*/ 1411065 w 32502322"/>
              <a:gd name="connsiteY61" fmla="*/ 2878025 h 5220011"/>
              <a:gd name="connsiteX62" fmla="*/ 1685925 w 32502322"/>
              <a:gd name="connsiteY62" fmla="*/ 2811349 h 5220011"/>
              <a:gd name="connsiteX63" fmla="*/ 1856372 w 32502322"/>
              <a:gd name="connsiteY63" fmla="*/ 2588263 h 5220011"/>
              <a:gd name="connsiteX64" fmla="*/ 1976688 w 32502322"/>
              <a:gd name="connsiteY64" fmla="*/ 2632379 h 5220011"/>
              <a:gd name="connsiteX65" fmla="*/ 2096364 w 32502322"/>
              <a:gd name="connsiteY65" fmla="*/ 2476972 h 5220011"/>
              <a:gd name="connsiteX66" fmla="*/ 2345657 w 32502322"/>
              <a:gd name="connsiteY66" fmla="*/ 2479979 h 5220011"/>
              <a:gd name="connsiteX67" fmla="*/ 2480371 w 32502322"/>
              <a:gd name="connsiteY67" fmla="*/ 2628871 h 5220011"/>
              <a:gd name="connsiteX68" fmla="*/ 2674520 w 32502322"/>
              <a:gd name="connsiteY68" fmla="*/ 2576232 h 5220011"/>
              <a:gd name="connsiteX69" fmla="*/ 3007393 w 32502322"/>
              <a:gd name="connsiteY69" fmla="*/ 2544148 h 5220011"/>
              <a:gd name="connsiteX70" fmla="*/ 3316064 w 32502322"/>
              <a:gd name="connsiteY70" fmla="*/ 2554175 h 5220011"/>
              <a:gd name="connsiteX71" fmla="*/ 3380372 w 32502322"/>
              <a:gd name="connsiteY71" fmla="*/ 2407790 h 5220011"/>
              <a:gd name="connsiteX72" fmla="*/ 3510718 w 32502322"/>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697709 w 32502322"/>
              <a:gd name="connsiteY52" fmla="*/ 1241453 h 5220011"/>
              <a:gd name="connsiteX53" fmla="*/ 30431453 w 32502322"/>
              <a:gd name="connsiteY53" fmla="*/ 5214138 h 5220011"/>
              <a:gd name="connsiteX54" fmla="*/ 12049 w 32502322"/>
              <a:gd name="connsiteY54" fmla="*/ 5220013 h 5220011"/>
              <a:gd name="connsiteX55" fmla="*/ 2559 w 32502322"/>
              <a:gd name="connsiteY55" fmla="*/ 3792424 h 5220011"/>
              <a:gd name="connsiteX56" fmla="*/ 202583 w 32502322"/>
              <a:gd name="connsiteY56" fmla="*/ 3525724 h 5220011"/>
              <a:gd name="connsiteX57" fmla="*/ 458567 w 32502322"/>
              <a:gd name="connsiteY57" fmla="*/ 3611450 h 5220011"/>
              <a:gd name="connsiteX58" fmla="*/ 696691 w 32502322"/>
              <a:gd name="connsiteY58" fmla="*/ 3420950 h 5220011"/>
              <a:gd name="connsiteX59" fmla="*/ 896716 w 32502322"/>
              <a:gd name="connsiteY59" fmla="*/ 3287600 h 5220011"/>
              <a:gd name="connsiteX60" fmla="*/ 1039591 w 32502322"/>
              <a:gd name="connsiteY60" fmla="*/ 3011375 h 5220011"/>
              <a:gd name="connsiteX61" fmla="*/ 1411065 w 32502322"/>
              <a:gd name="connsiteY61" fmla="*/ 2878025 h 5220011"/>
              <a:gd name="connsiteX62" fmla="*/ 1685925 w 32502322"/>
              <a:gd name="connsiteY62" fmla="*/ 2811349 h 5220011"/>
              <a:gd name="connsiteX63" fmla="*/ 1856372 w 32502322"/>
              <a:gd name="connsiteY63" fmla="*/ 2588263 h 5220011"/>
              <a:gd name="connsiteX64" fmla="*/ 1976688 w 32502322"/>
              <a:gd name="connsiteY64" fmla="*/ 2632379 h 5220011"/>
              <a:gd name="connsiteX65" fmla="*/ 2096364 w 32502322"/>
              <a:gd name="connsiteY65" fmla="*/ 2476972 h 5220011"/>
              <a:gd name="connsiteX66" fmla="*/ 2345657 w 32502322"/>
              <a:gd name="connsiteY66" fmla="*/ 2479979 h 5220011"/>
              <a:gd name="connsiteX67" fmla="*/ 2480371 w 32502322"/>
              <a:gd name="connsiteY67" fmla="*/ 2628871 h 5220011"/>
              <a:gd name="connsiteX68" fmla="*/ 2674520 w 32502322"/>
              <a:gd name="connsiteY68" fmla="*/ 2576232 h 5220011"/>
              <a:gd name="connsiteX69" fmla="*/ 3007393 w 32502322"/>
              <a:gd name="connsiteY69" fmla="*/ 2544148 h 5220011"/>
              <a:gd name="connsiteX70" fmla="*/ 3316064 w 32502322"/>
              <a:gd name="connsiteY70" fmla="*/ 2554175 h 5220011"/>
              <a:gd name="connsiteX71" fmla="*/ 3380372 w 32502322"/>
              <a:gd name="connsiteY71" fmla="*/ 2407790 h 5220011"/>
              <a:gd name="connsiteX72" fmla="*/ 3510718 w 32502322"/>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040353 w 32502322"/>
              <a:gd name="connsiteY52" fmla="*/ 1241453 h 5220011"/>
              <a:gd name="connsiteX53" fmla="*/ 29697709 w 32502322"/>
              <a:gd name="connsiteY53" fmla="*/ 1241453 h 5220011"/>
              <a:gd name="connsiteX54" fmla="*/ 30431453 w 32502322"/>
              <a:gd name="connsiteY54" fmla="*/ 5214138 h 5220011"/>
              <a:gd name="connsiteX55" fmla="*/ 12049 w 32502322"/>
              <a:gd name="connsiteY55" fmla="*/ 5220013 h 5220011"/>
              <a:gd name="connsiteX56" fmla="*/ 2559 w 32502322"/>
              <a:gd name="connsiteY56" fmla="*/ 3792424 h 5220011"/>
              <a:gd name="connsiteX57" fmla="*/ 202583 w 32502322"/>
              <a:gd name="connsiteY57" fmla="*/ 3525724 h 5220011"/>
              <a:gd name="connsiteX58" fmla="*/ 458567 w 32502322"/>
              <a:gd name="connsiteY58" fmla="*/ 3611450 h 5220011"/>
              <a:gd name="connsiteX59" fmla="*/ 696691 w 32502322"/>
              <a:gd name="connsiteY59" fmla="*/ 3420950 h 5220011"/>
              <a:gd name="connsiteX60" fmla="*/ 896716 w 32502322"/>
              <a:gd name="connsiteY60" fmla="*/ 3287600 h 5220011"/>
              <a:gd name="connsiteX61" fmla="*/ 1039591 w 32502322"/>
              <a:gd name="connsiteY61" fmla="*/ 3011375 h 5220011"/>
              <a:gd name="connsiteX62" fmla="*/ 1411065 w 32502322"/>
              <a:gd name="connsiteY62" fmla="*/ 2878025 h 5220011"/>
              <a:gd name="connsiteX63" fmla="*/ 1685925 w 32502322"/>
              <a:gd name="connsiteY63" fmla="*/ 2811349 h 5220011"/>
              <a:gd name="connsiteX64" fmla="*/ 1856372 w 32502322"/>
              <a:gd name="connsiteY64" fmla="*/ 2588263 h 5220011"/>
              <a:gd name="connsiteX65" fmla="*/ 1976688 w 32502322"/>
              <a:gd name="connsiteY65" fmla="*/ 2632379 h 5220011"/>
              <a:gd name="connsiteX66" fmla="*/ 2096364 w 32502322"/>
              <a:gd name="connsiteY66" fmla="*/ 2476972 h 5220011"/>
              <a:gd name="connsiteX67" fmla="*/ 2345657 w 32502322"/>
              <a:gd name="connsiteY67" fmla="*/ 2479979 h 5220011"/>
              <a:gd name="connsiteX68" fmla="*/ 2480371 w 32502322"/>
              <a:gd name="connsiteY68" fmla="*/ 2628871 h 5220011"/>
              <a:gd name="connsiteX69" fmla="*/ 2674520 w 32502322"/>
              <a:gd name="connsiteY69" fmla="*/ 2576232 h 5220011"/>
              <a:gd name="connsiteX70" fmla="*/ 3007393 w 32502322"/>
              <a:gd name="connsiteY70" fmla="*/ 2544148 h 5220011"/>
              <a:gd name="connsiteX71" fmla="*/ 3316064 w 32502322"/>
              <a:gd name="connsiteY71" fmla="*/ 2554175 h 5220011"/>
              <a:gd name="connsiteX72" fmla="*/ 3380372 w 32502322"/>
              <a:gd name="connsiteY72" fmla="*/ 2407790 h 5220011"/>
              <a:gd name="connsiteX73" fmla="*/ 3510718 w 32502322"/>
              <a:gd name="connsiteY73"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8904350 w 32502322"/>
              <a:gd name="connsiteY52" fmla="*/ 1090339 h 5220011"/>
              <a:gd name="connsiteX53" fmla="*/ 29697709 w 32502322"/>
              <a:gd name="connsiteY53" fmla="*/ 1241453 h 5220011"/>
              <a:gd name="connsiteX54" fmla="*/ 30431453 w 32502322"/>
              <a:gd name="connsiteY54" fmla="*/ 5214138 h 5220011"/>
              <a:gd name="connsiteX55" fmla="*/ 12049 w 32502322"/>
              <a:gd name="connsiteY55" fmla="*/ 5220013 h 5220011"/>
              <a:gd name="connsiteX56" fmla="*/ 2559 w 32502322"/>
              <a:gd name="connsiteY56" fmla="*/ 3792424 h 5220011"/>
              <a:gd name="connsiteX57" fmla="*/ 202583 w 32502322"/>
              <a:gd name="connsiteY57" fmla="*/ 3525724 h 5220011"/>
              <a:gd name="connsiteX58" fmla="*/ 458567 w 32502322"/>
              <a:gd name="connsiteY58" fmla="*/ 3611450 h 5220011"/>
              <a:gd name="connsiteX59" fmla="*/ 696691 w 32502322"/>
              <a:gd name="connsiteY59" fmla="*/ 3420950 h 5220011"/>
              <a:gd name="connsiteX60" fmla="*/ 896716 w 32502322"/>
              <a:gd name="connsiteY60" fmla="*/ 3287600 h 5220011"/>
              <a:gd name="connsiteX61" fmla="*/ 1039591 w 32502322"/>
              <a:gd name="connsiteY61" fmla="*/ 3011375 h 5220011"/>
              <a:gd name="connsiteX62" fmla="*/ 1411065 w 32502322"/>
              <a:gd name="connsiteY62" fmla="*/ 2878025 h 5220011"/>
              <a:gd name="connsiteX63" fmla="*/ 1685925 w 32502322"/>
              <a:gd name="connsiteY63" fmla="*/ 2811349 h 5220011"/>
              <a:gd name="connsiteX64" fmla="*/ 1856372 w 32502322"/>
              <a:gd name="connsiteY64" fmla="*/ 2588263 h 5220011"/>
              <a:gd name="connsiteX65" fmla="*/ 1976688 w 32502322"/>
              <a:gd name="connsiteY65" fmla="*/ 2632379 h 5220011"/>
              <a:gd name="connsiteX66" fmla="*/ 2096364 w 32502322"/>
              <a:gd name="connsiteY66" fmla="*/ 2476972 h 5220011"/>
              <a:gd name="connsiteX67" fmla="*/ 2345657 w 32502322"/>
              <a:gd name="connsiteY67" fmla="*/ 2479979 h 5220011"/>
              <a:gd name="connsiteX68" fmla="*/ 2480371 w 32502322"/>
              <a:gd name="connsiteY68" fmla="*/ 2628871 h 5220011"/>
              <a:gd name="connsiteX69" fmla="*/ 2674520 w 32502322"/>
              <a:gd name="connsiteY69" fmla="*/ 2576232 h 5220011"/>
              <a:gd name="connsiteX70" fmla="*/ 3007393 w 32502322"/>
              <a:gd name="connsiteY70" fmla="*/ 2544148 h 5220011"/>
              <a:gd name="connsiteX71" fmla="*/ 3316064 w 32502322"/>
              <a:gd name="connsiteY71" fmla="*/ 2554175 h 5220011"/>
              <a:gd name="connsiteX72" fmla="*/ 3380372 w 32502322"/>
              <a:gd name="connsiteY72" fmla="*/ 2407790 h 5220011"/>
              <a:gd name="connsiteX73" fmla="*/ 3510718 w 32502322"/>
              <a:gd name="connsiteY73" fmla="*/ 2314963 h 5220011"/>
              <a:gd name="connsiteX0" fmla="*/ 3510718 w 32612176"/>
              <a:gd name="connsiteY0" fmla="*/ 2314963 h 5220011"/>
              <a:gd name="connsiteX1" fmla="*/ 3834130 w 32612176"/>
              <a:gd name="connsiteY1" fmla="*/ 2124853 h 5220011"/>
              <a:gd name="connsiteX2" fmla="*/ 4068538 w 32612176"/>
              <a:gd name="connsiteY2" fmla="*/ 1879759 h 5220011"/>
              <a:gd name="connsiteX3" fmla="*/ 4447871 w 32612176"/>
              <a:gd name="connsiteY3" fmla="*/ 1929367 h 5220011"/>
              <a:gd name="connsiteX4" fmla="*/ 4932915 w 32612176"/>
              <a:gd name="connsiteY4" fmla="*/ 1735383 h 5220011"/>
              <a:gd name="connsiteX5" fmla="*/ 5055885 w 32612176"/>
              <a:gd name="connsiteY5" fmla="*/ 1744085 h 5220011"/>
              <a:gd name="connsiteX6" fmla="*/ 5262183 w 32612176"/>
              <a:gd name="connsiteY6" fmla="*/ 1452063 h 5220011"/>
              <a:gd name="connsiteX7" fmla="*/ 5527059 w 32612176"/>
              <a:gd name="connsiteY7" fmla="*/ 1877899 h 5220011"/>
              <a:gd name="connsiteX8" fmla="*/ 5685000 w 32612176"/>
              <a:gd name="connsiteY8" fmla="*/ 1313834 h 5220011"/>
              <a:gd name="connsiteX9" fmla="*/ 6111999 w 32612176"/>
              <a:gd name="connsiteY9" fmla="*/ 1040629 h 5220011"/>
              <a:gd name="connsiteX10" fmla="*/ 6234198 w 32612176"/>
              <a:gd name="connsiteY10" fmla="*/ 711668 h 5220011"/>
              <a:gd name="connsiteX11" fmla="*/ 6780318 w 32612176"/>
              <a:gd name="connsiteY11" fmla="*/ 865927 h 5220011"/>
              <a:gd name="connsiteX12" fmla="*/ 6991551 w 32612176"/>
              <a:gd name="connsiteY12" fmla="*/ 646621 h 5220011"/>
              <a:gd name="connsiteX13" fmla="*/ 7181354 w 32612176"/>
              <a:gd name="connsiteY13" fmla="*/ 571815 h 5220011"/>
              <a:gd name="connsiteX14" fmla="*/ 7486502 w 32612176"/>
              <a:gd name="connsiteY14" fmla="*/ 55848 h 5220011"/>
              <a:gd name="connsiteX15" fmla="*/ 7781108 w 32612176"/>
              <a:gd name="connsiteY15" fmla="*/ 168617 h 5220011"/>
              <a:gd name="connsiteX16" fmla="*/ 7901151 w 32612176"/>
              <a:gd name="connsiteY16" fmla="*/ 379293 h 5220011"/>
              <a:gd name="connsiteX17" fmla="*/ 8131660 w 32612176"/>
              <a:gd name="connsiteY17" fmla="*/ 649784 h 5220011"/>
              <a:gd name="connsiteX18" fmla="*/ 8253256 w 32612176"/>
              <a:gd name="connsiteY18" fmla="*/ 1075977 h 5220011"/>
              <a:gd name="connsiteX19" fmla="*/ 8413762 w 32612176"/>
              <a:gd name="connsiteY19" fmla="*/ 1247628 h 5220011"/>
              <a:gd name="connsiteX20" fmla="*/ 8595143 w 32612176"/>
              <a:gd name="connsiteY20" fmla="*/ 1505817 h 5220011"/>
              <a:gd name="connsiteX21" fmla="*/ 8706807 w 32612176"/>
              <a:gd name="connsiteY21" fmla="*/ 1539863 h 5220011"/>
              <a:gd name="connsiteX22" fmla="*/ 8790709 w 32612176"/>
              <a:gd name="connsiteY22" fmla="*/ 1670781 h 5220011"/>
              <a:gd name="connsiteX23" fmla="*/ 8960133 w 32612176"/>
              <a:gd name="connsiteY23" fmla="*/ 1574924 h 5220011"/>
              <a:gd name="connsiteX24" fmla="*/ 9298594 w 32612176"/>
              <a:gd name="connsiteY24" fmla="*/ 1505029 h 5220011"/>
              <a:gd name="connsiteX25" fmla="*/ 9997651 w 32612176"/>
              <a:gd name="connsiteY25" fmla="*/ 1444236 h 5220011"/>
              <a:gd name="connsiteX26" fmla="*/ 10436521 w 32612176"/>
              <a:gd name="connsiteY26" fmla="*/ 1197858 h 5220011"/>
              <a:gd name="connsiteX27" fmla="*/ 11441291 w 32612176"/>
              <a:gd name="connsiteY27" fmla="*/ 1675223 h 5220011"/>
              <a:gd name="connsiteX28" fmla="*/ 12457614 w 32612176"/>
              <a:gd name="connsiteY28" fmla="*/ 1336447 h 5220011"/>
              <a:gd name="connsiteX29" fmla="*/ 13277604 w 32612176"/>
              <a:gd name="connsiteY29" fmla="*/ 1151663 h 5220011"/>
              <a:gd name="connsiteX30" fmla="*/ 14465260 w 32612176"/>
              <a:gd name="connsiteY30" fmla="*/ 757887 h 5220011"/>
              <a:gd name="connsiteX31" fmla="*/ 15825300 w 32612176"/>
              <a:gd name="connsiteY31" fmla="*/ 969448 h 5220011"/>
              <a:gd name="connsiteX32" fmla="*/ 16505313 w 32612176"/>
              <a:gd name="connsiteY32" fmla="*/ 636992 h 5220011"/>
              <a:gd name="connsiteX33" fmla="*/ 17208004 w 32612176"/>
              <a:gd name="connsiteY33" fmla="*/ 516097 h 5220011"/>
              <a:gd name="connsiteX34" fmla="*/ 17752021 w 32612176"/>
              <a:gd name="connsiteY34" fmla="*/ 606768 h 5220011"/>
              <a:gd name="connsiteX35" fmla="*/ 18409374 w 32612176"/>
              <a:gd name="connsiteY35" fmla="*/ 364983 h 5220011"/>
              <a:gd name="connsiteX36" fmla="*/ 18976059 w 32612176"/>
              <a:gd name="connsiteY36" fmla="*/ 455654 h 5220011"/>
              <a:gd name="connsiteX37" fmla="*/ 19565408 w 32612176"/>
              <a:gd name="connsiteY37" fmla="*/ 2303 h 5220011"/>
              <a:gd name="connsiteX38" fmla="*/ 20109428 w 32612176"/>
              <a:gd name="connsiteY38" fmla="*/ 546317 h 5220011"/>
              <a:gd name="connsiteX39" fmla="*/ 20449445 w 32612176"/>
              <a:gd name="connsiteY39" fmla="*/ 999663 h 5220011"/>
              <a:gd name="connsiteX40" fmla="*/ 21152130 w 32612176"/>
              <a:gd name="connsiteY40" fmla="*/ 516106 h 5220011"/>
              <a:gd name="connsiteX41" fmla="*/ 21764146 w 32612176"/>
              <a:gd name="connsiteY41" fmla="*/ 727654 h 5220011"/>
              <a:gd name="connsiteX42" fmla="*/ 22602837 w 32612176"/>
              <a:gd name="connsiteY42" fmla="*/ 1362343 h 5220011"/>
              <a:gd name="connsiteX43" fmla="*/ 22897512 w 32612176"/>
              <a:gd name="connsiteY43" fmla="*/ 757878 h 5220011"/>
              <a:gd name="connsiteX44" fmla="*/ 23645533 w 32612176"/>
              <a:gd name="connsiteY44" fmla="*/ 727659 h 5220011"/>
              <a:gd name="connsiteX45" fmla="*/ 24393556 w 32612176"/>
              <a:gd name="connsiteY45" fmla="*/ 395202 h 5220011"/>
              <a:gd name="connsiteX46" fmla="*/ 25504254 w 32612176"/>
              <a:gd name="connsiteY46" fmla="*/ 1543685 h 5220011"/>
              <a:gd name="connsiteX47" fmla="*/ 26116273 w 32612176"/>
              <a:gd name="connsiteY47" fmla="*/ 1090334 h 5220011"/>
              <a:gd name="connsiteX48" fmla="*/ 26546948 w 32612176"/>
              <a:gd name="connsiteY48" fmla="*/ 878773 h 5220011"/>
              <a:gd name="connsiteX49" fmla="*/ 27204304 w 32612176"/>
              <a:gd name="connsiteY49" fmla="*/ 1664576 h 5220011"/>
              <a:gd name="connsiteX50" fmla="*/ 27634977 w 32612176"/>
              <a:gd name="connsiteY50" fmla="*/ 1634352 h 5220011"/>
              <a:gd name="connsiteX51" fmla="*/ 28383001 w 32612176"/>
              <a:gd name="connsiteY51" fmla="*/ 1271672 h 5220011"/>
              <a:gd name="connsiteX52" fmla="*/ 28904350 w 32612176"/>
              <a:gd name="connsiteY52" fmla="*/ 1090339 h 5220011"/>
              <a:gd name="connsiteX53" fmla="*/ 29697709 w 32612176"/>
              <a:gd name="connsiteY53" fmla="*/ 1241453 h 5220011"/>
              <a:gd name="connsiteX54" fmla="*/ 30128387 w 32612176"/>
              <a:gd name="connsiteY54" fmla="*/ 1725023 h 5220011"/>
              <a:gd name="connsiteX55" fmla="*/ 30431453 w 32612176"/>
              <a:gd name="connsiteY55" fmla="*/ 5214138 h 5220011"/>
              <a:gd name="connsiteX56" fmla="*/ 12049 w 32612176"/>
              <a:gd name="connsiteY56" fmla="*/ 5220013 h 5220011"/>
              <a:gd name="connsiteX57" fmla="*/ 2559 w 32612176"/>
              <a:gd name="connsiteY57" fmla="*/ 3792424 h 5220011"/>
              <a:gd name="connsiteX58" fmla="*/ 202583 w 32612176"/>
              <a:gd name="connsiteY58" fmla="*/ 3525724 h 5220011"/>
              <a:gd name="connsiteX59" fmla="*/ 458567 w 32612176"/>
              <a:gd name="connsiteY59" fmla="*/ 3611450 h 5220011"/>
              <a:gd name="connsiteX60" fmla="*/ 696691 w 32612176"/>
              <a:gd name="connsiteY60" fmla="*/ 3420950 h 5220011"/>
              <a:gd name="connsiteX61" fmla="*/ 896716 w 32612176"/>
              <a:gd name="connsiteY61" fmla="*/ 3287600 h 5220011"/>
              <a:gd name="connsiteX62" fmla="*/ 1039591 w 32612176"/>
              <a:gd name="connsiteY62" fmla="*/ 3011375 h 5220011"/>
              <a:gd name="connsiteX63" fmla="*/ 1411065 w 32612176"/>
              <a:gd name="connsiteY63" fmla="*/ 2878025 h 5220011"/>
              <a:gd name="connsiteX64" fmla="*/ 1685925 w 32612176"/>
              <a:gd name="connsiteY64" fmla="*/ 2811349 h 5220011"/>
              <a:gd name="connsiteX65" fmla="*/ 1856372 w 32612176"/>
              <a:gd name="connsiteY65" fmla="*/ 2588263 h 5220011"/>
              <a:gd name="connsiteX66" fmla="*/ 1976688 w 32612176"/>
              <a:gd name="connsiteY66" fmla="*/ 2632379 h 5220011"/>
              <a:gd name="connsiteX67" fmla="*/ 2096364 w 32612176"/>
              <a:gd name="connsiteY67" fmla="*/ 2476972 h 5220011"/>
              <a:gd name="connsiteX68" fmla="*/ 2345657 w 32612176"/>
              <a:gd name="connsiteY68" fmla="*/ 2479979 h 5220011"/>
              <a:gd name="connsiteX69" fmla="*/ 2480371 w 32612176"/>
              <a:gd name="connsiteY69" fmla="*/ 2628871 h 5220011"/>
              <a:gd name="connsiteX70" fmla="*/ 2674520 w 32612176"/>
              <a:gd name="connsiteY70" fmla="*/ 2576232 h 5220011"/>
              <a:gd name="connsiteX71" fmla="*/ 3007393 w 32612176"/>
              <a:gd name="connsiteY71" fmla="*/ 2544148 h 5220011"/>
              <a:gd name="connsiteX72" fmla="*/ 3316064 w 32612176"/>
              <a:gd name="connsiteY72" fmla="*/ 2554175 h 5220011"/>
              <a:gd name="connsiteX73" fmla="*/ 3380372 w 32612176"/>
              <a:gd name="connsiteY73" fmla="*/ 2407790 h 5220011"/>
              <a:gd name="connsiteX74" fmla="*/ 3510718 w 32612176"/>
              <a:gd name="connsiteY74" fmla="*/ 2314963 h 5220011"/>
              <a:gd name="connsiteX0" fmla="*/ 3510718 w 32663786"/>
              <a:gd name="connsiteY0" fmla="*/ 2314963 h 5220011"/>
              <a:gd name="connsiteX1" fmla="*/ 3834130 w 32663786"/>
              <a:gd name="connsiteY1" fmla="*/ 2124853 h 5220011"/>
              <a:gd name="connsiteX2" fmla="*/ 4068538 w 32663786"/>
              <a:gd name="connsiteY2" fmla="*/ 1879759 h 5220011"/>
              <a:gd name="connsiteX3" fmla="*/ 4447871 w 32663786"/>
              <a:gd name="connsiteY3" fmla="*/ 1929367 h 5220011"/>
              <a:gd name="connsiteX4" fmla="*/ 4932915 w 32663786"/>
              <a:gd name="connsiteY4" fmla="*/ 1735383 h 5220011"/>
              <a:gd name="connsiteX5" fmla="*/ 5055885 w 32663786"/>
              <a:gd name="connsiteY5" fmla="*/ 1744085 h 5220011"/>
              <a:gd name="connsiteX6" fmla="*/ 5262183 w 32663786"/>
              <a:gd name="connsiteY6" fmla="*/ 1452063 h 5220011"/>
              <a:gd name="connsiteX7" fmla="*/ 5527059 w 32663786"/>
              <a:gd name="connsiteY7" fmla="*/ 1877899 h 5220011"/>
              <a:gd name="connsiteX8" fmla="*/ 5685000 w 32663786"/>
              <a:gd name="connsiteY8" fmla="*/ 1313834 h 5220011"/>
              <a:gd name="connsiteX9" fmla="*/ 6111999 w 32663786"/>
              <a:gd name="connsiteY9" fmla="*/ 1040629 h 5220011"/>
              <a:gd name="connsiteX10" fmla="*/ 6234198 w 32663786"/>
              <a:gd name="connsiteY10" fmla="*/ 711668 h 5220011"/>
              <a:gd name="connsiteX11" fmla="*/ 6780318 w 32663786"/>
              <a:gd name="connsiteY11" fmla="*/ 865927 h 5220011"/>
              <a:gd name="connsiteX12" fmla="*/ 6991551 w 32663786"/>
              <a:gd name="connsiteY12" fmla="*/ 646621 h 5220011"/>
              <a:gd name="connsiteX13" fmla="*/ 7181354 w 32663786"/>
              <a:gd name="connsiteY13" fmla="*/ 571815 h 5220011"/>
              <a:gd name="connsiteX14" fmla="*/ 7486502 w 32663786"/>
              <a:gd name="connsiteY14" fmla="*/ 55848 h 5220011"/>
              <a:gd name="connsiteX15" fmla="*/ 7781108 w 32663786"/>
              <a:gd name="connsiteY15" fmla="*/ 168617 h 5220011"/>
              <a:gd name="connsiteX16" fmla="*/ 7901151 w 32663786"/>
              <a:gd name="connsiteY16" fmla="*/ 379293 h 5220011"/>
              <a:gd name="connsiteX17" fmla="*/ 8131660 w 32663786"/>
              <a:gd name="connsiteY17" fmla="*/ 649784 h 5220011"/>
              <a:gd name="connsiteX18" fmla="*/ 8253256 w 32663786"/>
              <a:gd name="connsiteY18" fmla="*/ 1075977 h 5220011"/>
              <a:gd name="connsiteX19" fmla="*/ 8413762 w 32663786"/>
              <a:gd name="connsiteY19" fmla="*/ 1247628 h 5220011"/>
              <a:gd name="connsiteX20" fmla="*/ 8595143 w 32663786"/>
              <a:gd name="connsiteY20" fmla="*/ 1505817 h 5220011"/>
              <a:gd name="connsiteX21" fmla="*/ 8706807 w 32663786"/>
              <a:gd name="connsiteY21" fmla="*/ 1539863 h 5220011"/>
              <a:gd name="connsiteX22" fmla="*/ 8790709 w 32663786"/>
              <a:gd name="connsiteY22" fmla="*/ 1670781 h 5220011"/>
              <a:gd name="connsiteX23" fmla="*/ 8960133 w 32663786"/>
              <a:gd name="connsiteY23" fmla="*/ 1574924 h 5220011"/>
              <a:gd name="connsiteX24" fmla="*/ 9298594 w 32663786"/>
              <a:gd name="connsiteY24" fmla="*/ 1505029 h 5220011"/>
              <a:gd name="connsiteX25" fmla="*/ 9997651 w 32663786"/>
              <a:gd name="connsiteY25" fmla="*/ 1444236 h 5220011"/>
              <a:gd name="connsiteX26" fmla="*/ 10436521 w 32663786"/>
              <a:gd name="connsiteY26" fmla="*/ 1197858 h 5220011"/>
              <a:gd name="connsiteX27" fmla="*/ 11441291 w 32663786"/>
              <a:gd name="connsiteY27" fmla="*/ 1675223 h 5220011"/>
              <a:gd name="connsiteX28" fmla="*/ 12457614 w 32663786"/>
              <a:gd name="connsiteY28" fmla="*/ 1336447 h 5220011"/>
              <a:gd name="connsiteX29" fmla="*/ 13277604 w 32663786"/>
              <a:gd name="connsiteY29" fmla="*/ 1151663 h 5220011"/>
              <a:gd name="connsiteX30" fmla="*/ 14465260 w 32663786"/>
              <a:gd name="connsiteY30" fmla="*/ 757887 h 5220011"/>
              <a:gd name="connsiteX31" fmla="*/ 15825300 w 32663786"/>
              <a:gd name="connsiteY31" fmla="*/ 969448 h 5220011"/>
              <a:gd name="connsiteX32" fmla="*/ 16505313 w 32663786"/>
              <a:gd name="connsiteY32" fmla="*/ 636992 h 5220011"/>
              <a:gd name="connsiteX33" fmla="*/ 17208004 w 32663786"/>
              <a:gd name="connsiteY33" fmla="*/ 516097 h 5220011"/>
              <a:gd name="connsiteX34" fmla="*/ 17752021 w 32663786"/>
              <a:gd name="connsiteY34" fmla="*/ 606768 h 5220011"/>
              <a:gd name="connsiteX35" fmla="*/ 18409374 w 32663786"/>
              <a:gd name="connsiteY35" fmla="*/ 364983 h 5220011"/>
              <a:gd name="connsiteX36" fmla="*/ 18976059 w 32663786"/>
              <a:gd name="connsiteY36" fmla="*/ 455654 h 5220011"/>
              <a:gd name="connsiteX37" fmla="*/ 19565408 w 32663786"/>
              <a:gd name="connsiteY37" fmla="*/ 2303 h 5220011"/>
              <a:gd name="connsiteX38" fmla="*/ 20109428 w 32663786"/>
              <a:gd name="connsiteY38" fmla="*/ 546317 h 5220011"/>
              <a:gd name="connsiteX39" fmla="*/ 20449445 w 32663786"/>
              <a:gd name="connsiteY39" fmla="*/ 999663 h 5220011"/>
              <a:gd name="connsiteX40" fmla="*/ 21152130 w 32663786"/>
              <a:gd name="connsiteY40" fmla="*/ 516106 h 5220011"/>
              <a:gd name="connsiteX41" fmla="*/ 21764146 w 32663786"/>
              <a:gd name="connsiteY41" fmla="*/ 727654 h 5220011"/>
              <a:gd name="connsiteX42" fmla="*/ 22602837 w 32663786"/>
              <a:gd name="connsiteY42" fmla="*/ 1362343 h 5220011"/>
              <a:gd name="connsiteX43" fmla="*/ 22897512 w 32663786"/>
              <a:gd name="connsiteY43" fmla="*/ 757878 h 5220011"/>
              <a:gd name="connsiteX44" fmla="*/ 23645533 w 32663786"/>
              <a:gd name="connsiteY44" fmla="*/ 727659 h 5220011"/>
              <a:gd name="connsiteX45" fmla="*/ 24393556 w 32663786"/>
              <a:gd name="connsiteY45" fmla="*/ 395202 h 5220011"/>
              <a:gd name="connsiteX46" fmla="*/ 25504254 w 32663786"/>
              <a:gd name="connsiteY46" fmla="*/ 1543685 h 5220011"/>
              <a:gd name="connsiteX47" fmla="*/ 26116273 w 32663786"/>
              <a:gd name="connsiteY47" fmla="*/ 1090334 h 5220011"/>
              <a:gd name="connsiteX48" fmla="*/ 26546948 w 32663786"/>
              <a:gd name="connsiteY48" fmla="*/ 878773 h 5220011"/>
              <a:gd name="connsiteX49" fmla="*/ 27204304 w 32663786"/>
              <a:gd name="connsiteY49" fmla="*/ 1664576 h 5220011"/>
              <a:gd name="connsiteX50" fmla="*/ 27634977 w 32663786"/>
              <a:gd name="connsiteY50" fmla="*/ 1634352 h 5220011"/>
              <a:gd name="connsiteX51" fmla="*/ 28383001 w 32663786"/>
              <a:gd name="connsiteY51" fmla="*/ 1271672 h 5220011"/>
              <a:gd name="connsiteX52" fmla="*/ 28904350 w 32663786"/>
              <a:gd name="connsiteY52" fmla="*/ 1090339 h 5220011"/>
              <a:gd name="connsiteX53" fmla="*/ 29697709 w 32663786"/>
              <a:gd name="connsiteY53" fmla="*/ 1241453 h 5220011"/>
              <a:gd name="connsiteX54" fmla="*/ 30332393 w 32663786"/>
              <a:gd name="connsiteY54" fmla="*/ 1543685 h 5220011"/>
              <a:gd name="connsiteX55" fmla="*/ 30431453 w 32663786"/>
              <a:gd name="connsiteY55" fmla="*/ 5214138 h 5220011"/>
              <a:gd name="connsiteX56" fmla="*/ 12049 w 32663786"/>
              <a:gd name="connsiteY56" fmla="*/ 5220013 h 5220011"/>
              <a:gd name="connsiteX57" fmla="*/ 2559 w 32663786"/>
              <a:gd name="connsiteY57" fmla="*/ 3792424 h 5220011"/>
              <a:gd name="connsiteX58" fmla="*/ 202583 w 32663786"/>
              <a:gd name="connsiteY58" fmla="*/ 3525724 h 5220011"/>
              <a:gd name="connsiteX59" fmla="*/ 458567 w 32663786"/>
              <a:gd name="connsiteY59" fmla="*/ 3611450 h 5220011"/>
              <a:gd name="connsiteX60" fmla="*/ 696691 w 32663786"/>
              <a:gd name="connsiteY60" fmla="*/ 3420950 h 5220011"/>
              <a:gd name="connsiteX61" fmla="*/ 896716 w 32663786"/>
              <a:gd name="connsiteY61" fmla="*/ 3287600 h 5220011"/>
              <a:gd name="connsiteX62" fmla="*/ 1039591 w 32663786"/>
              <a:gd name="connsiteY62" fmla="*/ 3011375 h 5220011"/>
              <a:gd name="connsiteX63" fmla="*/ 1411065 w 32663786"/>
              <a:gd name="connsiteY63" fmla="*/ 2878025 h 5220011"/>
              <a:gd name="connsiteX64" fmla="*/ 1685925 w 32663786"/>
              <a:gd name="connsiteY64" fmla="*/ 2811349 h 5220011"/>
              <a:gd name="connsiteX65" fmla="*/ 1856372 w 32663786"/>
              <a:gd name="connsiteY65" fmla="*/ 2588263 h 5220011"/>
              <a:gd name="connsiteX66" fmla="*/ 1976688 w 32663786"/>
              <a:gd name="connsiteY66" fmla="*/ 2632379 h 5220011"/>
              <a:gd name="connsiteX67" fmla="*/ 2096364 w 32663786"/>
              <a:gd name="connsiteY67" fmla="*/ 2476972 h 5220011"/>
              <a:gd name="connsiteX68" fmla="*/ 2345657 w 32663786"/>
              <a:gd name="connsiteY68" fmla="*/ 2479979 h 5220011"/>
              <a:gd name="connsiteX69" fmla="*/ 2480371 w 32663786"/>
              <a:gd name="connsiteY69" fmla="*/ 2628871 h 5220011"/>
              <a:gd name="connsiteX70" fmla="*/ 2674520 w 32663786"/>
              <a:gd name="connsiteY70" fmla="*/ 2576232 h 5220011"/>
              <a:gd name="connsiteX71" fmla="*/ 3007393 w 32663786"/>
              <a:gd name="connsiteY71" fmla="*/ 2544148 h 5220011"/>
              <a:gd name="connsiteX72" fmla="*/ 3316064 w 32663786"/>
              <a:gd name="connsiteY72" fmla="*/ 2554175 h 5220011"/>
              <a:gd name="connsiteX73" fmla="*/ 3380372 w 32663786"/>
              <a:gd name="connsiteY73" fmla="*/ 2407790 h 5220011"/>
              <a:gd name="connsiteX74" fmla="*/ 3510718 w 32663786"/>
              <a:gd name="connsiteY74" fmla="*/ 2314963 h 5220011"/>
              <a:gd name="connsiteX0" fmla="*/ 3510718 w 32663789"/>
              <a:gd name="connsiteY0" fmla="*/ 2314963 h 5220011"/>
              <a:gd name="connsiteX1" fmla="*/ 3834130 w 32663789"/>
              <a:gd name="connsiteY1" fmla="*/ 2124853 h 5220011"/>
              <a:gd name="connsiteX2" fmla="*/ 4068538 w 32663789"/>
              <a:gd name="connsiteY2" fmla="*/ 1879759 h 5220011"/>
              <a:gd name="connsiteX3" fmla="*/ 4447871 w 32663789"/>
              <a:gd name="connsiteY3" fmla="*/ 1929367 h 5220011"/>
              <a:gd name="connsiteX4" fmla="*/ 4932915 w 32663789"/>
              <a:gd name="connsiteY4" fmla="*/ 1735383 h 5220011"/>
              <a:gd name="connsiteX5" fmla="*/ 5055885 w 32663789"/>
              <a:gd name="connsiteY5" fmla="*/ 1744085 h 5220011"/>
              <a:gd name="connsiteX6" fmla="*/ 5262183 w 32663789"/>
              <a:gd name="connsiteY6" fmla="*/ 1452063 h 5220011"/>
              <a:gd name="connsiteX7" fmla="*/ 5527059 w 32663789"/>
              <a:gd name="connsiteY7" fmla="*/ 1877899 h 5220011"/>
              <a:gd name="connsiteX8" fmla="*/ 5685000 w 32663789"/>
              <a:gd name="connsiteY8" fmla="*/ 1313834 h 5220011"/>
              <a:gd name="connsiteX9" fmla="*/ 6111999 w 32663789"/>
              <a:gd name="connsiteY9" fmla="*/ 1040629 h 5220011"/>
              <a:gd name="connsiteX10" fmla="*/ 6234198 w 32663789"/>
              <a:gd name="connsiteY10" fmla="*/ 711668 h 5220011"/>
              <a:gd name="connsiteX11" fmla="*/ 6780318 w 32663789"/>
              <a:gd name="connsiteY11" fmla="*/ 865927 h 5220011"/>
              <a:gd name="connsiteX12" fmla="*/ 6991551 w 32663789"/>
              <a:gd name="connsiteY12" fmla="*/ 646621 h 5220011"/>
              <a:gd name="connsiteX13" fmla="*/ 7181354 w 32663789"/>
              <a:gd name="connsiteY13" fmla="*/ 571815 h 5220011"/>
              <a:gd name="connsiteX14" fmla="*/ 7486502 w 32663789"/>
              <a:gd name="connsiteY14" fmla="*/ 55848 h 5220011"/>
              <a:gd name="connsiteX15" fmla="*/ 7781108 w 32663789"/>
              <a:gd name="connsiteY15" fmla="*/ 168617 h 5220011"/>
              <a:gd name="connsiteX16" fmla="*/ 7901151 w 32663789"/>
              <a:gd name="connsiteY16" fmla="*/ 379293 h 5220011"/>
              <a:gd name="connsiteX17" fmla="*/ 8131660 w 32663789"/>
              <a:gd name="connsiteY17" fmla="*/ 649784 h 5220011"/>
              <a:gd name="connsiteX18" fmla="*/ 8253256 w 32663789"/>
              <a:gd name="connsiteY18" fmla="*/ 1075977 h 5220011"/>
              <a:gd name="connsiteX19" fmla="*/ 8413762 w 32663789"/>
              <a:gd name="connsiteY19" fmla="*/ 1247628 h 5220011"/>
              <a:gd name="connsiteX20" fmla="*/ 8595143 w 32663789"/>
              <a:gd name="connsiteY20" fmla="*/ 1505817 h 5220011"/>
              <a:gd name="connsiteX21" fmla="*/ 8706807 w 32663789"/>
              <a:gd name="connsiteY21" fmla="*/ 1539863 h 5220011"/>
              <a:gd name="connsiteX22" fmla="*/ 8790709 w 32663789"/>
              <a:gd name="connsiteY22" fmla="*/ 1670781 h 5220011"/>
              <a:gd name="connsiteX23" fmla="*/ 8960133 w 32663789"/>
              <a:gd name="connsiteY23" fmla="*/ 1574924 h 5220011"/>
              <a:gd name="connsiteX24" fmla="*/ 9298594 w 32663789"/>
              <a:gd name="connsiteY24" fmla="*/ 1505029 h 5220011"/>
              <a:gd name="connsiteX25" fmla="*/ 9997651 w 32663789"/>
              <a:gd name="connsiteY25" fmla="*/ 1444236 h 5220011"/>
              <a:gd name="connsiteX26" fmla="*/ 10436521 w 32663789"/>
              <a:gd name="connsiteY26" fmla="*/ 1197858 h 5220011"/>
              <a:gd name="connsiteX27" fmla="*/ 11441291 w 32663789"/>
              <a:gd name="connsiteY27" fmla="*/ 1675223 h 5220011"/>
              <a:gd name="connsiteX28" fmla="*/ 12457614 w 32663789"/>
              <a:gd name="connsiteY28" fmla="*/ 1336447 h 5220011"/>
              <a:gd name="connsiteX29" fmla="*/ 13277604 w 32663789"/>
              <a:gd name="connsiteY29" fmla="*/ 1151663 h 5220011"/>
              <a:gd name="connsiteX30" fmla="*/ 14465260 w 32663789"/>
              <a:gd name="connsiteY30" fmla="*/ 757887 h 5220011"/>
              <a:gd name="connsiteX31" fmla="*/ 15825300 w 32663789"/>
              <a:gd name="connsiteY31" fmla="*/ 969448 h 5220011"/>
              <a:gd name="connsiteX32" fmla="*/ 16505313 w 32663789"/>
              <a:gd name="connsiteY32" fmla="*/ 636992 h 5220011"/>
              <a:gd name="connsiteX33" fmla="*/ 17208004 w 32663789"/>
              <a:gd name="connsiteY33" fmla="*/ 516097 h 5220011"/>
              <a:gd name="connsiteX34" fmla="*/ 17752021 w 32663789"/>
              <a:gd name="connsiteY34" fmla="*/ 606768 h 5220011"/>
              <a:gd name="connsiteX35" fmla="*/ 18409374 w 32663789"/>
              <a:gd name="connsiteY35" fmla="*/ 364983 h 5220011"/>
              <a:gd name="connsiteX36" fmla="*/ 18976059 w 32663789"/>
              <a:gd name="connsiteY36" fmla="*/ 455654 h 5220011"/>
              <a:gd name="connsiteX37" fmla="*/ 19565408 w 32663789"/>
              <a:gd name="connsiteY37" fmla="*/ 2303 h 5220011"/>
              <a:gd name="connsiteX38" fmla="*/ 20109428 w 32663789"/>
              <a:gd name="connsiteY38" fmla="*/ 546317 h 5220011"/>
              <a:gd name="connsiteX39" fmla="*/ 20449445 w 32663789"/>
              <a:gd name="connsiteY39" fmla="*/ 999663 h 5220011"/>
              <a:gd name="connsiteX40" fmla="*/ 21152130 w 32663789"/>
              <a:gd name="connsiteY40" fmla="*/ 516106 h 5220011"/>
              <a:gd name="connsiteX41" fmla="*/ 21764146 w 32663789"/>
              <a:gd name="connsiteY41" fmla="*/ 727654 h 5220011"/>
              <a:gd name="connsiteX42" fmla="*/ 22602837 w 32663789"/>
              <a:gd name="connsiteY42" fmla="*/ 1362343 h 5220011"/>
              <a:gd name="connsiteX43" fmla="*/ 22897512 w 32663789"/>
              <a:gd name="connsiteY43" fmla="*/ 757878 h 5220011"/>
              <a:gd name="connsiteX44" fmla="*/ 23645533 w 32663789"/>
              <a:gd name="connsiteY44" fmla="*/ 727659 h 5220011"/>
              <a:gd name="connsiteX45" fmla="*/ 24393556 w 32663789"/>
              <a:gd name="connsiteY45" fmla="*/ 395202 h 5220011"/>
              <a:gd name="connsiteX46" fmla="*/ 25504254 w 32663789"/>
              <a:gd name="connsiteY46" fmla="*/ 1543685 h 5220011"/>
              <a:gd name="connsiteX47" fmla="*/ 26116273 w 32663789"/>
              <a:gd name="connsiteY47" fmla="*/ 1090334 h 5220011"/>
              <a:gd name="connsiteX48" fmla="*/ 26546948 w 32663789"/>
              <a:gd name="connsiteY48" fmla="*/ 878773 h 5220011"/>
              <a:gd name="connsiteX49" fmla="*/ 27204304 w 32663789"/>
              <a:gd name="connsiteY49" fmla="*/ 1664576 h 5220011"/>
              <a:gd name="connsiteX50" fmla="*/ 27634977 w 32663789"/>
              <a:gd name="connsiteY50" fmla="*/ 1634352 h 5220011"/>
              <a:gd name="connsiteX51" fmla="*/ 28383001 w 32663789"/>
              <a:gd name="connsiteY51" fmla="*/ 1271672 h 5220011"/>
              <a:gd name="connsiteX52" fmla="*/ 28904350 w 32663789"/>
              <a:gd name="connsiteY52" fmla="*/ 1090339 h 5220011"/>
              <a:gd name="connsiteX53" fmla="*/ 29697709 w 32663789"/>
              <a:gd name="connsiteY53" fmla="*/ 1241453 h 5220011"/>
              <a:gd name="connsiteX54" fmla="*/ 30332393 w 32663789"/>
              <a:gd name="connsiteY54" fmla="*/ 1543685 h 5220011"/>
              <a:gd name="connsiteX55" fmla="*/ 30431453 w 32663789"/>
              <a:gd name="connsiteY55" fmla="*/ 5214138 h 5220011"/>
              <a:gd name="connsiteX56" fmla="*/ 12049 w 32663789"/>
              <a:gd name="connsiteY56" fmla="*/ 5220013 h 5220011"/>
              <a:gd name="connsiteX57" fmla="*/ 2559 w 32663789"/>
              <a:gd name="connsiteY57" fmla="*/ 3792424 h 5220011"/>
              <a:gd name="connsiteX58" fmla="*/ 202583 w 32663789"/>
              <a:gd name="connsiteY58" fmla="*/ 3525724 h 5220011"/>
              <a:gd name="connsiteX59" fmla="*/ 458567 w 32663789"/>
              <a:gd name="connsiteY59" fmla="*/ 3611450 h 5220011"/>
              <a:gd name="connsiteX60" fmla="*/ 696691 w 32663789"/>
              <a:gd name="connsiteY60" fmla="*/ 3420950 h 5220011"/>
              <a:gd name="connsiteX61" fmla="*/ 896716 w 32663789"/>
              <a:gd name="connsiteY61" fmla="*/ 3287600 h 5220011"/>
              <a:gd name="connsiteX62" fmla="*/ 1039591 w 32663789"/>
              <a:gd name="connsiteY62" fmla="*/ 3011375 h 5220011"/>
              <a:gd name="connsiteX63" fmla="*/ 1411065 w 32663789"/>
              <a:gd name="connsiteY63" fmla="*/ 2878025 h 5220011"/>
              <a:gd name="connsiteX64" fmla="*/ 1685925 w 32663789"/>
              <a:gd name="connsiteY64" fmla="*/ 2811349 h 5220011"/>
              <a:gd name="connsiteX65" fmla="*/ 1856372 w 32663789"/>
              <a:gd name="connsiteY65" fmla="*/ 2588263 h 5220011"/>
              <a:gd name="connsiteX66" fmla="*/ 1976688 w 32663789"/>
              <a:gd name="connsiteY66" fmla="*/ 2632379 h 5220011"/>
              <a:gd name="connsiteX67" fmla="*/ 2096364 w 32663789"/>
              <a:gd name="connsiteY67" fmla="*/ 2476972 h 5220011"/>
              <a:gd name="connsiteX68" fmla="*/ 2345657 w 32663789"/>
              <a:gd name="connsiteY68" fmla="*/ 2479979 h 5220011"/>
              <a:gd name="connsiteX69" fmla="*/ 2480371 w 32663789"/>
              <a:gd name="connsiteY69" fmla="*/ 2628871 h 5220011"/>
              <a:gd name="connsiteX70" fmla="*/ 2674520 w 32663789"/>
              <a:gd name="connsiteY70" fmla="*/ 2576232 h 5220011"/>
              <a:gd name="connsiteX71" fmla="*/ 3007393 w 32663789"/>
              <a:gd name="connsiteY71" fmla="*/ 2544148 h 5220011"/>
              <a:gd name="connsiteX72" fmla="*/ 3316064 w 32663789"/>
              <a:gd name="connsiteY72" fmla="*/ 2554175 h 5220011"/>
              <a:gd name="connsiteX73" fmla="*/ 3380372 w 32663789"/>
              <a:gd name="connsiteY73" fmla="*/ 2407790 h 5220011"/>
              <a:gd name="connsiteX74" fmla="*/ 3510718 w 32663789"/>
              <a:gd name="connsiteY74" fmla="*/ 2314963 h 5220011"/>
              <a:gd name="connsiteX0" fmla="*/ 3510718 w 32773202"/>
              <a:gd name="connsiteY0" fmla="*/ 2314963 h 5220011"/>
              <a:gd name="connsiteX1" fmla="*/ 3834130 w 32773202"/>
              <a:gd name="connsiteY1" fmla="*/ 2124853 h 5220011"/>
              <a:gd name="connsiteX2" fmla="*/ 4068538 w 32773202"/>
              <a:gd name="connsiteY2" fmla="*/ 1879759 h 5220011"/>
              <a:gd name="connsiteX3" fmla="*/ 4447871 w 32773202"/>
              <a:gd name="connsiteY3" fmla="*/ 1929367 h 5220011"/>
              <a:gd name="connsiteX4" fmla="*/ 4932915 w 32773202"/>
              <a:gd name="connsiteY4" fmla="*/ 1735383 h 5220011"/>
              <a:gd name="connsiteX5" fmla="*/ 5055885 w 32773202"/>
              <a:gd name="connsiteY5" fmla="*/ 1744085 h 5220011"/>
              <a:gd name="connsiteX6" fmla="*/ 5262183 w 32773202"/>
              <a:gd name="connsiteY6" fmla="*/ 1452063 h 5220011"/>
              <a:gd name="connsiteX7" fmla="*/ 5527059 w 32773202"/>
              <a:gd name="connsiteY7" fmla="*/ 1877899 h 5220011"/>
              <a:gd name="connsiteX8" fmla="*/ 5685000 w 32773202"/>
              <a:gd name="connsiteY8" fmla="*/ 1313834 h 5220011"/>
              <a:gd name="connsiteX9" fmla="*/ 6111999 w 32773202"/>
              <a:gd name="connsiteY9" fmla="*/ 1040629 h 5220011"/>
              <a:gd name="connsiteX10" fmla="*/ 6234198 w 32773202"/>
              <a:gd name="connsiteY10" fmla="*/ 711668 h 5220011"/>
              <a:gd name="connsiteX11" fmla="*/ 6780318 w 32773202"/>
              <a:gd name="connsiteY11" fmla="*/ 865927 h 5220011"/>
              <a:gd name="connsiteX12" fmla="*/ 6991551 w 32773202"/>
              <a:gd name="connsiteY12" fmla="*/ 646621 h 5220011"/>
              <a:gd name="connsiteX13" fmla="*/ 7181354 w 32773202"/>
              <a:gd name="connsiteY13" fmla="*/ 571815 h 5220011"/>
              <a:gd name="connsiteX14" fmla="*/ 7486502 w 32773202"/>
              <a:gd name="connsiteY14" fmla="*/ 55848 h 5220011"/>
              <a:gd name="connsiteX15" fmla="*/ 7781108 w 32773202"/>
              <a:gd name="connsiteY15" fmla="*/ 168617 h 5220011"/>
              <a:gd name="connsiteX16" fmla="*/ 7901151 w 32773202"/>
              <a:gd name="connsiteY16" fmla="*/ 379293 h 5220011"/>
              <a:gd name="connsiteX17" fmla="*/ 8131660 w 32773202"/>
              <a:gd name="connsiteY17" fmla="*/ 649784 h 5220011"/>
              <a:gd name="connsiteX18" fmla="*/ 8253256 w 32773202"/>
              <a:gd name="connsiteY18" fmla="*/ 1075977 h 5220011"/>
              <a:gd name="connsiteX19" fmla="*/ 8413762 w 32773202"/>
              <a:gd name="connsiteY19" fmla="*/ 1247628 h 5220011"/>
              <a:gd name="connsiteX20" fmla="*/ 8595143 w 32773202"/>
              <a:gd name="connsiteY20" fmla="*/ 1505817 h 5220011"/>
              <a:gd name="connsiteX21" fmla="*/ 8706807 w 32773202"/>
              <a:gd name="connsiteY21" fmla="*/ 1539863 h 5220011"/>
              <a:gd name="connsiteX22" fmla="*/ 8790709 w 32773202"/>
              <a:gd name="connsiteY22" fmla="*/ 1670781 h 5220011"/>
              <a:gd name="connsiteX23" fmla="*/ 8960133 w 32773202"/>
              <a:gd name="connsiteY23" fmla="*/ 1574924 h 5220011"/>
              <a:gd name="connsiteX24" fmla="*/ 9298594 w 32773202"/>
              <a:gd name="connsiteY24" fmla="*/ 1505029 h 5220011"/>
              <a:gd name="connsiteX25" fmla="*/ 9997651 w 32773202"/>
              <a:gd name="connsiteY25" fmla="*/ 1444236 h 5220011"/>
              <a:gd name="connsiteX26" fmla="*/ 10436521 w 32773202"/>
              <a:gd name="connsiteY26" fmla="*/ 1197858 h 5220011"/>
              <a:gd name="connsiteX27" fmla="*/ 11441291 w 32773202"/>
              <a:gd name="connsiteY27" fmla="*/ 1675223 h 5220011"/>
              <a:gd name="connsiteX28" fmla="*/ 12457614 w 32773202"/>
              <a:gd name="connsiteY28" fmla="*/ 1336447 h 5220011"/>
              <a:gd name="connsiteX29" fmla="*/ 13277604 w 32773202"/>
              <a:gd name="connsiteY29" fmla="*/ 1151663 h 5220011"/>
              <a:gd name="connsiteX30" fmla="*/ 14465260 w 32773202"/>
              <a:gd name="connsiteY30" fmla="*/ 757887 h 5220011"/>
              <a:gd name="connsiteX31" fmla="*/ 15825300 w 32773202"/>
              <a:gd name="connsiteY31" fmla="*/ 969448 h 5220011"/>
              <a:gd name="connsiteX32" fmla="*/ 16505313 w 32773202"/>
              <a:gd name="connsiteY32" fmla="*/ 636992 h 5220011"/>
              <a:gd name="connsiteX33" fmla="*/ 17208004 w 32773202"/>
              <a:gd name="connsiteY33" fmla="*/ 516097 h 5220011"/>
              <a:gd name="connsiteX34" fmla="*/ 17752021 w 32773202"/>
              <a:gd name="connsiteY34" fmla="*/ 606768 h 5220011"/>
              <a:gd name="connsiteX35" fmla="*/ 18409374 w 32773202"/>
              <a:gd name="connsiteY35" fmla="*/ 364983 h 5220011"/>
              <a:gd name="connsiteX36" fmla="*/ 18976059 w 32773202"/>
              <a:gd name="connsiteY36" fmla="*/ 455654 h 5220011"/>
              <a:gd name="connsiteX37" fmla="*/ 19565408 w 32773202"/>
              <a:gd name="connsiteY37" fmla="*/ 2303 h 5220011"/>
              <a:gd name="connsiteX38" fmla="*/ 20109428 w 32773202"/>
              <a:gd name="connsiteY38" fmla="*/ 546317 h 5220011"/>
              <a:gd name="connsiteX39" fmla="*/ 20449445 w 32773202"/>
              <a:gd name="connsiteY39" fmla="*/ 999663 h 5220011"/>
              <a:gd name="connsiteX40" fmla="*/ 21152130 w 32773202"/>
              <a:gd name="connsiteY40" fmla="*/ 516106 h 5220011"/>
              <a:gd name="connsiteX41" fmla="*/ 21764146 w 32773202"/>
              <a:gd name="connsiteY41" fmla="*/ 727654 h 5220011"/>
              <a:gd name="connsiteX42" fmla="*/ 22602837 w 32773202"/>
              <a:gd name="connsiteY42" fmla="*/ 1362343 h 5220011"/>
              <a:gd name="connsiteX43" fmla="*/ 22897512 w 32773202"/>
              <a:gd name="connsiteY43" fmla="*/ 757878 h 5220011"/>
              <a:gd name="connsiteX44" fmla="*/ 23645533 w 32773202"/>
              <a:gd name="connsiteY44" fmla="*/ 727659 h 5220011"/>
              <a:gd name="connsiteX45" fmla="*/ 24393556 w 32773202"/>
              <a:gd name="connsiteY45" fmla="*/ 395202 h 5220011"/>
              <a:gd name="connsiteX46" fmla="*/ 25504254 w 32773202"/>
              <a:gd name="connsiteY46" fmla="*/ 1543685 h 5220011"/>
              <a:gd name="connsiteX47" fmla="*/ 26116273 w 32773202"/>
              <a:gd name="connsiteY47" fmla="*/ 1090334 h 5220011"/>
              <a:gd name="connsiteX48" fmla="*/ 26546948 w 32773202"/>
              <a:gd name="connsiteY48" fmla="*/ 878773 h 5220011"/>
              <a:gd name="connsiteX49" fmla="*/ 27204304 w 32773202"/>
              <a:gd name="connsiteY49" fmla="*/ 1664576 h 5220011"/>
              <a:gd name="connsiteX50" fmla="*/ 27634977 w 32773202"/>
              <a:gd name="connsiteY50" fmla="*/ 1634352 h 5220011"/>
              <a:gd name="connsiteX51" fmla="*/ 28383001 w 32773202"/>
              <a:gd name="connsiteY51" fmla="*/ 1271672 h 5220011"/>
              <a:gd name="connsiteX52" fmla="*/ 28904350 w 32773202"/>
              <a:gd name="connsiteY52" fmla="*/ 1090339 h 5220011"/>
              <a:gd name="connsiteX53" fmla="*/ 29697709 w 32773202"/>
              <a:gd name="connsiteY53" fmla="*/ 1241453 h 5220011"/>
              <a:gd name="connsiteX54" fmla="*/ 30332393 w 32773202"/>
              <a:gd name="connsiteY54" fmla="*/ 1543685 h 5220011"/>
              <a:gd name="connsiteX55" fmla="*/ 30431453 w 32773202"/>
              <a:gd name="connsiteY55" fmla="*/ 5214138 h 5220011"/>
              <a:gd name="connsiteX56" fmla="*/ 12049 w 32773202"/>
              <a:gd name="connsiteY56" fmla="*/ 5220013 h 5220011"/>
              <a:gd name="connsiteX57" fmla="*/ 2559 w 32773202"/>
              <a:gd name="connsiteY57" fmla="*/ 3792424 h 5220011"/>
              <a:gd name="connsiteX58" fmla="*/ 202583 w 32773202"/>
              <a:gd name="connsiteY58" fmla="*/ 3525724 h 5220011"/>
              <a:gd name="connsiteX59" fmla="*/ 458567 w 32773202"/>
              <a:gd name="connsiteY59" fmla="*/ 3611450 h 5220011"/>
              <a:gd name="connsiteX60" fmla="*/ 696691 w 32773202"/>
              <a:gd name="connsiteY60" fmla="*/ 3420950 h 5220011"/>
              <a:gd name="connsiteX61" fmla="*/ 896716 w 32773202"/>
              <a:gd name="connsiteY61" fmla="*/ 3287600 h 5220011"/>
              <a:gd name="connsiteX62" fmla="*/ 1039591 w 32773202"/>
              <a:gd name="connsiteY62" fmla="*/ 3011375 h 5220011"/>
              <a:gd name="connsiteX63" fmla="*/ 1411065 w 32773202"/>
              <a:gd name="connsiteY63" fmla="*/ 2878025 h 5220011"/>
              <a:gd name="connsiteX64" fmla="*/ 1685925 w 32773202"/>
              <a:gd name="connsiteY64" fmla="*/ 2811349 h 5220011"/>
              <a:gd name="connsiteX65" fmla="*/ 1856372 w 32773202"/>
              <a:gd name="connsiteY65" fmla="*/ 2588263 h 5220011"/>
              <a:gd name="connsiteX66" fmla="*/ 1976688 w 32773202"/>
              <a:gd name="connsiteY66" fmla="*/ 2632379 h 5220011"/>
              <a:gd name="connsiteX67" fmla="*/ 2096364 w 32773202"/>
              <a:gd name="connsiteY67" fmla="*/ 2476972 h 5220011"/>
              <a:gd name="connsiteX68" fmla="*/ 2345657 w 32773202"/>
              <a:gd name="connsiteY68" fmla="*/ 2479979 h 5220011"/>
              <a:gd name="connsiteX69" fmla="*/ 2480371 w 32773202"/>
              <a:gd name="connsiteY69" fmla="*/ 2628871 h 5220011"/>
              <a:gd name="connsiteX70" fmla="*/ 2674520 w 32773202"/>
              <a:gd name="connsiteY70" fmla="*/ 2576232 h 5220011"/>
              <a:gd name="connsiteX71" fmla="*/ 3007393 w 32773202"/>
              <a:gd name="connsiteY71" fmla="*/ 2544148 h 5220011"/>
              <a:gd name="connsiteX72" fmla="*/ 3316064 w 32773202"/>
              <a:gd name="connsiteY72" fmla="*/ 2554175 h 5220011"/>
              <a:gd name="connsiteX73" fmla="*/ 3380372 w 32773202"/>
              <a:gd name="connsiteY73" fmla="*/ 2407790 h 5220011"/>
              <a:gd name="connsiteX74" fmla="*/ 3510718 w 32773202"/>
              <a:gd name="connsiteY74" fmla="*/ 2314963 h 5220011"/>
              <a:gd name="connsiteX0" fmla="*/ 3510718 w 30629286"/>
              <a:gd name="connsiteY0" fmla="*/ 2314963 h 5220011"/>
              <a:gd name="connsiteX1" fmla="*/ 3834130 w 30629286"/>
              <a:gd name="connsiteY1" fmla="*/ 2124853 h 5220011"/>
              <a:gd name="connsiteX2" fmla="*/ 4068538 w 30629286"/>
              <a:gd name="connsiteY2" fmla="*/ 1879759 h 5220011"/>
              <a:gd name="connsiteX3" fmla="*/ 4447871 w 30629286"/>
              <a:gd name="connsiteY3" fmla="*/ 1929367 h 5220011"/>
              <a:gd name="connsiteX4" fmla="*/ 4932915 w 30629286"/>
              <a:gd name="connsiteY4" fmla="*/ 1735383 h 5220011"/>
              <a:gd name="connsiteX5" fmla="*/ 5055885 w 30629286"/>
              <a:gd name="connsiteY5" fmla="*/ 1744085 h 5220011"/>
              <a:gd name="connsiteX6" fmla="*/ 5262183 w 30629286"/>
              <a:gd name="connsiteY6" fmla="*/ 1452063 h 5220011"/>
              <a:gd name="connsiteX7" fmla="*/ 5527059 w 30629286"/>
              <a:gd name="connsiteY7" fmla="*/ 1877899 h 5220011"/>
              <a:gd name="connsiteX8" fmla="*/ 5685000 w 30629286"/>
              <a:gd name="connsiteY8" fmla="*/ 1313834 h 5220011"/>
              <a:gd name="connsiteX9" fmla="*/ 6111999 w 30629286"/>
              <a:gd name="connsiteY9" fmla="*/ 1040629 h 5220011"/>
              <a:gd name="connsiteX10" fmla="*/ 6234198 w 30629286"/>
              <a:gd name="connsiteY10" fmla="*/ 711668 h 5220011"/>
              <a:gd name="connsiteX11" fmla="*/ 6780318 w 30629286"/>
              <a:gd name="connsiteY11" fmla="*/ 865927 h 5220011"/>
              <a:gd name="connsiteX12" fmla="*/ 6991551 w 30629286"/>
              <a:gd name="connsiteY12" fmla="*/ 646621 h 5220011"/>
              <a:gd name="connsiteX13" fmla="*/ 7181354 w 30629286"/>
              <a:gd name="connsiteY13" fmla="*/ 571815 h 5220011"/>
              <a:gd name="connsiteX14" fmla="*/ 7486502 w 30629286"/>
              <a:gd name="connsiteY14" fmla="*/ 55848 h 5220011"/>
              <a:gd name="connsiteX15" fmla="*/ 7781108 w 30629286"/>
              <a:gd name="connsiteY15" fmla="*/ 168617 h 5220011"/>
              <a:gd name="connsiteX16" fmla="*/ 7901151 w 30629286"/>
              <a:gd name="connsiteY16" fmla="*/ 379293 h 5220011"/>
              <a:gd name="connsiteX17" fmla="*/ 8131660 w 30629286"/>
              <a:gd name="connsiteY17" fmla="*/ 649784 h 5220011"/>
              <a:gd name="connsiteX18" fmla="*/ 8253256 w 30629286"/>
              <a:gd name="connsiteY18" fmla="*/ 1075977 h 5220011"/>
              <a:gd name="connsiteX19" fmla="*/ 8413762 w 30629286"/>
              <a:gd name="connsiteY19" fmla="*/ 1247628 h 5220011"/>
              <a:gd name="connsiteX20" fmla="*/ 8595143 w 30629286"/>
              <a:gd name="connsiteY20" fmla="*/ 1505817 h 5220011"/>
              <a:gd name="connsiteX21" fmla="*/ 8706807 w 30629286"/>
              <a:gd name="connsiteY21" fmla="*/ 1539863 h 5220011"/>
              <a:gd name="connsiteX22" fmla="*/ 8790709 w 30629286"/>
              <a:gd name="connsiteY22" fmla="*/ 1670781 h 5220011"/>
              <a:gd name="connsiteX23" fmla="*/ 8960133 w 30629286"/>
              <a:gd name="connsiteY23" fmla="*/ 1574924 h 5220011"/>
              <a:gd name="connsiteX24" fmla="*/ 9298594 w 30629286"/>
              <a:gd name="connsiteY24" fmla="*/ 1505029 h 5220011"/>
              <a:gd name="connsiteX25" fmla="*/ 9997651 w 30629286"/>
              <a:gd name="connsiteY25" fmla="*/ 1444236 h 5220011"/>
              <a:gd name="connsiteX26" fmla="*/ 10436521 w 30629286"/>
              <a:gd name="connsiteY26" fmla="*/ 1197858 h 5220011"/>
              <a:gd name="connsiteX27" fmla="*/ 11441291 w 30629286"/>
              <a:gd name="connsiteY27" fmla="*/ 1675223 h 5220011"/>
              <a:gd name="connsiteX28" fmla="*/ 12457614 w 30629286"/>
              <a:gd name="connsiteY28" fmla="*/ 1336447 h 5220011"/>
              <a:gd name="connsiteX29" fmla="*/ 13277604 w 30629286"/>
              <a:gd name="connsiteY29" fmla="*/ 1151663 h 5220011"/>
              <a:gd name="connsiteX30" fmla="*/ 14465260 w 30629286"/>
              <a:gd name="connsiteY30" fmla="*/ 757887 h 5220011"/>
              <a:gd name="connsiteX31" fmla="*/ 15825300 w 30629286"/>
              <a:gd name="connsiteY31" fmla="*/ 969448 h 5220011"/>
              <a:gd name="connsiteX32" fmla="*/ 16505313 w 30629286"/>
              <a:gd name="connsiteY32" fmla="*/ 636992 h 5220011"/>
              <a:gd name="connsiteX33" fmla="*/ 17208004 w 30629286"/>
              <a:gd name="connsiteY33" fmla="*/ 516097 h 5220011"/>
              <a:gd name="connsiteX34" fmla="*/ 17752021 w 30629286"/>
              <a:gd name="connsiteY34" fmla="*/ 606768 h 5220011"/>
              <a:gd name="connsiteX35" fmla="*/ 18409374 w 30629286"/>
              <a:gd name="connsiteY35" fmla="*/ 364983 h 5220011"/>
              <a:gd name="connsiteX36" fmla="*/ 18976059 w 30629286"/>
              <a:gd name="connsiteY36" fmla="*/ 455654 h 5220011"/>
              <a:gd name="connsiteX37" fmla="*/ 19565408 w 30629286"/>
              <a:gd name="connsiteY37" fmla="*/ 2303 h 5220011"/>
              <a:gd name="connsiteX38" fmla="*/ 20109428 w 30629286"/>
              <a:gd name="connsiteY38" fmla="*/ 546317 h 5220011"/>
              <a:gd name="connsiteX39" fmla="*/ 20449445 w 30629286"/>
              <a:gd name="connsiteY39" fmla="*/ 999663 h 5220011"/>
              <a:gd name="connsiteX40" fmla="*/ 21152130 w 30629286"/>
              <a:gd name="connsiteY40" fmla="*/ 516106 h 5220011"/>
              <a:gd name="connsiteX41" fmla="*/ 21764146 w 30629286"/>
              <a:gd name="connsiteY41" fmla="*/ 727654 h 5220011"/>
              <a:gd name="connsiteX42" fmla="*/ 22602837 w 30629286"/>
              <a:gd name="connsiteY42" fmla="*/ 1362343 h 5220011"/>
              <a:gd name="connsiteX43" fmla="*/ 22897512 w 30629286"/>
              <a:gd name="connsiteY43" fmla="*/ 757878 h 5220011"/>
              <a:gd name="connsiteX44" fmla="*/ 23645533 w 30629286"/>
              <a:gd name="connsiteY44" fmla="*/ 727659 h 5220011"/>
              <a:gd name="connsiteX45" fmla="*/ 24393556 w 30629286"/>
              <a:gd name="connsiteY45" fmla="*/ 395202 h 5220011"/>
              <a:gd name="connsiteX46" fmla="*/ 25504254 w 30629286"/>
              <a:gd name="connsiteY46" fmla="*/ 1543685 h 5220011"/>
              <a:gd name="connsiteX47" fmla="*/ 26116273 w 30629286"/>
              <a:gd name="connsiteY47" fmla="*/ 1090334 h 5220011"/>
              <a:gd name="connsiteX48" fmla="*/ 26546948 w 30629286"/>
              <a:gd name="connsiteY48" fmla="*/ 878773 h 5220011"/>
              <a:gd name="connsiteX49" fmla="*/ 27204304 w 30629286"/>
              <a:gd name="connsiteY49" fmla="*/ 1664576 h 5220011"/>
              <a:gd name="connsiteX50" fmla="*/ 27634977 w 30629286"/>
              <a:gd name="connsiteY50" fmla="*/ 1634352 h 5220011"/>
              <a:gd name="connsiteX51" fmla="*/ 28383001 w 30629286"/>
              <a:gd name="connsiteY51" fmla="*/ 1271672 h 5220011"/>
              <a:gd name="connsiteX52" fmla="*/ 28904350 w 30629286"/>
              <a:gd name="connsiteY52" fmla="*/ 1090339 h 5220011"/>
              <a:gd name="connsiteX53" fmla="*/ 29697709 w 30629286"/>
              <a:gd name="connsiteY53" fmla="*/ 1241453 h 5220011"/>
              <a:gd name="connsiteX54" fmla="*/ 30332393 w 30629286"/>
              <a:gd name="connsiteY54" fmla="*/ 1543685 h 5220011"/>
              <a:gd name="connsiteX55" fmla="*/ 30431453 w 30629286"/>
              <a:gd name="connsiteY55" fmla="*/ 5214138 h 5220011"/>
              <a:gd name="connsiteX56" fmla="*/ 12049 w 30629286"/>
              <a:gd name="connsiteY56" fmla="*/ 5220013 h 5220011"/>
              <a:gd name="connsiteX57" fmla="*/ 2559 w 30629286"/>
              <a:gd name="connsiteY57" fmla="*/ 3792424 h 5220011"/>
              <a:gd name="connsiteX58" fmla="*/ 202583 w 30629286"/>
              <a:gd name="connsiteY58" fmla="*/ 3525724 h 5220011"/>
              <a:gd name="connsiteX59" fmla="*/ 458567 w 30629286"/>
              <a:gd name="connsiteY59" fmla="*/ 3611450 h 5220011"/>
              <a:gd name="connsiteX60" fmla="*/ 696691 w 30629286"/>
              <a:gd name="connsiteY60" fmla="*/ 3420950 h 5220011"/>
              <a:gd name="connsiteX61" fmla="*/ 896716 w 30629286"/>
              <a:gd name="connsiteY61" fmla="*/ 3287600 h 5220011"/>
              <a:gd name="connsiteX62" fmla="*/ 1039591 w 30629286"/>
              <a:gd name="connsiteY62" fmla="*/ 3011375 h 5220011"/>
              <a:gd name="connsiteX63" fmla="*/ 1411065 w 30629286"/>
              <a:gd name="connsiteY63" fmla="*/ 2878025 h 5220011"/>
              <a:gd name="connsiteX64" fmla="*/ 1685925 w 30629286"/>
              <a:gd name="connsiteY64" fmla="*/ 2811349 h 5220011"/>
              <a:gd name="connsiteX65" fmla="*/ 1856372 w 30629286"/>
              <a:gd name="connsiteY65" fmla="*/ 2588263 h 5220011"/>
              <a:gd name="connsiteX66" fmla="*/ 1976688 w 30629286"/>
              <a:gd name="connsiteY66" fmla="*/ 2632379 h 5220011"/>
              <a:gd name="connsiteX67" fmla="*/ 2096364 w 30629286"/>
              <a:gd name="connsiteY67" fmla="*/ 2476972 h 5220011"/>
              <a:gd name="connsiteX68" fmla="*/ 2345657 w 30629286"/>
              <a:gd name="connsiteY68" fmla="*/ 2479979 h 5220011"/>
              <a:gd name="connsiteX69" fmla="*/ 2480371 w 30629286"/>
              <a:gd name="connsiteY69" fmla="*/ 2628871 h 5220011"/>
              <a:gd name="connsiteX70" fmla="*/ 2674520 w 30629286"/>
              <a:gd name="connsiteY70" fmla="*/ 2576232 h 5220011"/>
              <a:gd name="connsiteX71" fmla="*/ 3007393 w 30629286"/>
              <a:gd name="connsiteY71" fmla="*/ 2544148 h 5220011"/>
              <a:gd name="connsiteX72" fmla="*/ 3316064 w 30629286"/>
              <a:gd name="connsiteY72" fmla="*/ 2554175 h 5220011"/>
              <a:gd name="connsiteX73" fmla="*/ 3380372 w 30629286"/>
              <a:gd name="connsiteY73" fmla="*/ 2407790 h 5220011"/>
              <a:gd name="connsiteX74" fmla="*/ 3510718 w 30629286"/>
              <a:gd name="connsiteY74" fmla="*/ 2314963 h 5220011"/>
              <a:gd name="connsiteX0" fmla="*/ 3510718 w 30432321"/>
              <a:gd name="connsiteY0" fmla="*/ 2314963 h 5220011"/>
              <a:gd name="connsiteX1" fmla="*/ 3834130 w 30432321"/>
              <a:gd name="connsiteY1" fmla="*/ 2124853 h 5220011"/>
              <a:gd name="connsiteX2" fmla="*/ 4068538 w 30432321"/>
              <a:gd name="connsiteY2" fmla="*/ 1879759 h 5220011"/>
              <a:gd name="connsiteX3" fmla="*/ 4447871 w 30432321"/>
              <a:gd name="connsiteY3" fmla="*/ 1929367 h 5220011"/>
              <a:gd name="connsiteX4" fmla="*/ 4932915 w 30432321"/>
              <a:gd name="connsiteY4" fmla="*/ 1735383 h 5220011"/>
              <a:gd name="connsiteX5" fmla="*/ 5055885 w 30432321"/>
              <a:gd name="connsiteY5" fmla="*/ 1744085 h 5220011"/>
              <a:gd name="connsiteX6" fmla="*/ 5262183 w 30432321"/>
              <a:gd name="connsiteY6" fmla="*/ 1452063 h 5220011"/>
              <a:gd name="connsiteX7" fmla="*/ 5527059 w 30432321"/>
              <a:gd name="connsiteY7" fmla="*/ 1877899 h 5220011"/>
              <a:gd name="connsiteX8" fmla="*/ 5685000 w 30432321"/>
              <a:gd name="connsiteY8" fmla="*/ 1313834 h 5220011"/>
              <a:gd name="connsiteX9" fmla="*/ 6111999 w 30432321"/>
              <a:gd name="connsiteY9" fmla="*/ 1040629 h 5220011"/>
              <a:gd name="connsiteX10" fmla="*/ 6234198 w 30432321"/>
              <a:gd name="connsiteY10" fmla="*/ 711668 h 5220011"/>
              <a:gd name="connsiteX11" fmla="*/ 6780318 w 30432321"/>
              <a:gd name="connsiteY11" fmla="*/ 865927 h 5220011"/>
              <a:gd name="connsiteX12" fmla="*/ 6991551 w 30432321"/>
              <a:gd name="connsiteY12" fmla="*/ 646621 h 5220011"/>
              <a:gd name="connsiteX13" fmla="*/ 7181354 w 30432321"/>
              <a:gd name="connsiteY13" fmla="*/ 571815 h 5220011"/>
              <a:gd name="connsiteX14" fmla="*/ 7486502 w 30432321"/>
              <a:gd name="connsiteY14" fmla="*/ 55848 h 5220011"/>
              <a:gd name="connsiteX15" fmla="*/ 7781108 w 30432321"/>
              <a:gd name="connsiteY15" fmla="*/ 168617 h 5220011"/>
              <a:gd name="connsiteX16" fmla="*/ 7901151 w 30432321"/>
              <a:gd name="connsiteY16" fmla="*/ 379293 h 5220011"/>
              <a:gd name="connsiteX17" fmla="*/ 8131660 w 30432321"/>
              <a:gd name="connsiteY17" fmla="*/ 649784 h 5220011"/>
              <a:gd name="connsiteX18" fmla="*/ 8253256 w 30432321"/>
              <a:gd name="connsiteY18" fmla="*/ 1075977 h 5220011"/>
              <a:gd name="connsiteX19" fmla="*/ 8413762 w 30432321"/>
              <a:gd name="connsiteY19" fmla="*/ 1247628 h 5220011"/>
              <a:gd name="connsiteX20" fmla="*/ 8595143 w 30432321"/>
              <a:gd name="connsiteY20" fmla="*/ 1505817 h 5220011"/>
              <a:gd name="connsiteX21" fmla="*/ 8706807 w 30432321"/>
              <a:gd name="connsiteY21" fmla="*/ 1539863 h 5220011"/>
              <a:gd name="connsiteX22" fmla="*/ 8790709 w 30432321"/>
              <a:gd name="connsiteY22" fmla="*/ 1670781 h 5220011"/>
              <a:gd name="connsiteX23" fmla="*/ 8960133 w 30432321"/>
              <a:gd name="connsiteY23" fmla="*/ 1574924 h 5220011"/>
              <a:gd name="connsiteX24" fmla="*/ 9298594 w 30432321"/>
              <a:gd name="connsiteY24" fmla="*/ 1505029 h 5220011"/>
              <a:gd name="connsiteX25" fmla="*/ 9997651 w 30432321"/>
              <a:gd name="connsiteY25" fmla="*/ 1444236 h 5220011"/>
              <a:gd name="connsiteX26" fmla="*/ 10436521 w 30432321"/>
              <a:gd name="connsiteY26" fmla="*/ 1197858 h 5220011"/>
              <a:gd name="connsiteX27" fmla="*/ 11441291 w 30432321"/>
              <a:gd name="connsiteY27" fmla="*/ 1675223 h 5220011"/>
              <a:gd name="connsiteX28" fmla="*/ 12457614 w 30432321"/>
              <a:gd name="connsiteY28" fmla="*/ 1336447 h 5220011"/>
              <a:gd name="connsiteX29" fmla="*/ 13277604 w 30432321"/>
              <a:gd name="connsiteY29" fmla="*/ 1151663 h 5220011"/>
              <a:gd name="connsiteX30" fmla="*/ 14465260 w 30432321"/>
              <a:gd name="connsiteY30" fmla="*/ 757887 h 5220011"/>
              <a:gd name="connsiteX31" fmla="*/ 15825300 w 30432321"/>
              <a:gd name="connsiteY31" fmla="*/ 969448 h 5220011"/>
              <a:gd name="connsiteX32" fmla="*/ 16505313 w 30432321"/>
              <a:gd name="connsiteY32" fmla="*/ 636992 h 5220011"/>
              <a:gd name="connsiteX33" fmla="*/ 17208004 w 30432321"/>
              <a:gd name="connsiteY33" fmla="*/ 516097 h 5220011"/>
              <a:gd name="connsiteX34" fmla="*/ 17752021 w 30432321"/>
              <a:gd name="connsiteY34" fmla="*/ 606768 h 5220011"/>
              <a:gd name="connsiteX35" fmla="*/ 18409374 w 30432321"/>
              <a:gd name="connsiteY35" fmla="*/ 364983 h 5220011"/>
              <a:gd name="connsiteX36" fmla="*/ 18976059 w 30432321"/>
              <a:gd name="connsiteY36" fmla="*/ 455654 h 5220011"/>
              <a:gd name="connsiteX37" fmla="*/ 19565408 w 30432321"/>
              <a:gd name="connsiteY37" fmla="*/ 2303 h 5220011"/>
              <a:gd name="connsiteX38" fmla="*/ 20109428 w 30432321"/>
              <a:gd name="connsiteY38" fmla="*/ 546317 h 5220011"/>
              <a:gd name="connsiteX39" fmla="*/ 20449445 w 30432321"/>
              <a:gd name="connsiteY39" fmla="*/ 999663 h 5220011"/>
              <a:gd name="connsiteX40" fmla="*/ 21152130 w 30432321"/>
              <a:gd name="connsiteY40" fmla="*/ 516106 h 5220011"/>
              <a:gd name="connsiteX41" fmla="*/ 21764146 w 30432321"/>
              <a:gd name="connsiteY41" fmla="*/ 727654 h 5220011"/>
              <a:gd name="connsiteX42" fmla="*/ 22602837 w 30432321"/>
              <a:gd name="connsiteY42" fmla="*/ 1362343 h 5220011"/>
              <a:gd name="connsiteX43" fmla="*/ 22897512 w 30432321"/>
              <a:gd name="connsiteY43" fmla="*/ 757878 h 5220011"/>
              <a:gd name="connsiteX44" fmla="*/ 23645533 w 30432321"/>
              <a:gd name="connsiteY44" fmla="*/ 727659 h 5220011"/>
              <a:gd name="connsiteX45" fmla="*/ 24393556 w 30432321"/>
              <a:gd name="connsiteY45" fmla="*/ 395202 h 5220011"/>
              <a:gd name="connsiteX46" fmla="*/ 25504254 w 30432321"/>
              <a:gd name="connsiteY46" fmla="*/ 1543685 h 5220011"/>
              <a:gd name="connsiteX47" fmla="*/ 26116273 w 30432321"/>
              <a:gd name="connsiteY47" fmla="*/ 1090334 h 5220011"/>
              <a:gd name="connsiteX48" fmla="*/ 26546948 w 30432321"/>
              <a:gd name="connsiteY48" fmla="*/ 878773 h 5220011"/>
              <a:gd name="connsiteX49" fmla="*/ 27204304 w 30432321"/>
              <a:gd name="connsiteY49" fmla="*/ 1664576 h 5220011"/>
              <a:gd name="connsiteX50" fmla="*/ 27634977 w 30432321"/>
              <a:gd name="connsiteY50" fmla="*/ 1634352 h 5220011"/>
              <a:gd name="connsiteX51" fmla="*/ 28383001 w 30432321"/>
              <a:gd name="connsiteY51" fmla="*/ 1271672 h 5220011"/>
              <a:gd name="connsiteX52" fmla="*/ 28904350 w 30432321"/>
              <a:gd name="connsiteY52" fmla="*/ 1090339 h 5220011"/>
              <a:gd name="connsiteX53" fmla="*/ 29697709 w 30432321"/>
              <a:gd name="connsiteY53" fmla="*/ 1241453 h 5220011"/>
              <a:gd name="connsiteX54" fmla="*/ 30332393 w 30432321"/>
              <a:gd name="connsiteY54" fmla="*/ 1543685 h 5220011"/>
              <a:gd name="connsiteX55" fmla="*/ 30431453 w 30432321"/>
              <a:gd name="connsiteY55" fmla="*/ 5214138 h 5220011"/>
              <a:gd name="connsiteX56" fmla="*/ 12049 w 30432321"/>
              <a:gd name="connsiteY56" fmla="*/ 5220013 h 5220011"/>
              <a:gd name="connsiteX57" fmla="*/ 2559 w 30432321"/>
              <a:gd name="connsiteY57" fmla="*/ 3792424 h 5220011"/>
              <a:gd name="connsiteX58" fmla="*/ 202583 w 30432321"/>
              <a:gd name="connsiteY58" fmla="*/ 3525724 h 5220011"/>
              <a:gd name="connsiteX59" fmla="*/ 458567 w 30432321"/>
              <a:gd name="connsiteY59" fmla="*/ 3611450 h 5220011"/>
              <a:gd name="connsiteX60" fmla="*/ 696691 w 30432321"/>
              <a:gd name="connsiteY60" fmla="*/ 3420950 h 5220011"/>
              <a:gd name="connsiteX61" fmla="*/ 896716 w 30432321"/>
              <a:gd name="connsiteY61" fmla="*/ 3287600 h 5220011"/>
              <a:gd name="connsiteX62" fmla="*/ 1039591 w 30432321"/>
              <a:gd name="connsiteY62" fmla="*/ 3011375 h 5220011"/>
              <a:gd name="connsiteX63" fmla="*/ 1411065 w 30432321"/>
              <a:gd name="connsiteY63" fmla="*/ 2878025 h 5220011"/>
              <a:gd name="connsiteX64" fmla="*/ 1685925 w 30432321"/>
              <a:gd name="connsiteY64" fmla="*/ 2811349 h 5220011"/>
              <a:gd name="connsiteX65" fmla="*/ 1856372 w 30432321"/>
              <a:gd name="connsiteY65" fmla="*/ 2588263 h 5220011"/>
              <a:gd name="connsiteX66" fmla="*/ 1976688 w 30432321"/>
              <a:gd name="connsiteY66" fmla="*/ 2632379 h 5220011"/>
              <a:gd name="connsiteX67" fmla="*/ 2096364 w 30432321"/>
              <a:gd name="connsiteY67" fmla="*/ 2476972 h 5220011"/>
              <a:gd name="connsiteX68" fmla="*/ 2345657 w 30432321"/>
              <a:gd name="connsiteY68" fmla="*/ 2479979 h 5220011"/>
              <a:gd name="connsiteX69" fmla="*/ 2480371 w 30432321"/>
              <a:gd name="connsiteY69" fmla="*/ 2628871 h 5220011"/>
              <a:gd name="connsiteX70" fmla="*/ 2674520 w 30432321"/>
              <a:gd name="connsiteY70" fmla="*/ 2576232 h 5220011"/>
              <a:gd name="connsiteX71" fmla="*/ 3007393 w 30432321"/>
              <a:gd name="connsiteY71" fmla="*/ 2544148 h 5220011"/>
              <a:gd name="connsiteX72" fmla="*/ 3316064 w 30432321"/>
              <a:gd name="connsiteY72" fmla="*/ 2554175 h 5220011"/>
              <a:gd name="connsiteX73" fmla="*/ 3380372 w 30432321"/>
              <a:gd name="connsiteY73" fmla="*/ 2407790 h 5220011"/>
              <a:gd name="connsiteX74" fmla="*/ 3510718 w 30432321"/>
              <a:gd name="connsiteY74" fmla="*/ 2314963 h 5220011"/>
              <a:gd name="connsiteX0" fmla="*/ 3510718 w 30458463"/>
              <a:gd name="connsiteY0" fmla="*/ 2314963 h 5220011"/>
              <a:gd name="connsiteX1" fmla="*/ 3834130 w 30458463"/>
              <a:gd name="connsiteY1" fmla="*/ 2124853 h 5220011"/>
              <a:gd name="connsiteX2" fmla="*/ 4068538 w 30458463"/>
              <a:gd name="connsiteY2" fmla="*/ 1879759 h 5220011"/>
              <a:gd name="connsiteX3" fmla="*/ 4447871 w 30458463"/>
              <a:gd name="connsiteY3" fmla="*/ 1929367 h 5220011"/>
              <a:gd name="connsiteX4" fmla="*/ 4932915 w 30458463"/>
              <a:gd name="connsiteY4" fmla="*/ 1735383 h 5220011"/>
              <a:gd name="connsiteX5" fmla="*/ 5055885 w 30458463"/>
              <a:gd name="connsiteY5" fmla="*/ 1744085 h 5220011"/>
              <a:gd name="connsiteX6" fmla="*/ 5262183 w 30458463"/>
              <a:gd name="connsiteY6" fmla="*/ 1452063 h 5220011"/>
              <a:gd name="connsiteX7" fmla="*/ 5527059 w 30458463"/>
              <a:gd name="connsiteY7" fmla="*/ 1877899 h 5220011"/>
              <a:gd name="connsiteX8" fmla="*/ 5685000 w 30458463"/>
              <a:gd name="connsiteY8" fmla="*/ 1313834 h 5220011"/>
              <a:gd name="connsiteX9" fmla="*/ 6111999 w 30458463"/>
              <a:gd name="connsiteY9" fmla="*/ 1040629 h 5220011"/>
              <a:gd name="connsiteX10" fmla="*/ 6234198 w 30458463"/>
              <a:gd name="connsiteY10" fmla="*/ 711668 h 5220011"/>
              <a:gd name="connsiteX11" fmla="*/ 6780318 w 30458463"/>
              <a:gd name="connsiteY11" fmla="*/ 865927 h 5220011"/>
              <a:gd name="connsiteX12" fmla="*/ 6991551 w 30458463"/>
              <a:gd name="connsiteY12" fmla="*/ 646621 h 5220011"/>
              <a:gd name="connsiteX13" fmla="*/ 7181354 w 30458463"/>
              <a:gd name="connsiteY13" fmla="*/ 571815 h 5220011"/>
              <a:gd name="connsiteX14" fmla="*/ 7486502 w 30458463"/>
              <a:gd name="connsiteY14" fmla="*/ 55848 h 5220011"/>
              <a:gd name="connsiteX15" fmla="*/ 7781108 w 30458463"/>
              <a:gd name="connsiteY15" fmla="*/ 168617 h 5220011"/>
              <a:gd name="connsiteX16" fmla="*/ 7901151 w 30458463"/>
              <a:gd name="connsiteY16" fmla="*/ 379293 h 5220011"/>
              <a:gd name="connsiteX17" fmla="*/ 8131660 w 30458463"/>
              <a:gd name="connsiteY17" fmla="*/ 649784 h 5220011"/>
              <a:gd name="connsiteX18" fmla="*/ 8253256 w 30458463"/>
              <a:gd name="connsiteY18" fmla="*/ 1075977 h 5220011"/>
              <a:gd name="connsiteX19" fmla="*/ 8413762 w 30458463"/>
              <a:gd name="connsiteY19" fmla="*/ 1247628 h 5220011"/>
              <a:gd name="connsiteX20" fmla="*/ 8595143 w 30458463"/>
              <a:gd name="connsiteY20" fmla="*/ 1505817 h 5220011"/>
              <a:gd name="connsiteX21" fmla="*/ 8706807 w 30458463"/>
              <a:gd name="connsiteY21" fmla="*/ 1539863 h 5220011"/>
              <a:gd name="connsiteX22" fmla="*/ 8790709 w 30458463"/>
              <a:gd name="connsiteY22" fmla="*/ 1670781 h 5220011"/>
              <a:gd name="connsiteX23" fmla="*/ 8960133 w 30458463"/>
              <a:gd name="connsiteY23" fmla="*/ 1574924 h 5220011"/>
              <a:gd name="connsiteX24" fmla="*/ 9298594 w 30458463"/>
              <a:gd name="connsiteY24" fmla="*/ 1505029 h 5220011"/>
              <a:gd name="connsiteX25" fmla="*/ 9997651 w 30458463"/>
              <a:gd name="connsiteY25" fmla="*/ 1444236 h 5220011"/>
              <a:gd name="connsiteX26" fmla="*/ 10436521 w 30458463"/>
              <a:gd name="connsiteY26" fmla="*/ 1197858 h 5220011"/>
              <a:gd name="connsiteX27" fmla="*/ 11441291 w 30458463"/>
              <a:gd name="connsiteY27" fmla="*/ 1675223 h 5220011"/>
              <a:gd name="connsiteX28" fmla="*/ 12457614 w 30458463"/>
              <a:gd name="connsiteY28" fmla="*/ 1336447 h 5220011"/>
              <a:gd name="connsiteX29" fmla="*/ 13277604 w 30458463"/>
              <a:gd name="connsiteY29" fmla="*/ 1151663 h 5220011"/>
              <a:gd name="connsiteX30" fmla="*/ 14465260 w 30458463"/>
              <a:gd name="connsiteY30" fmla="*/ 757887 h 5220011"/>
              <a:gd name="connsiteX31" fmla="*/ 15825300 w 30458463"/>
              <a:gd name="connsiteY31" fmla="*/ 969448 h 5220011"/>
              <a:gd name="connsiteX32" fmla="*/ 16505313 w 30458463"/>
              <a:gd name="connsiteY32" fmla="*/ 636992 h 5220011"/>
              <a:gd name="connsiteX33" fmla="*/ 17208004 w 30458463"/>
              <a:gd name="connsiteY33" fmla="*/ 516097 h 5220011"/>
              <a:gd name="connsiteX34" fmla="*/ 17752021 w 30458463"/>
              <a:gd name="connsiteY34" fmla="*/ 606768 h 5220011"/>
              <a:gd name="connsiteX35" fmla="*/ 18409374 w 30458463"/>
              <a:gd name="connsiteY35" fmla="*/ 364983 h 5220011"/>
              <a:gd name="connsiteX36" fmla="*/ 18976059 w 30458463"/>
              <a:gd name="connsiteY36" fmla="*/ 455654 h 5220011"/>
              <a:gd name="connsiteX37" fmla="*/ 19565408 w 30458463"/>
              <a:gd name="connsiteY37" fmla="*/ 2303 h 5220011"/>
              <a:gd name="connsiteX38" fmla="*/ 20109428 w 30458463"/>
              <a:gd name="connsiteY38" fmla="*/ 546317 h 5220011"/>
              <a:gd name="connsiteX39" fmla="*/ 20449445 w 30458463"/>
              <a:gd name="connsiteY39" fmla="*/ 999663 h 5220011"/>
              <a:gd name="connsiteX40" fmla="*/ 21152130 w 30458463"/>
              <a:gd name="connsiteY40" fmla="*/ 516106 h 5220011"/>
              <a:gd name="connsiteX41" fmla="*/ 21764146 w 30458463"/>
              <a:gd name="connsiteY41" fmla="*/ 727654 h 5220011"/>
              <a:gd name="connsiteX42" fmla="*/ 22602837 w 30458463"/>
              <a:gd name="connsiteY42" fmla="*/ 1362343 h 5220011"/>
              <a:gd name="connsiteX43" fmla="*/ 22897512 w 30458463"/>
              <a:gd name="connsiteY43" fmla="*/ 757878 h 5220011"/>
              <a:gd name="connsiteX44" fmla="*/ 23645533 w 30458463"/>
              <a:gd name="connsiteY44" fmla="*/ 727659 h 5220011"/>
              <a:gd name="connsiteX45" fmla="*/ 24393556 w 30458463"/>
              <a:gd name="connsiteY45" fmla="*/ 395202 h 5220011"/>
              <a:gd name="connsiteX46" fmla="*/ 25504254 w 30458463"/>
              <a:gd name="connsiteY46" fmla="*/ 1543685 h 5220011"/>
              <a:gd name="connsiteX47" fmla="*/ 26116273 w 30458463"/>
              <a:gd name="connsiteY47" fmla="*/ 1090334 h 5220011"/>
              <a:gd name="connsiteX48" fmla="*/ 26546948 w 30458463"/>
              <a:gd name="connsiteY48" fmla="*/ 878773 h 5220011"/>
              <a:gd name="connsiteX49" fmla="*/ 27204304 w 30458463"/>
              <a:gd name="connsiteY49" fmla="*/ 1664576 h 5220011"/>
              <a:gd name="connsiteX50" fmla="*/ 27634977 w 30458463"/>
              <a:gd name="connsiteY50" fmla="*/ 1634352 h 5220011"/>
              <a:gd name="connsiteX51" fmla="*/ 28383001 w 30458463"/>
              <a:gd name="connsiteY51" fmla="*/ 1271672 h 5220011"/>
              <a:gd name="connsiteX52" fmla="*/ 28904350 w 30458463"/>
              <a:gd name="connsiteY52" fmla="*/ 1090339 h 5220011"/>
              <a:gd name="connsiteX53" fmla="*/ 29697709 w 30458463"/>
              <a:gd name="connsiteY53" fmla="*/ 1241453 h 5220011"/>
              <a:gd name="connsiteX54" fmla="*/ 30445728 w 30458463"/>
              <a:gd name="connsiteY54" fmla="*/ 1573909 h 5220011"/>
              <a:gd name="connsiteX55" fmla="*/ 30431453 w 30458463"/>
              <a:gd name="connsiteY55" fmla="*/ 5214138 h 5220011"/>
              <a:gd name="connsiteX56" fmla="*/ 12049 w 30458463"/>
              <a:gd name="connsiteY56" fmla="*/ 5220013 h 5220011"/>
              <a:gd name="connsiteX57" fmla="*/ 2559 w 30458463"/>
              <a:gd name="connsiteY57" fmla="*/ 3792424 h 5220011"/>
              <a:gd name="connsiteX58" fmla="*/ 202583 w 30458463"/>
              <a:gd name="connsiteY58" fmla="*/ 3525724 h 5220011"/>
              <a:gd name="connsiteX59" fmla="*/ 458567 w 30458463"/>
              <a:gd name="connsiteY59" fmla="*/ 3611450 h 5220011"/>
              <a:gd name="connsiteX60" fmla="*/ 696691 w 30458463"/>
              <a:gd name="connsiteY60" fmla="*/ 3420950 h 5220011"/>
              <a:gd name="connsiteX61" fmla="*/ 896716 w 30458463"/>
              <a:gd name="connsiteY61" fmla="*/ 3287600 h 5220011"/>
              <a:gd name="connsiteX62" fmla="*/ 1039591 w 30458463"/>
              <a:gd name="connsiteY62" fmla="*/ 3011375 h 5220011"/>
              <a:gd name="connsiteX63" fmla="*/ 1411065 w 30458463"/>
              <a:gd name="connsiteY63" fmla="*/ 2878025 h 5220011"/>
              <a:gd name="connsiteX64" fmla="*/ 1685925 w 30458463"/>
              <a:gd name="connsiteY64" fmla="*/ 2811349 h 5220011"/>
              <a:gd name="connsiteX65" fmla="*/ 1856372 w 30458463"/>
              <a:gd name="connsiteY65" fmla="*/ 2588263 h 5220011"/>
              <a:gd name="connsiteX66" fmla="*/ 1976688 w 30458463"/>
              <a:gd name="connsiteY66" fmla="*/ 2632379 h 5220011"/>
              <a:gd name="connsiteX67" fmla="*/ 2096364 w 30458463"/>
              <a:gd name="connsiteY67" fmla="*/ 2476972 h 5220011"/>
              <a:gd name="connsiteX68" fmla="*/ 2345657 w 30458463"/>
              <a:gd name="connsiteY68" fmla="*/ 2479979 h 5220011"/>
              <a:gd name="connsiteX69" fmla="*/ 2480371 w 30458463"/>
              <a:gd name="connsiteY69" fmla="*/ 2628871 h 5220011"/>
              <a:gd name="connsiteX70" fmla="*/ 2674520 w 30458463"/>
              <a:gd name="connsiteY70" fmla="*/ 2576232 h 5220011"/>
              <a:gd name="connsiteX71" fmla="*/ 3007393 w 30458463"/>
              <a:gd name="connsiteY71" fmla="*/ 2544148 h 5220011"/>
              <a:gd name="connsiteX72" fmla="*/ 3316064 w 30458463"/>
              <a:gd name="connsiteY72" fmla="*/ 2554175 h 5220011"/>
              <a:gd name="connsiteX73" fmla="*/ 3380372 w 30458463"/>
              <a:gd name="connsiteY73" fmla="*/ 2407790 h 5220011"/>
              <a:gd name="connsiteX74" fmla="*/ 3510718 w 30458463"/>
              <a:gd name="connsiteY7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997651 w 30446236"/>
              <a:gd name="connsiteY25" fmla="*/ 1444236 h 5220011"/>
              <a:gd name="connsiteX26" fmla="*/ 10436521 w 30446236"/>
              <a:gd name="connsiteY26" fmla="*/ 1197858 h 5220011"/>
              <a:gd name="connsiteX27" fmla="*/ 11441291 w 30446236"/>
              <a:gd name="connsiteY27" fmla="*/ 1675223 h 5220011"/>
              <a:gd name="connsiteX28" fmla="*/ 12457614 w 30446236"/>
              <a:gd name="connsiteY28" fmla="*/ 1336447 h 5220011"/>
              <a:gd name="connsiteX29" fmla="*/ 13277604 w 30446236"/>
              <a:gd name="connsiteY29" fmla="*/ 1151663 h 5220011"/>
              <a:gd name="connsiteX30" fmla="*/ 14465260 w 30446236"/>
              <a:gd name="connsiteY30" fmla="*/ 757887 h 5220011"/>
              <a:gd name="connsiteX31" fmla="*/ 15825300 w 30446236"/>
              <a:gd name="connsiteY31" fmla="*/ 969448 h 5220011"/>
              <a:gd name="connsiteX32" fmla="*/ 16505313 w 30446236"/>
              <a:gd name="connsiteY32" fmla="*/ 636992 h 5220011"/>
              <a:gd name="connsiteX33" fmla="*/ 17208004 w 30446236"/>
              <a:gd name="connsiteY33" fmla="*/ 516097 h 5220011"/>
              <a:gd name="connsiteX34" fmla="*/ 17752021 w 30446236"/>
              <a:gd name="connsiteY34" fmla="*/ 606768 h 5220011"/>
              <a:gd name="connsiteX35" fmla="*/ 18409374 w 30446236"/>
              <a:gd name="connsiteY35" fmla="*/ 364983 h 5220011"/>
              <a:gd name="connsiteX36" fmla="*/ 18976059 w 30446236"/>
              <a:gd name="connsiteY36" fmla="*/ 455654 h 5220011"/>
              <a:gd name="connsiteX37" fmla="*/ 19565408 w 30446236"/>
              <a:gd name="connsiteY37" fmla="*/ 2303 h 5220011"/>
              <a:gd name="connsiteX38" fmla="*/ 20109428 w 30446236"/>
              <a:gd name="connsiteY38" fmla="*/ 546317 h 5220011"/>
              <a:gd name="connsiteX39" fmla="*/ 20449445 w 30446236"/>
              <a:gd name="connsiteY39" fmla="*/ 999663 h 5220011"/>
              <a:gd name="connsiteX40" fmla="*/ 21152130 w 30446236"/>
              <a:gd name="connsiteY40" fmla="*/ 516106 h 5220011"/>
              <a:gd name="connsiteX41" fmla="*/ 21764146 w 30446236"/>
              <a:gd name="connsiteY41" fmla="*/ 727654 h 5220011"/>
              <a:gd name="connsiteX42" fmla="*/ 22602837 w 30446236"/>
              <a:gd name="connsiteY42" fmla="*/ 1362343 h 5220011"/>
              <a:gd name="connsiteX43" fmla="*/ 22897512 w 30446236"/>
              <a:gd name="connsiteY43" fmla="*/ 757878 h 5220011"/>
              <a:gd name="connsiteX44" fmla="*/ 23645533 w 30446236"/>
              <a:gd name="connsiteY44" fmla="*/ 727659 h 5220011"/>
              <a:gd name="connsiteX45" fmla="*/ 24393556 w 30446236"/>
              <a:gd name="connsiteY45" fmla="*/ 395202 h 5220011"/>
              <a:gd name="connsiteX46" fmla="*/ 25504254 w 30446236"/>
              <a:gd name="connsiteY46" fmla="*/ 1543685 h 5220011"/>
              <a:gd name="connsiteX47" fmla="*/ 26116273 w 30446236"/>
              <a:gd name="connsiteY47" fmla="*/ 1090334 h 5220011"/>
              <a:gd name="connsiteX48" fmla="*/ 26546948 w 30446236"/>
              <a:gd name="connsiteY48" fmla="*/ 878773 h 5220011"/>
              <a:gd name="connsiteX49" fmla="*/ 27204304 w 30446236"/>
              <a:gd name="connsiteY49" fmla="*/ 1664576 h 5220011"/>
              <a:gd name="connsiteX50" fmla="*/ 27634977 w 30446236"/>
              <a:gd name="connsiteY50" fmla="*/ 1634352 h 5220011"/>
              <a:gd name="connsiteX51" fmla="*/ 28383001 w 30446236"/>
              <a:gd name="connsiteY51" fmla="*/ 1271672 h 5220011"/>
              <a:gd name="connsiteX52" fmla="*/ 28904350 w 30446236"/>
              <a:gd name="connsiteY52" fmla="*/ 1090339 h 5220011"/>
              <a:gd name="connsiteX53" fmla="*/ 29697709 w 30446236"/>
              <a:gd name="connsiteY53" fmla="*/ 1241453 h 5220011"/>
              <a:gd name="connsiteX54" fmla="*/ 30445728 w 30446236"/>
              <a:gd name="connsiteY54" fmla="*/ 1573909 h 5220011"/>
              <a:gd name="connsiteX55" fmla="*/ 30431453 w 30446236"/>
              <a:gd name="connsiteY55" fmla="*/ 5214138 h 5220011"/>
              <a:gd name="connsiteX56" fmla="*/ 12049 w 30446236"/>
              <a:gd name="connsiteY56" fmla="*/ 5220013 h 5220011"/>
              <a:gd name="connsiteX57" fmla="*/ 2559 w 30446236"/>
              <a:gd name="connsiteY57" fmla="*/ 3792424 h 5220011"/>
              <a:gd name="connsiteX58" fmla="*/ 202583 w 30446236"/>
              <a:gd name="connsiteY58" fmla="*/ 3525724 h 5220011"/>
              <a:gd name="connsiteX59" fmla="*/ 458567 w 30446236"/>
              <a:gd name="connsiteY59" fmla="*/ 3611450 h 5220011"/>
              <a:gd name="connsiteX60" fmla="*/ 696691 w 30446236"/>
              <a:gd name="connsiteY60" fmla="*/ 3420950 h 5220011"/>
              <a:gd name="connsiteX61" fmla="*/ 896716 w 30446236"/>
              <a:gd name="connsiteY61" fmla="*/ 3287600 h 5220011"/>
              <a:gd name="connsiteX62" fmla="*/ 1039591 w 30446236"/>
              <a:gd name="connsiteY62" fmla="*/ 3011375 h 5220011"/>
              <a:gd name="connsiteX63" fmla="*/ 1411065 w 30446236"/>
              <a:gd name="connsiteY63" fmla="*/ 2878025 h 5220011"/>
              <a:gd name="connsiteX64" fmla="*/ 1685925 w 30446236"/>
              <a:gd name="connsiteY64" fmla="*/ 2811349 h 5220011"/>
              <a:gd name="connsiteX65" fmla="*/ 1856372 w 30446236"/>
              <a:gd name="connsiteY65" fmla="*/ 2588263 h 5220011"/>
              <a:gd name="connsiteX66" fmla="*/ 1976688 w 30446236"/>
              <a:gd name="connsiteY66" fmla="*/ 2632379 h 5220011"/>
              <a:gd name="connsiteX67" fmla="*/ 2096364 w 30446236"/>
              <a:gd name="connsiteY67" fmla="*/ 2476972 h 5220011"/>
              <a:gd name="connsiteX68" fmla="*/ 2345657 w 30446236"/>
              <a:gd name="connsiteY68" fmla="*/ 2479979 h 5220011"/>
              <a:gd name="connsiteX69" fmla="*/ 2480371 w 30446236"/>
              <a:gd name="connsiteY69" fmla="*/ 2628871 h 5220011"/>
              <a:gd name="connsiteX70" fmla="*/ 2674520 w 30446236"/>
              <a:gd name="connsiteY70" fmla="*/ 2576232 h 5220011"/>
              <a:gd name="connsiteX71" fmla="*/ 3007393 w 30446236"/>
              <a:gd name="connsiteY71" fmla="*/ 2544148 h 5220011"/>
              <a:gd name="connsiteX72" fmla="*/ 3316064 w 30446236"/>
              <a:gd name="connsiteY72" fmla="*/ 2554175 h 5220011"/>
              <a:gd name="connsiteX73" fmla="*/ 3380372 w 30446236"/>
              <a:gd name="connsiteY73" fmla="*/ 2407790 h 5220011"/>
              <a:gd name="connsiteX74" fmla="*/ 3510718 w 30446236"/>
              <a:gd name="connsiteY7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781775 w 30446236"/>
              <a:gd name="connsiteY28" fmla="*/ 1271672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951780 w 30446236"/>
              <a:gd name="connsiteY28" fmla="*/ 1468126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35123 w 30446236"/>
              <a:gd name="connsiteY29" fmla="*/ 1649464 h 5220011"/>
              <a:gd name="connsiteX30" fmla="*/ 11441291 w 30446236"/>
              <a:gd name="connsiteY30" fmla="*/ 1675223 h 5220011"/>
              <a:gd name="connsiteX31" fmla="*/ 12457614 w 30446236"/>
              <a:gd name="connsiteY31" fmla="*/ 1336447 h 5220011"/>
              <a:gd name="connsiteX32" fmla="*/ 13277604 w 30446236"/>
              <a:gd name="connsiteY32" fmla="*/ 1151663 h 5220011"/>
              <a:gd name="connsiteX33" fmla="*/ 14465260 w 30446236"/>
              <a:gd name="connsiteY33" fmla="*/ 757887 h 5220011"/>
              <a:gd name="connsiteX34" fmla="*/ 15825300 w 30446236"/>
              <a:gd name="connsiteY34" fmla="*/ 969448 h 5220011"/>
              <a:gd name="connsiteX35" fmla="*/ 16505313 w 30446236"/>
              <a:gd name="connsiteY35" fmla="*/ 636992 h 5220011"/>
              <a:gd name="connsiteX36" fmla="*/ 17208004 w 30446236"/>
              <a:gd name="connsiteY36" fmla="*/ 516097 h 5220011"/>
              <a:gd name="connsiteX37" fmla="*/ 17752021 w 30446236"/>
              <a:gd name="connsiteY37" fmla="*/ 606768 h 5220011"/>
              <a:gd name="connsiteX38" fmla="*/ 18409374 w 30446236"/>
              <a:gd name="connsiteY38" fmla="*/ 364983 h 5220011"/>
              <a:gd name="connsiteX39" fmla="*/ 18976059 w 30446236"/>
              <a:gd name="connsiteY39" fmla="*/ 455654 h 5220011"/>
              <a:gd name="connsiteX40" fmla="*/ 19565408 w 30446236"/>
              <a:gd name="connsiteY40" fmla="*/ 2303 h 5220011"/>
              <a:gd name="connsiteX41" fmla="*/ 20109428 w 30446236"/>
              <a:gd name="connsiteY41" fmla="*/ 546317 h 5220011"/>
              <a:gd name="connsiteX42" fmla="*/ 20449445 w 30446236"/>
              <a:gd name="connsiteY42" fmla="*/ 999663 h 5220011"/>
              <a:gd name="connsiteX43" fmla="*/ 21152130 w 30446236"/>
              <a:gd name="connsiteY43" fmla="*/ 516106 h 5220011"/>
              <a:gd name="connsiteX44" fmla="*/ 21764146 w 30446236"/>
              <a:gd name="connsiteY44" fmla="*/ 727654 h 5220011"/>
              <a:gd name="connsiteX45" fmla="*/ 22602837 w 30446236"/>
              <a:gd name="connsiteY45" fmla="*/ 1362343 h 5220011"/>
              <a:gd name="connsiteX46" fmla="*/ 22897512 w 30446236"/>
              <a:gd name="connsiteY46" fmla="*/ 757878 h 5220011"/>
              <a:gd name="connsiteX47" fmla="*/ 23645533 w 30446236"/>
              <a:gd name="connsiteY47" fmla="*/ 727659 h 5220011"/>
              <a:gd name="connsiteX48" fmla="*/ 24393556 w 30446236"/>
              <a:gd name="connsiteY48" fmla="*/ 395202 h 5220011"/>
              <a:gd name="connsiteX49" fmla="*/ 25504254 w 30446236"/>
              <a:gd name="connsiteY49" fmla="*/ 1543685 h 5220011"/>
              <a:gd name="connsiteX50" fmla="*/ 26116273 w 30446236"/>
              <a:gd name="connsiteY50" fmla="*/ 1090334 h 5220011"/>
              <a:gd name="connsiteX51" fmla="*/ 26546948 w 30446236"/>
              <a:gd name="connsiteY51" fmla="*/ 878773 h 5220011"/>
              <a:gd name="connsiteX52" fmla="*/ 27204304 w 30446236"/>
              <a:gd name="connsiteY52" fmla="*/ 1664576 h 5220011"/>
              <a:gd name="connsiteX53" fmla="*/ 27634977 w 30446236"/>
              <a:gd name="connsiteY53" fmla="*/ 1634352 h 5220011"/>
              <a:gd name="connsiteX54" fmla="*/ 28383001 w 30446236"/>
              <a:gd name="connsiteY54" fmla="*/ 1271672 h 5220011"/>
              <a:gd name="connsiteX55" fmla="*/ 28904350 w 30446236"/>
              <a:gd name="connsiteY55" fmla="*/ 1090339 h 5220011"/>
              <a:gd name="connsiteX56" fmla="*/ 29697709 w 30446236"/>
              <a:gd name="connsiteY56" fmla="*/ 1241453 h 5220011"/>
              <a:gd name="connsiteX57" fmla="*/ 30445728 w 30446236"/>
              <a:gd name="connsiteY57" fmla="*/ 1573909 h 5220011"/>
              <a:gd name="connsiteX58" fmla="*/ 30431453 w 30446236"/>
              <a:gd name="connsiteY58" fmla="*/ 5214138 h 5220011"/>
              <a:gd name="connsiteX59" fmla="*/ 12049 w 30446236"/>
              <a:gd name="connsiteY59" fmla="*/ 5220013 h 5220011"/>
              <a:gd name="connsiteX60" fmla="*/ 2559 w 30446236"/>
              <a:gd name="connsiteY60" fmla="*/ 3792424 h 5220011"/>
              <a:gd name="connsiteX61" fmla="*/ 202583 w 30446236"/>
              <a:gd name="connsiteY61" fmla="*/ 3525724 h 5220011"/>
              <a:gd name="connsiteX62" fmla="*/ 458567 w 30446236"/>
              <a:gd name="connsiteY62" fmla="*/ 3611450 h 5220011"/>
              <a:gd name="connsiteX63" fmla="*/ 696691 w 30446236"/>
              <a:gd name="connsiteY63" fmla="*/ 3420950 h 5220011"/>
              <a:gd name="connsiteX64" fmla="*/ 896716 w 30446236"/>
              <a:gd name="connsiteY64" fmla="*/ 3287600 h 5220011"/>
              <a:gd name="connsiteX65" fmla="*/ 1039591 w 30446236"/>
              <a:gd name="connsiteY65" fmla="*/ 3011375 h 5220011"/>
              <a:gd name="connsiteX66" fmla="*/ 1411065 w 30446236"/>
              <a:gd name="connsiteY66" fmla="*/ 2878025 h 5220011"/>
              <a:gd name="connsiteX67" fmla="*/ 1685925 w 30446236"/>
              <a:gd name="connsiteY67" fmla="*/ 2811349 h 5220011"/>
              <a:gd name="connsiteX68" fmla="*/ 1856372 w 30446236"/>
              <a:gd name="connsiteY68" fmla="*/ 2588263 h 5220011"/>
              <a:gd name="connsiteX69" fmla="*/ 1976688 w 30446236"/>
              <a:gd name="connsiteY69" fmla="*/ 2632379 h 5220011"/>
              <a:gd name="connsiteX70" fmla="*/ 2096364 w 30446236"/>
              <a:gd name="connsiteY70" fmla="*/ 2476972 h 5220011"/>
              <a:gd name="connsiteX71" fmla="*/ 2345657 w 30446236"/>
              <a:gd name="connsiteY71" fmla="*/ 2479979 h 5220011"/>
              <a:gd name="connsiteX72" fmla="*/ 2480371 w 30446236"/>
              <a:gd name="connsiteY72" fmla="*/ 2628871 h 5220011"/>
              <a:gd name="connsiteX73" fmla="*/ 2674520 w 30446236"/>
              <a:gd name="connsiteY73" fmla="*/ 2576232 h 5220011"/>
              <a:gd name="connsiteX74" fmla="*/ 3007393 w 30446236"/>
              <a:gd name="connsiteY74" fmla="*/ 2544148 h 5220011"/>
              <a:gd name="connsiteX75" fmla="*/ 3316064 w 30446236"/>
              <a:gd name="connsiteY75" fmla="*/ 2554175 h 5220011"/>
              <a:gd name="connsiteX76" fmla="*/ 3380372 w 30446236"/>
              <a:gd name="connsiteY76" fmla="*/ 2407790 h 5220011"/>
              <a:gd name="connsiteX77" fmla="*/ 3510718 w 30446236"/>
              <a:gd name="connsiteY7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457614 w 30446236"/>
              <a:gd name="connsiteY31" fmla="*/ 1336447 h 5220011"/>
              <a:gd name="connsiteX32" fmla="*/ 13277604 w 30446236"/>
              <a:gd name="connsiteY32" fmla="*/ 1151663 h 5220011"/>
              <a:gd name="connsiteX33" fmla="*/ 14465260 w 30446236"/>
              <a:gd name="connsiteY33" fmla="*/ 757887 h 5220011"/>
              <a:gd name="connsiteX34" fmla="*/ 15825300 w 30446236"/>
              <a:gd name="connsiteY34" fmla="*/ 969448 h 5220011"/>
              <a:gd name="connsiteX35" fmla="*/ 16505313 w 30446236"/>
              <a:gd name="connsiteY35" fmla="*/ 636992 h 5220011"/>
              <a:gd name="connsiteX36" fmla="*/ 17208004 w 30446236"/>
              <a:gd name="connsiteY36" fmla="*/ 516097 h 5220011"/>
              <a:gd name="connsiteX37" fmla="*/ 17752021 w 30446236"/>
              <a:gd name="connsiteY37" fmla="*/ 606768 h 5220011"/>
              <a:gd name="connsiteX38" fmla="*/ 18409374 w 30446236"/>
              <a:gd name="connsiteY38" fmla="*/ 364983 h 5220011"/>
              <a:gd name="connsiteX39" fmla="*/ 18976059 w 30446236"/>
              <a:gd name="connsiteY39" fmla="*/ 455654 h 5220011"/>
              <a:gd name="connsiteX40" fmla="*/ 19565408 w 30446236"/>
              <a:gd name="connsiteY40" fmla="*/ 2303 h 5220011"/>
              <a:gd name="connsiteX41" fmla="*/ 20109428 w 30446236"/>
              <a:gd name="connsiteY41" fmla="*/ 546317 h 5220011"/>
              <a:gd name="connsiteX42" fmla="*/ 20449445 w 30446236"/>
              <a:gd name="connsiteY42" fmla="*/ 999663 h 5220011"/>
              <a:gd name="connsiteX43" fmla="*/ 21152130 w 30446236"/>
              <a:gd name="connsiteY43" fmla="*/ 516106 h 5220011"/>
              <a:gd name="connsiteX44" fmla="*/ 21764146 w 30446236"/>
              <a:gd name="connsiteY44" fmla="*/ 727654 h 5220011"/>
              <a:gd name="connsiteX45" fmla="*/ 22602837 w 30446236"/>
              <a:gd name="connsiteY45" fmla="*/ 1362343 h 5220011"/>
              <a:gd name="connsiteX46" fmla="*/ 22897512 w 30446236"/>
              <a:gd name="connsiteY46" fmla="*/ 757878 h 5220011"/>
              <a:gd name="connsiteX47" fmla="*/ 23645533 w 30446236"/>
              <a:gd name="connsiteY47" fmla="*/ 727659 h 5220011"/>
              <a:gd name="connsiteX48" fmla="*/ 24393556 w 30446236"/>
              <a:gd name="connsiteY48" fmla="*/ 395202 h 5220011"/>
              <a:gd name="connsiteX49" fmla="*/ 25504254 w 30446236"/>
              <a:gd name="connsiteY49" fmla="*/ 1543685 h 5220011"/>
              <a:gd name="connsiteX50" fmla="*/ 26116273 w 30446236"/>
              <a:gd name="connsiteY50" fmla="*/ 1090334 h 5220011"/>
              <a:gd name="connsiteX51" fmla="*/ 26546948 w 30446236"/>
              <a:gd name="connsiteY51" fmla="*/ 878773 h 5220011"/>
              <a:gd name="connsiteX52" fmla="*/ 27204304 w 30446236"/>
              <a:gd name="connsiteY52" fmla="*/ 1664576 h 5220011"/>
              <a:gd name="connsiteX53" fmla="*/ 27634977 w 30446236"/>
              <a:gd name="connsiteY53" fmla="*/ 1634352 h 5220011"/>
              <a:gd name="connsiteX54" fmla="*/ 28383001 w 30446236"/>
              <a:gd name="connsiteY54" fmla="*/ 1271672 h 5220011"/>
              <a:gd name="connsiteX55" fmla="*/ 28904350 w 30446236"/>
              <a:gd name="connsiteY55" fmla="*/ 1090339 h 5220011"/>
              <a:gd name="connsiteX56" fmla="*/ 29697709 w 30446236"/>
              <a:gd name="connsiteY56" fmla="*/ 1241453 h 5220011"/>
              <a:gd name="connsiteX57" fmla="*/ 30445728 w 30446236"/>
              <a:gd name="connsiteY57" fmla="*/ 1573909 h 5220011"/>
              <a:gd name="connsiteX58" fmla="*/ 30431453 w 30446236"/>
              <a:gd name="connsiteY58" fmla="*/ 5214138 h 5220011"/>
              <a:gd name="connsiteX59" fmla="*/ 12049 w 30446236"/>
              <a:gd name="connsiteY59" fmla="*/ 5220013 h 5220011"/>
              <a:gd name="connsiteX60" fmla="*/ 2559 w 30446236"/>
              <a:gd name="connsiteY60" fmla="*/ 3792424 h 5220011"/>
              <a:gd name="connsiteX61" fmla="*/ 202583 w 30446236"/>
              <a:gd name="connsiteY61" fmla="*/ 3525724 h 5220011"/>
              <a:gd name="connsiteX62" fmla="*/ 458567 w 30446236"/>
              <a:gd name="connsiteY62" fmla="*/ 3611450 h 5220011"/>
              <a:gd name="connsiteX63" fmla="*/ 696691 w 30446236"/>
              <a:gd name="connsiteY63" fmla="*/ 3420950 h 5220011"/>
              <a:gd name="connsiteX64" fmla="*/ 896716 w 30446236"/>
              <a:gd name="connsiteY64" fmla="*/ 3287600 h 5220011"/>
              <a:gd name="connsiteX65" fmla="*/ 1039591 w 30446236"/>
              <a:gd name="connsiteY65" fmla="*/ 3011375 h 5220011"/>
              <a:gd name="connsiteX66" fmla="*/ 1411065 w 30446236"/>
              <a:gd name="connsiteY66" fmla="*/ 2878025 h 5220011"/>
              <a:gd name="connsiteX67" fmla="*/ 1685925 w 30446236"/>
              <a:gd name="connsiteY67" fmla="*/ 2811349 h 5220011"/>
              <a:gd name="connsiteX68" fmla="*/ 1856372 w 30446236"/>
              <a:gd name="connsiteY68" fmla="*/ 2588263 h 5220011"/>
              <a:gd name="connsiteX69" fmla="*/ 1976688 w 30446236"/>
              <a:gd name="connsiteY69" fmla="*/ 2632379 h 5220011"/>
              <a:gd name="connsiteX70" fmla="*/ 2096364 w 30446236"/>
              <a:gd name="connsiteY70" fmla="*/ 2476972 h 5220011"/>
              <a:gd name="connsiteX71" fmla="*/ 2345657 w 30446236"/>
              <a:gd name="connsiteY71" fmla="*/ 2479979 h 5220011"/>
              <a:gd name="connsiteX72" fmla="*/ 2480371 w 30446236"/>
              <a:gd name="connsiteY72" fmla="*/ 2628871 h 5220011"/>
              <a:gd name="connsiteX73" fmla="*/ 2674520 w 30446236"/>
              <a:gd name="connsiteY73" fmla="*/ 2576232 h 5220011"/>
              <a:gd name="connsiteX74" fmla="*/ 3007393 w 30446236"/>
              <a:gd name="connsiteY74" fmla="*/ 2544148 h 5220011"/>
              <a:gd name="connsiteX75" fmla="*/ 3316064 w 30446236"/>
              <a:gd name="connsiteY75" fmla="*/ 2554175 h 5220011"/>
              <a:gd name="connsiteX76" fmla="*/ 3380372 w 30446236"/>
              <a:gd name="connsiteY76" fmla="*/ 2407790 h 5220011"/>
              <a:gd name="connsiteX77" fmla="*/ 3510718 w 30446236"/>
              <a:gd name="connsiteY7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62481 w 30446236"/>
              <a:gd name="connsiteY31" fmla="*/ 1392567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787840 w 30446236"/>
              <a:gd name="connsiteY33" fmla="*/ 1256560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694534 w 30446236"/>
              <a:gd name="connsiteY35" fmla="*/ 954332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728536 w 30446236"/>
              <a:gd name="connsiteY35" fmla="*/ 1090334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249885 w 30446236"/>
              <a:gd name="connsiteY36" fmla="*/ 818325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249885 w 30446236"/>
              <a:gd name="connsiteY36" fmla="*/ 999668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16570 w 30446236"/>
              <a:gd name="connsiteY38" fmla="*/ 818325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759900 w 30446236"/>
              <a:gd name="connsiteY38" fmla="*/ 1120558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28590 w 30446236"/>
              <a:gd name="connsiteY39" fmla="*/ 984556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063274 w 30446236"/>
              <a:gd name="connsiteY41" fmla="*/ 848549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45985 w 30446236"/>
              <a:gd name="connsiteY44" fmla="*/ 531205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80673 w 30446236"/>
              <a:gd name="connsiteY46" fmla="*/ 455650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56687 w 30446236"/>
              <a:gd name="connsiteY48" fmla="*/ 39520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21305 h 5226353"/>
              <a:gd name="connsiteX1" fmla="*/ 3834130 w 30446236"/>
              <a:gd name="connsiteY1" fmla="*/ 2131195 h 5226353"/>
              <a:gd name="connsiteX2" fmla="*/ 4068538 w 30446236"/>
              <a:gd name="connsiteY2" fmla="*/ 1886101 h 5226353"/>
              <a:gd name="connsiteX3" fmla="*/ 4447871 w 30446236"/>
              <a:gd name="connsiteY3" fmla="*/ 1935709 h 5226353"/>
              <a:gd name="connsiteX4" fmla="*/ 4932915 w 30446236"/>
              <a:gd name="connsiteY4" fmla="*/ 1741725 h 5226353"/>
              <a:gd name="connsiteX5" fmla="*/ 5055885 w 30446236"/>
              <a:gd name="connsiteY5" fmla="*/ 1750427 h 5226353"/>
              <a:gd name="connsiteX6" fmla="*/ 5262183 w 30446236"/>
              <a:gd name="connsiteY6" fmla="*/ 1458405 h 5226353"/>
              <a:gd name="connsiteX7" fmla="*/ 5527059 w 30446236"/>
              <a:gd name="connsiteY7" fmla="*/ 1884241 h 5226353"/>
              <a:gd name="connsiteX8" fmla="*/ 5685000 w 30446236"/>
              <a:gd name="connsiteY8" fmla="*/ 1320176 h 5226353"/>
              <a:gd name="connsiteX9" fmla="*/ 6111999 w 30446236"/>
              <a:gd name="connsiteY9" fmla="*/ 1046971 h 5226353"/>
              <a:gd name="connsiteX10" fmla="*/ 6234198 w 30446236"/>
              <a:gd name="connsiteY10" fmla="*/ 718010 h 5226353"/>
              <a:gd name="connsiteX11" fmla="*/ 6780318 w 30446236"/>
              <a:gd name="connsiteY11" fmla="*/ 872269 h 5226353"/>
              <a:gd name="connsiteX12" fmla="*/ 6991551 w 30446236"/>
              <a:gd name="connsiteY12" fmla="*/ 652963 h 5226353"/>
              <a:gd name="connsiteX13" fmla="*/ 7181354 w 30446236"/>
              <a:gd name="connsiteY13" fmla="*/ 578157 h 5226353"/>
              <a:gd name="connsiteX14" fmla="*/ 7486502 w 30446236"/>
              <a:gd name="connsiteY14" fmla="*/ 62190 h 5226353"/>
              <a:gd name="connsiteX15" fmla="*/ 7781108 w 30446236"/>
              <a:gd name="connsiteY15" fmla="*/ 174959 h 5226353"/>
              <a:gd name="connsiteX16" fmla="*/ 7901151 w 30446236"/>
              <a:gd name="connsiteY16" fmla="*/ 385635 h 5226353"/>
              <a:gd name="connsiteX17" fmla="*/ 8131660 w 30446236"/>
              <a:gd name="connsiteY17" fmla="*/ 656126 h 5226353"/>
              <a:gd name="connsiteX18" fmla="*/ 8253256 w 30446236"/>
              <a:gd name="connsiteY18" fmla="*/ 1082319 h 5226353"/>
              <a:gd name="connsiteX19" fmla="*/ 8413762 w 30446236"/>
              <a:gd name="connsiteY19" fmla="*/ 1253970 h 5226353"/>
              <a:gd name="connsiteX20" fmla="*/ 8595143 w 30446236"/>
              <a:gd name="connsiteY20" fmla="*/ 1512159 h 5226353"/>
              <a:gd name="connsiteX21" fmla="*/ 8706807 w 30446236"/>
              <a:gd name="connsiteY21" fmla="*/ 1546205 h 5226353"/>
              <a:gd name="connsiteX22" fmla="*/ 8790709 w 30446236"/>
              <a:gd name="connsiteY22" fmla="*/ 1677123 h 5226353"/>
              <a:gd name="connsiteX23" fmla="*/ 8960133 w 30446236"/>
              <a:gd name="connsiteY23" fmla="*/ 1581266 h 5226353"/>
              <a:gd name="connsiteX24" fmla="*/ 9298594 w 30446236"/>
              <a:gd name="connsiteY24" fmla="*/ 1511371 h 5226353"/>
              <a:gd name="connsiteX25" fmla="*/ 9693741 w 30446236"/>
              <a:gd name="connsiteY25" fmla="*/ 1444244 h 5226353"/>
              <a:gd name="connsiteX26" fmla="*/ 9997651 w 30446236"/>
              <a:gd name="connsiteY26" fmla="*/ 1450578 h 5226353"/>
              <a:gd name="connsiteX27" fmla="*/ 10436521 w 30446236"/>
              <a:gd name="connsiteY27" fmla="*/ 1204200 h 5226353"/>
              <a:gd name="connsiteX28" fmla="*/ 10895113 w 30446236"/>
              <a:gd name="connsiteY28" fmla="*/ 1474468 h 5226353"/>
              <a:gd name="connsiteX29" fmla="*/ 11212456 w 30446236"/>
              <a:gd name="connsiteY29" fmla="*/ 1504692 h 5226353"/>
              <a:gd name="connsiteX30" fmla="*/ 11441291 w 30446236"/>
              <a:gd name="connsiteY30" fmla="*/ 1681565 h 5226353"/>
              <a:gd name="connsiteX31" fmla="*/ 12017149 w 30446236"/>
              <a:gd name="connsiteY31" fmla="*/ 1262902 h 5226353"/>
              <a:gd name="connsiteX32" fmla="*/ 12457614 w 30446236"/>
              <a:gd name="connsiteY32" fmla="*/ 1342789 h 5226353"/>
              <a:gd name="connsiteX33" fmla="*/ 12844506 w 30446236"/>
              <a:gd name="connsiteY33" fmla="*/ 1429133 h 5226353"/>
              <a:gd name="connsiteX34" fmla="*/ 13277604 w 30446236"/>
              <a:gd name="connsiteY34" fmla="*/ 1158005 h 5226353"/>
              <a:gd name="connsiteX35" fmla="*/ 13875873 w 30446236"/>
              <a:gd name="connsiteY35" fmla="*/ 1111788 h 5226353"/>
              <a:gd name="connsiteX36" fmla="*/ 14193216 w 30446236"/>
              <a:gd name="connsiteY36" fmla="*/ 930455 h 5226353"/>
              <a:gd name="connsiteX37" fmla="*/ 14465260 w 30446236"/>
              <a:gd name="connsiteY37" fmla="*/ 764229 h 5226353"/>
              <a:gd name="connsiteX38" fmla="*/ 14839237 w 30446236"/>
              <a:gd name="connsiteY38" fmla="*/ 1006005 h 5226353"/>
              <a:gd name="connsiteX39" fmla="*/ 15462591 w 30446236"/>
              <a:gd name="connsiteY39" fmla="*/ 1142012 h 5226353"/>
              <a:gd name="connsiteX40" fmla="*/ 15825300 w 30446236"/>
              <a:gd name="connsiteY40" fmla="*/ 975790 h 5226353"/>
              <a:gd name="connsiteX41" fmla="*/ 16131277 w 30446236"/>
              <a:gd name="connsiteY41" fmla="*/ 960674 h 5226353"/>
              <a:gd name="connsiteX42" fmla="*/ 16505313 w 30446236"/>
              <a:gd name="connsiteY42" fmla="*/ 643334 h 5226353"/>
              <a:gd name="connsiteX43" fmla="*/ 17208004 w 30446236"/>
              <a:gd name="connsiteY43" fmla="*/ 522439 h 5226353"/>
              <a:gd name="connsiteX44" fmla="*/ 17457319 w 30446236"/>
              <a:gd name="connsiteY44" fmla="*/ 794444 h 5226353"/>
              <a:gd name="connsiteX45" fmla="*/ 17752021 w 30446236"/>
              <a:gd name="connsiteY45" fmla="*/ 613110 h 5226353"/>
              <a:gd name="connsiteX46" fmla="*/ 18069339 w 30446236"/>
              <a:gd name="connsiteY46" fmla="*/ 597998 h 5226353"/>
              <a:gd name="connsiteX47" fmla="*/ 18409374 w 30446236"/>
              <a:gd name="connsiteY47" fmla="*/ 371325 h 5226353"/>
              <a:gd name="connsiteX48" fmla="*/ 18568024 w 30446236"/>
              <a:gd name="connsiteY48" fmla="*/ 597994 h 5226353"/>
              <a:gd name="connsiteX49" fmla="*/ 18976059 w 30446236"/>
              <a:gd name="connsiteY49" fmla="*/ 461996 h 5226353"/>
              <a:gd name="connsiteX50" fmla="*/ 19236710 w 30446236"/>
              <a:gd name="connsiteY50" fmla="*/ 235318 h 5226353"/>
              <a:gd name="connsiteX51" fmla="*/ 19565408 w 30446236"/>
              <a:gd name="connsiteY51" fmla="*/ 8645 h 5226353"/>
              <a:gd name="connsiteX52" fmla="*/ 20109428 w 30446236"/>
              <a:gd name="connsiteY52" fmla="*/ 552659 h 5226353"/>
              <a:gd name="connsiteX53" fmla="*/ 20449445 w 30446236"/>
              <a:gd name="connsiteY53" fmla="*/ 1006005 h 5226353"/>
              <a:gd name="connsiteX54" fmla="*/ 21152130 w 30446236"/>
              <a:gd name="connsiteY54" fmla="*/ 522448 h 5226353"/>
              <a:gd name="connsiteX55" fmla="*/ 21764146 w 30446236"/>
              <a:gd name="connsiteY55" fmla="*/ 733996 h 5226353"/>
              <a:gd name="connsiteX56" fmla="*/ 22602837 w 30446236"/>
              <a:gd name="connsiteY56" fmla="*/ 1368685 h 5226353"/>
              <a:gd name="connsiteX57" fmla="*/ 22897512 w 30446236"/>
              <a:gd name="connsiteY57" fmla="*/ 764220 h 5226353"/>
              <a:gd name="connsiteX58" fmla="*/ 23645533 w 30446236"/>
              <a:gd name="connsiteY58" fmla="*/ 734001 h 5226353"/>
              <a:gd name="connsiteX59" fmla="*/ 24393556 w 30446236"/>
              <a:gd name="connsiteY59" fmla="*/ 401544 h 5226353"/>
              <a:gd name="connsiteX60" fmla="*/ 25504254 w 30446236"/>
              <a:gd name="connsiteY60" fmla="*/ 1550027 h 5226353"/>
              <a:gd name="connsiteX61" fmla="*/ 26116273 w 30446236"/>
              <a:gd name="connsiteY61" fmla="*/ 1096676 h 5226353"/>
              <a:gd name="connsiteX62" fmla="*/ 26546948 w 30446236"/>
              <a:gd name="connsiteY62" fmla="*/ 885115 h 5226353"/>
              <a:gd name="connsiteX63" fmla="*/ 27204304 w 30446236"/>
              <a:gd name="connsiteY63" fmla="*/ 1670918 h 5226353"/>
              <a:gd name="connsiteX64" fmla="*/ 27634977 w 30446236"/>
              <a:gd name="connsiteY64" fmla="*/ 1640694 h 5226353"/>
              <a:gd name="connsiteX65" fmla="*/ 28383001 w 30446236"/>
              <a:gd name="connsiteY65" fmla="*/ 1278014 h 5226353"/>
              <a:gd name="connsiteX66" fmla="*/ 28904350 w 30446236"/>
              <a:gd name="connsiteY66" fmla="*/ 1096681 h 5226353"/>
              <a:gd name="connsiteX67" fmla="*/ 29697709 w 30446236"/>
              <a:gd name="connsiteY67" fmla="*/ 1247795 h 5226353"/>
              <a:gd name="connsiteX68" fmla="*/ 30445728 w 30446236"/>
              <a:gd name="connsiteY68" fmla="*/ 1580251 h 5226353"/>
              <a:gd name="connsiteX69" fmla="*/ 30431453 w 30446236"/>
              <a:gd name="connsiteY69" fmla="*/ 5220480 h 5226353"/>
              <a:gd name="connsiteX70" fmla="*/ 12049 w 30446236"/>
              <a:gd name="connsiteY70" fmla="*/ 5226355 h 5226353"/>
              <a:gd name="connsiteX71" fmla="*/ 2559 w 30446236"/>
              <a:gd name="connsiteY71" fmla="*/ 3798766 h 5226353"/>
              <a:gd name="connsiteX72" fmla="*/ 202583 w 30446236"/>
              <a:gd name="connsiteY72" fmla="*/ 3532066 h 5226353"/>
              <a:gd name="connsiteX73" fmla="*/ 458567 w 30446236"/>
              <a:gd name="connsiteY73" fmla="*/ 3617792 h 5226353"/>
              <a:gd name="connsiteX74" fmla="*/ 696691 w 30446236"/>
              <a:gd name="connsiteY74" fmla="*/ 3427292 h 5226353"/>
              <a:gd name="connsiteX75" fmla="*/ 896716 w 30446236"/>
              <a:gd name="connsiteY75" fmla="*/ 3293942 h 5226353"/>
              <a:gd name="connsiteX76" fmla="*/ 1039591 w 30446236"/>
              <a:gd name="connsiteY76" fmla="*/ 3017717 h 5226353"/>
              <a:gd name="connsiteX77" fmla="*/ 1411065 w 30446236"/>
              <a:gd name="connsiteY77" fmla="*/ 2884367 h 5226353"/>
              <a:gd name="connsiteX78" fmla="*/ 1685925 w 30446236"/>
              <a:gd name="connsiteY78" fmla="*/ 2817691 h 5226353"/>
              <a:gd name="connsiteX79" fmla="*/ 1856372 w 30446236"/>
              <a:gd name="connsiteY79" fmla="*/ 2594605 h 5226353"/>
              <a:gd name="connsiteX80" fmla="*/ 1976688 w 30446236"/>
              <a:gd name="connsiteY80" fmla="*/ 2638721 h 5226353"/>
              <a:gd name="connsiteX81" fmla="*/ 2096364 w 30446236"/>
              <a:gd name="connsiteY81" fmla="*/ 2483314 h 5226353"/>
              <a:gd name="connsiteX82" fmla="*/ 2345657 w 30446236"/>
              <a:gd name="connsiteY82" fmla="*/ 2486321 h 5226353"/>
              <a:gd name="connsiteX83" fmla="*/ 2480371 w 30446236"/>
              <a:gd name="connsiteY83" fmla="*/ 2635213 h 5226353"/>
              <a:gd name="connsiteX84" fmla="*/ 2674520 w 30446236"/>
              <a:gd name="connsiteY84" fmla="*/ 2582574 h 5226353"/>
              <a:gd name="connsiteX85" fmla="*/ 3007393 w 30446236"/>
              <a:gd name="connsiteY85" fmla="*/ 2550490 h 5226353"/>
              <a:gd name="connsiteX86" fmla="*/ 3316064 w 30446236"/>
              <a:gd name="connsiteY86" fmla="*/ 2560517 h 5226353"/>
              <a:gd name="connsiteX87" fmla="*/ 3380372 w 30446236"/>
              <a:gd name="connsiteY87" fmla="*/ 2414132 h 5226353"/>
              <a:gd name="connsiteX88" fmla="*/ 3510718 w 30446236"/>
              <a:gd name="connsiteY88" fmla="*/ 2321305 h 5226353"/>
              <a:gd name="connsiteX0" fmla="*/ 3510718 w 30446236"/>
              <a:gd name="connsiteY0" fmla="*/ 2346763 h 5251811"/>
              <a:gd name="connsiteX1" fmla="*/ 3834130 w 30446236"/>
              <a:gd name="connsiteY1" fmla="*/ 2156653 h 5251811"/>
              <a:gd name="connsiteX2" fmla="*/ 4068538 w 30446236"/>
              <a:gd name="connsiteY2" fmla="*/ 1911559 h 5251811"/>
              <a:gd name="connsiteX3" fmla="*/ 4447871 w 30446236"/>
              <a:gd name="connsiteY3" fmla="*/ 1961167 h 5251811"/>
              <a:gd name="connsiteX4" fmla="*/ 4932915 w 30446236"/>
              <a:gd name="connsiteY4" fmla="*/ 1767183 h 5251811"/>
              <a:gd name="connsiteX5" fmla="*/ 5055885 w 30446236"/>
              <a:gd name="connsiteY5" fmla="*/ 1775885 h 5251811"/>
              <a:gd name="connsiteX6" fmla="*/ 5262183 w 30446236"/>
              <a:gd name="connsiteY6" fmla="*/ 1483863 h 5251811"/>
              <a:gd name="connsiteX7" fmla="*/ 5527059 w 30446236"/>
              <a:gd name="connsiteY7" fmla="*/ 1909699 h 5251811"/>
              <a:gd name="connsiteX8" fmla="*/ 5685000 w 30446236"/>
              <a:gd name="connsiteY8" fmla="*/ 1345634 h 5251811"/>
              <a:gd name="connsiteX9" fmla="*/ 6111999 w 30446236"/>
              <a:gd name="connsiteY9" fmla="*/ 1072429 h 5251811"/>
              <a:gd name="connsiteX10" fmla="*/ 6234198 w 30446236"/>
              <a:gd name="connsiteY10" fmla="*/ 743468 h 5251811"/>
              <a:gd name="connsiteX11" fmla="*/ 6780318 w 30446236"/>
              <a:gd name="connsiteY11" fmla="*/ 897727 h 5251811"/>
              <a:gd name="connsiteX12" fmla="*/ 6991551 w 30446236"/>
              <a:gd name="connsiteY12" fmla="*/ 678421 h 5251811"/>
              <a:gd name="connsiteX13" fmla="*/ 7181354 w 30446236"/>
              <a:gd name="connsiteY13" fmla="*/ 603615 h 5251811"/>
              <a:gd name="connsiteX14" fmla="*/ 7486502 w 30446236"/>
              <a:gd name="connsiteY14" fmla="*/ 87648 h 5251811"/>
              <a:gd name="connsiteX15" fmla="*/ 7781108 w 30446236"/>
              <a:gd name="connsiteY15" fmla="*/ 200417 h 5251811"/>
              <a:gd name="connsiteX16" fmla="*/ 7901151 w 30446236"/>
              <a:gd name="connsiteY16" fmla="*/ 411093 h 5251811"/>
              <a:gd name="connsiteX17" fmla="*/ 8131660 w 30446236"/>
              <a:gd name="connsiteY17" fmla="*/ 681584 h 5251811"/>
              <a:gd name="connsiteX18" fmla="*/ 8253256 w 30446236"/>
              <a:gd name="connsiteY18" fmla="*/ 1107777 h 5251811"/>
              <a:gd name="connsiteX19" fmla="*/ 8413762 w 30446236"/>
              <a:gd name="connsiteY19" fmla="*/ 1279428 h 5251811"/>
              <a:gd name="connsiteX20" fmla="*/ 8595143 w 30446236"/>
              <a:gd name="connsiteY20" fmla="*/ 1537617 h 5251811"/>
              <a:gd name="connsiteX21" fmla="*/ 8706807 w 30446236"/>
              <a:gd name="connsiteY21" fmla="*/ 1571663 h 5251811"/>
              <a:gd name="connsiteX22" fmla="*/ 8790709 w 30446236"/>
              <a:gd name="connsiteY22" fmla="*/ 1702581 h 5251811"/>
              <a:gd name="connsiteX23" fmla="*/ 8960133 w 30446236"/>
              <a:gd name="connsiteY23" fmla="*/ 1606724 h 5251811"/>
              <a:gd name="connsiteX24" fmla="*/ 9298594 w 30446236"/>
              <a:gd name="connsiteY24" fmla="*/ 1536829 h 5251811"/>
              <a:gd name="connsiteX25" fmla="*/ 9693741 w 30446236"/>
              <a:gd name="connsiteY25" fmla="*/ 1469702 h 5251811"/>
              <a:gd name="connsiteX26" fmla="*/ 9997651 w 30446236"/>
              <a:gd name="connsiteY26" fmla="*/ 1476036 h 5251811"/>
              <a:gd name="connsiteX27" fmla="*/ 10436521 w 30446236"/>
              <a:gd name="connsiteY27" fmla="*/ 1229658 h 5251811"/>
              <a:gd name="connsiteX28" fmla="*/ 10895113 w 30446236"/>
              <a:gd name="connsiteY28" fmla="*/ 1499926 h 5251811"/>
              <a:gd name="connsiteX29" fmla="*/ 11212456 w 30446236"/>
              <a:gd name="connsiteY29" fmla="*/ 1530150 h 5251811"/>
              <a:gd name="connsiteX30" fmla="*/ 11441291 w 30446236"/>
              <a:gd name="connsiteY30" fmla="*/ 1707023 h 5251811"/>
              <a:gd name="connsiteX31" fmla="*/ 12017149 w 30446236"/>
              <a:gd name="connsiteY31" fmla="*/ 1288360 h 5251811"/>
              <a:gd name="connsiteX32" fmla="*/ 12457614 w 30446236"/>
              <a:gd name="connsiteY32" fmla="*/ 1368247 h 5251811"/>
              <a:gd name="connsiteX33" fmla="*/ 12844506 w 30446236"/>
              <a:gd name="connsiteY33" fmla="*/ 1454591 h 5251811"/>
              <a:gd name="connsiteX34" fmla="*/ 13277604 w 30446236"/>
              <a:gd name="connsiteY34" fmla="*/ 1183463 h 5251811"/>
              <a:gd name="connsiteX35" fmla="*/ 13875873 w 30446236"/>
              <a:gd name="connsiteY35" fmla="*/ 1137246 h 5251811"/>
              <a:gd name="connsiteX36" fmla="*/ 14193216 w 30446236"/>
              <a:gd name="connsiteY36" fmla="*/ 955913 h 5251811"/>
              <a:gd name="connsiteX37" fmla="*/ 14465260 w 30446236"/>
              <a:gd name="connsiteY37" fmla="*/ 789687 h 5251811"/>
              <a:gd name="connsiteX38" fmla="*/ 14839237 w 30446236"/>
              <a:gd name="connsiteY38" fmla="*/ 1031463 h 5251811"/>
              <a:gd name="connsiteX39" fmla="*/ 15462591 w 30446236"/>
              <a:gd name="connsiteY39" fmla="*/ 1167470 h 5251811"/>
              <a:gd name="connsiteX40" fmla="*/ 15825300 w 30446236"/>
              <a:gd name="connsiteY40" fmla="*/ 1001248 h 5251811"/>
              <a:gd name="connsiteX41" fmla="*/ 16131277 w 30446236"/>
              <a:gd name="connsiteY41" fmla="*/ 986132 h 5251811"/>
              <a:gd name="connsiteX42" fmla="*/ 16505313 w 30446236"/>
              <a:gd name="connsiteY42" fmla="*/ 668792 h 5251811"/>
              <a:gd name="connsiteX43" fmla="*/ 17208004 w 30446236"/>
              <a:gd name="connsiteY43" fmla="*/ 547897 h 5251811"/>
              <a:gd name="connsiteX44" fmla="*/ 17457319 w 30446236"/>
              <a:gd name="connsiteY44" fmla="*/ 819902 h 5251811"/>
              <a:gd name="connsiteX45" fmla="*/ 17752021 w 30446236"/>
              <a:gd name="connsiteY45" fmla="*/ 638568 h 5251811"/>
              <a:gd name="connsiteX46" fmla="*/ 18069339 w 30446236"/>
              <a:gd name="connsiteY46" fmla="*/ 623456 h 5251811"/>
              <a:gd name="connsiteX47" fmla="*/ 18409374 w 30446236"/>
              <a:gd name="connsiteY47" fmla="*/ 396783 h 5251811"/>
              <a:gd name="connsiteX48" fmla="*/ 18568024 w 30446236"/>
              <a:gd name="connsiteY48" fmla="*/ 623452 h 5251811"/>
              <a:gd name="connsiteX49" fmla="*/ 18976059 w 30446236"/>
              <a:gd name="connsiteY49" fmla="*/ 487454 h 5251811"/>
              <a:gd name="connsiteX50" fmla="*/ 19157373 w 30446236"/>
              <a:gd name="connsiteY50" fmla="*/ 64323 h 5251811"/>
              <a:gd name="connsiteX51" fmla="*/ 19565408 w 30446236"/>
              <a:gd name="connsiteY51" fmla="*/ 34103 h 5251811"/>
              <a:gd name="connsiteX52" fmla="*/ 20109428 w 30446236"/>
              <a:gd name="connsiteY52" fmla="*/ 578117 h 5251811"/>
              <a:gd name="connsiteX53" fmla="*/ 20449445 w 30446236"/>
              <a:gd name="connsiteY53" fmla="*/ 1031463 h 5251811"/>
              <a:gd name="connsiteX54" fmla="*/ 21152130 w 30446236"/>
              <a:gd name="connsiteY54" fmla="*/ 547906 h 5251811"/>
              <a:gd name="connsiteX55" fmla="*/ 21764146 w 30446236"/>
              <a:gd name="connsiteY55" fmla="*/ 759454 h 5251811"/>
              <a:gd name="connsiteX56" fmla="*/ 22602837 w 30446236"/>
              <a:gd name="connsiteY56" fmla="*/ 1394143 h 5251811"/>
              <a:gd name="connsiteX57" fmla="*/ 22897512 w 30446236"/>
              <a:gd name="connsiteY57" fmla="*/ 789678 h 5251811"/>
              <a:gd name="connsiteX58" fmla="*/ 23645533 w 30446236"/>
              <a:gd name="connsiteY58" fmla="*/ 759459 h 5251811"/>
              <a:gd name="connsiteX59" fmla="*/ 24393556 w 30446236"/>
              <a:gd name="connsiteY59" fmla="*/ 427002 h 5251811"/>
              <a:gd name="connsiteX60" fmla="*/ 25504254 w 30446236"/>
              <a:gd name="connsiteY60" fmla="*/ 1575485 h 5251811"/>
              <a:gd name="connsiteX61" fmla="*/ 26116273 w 30446236"/>
              <a:gd name="connsiteY61" fmla="*/ 1122134 h 5251811"/>
              <a:gd name="connsiteX62" fmla="*/ 26546948 w 30446236"/>
              <a:gd name="connsiteY62" fmla="*/ 910573 h 5251811"/>
              <a:gd name="connsiteX63" fmla="*/ 27204304 w 30446236"/>
              <a:gd name="connsiteY63" fmla="*/ 1696376 h 5251811"/>
              <a:gd name="connsiteX64" fmla="*/ 27634977 w 30446236"/>
              <a:gd name="connsiteY64" fmla="*/ 1666152 h 5251811"/>
              <a:gd name="connsiteX65" fmla="*/ 28383001 w 30446236"/>
              <a:gd name="connsiteY65" fmla="*/ 1303472 h 5251811"/>
              <a:gd name="connsiteX66" fmla="*/ 28904350 w 30446236"/>
              <a:gd name="connsiteY66" fmla="*/ 1122139 h 5251811"/>
              <a:gd name="connsiteX67" fmla="*/ 29697709 w 30446236"/>
              <a:gd name="connsiteY67" fmla="*/ 1273253 h 5251811"/>
              <a:gd name="connsiteX68" fmla="*/ 30445728 w 30446236"/>
              <a:gd name="connsiteY68" fmla="*/ 1605709 h 5251811"/>
              <a:gd name="connsiteX69" fmla="*/ 30431453 w 30446236"/>
              <a:gd name="connsiteY69" fmla="*/ 5245938 h 5251811"/>
              <a:gd name="connsiteX70" fmla="*/ 12049 w 30446236"/>
              <a:gd name="connsiteY70" fmla="*/ 5251813 h 5251811"/>
              <a:gd name="connsiteX71" fmla="*/ 2559 w 30446236"/>
              <a:gd name="connsiteY71" fmla="*/ 3824224 h 5251811"/>
              <a:gd name="connsiteX72" fmla="*/ 202583 w 30446236"/>
              <a:gd name="connsiteY72" fmla="*/ 3557524 h 5251811"/>
              <a:gd name="connsiteX73" fmla="*/ 458567 w 30446236"/>
              <a:gd name="connsiteY73" fmla="*/ 3643250 h 5251811"/>
              <a:gd name="connsiteX74" fmla="*/ 696691 w 30446236"/>
              <a:gd name="connsiteY74" fmla="*/ 3452750 h 5251811"/>
              <a:gd name="connsiteX75" fmla="*/ 896716 w 30446236"/>
              <a:gd name="connsiteY75" fmla="*/ 3319400 h 5251811"/>
              <a:gd name="connsiteX76" fmla="*/ 1039591 w 30446236"/>
              <a:gd name="connsiteY76" fmla="*/ 3043175 h 5251811"/>
              <a:gd name="connsiteX77" fmla="*/ 1411065 w 30446236"/>
              <a:gd name="connsiteY77" fmla="*/ 2909825 h 5251811"/>
              <a:gd name="connsiteX78" fmla="*/ 1685925 w 30446236"/>
              <a:gd name="connsiteY78" fmla="*/ 2843149 h 5251811"/>
              <a:gd name="connsiteX79" fmla="*/ 1856372 w 30446236"/>
              <a:gd name="connsiteY79" fmla="*/ 2620063 h 5251811"/>
              <a:gd name="connsiteX80" fmla="*/ 1976688 w 30446236"/>
              <a:gd name="connsiteY80" fmla="*/ 2664179 h 5251811"/>
              <a:gd name="connsiteX81" fmla="*/ 2096364 w 30446236"/>
              <a:gd name="connsiteY81" fmla="*/ 2508772 h 5251811"/>
              <a:gd name="connsiteX82" fmla="*/ 2345657 w 30446236"/>
              <a:gd name="connsiteY82" fmla="*/ 2511779 h 5251811"/>
              <a:gd name="connsiteX83" fmla="*/ 2480371 w 30446236"/>
              <a:gd name="connsiteY83" fmla="*/ 2660671 h 5251811"/>
              <a:gd name="connsiteX84" fmla="*/ 2674520 w 30446236"/>
              <a:gd name="connsiteY84" fmla="*/ 2608032 h 5251811"/>
              <a:gd name="connsiteX85" fmla="*/ 3007393 w 30446236"/>
              <a:gd name="connsiteY85" fmla="*/ 2575948 h 5251811"/>
              <a:gd name="connsiteX86" fmla="*/ 3316064 w 30446236"/>
              <a:gd name="connsiteY86" fmla="*/ 2585975 h 5251811"/>
              <a:gd name="connsiteX87" fmla="*/ 3380372 w 30446236"/>
              <a:gd name="connsiteY87" fmla="*/ 2439590 h 5251811"/>
              <a:gd name="connsiteX88" fmla="*/ 3510718 w 30446236"/>
              <a:gd name="connsiteY88" fmla="*/ 2346763 h 5251811"/>
              <a:gd name="connsiteX0" fmla="*/ 3510718 w 30446236"/>
              <a:gd name="connsiteY0" fmla="*/ 2366326 h 5271374"/>
              <a:gd name="connsiteX1" fmla="*/ 3834130 w 30446236"/>
              <a:gd name="connsiteY1" fmla="*/ 2176216 h 5271374"/>
              <a:gd name="connsiteX2" fmla="*/ 4068538 w 30446236"/>
              <a:gd name="connsiteY2" fmla="*/ 1931122 h 5271374"/>
              <a:gd name="connsiteX3" fmla="*/ 4447871 w 30446236"/>
              <a:gd name="connsiteY3" fmla="*/ 1980730 h 5271374"/>
              <a:gd name="connsiteX4" fmla="*/ 4932915 w 30446236"/>
              <a:gd name="connsiteY4" fmla="*/ 1786746 h 5271374"/>
              <a:gd name="connsiteX5" fmla="*/ 5055885 w 30446236"/>
              <a:gd name="connsiteY5" fmla="*/ 1795448 h 5271374"/>
              <a:gd name="connsiteX6" fmla="*/ 5262183 w 30446236"/>
              <a:gd name="connsiteY6" fmla="*/ 1503426 h 5271374"/>
              <a:gd name="connsiteX7" fmla="*/ 5527059 w 30446236"/>
              <a:gd name="connsiteY7" fmla="*/ 1929262 h 5271374"/>
              <a:gd name="connsiteX8" fmla="*/ 5685000 w 30446236"/>
              <a:gd name="connsiteY8" fmla="*/ 1365197 h 5271374"/>
              <a:gd name="connsiteX9" fmla="*/ 6111999 w 30446236"/>
              <a:gd name="connsiteY9" fmla="*/ 1091992 h 5271374"/>
              <a:gd name="connsiteX10" fmla="*/ 6234198 w 30446236"/>
              <a:gd name="connsiteY10" fmla="*/ 763031 h 5271374"/>
              <a:gd name="connsiteX11" fmla="*/ 6780318 w 30446236"/>
              <a:gd name="connsiteY11" fmla="*/ 917290 h 5271374"/>
              <a:gd name="connsiteX12" fmla="*/ 6991551 w 30446236"/>
              <a:gd name="connsiteY12" fmla="*/ 697984 h 5271374"/>
              <a:gd name="connsiteX13" fmla="*/ 7181354 w 30446236"/>
              <a:gd name="connsiteY13" fmla="*/ 623178 h 5271374"/>
              <a:gd name="connsiteX14" fmla="*/ 7486502 w 30446236"/>
              <a:gd name="connsiteY14" fmla="*/ 107211 h 5271374"/>
              <a:gd name="connsiteX15" fmla="*/ 7781108 w 30446236"/>
              <a:gd name="connsiteY15" fmla="*/ 219980 h 5271374"/>
              <a:gd name="connsiteX16" fmla="*/ 7901151 w 30446236"/>
              <a:gd name="connsiteY16" fmla="*/ 430656 h 5271374"/>
              <a:gd name="connsiteX17" fmla="*/ 8131660 w 30446236"/>
              <a:gd name="connsiteY17" fmla="*/ 701147 h 5271374"/>
              <a:gd name="connsiteX18" fmla="*/ 8253256 w 30446236"/>
              <a:gd name="connsiteY18" fmla="*/ 1127340 h 5271374"/>
              <a:gd name="connsiteX19" fmla="*/ 8413762 w 30446236"/>
              <a:gd name="connsiteY19" fmla="*/ 1298991 h 5271374"/>
              <a:gd name="connsiteX20" fmla="*/ 8595143 w 30446236"/>
              <a:gd name="connsiteY20" fmla="*/ 1557180 h 5271374"/>
              <a:gd name="connsiteX21" fmla="*/ 8706807 w 30446236"/>
              <a:gd name="connsiteY21" fmla="*/ 1591226 h 5271374"/>
              <a:gd name="connsiteX22" fmla="*/ 8790709 w 30446236"/>
              <a:gd name="connsiteY22" fmla="*/ 1722144 h 5271374"/>
              <a:gd name="connsiteX23" fmla="*/ 8960133 w 30446236"/>
              <a:gd name="connsiteY23" fmla="*/ 1626287 h 5271374"/>
              <a:gd name="connsiteX24" fmla="*/ 9298594 w 30446236"/>
              <a:gd name="connsiteY24" fmla="*/ 1556392 h 5271374"/>
              <a:gd name="connsiteX25" fmla="*/ 9693741 w 30446236"/>
              <a:gd name="connsiteY25" fmla="*/ 1489265 h 5271374"/>
              <a:gd name="connsiteX26" fmla="*/ 9997651 w 30446236"/>
              <a:gd name="connsiteY26" fmla="*/ 1495599 h 5271374"/>
              <a:gd name="connsiteX27" fmla="*/ 10436521 w 30446236"/>
              <a:gd name="connsiteY27" fmla="*/ 1249221 h 5271374"/>
              <a:gd name="connsiteX28" fmla="*/ 10895113 w 30446236"/>
              <a:gd name="connsiteY28" fmla="*/ 1519489 h 5271374"/>
              <a:gd name="connsiteX29" fmla="*/ 11212456 w 30446236"/>
              <a:gd name="connsiteY29" fmla="*/ 1549713 h 5271374"/>
              <a:gd name="connsiteX30" fmla="*/ 11441291 w 30446236"/>
              <a:gd name="connsiteY30" fmla="*/ 1726586 h 5271374"/>
              <a:gd name="connsiteX31" fmla="*/ 12017149 w 30446236"/>
              <a:gd name="connsiteY31" fmla="*/ 1307923 h 5271374"/>
              <a:gd name="connsiteX32" fmla="*/ 12457614 w 30446236"/>
              <a:gd name="connsiteY32" fmla="*/ 1387810 h 5271374"/>
              <a:gd name="connsiteX33" fmla="*/ 12844506 w 30446236"/>
              <a:gd name="connsiteY33" fmla="*/ 1474154 h 5271374"/>
              <a:gd name="connsiteX34" fmla="*/ 13277604 w 30446236"/>
              <a:gd name="connsiteY34" fmla="*/ 1203026 h 5271374"/>
              <a:gd name="connsiteX35" fmla="*/ 13875873 w 30446236"/>
              <a:gd name="connsiteY35" fmla="*/ 1156809 h 5271374"/>
              <a:gd name="connsiteX36" fmla="*/ 14193216 w 30446236"/>
              <a:gd name="connsiteY36" fmla="*/ 975476 h 5271374"/>
              <a:gd name="connsiteX37" fmla="*/ 14465260 w 30446236"/>
              <a:gd name="connsiteY37" fmla="*/ 809250 h 5271374"/>
              <a:gd name="connsiteX38" fmla="*/ 14839237 w 30446236"/>
              <a:gd name="connsiteY38" fmla="*/ 1051026 h 5271374"/>
              <a:gd name="connsiteX39" fmla="*/ 15462591 w 30446236"/>
              <a:gd name="connsiteY39" fmla="*/ 1187033 h 5271374"/>
              <a:gd name="connsiteX40" fmla="*/ 15825300 w 30446236"/>
              <a:gd name="connsiteY40" fmla="*/ 1020811 h 5271374"/>
              <a:gd name="connsiteX41" fmla="*/ 16131277 w 30446236"/>
              <a:gd name="connsiteY41" fmla="*/ 1005695 h 5271374"/>
              <a:gd name="connsiteX42" fmla="*/ 16505313 w 30446236"/>
              <a:gd name="connsiteY42" fmla="*/ 688355 h 5271374"/>
              <a:gd name="connsiteX43" fmla="*/ 17208004 w 30446236"/>
              <a:gd name="connsiteY43" fmla="*/ 567460 h 5271374"/>
              <a:gd name="connsiteX44" fmla="*/ 17457319 w 30446236"/>
              <a:gd name="connsiteY44" fmla="*/ 839465 h 5271374"/>
              <a:gd name="connsiteX45" fmla="*/ 17752021 w 30446236"/>
              <a:gd name="connsiteY45" fmla="*/ 658131 h 5271374"/>
              <a:gd name="connsiteX46" fmla="*/ 18069339 w 30446236"/>
              <a:gd name="connsiteY46" fmla="*/ 643019 h 5271374"/>
              <a:gd name="connsiteX47" fmla="*/ 18409374 w 30446236"/>
              <a:gd name="connsiteY47" fmla="*/ 416346 h 5271374"/>
              <a:gd name="connsiteX48" fmla="*/ 18568024 w 30446236"/>
              <a:gd name="connsiteY48" fmla="*/ 643015 h 5271374"/>
              <a:gd name="connsiteX49" fmla="*/ 18976059 w 30446236"/>
              <a:gd name="connsiteY49" fmla="*/ 507017 h 5271374"/>
              <a:gd name="connsiteX50" fmla="*/ 19157373 w 30446236"/>
              <a:gd name="connsiteY50" fmla="*/ 83886 h 5271374"/>
              <a:gd name="connsiteX51" fmla="*/ 19372713 w 30446236"/>
              <a:gd name="connsiteY51" fmla="*/ 23443 h 5271374"/>
              <a:gd name="connsiteX52" fmla="*/ 19565408 w 30446236"/>
              <a:gd name="connsiteY52" fmla="*/ 53666 h 5271374"/>
              <a:gd name="connsiteX53" fmla="*/ 20109428 w 30446236"/>
              <a:gd name="connsiteY53" fmla="*/ 597680 h 5271374"/>
              <a:gd name="connsiteX54" fmla="*/ 20449445 w 30446236"/>
              <a:gd name="connsiteY54" fmla="*/ 1051026 h 5271374"/>
              <a:gd name="connsiteX55" fmla="*/ 21152130 w 30446236"/>
              <a:gd name="connsiteY55" fmla="*/ 567469 h 5271374"/>
              <a:gd name="connsiteX56" fmla="*/ 21764146 w 30446236"/>
              <a:gd name="connsiteY56" fmla="*/ 779017 h 5271374"/>
              <a:gd name="connsiteX57" fmla="*/ 22602837 w 30446236"/>
              <a:gd name="connsiteY57" fmla="*/ 1413706 h 5271374"/>
              <a:gd name="connsiteX58" fmla="*/ 22897512 w 30446236"/>
              <a:gd name="connsiteY58" fmla="*/ 809241 h 5271374"/>
              <a:gd name="connsiteX59" fmla="*/ 23645533 w 30446236"/>
              <a:gd name="connsiteY59" fmla="*/ 779022 h 5271374"/>
              <a:gd name="connsiteX60" fmla="*/ 24393556 w 30446236"/>
              <a:gd name="connsiteY60" fmla="*/ 446565 h 5271374"/>
              <a:gd name="connsiteX61" fmla="*/ 25504254 w 30446236"/>
              <a:gd name="connsiteY61" fmla="*/ 1595048 h 5271374"/>
              <a:gd name="connsiteX62" fmla="*/ 26116273 w 30446236"/>
              <a:gd name="connsiteY62" fmla="*/ 1141697 h 5271374"/>
              <a:gd name="connsiteX63" fmla="*/ 26546948 w 30446236"/>
              <a:gd name="connsiteY63" fmla="*/ 930136 h 5271374"/>
              <a:gd name="connsiteX64" fmla="*/ 27204304 w 30446236"/>
              <a:gd name="connsiteY64" fmla="*/ 1715939 h 5271374"/>
              <a:gd name="connsiteX65" fmla="*/ 27634977 w 30446236"/>
              <a:gd name="connsiteY65" fmla="*/ 1685715 h 5271374"/>
              <a:gd name="connsiteX66" fmla="*/ 28383001 w 30446236"/>
              <a:gd name="connsiteY66" fmla="*/ 1323035 h 5271374"/>
              <a:gd name="connsiteX67" fmla="*/ 28904350 w 30446236"/>
              <a:gd name="connsiteY67" fmla="*/ 1141702 h 5271374"/>
              <a:gd name="connsiteX68" fmla="*/ 29697709 w 30446236"/>
              <a:gd name="connsiteY68" fmla="*/ 1292816 h 5271374"/>
              <a:gd name="connsiteX69" fmla="*/ 30445728 w 30446236"/>
              <a:gd name="connsiteY69" fmla="*/ 1625272 h 5271374"/>
              <a:gd name="connsiteX70" fmla="*/ 30431453 w 30446236"/>
              <a:gd name="connsiteY70" fmla="*/ 5265501 h 5271374"/>
              <a:gd name="connsiteX71" fmla="*/ 12049 w 30446236"/>
              <a:gd name="connsiteY71" fmla="*/ 5271376 h 5271374"/>
              <a:gd name="connsiteX72" fmla="*/ 2559 w 30446236"/>
              <a:gd name="connsiteY72" fmla="*/ 3843787 h 5271374"/>
              <a:gd name="connsiteX73" fmla="*/ 202583 w 30446236"/>
              <a:gd name="connsiteY73" fmla="*/ 3577087 h 5271374"/>
              <a:gd name="connsiteX74" fmla="*/ 458567 w 30446236"/>
              <a:gd name="connsiteY74" fmla="*/ 3662813 h 5271374"/>
              <a:gd name="connsiteX75" fmla="*/ 696691 w 30446236"/>
              <a:gd name="connsiteY75" fmla="*/ 3472313 h 5271374"/>
              <a:gd name="connsiteX76" fmla="*/ 896716 w 30446236"/>
              <a:gd name="connsiteY76" fmla="*/ 3338963 h 5271374"/>
              <a:gd name="connsiteX77" fmla="*/ 1039591 w 30446236"/>
              <a:gd name="connsiteY77" fmla="*/ 3062738 h 5271374"/>
              <a:gd name="connsiteX78" fmla="*/ 1411065 w 30446236"/>
              <a:gd name="connsiteY78" fmla="*/ 2929388 h 5271374"/>
              <a:gd name="connsiteX79" fmla="*/ 1685925 w 30446236"/>
              <a:gd name="connsiteY79" fmla="*/ 2862712 h 5271374"/>
              <a:gd name="connsiteX80" fmla="*/ 1856372 w 30446236"/>
              <a:gd name="connsiteY80" fmla="*/ 2639626 h 5271374"/>
              <a:gd name="connsiteX81" fmla="*/ 1976688 w 30446236"/>
              <a:gd name="connsiteY81" fmla="*/ 2683742 h 5271374"/>
              <a:gd name="connsiteX82" fmla="*/ 2096364 w 30446236"/>
              <a:gd name="connsiteY82" fmla="*/ 2528335 h 5271374"/>
              <a:gd name="connsiteX83" fmla="*/ 2345657 w 30446236"/>
              <a:gd name="connsiteY83" fmla="*/ 2531342 h 5271374"/>
              <a:gd name="connsiteX84" fmla="*/ 2480371 w 30446236"/>
              <a:gd name="connsiteY84" fmla="*/ 2680234 h 5271374"/>
              <a:gd name="connsiteX85" fmla="*/ 2674520 w 30446236"/>
              <a:gd name="connsiteY85" fmla="*/ 2627595 h 5271374"/>
              <a:gd name="connsiteX86" fmla="*/ 3007393 w 30446236"/>
              <a:gd name="connsiteY86" fmla="*/ 2595511 h 5271374"/>
              <a:gd name="connsiteX87" fmla="*/ 3316064 w 30446236"/>
              <a:gd name="connsiteY87" fmla="*/ 2605538 h 5271374"/>
              <a:gd name="connsiteX88" fmla="*/ 3380372 w 30446236"/>
              <a:gd name="connsiteY88" fmla="*/ 2459153 h 5271374"/>
              <a:gd name="connsiteX89" fmla="*/ 3510718 w 30446236"/>
              <a:gd name="connsiteY89" fmla="*/ 2366326 h 5271374"/>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57373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976059 w 30446236"/>
              <a:gd name="connsiteY49" fmla="*/ 680161 h 5444518"/>
              <a:gd name="connsiteX50" fmla="*/ 19112037 w 30446236"/>
              <a:gd name="connsiteY50" fmla="*/ 257030 h 5444518"/>
              <a:gd name="connsiteX51" fmla="*/ 19361380 w 30446236"/>
              <a:gd name="connsiteY51" fmla="*/ 137 h 5444518"/>
              <a:gd name="connsiteX52" fmla="*/ 19565408 w 30446236"/>
              <a:gd name="connsiteY52" fmla="*/ 226810 h 5444518"/>
              <a:gd name="connsiteX53" fmla="*/ 20109428 w 30446236"/>
              <a:gd name="connsiteY53" fmla="*/ 770824 h 5444518"/>
              <a:gd name="connsiteX54" fmla="*/ 20449445 w 30446236"/>
              <a:gd name="connsiteY54" fmla="*/ 1224170 h 5444518"/>
              <a:gd name="connsiteX55" fmla="*/ 21152130 w 30446236"/>
              <a:gd name="connsiteY55" fmla="*/ 740613 h 5444518"/>
              <a:gd name="connsiteX56" fmla="*/ 21764146 w 30446236"/>
              <a:gd name="connsiteY56" fmla="*/ 952161 h 5444518"/>
              <a:gd name="connsiteX57" fmla="*/ 22602837 w 30446236"/>
              <a:gd name="connsiteY57" fmla="*/ 1586850 h 5444518"/>
              <a:gd name="connsiteX58" fmla="*/ 22897512 w 30446236"/>
              <a:gd name="connsiteY58" fmla="*/ 982385 h 5444518"/>
              <a:gd name="connsiteX59" fmla="*/ 23645533 w 30446236"/>
              <a:gd name="connsiteY59" fmla="*/ 952166 h 5444518"/>
              <a:gd name="connsiteX60" fmla="*/ 24393556 w 30446236"/>
              <a:gd name="connsiteY60" fmla="*/ 619709 h 5444518"/>
              <a:gd name="connsiteX61" fmla="*/ 25504254 w 30446236"/>
              <a:gd name="connsiteY61" fmla="*/ 1768192 h 5444518"/>
              <a:gd name="connsiteX62" fmla="*/ 26116273 w 30446236"/>
              <a:gd name="connsiteY62" fmla="*/ 1314841 h 5444518"/>
              <a:gd name="connsiteX63" fmla="*/ 26546948 w 30446236"/>
              <a:gd name="connsiteY63" fmla="*/ 1103280 h 5444518"/>
              <a:gd name="connsiteX64" fmla="*/ 27204304 w 30446236"/>
              <a:gd name="connsiteY64" fmla="*/ 1889083 h 5444518"/>
              <a:gd name="connsiteX65" fmla="*/ 27634977 w 30446236"/>
              <a:gd name="connsiteY65" fmla="*/ 1858859 h 5444518"/>
              <a:gd name="connsiteX66" fmla="*/ 28383001 w 30446236"/>
              <a:gd name="connsiteY66" fmla="*/ 1496179 h 5444518"/>
              <a:gd name="connsiteX67" fmla="*/ 28904350 w 30446236"/>
              <a:gd name="connsiteY67" fmla="*/ 1314846 h 5444518"/>
              <a:gd name="connsiteX68" fmla="*/ 29697709 w 30446236"/>
              <a:gd name="connsiteY68" fmla="*/ 1465960 h 5444518"/>
              <a:gd name="connsiteX69" fmla="*/ 30445728 w 30446236"/>
              <a:gd name="connsiteY69" fmla="*/ 1798416 h 5444518"/>
              <a:gd name="connsiteX70" fmla="*/ 30431453 w 30446236"/>
              <a:gd name="connsiteY70" fmla="*/ 5438645 h 5444518"/>
              <a:gd name="connsiteX71" fmla="*/ 12049 w 30446236"/>
              <a:gd name="connsiteY71" fmla="*/ 5444520 h 5444518"/>
              <a:gd name="connsiteX72" fmla="*/ 2559 w 30446236"/>
              <a:gd name="connsiteY72" fmla="*/ 4016931 h 5444518"/>
              <a:gd name="connsiteX73" fmla="*/ 202583 w 30446236"/>
              <a:gd name="connsiteY73" fmla="*/ 3750231 h 5444518"/>
              <a:gd name="connsiteX74" fmla="*/ 458567 w 30446236"/>
              <a:gd name="connsiteY74" fmla="*/ 3835957 h 5444518"/>
              <a:gd name="connsiteX75" fmla="*/ 696691 w 30446236"/>
              <a:gd name="connsiteY75" fmla="*/ 3645457 h 5444518"/>
              <a:gd name="connsiteX76" fmla="*/ 896716 w 30446236"/>
              <a:gd name="connsiteY76" fmla="*/ 3512107 h 5444518"/>
              <a:gd name="connsiteX77" fmla="*/ 1039591 w 30446236"/>
              <a:gd name="connsiteY77" fmla="*/ 3235882 h 5444518"/>
              <a:gd name="connsiteX78" fmla="*/ 1411065 w 30446236"/>
              <a:gd name="connsiteY78" fmla="*/ 3102532 h 5444518"/>
              <a:gd name="connsiteX79" fmla="*/ 1685925 w 30446236"/>
              <a:gd name="connsiteY79" fmla="*/ 3035856 h 5444518"/>
              <a:gd name="connsiteX80" fmla="*/ 1856372 w 30446236"/>
              <a:gd name="connsiteY80" fmla="*/ 2812770 h 5444518"/>
              <a:gd name="connsiteX81" fmla="*/ 1976688 w 30446236"/>
              <a:gd name="connsiteY81" fmla="*/ 2856886 h 5444518"/>
              <a:gd name="connsiteX82" fmla="*/ 2096364 w 30446236"/>
              <a:gd name="connsiteY82" fmla="*/ 2701479 h 5444518"/>
              <a:gd name="connsiteX83" fmla="*/ 2345657 w 30446236"/>
              <a:gd name="connsiteY83" fmla="*/ 2704486 h 5444518"/>
              <a:gd name="connsiteX84" fmla="*/ 2480371 w 30446236"/>
              <a:gd name="connsiteY84" fmla="*/ 2853378 h 5444518"/>
              <a:gd name="connsiteX85" fmla="*/ 2674520 w 30446236"/>
              <a:gd name="connsiteY85" fmla="*/ 2800739 h 5444518"/>
              <a:gd name="connsiteX86" fmla="*/ 3007393 w 30446236"/>
              <a:gd name="connsiteY86" fmla="*/ 2768655 h 5444518"/>
              <a:gd name="connsiteX87" fmla="*/ 3316064 w 30446236"/>
              <a:gd name="connsiteY87" fmla="*/ 2778682 h 5444518"/>
              <a:gd name="connsiteX88" fmla="*/ 3380372 w 30446236"/>
              <a:gd name="connsiteY88" fmla="*/ 2632297 h 5444518"/>
              <a:gd name="connsiteX89" fmla="*/ 3510718 w 30446236"/>
              <a:gd name="connsiteY89"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976059 w 30446236"/>
              <a:gd name="connsiteY49" fmla="*/ 680161 h 5444518"/>
              <a:gd name="connsiteX50" fmla="*/ 19055371 w 30446236"/>
              <a:gd name="connsiteY50" fmla="*/ 483708 h 5444518"/>
              <a:gd name="connsiteX51" fmla="*/ 19112037 w 30446236"/>
              <a:gd name="connsiteY51" fmla="*/ 257030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12037 w 30446236"/>
              <a:gd name="connsiteY51" fmla="*/ 257030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189926 w 30446236"/>
              <a:gd name="connsiteY74" fmla="*/ 3429615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8 w 30446236"/>
              <a:gd name="connsiteY73" fmla="*/ 3510693 h 5444518"/>
              <a:gd name="connsiteX74" fmla="*/ 189926 w 30446236"/>
              <a:gd name="connsiteY74" fmla="*/ 3429615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1149572 w 30443678"/>
              <a:gd name="connsiteY56" fmla="*/ 740613 h 5444518"/>
              <a:gd name="connsiteX57" fmla="*/ 21761588 w 30443678"/>
              <a:gd name="connsiteY57" fmla="*/ 952161 h 5444518"/>
              <a:gd name="connsiteX58" fmla="*/ 22600279 w 30443678"/>
              <a:gd name="connsiteY58" fmla="*/ 1586850 h 5444518"/>
              <a:gd name="connsiteX59" fmla="*/ 22894954 w 30443678"/>
              <a:gd name="connsiteY59" fmla="*/ 982385 h 5444518"/>
              <a:gd name="connsiteX60" fmla="*/ 23642975 w 30443678"/>
              <a:gd name="connsiteY60" fmla="*/ 952166 h 5444518"/>
              <a:gd name="connsiteX61" fmla="*/ 24390998 w 30443678"/>
              <a:gd name="connsiteY61" fmla="*/ 619709 h 5444518"/>
              <a:gd name="connsiteX62" fmla="*/ 25501696 w 30443678"/>
              <a:gd name="connsiteY62" fmla="*/ 1768192 h 5444518"/>
              <a:gd name="connsiteX63" fmla="*/ 26113715 w 30443678"/>
              <a:gd name="connsiteY63" fmla="*/ 1314841 h 5444518"/>
              <a:gd name="connsiteX64" fmla="*/ 26544390 w 30443678"/>
              <a:gd name="connsiteY64" fmla="*/ 1103280 h 5444518"/>
              <a:gd name="connsiteX65" fmla="*/ 27201746 w 30443678"/>
              <a:gd name="connsiteY65" fmla="*/ 1889083 h 5444518"/>
              <a:gd name="connsiteX66" fmla="*/ 27632419 w 30443678"/>
              <a:gd name="connsiteY66" fmla="*/ 1858859 h 5444518"/>
              <a:gd name="connsiteX67" fmla="*/ 28380443 w 30443678"/>
              <a:gd name="connsiteY67" fmla="*/ 1496179 h 5444518"/>
              <a:gd name="connsiteX68" fmla="*/ 28901792 w 30443678"/>
              <a:gd name="connsiteY68" fmla="*/ 1314846 h 5444518"/>
              <a:gd name="connsiteX69" fmla="*/ 29695151 w 30443678"/>
              <a:gd name="connsiteY69" fmla="*/ 1465960 h 5444518"/>
              <a:gd name="connsiteX70" fmla="*/ 30443170 w 30443678"/>
              <a:gd name="connsiteY70" fmla="*/ 1798416 h 5444518"/>
              <a:gd name="connsiteX71" fmla="*/ 30428895 w 30443678"/>
              <a:gd name="connsiteY71" fmla="*/ 5438645 h 5444518"/>
              <a:gd name="connsiteX72" fmla="*/ 9491 w 30443678"/>
              <a:gd name="connsiteY72" fmla="*/ 5444520 h 5444518"/>
              <a:gd name="connsiteX73" fmla="*/ 0 w 30443678"/>
              <a:gd name="connsiteY73" fmla="*/ 3510693 h 5444518"/>
              <a:gd name="connsiteX74" fmla="*/ 187368 w 30443678"/>
              <a:gd name="connsiteY74" fmla="*/ 3429615 h 5444518"/>
              <a:gd name="connsiteX75" fmla="*/ 418042 w 30443678"/>
              <a:gd name="connsiteY75" fmla="*/ 3532213 h 5444518"/>
              <a:gd name="connsiteX76" fmla="*/ 694134 w 30443678"/>
              <a:gd name="connsiteY76" fmla="*/ 3426089 h 5444518"/>
              <a:gd name="connsiteX77" fmla="*/ 894158 w 30443678"/>
              <a:gd name="connsiteY77" fmla="*/ 3512107 h 5444518"/>
              <a:gd name="connsiteX78" fmla="*/ 1037033 w 30443678"/>
              <a:gd name="connsiteY78" fmla="*/ 3235882 h 5444518"/>
              <a:gd name="connsiteX79" fmla="*/ 1408507 w 30443678"/>
              <a:gd name="connsiteY79" fmla="*/ 3102532 h 5444518"/>
              <a:gd name="connsiteX80" fmla="*/ 1683367 w 30443678"/>
              <a:gd name="connsiteY80" fmla="*/ 3035856 h 5444518"/>
              <a:gd name="connsiteX81" fmla="*/ 1853814 w 30443678"/>
              <a:gd name="connsiteY81" fmla="*/ 2812770 h 5444518"/>
              <a:gd name="connsiteX82" fmla="*/ 1974130 w 30443678"/>
              <a:gd name="connsiteY82" fmla="*/ 2856886 h 5444518"/>
              <a:gd name="connsiteX83" fmla="*/ 2093806 w 30443678"/>
              <a:gd name="connsiteY83" fmla="*/ 2701479 h 5444518"/>
              <a:gd name="connsiteX84" fmla="*/ 2343099 w 30443678"/>
              <a:gd name="connsiteY84" fmla="*/ 2704486 h 5444518"/>
              <a:gd name="connsiteX85" fmla="*/ 2477813 w 30443678"/>
              <a:gd name="connsiteY85" fmla="*/ 2853378 h 5444518"/>
              <a:gd name="connsiteX86" fmla="*/ 2671962 w 30443678"/>
              <a:gd name="connsiteY86" fmla="*/ 2800739 h 5444518"/>
              <a:gd name="connsiteX87" fmla="*/ 3004835 w 30443678"/>
              <a:gd name="connsiteY87" fmla="*/ 2768655 h 5444518"/>
              <a:gd name="connsiteX88" fmla="*/ 3313506 w 30443678"/>
              <a:gd name="connsiteY88" fmla="*/ 2778682 h 5444518"/>
              <a:gd name="connsiteX89" fmla="*/ 3377814 w 30443678"/>
              <a:gd name="connsiteY89" fmla="*/ 2632297 h 5444518"/>
              <a:gd name="connsiteX90" fmla="*/ 3508160 w 30443678"/>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1149572 w 30443678"/>
              <a:gd name="connsiteY56" fmla="*/ 740613 h 5444518"/>
              <a:gd name="connsiteX57" fmla="*/ 21761588 w 30443678"/>
              <a:gd name="connsiteY57" fmla="*/ 952161 h 5444518"/>
              <a:gd name="connsiteX58" fmla="*/ 22600279 w 30443678"/>
              <a:gd name="connsiteY58" fmla="*/ 1586850 h 5444518"/>
              <a:gd name="connsiteX59" fmla="*/ 22894954 w 30443678"/>
              <a:gd name="connsiteY59" fmla="*/ 982385 h 5444518"/>
              <a:gd name="connsiteX60" fmla="*/ 23642975 w 30443678"/>
              <a:gd name="connsiteY60" fmla="*/ 952166 h 5444518"/>
              <a:gd name="connsiteX61" fmla="*/ 24390998 w 30443678"/>
              <a:gd name="connsiteY61" fmla="*/ 619709 h 5444518"/>
              <a:gd name="connsiteX62" fmla="*/ 25501696 w 30443678"/>
              <a:gd name="connsiteY62" fmla="*/ 1768192 h 5444518"/>
              <a:gd name="connsiteX63" fmla="*/ 26113715 w 30443678"/>
              <a:gd name="connsiteY63" fmla="*/ 1314841 h 5444518"/>
              <a:gd name="connsiteX64" fmla="*/ 26544390 w 30443678"/>
              <a:gd name="connsiteY64" fmla="*/ 1103280 h 5444518"/>
              <a:gd name="connsiteX65" fmla="*/ 27201746 w 30443678"/>
              <a:gd name="connsiteY65" fmla="*/ 1889083 h 5444518"/>
              <a:gd name="connsiteX66" fmla="*/ 27632419 w 30443678"/>
              <a:gd name="connsiteY66" fmla="*/ 1858859 h 5444518"/>
              <a:gd name="connsiteX67" fmla="*/ 28380443 w 30443678"/>
              <a:gd name="connsiteY67" fmla="*/ 1496179 h 5444518"/>
              <a:gd name="connsiteX68" fmla="*/ 28901792 w 30443678"/>
              <a:gd name="connsiteY68" fmla="*/ 1314846 h 5444518"/>
              <a:gd name="connsiteX69" fmla="*/ 29695151 w 30443678"/>
              <a:gd name="connsiteY69" fmla="*/ 1465960 h 5444518"/>
              <a:gd name="connsiteX70" fmla="*/ 30443170 w 30443678"/>
              <a:gd name="connsiteY70" fmla="*/ 1798416 h 5444518"/>
              <a:gd name="connsiteX71" fmla="*/ 30428895 w 30443678"/>
              <a:gd name="connsiteY71" fmla="*/ 5438645 h 5444518"/>
              <a:gd name="connsiteX72" fmla="*/ 9491 w 30443678"/>
              <a:gd name="connsiteY72" fmla="*/ 5444520 h 5444518"/>
              <a:gd name="connsiteX73" fmla="*/ 0 w 30443678"/>
              <a:gd name="connsiteY73" fmla="*/ 3510693 h 5444518"/>
              <a:gd name="connsiteX74" fmla="*/ 187368 w 30443678"/>
              <a:gd name="connsiteY74" fmla="*/ 3429615 h 5444518"/>
              <a:gd name="connsiteX75" fmla="*/ 418042 w 30443678"/>
              <a:gd name="connsiteY75" fmla="*/ 3532213 h 5444518"/>
              <a:gd name="connsiteX76" fmla="*/ 694134 w 30443678"/>
              <a:gd name="connsiteY76" fmla="*/ 3426089 h 5444518"/>
              <a:gd name="connsiteX77" fmla="*/ 894158 w 30443678"/>
              <a:gd name="connsiteY77" fmla="*/ 3512107 h 5444518"/>
              <a:gd name="connsiteX78" fmla="*/ 1037033 w 30443678"/>
              <a:gd name="connsiteY78" fmla="*/ 3235882 h 5444518"/>
              <a:gd name="connsiteX79" fmla="*/ 1408507 w 30443678"/>
              <a:gd name="connsiteY79" fmla="*/ 3102532 h 5444518"/>
              <a:gd name="connsiteX80" fmla="*/ 1683367 w 30443678"/>
              <a:gd name="connsiteY80" fmla="*/ 3035856 h 5444518"/>
              <a:gd name="connsiteX81" fmla="*/ 1853814 w 30443678"/>
              <a:gd name="connsiteY81" fmla="*/ 2812770 h 5444518"/>
              <a:gd name="connsiteX82" fmla="*/ 1974130 w 30443678"/>
              <a:gd name="connsiteY82" fmla="*/ 2856886 h 5444518"/>
              <a:gd name="connsiteX83" fmla="*/ 2093806 w 30443678"/>
              <a:gd name="connsiteY83" fmla="*/ 2701479 h 5444518"/>
              <a:gd name="connsiteX84" fmla="*/ 2343099 w 30443678"/>
              <a:gd name="connsiteY84" fmla="*/ 2704486 h 5444518"/>
              <a:gd name="connsiteX85" fmla="*/ 2477813 w 30443678"/>
              <a:gd name="connsiteY85" fmla="*/ 2853378 h 5444518"/>
              <a:gd name="connsiteX86" fmla="*/ 2671962 w 30443678"/>
              <a:gd name="connsiteY86" fmla="*/ 2800739 h 5444518"/>
              <a:gd name="connsiteX87" fmla="*/ 3004835 w 30443678"/>
              <a:gd name="connsiteY87" fmla="*/ 2768655 h 5444518"/>
              <a:gd name="connsiteX88" fmla="*/ 3313506 w 30443678"/>
              <a:gd name="connsiteY88" fmla="*/ 2778682 h 5444518"/>
              <a:gd name="connsiteX89" fmla="*/ 3377814 w 30443678"/>
              <a:gd name="connsiteY89" fmla="*/ 2632297 h 5444518"/>
              <a:gd name="connsiteX90" fmla="*/ 3508160 w 30443678"/>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819923 w 30443678"/>
              <a:gd name="connsiteY56" fmla="*/ 859484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84271 w 30443678"/>
              <a:gd name="connsiteY59" fmla="*/ 1061980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148799 w 30443678"/>
              <a:gd name="connsiteY59" fmla="*/ 1433221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148799 w 30443678"/>
              <a:gd name="connsiteY59" fmla="*/ 1433221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022239 w 30443678"/>
              <a:gd name="connsiteY59" fmla="*/ 1163227 h 5444518"/>
              <a:gd name="connsiteX60" fmla="*/ 22148799 w 30443678"/>
              <a:gd name="connsiteY60" fmla="*/ 1433221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48799 w 30443678"/>
              <a:gd name="connsiteY60" fmla="*/ 1433221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199243 w 30443678"/>
              <a:gd name="connsiteY63" fmla="*/ 808860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199246 w 30443678"/>
              <a:gd name="connsiteY63" fmla="*/ 1196976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403655 w 30443678"/>
              <a:gd name="connsiteY65" fmla="*/ 1024700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034536 w 30443678"/>
              <a:gd name="connsiteY65" fmla="*/ 1146353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30614 w 30443678"/>
              <a:gd name="connsiteY67" fmla="*/ 1028230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55926 w 30443678"/>
              <a:gd name="connsiteY67" fmla="*/ 1483845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734231 w 30443678"/>
              <a:gd name="connsiteY70" fmla="*/ 1508271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70954 w 30443678"/>
              <a:gd name="connsiteY70" fmla="*/ 1373274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58298 w 30443678"/>
              <a:gd name="connsiteY70" fmla="*/ 1440772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58298 w 30443678"/>
              <a:gd name="connsiteY70" fmla="*/ 1440772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274640 w 30443678"/>
              <a:gd name="connsiteY70" fmla="*/ 1365722 h 5444518"/>
              <a:gd name="connsiteX71" fmla="*/ 26658298 w 30443678"/>
              <a:gd name="connsiteY71" fmla="*/ 1440772 h 5444518"/>
              <a:gd name="connsiteX72" fmla="*/ 27201746 w 30443678"/>
              <a:gd name="connsiteY72" fmla="*/ 1889083 h 5444518"/>
              <a:gd name="connsiteX73" fmla="*/ 27632419 w 30443678"/>
              <a:gd name="connsiteY73" fmla="*/ 1858859 h 5444518"/>
              <a:gd name="connsiteX74" fmla="*/ 28380443 w 30443678"/>
              <a:gd name="connsiteY74" fmla="*/ 1496179 h 5444518"/>
              <a:gd name="connsiteX75" fmla="*/ 28901792 w 30443678"/>
              <a:gd name="connsiteY75" fmla="*/ 1314846 h 5444518"/>
              <a:gd name="connsiteX76" fmla="*/ 29695151 w 30443678"/>
              <a:gd name="connsiteY76" fmla="*/ 1465960 h 5444518"/>
              <a:gd name="connsiteX77" fmla="*/ 30443170 w 30443678"/>
              <a:gd name="connsiteY77" fmla="*/ 1798416 h 5444518"/>
              <a:gd name="connsiteX78" fmla="*/ 30428895 w 30443678"/>
              <a:gd name="connsiteY78" fmla="*/ 5438645 h 5444518"/>
              <a:gd name="connsiteX79" fmla="*/ 9491 w 30443678"/>
              <a:gd name="connsiteY79" fmla="*/ 5444520 h 5444518"/>
              <a:gd name="connsiteX80" fmla="*/ 0 w 30443678"/>
              <a:gd name="connsiteY80" fmla="*/ 3510693 h 5444518"/>
              <a:gd name="connsiteX81" fmla="*/ 187368 w 30443678"/>
              <a:gd name="connsiteY81" fmla="*/ 3429615 h 5444518"/>
              <a:gd name="connsiteX82" fmla="*/ 418042 w 30443678"/>
              <a:gd name="connsiteY82" fmla="*/ 3532213 h 5444518"/>
              <a:gd name="connsiteX83" fmla="*/ 694134 w 30443678"/>
              <a:gd name="connsiteY83" fmla="*/ 3426089 h 5444518"/>
              <a:gd name="connsiteX84" fmla="*/ 894158 w 30443678"/>
              <a:gd name="connsiteY84" fmla="*/ 3512107 h 5444518"/>
              <a:gd name="connsiteX85" fmla="*/ 1037033 w 30443678"/>
              <a:gd name="connsiteY85" fmla="*/ 3235882 h 5444518"/>
              <a:gd name="connsiteX86" fmla="*/ 1408507 w 30443678"/>
              <a:gd name="connsiteY86" fmla="*/ 3102532 h 5444518"/>
              <a:gd name="connsiteX87" fmla="*/ 1683367 w 30443678"/>
              <a:gd name="connsiteY87" fmla="*/ 3035856 h 5444518"/>
              <a:gd name="connsiteX88" fmla="*/ 1853814 w 30443678"/>
              <a:gd name="connsiteY88" fmla="*/ 2812770 h 5444518"/>
              <a:gd name="connsiteX89" fmla="*/ 1974130 w 30443678"/>
              <a:gd name="connsiteY89" fmla="*/ 2856886 h 5444518"/>
              <a:gd name="connsiteX90" fmla="*/ 2093806 w 30443678"/>
              <a:gd name="connsiteY90" fmla="*/ 2701479 h 5444518"/>
              <a:gd name="connsiteX91" fmla="*/ 2343099 w 30443678"/>
              <a:gd name="connsiteY91" fmla="*/ 2704486 h 5444518"/>
              <a:gd name="connsiteX92" fmla="*/ 2477813 w 30443678"/>
              <a:gd name="connsiteY92" fmla="*/ 2853378 h 5444518"/>
              <a:gd name="connsiteX93" fmla="*/ 2671962 w 30443678"/>
              <a:gd name="connsiteY93" fmla="*/ 2800739 h 5444518"/>
              <a:gd name="connsiteX94" fmla="*/ 3004835 w 30443678"/>
              <a:gd name="connsiteY94" fmla="*/ 2768655 h 5444518"/>
              <a:gd name="connsiteX95" fmla="*/ 3313506 w 30443678"/>
              <a:gd name="connsiteY95" fmla="*/ 2778682 h 5444518"/>
              <a:gd name="connsiteX96" fmla="*/ 3377814 w 30443678"/>
              <a:gd name="connsiteY96" fmla="*/ 2632297 h 5444518"/>
              <a:gd name="connsiteX97" fmla="*/ 3508160 w 30443678"/>
              <a:gd name="connsiteY97"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337920 w 30443678"/>
              <a:gd name="connsiteY70" fmla="*/ 1078854 h 5444518"/>
              <a:gd name="connsiteX71" fmla="*/ 26658298 w 30443678"/>
              <a:gd name="connsiteY71" fmla="*/ 1440772 h 5444518"/>
              <a:gd name="connsiteX72" fmla="*/ 27201746 w 30443678"/>
              <a:gd name="connsiteY72" fmla="*/ 1889083 h 5444518"/>
              <a:gd name="connsiteX73" fmla="*/ 27632419 w 30443678"/>
              <a:gd name="connsiteY73" fmla="*/ 1858859 h 5444518"/>
              <a:gd name="connsiteX74" fmla="*/ 28380443 w 30443678"/>
              <a:gd name="connsiteY74" fmla="*/ 1496179 h 5444518"/>
              <a:gd name="connsiteX75" fmla="*/ 28901792 w 30443678"/>
              <a:gd name="connsiteY75" fmla="*/ 1314846 h 5444518"/>
              <a:gd name="connsiteX76" fmla="*/ 29695151 w 30443678"/>
              <a:gd name="connsiteY76" fmla="*/ 1465960 h 5444518"/>
              <a:gd name="connsiteX77" fmla="*/ 30443170 w 30443678"/>
              <a:gd name="connsiteY77" fmla="*/ 1798416 h 5444518"/>
              <a:gd name="connsiteX78" fmla="*/ 30428895 w 30443678"/>
              <a:gd name="connsiteY78" fmla="*/ 5438645 h 5444518"/>
              <a:gd name="connsiteX79" fmla="*/ 9491 w 30443678"/>
              <a:gd name="connsiteY79" fmla="*/ 5444520 h 5444518"/>
              <a:gd name="connsiteX80" fmla="*/ 0 w 30443678"/>
              <a:gd name="connsiteY80" fmla="*/ 3510693 h 5444518"/>
              <a:gd name="connsiteX81" fmla="*/ 187368 w 30443678"/>
              <a:gd name="connsiteY81" fmla="*/ 3429615 h 5444518"/>
              <a:gd name="connsiteX82" fmla="*/ 418042 w 30443678"/>
              <a:gd name="connsiteY82" fmla="*/ 3532213 h 5444518"/>
              <a:gd name="connsiteX83" fmla="*/ 694134 w 30443678"/>
              <a:gd name="connsiteY83" fmla="*/ 3426089 h 5444518"/>
              <a:gd name="connsiteX84" fmla="*/ 894158 w 30443678"/>
              <a:gd name="connsiteY84" fmla="*/ 3512107 h 5444518"/>
              <a:gd name="connsiteX85" fmla="*/ 1037033 w 30443678"/>
              <a:gd name="connsiteY85" fmla="*/ 3235882 h 5444518"/>
              <a:gd name="connsiteX86" fmla="*/ 1408507 w 30443678"/>
              <a:gd name="connsiteY86" fmla="*/ 3102532 h 5444518"/>
              <a:gd name="connsiteX87" fmla="*/ 1683367 w 30443678"/>
              <a:gd name="connsiteY87" fmla="*/ 3035856 h 5444518"/>
              <a:gd name="connsiteX88" fmla="*/ 1853814 w 30443678"/>
              <a:gd name="connsiteY88" fmla="*/ 2812770 h 5444518"/>
              <a:gd name="connsiteX89" fmla="*/ 1974130 w 30443678"/>
              <a:gd name="connsiteY89" fmla="*/ 2856886 h 5444518"/>
              <a:gd name="connsiteX90" fmla="*/ 2093806 w 30443678"/>
              <a:gd name="connsiteY90" fmla="*/ 2701479 h 5444518"/>
              <a:gd name="connsiteX91" fmla="*/ 2343099 w 30443678"/>
              <a:gd name="connsiteY91" fmla="*/ 2704486 h 5444518"/>
              <a:gd name="connsiteX92" fmla="*/ 2477813 w 30443678"/>
              <a:gd name="connsiteY92" fmla="*/ 2853378 h 5444518"/>
              <a:gd name="connsiteX93" fmla="*/ 2671962 w 30443678"/>
              <a:gd name="connsiteY93" fmla="*/ 2800739 h 5444518"/>
              <a:gd name="connsiteX94" fmla="*/ 3004835 w 30443678"/>
              <a:gd name="connsiteY94" fmla="*/ 2768655 h 5444518"/>
              <a:gd name="connsiteX95" fmla="*/ 3313506 w 30443678"/>
              <a:gd name="connsiteY95" fmla="*/ 2778682 h 5444518"/>
              <a:gd name="connsiteX96" fmla="*/ 3377814 w 30443678"/>
              <a:gd name="connsiteY96" fmla="*/ 2632297 h 5444518"/>
              <a:gd name="connsiteX97" fmla="*/ 3508160 w 30443678"/>
              <a:gd name="connsiteY97"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5932929 w 30443678"/>
              <a:gd name="connsiteY69" fmla="*/ 1736964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160378 w 30443678"/>
              <a:gd name="connsiteY76" fmla="*/ 1652591 h 5444518"/>
              <a:gd name="connsiteX77" fmla="*/ 28380443 w 30443678"/>
              <a:gd name="connsiteY77" fmla="*/ 1496179 h 5444518"/>
              <a:gd name="connsiteX78" fmla="*/ 28901792 w 30443678"/>
              <a:gd name="connsiteY78" fmla="*/ 1314846 h 5444518"/>
              <a:gd name="connsiteX79" fmla="*/ 29695151 w 30443678"/>
              <a:gd name="connsiteY79" fmla="*/ 1465960 h 5444518"/>
              <a:gd name="connsiteX80" fmla="*/ 30443170 w 30443678"/>
              <a:gd name="connsiteY80" fmla="*/ 1798416 h 5444518"/>
              <a:gd name="connsiteX81" fmla="*/ 30428895 w 30443678"/>
              <a:gd name="connsiteY81" fmla="*/ 5438645 h 5444518"/>
              <a:gd name="connsiteX82" fmla="*/ 9491 w 30443678"/>
              <a:gd name="connsiteY82" fmla="*/ 5444520 h 5444518"/>
              <a:gd name="connsiteX83" fmla="*/ 0 w 30443678"/>
              <a:gd name="connsiteY83" fmla="*/ 3510693 h 5444518"/>
              <a:gd name="connsiteX84" fmla="*/ 187368 w 30443678"/>
              <a:gd name="connsiteY84" fmla="*/ 3429615 h 5444518"/>
              <a:gd name="connsiteX85" fmla="*/ 418042 w 30443678"/>
              <a:gd name="connsiteY85" fmla="*/ 3532213 h 5444518"/>
              <a:gd name="connsiteX86" fmla="*/ 694134 w 30443678"/>
              <a:gd name="connsiteY86" fmla="*/ 3426089 h 5444518"/>
              <a:gd name="connsiteX87" fmla="*/ 894158 w 30443678"/>
              <a:gd name="connsiteY87" fmla="*/ 3512107 h 5444518"/>
              <a:gd name="connsiteX88" fmla="*/ 1037033 w 30443678"/>
              <a:gd name="connsiteY88" fmla="*/ 3235882 h 5444518"/>
              <a:gd name="connsiteX89" fmla="*/ 1408507 w 30443678"/>
              <a:gd name="connsiteY89" fmla="*/ 3102532 h 5444518"/>
              <a:gd name="connsiteX90" fmla="*/ 1683367 w 30443678"/>
              <a:gd name="connsiteY90" fmla="*/ 3035856 h 5444518"/>
              <a:gd name="connsiteX91" fmla="*/ 1853814 w 30443678"/>
              <a:gd name="connsiteY91" fmla="*/ 2812770 h 5444518"/>
              <a:gd name="connsiteX92" fmla="*/ 1974130 w 30443678"/>
              <a:gd name="connsiteY92" fmla="*/ 2856886 h 5444518"/>
              <a:gd name="connsiteX93" fmla="*/ 2093806 w 30443678"/>
              <a:gd name="connsiteY93" fmla="*/ 2701479 h 5444518"/>
              <a:gd name="connsiteX94" fmla="*/ 2343099 w 30443678"/>
              <a:gd name="connsiteY94" fmla="*/ 2704486 h 5444518"/>
              <a:gd name="connsiteX95" fmla="*/ 2477813 w 30443678"/>
              <a:gd name="connsiteY95" fmla="*/ 2853378 h 5444518"/>
              <a:gd name="connsiteX96" fmla="*/ 2671962 w 30443678"/>
              <a:gd name="connsiteY96" fmla="*/ 2800739 h 5444518"/>
              <a:gd name="connsiteX97" fmla="*/ 3004835 w 30443678"/>
              <a:gd name="connsiteY97" fmla="*/ 2768655 h 5444518"/>
              <a:gd name="connsiteX98" fmla="*/ 3313506 w 30443678"/>
              <a:gd name="connsiteY98" fmla="*/ 2778682 h 5444518"/>
              <a:gd name="connsiteX99" fmla="*/ 3377814 w 30443678"/>
              <a:gd name="connsiteY99" fmla="*/ 2632297 h 5444518"/>
              <a:gd name="connsiteX100" fmla="*/ 3508160 w 30443678"/>
              <a:gd name="connsiteY10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261625 w 30443678"/>
              <a:gd name="connsiteY76" fmla="*/ 1821337 h 5444518"/>
              <a:gd name="connsiteX77" fmla="*/ 28380443 w 30443678"/>
              <a:gd name="connsiteY77" fmla="*/ 1496179 h 5444518"/>
              <a:gd name="connsiteX78" fmla="*/ 28901792 w 30443678"/>
              <a:gd name="connsiteY78" fmla="*/ 1314846 h 5444518"/>
              <a:gd name="connsiteX79" fmla="*/ 29695151 w 30443678"/>
              <a:gd name="connsiteY79" fmla="*/ 1465960 h 5444518"/>
              <a:gd name="connsiteX80" fmla="*/ 30443170 w 30443678"/>
              <a:gd name="connsiteY80" fmla="*/ 1798416 h 5444518"/>
              <a:gd name="connsiteX81" fmla="*/ 30428895 w 30443678"/>
              <a:gd name="connsiteY81" fmla="*/ 5438645 h 5444518"/>
              <a:gd name="connsiteX82" fmla="*/ 9491 w 30443678"/>
              <a:gd name="connsiteY82" fmla="*/ 5444520 h 5444518"/>
              <a:gd name="connsiteX83" fmla="*/ 0 w 30443678"/>
              <a:gd name="connsiteY83" fmla="*/ 3510693 h 5444518"/>
              <a:gd name="connsiteX84" fmla="*/ 187368 w 30443678"/>
              <a:gd name="connsiteY84" fmla="*/ 3429615 h 5444518"/>
              <a:gd name="connsiteX85" fmla="*/ 418042 w 30443678"/>
              <a:gd name="connsiteY85" fmla="*/ 3532213 h 5444518"/>
              <a:gd name="connsiteX86" fmla="*/ 694134 w 30443678"/>
              <a:gd name="connsiteY86" fmla="*/ 3426089 h 5444518"/>
              <a:gd name="connsiteX87" fmla="*/ 894158 w 30443678"/>
              <a:gd name="connsiteY87" fmla="*/ 3512107 h 5444518"/>
              <a:gd name="connsiteX88" fmla="*/ 1037033 w 30443678"/>
              <a:gd name="connsiteY88" fmla="*/ 3235882 h 5444518"/>
              <a:gd name="connsiteX89" fmla="*/ 1408507 w 30443678"/>
              <a:gd name="connsiteY89" fmla="*/ 3102532 h 5444518"/>
              <a:gd name="connsiteX90" fmla="*/ 1683367 w 30443678"/>
              <a:gd name="connsiteY90" fmla="*/ 3035856 h 5444518"/>
              <a:gd name="connsiteX91" fmla="*/ 1853814 w 30443678"/>
              <a:gd name="connsiteY91" fmla="*/ 2812770 h 5444518"/>
              <a:gd name="connsiteX92" fmla="*/ 1974130 w 30443678"/>
              <a:gd name="connsiteY92" fmla="*/ 2856886 h 5444518"/>
              <a:gd name="connsiteX93" fmla="*/ 2093806 w 30443678"/>
              <a:gd name="connsiteY93" fmla="*/ 2701479 h 5444518"/>
              <a:gd name="connsiteX94" fmla="*/ 2343099 w 30443678"/>
              <a:gd name="connsiteY94" fmla="*/ 2704486 h 5444518"/>
              <a:gd name="connsiteX95" fmla="*/ 2477813 w 30443678"/>
              <a:gd name="connsiteY95" fmla="*/ 2853378 h 5444518"/>
              <a:gd name="connsiteX96" fmla="*/ 2671962 w 30443678"/>
              <a:gd name="connsiteY96" fmla="*/ 2800739 h 5444518"/>
              <a:gd name="connsiteX97" fmla="*/ 3004835 w 30443678"/>
              <a:gd name="connsiteY97" fmla="*/ 2768655 h 5444518"/>
              <a:gd name="connsiteX98" fmla="*/ 3313506 w 30443678"/>
              <a:gd name="connsiteY98" fmla="*/ 2778682 h 5444518"/>
              <a:gd name="connsiteX99" fmla="*/ 3377814 w 30443678"/>
              <a:gd name="connsiteY99" fmla="*/ 2632297 h 5444518"/>
              <a:gd name="connsiteX100" fmla="*/ 3508160 w 30443678"/>
              <a:gd name="connsiteY100"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99414 w 30443668"/>
              <a:gd name="connsiteY79" fmla="*/ 1382597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170"/>
              <a:gd name="connsiteY0" fmla="*/ 2539470 h 5444518"/>
              <a:gd name="connsiteX1" fmla="*/ 3831572 w 30443170"/>
              <a:gd name="connsiteY1" fmla="*/ 2349360 h 5444518"/>
              <a:gd name="connsiteX2" fmla="*/ 4065980 w 30443170"/>
              <a:gd name="connsiteY2" fmla="*/ 2104266 h 5444518"/>
              <a:gd name="connsiteX3" fmla="*/ 4445313 w 30443170"/>
              <a:gd name="connsiteY3" fmla="*/ 2153874 h 5444518"/>
              <a:gd name="connsiteX4" fmla="*/ 4930357 w 30443170"/>
              <a:gd name="connsiteY4" fmla="*/ 1959890 h 5444518"/>
              <a:gd name="connsiteX5" fmla="*/ 5053327 w 30443170"/>
              <a:gd name="connsiteY5" fmla="*/ 1968592 h 5444518"/>
              <a:gd name="connsiteX6" fmla="*/ 5259625 w 30443170"/>
              <a:gd name="connsiteY6" fmla="*/ 1676570 h 5444518"/>
              <a:gd name="connsiteX7" fmla="*/ 5524501 w 30443170"/>
              <a:gd name="connsiteY7" fmla="*/ 2102406 h 5444518"/>
              <a:gd name="connsiteX8" fmla="*/ 5682442 w 30443170"/>
              <a:gd name="connsiteY8" fmla="*/ 1538341 h 5444518"/>
              <a:gd name="connsiteX9" fmla="*/ 6109441 w 30443170"/>
              <a:gd name="connsiteY9" fmla="*/ 1265136 h 5444518"/>
              <a:gd name="connsiteX10" fmla="*/ 6231640 w 30443170"/>
              <a:gd name="connsiteY10" fmla="*/ 936175 h 5444518"/>
              <a:gd name="connsiteX11" fmla="*/ 6777760 w 30443170"/>
              <a:gd name="connsiteY11" fmla="*/ 1090434 h 5444518"/>
              <a:gd name="connsiteX12" fmla="*/ 6988993 w 30443170"/>
              <a:gd name="connsiteY12" fmla="*/ 871128 h 5444518"/>
              <a:gd name="connsiteX13" fmla="*/ 7178796 w 30443170"/>
              <a:gd name="connsiteY13" fmla="*/ 796322 h 5444518"/>
              <a:gd name="connsiteX14" fmla="*/ 7483944 w 30443170"/>
              <a:gd name="connsiteY14" fmla="*/ 280355 h 5444518"/>
              <a:gd name="connsiteX15" fmla="*/ 7778550 w 30443170"/>
              <a:gd name="connsiteY15" fmla="*/ 393124 h 5444518"/>
              <a:gd name="connsiteX16" fmla="*/ 7898593 w 30443170"/>
              <a:gd name="connsiteY16" fmla="*/ 603800 h 5444518"/>
              <a:gd name="connsiteX17" fmla="*/ 8129102 w 30443170"/>
              <a:gd name="connsiteY17" fmla="*/ 874291 h 5444518"/>
              <a:gd name="connsiteX18" fmla="*/ 8250698 w 30443170"/>
              <a:gd name="connsiteY18" fmla="*/ 1300484 h 5444518"/>
              <a:gd name="connsiteX19" fmla="*/ 8411204 w 30443170"/>
              <a:gd name="connsiteY19" fmla="*/ 1472135 h 5444518"/>
              <a:gd name="connsiteX20" fmla="*/ 8592585 w 30443170"/>
              <a:gd name="connsiteY20" fmla="*/ 1730324 h 5444518"/>
              <a:gd name="connsiteX21" fmla="*/ 8704249 w 30443170"/>
              <a:gd name="connsiteY21" fmla="*/ 1764370 h 5444518"/>
              <a:gd name="connsiteX22" fmla="*/ 8788151 w 30443170"/>
              <a:gd name="connsiteY22" fmla="*/ 1895288 h 5444518"/>
              <a:gd name="connsiteX23" fmla="*/ 8957575 w 30443170"/>
              <a:gd name="connsiteY23" fmla="*/ 1799431 h 5444518"/>
              <a:gd name="connsiteX24" fmla="*/ 9296036 w 30443170"/>
              <a:gd name="connsiteY24" fmla="*/ 1729536 h 5444518"/>
              <a:gd name="connsiteX25" fmla="*/ 9691183 w 30443170"/>
              <a:gd name="connsiteY25" fmla="*/ 1662409 h 5444518"/>
              <a:gd name="connsiteX26" fmla="*/ 9995093 w 30443170"/>
              <a:gd name="connsiteY26" fmla="*/ 1668743 h 5444518"/>
              <a:gd name="connsiteX27" fmla="*/ 10433963 w 30443170"/>
              <a:gd name="connsiteY27" fmla="*/ 1422365 h 5444518"/>
              <a:gd name="connsiteX28" fmla="*/ 10892555 w 30443170"/>
              <a:gd name="connsiteY28" fmla="*/ 1692633 h 5444518"/>
              <a:gd name="connsiteX29" fmla="*/ 11209898 w 30443170"/>
              <a:gd name="connsiteY29" fmla="*/ 1722857 h 5444518"/>
              <a:gd name="connsiteX30" fmla="*/ 11438733 w 30443170"/>
              <a:gd name="connsiteY30" fmla="*/ 1899730 h 5444518"/>
              <a:gd name="connsiteX31" fmla="*/ 12014591 w 30443170"/>
              <a:gd name="connsiteY31" fmla="*/ 1481067 h 5444518"/>
              <a:gd name="connsiteX32" fmla="*/ 12455056 w 30443170"/>
              <a:gd name="connsiteY32" fmla="*/ 1560954 h 5444518"/>
              <a:gd name="connsiteX33" fmla="*/ 12841948 w 30443170"/>
              <a:gd name="connsiteY33" fmla="*/ 1647298 h 5444518"/>
              <a:gd name="connsiteX34" fmla="*/ 13275046 w 30443170"/>
              <a:gd name="connsiteY34" fmla="*/ 1376170 h 5444518"/>
              <a:gd name="connsiteX35" fmla="*/ 13873315 w 30443170"/>
              <a:gd name="connsiteY35" fmla="*/ 1329953 h 5444518"/>
              <a:gd name="connsiteX36" fmla="*/ 14190658 w 30443170"/>
              <a:gd name="connsiteY36" fmla="*/ 1148620 h 5444518"/>
              <a:gd name="connsiteX37" fmla="*/ 14462702 w 30443170"/>
              <a:gd name="connsiteY37" fmla="*/ 982394 h 5444518"/>
              <a:gd name="connsiteX38" fmla="*/ 14836679 w 30443170"/>
              <a:gd name="connsiteY38" fmla="*/ 1224170 h 5444518"/>
              <a:gd name="connsiteX39" fmla="*/ 15460033 w 30443170"/>
              <a:gd name="connsiteY39" fmla="*/ 1360177 h 5444518"/>
              <a:gd name="connsiteX40" fmla="*/ 15822742 w 30443170"/>
              <a:gd name="connsiteY40" fmla="*/ 1193955 h 5444518"/>
              <a:gd name="connsiteX41" fmla="*/ 16128719 w 30443170"/>
              <a:gd name="connsiteY41" fmla="*/ 1178839 h 5444518"/>
              <a:gd name="connsiteX42" fmla="*/ 16502755 w 30443170"/>
              <a:gd name="connsiteY42" fmla="*/ 861499 h 5444518"/>
              <a:gd name="connsiteX43" fmla="*/ 17205446 w 30443170"/>
              <a:gd name="connsiteY43" fmla="*/ 740604 h 5444518"/>
              <a:gd name="connsiteX44" fmla="*/ 17454761 w 30443170"/>
              <a:gd name="connsiteY44" fmla="*/ 1012609 h 5444518"/>
              <a:gd name="connsiteX45" fmla="*/ 17749463 w 30443170"/>
              <a:gd name="connsiteY45" fmla="*/ 831275 h 5444518"/>
              <a:gd name="connsiteX46" fmla="*/ 18066781 w 30443170"/>
              <a:gd name="connsiteY46" fmla="*/ 816163 h 5444518"/>
              <a:gd name="connsiteX47" fmla="*/ 18406816 w 30443170"/>
              <a:gd name="connsiteY47" fmla="*/ 589490 h 5444518"/>
              <a:gd name="connsiteX48" fmla="*/ 18565466 w 30443170"/>
              <a:gd name="connsiteY48" fmla="*/ 816159 h 5444518"/>
              <a:gd name="connsiteX49" fmla="*/ 18837499 w 30443170"/>
              <a:gd name="connsiteY49" fmla="*/ 513931 h 5444518"/>
              <a:gd name="connsiteX50" fmla="*/ 19052813 w 30443170"/>
              <a:gd name="connsiteY50" fmla="*/ 483708 h 5444518"/>
              <a:gd name="connsiteX51" fmla="*/ 19188817 w 30443170"/>
              <a:gd name="connsiteY51" fmla="*/ 332589 h 5444518"/>
              <a:gd name="connsiteX52" fmla="*/ 19358822 w 30443170"/>
              <a:gd name="connsiteY52" fmla="*/ 137 h 5444518"/>
              <a:gd name="connsiteX53" fmla="*/ 19562850 w 30443170"/>
              <a:gd name="connsiteY53" fmla="*/ 226810 h 5444518"/>
              <a:gd name="connsiteX54" fmla="*/ 20106870 w 30443170"/>
              <a:gd name="connsiteY54" fmla="*/ 770824 h 5444518"/>
              <a:gd name="connsiteX55" fmla="*/ 20446887 w 30443170"/>
              <a:gd name="connsiteY55" fmla="*/ 1224170 h 5444518"/>
              <a:gd name="connsiteX56" fmla="*/ 20794612 w 30443170"/>
              <a:gd name="connsiteY56" fmla="*/ 960732 h 5444518"/>
              <a:gd name="connsiteX57" fmla="*/ 21149572 w 30443170"/>
              <a:gd name="connsiteY57" fmla="*/ 740613 h 5444518"/>
              <a:gd name="connsiteX58" fmla="*/ 21761588 w 30443170"/>
              <a:gd name="connsiteY58" fmla="*/ 952161 h 5444518"/>
              <a:gd name="connsiteX59" fmla="*/ 21933648 w 30443170"/>
              <a:gd name="connsiteY59" fmla="*/ 1399472 h 5444518"/>
              <a:gd name="connsiteX60" fmla="*/ 22174114 w 30443170"/>
              <a:gd name="connsiteY60" fmla="*/ 1331973 h 5444518"/>
              <a:gd name="connsiteX61" fmla="*/ 22600279 w 30443170"/>
              <a:gd name="connsiteY61" fmla="*/ 1586850 h 5444518"/>
              <a:gd name="connsiteX62" fmla="*/ 22920267 w 30443170"/>
              <a:gd name="connsiteY62" fmla="*/ 1286128 h 5444518"/>
              <a:gd name="connsiteX63" fmla="*/ 23224558 w 30443170"/>
              <a:gd name="connsiteY63" fmla="*/ 1180102 h 5444518"/>
              <a:gd name="connsiteX64" fmla="*/ 23642975 w 30443170"/>
              <a:gd name="connsiteY64" fmla="*/ 952166 h 5444518"/>
              <a:gd name="connsiteX65" fmla="*/ 23996568 w 30443170"/>
              <a:gd name="connsiteY65" fmla="*/ 1264475 h 5444518"/>
              <a:gd name="connsiteX66" fmla="*/ 24403655 w 30443170"/>
              <a:gd name="connsiteY66" fmla="*/ 1024700 h 5444518"/>
              <a:gd name="connsiteX67" fmla="*/ 24781237 w 30443170"/>
              <a:gd name="connsiteY67" fmla="*/ 1281349 h 5444518"/>
              <a:gd name="connsiteX68" fmla="*/ 25425761 w 30443170"/>
              <a:gd name="connsiteY68" fmla="*/ 1717569 h 5444518"/>
              <a:gd name="connsiteX69" fmla="*/ 25882306 w 30443170"/>
              <a:gd name="connsiteY69" fmla="*/ 1500719 h 5444518"/>
              <a:gd name="connsiteX70" fmla="*/ 26113717 w 30443170"/>
              <a:gd name="connsiteY70" fmla="*/ 1517337 h 5444518"/>
              <a:gd name="connsiteX71" fmla="*/ 26337920 w 30443170"/>
              <a:gd name="connsiteY71" fmla="*/ 1078854 h 5444518"/>
              <a:gd name="connsiteX72" fmla="*/ 26658298 w 30443170"/>
              <a:gd name="connsiteY72" fmla="*/ 1440772 h 5444518"/>
              <a:gd name="connsiteX73" fmla="*/ 27201746 w 30443170"/>
              <a:gd name="connsiteY73" fmla="*/ 1889083 h 5444518"/>
              <a:gd name="connsiteX74" fmla="*/ 27619766 w 30443170"/>
              <a:gd name="connsiteY74" fmla="*/ 1926358 h 5444518"/>
              <a:gd name="connsiteX75" fmla="*/ 27957882 w 30443170"/>
              <a:gd name="connsiteY75" fmla="*/ 1736964 h 5444518"/>
              <a:gd name="connsiteX76" fmla="*/ 28261625 w 30443170"/>
              <a:gd name="connsiteY76" fmla="*/ 1821337 h 5444518"/>
              <a:gd name="connsiteX77" fmla="*/ 28380443 w 30443170"/>
              <a:gd name="connsiteY77" fmla="*/ 1496179 h 5444518"/>
              <a:gd name="connsiteX78" fmla="*/ 28901792 w 30443170"/>
              <a:gd name="connsiteY78" fmla="*/ 1314846 h 5444518"/>
              <a:gd name="connsiteX79" fmla="*/ 29274102 w 30443170"/>
              <a:gd name="connsiteY79" fmla="*/ 1686340 h 5444518"/>
              <a:gd name="connsiteX80" fmla="*/ 29695151 w 30443170"/>
              <a:gd name="connsiteY80" fmla="*/ 1465960 h 5444518"/>
              <a:gd name="connsiteX81" fmla="*/ 30109398 w 30443170"/>
              <a:gd name="connsiteY81" fmla="*/ 1500719 h 5444518"/>
              <a:gd name="connsiteX82" fmla="*/ 30443170 w 30443170"/>
              <a:gd name="connsiteY82" fmla="*/ 1798416 h 5444518"/>
              <a:gd name="connsiteX83" fmla="*/ 30428895 w 30443170"/>
              <a:gd name="connsiteY83" fmla="*/ 5438645 h 5444518"/>
              <a:gd name="connsiteX84" fmla="*/ 9491 w 30443170"/>
              <a:gd name="connsiteY84" fmla="*/ 5444520 h 5444518"/>
              <a:gd name="connsiteX85" fmla="*/ 0 w 30443170"/>
              <a:gd name="connsiteY85" fmla="*/ 3510693 h 5444518"/>
              <a:gd name="connsiteX86" fmla="*/ 187368 w 30443170"/>
              <a:gd name="connsiteY86" fmla="*/ 3429615 h 5444518"/>
              <a:gd name="connsiteX87" fmla="*/ 418042 w 30443170"/>
              <a:gd name="connsiteY87" fmla="*/ 3532213 h 5444518"/>
              <a:gd name="connsiteX88" fmla="*/ 694134 w 30443170"/>
              <a:gd name="connsiteY88" fmla="*/ 3426089 h 5444518"/>
              <a:gd name="connsiteX89" fmla="*/ 894158 w 30443170"/>
              <a:gd name="connsiteY89" fmla="*/ 3512107 h 5444518"/>
              <a:gd name="connsiteX90" fmla="*/ 1037033 w 30443170"/>
              <a:gd name="connsiteY90" fmla="*/ 3235882 h 5444518"/>
              <a:gd name="connsiteX91" fmla="*/ 1408507 w 30443170"/>
              <a:gd name="connsiteY91" fmla="*/ 3102532 h 5444518"/>
              <a:gd name="connsiteX92" fmla="*/ 1683367 w 30443170"/>
              <a:gd name="connsiteY92" fmla="*/ 3035856 h 5444518"/>
              <a:gd name="connsiteX93" fmla="*/ 1853814 w 30443170"/>
              <a:gd name="connsiteY93" fmla="*/ 2812770 h 5444518"/>
              <a:gd name="connsiteX94" fmla="*/ 1974130 w 30443170"/>
              <a:gd name="connsiteY94" fmla="*/ 2856886 h 5444518"/>
              <a:gd name="connsiteX95" fmla="*/ 2093806 w 30443170"/>
              <a:gd name="connsiteY95" fmla="*/ 2701479 h 5444518"/>
              <a:gd name="connsiteX96" fmla="*/ 2343099 w 30443170"/>
              <a:gd name="connsiteY96" fmla="*/ 2704486 h 5444518"/>
              <a:gd name="connsiteX97" fmla="*/ 2477813 w 30443170"/>
              <a:gd name="connsiteY97" fmla="*/ 2853378 h 5444518"/>
              <a:gd name="connsiteX98" fmla="*/ 2671962 w 30443170"/>
              <a:gd name="connsiteY98" fmla="*/ 2800739 h 5444518"/>
              <a:gd name="connsiteX99" fmla="*/ 3004835 w 30443170"/>
              <a:gd name="connsiteY99" fmla="*/ 2768655 h 5444518"/>
              <a:gd name="connsiteX100" fmla="*/ 3313506 w 30443170"/>
              <a:gd name="connsiteY100" fmla="*/ 2778682 h 5444518"/>
              <a:gd name="connsiteX101" fmla="*/ 3377814 w 30443170"/>
              <a:gd name="connsiteY101" fmla="*/ 2632297 h 5444518"/>
              <a:gd name="connsiteX102" fmla="*/ 3508160 w 3044317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4459"/>
              <a:gd name="connsiteY0" fmla="*/ 2539470 h 5444518"/>
              <a:gd name="connsiteX1" fmla="*/ 3831572 w 30444459"/>
              <a:gd name="connsiteY1" fmla="*/ 2349360 h 5444518"/>
              <a:gd name="connsiteX2" fmla="*/ 4065980 w 30444459"/>
              <a:gd name="connsiteY2" fmla="*/ 2104266 h 5444518"/>
              <a:gd name="connsiteX3" fmla="*/ 4445313 w 30444459"/>
              <a:gd name="connsiteY3" fmla="*/ 2153874 h 5444518"/>
              <a:gd name="connsiteX4" fmla="*/ 4930357 w 30444459"/>
              <a:gd name="connsiteY4" fmla="*/ 1959890 h 5444518"/>
              <a:gd name="connsiteX5" fmla="*/ 5053327 w 30444459"/>
              <a:gd name="connsiteY5" fmla="*/ 1968592 h 5444518"/>
              <a:gd name="connsiteX6" fmla="*/ 5259625 w 30444459"/>
              <a:gd name="connsiteY6" fmla="*/ 1676570 h 5444518"/>
              <a:gd name="connsiteX7" fmla="*/ 5524501 w 30444459"/>
              <a:gd name="connsiteY7" fmla="*/ 2102406 h 5444518"/>
              <a:gd name="connsiteX8" fmla="*/ 5682442 w 30444459"/>
              <a:gd name="connsiteY8" fmla="*/ 1538341 h 5444518"/>
              <a:gd name="connsiteX9" fmla="*/ 6109441 w 30444459"/>
              <a:gd name="connsiteY9" fmla="*/ 1265136 h 5444518"/>
              <a:gd name="connsiteX10" fmla="*/ 6231640 w 30444459"/>
              <a:gd name="connsiteY10" fmla="*/ 936175 h 5444518"/>
              <a:gd name="connsiteX11" fmla="*/ 6777760 w 30444459"/>
              <a:gd name="connsiteY11" fmla="*/ 1090434 h 5444518"/>
              <a:gd name="connsiteX12" fmla="*/ 6988993 w 30444459"/>
              <a:gd name="connsiteY12" fmla="*/ 871128 h 5444518"/>
              <a:gd name="connsiteX13" fmla="*/ 7178796 w 30444459"/>
              <a:gd name="connsiteY13" fmla="*/ 796322 h 5444518"/>
              <a:gd name="connsiteX14" fmla="*/ 7483944 w 30444459"/>
              <a:gd name="connsiteY14" fmla="*/ 280355 h 5444518"/>
              <a:gd name="connsiteX15" fmla="*/ 7778550 w 30444459"/>
              <a:gd name="connsiteY15" fmla="*/ 393124 h 5444518"/>
              <a:gd name="connsiteX16" fmla="*/ 7898593 w 30444459"/>
              <a:gd name="connsiteY16" fmla="*/ 603800 h 5444518"/>
              <a:gd name="connsiteX17" fmla="*/ 8129102 w 30444459"/>
              <a:gd name="connsiteY17" fmla="*/ 874291 h 5444518"/>
              <a:gd name="connsiteX18" fmla="*/ 8250698 w 30444459"/>
              <a:gd name="connsiteY18" fmla="*/ 1300484 h 5444518"/>
              <a:gd name="connsiteX19" fmla="*/ 8411204 w 30444459"/>
              <a:gd name="connsiteY19" fmla="*/ 1472135 h 5444518"/>
              <a:gd name="connsiteX20" fmla="*/ 8592585 w 30444459"/>
              <a:gd name="connsiteY20" fmla="*/ 1730324 h 5444518"/>
              <a:gd name="connsiteX21" fmla="*/ 8704249 w 30444459"/>
              <a:gd name="connsiteY21" fmla="*/ 1764370 h 5444518"/>
              <a:gd name="connsiteX22" fmla="*/ 8788151 w 30444459"/>
              <a:gd name="connsiteY22" fmla="*/ 1895288 h 5444518"/>
              <a:gd name="connsiteX23" fmla="*/ 8957575 w 30444459"/>
              <a:gd name="connsiteY23" fmla="*/ 1799431 h 5444518"/>
              <a:gd name="connsiteX24" fmla="*/ 9296036 w 30444459"/>
              <a:gd name="connsiteY24" fmla="*/ 1729536 h 5444518"/>
              <a:gd name="connsiteX25" fmla="*/ 9691183 w 30444459"/>
              <a:gd name="connsiteY25" fmla="*/ 1662409 h 5444518"/>
              <a:gd name="connsiteX26" fmla="*/ 9995093 w 30444459"/>
              <a:gd name="connsiteY26" fmla="*/ 1668743 h 5444518"/>
              <a:gd name="connsiteX27" fmla="*/ 10433963 w 30444459"/>
              <a:gd name="connsiteY27" fmla="*/ 1422365 h 5444518"/>
              <a:gd name="connsiteX28" fmla="*/ 10892555 w 30444459"/>
              <a:gd name="connsiteY28" fmla="*/ 1692633 h 5444518"/>
              <a:gd name="connsiteX29" fmla="*/ 11209898 w 30444459"/>
              <a:gd name="connsiteY29" fmla="*/ 1722857 h 5444518"/>
              <a:gd name="connsiteX30" fmla="*/ 11438733 w 30444459"/>
              <a:gd name="connsiteY30" fmla="*/ 1899730 h 5444518"/>
              <a:gd name="connsiteX31" fmla="*/ 12014591 w 30444459"/>
              <a:gd name="connsiteY31" fmla="*/ 1481067 h 5444518"/>
              <a:gd name="connsiteX32" fmla="*/ 12455056 w 30444459"/>
              <a:gd name="connsiteY32" fmla="*/ 1560954 h 5444518"/>
              <a:gd name="connsiteX33" fmla="*/ 12841948 w 30444459"/>
              <a:gd name="connsiteY33" fmla="*/ 1647298 h 5444518"/>
              <a:gd name="connsiteX34" fmla="*/ 13275046 w 30444459"/>
              <a:gd name="connsiteY34" fmla="*/ 1376170 h 5444518"/>
              <a:gd name="connsiteX35" fmla="*/ 13873315 w 30444459"/>
              <a:gd name="connsiteY35" fmla="*/ 1329953 h 5444518"/>
              <a:gd name="connsiteX36" fmla="*/ 14190658 w 30444459"/>
              <a:gd name="connsiteY36" fmla="*/ 1148620 h 5444518"/>
              <a:gd name="connsiteX37" fmla="*/ 14462702 w 30444459"/>
              <a:gd name="connsiteY37" fmla="*/ 982394 h 5444518"/>
              <a:gd name="connsiteX38" fmla="*/ 14836679 w 30444459"/>
              <a:gd name="connsiteY38" fmla="*/ 1224170 h 5444518"/>
              <a:gd name="connsiteX39" fmla="*/ 15460033 w 30444459"/>
              <a:gd name="connsiteY39" fmla="*/ 1360177 h 5444518"/>
              <a:gd name="connsiteX40" fmla="*/ 15822742 w 30444459"/>
              <a:gd name="connsiteY40" fmla="*/ 1193955 h 5444518"/>
              <a:gd name="connsiteX41" fmla="*/ 16128719 w 30444459"/>
              <a:gd name="connsiteY41" fmla="*/ 1178839 h 5444518"/>
              <a:gd name="connsiteX42" fmla="*/ 16502755 w 30444459"/>
              <a:gd name="connsiteY42" fmla="*/ 861499 h 5444518"/>
              <a:gd name="connsiteX43" fmla="*/ 17205446 w 30444459"/>
              <a:gd name="connsiteY43" fmla="*/ 740604 h 5444518"/>
              <a:gd name="connsiteX44" fmla="*/ 17454761 w 30444459"/>
              <a:gd name="connsiteY44" fmla="*/ 1012609 h 5444518"/>
              <a:gd name="connsiteX45" fmla="*/ 17749463 w 30444459"/>
              <a:gd name="connsiteY45" fmla="*/ 831275 h 5444518"/>
              <a:gd name="connsiteX46" fmla="*/ 18066781 w 30444459"/>
              <a:gd name="connsiteY46" fmla="*/ 816163 h 5444518"/>
              <a:gd name="connsiteX47" fmla="*/ 18406816 w 30444459"/>
              <a:gd name="connsiteY47" fmla="*/ 589490 h 5444518"/>
              <a:gd name="connsiteX48" fmla="*/ 18565466 w 30444459"/>
              <a:gd name="connsiteY48" fmla="*/ 816159 h 5444518"/>
              <a:gd name="connsiteX49" fmla="*/ 18837499 w 30444459"/>
              <a:gd name="connsiteY49" fmla="*/ 513931 h 5444518"/>
              <a:gd name="connsiteX50" fmla="*/ 19052813 w 30444459"/>
              <a:gd name="connsiteY50" fmla="*/ 483708 h 5444518"/>
              <a:gd name="connsiteX51" fmla="*/ 19188817 w 30444459"/>
              <a:gd name="connsiteY51" fmla="*/ 332589 h 5444518"/>
              <a:gd name="connsiteX52" fmla="*/ 19358822 w 30444459"/>
              <a:gd name="connsiteY52" fmla="*/ 137 h 5444518"/>
              <a:gd name="connsiteX53" fmla="*/ 19562850 w 30444459"/>
              <a:gd name="connsiteY53" fmla="*/ 226810 h 5444518"/>
              <a:gd name="connsiteX54" fmla="*/ 20106870 w 30444459"/>
              <a:gd name="connsiteY54" fmla="*/ 770824 h 5444518"/>
              <a:gd name="connsiteX55" fmla="*/ 20446887 w 30444459"/>
              <a:gd name="connsiteY55" fmla="*/ 1224170 h 5444518"/>
              <a:gd name="connsiteX56" fmla="*/ 20794612 w 30444459"/>
              <a:gd name="connsiteY56" fmla="*/ 960732 h 5444518"/>
              <a:gd name="connsiteX57" fmla="*/ 21149572 w 30444459"/>
              <a:gd name="connsiteY57" fmla="*/ 740613 h 5444518"/>
              <a:gd name="connsiteX58" fmla="*/ 21761588 w 30444459"/>
              <a:gd name="connsiteY58" fmla="*/ 952161 h 5444518"/>
              <a:gd name="connsiteX59" fmla="*/ 21933648 w 30444459"/>
              <a:gd name="connsiteY59" fmla="*/ 1399472 h 5444518"/>
              <a:gd name="connsiteX60" fmla="*/ 22174114 w 30444459"/>
              <a:gd name="connsiteY60" fmla="*/ 1331973 h 5444518"/>
              <a:gd name="connsiteX61" fmla="*/ 22600279 w 30444459"/>
              <a:gd name="connsiteY61" fmla="*/ 1586850 h 5444518"/>
              <a:gd name="connsiteX62" fmla="*/ 22920267 w 30444459"/>
              <a:gd name="connsiteY62" fmla="*/ 1286128 h 5444518"/>
              <a:gd name="connsiteX63" fmla="*/ 23224558 w 30444459"/>
              <a:gd name="connsiteY63" fmla="*/ 1180102 h 5444518"/>
              <a:gd name="connsiteX64" fmla="*/ 23642975 w 30444459"/>
              <a:gd name="connsiteY64" fmla="*/ 952166 h 5444518"/>
              <a:gd name="connsiteX65" fmla="*/ 23996568 w 30444459"/>
              <a:gd name="connsiteY65" fmla="*/ 1264475 h 5444518"/>
              <a:gd name="connsiteX66" fmla="*/ 24403655 w 30444459"/>
              <a:gd name="connsiteY66" fmla="*/ 1024700 h 5444518"/>
              <a:gd name="connsiteX67" fmla="*/ 24781237 w 30444459"/>
              <a:gd name="connsiteY67" fmla="*/ 1281349 h 5444518"/>
              <a:gd name="connsiteX68" fmla="*/ 25425761 w 30444459"/>
              <a:gd name="connsiteY68" fmla="*/ 1717569 h 5444518"/>
              <a:gd name="connsiteX69" fmla="*/ 25882306 w 30444459"/>
              <a:gd name="connsiteY69" fmla="*/ 1500719 h 5444518"/>
              <a:gd name="connsiteX70" fmla="*/ 26113717 w 30444459"/>
              <a:gd name="connsiteY70" fmla="*/ 1517337 h 5444518"/>
              <a:gd name="connsiteX71" fmla="*/ 26337920 w 30444459"/>
              <a:gd name="connsiteY71" fmla="*/ 1078854 h 5444518"/>
              <a:gd name="connsiteX72" fmla="*/ 26658298 w 30444459"/>
              <a:gd name="connsiteY72" fmla="*/ 1440772 h 5444518"/>
              <a:gd name="connsiteX73" fmla="*/ 27201746 w 30444459"/>
              <a:gd name="connsiteY73" fmla="*/ 1889083 h 5444518"/>
              <a:gd name="connsiteX74" fmla="*/ 27619766 w 30444459"/>
              <a:gd name="connsiteY74" fmla="*/ 1926358 h 5444518"/>
              <a:gd name="connsiteX75" fmla="*/ 27957882 w 30444459"/>
              <a:gd name="connsiteY75" fmla="*/ 1736964 h 5444518"/>
              <a:gd name="connsiteX76" fmla="*/ 28261625 w 30444459"/>
              <a:gd name="connsiteY76" fmla="*/ 1821337 h 5444518"/>
              <a:gd name="connsiteX77" fmla="*/ 28380443 w 30444459"/>
              <a:gd name="connsiteY77" fmla="*/ 1496179 h 5444518"/>
              <a:gd name="connsiteX78" fmla="*/ 28901792 w 30444459"/>
              <a:gd name="connsiteY78" fmla="*/ 1314846 h 5444518"/>
              <a:gd name="connsiteX79" fmla="*/ 29274102 w 30444459"/>
              <a:gd name="connsiteY79" fmla="*/ 1686340 h 5444518"/>
              <a:gd name="connsiteX80" fmla="*/ 29695151 w 30444459"/>
              <a:gd name="connsiteY80" fmla="*/ 1465960 h 5444518"/>
              <a:gd name="connsiteX81" fmla="*/ 30400485 w 30444459"/>
              <a:gd name="connsiteY81" fmla="*/ 1399472 h 5444518"/>
              <a:gd name="connsiteX82" fmla="*/ 30443170 w 30444459"/>
              <a:gd name="connsiteY82" fmla="*/ 1798416 h 5444518"/>
              <a:gd name="connsiteX83" fmla="*/ 30428895 w 30444459"/>
              <a:gd name="connsiteY83" fmla="*/ 5438645 h 5444518"/>
              <a:gd name="connsiteX84" fmla="*/ 9491 w 30444459"/>
              <a:gd name="connsiteY84" fmla="*/ 5444520 h 5444518"/>
              <a:gd name="connsiteX85" fmla="*/ 0 w 30444459"/>
              <a:gd name="connsiteY85" fmla="*/ 3510693 h 5444518"/>
              <a:gd name="connsiteX86" fmla="*/ 187368 w 30444459"/>
              <a:gd name="connsiteY86" fmla="*/ 3429615 h 5444518"/>
              <a:gd name="connsiteX87" fmla="*/ 418042 w 30444459"/>
              <a:gd name="connsiteY87" fmla="*/ 3532213 h 5444518"/>
              <a:gd name="connsiteX88" fmla="*/ 694134 w 30444459"/>
              <a:gd name="connsiteY88" fmla="*/ 3426089 h 5444518"/>
              <a:gd name="connsiteX89" fmla="*/ 894158 w 30444459"/>
              <a:gd name="connsiteY89" fmla="*/ 3512107 h 5444518"/>
              <a:gd name="connsiteX90" fmla="*/ 1037033 w 30444459"/>
              <a:gd name="connsiteY90" fmla="*/ 3235882 h 5444518"/>
              <a:gd name="connsiteX91" fmla="*/ 1408507 w 30444459"/>
              <a:gd name="connsiteY91" fmla="*/ 3102532 h 5444518"/>
              <a:gd name="connsiteX92" fmla="*/ 1683367 w 30444459"/>
              <a:gd name="connsiteY92" fmla="*/ 3035856 h 5444518"/>
              <a:gd name="connsiteX93" fmla="*/ 1853814 w 30444459"/>
              <a:gd name="connsiteY93" fmla="*/ 2812770 h 5444518"/>
              <a:gd name="connsiteX94" fmla="*/ 1974130 w 30444459"/>
              <a:gd name="connsiteY94" fmla="*/ 2856886 h 5444518"/>
              <a:gd name="connsiteX95" fmla="*/ 2093806 w 30444459"/>
              <a:gd name="connsiteY95" fmla="*/ 2701479 h 5444518"/>
              <a:gd name="connsiteX96" fmla="*/ 2343099 w 30444459"/>
              <a:gd name="connsiteY96" fmla="*/ 2704486 h 5444518"/>
              <a:gd name="connsiteX97" fmla="*/ 2477813 w 30444459"/>
              <a:gd name="connsiteY97" fmla="*/ 2853378 h 5444518"/>
              <a:gd name="connsiteX98" fmla="*/ 2671962 w 30444459"/>
              <a:gd name="connsiteY98" fmla="*/ 2800739 h 5444518"/>
              <a:gd name="connsiteX99" fmla="*/ 3004835 w 30444459"/>
              <a:gd name="connsiteY99" fmla="*/ 2768655 h 5444518"/>
              <a:gd name="connsiteX100" fmla="*/ 3313506 w 30444459"/>
              <a:gd name="connsiteY100" fmla="*/ 2778682 h 5444518"/>
              <a:gd name="connsiteX101" fmla="*/ 3377814 w 30444459"/>
              <a:gd name="connsiteY101" fmla="*/ 2632297 h 5444518"/>
              <a:gd name="connsiteX102" fmla="*/ 3508160 w 30444459"/>
              <a:gd name="connsiteY102" fmla="*/ 2539470 h 5444518"/>
              <a:gd name="connsiteX0" fmla="*/ 3508160 w 30449668"/>
              <a:gd name="connsiteY0" fmla="*/ 2539470 h 5444518"/>
              <a:gd name="connsiteX1" fmla="*/ 3831572 w 30449668"/>
              <a:gd name="connsiteY1" fmla="*/ 2349360 h 5444518"/>
              <a:gd name="connsiteX2" fmla="*/ 4065980 w 30449668"/>
              <a:gd name="connsiteY2" fmla="*/ 2104266 h 5444518"/>
              <a:gd name="connsiteX3" fmla="*/ 4445313 w 30449668"/>
              <a:gd name="connsiteY3" fmla="*/ 2153874 h 5444518"/>
              <a:gd name="connsiteX4" fmla="*/ 4930357 w 30449668"/>
              <a:gd name="connsiteY4" fmla="*/ 1959890 h 5444518"/>
              <a:gd name="connsiteX5" fmla="*/ 5053327 w 30449668"/>
              <a:gd name="connsiteY5" fmla="*/ 1968592 h 5444518"/>
              <a:gd name="connsiteX6" fmla="*/ 5259625 w 30449668"/>
              <a:gd name="connsiteY6" fmla="*/ 1676570 h 5444518"/>
              <a:gd name="connsiteX7" fmla="*/ 5524501 w 30449668"/>
              <a:gd name="connsiteY7" fmla="*/ 2102406 h 5444518"/>
              <a:gd name="connsiteX8" fmla="*/ 5682442 w 30449668"/>
              <a:gd name="connsiteY8" fmla="*/ 1538341 h 5444518"/>
              <a:gd name="connsiteX9" fmla="*/ 6109441 w 30449668"/>
              <a:gd name="connsiteY9" fmla="*/ 1265136 h 5444518"/>
              <a:gd name="connsiteX10" fmla="*/ 6231640 w 30449668"/>
              <a:gd name="connsiteY10" fmla="*/ 936175 h 5444518"/>
              <a:gd name="connsiteX11" fmla="*/ 6777760 w 30449668"/>
              <a:gd name="connsiteY11" fmla="*/ 1090434 h 5444518"/>
              <a:gd name="connsiteX12" fmla="*/ 6988993 w 30449668"/>
              <a:gd name="connsiteY12" fmla="*/ 871128 h 5444518"/>
              <a:gd name="connsiteX13" fmla="*/ 7178796 w 30449668"/>
              <a:gd name="connsiteY13" fmla="*/ 796322 h 5444518"/>
              <a:gd name="connsiteX14" fmla="*/ 7483944 w 30449668"/>
              <a:gd name="connsiteY14" fmla="*/ 280355 h 5444518"/>
              <a:gd name="connsiteX15" fmla="*/ 7778550 w 30449668"/>
              <a:gd name="connsiteY15" fmla="*/ 393124 h 5444518"/>
              <a:gd name="connsiteX16" fmla="*/ 7898593 w 30449668"/>
              <a:gd name="connsiteY16" fmla="*/ 603800 h 5444518"/>
              <a:gd name="connsiteX17" fmla="*/ 8129102 w 30449668"/>
              <a:gd name="connsiteY17" fmla="*/ 874291 h 5444518"/>
              <a:gd name="connsiteX18" fmla="*/ 8250698 w 30449668"/>
              <a:gd name="connsiteY18" fmla="*/ 1300484 h 5444518"/>
              <a:gd name="connsiteX19" fmla="*/ 8411204 w 30449668"/>
              <a:gd name="connsiteY19" fmla="*/ 1472135 h 5444518"/>
              <a:gd name="connsiteX20" fmla="*/ 8592585 w 30449668"/>
              <a:gd name="connsiteY20" fmla="*/ 1730324 h 5444518"/>
              <a:gd name="connsiteX21" fmla="*/ 8704249 w 30449668"/>
              <a:gd name="connsiteY21" fmla="*/ 1764370 h 5444518"/>
              <a:gd name="connsiteX22" fmla="*/ 8788151 w 30449668"/>
              <a:gd name="connsiteY22" fmla="*/ 1895288 h 5444518"/>
              <a:gd name="connsiteX23" fmla="*/ 8957575 w 30449668"/>
              <a:gd name="connsiteY23" fmla="*/ 1799431 h 5444518"/>
              <a:gd name="connsiteX24" fmla="*/ 9296036 w 30449668"/>
              <a:gd name="connsiteY24" fmla="*/ 1729536 h 5444518"/>
              <a:gd name="connsiteX25" fmla="*/ 9691183 w 30449668"/>
              <a:gd name="connsiteY25" fmla="*/ 1662409 h 5444518"/>
              <a:gd name="connsiteX26" fmla="*/ 9995093 w 30449668"/>
              <a:gd name="connsiteY26" fmla="*/ 1668743 h 5444518"/>
              <a:gd name="connsiteX27" fmla="*/ 10433963 w 30449668"/>
              <a:gd name="connsiteY27" fmla="*/ 1422365 h 5444518"/>
              <a:gd name="connsiteX28" fmla="*/ 10892555 w 30449668"/>
              <a:gd name="connsiteY28" fmla="*/ 1692633 h 5444518"/>
              <a:gd name="connsiteX29" fmla="*/ 11209898 w 30449668"/>
              <a:gd name="connsiteY29" fmla="*/ 1722857 h 5444518"/>
              <a:gd name="connsiteX30" fmla="*/ 11438733 w 30449668"/>
              <a:gd name="connsiteY30" fmla="*/ 1899730 h 5444518"/>
              <a:gd name="connsiteX31" fmla="*/ 12014591 w 30449668"/>
              <a:gd name="connsiteY31" fmla="*/ 1481067 h 5444518"/>
              <a:gd name="connsiteX32" fmla="*/ 12455056 w 30449668"/>
              <a:gd name="connsiteY32" fmla="*/ 1560954 h 5444518"/>
              <a:gd name="connsiteX33" fmla="*/ 12841948 w 30449668"/>
              <a:gd name="connsiteY33" fmla="*/ 1647298 h 5444518"/>
              <a:gd name="connsiteX34" fmla="*/ 13275046 w 30449668"/>
              <a:gd name="connsiteY34" fmla="*/ 1376170 h 5444518"/>
              <a:gd name="connsiteX35" fmla="*/ 13873315 w 30449668"/>
              <a:gd name="connsiteY35" fmla="*/ 1329953 h 5444518"/>
              <a:gd name="connsiteX36" fmla="*/ 14190658 w 30449668"/>
              <a:gd name="connsiteY36" fmla="*/ 1148620 h 5444518"/>
              <a:gd name="connsiteX37" fmla="*/ 14462702 w 30449668"/>
              <a:gd name="connsiteY37" fmla="*/ 982394 h 5444518"/>
              <a:gd name="connsiteX38" fmla="*/ 14836679 w 30449668"/>
              <a:gd name="connsiteY38" fmla="*/ 1224170 h 5444518"/>
              <a:gd name="connsiteX39" fmla="*/ 15460033 w 30449668"/>
              <a:gd name="connsiteY39" fmla="*/ 1360177 h 5444518"/>
              <a:gd name="connsiteX40" fmla="*/ 15822742 w 30449668"/>
              <a:gd name="connsiteY40" fmla="*/ 1193955 h 5444518"/>
              <a:gd name="connsiteX41" fmla="*/ 16128719 w 30449668"/>
              <a:gd name="connsiteY41" fmla="*/ 1178839 h 5444518"/>
              <a:gd name="connsiteX42" fmla="*/ 16502755 w 30449668"/>
              <a:gd name="connsiteY42" fmla="*/ 861499 h 5444518"/>
              <a:gd name="connsiteX43" fmla="*/ 17205446 w 30449668"/>
              <a:gd name="connsiteY43" fmla="*/ 740604 h 5444518"/>
              <a:gd name="connsiteX44" fmla="*/ 17454761 w 30449668"/>
              <a:gd name="connsiteY44" fmla="*/ 1012609 h 5444518"/>
              <a:gd name="connsiteX45" fmla="*/ 17749463 w 30449668"/>
              <a:gd name="connsiteY45" fmla="*/ 831275 h 5444518"/>
              <a:gd name="connsiteX46" fmla="*/ 18066781 w 30449668"/>
              <a:gd name="connsiteY46" fmla="*/ 816163 h 5444518"/>
              <a:gd name="connsiteX47" fmla="*/ 18406816 w 30449668"/>
              <a:gd name="connsiteY47" fmla="*/ 589490 h 5444518"/>
              <a:gd name="connsiteX48" fmla="*/ 18565466 w 30449668"/>
              <a:gd name="connsiteY48" fmla="*/ 816159 h 5444518"/>
              <a:gd name="connsiteX49" fmla="*/ 18837499 w 30449668"/>
              <a:gd name="connsiteY49" fmla="*/ 513931 h 5444518"/>
              <a:gd name="connsiteX50" fmla="*/ 19052813 w 30449668"/>
              <a:gd name="connsiteY50" fmla="*/ 483708 h 5444518"/>
              <a:gd name="connsiteX51" fmla="*/ 19188817 w 30449668"/>
              <a:gd name="connsiteY51" fmla="*/ 332589 h 5444518"/>
              <a:gd name="connsiteX52" fmla="*/ 19358822 w 30449668"/>
              <a:gd name="connsiteY52" fmla="*/ 137 h 5444518"/>
              <a:gd name="connsiteX53" fmla="*/ 19562850 w 30449668"/>
              <a:gd name="connsiteY53" fmla="*/ 226810 h 5444518"/>
              <a:gd name="connsiteX54" fmla="*/ 20106870 w 30449668"/>
              <a:gd name="connsiteY54" fmla="*/ 770824 h 5444518"/>
              <a:gd name="connsiteX55" fmla="*/ 20446887 w 30449668"/>
              <a:gd name="connsiteY55" fmla="*/ 1224170 h 5444518"/>
              <a:gd name="connsiteX56" fmla="*/ 20794612 w 30449668"/>
              <a:gd name="connsiteY56" fmla="*/ 960732 h 5444518"/>
              <a:gd name="connsiteX57" fmla="*/ 21149572 w 30449668"/>
              <a:gd name="connsiteY57" fmla="*/ 740613 h 5444518"/>
              <a:gd name="connsiteX58" fmla="*/ 21761588 w 30449668"/>
              <a:gd name="connsiteY58" fmla="*/ 952161 h 5444518"/>
              <a:gd name="connsiteX59" fmla="*/ 21933648 w 30449668"/>
              <a:gd name="connsiteY59" fmla="*/ 1399472 h 5444518"/>
              <a:gd name="connsiteX60" fmla="*/ 22174114 w 30449668"/>
              <a:gd name="connsiteY60" fmla="*/ 1331973 h 5444518"/>
              <a:gd name="connsiteX61" fmla="*/ 22600279 w 30449668"/>
              <a:gd name="connsiteY61" fmla="*/ 1586850 h 5444518"/>
              <a:gd name="connsiteX62" fmla="*/ 22920267 w 30449668"/>
              <a:gd name="connsiteY62" fmla="*/ 1286128 h 5444518"/>
              <a:gd name="connsiteX63" fmla="*/ 23224558 w 30449668"/>
              <a:gd name="connsiteY63" fmla="*/ 1180102 h 5444518"/>
              <a:gd name="connsiteX64" fmla="*/ 23642975 w 30449668"/>
              <a:gd name="connsiteY64" fmla="*/ 952166 h 5444518"/>
              <a:gd name="connsiteX65" fmla="*/ 23996568 w 30449668"/>
              <a:gd name="connsiteY65" fmla="*/ 1264475 h 5444518"/>
              <a:gd name="connsiteX66" fmla="*/ 24403655 w 30449668"/>
              <a:gd name="connsiteY66" fmla="*/ 1024700 h 5444518"/>
              <a:gd name="connsiteX67" fmla="*/ 24781237 w 30449668"/>
              <a:gd name="connsiteY67" fmla="*/ 1281349 h 5444518"/>
              <a:gd name="connsiteX68" fmla="*/ 25425761 w 30449668"/>
              <a:gd name="connsiteY68" fmla="*/ 1717569 h 5444518"/>
              <a:gd name="connsiteX69" fmla="*/ 25882306 w 30449668"/>
              <a:gd name="connsiteY69" fmla="*/ 1500719 h 5444518"/>
              <a:gd name="connsiteX70" fmla="*/ 26113717 w 30449668"/>
              <a:gd name="connsiteY70" fmla="*/ 1517337 h 5444518"/>
              <a:gd name="connsiteX71" fmla="*/ 26337920 w 30449668"/>
              <a:gd name="connsiteY71" fmla="*/ 1078854 h 5444518"/>
              <a:gd name="connsiteX72" fmla="*/ 26658298 w 30449668"/>
              <a:gd name="connsiteY72" fmla="*/ 1440772 h 5444518"/>
              <a:gd name="connsiteX73" fmla="*/ 27201746 w 30449668"/>
              <a:gd name="connsiteY73" fmla="*/ 1889083 h 5444518"/>
              <a:gd name="connsiteX74" fmla="*/ 27619766 w 30449668"/>
              <a:gd name="connsiteY74" fmla="*/ 1926358 h 5444518"/>
              <a:gd name="connsiteX75" fmla="*/ 27957882 w 30449668"/>
              <a:gd name="connsiteY75" fmla="*/ 1736964 h 5444518"/>
              <a:gd name="connsiteX76" fmla="*/ 28261625 w 30449668"/>
              <a:gd name="connsiteY76" fmla="*/ 1821337 h 5444518"/>
              <a:gd name="connsiteX77" fmla="*/ 28380443 w 30449668"/>
              <a:gd name="connsiteY77" fmla="*/ 1496179 h 5444518"/>
              <a:gd name="connsiteX78" fmla="*/ 28901792 w 30449668"/>
              <a:gd name="connsiteY78" fmla="*/ 1314846 h 5444518"/>
              <a:gd name="connsiteX79" fmla="*/ 29274102 w 30449668"/>
              <a:gd name="connsiteY79" fmla="*/ 1686340 h 5444518"/>
              <a:gd name="connsiteX80" fmla="*/ 29695151 w 30449668"/>
              <a:gd name="connsiteY80" fmla="*/ 1465960 h 5444518"/>
              <a:gd name="connsiteX81" fmla="*/ 30400485 w 30449668"/>
              <a:gd name="connsiteY81" fmla="*/ 1399472 h 5444518"/>
              <a:gd name="connsiteX82" fmla="*/ 30443170 w 30449668"/>
              <a:gd name="connsiteY82" fmla="*/ 1798416 h 5444518"/>
              <a:gd name="connsiteX83" fmla="*/ 30428895 w 30449668"/>
              <a:gd name="connsiteY83" fmla="*/ 5438645 h 5444518"/>
              <a:gd name="connsiteX84" fmla="*/ 9491 w 30449668"/>
              <a:gd name="connsiteY84" fmla="*/ 5444520 h 5444518"/>
              <a:gd name="connsiteX85" fmla="*/ 0 w 30449668"/>
              <a:gd name="connsiteY85" fmla="*/ 3510693 h 5444518"/>
              <a:gd name="connsiteX86" fmla="*/ 187368 w 30449668"/>
              <a:gd name="connsiteY86" fmla="*/ 3429615 h 5444518"/>
              <a:gd name="connsiteX87" fmla="*/ 418042 w 30449668"/>
              <a:gd name="connsiteY87" fmla="*/ 3532213 h 5444518"/>
              <a:gd name="connsiteX88" fmla="*/ 694134 w 30449668"/>
              <a:gd name="connsiteY88" fmla="*/ 3426089 h 5444518"/>
              <a:gd name="connsiteX89" fmla="*/ 894158 w 30449668"/>
              <a:gd name="connsiteY89" fmla="*/ 3512107 h 5444518"/>
              <a:gd name="connsiteX90" fmla="*/ 1037033 w 30449668"/>
              <a:gd name="connsiteY90" fmla="*/ 3235882 h 5444518"/>
              <a:gd name="connsiteX91" fmla="*/ 1408507 w 30449668"/>
              <a:gd name="connsiteY91" fmla="*/ 3102532 h 5444518"/>
              <a:gd name="connsiteX92" fmla="*/ 1683367 w 30449668"/>
              <a:gd name="connsiteY92" fmla="*/ 3035856 h 5444518"/>
              <a:gd name="connsiteX93" fmla="*/ 1853814 w 30449668"/>
              <a:gd name="connsiteY93" fmla="*/ 2812770 h 5444518"/>
              <a:gd name="connsiteX94" fmla="*/ 1974130 w 30449668"/>
              <a:gd name="connsiteY94" fmla="*/ 2856886 h 5444518"/>
              <a:gd name="connsiteX95" fmla="*/ 2093806 w 30449668"/>
              <a:gd name="connsiteY95" fmla="*/ 2701479 h 5444518"/>
              <a:gd name="connsiteX96" fmla="*/ 2343099 w 30449668"/>
              <a:gd name="connsiteY96" fmla="*/ 2704486 h 5444518"/>
              <a:gd name="connsiteX97" fmla="*/ 2477813 w 30449668"/>
              <a:gd name="connsiteY97" fmla="*/ 2853378 h 5444518"/>
              <a:gd name="connsiteX98" fmla="*/ 2671962 w 30449668"/>
              <a:gd name="connsiteY98" fmla="*/ 2800739 h 5444518"/>
              <a:gd name="connsiteX99" fmla="*/ 3004835 w 30449668"/>
              <a:gd name="connsiteY99" fmla="*/ 2768655 h 5444518"/>
              <a:gd name="connsiteX100" fmla="*/ 3313506 w 30449668"/>
              <a:gd name="connsiteY100" fmla="*/ 2778682 h 5444518"/>
              <a:gd name="connsiteX101" fmla="*/ 3377814 w 30449668"/>
              <a:gd name="connsiteY101" fmla="*/ 2632297 h 5444518"/>
              <a:gd name="connsiteX102" fmla="*/ 3508160 w 30449668"/>
              <a:gd name="connsiteY102" fmla="*/ 2539470 h 5444518"/>
              <a:gd name="connsiteX0" fmla="*/ 3508160 w 30445566"/>
              <a:gd name="connsiteY0" fmla="*/ 2539470 h 5444518"/>
              <a:gd name="connsiteX1" fmla="*/ 3831572 w 30445566"/>
              <a:gd name="connsiteY1" fmla="*/ 2349360 h 5444518"/>
              <a:gd name="connsiteX2" fmla="*/ 4065980 w 30445566"/>
              <a:gd name="connsiteY2" fmla="*/ 2104266 h 5444518"/>
              <a:gd name="connsiteX3" fmla="*/ 4445313 w 30445566"/>
              <a:gd name="connsiteY3" fmla="*/ 2153874 h 5444518"/>
              <a:gd name="connsiteX4" fmla="*/ 4930357 w 30445566"/>
              <a:gd name="connsiteY4" fmla="*/ 1959890 h 5444518"/>
              <a:gd name="connsiteX5" fmla="*/ 5053327 w 30445566"/>
              <a:gd name="connsiteY5" fmla="*/ 1968592 h 5444518"/>
              <a:gd name="connsiteX6" fmla="*/ 5259625 w 30445566"/>
              <a:gd name="connsiteY6" fmla="*/ 1676570 h 5444518"/>
              <a:gd name="connsiteX7" fmla="*/ 5524501 w 30445566"/>
              <a:gd name="connsiteY7" fmla="*/ 2102406 h 5444518"/>
              <a:gd name="connsiteX8" fmla="*/ 5682442 w 30445566"/>
              <a:gd name="connsiteY8" fmla="*/ 1538341 h 5444518"/>
              <a:gd name="connsiteX9" fmla="*/ 6109441 w 30445566"/>
              <a:gd name="connsiteY9" fmla="*/ 1265136 h 5444518"/>
              <a:gd name="connsiteX10" fmla="*/ 6231640 w 30445566"/>
              <a:gd name="connsiteY10" fmla="*/ 936175 h 5444518"/>
              <a:gd name="connsiteX11" fmla="*/ 6777760 w 30445566"/>
              <a:gd name="connsiteY11" fmla="*/ 1090434 h 5444518"/>
              <a:gd name="connsiteX12" fmla="*/ 6988993 w 30445566"/>
              <a:gd name="connsiteY12" fmla="*/ 871128 h 5444518"/>
              <a:gd name="connsiteX13" fmla="*/ 7178796 w 30445566"/>
              <a:gd name="connsiteY13" fmla="*/ 796322 h 5444518"/>
              <a:gd name="connsiteX14" fmla="*/ 7483944 w 30445566"/>
              <a:gd name="connsiteY14" fmla="*/ 280355 h 5444518"/>
              <a:gd name="connsiteX15" fmla="*/ 7778550 w 30445566"/>
              <a:gd name="connsiteY15" fmla="*/ 393124 h 5444518"/>
              <a:gd name="connsiteX16" fmla="*/ 7898593 w 30445566"/>
              <a:gd name="connsiteY16" fmla="*/ 603800 h 5444518"/>
              <a:gd name="connsiteX17" fmla="*/ 8129102 w 30445566"/>
              <a:gd name="connsiteY17" fmla="*/ 874291 h 5444518"/>
              <a:gd name="connsiteX18" fmla="*/ 8250698 w 30445566"/>
              <a:gd name="connsiteY18" fmla="*/ 1300484 h 5444518"/>
              <a:gd name="connsiteX19" fmla="*/ 8411204 w 30445566"/>
              <a:gd name="connsiteY19" fmla="*/ 1472135 h 5444518"/>
              <a:gd name="connsiteX20" fmla="*/ 8592585 w 30445566"/>
              <a:gd name="connsiteY20" fmla="*/ 1730324 h 5444518"/>
              <a:gd name="connsiteX21" fmla="*/ 8704249 w 30445566"/>
              <a:gd name="connsiteY21" fmla="*/ 1764370 h 5444518"/>
              <a:gd name="connsiteX22" fmla="*/ 8788151 w 30445566"/>
              <a:gd name="connsiteY22" fmla="*/ 1895288 h 5444518"/>
              <a:gd name="connsiteX23" fmla="*/ 8957575 w 30445566"/>
              <a:gd name="connsiteY23" fmla="*/ 1799431 h 5444518"/>
              <a:gd name="connsiteX24" fmla="*/ 9296036 w 30445566"/>
              <a:gd name="connsiteY24" fmla="*/ 1729536 h 5444518"/>
              <a:gd name="connsiteX25" fmla="*/ 9691183 w 30445566"/>
              <a:gd name="connsiteY25" fmla="*/ 1662409 h 5444518"/>
              <a:gd name="connsiteX26" fmla="*/ 9995093 w 30445566"/>
              <a:gd name="connsiteY26" fmla="*/ 1668743 h 5444518"/>
              <a:gd name="connsiteX27" fmla="*/ 10433963 w 30445566"/>
              <a:gd name="connsiteY27" fmla="*/ 1422365 h 5444518"/>
              <a:gd name="connsiteX28" fmla="*/ 10892555 w 30445566"/>
              <a:gd name="connsiteY28" fmla="*/ 1692633 h 5444518"/>
              <a:gd name="connsiteX29" fmla="*/ 11209898 w 30445566"/>
              <a:gd name="connsiteY29" fmla="*/ 1722857 h 5444518"/>
              <a:gd name="connsiteX30" fmla="*/ 11438733 w 30445566"/>
              <a:gd name="connsiteY30" fmla="*/ 1899730 h 5444518"/>
              <a:gd name="connsiteX31" fmla="*/ 12014591 w 30445566"/>
              <a:gd name="connsiteY31" fmla="*/ 1481067 h 5444518"/>
              <a:gd name="connsiteX32" fmla="*/ 12455056 w 30445566"/>
              <a:gd name="connsiteY32" fmla="*/ 1560954 h 5444518"/>
              <a:gd name="connsiteX33" fmla="*/ 12841948 w 30445566"/>
              <a:gd name="connsiteY33" fmla="*/ 1647298 h 5444518"/>
              <a:gd name="connsiteX34" fmla="*/ 13275046 w 30445566"/>
              <a:gd name="connsiteY34" fmla="*/ 1376170 h 5444518"/>
              <a:gd name="connsiteX35" fmla="*/ 13873315 w 30445566"/>
              <a:gd name="connsiteY35" fmla="*/ 1329953 h 5444518"/>
              <a:gd name="connsiteX36" fmla="*/ 14190658 w 30445566"/>
              <a:gd name="connsiteY36" fmla="*/ 1148620 h 5444518"/>
              <a:gd name="connsiteX37" fmla="*/ 14462702 w 30445566"/>
              <a:gd name="connsiteY37" fmla="*/ 982394 h 5444518"/>
              <a:gd name="connsiteX38" fmla="*/ 14836679 w 30445566"/>
              <a:gd name="connsiteY38" fmla="*/ 1224170 h 5444518"/>
              <a:gd name="connsiteX39" fmla="*/ 15460033 w 30445566"/>
              <a:gd name="connsiteY39" fmla="*/ 1360177 h 5444518"/>
              <a:gd name="connsiteX40" fmla="*/ 15822742 w 30445566"/>
              <a:gd name="connsiteY40" fmla="*/ 1193955 h 5444518"/>
              <a:gd name="connsiteX41" fmla="*/ 16128719 w 30445566"/>
              <a:gd name="connsiteY41" fmla="*/ 1178839 h 5444518"/>
              <a:gd name="connsiteX42" fmla="*/ 16502755 w 30445566"/>
              <a:gd name="connsiteY42" fmla="*/ 861499 h 5444518"/>
              <a:gd name="connsiteX43" fmla="*/ 17205446 w 30445566"/>
              <a:gd name="connsiteY43" fmla="*/ 740604 h 5444518"/>
              <a:gd name="connsiteX44" fmla="*/ 17454761 w 30445566"/>
              <a:gd name="connsiteY44" fmla="*/ 1012609 h 5444518"/>
              <a:gd name="connsiteX45" fmla="*/ 17749463 w 30445566"/>
              <a:gd name="connsiteY45" fmla="*/ 831275 h 5444518"/>
              <a:gd name="connsiteX46" fmla="*/ 18066781 w 30445566"/>
              <a:gd name="connsiteY46" fmla="*/ 816163 h 5444518"/>
              <a:gd name="connsiteX47" fmla="*/ 18406816 w 30445566"/>
              <a:gd name="connsiteY47" fmla="*/ 589490 h 5444518"/>
              <a:gd name="connsiteX48" fmla="*/ 18565466 w 30445566"/>
              <a:gd name="connsiteY48" fmla="*/ 816159 h 5444518"/>
              <a:gd name="connsiteX49" fmla="*/ 18837499 w 30445566"/>
              <a:gd name="connsiteY49" fmla="*/ 513931 h 5444518"/>
              <a:gd name="connsiteX50" fmla="*/ 19052813 w 30445566"/>
              <a:gd name="connsiteY50" fmla="*/ 483708 h 5444518"/>
              <a:gd name="connsiteX51" fmla="*/ 19188817 w 30445566"/>
              <a:gd name="connsiteY51" fmla="*/ 332589 h 5444518"/>
              <a:gd name="connsiteX52" fmla="*/ 19358822 w 30445566"/>
              <a:gd name="connsiteY52" fmla="*/ 137 h 5444518"/>
              <a:gd name="connsiteX53" fmla="*/ 19562850 w 30445566"/>
              <a:gd name="connsiteY53" fmla="*/ 226810 h 5444518"/>
              <a:gd name="connsiteX54" fmla="*/ 20106870 w 30445566"/>
              <a:gd name="connsiteY54" fmla="*/ 770824 h 5444518"/>
              <a:gd name="connsiteX55" fmla="*/ 20446887 w 30445566"/>
              <a:gd name="connsiteY55" fmla="*/ 1224170 h 5444518"/>
              <a:gd name="connsiteX56" fmla="*/ 20794612 w 30445566"/>
              <a:gd name="connsiteY56" fmla="*/ 960732 h 5444518"/>
              <a:gd name="connsiteX57" fmla="*/ 21149572 w 30445566"/>
              <a:gd name="connsiteY57" fmla="*/ 740613 h 5444518"/>
              <a:gd name="connsiteX58" fmla="*/ 21761588 w 30445566"/>
              <a:gd name="connsiteY58" fmla="*/ 952161 h 5444518"/>
              <a:gd name="connsiteX59" fmla="*/ 21933648 w 30445566"/>
              <a:gd name="connsiteY59" fmla="*/ 1399472 h 5444518"/>
              <a:gd name="connsiteX60" fmla="*/ 22174114 w 30445566"/>
              <a:gd name="connsiteY60" fmla="*/ 1331973 h 5444518"/>
              <a:gd name="connsiteX61" fmla="*/ 22600279 w 30445566"/>
              <a:gd name="connsiteY61" fmla="*/ 1586850 h 5444518"/>
              <a:gd name="connsiteX62" fmla="*/ 22920267 w 30445566"/>
              <a:gd name="connsiteY62" fmla="*/ 1286128 h 5444518"/>
              <a:gd name="connsiteX63" fmla="*/ 23224558 w 30445566"/>
              <a:gd name="connsiteY63" fmla="*/ 1180102 h 5444518"/>
              <a:gd name="connsiteX64" fmla="*/ 23642975 w 30445566"/>
              <a:gd name="connsiteY64" fmla="*/ 952166 h 5444518"/>
              <a:gd name="connsiteX65" fmla="*/ 23996568 w 30445566"/>
              <a:gd name="connsiteY65" fmla="*/ 1264475 h 5444518"/>
              <a:gd name="connsiteX66" fmla="*/ 24403655 w 30445566"/>
              <a:gd name="connsiteY66" fmla="*/ 1024700 h 5444518"/>
              <a:gd name="connsiteX67" fmla="*/ 24781237 w 30445566"/>
              <a:gd name="connsiteY67" fmla="*/ 1281349 h 5444518"/>
              <a:gd name="connsiteX68" fmla="*/ 25425761 w 30445566"/>
              <a:gd name="connsiteY68" fmla="*/ 1717569 h 5444518"/>
              <a:gd name="connsiteX69" fmla="*/ 25882306 w 30445566"/>
              <a:gd name="connsiteY69" fmla="*/ 1500719 h 5444518"/>
              <a:gd name="connsiteX70" fmla="*/ 26113717 w 30445566"/>
              <a:gd name="connsiteY70" fmla="*/ 1517337 h 5444518"/>
              <a:gd name="connsiteX71" fmla="*/ 26337920 w 30445566"/>
              <a:gd name="connsiteY71" fmla="*/ 1078854 h 5444518"/>
              <a:gd name="connsiteX72" fmla="*/ 26658298 w 30445566"/>
              <a:gd name="connsiteY72" fmla="*/ 1440772 h 5444518"/>
              <a:gd name="connsiteX73" fmla="*/ 27201746 w 30445566"/>
              <a:gd name="connsiteY73" fmla="*/ 1889083 h 5444518"/>
              <a:gd name="connsiteX74" fmla="*/ 27619766 w 30445566"/>
              <a:gd name="connsiteY74" fmla="*/ 1926358 h 5444518"/>
              <a:gd name="connsiteX75" fmla="*/ 27957882 w 30445566"/>
              <a:gd name="connsiteY75" fmla="*/ 1736964 h 5444518"/>
              <a:gd name="connsiteX76" fmla="*/ 28261625 w 30445566"/>
              <a:gd name="connsiteY76" fmla="*/ 1821337 h 5444518"/>
              <a:gd name="connsiteX77" fmla="*/ 28380443 w 30445566"/>
              <a:gd name="connsiteY77" fmla="*/ 1496179 h 5444518"/>
              <a:gd name="connsiteX78" fmla="*/ 28901792 w 30445566"/>
              <a:gd name="connsiteY78" fmla="*/ 1314846 h 5444518"/>
              <a:gd name="connsiteX79" fmla="*/ 29274102 w 30445566"/>
              <a:gd name="connsiteY79" fmla="*/ 1686340 h 5444518"/>
              <a:gd name="connsiteX80" fmla="*/ 29695151 w 30445566"/>
              <a:gd name="connsiteY80" fmla="*/ 1465960 h 5444518"/>
              <a:gd name="connsiteX81" fmla="*/ 30400485 w 30445566"/>
              <a:gd name="connsiteY81" fmla="*/ 1399472 h 5444518"/>
              <a:gd name="connsiteX82" fmla="*/ 30443170 w 30445566"/>
              <a:gd name="connsiteY82" fmla="*/ 1798416 h 5444518"/>
              <a:gd name="connsiteX83" fmla="*/ 30428895 w 30445566"/>
              <a:gd name="connsiteY83" fmla="*/ 5438645 h 5444518"/>
              <a:gd name="connsiteX84" fmla="*/ 9491 w 30445566"/>
              <a:gd name="connsiteY84" fmla="*/ 5444520 h 5444518"/>
              <a:gd name="connsiteX85" fmla="*/ 0 w 30445566"/>
              <a:gd name="connsiteY85" fmla="*/ 3510693 h 5444518"/>
              <a:gd name="connsiteX86" fmla="*/ 187368 w 30445566"/>
              <a:gd name="connsiteY86" fmla="*/ 3429615 h 5444518"/>
              <a:gd name="connsiteX87" fmla="*/ 418042 w 30445566"/>
              <a:gd name="connsiteY87" fmla="*/ 3532213 h 5444518"/>
              <a:gd name="connsiteX88" fmla="*/ 694134 w 30445566"/>
              <a:gd name="connsiteY88" fmla="*/ 3426089 h 5444518"/>
              <a:gd name="connsiteX89" fmla="*/ 894158 w 30445566"/>
              <a:gd name="connsiteY89" fmla="*/ 3512107 h 5444518"/>
              <a:gd name="connsiteX90" fmla="*/ 1037033 w 30445566"/>
              <a:gd name="connsiteY90" fmla="*/ 3235882 h 5444518"/>
              <a:gd name="connsiteX91" fmla="*/ 1408507 w 30445566"/>
              <a:gd name="connsiteY91" fmla="*/ 3102532 h 5444518"/>
              <a:gd name="connsiteX92" fmla="*/ 1683367 w 30445566"/>
              <a:gd name="connsiteY92" fmla="*/ 3035856 h 5444518"/>
              <a:gd name="connsiteX93" fmla="*/ 1853814 w 30445566"/>
              <a:gd name="connsiteY93" fmla="*/ 2812770 h 5444518"/>
              <a:gd name="connsiteX94" fmla="*/ 1974130 w 30445566"/>
              <a:gd name="connsiteY94" fmla="*/ 2856886 h 5444518"/>
              <a:gd name="connsiteX95" fmla="*/ 2093806 w 30445566"/>
              <a:gd name="connsiteY95" fmla="*/ 2701479 h 5444518"/>
              <a:gd name="connsiteX96" fmla="*/ 2343099 w 30445566"/>
              <a:gd name="connsiteY96" fmla="*/ 2704486 h 5444518"/>
              <a:gd name="connsiteX97" fmla="*/ 2477813 w 30445566"/>
              <a:gd name="connsiteY97" fmla="*/ 2853378 h 5444518"/>
              <a:gd name="connsiteX98" fmla="*/ 2671962 w 30445566"/>
              <a:gd name="connsiteY98" fmla="*/ 2800739 h 5444518"/>
              <a:gd name="connsiteX99" fmla="*/ 3004835 w 30445566"/>
              <a:gd name="connsiteY99" fmla="*/ 2768655 h 5444518"/>
              <a:gd name="connsiteX100" fmla="*/ 3313506 w 30445566"/>
              <a:gd name="connsiteY100" fmla="*/ 2778682 h 5444518"/>
              <a:gd name="connsiteX101" fmla="*/ 3377814 w 30445566"/>
              <a:gd name="connsiteY101" fmla="*/ 2632297 h 5444518"/>
              <a:gd name="connsiteX102" fmla="*/ 3508160 w 30445566"/>
              <a:gd name="connsiteY102" fmla="*/ 2539470 h 5444518"/>
              <a:gd name="connsiteX0" fmla="*/ 3508160 w 30445566"/>
              <a:gd name="connsiteY0" fmla="*/ 2539470 h 6295344"/>
              <a:gd name="connsiteX1" fmla="*/ 3831572 w 30445566"/>
              <a:gd name="connsiteY1" fmla="*/ 2349360 h 6295344"/>
              <a:gd name="connsiteX2" fmla="*/ 4065980 w 30445566"/>
              <a:gd name="connsiteY2" fmla="*/ 2104266 h 6295344"/>
              <a:gd name="connsiteX3" fmla="*/ 4445313 w 30445566"/>
              <a:gd name="connsiteY3" fmla="*/ 2153874 h 6295344"/>
              <a:gd name="connsiteX4" fmla="*/ 4930357 w 30445566"/>
              <a:gd name="connsiteY4" fmla="*/ 1959890 h 6295344"/>
              <a:gd name="connsiteX5" fmla="*/ 5053327 w 30445566"/>
              <a:gd name="connsiteY5" fmla="*/ 1968592 h 6295344"/>
              <a:gd name="connsiteX6" fmla="*/ 5259625 w 30445566"/>
              <a:gd name="connsiteY6" fmla="*/ 1676570 h 6295344"/>
              <a:gd name="connsiteX7" fmla="*/ 5524501 w 30445566"/>
              <a:gd name="connsiteY7" fmla="*/ 2102406 h 6295344"/>
              <a:gd name="connsiteX8" fmla="*/ 5682442 w 30445566"/>
              <a:gd name="connsiteY8" fmla="*/ 1538341 h 6295344"/>
              <a:gd name="connsiteX9" fmla="*/ 6109441 w 30445566"/>
              <a:gd name="connsiteY9" fmla="*/ 1265136 h 6295344"/>
              <a:gd name="connsiteX10" fmla="*/ 6231640 w 30445566"/>
              <a:gd name="connsiteY10" fmla="*/ 936175 h 6295344"/>
              <a:gd name="connsiteX11" fmla="*/ 6777760 w 30445566"/>
              <a:gd name="connsiteY11" fmla="*/ 1090434 h 6295344"/>
              <a:gd name="connsiteX12" fmla="*/ 6988993 w 30445566"/>
              <a:gd name="connsiteY12" fmla="*/ 871128 h 6295344"/>
              <a:gd name="connsiteX13" fmla="*/ 7178796 w 30445566"/>
              <a:gd name="connsiteY13" fmla="*/ 796322 h 6295344"/>
              <a:gd name="connsiteX14" fmla="*/ 7483944 w 30445566"/>
              <a:gd name="connsiteY14" fmla="*/ 280355 h 6295344"/>
              <a:gd name="connsiteX15" fmla="*/ 7778550 w 30445566"/>
              <a:gd name="connsiteY15" fmla="*/ 393124 h 6295344"/>
              <a:gd name="connsiteX16" fmla="*/ 7898593 w 30445566"/>
              <a:gd name="connsiteY16" fmla="*/ 603800 h 6295344"/>
              <a:gd name="connsiteX17" fmla="*/ 8129102 w 30445566"/>
              <a:gd name="connsiteY17" fmla="*/ 874291 h 6295344"/>
              <a:gd name="connsiteX18" fmla="*/ 8250698 w 30445566"/>
              <a:gd name="connsiteY18" fmla="*/ 1300484 h 6295344"/>
              <a:gd name="connsiteX19" fmla="*/ 8411204 w 30445566"/>
              <a:gd name="connsiteY19" fmla="*/ 1472135 h 6295344"/>
              <a:gd name="connsiteX20" fmla="*/ 8592585 w 30445566"/>
              <a:gd name="connsiteY20" fmla="*/ 1730324 h 6295344"/>
              <a:gd name="connsiteX21" fmla="*/ 8704249 w 30445566"/>
              <a:gd name="connsiteY21" fmla="*/ 1764370 h 6295344"/>
              <a:gd name="connsiteX22" fmla="*/ 8788151 w 30445566"/>
              <a:gd name="connsiteY22" fmla="*/ 1895288 h 6295344"/>
              <a:gd name="connsiteX23" fmla="*/ 8957575 w 30445566"/>
              <a:gd name="connsiteY23" fmla="*/ 1799431 h 6295344"/>
              <a:gd name="connsiteX24" fmla="*/ 9296036 w 30445566"/>
              <a:gd name="connsiteY24" fmla="*/ 1729536 h 6295344"/>
              <a:gd name="connsiteX25" fmla="*/ 9691183 w 30445566"/>
              <a:gd name="connsiteY25" fmla="*/ 1662409 h 6295344"/>
              <a:gd name="connsiteX26" fmla="*/ 9995093 w 30445566"/>
              <a:gd name="connsiteY26" fmla="*/ 1668743 h 6295344"/>
              <a:gd name="connsiteX27" fmla="*/ 10433963 w 30445566"/>
              <a:gd name="connsiteY27" fmla="*/ 1422365 h 6295344"/>
              <a:gd name="connsiteX28" fmla="*/ 10892555 w 30445566"/>
              <a:gd name="connsiteY28" fmla="*/ 1692633 h 6295344"/>
              <a:gd name="connsiteX29" fmla="*/ 11209898 w 30445566"/>
              <a:gd name="connsiteY29" fmla="*/ 1722857 h 6295344"/>
              <a:gd name="connsiteX30" fmla="*/ 11438733 w 30445566"/>
              <a:gd name="connsiteY30" fmla="*/ 1899730 h 6295344"/>
              <a:gd name="connsiteX31" fmla="*/ 12014591 w 30445566"/>
              <a:gd name="connsiteY31" fmla="*/ 1481067 h 6295344"/>
              <a:gd name="connsiteX32" fmla="*/ 12455056 w 30445566"/>
              <a:gd name="connsiteY32" fmla="*/ 1560954 h 6295344"/>
              <a:gd name="connsiteX33" fmla="*/ 12841948 w 30445566"/>
              <a:gd name="connsiteY33" fmla="*/ 1647298 h 6295344"/>
              <a:gd name="connsiteX34" fmla="*/ 13275046 w 30445566"/>
              <a:gd name="connsiteY34" fmla="*/ 1376170 h 6295344"/>
              <a:gd name="connsiteX35" fmla="*/ 13873315 w 30445566"/>
              <a:gd name="connsiteY35" fmla="*/ 1329953 h 6295344"/>
              <a:gd name="connsiteX36" fmla="*/ 14190658 w 30445566"/>
              <a:gd name="connsiteY36" fmla="*/ 1148620 h 6295344"/>
              <a:gd name="connsiteX37" fmla="*/ 14462702 w 30445566"/>
              <a:gd name="connsiteY37" fmla="*/ 982394 h 6295344"/>
              <a:gd name="connsiteX38" fmla="*/ 14836679 w 30445566"/>
              <a:gd name="connsiteY38" fmla="*/ 1224170 h 6295344"/>
              <a:gd name="connsiteX39" fmla="*/ 15460033 w 30445566"/>
              <a:gd name="connsiteY39" fmla="*/ 1360177 h 6295344"/>
              <a:gd name="connsiteX40" fmla="*/ 15822742 w 30445566"/>
              <a:gd name="connsiteY40" fmla="*/ 1193955 h 6295344"/>
              <a:gd name="connsiteX41" fmla="*/ 16128719 w 30445566"/>
              <a:gd name="connsiteY41" fmla="*/ 1178839 h 6295344"/>
              <a:gd name="connsiteX42" fmla="*/ 16502755 w 30445566"/>
              <a:gd name="connsiteY42" fmla="*/ 861499 h 6295344"/>
              <a:gd name="connsiteX43" fmla="*/ 17205446 w 30445566"/>
              <a:gd name="connsiteY43" fmla="*/ 740604 h 6295344"/>
              <a:gd name="connsiteX44" fmla="*/ 17454761 w 30445566"/>
              <a:gd name="connsiteY44" fmla="*/ 1012609 h 6295344"/>
              <a:gd name="connsiteX45" fmla="*/ 17749463 w 30445566"/>
              <a:gd name="connsiteY45" fmla="*/ 831275 h 6295344"/>
              <a:gd name="connsiteX46" fmla="*/ 18066781 w 30445566"/>
              <a:gd name="connsiteY46" fmla="*/ 816163 h 6295344"/>
              <a:gd name="connsiteX47" fmla="*/ 18406816 w 30445566"/>
              <a:gd name="connsiteY47" fmla="*/ 589490 h 6295344"/>
              <a:gd name="connsiteX48" fmla="*/ 18565466 w 30445566"/>
              <a:gd name="connsiteY48" fmla="*/ 816159 h 6295344"/>
              <a:gd name="connsiteX49" fmla="*/ 18837499 w 30445566"/>
              <a:gd name="connsiteY49" fmla="*/ 513931 h 6295344"/>
              <a:gd name="connsiteX50" fmla="*/ 19052813 w 30445566"/>
              <a:gd name="connsiteY50" fmla="*/ 483708 h 6295344"/>
              <a:gd name="connsiteX51" fmla="*/ 19188817 w 30445566"/>
              <a:gd name="connsiteY51" fmla="*/ 332589 h 6295344"/>
              <a:gd name="connsiteX52" fmla="*/ 19358822 w 30445566"/>
              <a:gd name="connsiteY52" fmla="*/ 137 h 6295344"/>
              <a:gd name="connsiteX53" fmla="*/ 19562850 w 30445566"/>
              <a:gd name="connsiteY53" fmla="*/ 226810 h 6295344"/>
              <a:gd name="connsiteX54" fmla="*/ 20106870 w 30445566"/>
              <a:gd name="connsiteY54" fmla="*/ 770824 h 6295344"/>
              <a:gd name="connsiteX55" fmla="*/ 20446887 w 30445566"/>
              <a:gd name="connsiteY55" fmla="*/ 1224170 h 6295344"/>
              <a:gd name="connsiteX56" fmla="*/ 20794612 w 30445566"/>
              <a:gd name="connsiteY56" fmla="*/ 960732 h 6295344"/>
              <a:gd name="connsiteX57" fmla="*/ 21149572 w 30445566"/>
              <a:gd name="connsiteY57" fmla="*/ 740613 h 6295344"/>
              <a:gd name="connsiteX58" fmla="*/ 21761588 w 30445566"/>
              <a:gd name="connsiteY58" fmla="*/ 952161 h 6295344"/>
              <a:gd name="connsiteX59" fmla="*/ 21933648 w 30445566"/>
              <a:gd name="connsiteY59" fmla="*/ 1399472 h 6295344"/>
              <a:gd name="connsiteX60" fmla="*/ 22174114 w 30445566"/>
              <a:gd name="connsiteY60" fmla="*/ 1331973 h 6295344"/>
              <a:gd name="connsiteX61" fmla="*/ 22600279 w 30445566"/>
              <a:gd name="connsiteY61" fmla="*/ 1586850 h 6295344"/>
              <a:gd name="connsiteX62" fmla="*/ 22920267 w 30445566"/>
              <a:gd name="connsiteY62" fmla="*/ 1286128 h 6295344"/>
              <a:gd name="connsiteX63" fmla="*/ 23224558 w 30445566"/>
              <a:gd name="connsiteY63" fmla="*/ 1180102 h 6295344"/>
              <a:gd name="connsiteX64" fmla="*/ 23642975 w 30445566"/>
              <a:gd name="connsiteY64" fmla="*/ 952166 h 6295344"/>
              <a:gd name="connsiteX65" fmla="*/ 23996568 w 30445566"/>
              <a:gd name="connsiteY65" fmla="*/ 1264475 h 6295344"/>
              <a:gd name="connsiteX66" fmla="*/ 24403655 w 30445566"/>
              <a:gd name="connsiteY66" fmla="*/ 1024700 h 6295344"/>
              <a:gd name="connsiteX67" fmla="*/ 24781237 w 30445566"/>
              <a:gd name="connsiteY67" fmla="*/ 1281349 h 6295344"/>
              <a:gd name="connsiteX68" fmla="*/ 25425761 w 30445566"/>
              <a:gd name="connsiteY68" fmla="*/ 1717569 h 6295344"/>
              <a:gd name="connsiteX69" fmla="*/ 25882306 w 30445566"/>
              <a:gd name="connsiteY69" fmla="*/ 1500719 h 6295344"/>
              <a:gd name="connsiteX70" fmla="*/ 26113717 w 30445566"/>
              <a:gd name="connsiteY70" fmla="*/ 1517337 h 6295344"/>
              <a:gd name="connsiteX71" fmla="*/ 26337920 w 30445566"/>
              <a:gd name="connsiteY71" fmla="*/ 1078854 h 6295344"/>
              <a:gd name="connsiteX72" fmla="*/ 26658298 w 30445566"/>
              <a:gd name="connsiteY72" fmla="*/ 1440772 h 6295344"/>
              <a:gd name="connsiteX73" fmla="*/ 27201746 w 30445566"/>
              <a:gd name="connsiteY73" fmla="*/ 1889083 h 6295344"/>
              <a:gd name="connsiteX74" fmla="*/ 27619766 w 30445566"/>
              <a:gd name="connsiteY74" fmla="*/ 1926358 h 6295344"/>
              <a:gd name="connsiteX75" fmla="*/ 27957882 w 30445566"/>
              <a:gd name="connsiteY75" fmla="*/ 1736964 h 6295344"/>
              <a:gd name="connsiteX76" fmla="*/ 28261625 w 30445566"/>
              <a:gd name="connsiteY76" fmla="*/ 1821337 h 6295344"/>
              <a:gd name="connsiteX77" fmla="*/ 28380443 w 30445566"/>
              <a:gd name="connsiteY77" fmla="*/ 1496179 h 6295344"/>
              <a:gd name="connsiteX78" fmla="*/ 28901792 w 30445566"/>
              <a:gd name="connsiteY78" fmla="*/ 1314846 h 6295344"/>
              <a:gd name="connsiteX79" fmla="*/ 29274102 w 30445566"/>
              <a:gd name="connsiteY79" fmla="*/ 1686340 h 6295344"/>
              <a:gd name="connsiteX80" fmla="*/ 29695151 w 30445566"/>
              <a:gd name="connsiteY80" fmla="*/ 1465960 h 6295344"/>
              <a:gd name="connsiteX81" fmla="*/ 30400485 w 30445566"/>
              <a:gd name="connsiteY81" fmla="*/ 1399472 h 6295344"/>
              <a:gd name="connsiteX82" fmla="*/ 30443170 w 30445566"/>
              <a:gd name="connsiteY82" fmla="*/ 1798416 h 6295344"/>
              <a:gd name="connsiteX83" fmla="*/ 30428895 w 30445566"/>
              <a:gd name="connsiteY83" fmla="*/ 5438645 h 6295344"/>
              <a:gd name="connsiteX84" fmla="*/ 35015 w 30445566"/>
              <a:gd name="connsiteY84" fmla="*/ 6295344 h 6295344"/>
              <a:gd name="connsiteX85" fmla="*/ 0 w 30445566"/>
              <a:gd name="connsiteY85" fmla="*/ 3510693 h 6295344"/>
              <a:gd name="connsiteX86" fmla="*/ 187368 w 30445566"/>
              <a:gd name="connsiteY86" fmla="*/ 3429615 h 6295344"/>
              <a:gd name="connsiteX87" fmla="*/ 418042 w 30445566"/>
              <a:gd name="connsiteY87" fmla="*/ 3532213 h 6295344"/>
              <a:gd name="connsiteX88" fmla="*/ 694134 w 30445566"/>
              <a:gd name="connsiteY88" fmla="*/ 3426089 h 6295344"/>
              <a:gd name="connsiteX89" fmla="*/ 894158 w 30445566"/>
              <a:gd name="connsiteY89" fmla="*/ 3512107 h 6295344"/>
              <a:gd name="connsiteX90" fmla="*/ 1037033 w 30445566"/>
              <a:gd name="connsiteY90" fmla="*/ 3235882 h 6295344"/>
              <a:gd name="connsiteX91" fmla="*/ 1408507 w 30445566"/>
              <a:gd name="connsiteY91" fmla="*/ 3102532 h 6295344"/>
              <a:gd name="connsiteX92" fmla="*/ 1683367 w 30445566"/>
              <a:gd name="connsiteY92" fmla="*/ 3035856 h 6295344"/>
              <a:gd name="connsiteX93" fmla="*/ 1853814 w 30445566"/>
              <a:gd name="connsiteY93" fmla="*/ 2812770 h 6295344"/>
              <a:gd name="connsiteX94" fmla="*/ 1974130 w 30445566"/>
              <a:gd name="connsiteY94" fmla="*/ 2856886 h 6295344"/>
              <a:gd name="connsiteX95" fmla="*/ 2093806 w 30445566"/>
              <a:gd name="connsiteY95" fmla="*/ 2701479 h 6295344"/>
              <a:gd name="connsiteX96" fmla="*/ 2343099 w 30445566"/>
              <a:gd name="connsiteY96" fmla="*/ 2704486 h 6295344"/>
              <a:gd name="connsiteX97" fmla="*/ 2477813 w 30445566"/>
              <a:gd name="connsiteY97" fmla="*/ 2853378 h 6295344"/>
              <a:gd name="connsiteX98" fmla="*/ 2671962 w 30445566"/>
              <a:gd name="connsiteY98" fmla="*/ 2800739 h 6295344"/>
              <a:gd name="connsiteX99" fmla="*/ 3004835 w 30445566"/>
              <a:gd name="connsiteY99" fmla="*/ 2768655 h 6295344"/>
              <a:gd name="connsiteX100" fmla="*/ 3313506 w 30445566"/>
              <a:gd name="connsiteY100" fmla="*/ 2778682 h 6295344"/>
              <a:gd name="connsiteX101" fmla="*/ 3377814 w 30445566"/>
              <a:gd name="connsiteY101" fmla="*/ 2632297 h 6295344"/>
              <a:gd name="connsiteX102" fmla="*/ 3508160 w 30445566"/>
              <a:gd name="connsiteY102" fmla="*/ 2539470 h 6295344"/>
              <a:gd name="connsiteX0" fmla="*/ 3508160 w 30444460"/>
              <a:gd name="connsiteY0" fmla="*/ 2539470 h 6295344"/>
              <a:gd name="connsiteX1" fmla="*/ 3831572 w 30444460"/>
              <a:gd name="connsiteY1" fmla="*/ 2349360 h 6295344"/>
              <a:gd name="connsiteX2" fmla="*/ 4065980 w 30444460"/>
              <a:gd name="connsiteY2" fmla="*/ 2104266 h 6295344"/>
              <a:gd name="connsiteX3" fmla="*/ 4445313 w 30444460"/>
              <a:gd name="connsiteY3" fmla="*/ 2153874 h 6295344"/>
              <a:gd name="connsiteX4" fmla="*/ 4930357 w 30444460"/>
              <a:gd name="connsiteY4" fmla="*/ 1959890 h 6295344"/>
              <a:gd name="connsiteX5" fmla="*/ 5053327 w 30444460"/>
              <a:gd name="connsiteY5" fmla="*/ 1968592 h 6295344"/>
              <a:gd name="connsiteX6" fmla="*/ 5259625 w 30444460"/>
              <a:gd name="connsiteY6" fmla="*/ 1676570 h 6295344"/>
              <a:gd name="connsiteX7" fmla="*/ 5524501 w 30444460"/>
              <a:gd name="connsiteY7" fmla="*/ 2102406 h 6295344"/>
              <a:gd name="connsiteX8" fmla="*/ 5682442 w 30444460"/>
              <a:gd name="connsiteY8" fmla="*/ 1538341 h 6295344"/>
              <a:gd name="connsiteX9" fmla="*/ 6109441 w 30444460"/>
              <a:gd name="connsiteY9" fmla="*/ 1265136 h 6295344"/>
              <a:gd name="connsiteX10" fmla="*/ 6231640 w 30444460"/>
              <a:gd name="connsiteY10" fmla="*/ 936175 h 6295344"/>
              <a:gd name="connsiteX11" fmla="*/ 6777760 w 30444460"/>
              <a:gd name="connsiteY11" fmla="*/ 1090434 h 6295344"/>
              <a:gd name="connsiteX12" fmla="*/ 6988993 w 30444460"/>
              <a:gd name="connsiteY12" fmla="*/ 871128 h 6295344"/>
              <a:gd name="connsiteX13" fmla="*/ 7178796 w 30444460"/>
              <a:gd name="connsiteY13" fmla="*/ 796322 h 6295344"/>
              <a:gd name="connsiteX14" fmla="*/ 7483944 w 30444460"/>
              <a:gd name="connsiteY14" fmla="*/ 280355 h 6295344"/>
              <a:gd name="connsiteX15" fmla="*/ 7778550 w 30444460"/>
              <a:gd name="connsiteY15" fmla="*/ 393124 h 6295344"/>
              <a:gd name="connsiteX16" fmla="*/ 7898593 w 30444460"/>
              <a:gd name="connsiteY16" fmla="*/ 603800 h 6295344"/>
              <a:gd name="connsiteX17" fmla="*/ 8129102 w 30444460"/>
              <a:gd name="connsiteY17" fmla="*/ 874291 h 6295344"/>
              <a:gd name="connsiteX18" fmla="*/ 8250698 w 30444460"/>
              <a:gd name="connsiteY18" fmla="*/ 1300484 h 6295344"/>
              <a:gd name="connsiteX19" fmla="*/ 8411204 w 30444460"/>
              <a:gd name="connsiteY19" fmla="*/ 1472135 h 6295344"/>
              <a:gd name="connsiteX20" fmla="*/ 8592585 w 30444460"/>
              <a:gd name="connsiteY20" fmla="*/ 1730324 h 6295344"/>
              <a:gd name="connsiteX21" fmla="*/ 8704249 w 30444460"/>
              <a:gd name="connsiteY21" fmla="*/ 1764370 h 6295344"/>
              <a:gd name="connsiteX22" fmla="*/ 8788151 w 30444460"/>
              <a:gd name="connsiteY22" fmla="*/ 1895288 h 6295344"/>
              <a:gd name="connsiteX23" fmla="*/ 8957575 w 30444460"/>
              <a:gd name="connsiteY23" fmla="*/ 1799431 h 6295344"/>
              <a:gd name="connsiteX24" fmla="*/ 9296036 w 30444460"/>
              <a:gd name="connsiteY24" fmla="*/ 1729536 h 6295344"/>
              <a:gd name="connsiteX25" fmla="*/ 9691183 w 30444460"/>
              <a:gd name="connsiteY25" fmla="*/ 1662409 h 6295344"/>
              <a:gd name="connsiteX26" fmla="*/ 9995093 w 30444460"/>
              <a:gd name="connsiteY26" fmla="*/ 1668743 h 6295344"/>
              <a:gd name="connsiteX27" fmla="*/ 10433963 w 30444460"/>
              <a:gd name="connsiteY27" fmla="*/ 1422365 h 6295344"/>
              <a:gd name="connsiteX28" fmla="*/ 10892555 w 30444460"/>
              <a:gd name="connsiteY28" fmla="*/ 1692633 h 6295344"/>
              <a:gd name="connsiteX29" fmla="*/ 11209898 w 30444460"/>
              <a:gd name="connsiteY29" fmla="*/ 1722857 h 6295344"/>
              <a:gd name="connsiteX30" fmla="*/ 11438733 w 30444460"/>
              <a:gd name="connsiteY30" fmla="*/ 1899730 h 6295344"/>
              <a:gd name="connsiteX31" fmla="*/ 12014591 w 30444460"/>
              <a:gd name="connsiteY31" fmla="*/ 1481067 h 6295344"/>
              <a:gd name="connsiteX32" fmla="*/ 12455056 w 30444460"/>
              <a:gd name="connsiteY32" fmla="*/ 1560954 h 6295344"/>
              <a:gd name="connsiteX33" fmla="*/ 12841948 w 30444460"/>
              <a:gd name="connsiteY33" fmla="*/ 1647298 h 6295344"/>
              <a:gd name="connsiteX34" fmla="*/ 13275046 w 30444460"/>
              <a:gd name="connsiteY34" fmla="*/ 1376170 h 6295344"/>
              <a:gd name="connsiteX35" fmla="*/ 13873315 w 30444460"/>
              <a:gd name="connsiteY35" fmla="*/ 1329953 h 6295344"/>
              <a:gd name="connsiteX36" fmla="*/ 14190658 w 30444460"/>
              <a:gd name="connsiteY36" fmla="*/ 1148620 h 6295344"/>
              <a:gd name="connsiteX37" fmla="*/ 14462702 w 30444460"/>
              <a:gd name="connsiteY37" fmla="*/ 982394 h 6295344"/>
              <a:gd name="connsiteX38" fmla="*/ 14836679 w 30444460"/>
              <a:gd name="connsiteY38" fmla="*/ 1224170 h 6295344"/>
              <a:gd name="connsiteX39" fmla="*/ 15460033 w 30444460"/>
              <a:gd name="connsiteY39" fmla="*/ 1360177 h 6295344"/>
              <a:gd name="connsiteX40" fmla="*/ 15822742 w 30444460"/>
              <a:gd name="connsiteY40" fmla="*/ 1193955 h 6295344"/>
              <a:gd name="connsiteX41" fmla="*/ 16128719 w 30444460"/>
              <a:gd name="connsiteY41" fmla="*/ 1178839 h 6295344"/>
              <a:gd name="connsiteX42" fmla="*/ 16502755 w 30444460"/>
              <a:gd name="connsiteY42" fmla="*/ 861499 h 6295344"/>
              <a:gd name="connsiteX43" fmla="*/ 17205446 w 30444460"/>
              <a:gd name="connsiteY43" fmla="*/ 740604 h 6295344"/>
              <a:gd name="connsiteX44" fmla="*/ 17454761 w 30444460"/>
              <a:gd name="connsiteY44" fmla="*/ 1012609 h 6295344"/>
              <a:gd name="connsiteX45" fmla="*/ 17749463 w 30444460"/>
              <a:gd name="connsiteY45" fmla="*/ 831275 h 6295344"/>
              <a:gd name="connsiteX46" fmla="*/ 18066781 w 30444460"/>
              <a:gd name="connsiteY46" fmla="*/ 816163 h 6295344"/>
              <a:gd name="connsiteX47" fmla="*/ 18406816 w 30444460"/>
              <a:gd name="connsiteY47" fmla="*/ 589490 h 6295344"/>
              <a:gd name="connsiteX48" fmla="*/ 18565466 w 30444460"/>
              <a:gd name="connsiteY48" fmla="*/ 816159 h 6295344"/>
              <a:gd name="connsiteX49" fmla="*/ 18837499 w 30444460"/>
              <a:gd name="connsiteY49" fmla="*/ 513931 h 6295344"/>
              <a:gd name="connsiteX50" fmla="*/ 19052813 w 30444460"/>
              <a:gd name="connsiteY50" fmla="*/ 483708 h 6295344"/>
              <a:gd name="connsiteX51" fmla="*/ 19188817 w 30444460"/>
              <a:gd name="connsiteY51" fmla="*/ 332589 h 6295344"/>
              <a:gd name="connsiteX52" fmla="*/ 19358822 w 30444460"/>
              <a:gd name="connsiteY52" fmla="*/ 137 h 6295344"/>
              <a:gd name="connsiteX53" fmla="*/ 19562850 w 30444460"/>
              <a:gd name="connsiteY53" fmla="*/ 226810 h 6295344"/>
              <a:gd name="connsiteX54" fmla="*/ 20106870 w 30444460"/>
              <a:gd name="connsiteY54" fmla="*/ 770824 h 6295344"/>
              <a:gd name="connsiteX55" fmla="*/ 20446887 w 30444460"/>
              <a:gd name="connsiteY55" fmla="*/ 1224170 h 6295344"/>
              <a:gd name="connsiteX56" fmla="*/ 20794612 w 30444460"/>
              <a:gd name="connsiteY56" fmla="*/ 960732 h 6295344"/>
              <a:gd name="connsiteX57" fmla="*/ 21149572 w 30444460"/>
              <a:gd name="connsiteY57" fmla="*/ 740613 h 6295344"/>
              <a:gd name="connsiteX58" fmla="*/ 21761588 w 30444460"/>
              <a:gd name="connsiteY58" fmla="*/ 952161 h 6295344"/>
              <a:gd name="connsiteX59" fmla="*/ 21933648 w 30444460"/>
              <a:gd name="connsiteY59" fmla="*/ 1399472 h 6295344"/>
              <a:gd name="connsiteX60" fmla="*/ 22174114 w 30444460"/>
              <a:gd name="connsiteY60" fmla="*/ 1331973 h 6295344"/>
              <a:gd name="connsiteX61" fmla="*/ 22600279 w 30444460"/>
              <a:gd name="connsiteY61" fmla="*/ 1586850 h 6295344"/>
              <a:gd name="connsiteX62" fmla="*/ 22920267 w 30444460"/>
              <a:gd name="connsiteY62" fmla="*/ 1286128 h 6295344"/>
              <a:gd name="connsiteX63" fmla="*/ 23224558 w 30444460"/>
              <a:gd name="connsiteY63" fmla="*/ 1180102 h 6295344"/>
              <a:gd name="connsiteX64" fmla="*/ 23642975 w 30444460"/>
              <a:gd name="connsiteY64" fmla="*/ 952166 h 6295344"/>
              <a:gd name="connsiteX65" fmla="*/ 23996568 w 30444460"/>
              <a:gd name="connsiteY65" fmla="*/ 1264475 h 6295344"/>
              <a:gd name="connsiteX66" fmla="*/ 24403655 w 30444460"/>
              <a:gd name="connsiteY66" fmla="*/ 1024700 h 6295344"/>
              <a:gd name="connsiteX67" fmla="*/ 24781237 w 30444460"/>
              <a:gd name="connsiteY67" fmla="*/ 1281349 h 6295344"/>
              <a:gd name="connsiteX68" fmla="*/ 25425761 w 30444460"/>
              <a:gd name="connsiteY68" fmla="*/ 1717569 h 6295344"/>
              <a:gd name="connsiteX69" fmla="*/ 25882306 w 30444460"/>
              <a:gd name="connsiteY69" fmla="*/ 1500719 h 6295344"/>
              <a:gd name="connsiteX70" fmla="*/ 26113717 w 30444460"/>
              <a:gd name="connsiteY70" fmla="*/ 1517337 h 6295344"/>
              <a:gd name="connsiteX71" fmla="*/ 26337920 w 30444460"/>
              <a:gd name="connsiteY71" fmla="*/ 1078854 h 6295344"/>
              <a:gd name="connsiteX72" fmla="*/ 26658298 w 30444460"/>
              <a:gd name="connsiteY72" fmla="*/ 1440772 h 6295344"/>
              <a:gd name="connsiteX73" fmla="*/ 27201746 w 30444460"/>
              <a:gd name="connsiteY73" fmla="*/ 1889083 h 6295344"/>
              <a:gd name="connsiteX74" fmla="*/ 27619766 w 30444460"/>
              <a:gd name="connsiteY74" fmla="*/ 1926358 h 6295344"/>
              <a:gd name="connsiteX75" fmla="*/ 27957882 w 30444460"/>
              <a:gd name="connsiteY75" fmla="*/ 1736964 h 6295344"/>
              <a:gd name="connsiteX76" fmla="*/ 28261625 w 30444460"/>
              <a:gd name="connsiteY76" fmla="*/ 1821337 h 6295344"/>
              <a:gd name="connsiteX77" fmla="*/ 28380443 w 30444460"/>
              <a:gd name="connsiteY77" fmla="*/ 1496179 h 6295344"/>
              <a:gd name="connsiteX78" fmla="*/ 28901792 w 30444460"/>
              <a:gd name="connsiteY78" fmla="*/ 1314846 h 6295344"/>
              <a:gd name="connsiteX79" fmla="*/ 29274102 w 30444460"/>
              <a:gd name="connsiteY79" fmla="*/ 1686340 h 6295344"/>
              <a:gd name="connsiteX80" fmla="*/ 29695151 w 30444460"/>
              <a:gd name="connsiteY80" fmla="*/ 1465960 h 6295344"/>
              <a:gd name="connsiteX81" fmla="*/ 30400485 w 30444460"/>
              <a:gd name="connsiteY81" fmla="*/ 1399472 h 6295344"/>
              <a:gd name="connsiteX82" fmla="*/ 30443170 w 30444460"/>
              <a:gd name="connsiteY82" fmla="*/ 1798416 h 6295344"/>
              <a:gd name="connsiteX83" fmla="*/ 30428897 w 30444460"/>
              <a:gd name="connsiteY83" fmla="*/ 6289467 h 6295344"/>
              <a:gd name="connsiteX84" fmla="*/ 35015 w 30444460"/>
              <a:gd name="connsiteY84" fmla="*/ 6295344 h 6295344"/>
              <a:gd name="connsiteX85" fmla="*/ 0 w 30444460"/>
              <a:gd name="connsiteY85" fmla="*/ 3510693 h 6295344"/>
              <a:gd name="connsiteX86" fmla="*/ 187368 w 30444460"/>
              <a:gd name="connsiteY86" fmla="*/ 3429615 h 6295344"/>
              <a:gd name="connsiteX87" fmla="*/ 418042 w 30444460"/>
              <a:gd name="connsiteY87" fmla="*/ 3532213 h 6295344"/>
              <a:gd name="connsiteX88" fmla="*/ 694134 w 30444460"/>
              <a:gd name="connsiteY88" fmla="*/ 3426089 h 6295344"/>
              <a:gd name="connsiteX89" fmla="*/ 894158 w 30444460"/>
              <a:gd name="connsiteY89" fmla="*/ 3512107 h 6295344"/>
              <a:gd name="connsiteX90" fmla="*/ 1037033 w 30444460"/>
              <a:gd name="connsiteY90" fmla="*/ 3235882 h 6295344"/>
              <a:gd name="connsiteX91" fmla="*/ 1408507 w 30444460"/>
              <a:gd name="connsiteY91" fmla="*/ 3102532 h 6295344"/>
              <a:gd name="connsiteX92" fmla="*/ 1683367 w 30444460"/>
              <a:gd name="connsiteY92" fmla="*/ 3035856 h 6295344"/>
              <a:gd name="connsiteX93" fmla="*/ 1853814 w 30444460"/>
              <a:gd name="connsiteY93" fmla="*/ 2812770 h 6295344"/>
              <a:gd name="connsiteX94" fmla="*/ 1974130 w 30444460"/>
              <a:gd name="connsiteY94" fmla="*/ 2856886 h 6295344"/>
              <a:gd name="connsiteX95" fmla="*/ 2093806 w 30444460"/>
              <a:gd name="connsiteY95" fmla="*/ 2701479 h 6295344"/>
              <a:gd name="connsiteX96" fmla="*/ 2343099 w 30444460"/>
              <a:gd name="connsiteY96" fmla="*/ 2704486 h 6295344"/>
              <a:gd name="connsiteX97" fmla="*/ 2477813 w 30444460"/>
              <a:gd name="connsiteY97" fmla="*/ 2853378 h 6295344"/>
              <a:gd name="connsiteX98" fmla="*/ 2671962 w 30444460"/>
              <a:gd name="connsiteY98" fmla="*/ 2800739 h 6295344"/>
              <a:gd name="connsiteX99" fmla="*/ 3004835 w 30444460"/>
              <a:gd name="connsiteY99" fmla="*/ 2768655 h 6295344"/>
              <a:gd name="connsiteX100" fmla="*/ 3313506 w 30444460"/>
              <a:gd name="connsiteY100" fmla="*/ 2778682 h 6295344"/>
              <a:gd name="connsiteX101" fmla="*/ 3377814 w 30444460"/>
              <a:gd name="connsiteY101" fmla="*/ 2632297 h 6295344"/>
              <a:gd name="connsiteX102" fmla="*/ 3508160 w 30444460"/>
              <a:gd name="connsiteY102" fmla="*/ 2539470 h 6295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0444460" h="6295344">
                <a:moveTo>
                  <a:pt x="3508160" y="2539470"/>
                </a:moveTo>
                <a:cubicBezTo>
                  <a:pt x="3583786" y="2492314"/>
                  <a:pt x="3738602" y="2421894"/>
                  <a:pt x="3831572" y="2349360"/>
                </a:cubicBezTo>
                <a:cubicBezTo>
                  <a:pt x="3924542" y="2276826"/>
                  <a:pt x="3963690" y="2136847"/>
                  <a:pt x="4065980" y="2104266"/>
                </a:cubicBezTo>
                <a:cubicBezTo>
                  <a:pt x="4168270" y="2071685"/>
                  <a:pt x="4301250" y="2177937"/>
                  <a:pt x="4445313" y="2153874"/>
                </a:cubicBezTo>
                <a:cubicBezTo>
                  <a:pt x="4589376" y="2129811"/>
                  <a:pt x="4829021" y="1990770"/>
                  <a:pt x="4930357" y="1959890"/>
                </a:cubicBezTo>
                <a:cubicBezTo>
                  <a:pt x="5031693" y="1929010"/>
                  <a:pt x="4998449" y="2015812"/>
                  <a:pt x="5053327" y="1968592"/>
                </a:cubicBezTo>
                <a:cubicBezTo>
                  <a:pt x="5108205" y="1921372"/>
                  <a:pt x="5162046" y="1722530"/>
                  <a:pt x="5259625" y="1676570"/>
                </a:cubicBezTo>
                <a:cubicBezTo>
                  <a:pt x="5357204" y="1630610"/>
                  <a:pt x="5473082" y="2158782"/>
                  <a:pt x="5524501" y="2102406"/>
                </a:cubicBezTo>
                <a:cubicBezTo>
                  <a:pt x="5575921" y="2046030"/>
                  <a:pt x="5581777" y="1628673"/>
                  <a:pt x="5682442" y="1538341"/>
                </a:cubicBezTo>
                <a:cubicBezTo>
                  <a:pt x="5994526" y="1461664"/>
                  <a:pt x="5953943" y="1299209"/>
                  <a:pt x="6109441" y="1265136"/>
                </a:cubicBezTo>
                <a:cubicBezTo>
                  <a:pt x="6251779" y="1105444"/>
                  <a:pt x="6126942" y="935556"/>
                  <a:pt x="6231640" y="936175"/>
                </a:cubicBezTo>
                <a:cubicBezTo>
                  <a:pt x="6343026" y="907058"/>
                  <a:pt x="6651535" y="1101275"/>
                  <a:pt x="6777760" y="1090434"/>
                </a:cubicBezTo>
                <a:cubicBezTo>
                  <a:pt x="6885555" y="1065654"/>
                  <a:pt x="6901516" y="916972"/>
                  <a:pt x="6988993" y="871128"/>
                </a:cubicBezTo>
                <a:cubicBezTo>
                  <a:pt x="7087001" y="882899"/>
                  <a:pt x="7084203" y="777452"/>
                  <a:pt x="7178796" y="796322"/>
                </a:cubicBezTo>
                <a:cubicBezTo>
                  <a:pt x="7240128" y="764727"/>
                  <a:pt x="7433337" y="305471"/>
                  <a:pt x="7483944" y="280355"/>
                </a:cubicBezTo>
                <a:cubicBezTo>
                  <a:pt x="7534551" y="255239"/>
                  <a:pt x="7727750" y="391266"/>
                  <a:pt x="7778550" y="393124"/>
                </a:cubicBezTo>
                <a:cubicBezTo>
                  <a:pt x="7817345" y="392555"/>
                  <a:pt x="7844929" y="537462"/>
                  <a:pt x="7898593" y="603800"/>
                </a:cubicBezTo>
                <a:cubicBezTo>
                  <a:pt x="7945467" y="656095"/>
                  <a:pt x="8040660" y="771856"/>
                  <a:pt x="8129102" y="874291"/>
                </a:cubicBezTo>
                <a:cubicBezTo>
                  <a:pt x="8236999" y="1005909"/>
                  <a:pt x="8196385" y="1198344"/>
                  <a:pt x="8250698" y="1300484"/>
                </a:cubicBezTo>
                <a:cubicBezTo>
                  <a:pt x="8366146" y="1283393"/>
                  <a:pt x="8363849" y="1425996"/>
                  <a:pt x="8411204" y="1472135"/>
                </a:cubicBezTo>
                <a:cubicBezTo>
                  <a:pt x="8612241" y="1626156"/>
                  <a:pt x="8543744" y="1681618"/>
                  <a:pt x="8592585" y="1730324"/>
                </a:cubicBezTo>
                <a:cubicBezTo>
                  <a:pt x="8641426" y="1779030"/>
                  <a:pt x="8671655" y="1736876"/>
                  <a:pt x="8704249" y="1764370"/>
                </a:cubicBezTo>
                <a:cubicBezTo>
                  <a:pt x="8736843" y="1791864"/>
                  <a:pt x="8745930" y="1889445"/>
                  <a:pt x="8788151" y="1895288"/>
                </a:cubicBezTo>
                <a:cubicBezTo>
                  <a:pt x="8830372" y="1901131"/>
                  <a:pt x="8929176" y="1637354"/>
                  <a:pt x="8957575" y="1799431"/>
                </a:cubicBezTo>
                <a:cubicBezTo>
                  <a:pt x="8985974" y="1961508"/>
                  <a:pt x="9173768" y="1752373"/>
                  <a:pt x="9296036" y="1729536"/>
                </a:cubicBezTo>
                <a:cubicBezTo>
                  <a:pt x="9418304" y="1706699"/>
                  <a:pt x="9529343" y="1884105"/>
                  <a:pt x="9691183" y="1662409"/>
                </a:cubicBezTo>
                <a:cubicBezTo>
                  <a:pt x="9875694" y="1788278"/>
                  <a:pt x="9871296" y="1708750"/>
                  <a:pt x="9995093" y="1668743"/>
                </a:cubicBezTo>
                <a:cubicBezTo>
                  <a:pt x="10118890" y="1628736"/>
                  <a:pt x="10303276" y="1451126"/>
                  <a:pt x="10433963" y="1422365"/>
                </a:cubicBezTo>
                <a:cubicBezTo>
                  <a:pt x="10564650" y="1393604"/>
                  <a:pt x="10759455" y="1617365"/>
                  <a:pt x="10892555" y="1692633"/>
                </a:cubicBezTo>
                <a:cubicBezTo>
                  <a:pt x="11025655" y="1767901"/>
                  <a:pt x="11118868" y="1688341"/>
                  <a:pt x="11209898" y="1722857"/>
                </a:cubicBezTo>
                <a:cubicBezTo>
                  <a:pt x="11300928" y="1757373"/>
                  <a:pt x="11297062" y="1917360"/>
                  <a:pt x="11438733" y="1899730"/>
                </a:cubicBezTo>
                <a:cubicBezTo>
                  <a:pt x="11580404" y="1882100"/>
                  <a:pt x="11867871" y="1733978"/>
                  <a:pt x="12014591" y="1481067"/>
                </a:cubicBezTo>
                <a:cubicBezTo>
                  <a:pt x="12217979" y="1485053"/>
                  <a:pt x="12252536" y="1601105"/>
                  <a:pt x="12455056" y="1560954"/>
                </a:cubicBezTo>
                <a:cubicBezTo>
                  <a:pt x="12583504" y="1560954"/>
                  <a:pt x="12671282" y="1602538"/>
                  <a:pt x="12841948" y="1647298"/>
                </a:cubicBezTo>
                <a:cubicBezTo>
                  <a:pt x="12978612" y="1616503"/>
                  <a:pt x="12995476" y="1459282"/>
                  <a:pt x="13275046" y="1376170"/>
                </a:cubicBezTo>
                <a:cubicBezTo>
                  <a:pt x="13416717" y="1298094"/>
                  <a:pt x="13720713" y="1367878"/>
                  <a:pt x="13873315" y="1329953"/>
                </a:cubicBezTo>
                <a:cubicBezTo>
                  <a:pt x="14025917" y="1292028"/>
                  <a:pt x="14092427" y="1206546"/>
                  <a:pt x="14190658" y="1148620"/>
                </a:cubicBezTo>
                <a:cubicBezTo>
                  <a:pt x="14254887" y="969798"/>
                  <a:pt x="14200133" y="957207"/>
                  <a:pt x="14462702" y="982394"/>
                </a:cubicBezTo>
                <a:cubicBezTo>
                  <a:pt x="14566594" y="964763"/>
                  <a:pt x="14610006" y="1188910"/>
                  <a:pt x="14836679" y="1224170"/>
                </a:cubicBezTo>
                <a:cubicBezTo>
                  <a:pt x="14997234" y="1261948"/>
                  <a:pt x="15295689" y="1365213"/>
                  <a:pt x="15460033" y="1360177"/>
                </a:cubicBezTo>
                <a:cubicBezTo>
                  <a:pt x="15669710" y="1279582"/>
                  <a:pt x="15643288" y="1251882"/>
                  <a:pt x="15822742" y="1193955"/>
                </a:cubicBezTo>
                <a:cubicBezTo>
                  <a:pt x="15922856" y="1146102"/>
                  <a:pt x="16015384" y="1234248"/>
                  <a:pt x="16128719" y="1178839"/>
                </a:cubicBezTo>
                <a:cubicBezTo>
                  <a:pt x="16242055" y="1078096"/>
                  <a:pt x="16311967" y="916908"/>
                  <a:pt x="16502755" y="861499"/>
                </a:cubicBezTo>
                <a:cubicBezTo>
                  <a:pt x="16693543" y="806090"/>
                  <a:pt x="17048667" y="758235"/>
                  <a:pt x="17205446" y="740604"/>
                </a:cubicBezTo>
                <a:cubicBezTo>
                  <a:pt x="17362225" y="722973"/>
                  <a:pt x="17364094" y="891714"/>
                  <a:pt x="17454761" y="1012609"/>
                </a:cubicBezTo>
                <a:cubicBezTo>
                  <a:pt x="17590765" y="1163727"/>
                  <a:pt x="17588898" y="858979"/>
                  <a:pt x="17749463" y="831275"/>
                </a:cubicBezTo>
                <a:cubicBezTo>
                  <a:pt x="17853355" y="775866"/>
                  <a:pt x="17971010" y="882909"/>
                  <a:pt x="18066781" y="816163"/>
                </a:cubicBezTo>
                <a:cubicBezTo>
                  <a:pt x="18233010" y="700313"/>
                  <a:pt x="18257585" y="589489"/>
                  <a:pt x="18406816" y="589490"/>
                </a:cubicBezTo>
                <a:cubicBezTo>
                  <a:pt x="18488041" y="556748"/>
                  <a:pt x="18493686" y="828752"/>
                  <a:pt x="18565466" y="816159"/>
                </a:cubicBezTo>
                <a:cubicBezTo>
                  <a:pt x="18637246" y="803566"/>
                  <a:pt x="18669379" y="579414"/>
                  <a:pt x="18837499" y="513931"/>
                </a:cubicBezTo>
                <a:cubicBezTo>
                  <a:pt x="18918724" y="458523"/>
                  <a:pt x="19030150" y="554230"/>
                  <a:pt x="19052813" y="483708"/>
                </a:cubicBezTo>
                <a:cubicBezTo>
                  <a:pt x="19075476" y="413186"/>
                  <a:pt x="19137816" y="413184"/>
                  <a:pt x="19188817" y="332589"/>
                </a:cubicBezTo>
                <a:cubicBezTo>
                  <a:pt x="19243593" y="161322"/>
                  <a:pt x="19290816" y="5174"/>
                  <a:pt x="19358822" y="137"/>
                </a:cubicBezTo>
                <a:cubicBezTo>
                  <a:pt x="19426828" y="-4900"/>
                  <a:pt x="19440064" y="131104"/>
                  <a:pt x="19562850" y="226810"/>
                </a:cubicBezTo>
                <a:cubicBezTo>
                  <a:pt x="19685636" y="322516"/>
                  <a:pt x="19955754" y="569336"/>
                  <a:pt x="20106870" y="770824"/>
                </a:cubicBezTo>
                <a:cubicBezTo>
                  <a:pt x="20257986" y="972312"/>
                  <a:pt x="20328045" y="1209393"/>
                  <a:pt x="20446887" y="1224170"/>
                </a:cubicBezTo>
                <a:cubicBezTo>
                  <a:pt x="20565729" y="1238947"/>
                  <a:pt x="20677498" y="1041325"/>
                  <a:pt x="20794612" y="960732"/>
                </a:cubicBezTo>
                <a:cubicBezTo>
                  <a:pt x="20899071" y="812638"/>
                  <a:pt x="20992628" y="725167"/>
                  <a:pt x="21149572" y="740613"/>
                </a:cubicBezTo>
                <a:cubicBezTo>
                  <a:pt x="21395134" y="705353"/>
                  <a:pt x="21189735" y="1196745"/>
                  <a:pt x="21761588" y="952161"/>
                </a:cubicBezTo>
                <a:cubicBezTo>
                  <a:pt x="21907032" y="1022597"/>
                  <a:pt x="21869113" y="1319295"/>
                  <a:pt x="21933648" y="1399472"/>
                </a:cubicBezTo>
                <a:cubicBezTo>
                  <a:pt x="21998183" y="1479649"/>
                  <a:pt x="22090432" y="1396367"/>
                  <a:pt x="22174114" y="1331973"/>
                </a:cubicBezTo>
                <a:cubicBezTo>
                  <a:pt x="22313896" y="1437754"/>
                  <a:pt x="22448499" y="1600116"/>
                  <a:pt x="22600279" y="1586850"/>
                </a:cubicBezTo>
                <a:cubicBezTo>
                  <a:pt x="22845842" y="1722854"/>
                  <a:pt x="22802135" y="1529703"/>
                  <a:pt x="22920267" y="1286128"/>
                </a:cubicBezTo>
                <a:cubicBezTo>
                  <a:pt x="23020094" y="1156463"/>
                  <a:pt x="23099888" y="1185138"/>
                  <a:pt x="23224558" y="1180102"/>
                </a:cubicBezTo>
                <a:cubicBezTo>
                  <a:pt x="23349228" y="1175066"/>
                  <a:pt x="23507979" y="957791"/>
                  <a:pt x="23642975" y="952166"/>
                </a:cubicBezTo>
                <a:cubicBezTo>
                  <a:pt x="23777971" y="946541"/>
                  <a:pt x="23844478" y="1100517"/>
                  <a:pt x="23996568" y="1264475"/>
                </a:cubicBezTo>
                <a:cubicBezTo>
                  <a:pt x="24211942" y="1124695"/>
                  <a:pt x="24159128" y="921060"/>
                  <a:pt x="24403655" y="1024700"/>
                </a:cubicBezTo>
                <a:cubicBezTo>
                  <a:pt x="24525996" y="985326"/>
                  <a:pt x="24598230" y="1157434"/>
                  <a:pt x="24781237" y="1281349"/>
                </a:cubicBezTo>
                <a:cubicBezTo>
                  <a:pt x="24964244" y="1405264"/>
                  <a:pt x="25094597" y="1641633"/>
                  <a:pt x="25425761" y="1717569"/>
                </a:cubicBezTo>
                <a:cubicBezTo>
                  <a:pt x="25617710" y="1793505"/>
                  <a:pt x="25780303" y="1542528"/>
                  <a:pt x="25882306" y="1500719"/>
                </a:cubicBezTo>
                <a:cubicBezTo>
                  <a:pt x="25984310" y="1458910"/>
                  <a:pt x="26046218" y="1627022"/>
                  <a:pt x="26113717" y="1517337"/>
                </a:cubicBezTo>
                <a:cubicBezTo>
                  <a:pt x="26242541" y="1450259"/>
                  <a:pt x="26247157" y="1091615"/>
                  <a:pt x="26337920" y="1078854"/>
                </a:cubicBezTo>
                <a:cubicBezTo>
                  <a:pt x="26428683" y="1066093"/>
                  <a:pt x="26514327" y="1305734"/>
                  <a:pt x="26658298" y="1440772"/>
                </a:cubicBezTo>
                <a:cubicBezTo>
                  <a:pt x="26802269" y="1575810"/>
                  <a:pt x="26781006" y="1468755"/>
                  <a:pt x="27201746" y="1889083"/>
                </a:cubicBezTo>
                <a:cubicBezTo>
                  <a:pt x="27424641" y="2080496"/>
                  <a:pt x="27376583" y="2483243"/>
                  <a:pt x="27619766" y="1926358"/>
                </a:cubicBezTo>
                <a:cubicBezTo>
                  <a:pt x="27745790" y="1816633"/>
                  <a:pt x="27833211" y="1797411"/>
                  <a:pt x="27957882" y="1736964"/>
                </a:cubicBezTo>
                <a:cubicBezTo>
                  <a:pt x="28047984" y="1691336"/>
                  <a:pt x="28191198" y="1861468"/>
                  <a:pt x="28261625" y="1821337"/>
                </a:cubicBezTo>
                <a:cubicBezTo>
                  <a:pt x="28332052" y="1781206"/>
                  <a:pt x="28256874" y="1552470"/>
                  <a:pt x="28380443" y="1496179"/>
                </a:cubicBezTo>
                <a:cubicBezTo>
                  <a:pt x="28614672" y="1430696"/>
                  <a:pt x="28682674" y="1319882"/>
                  <a:pt x="28901792" y="1314846"/>
                </a:cubicBezTo>
                <a:cubicBezTo>
                  <a:pt x="29054954" y="1295916"/>
                  <a:pt x="29116563" y="1441782"/>
                  <a:pt x="29274102" y="1686340"/>
                </a:cubicBezTo>
                <a:cubicBezTo>
                  <a:pt x="29469608" y="1576531"/>
                  <a:pt x="29504525" y="1396657"/>
                  <a:pt x="29695151" y="1465960"/>
                </a:cubicBezTo>
                <a:cubicBezTo>
                  <a:pt x="29834367" y="1435023"/>
                  <a:pt x="30275816" y="1462187"/>
                  <a:pt x="30400485" y="1399472"/>
                </a:cubicBezTo>
                <a:cubicBezTo>
                  <a:pt x="30449219" y="1556127"/>
                  <a:pt x="30438435" y="983417"/>
                  <a:pt x="30443170" y="1798416"/>
                </a:cubicBezTo>
                <a:cubicBezTo>
                  <a:pt x="30447905" y="2613415"/>
                  <a:pt x="30438794" y="4105140"/>
                  <a:pt x="30428897" y="6289467"/>
                </a:cubicBezTo>
                <a:lnTo>
                  <a:pt x="35015" y="6295344"/>
                </a:lnTo>
                <a:cubicBezTo>
                  <a:pt x="27172" y="5725450"/>
                  <a:pt x="12606" y="3936774"/>
                  <a:pt x="0" y="3510693"/>
                </a:cubicBezTo>
                <a:cubicBezTo>
                  <a:pt x="31756" y="3418812"/>
                  <a:pt x="105017" y="3496290"/>
                  <a:pt x="187368" y="3429615"/>
                </a:cubicBezTo>
                <a:cubicBezTo>
                  <a:pt x="330050" y="3491721"/>
                  <a:pt x="378553" y="3627463"/>
                  <a:pt x="418042" y="3532213"/>
                </a:cubicBezTo>
                <a:cubicBezTo>
                  <a:pt x="448012" y="3292694"/>
                  <a:pt x="614781" y="3429440"/>
                  <a:pt x="694134" y="3426089"/>
                </a:cubicBezTo>
                <a:cubicBezTo>
                  <a:pt x="773487" y="3422738"/>
                  <a:pt x="837008" y="3543808"/>
                  <a:pt x="894158" y="3512107"/>
                </a:cubicBezTo>
                <a:cubicBezTo>
                  <a:pt x="951308" y="3480406"/>
                  <a:pt x="949721" y="3340657"/>
                  <a:pt x="1037033" y="3235882"/>
                </a:cubicBezTo>
                <a:cubicBezTo>
                  <a:pt x="1295602" y="3131301"/>
                  <a:pt x="1303732" y="3167619"/>
                  <a:pt x="1408507" y="3102532"/>
                </a:cubicBezTo>
                <a:cubicBezTo>
                  <a:pt x="1527342" y="3053319"/>
                  <a:pt x="1578592" y="3061256"/>
                  <a:pt x="1683367" y="3035856"/>
                </a:cubicBezTo>
                <a:cubicBezTo>
                  <a:pt x="1759507" y="3024326"/>
                  <a:pt x="1798024" y="2842932"/>
                  <a:pt x="1853814" y="2812770"/>
                </a:cubicBezTo>
                <a:cubicBezTo>
                  <a:pt x="1893669" y="2786451"/>
                  <a:pt x="1938810" y="2872092"/>
                  <a:pt x="1974130" y="2856886"/>
                </a:cubicBezTo>
                <a:cubicBezTo>
                  <a:pt x="2009450" y="2841680"/>
                  <a:pt x="2034985" y="2713510"/>
                  <a:pt x="2093806" y="2701479"/>
                </a:cubicBezTo>
                <a:cubicBezTo>
                  <a:pt x="2152627" y="2689448"/>
                  <a:pt x="2257040" y="2700558"/>
                  <a:pt x="2343099" y="2704486"/>
                </a:cubicBezTo>
                <a:cubicBezTo>
                  <a:pt x="2381031" y="2772582"/>
                  <a:pt x="2389605" y="2868668"/>
                  <a:pt x="2477813" y="2853378"/>
                </a:cubicBezTo>
                <a:cubicBezTo>
                  <a:pt x="2531955" y="2865410"/>
                  <a:pt x="2584125" y="2814859"/>
                  <a:pt x="2671962" y="2800739"/>
                </a:cubicBezTo>
                <a:cubicBezTo>
                  <a:pt x="2759799" y="2786619"/>
                  <a:pt x="2897911" y="2772331"/>
                  <a:pt x="3004835" y="2768655"/>
                </a:cubicBezTo>
                <a:cubicBezTo>
                  <a:pt x="3111759" y="2764979"/>
                  <a:pt x="3251343" y="2801408"/>
                  <a:pt x="3313506" y="2778682"/>
                </a:cubicBezTo>
                <a:cubicBezTo>
                  <a:pt x="3349647" y="2743255"/>
                  <a:pt x="3349694" y="2703818"/>
                  <a:pt x="3377814" y="2632297"/>
                </a:cubicBezTo>
                <a:cubicBezTo>
                  <a:pt x="3415414" y="2550054"/>
                  <a:pt x="3442486" y="2573587"/>
                  <a:pt x="3508160" y="2539470"/>
                </a:cubicBezTo>
                <a:close/>
              </a:path>
            </a:pathLst>
          </a:custGeom>
          <a:gradFill>
            <a:gsLst>
              <a:gs pos="80000">
                <a:srgbClr val="827050"/>
              </a:gs>
              <a:gs pos="99000">
                <a:srgbClr val="DEBD9A"/>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solidFill>
            </a:endParaRPr>
          </a:p>
        </p:txBody>
      </p:sp>
      <p:sp>
        <p:nvSpPr>
          <p:cNvPr id="7" name="gravel"/>
          <p:cNvSpPr>
            <a:spLocks/>
          </p:cNvSpPr>
          <p:nvPr userDrawn="1"/>
        </p:nvSpPr>
        <p:spPr bwMode="auto">
          <a:xfrm>
            <a:off x="10510" y="4583060"/>
            <a:ext cx="9144000" cy="436563"/>
          </a:xfrm>
          <a:custGeom>
            <a:avLst/>
            <a:gdLst>
              <a:gd name="T0" fmla="*/ 0 w 4608"/>
              <a:gd name="T1" fmla="*/ 32 h 217"/>
              <a:gd name="T2" fmla="*/ 220 w 4608"/>
              <a:gd name="T3" fmla="*/ 32 h 217"/>
              <a:gd name="T4" fmla="*/ 356 w 4608"/>
              <a:gd name="T5" fmla="*/ 44 h 217"/>
              <a:gd name="T6" fmla="*/ 524 w 4608"/>
              <a:gd name="T7" fmla="*/ 24 h 217"/>
              <a:gd name="T8" fmla="*/ 714 w 4608"/>
              <a:gd name="T9" fmla="*/ 0 h 217"/>
              <a:gd name="T10" fmla="*/ 846 w 4608"/>
              <a:gd name="T11" fmla="*/ 34 h 217"/>
              <a:gd name="T12" fmla="*/ 1054 w 4608"/>
              <a:gd name="T13" fmla="*/ 40 h 217"/>
              <a:gd name="T14" fmla="*/ 1346 w 4608"/>
              <a:gd name="T15" fmla="*/ 38 h 217"/>
              <a:gd name="T16" fmla="*/ 1522 w 4608"/>
              <a:gd name="T17" fmla="*/ 50 h 217"/>
              <a:gd name="T18" fmla="*/ 1648 w 4608"/>
              <a:gd name="T19" fmla="*/ 44 h 217"/>
              <a:gd name="T20" fmla="*/ 1836 w 4608"/>
              <a:gd name="T21" fmla="*/ 26 h 217"/>
              <a:gd name="T22" fmla="*/ 2044 w 4608"/>
              <a:gd name="T23" fmla="*/ 36 h 217"/>
              <a:gd name="T24" fmla="*/ 2342 w 4608"/>
              <a:gd name="T25" fmla="*/ 32 h 217"/>
              <a:gd name="T26" fmla="*/ 2604 w 4608"/>
              <a:gd name="T27" fmla="*/ 56 h 217"/>
              <a:gd name="T28" fmla="*/ 2846 w 4608"/>
              <a:gd name="T29" fmla="*/ 28 h 217"/>
              <a:gd name="T30" fmla="*/ 3178 w 4608"/>
              <a:gd name="T31" fmla="*/ 34 h 217"/>
              <a:gd name="T32" fmla="*/ 3478 w 4608"/>
              <a:gd name="T33" fmla="*/ 36 h 217"/>
              <a:gd name="T34" fmla="*/ 3790 w 4608"/>
              <a:gd name="T35" fmla="*/ 60 h 217"/>
              <a:gd name="T36" fmla="*/ 4192 w 4608"/>
              <a:gd name="T37" fmla="*/ 56 h 217"/>
              <a:gd name="T38" fmla="*/ 4608 w 4608"/>
              <a:gd name="T39" fmla="*/ 62 h 217"/>
              <a:gd name="T40" fmla="*/ 4608 w 4608"/>
              <a:gd name="T41" fmla="*/ 217 h 217"/>
              <a:gd name="T42" fmla="*/ 0 w 4608"/>
              <a:gd name="T43" fmla="*/ 217 h 217"/>
              <a:gd name="T44" fmla="*/ 0 w 4608"/>
              <a:gd name="T45" fmla="*/ 3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08" h="217">
                <a:moveTo>
                  <a:pt x="0" y="32"/>
                </a:moveTo>
                <a:cubicBezTo>
                  <a:pt x="56" y="40"/>
                  <a:pt x="172" y="16"/>
                  <a:pt x="220" y="32"/>
                </a:cubicBezTo>
                <a:cubicBezTo>
                  <a:pt x="268" y="48"/>
                  <a:pt x="336" y="52"/>
                  <a:pt x="356" y="44"/>
                </a:cubicBezTo>
                <a:cubicBezTo>
                  <a:pt x="376" y="36"/>
                  <a:pt x="436" y="24"/>
                  <a:pt x="524" y="24"/>
                </a:cubicBezTo>
                <a:cubicBezTo>
                  <a:pt x="612" y="24"/>
                  <a:pt x="672" y="0"/>
                  <a:pt x="714" y="0"/>
                </a:cubicBezTo>
                <a:cubicBezTo>
                  <a:pt x="774" y="0"/>
                  <a:pt x="806" y="30"/>
                  <a:pt x="846" y="34"/>
                </a:cubicBezTo>
                <a:cubicBezTo>
                  <a:pt x="886" y="38"/>
                  <a:pt x="986" y="46"/>
                  <a:pt x="1054" y="40"/>
                </a:cubicBezTo>
                <a:cubicBezTo>
                  <a:pt x="1122" y="34"/>
                  <a:pt x="1296" y="46"/>
                  <a:pt x="1346" y="38"/>
                </a:cubicBezTo>
                <a:cubicBezTo>
                  <a:pt x="1396" y="30"/>
                  <a:pt x="1488" y="44"/>
                  <a:pt x="1522" y="50"/>
                </a:cubicBezTo>
                <a:cubicBezTo>
                  <a:pt x="1556" y="56"/>
                  <a:pt x="1576" y="46"/>
                  <a:pt x="1648" y="44"/>
                </a:cubicBezTo>
                <a:cubicBezTo>
                  <a:pt x="1720" y="42"/>
                  <a:pt x="1768" y="30"/>
                  <a:pt x="1836" y="26"/>
                </a:cubicBezTo>
                <a:cubicBezTo>
                  <a:pt x="1904" y="22"/>
                  <a:pt x="1996" y="32"/>
                  <a:pt x="2044" y="36"/>
                </a:cubicBezTo>
                <a:cubicBezTo>
                  <a:pt x="2092" y="40"/>
                  <a:pt x="2290" y="36"/>
                  <a:pt x="2342" y="32"/>
                </a:cubicBezTo>
                <a:cubicBezTo>
                  <a:pt x="2394" y="28"/>
                  <a:pt x="2548" y="56"/>
                  <a:pt x="2604" y="56"/>
                </a:cubicBezTo>
                <a:cubicBezTo>
                  <a:pt x="2660" y="56"/>
                  <a:pt x="2764" y="24"/>
                  <a:pt x="2846" y="28"/>
                </a:cubicBezTo>
                <a:cubicBezTo>
                  <a:pt x="2928" y="32"/>
                  <a:pt x="3070" y="36"/>
                  <a:pt x="3178" y="34"/>
                </a:cubicBezTo>
                <a:cubicBezTo>
                  <a:pt x="3286" y="32"/>
                  <a:pt x="3418" y="28"/>
                  <a:pt x="3478" y="36"/>
                </a:cubicBezTo>
                <a:cubicBezTo>
                  <a:pt x="3538" y="44"/>
                  <a:pt x="3670" y="68"/>
                  <a:pt x="3790" y="60"/>
                </a:cubicBezTo>
                <a:cubicBezTo>
                  <a:pt x="3910" y="52"/>
                  <a:pt x="4102" y="46"/>
                  <a:pt x="4192" y="56"/>
                </a:cubicBezTo>
                <a:cubicBezTo>
                  <a:pt x="4282" y="66"/>
                  <a:pt x="4566" y="64"/>
                  <a:pt x="4608" y="62"/>
                </a:cubicBezTo>
                <a:cubicBezTo>
                  <a:pt x="4608" y="104"/>
                  <a:pt x="4608" y="146"/>
                  <a:pt x="4608" y="217"/>
                </a:cubicBezTo>
                <a:cubicBezTo>
                  <a:pt x="4530" y="217"/>
                  <a:pt x="94" y="217"/>
                  <a:pt x="0" y="217"/>
                </a:cubicBezTo>
                <a:cubicBezTo>
                  <a:pt x="0" y="174"/>
                  <a:pt x="0" y="32"/>
                  <a:pt x="0" y="32"/>
                </a:cubicBezTo>
                <a:close/>
              </a:path>
            </a:pathLst>
          </a:custGeom>
          <a:solidFill>
            <a:srgbClr val="DEBD9A"/>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8" name="Road"/>
          <p:cNvGrpSpPr>
            <a:grpSpLocks noChangeAspect="1"/>
          </p:cNvGrpSpPr>
          <p:nvPr userDrawn="1"/>
        </p:nvGrpSpPr>
        <p:grpSpPr bwMode="auto">
          <a:xfrm>
            <a:off x="0" y="4825401"/>
            <a:ext cx="9144000" cy="327025"/>
            <a:chOff x="0" y="3033"/>
            <a:chExt cx="5760" cy="206"/>
          </a:xfrm>
          <a:gradFill>
            <a:gsLst>
              <a:gs pos="0">
                <a:schemeClr val="tx1">
                  <a:lumMod val="65000"/>
                  <a:lumOff val="35000"/>
                </a:schemeClr>
              </a:gs>
              <a:gs pos="92000">
                <a:schemeClr val="tx1">
                  <a:lumMod val="50000"/>
                  <a:lumOff val="50000"/>
                </a:schemeClr>
              </a:gs>
            </a:gsLst>
            <a:lin ang="5400000" scaled="0"/>
          </a:gradFill>
        </p:grpSpPr>
        <p:sp>
          <p:nvSpPr>
            <p:cNvPr id="9" name="Rectangle 5"/>
            <p:cNvSpPr>
              <a:spLocks noChangeArrowheads="1"/>
            </p:cNvSpPr>
            <p:nvPr/>
          </p:nvSpPr>
          <p:spPr bwMode="auto">
            <a:xfrm>
              <a:off x="0" y="3033"/>
              <a:ext cx="5760" cy="20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Rectangle 6"/>
            <p:cNvSpPr>
              <a:spLocks noChangeArrowheads="1"/>
            </p:cNvSpPr>
            <p:nvPr/>
          </p:nvSpPr>
          <p:spPr bwMode="auto">
            <a:xfrm>
              <a:off x="0" y="3051"/>
              <a:ext cx="5760" cy="17"/>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234957728"/>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Nighttime - Title and Content">
    <p:spTree>
      <p:nvGrpSpPr>
        <p:cNvPr id="1" name=""/>
        <p:cNvGrpSpPr/>
        <p:nvPr/>
      </p:nvGrpSpPr>
      <p:grpSpPr>
        <a:xfrm>
          <a:off x="0" y="0"/>
          <a:ext cx="0" cy="0"/>
          <a:chOff x="0" y="0"/>
          <a:chExt cx="0" cy="0"/>
        </a:xfrm>
      </p:grpSpPr>
      <p:sp>
        <p:nvSpPr>
          <p:cNvPr id="3" name="Content Placeholder 2" hidden="1"/>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2" name="Title 1" hidden="1"/>
          <p:cNvSpPr>
            <a:spLocks noGrp="1"/>
          </p:cNvSpPr>
          <p:nvPr>
            <p:ph type="title"/>
          </p:nvPr>
        </p:nvSpPr>
        <p:spPr/>
        <p:txBody>
          <a:bodyPr/>
          <a:lstStyle/>
          <a:p>
            <a:r>
              <a:rPr lang="en-US" dirty="0" smtClean="0"/>
              <a:t>Click to edit Master title style</a:t>
            </a:r>
            <a:endParaRPr lang="en-US" dirty="0"/>
          </a:p>
        </p:txBody>
      </p:sp>
      <p:sp>
        <p:nvSpPr>
          <p:cNvPr id="6" name="Slide Number Placeholder 5"/>
          <p:cNvSpPr>
            <a:spLocks noGrp="1"/>
          </p:cNvSpPr>
          <p:nvPr>
            <p:ph type="sldNum" sz="quarter" idx="12"/>
          </p:nvPr>
        </p:nvSpPr>
        <p:spPr/>
        <p:txBody>
          <a:bodyPr/>
          <a:lstStyle/>
          <a:p>
            <a:fld id="{4DBEE25C-5ADF-4B45-8494-C2EDBB254D1D}" type="slidenum">
              <a:rPr lang="en-US" smtClean="0"/>
              <a:t>‹#›</a:t>
            </a:fld>
            <a:endParaRPr lang="en-US" dirty="0"/>
          </a:p>
        </p:txBody>
      </p:sp>
      <p:sp>
        <p:nvSpPr>
          <p:cNvPr id="5" name="main_range"/>
          <p:cNvSpPr/>
          <p:nvPr userDrawn="1"/>
        </p:nvSpPr>
        <p:spPr>
          <a:xfrm>
            <a:off x="-266" y="3303792"/>
            <a:ext cx="9165123" cy="1421382"/>
          </a:xfrm>
          <a:custGeom>
            <a:avLst/>
            <a:gdLst>
              <a:gd name="connsiteX0" fmla="*/ 0 w 9144000"/>
              <a:gd name="connsiteY0" fmla="*/ 0 h 4724400"/>
              <a:gd name="connsiteX1" fmla="*/ 9144000 w 9144000"/>
              <a:gd name="connsiteY1" fmla="*/ 0 h 4724400"/>
              <a:gd name="connsiteX2" fmla="*/ 9144000 w 9144000"/>
              <a:gd name="connsiteY2" fmla="*/ 4724400 h 4724400"/>
              <a:gd name="connsiteX3" fmla="*/ 0 w 9144000"/>
              <a:gd name="connsiteY3" fmla="*/ 4724400 h 4724400"/>
              <a:gd name="connsiteX4" fmla="*/ 0 w 9144000"/>
              <a:gd name="connsiteY4" fmla="*/ 0 h 4724400"/>
              <a:gd name="connsiteX0" fmla="*/ 2032686 w 9144000"/>
              <a:gd name="connsiteY0" fmla="*/ 426308 h 4724400"/>
              <a:gd name="connsiteX1" fmla="*/ 9144000 w 9144000"/>
              <a:gd name="connsiteY1" fmla="*/ 0 h 4724400"/>
              <a:gd name="connsiteX2" fmla="*/ 9144000 w 9144000"/>
              <a:gd name="connsiteY2" fmla="*/ 4724400 h 4724400"/>
              <a:gd name="connsiteX3" fmla="*/ 0 w 9144000"/>
              <a:gd name="connsiteY3" fmla="*/ 4724400 h 4724400"/>
              <a:gd name="connsiteX4" fmla="*/ 2032686 w 9144000"/>
              <a:gd name="connsiteY4" fmla="*/ 426308 h 4724400"/>
              <a:gd name="connsiteX0" fmla="*/ 2032686 w 9144000"/>
              <a:gd name="connsiteY0" fmla="*/ 426308 h 4724400"/>
              <a:gd name="connsiteX1" fmla="*/ 3478427 w 9144000"/>
              <a:gd name="connsiteY1" fmla="*/ 152400 h 4724400"/>
              <a:gd name="connsiteX2" fmla="*/ 9144000 w 9144000"/>
              <a:gd name="connsiteY2" fmla="*/ 0 h 4724400"/>
              <a:gd name="connsiteX3" fmla="*/ 9144000 w 9144000"/>
              <a:gd name="connsiteY3" fmla="*/ 4724400 h 4724400"/>
              <a:gd name="connsiteX4" fmla="*/ 0 w 9144000"/>
              <a:gd name="connsiteY4" fmla="*/ 4724400 h 4724400"/>
              <a:gd name="connsiteX5" fmla="*/ 2032686 w 9144000"/>
              <a:gd name="connsiteY5" fmla="*/ 426308 h 4724400"/>
              <a:gd name="connsiteX0" fmla="*/ 2032686 w 9144000"/>
              <a:gd name="connsiteY0" fmla="*/ 446903 h 4744995"/>
              <a:gd name="connsiteX1" fmla="*/ 3478427 w 9144000"/>
              <a:gd name="connsiteY1" fmla="*/ 172995 h 4744995"/>
              <a:gd name="connsiteX2" fmla="*/ 4541108 w 9144000"/>
              <a:gd name="connsiteY2" fmla="*/ 0 h 4744995"/>
              <a:gd name="connsiteX3" fmla="*/ 9144000 w 9144000"/>
              <a:gd name="connsiteY3" fmla="*/ 20595 h 4744995"/>
              <a:gd name="connsiteX4" fmla="*/ 9144000 w 9144000"/>
              <a:gd name="connsiteY4" fmla="*/ 4744995 h 4744995"/>
              <a:gd name="connsiteX5" fmla="*/ 0 w 9144000"/>
              <a:gd name="connsiteY5" fmla="*/ 4744995 h 4744995"/>
              <a:gd name="connsiteX6" fmla="*/ 2032686 w 9144000"/>
              <a:gd name="connsiteY6" fmla="*/ 446903 h 4744995"/>
              <a:gd name="connsiteX0" fmla="*/ 580767 w 9144000"/>
              <a:gd name="connsiteY0" fmla="*/ 792892 h 4744995"/>
              <a:gd name="connsiteX1" fmla="*/ 3478427 w 9144000"/>
              <a:gd name="connsiteY1" fmla="*/ 172995 h 4744995"/>
              <a:gd name="connsiteX2" fmla="*/ 4541108 w 9144000"/>
              <a:gd name="connsiteY2" fmla="*/ 0 h 4744995"/>
              <a:gd name="connsiteX3" fmla="*/ 9144000 w 9144000"/>
              <a:gd name="connsiteY3" fmla="*/ 20595 h 4744995"/>
              <a:gd name="connsiteX4" fmla="*/ 9144000 w 9144000"/>
              <a:gd name="connsiteY4" fmla="*/ 4744995 h 4744995"/>
              <a:gd name="connsiteX5" fmla="*/ 0 w 9144000"/>
              <a:gd name="connsiteY5" fmla="*/ 4744995 h 4744995"/>
              <a:gd name="connsiteX6" fmla="*/ 580767 w 9144000"/>
              <a:gd name="connsiteY6" fmla="*/ 792892 h 4744995"/>
              <a:gd name="connsiteX0" fmla="*/ 580767 w 9144000"/>
              <a:gd name="connsiteY0" fmla="*/ 828931 h 4781034"/>
              <a:gd name="connsiteX1" fmla="*/ 3478427 w 9144000"/>
              <a:gd name="connsiteY1" fmla="*/ 209034 h 4781034"/>
              <a:gd name="connsiteX2" fmla="*/ 4334108 w 9144000"/>
              <a:gd name="connsiteY2" fmla="*/ 8313 h 4781034"/>
              <a:gd name="connsiteX3" fmla="*/ 4541108 w 9144000"/>
              <a:gd name="connsiteY3" fmla="*/ 36039 h 4781034"/>
              <a:gd name="connsiteX4" fmla="*/ 9144000 w 9144000"/>
              <a:gd name="connsiteY4" fmla="*/ 56634 h 4781034"/>
              <a:gd name="connsiteX5" fmla="*/ 9144000 w 9144000"/>
              <a:gd name="connsiteY5" fmla="*/ 4781034 h 4781034"/>
              <a:gd name="connsiteX6" fmla="*/ 0 w 9144000"/>
              <a:gd name="connsiteY6" fmla="*/ 4781034 h 4781034"/>
              <a:gd name="connsiteX7" fmla="*/ 580767 w 9144000"/>
              <a:gd name="connsiteY7" fmla="*/ 828931 h 4781034"/>
              <a:gd name="connsiteX0" fmla="*/ 580767 w 9144000"/>
              <a:gd name="connsiteY0" fmla="*/ 828931 h 4781034"/>
              <a:gd name="connsiteX1" fmla="*/ 3478427 w 9144000"/>
              <a:gd name="connsiteY1" fmla="*/ 209034 h 4781034"/>
              <a:gd name="connsiteX2" fmla="*/ 4334108 w 9144000"/>
              <a:gd name="connsiteY2" fmla="*/ 8313 h 4781034"/>
              <a:gd name="connsiteX3" fmla="*/ 4541108 w 9144000"/>
              <a:gd name="connsiteY3" fmla="*/ 36039 h 4781034"/>
              <a:gd name="connsiteX4" fmla="*/ 9144000 w 9144000"/>
              <a:gd name="connsiteY4" fmla="*/ 56634 h 4781034"/>
              <a:gd name="connsiteX5" fmla="*/ 9144000 w 9144000"/>
              <a:gd name="connsiteY5" fmla="*/ 4781034 h 4781034"/>
              <a:gd name="connsiteX6" fmla="*/ 0 w 9144000"/>
              <a:gd name="connsiteY6" fmla="*/ 4781034 h 4781034"/>
              <a:gd name="connsiteX7" fmla="*/ 580767 w 9144000"/>
              <a:gd name="connsiteY7" fmla="*/ 828931 h 4781034"/>
              <a:gd name="connsiteX0" fmla="*/ 580767 w 9144000"/>
              <a:gd name="connsiteY0" fmla="*/ 859828 h 4811931"/>
              <a:gd name="connsiteX1" fmla="*/ 3478427 w 9144000"/>
              <a:gd name="connsiteY1" fmla="*/ 239931 h 4811931"/>
              <a:gd name="connsiteX2" fmla="*/ 4129669 w 9144000"/>
              <a:gd name="connsiteY2" fmla="*/ 5757 h 4811931"/>
              <a:gd name="connsiteX3" fmla="*/ 4541108 w 9144000"/>
              <a:gd name="connsiteY3" fmla="*/ 66936 h 4811931"/>
              <a:gd name="connsiteX4" fmla="*/ 9144000 w 9144000"/>
              <a:gd name="connsiteY4" fmla="*/ 87531 h 4811931"/>
              <a:gd name="connsiteX5" fmla="*/ 9144000 w 9144000"/>
              <a:gd name="connsiteY5" fmla="*/ 4811931 h 4811931"/>
              <a:gd name="connsiteX6" fmla="*/ 0 w 9144000"/>
              <a:gd name="connsiteY6" fmla="*/ 4811931 h 4811931"/>
              <a:gd name="connsiteX7" fmla="*/ 580767 w 9144000"/>
              <a:gd name="connsiteY7" fmla="*/ 859828 h 4811931"/>
              <a:gd name="connsiteX0" fmla="*/ 580767 w 9144000"/>
              <a:gd name="connsiteY0" fmla="*/ 863354 h 4815457"/>
              <a:gd name="connsiteX1" fmla="*/ 3478427 w 9144000"/>
              <a:gd name="connsiteY1" fmla="*/ 243457 h 4815457"/>
              <a:gd name="connsiteX2" fmla="*/ 3977269 w 9144000"/>
              <a:gd name="connsiteY2" fmla="*/ 5566 h 4815457"/>
              <a:gd name="connsiteX3" fmla="*/ 4541108 w 9144000"/>
              <a:gd name="connsiteY3" fmla="*/ 70462 h 4815457"/>
              <a:gd name="connsiteX4" fmla="*/ 9144000 w 9144000"/>
              <a:gd name="connsiteY4" fmla="*/ 91057 h 4815457"/>
              <a:gd name="connsiteX5" fmla="*/ 9144000 w 9144000"/>
              <a:gd name="connsiteY5" fmla="*/ 4815457 h 4815457"/>
              <a:gd name="connsiteX6" fmla="*/ 0 w 9144000"/>
              <a:gd name="connsiteY6" fmla="*/ 4815457 h 4815457"/>
              <a:gd name="connsiteX7" fmla="*/ 580767 w 9144000"/>
              <a:gd name="connsiteY7" fmla="*/ 863354 h 4815457"/>
              <a:gd name="connsiteX0" fmla="*/ 580767 w 9144000"/>
              <a:gd name="connsiteY0" fmla="*/ 863535 h 4815638"/>
              <a:gd name="connsiteX1" fmla="*/ 3478427 w 9144000"/>
              <a:gd name="connsiteY1" fmla="*/ 243638 h 4815638"/>
              <a:gd name="connsiteX2" fmla="*/ 3977269 w 9144000"/>
              <a:gd name="connsiteY2" fmla="*/ 5747 h 4815638"/>
              <a:gd name="connsiteX3" fmla="*/ 4541108 w 9144000"/>
              <a:gd name="connsiteY3" fmla="*/ 70643 h 4815638"/>
              <a:gd name="connsiteX4" fmla="*/ 9144000 w 9144000"/>
              <a:gd name="connsiteY4" fmla="*/ 91238 h 4815638"/>
              <a:gd name="connsiteX5" fmla="*/ 9144000 w 9144000"/>
              <a:gd name="connsiteY5" fmla="*/ 4815638 h 4815638"/>
              <a:gd name="connsiteX6" fmla="*/ 0 w 9144000"/>
              <a:gd name="connsiteY6" fmla="*/ 4815638 h 4815638"/>
              <a:gd name="connsiteX7" fmla="*/ 580767 w 9144000"/>
              <a:gd name="connsiteY7" fmla="*/ 863535 h 4815638"/>
              <a:gd name="connsiteX0" fmla="*/ 580767 w 9144000"/>
              <a:gd name="connsiteY0" fmla="*/ 861769 h 4813872"/>
              <a:gd name="connsiteX1" fmla="*/ 3478427 w 9144000"/>
              <a:gd name="connsiteY1" fmla="*/ 241872 h 4813872"/>
              <a:gd name="connsiteX2" fmla="*/ 3977269 w 9144000"/>
              <a:gd name="connsiteY2" fmla="*/ 3981 h 4813872"/>
              <a:gd name="connsiteX3" fmla="*/ 4544825 w 9144000"/>
              <a:gd name="connsiteY3" fmla="*/ 117199 h 4813872"/>
              <a:gd name="connsiteX4" fmla="*/ 9144000 w 9144000"/>
              <a:gd name="connsiteY4" fmla="*/ 89472 h 4813872"/>
              <a:gd name="connsiteX5" fmla="*/ 9144000 w 9144000"/>
              <a:gd name="connsiteY5" fmla="*/ 4813872 h 4813872"/>
              <a:gd name="connsiteX6" fmla="*/ 0 w 9144000"/>
              <a:gd name="connsiteY6" fmla="*/ 4813872 h 4813872"/>
              <a:gd name="connsiteX7" fmla="*/ 580767 w 9144000"/>
              <a:gd name="connsiteY7" fmla="*/ 861769 h 4813872"/>
              <a:gd name="connsiteX0" fmla="*/ 580767 w 9144000"/>
              <a:gd name="connsiteY0" fmla="*/ 861724 h 4813827"/>
              <a:gd name="connsiteX1" fmla="*/ 3478427 w 9144000"/>
              <a:gd name="connsiteY1" fmla="*/ 241827 h 4813827"/>
              <a:gd name="connsiteX2" fmla="*/ 3977269 w 9144000"/>
              <a:gd name="connsiteY2" fmla="*/ 3936 h 4813827"/>
              <a:gd name="connsiteX3" fmla="*/ 4215162 w 9144000"/>
              <a:gd name="connsiteY3" fmla="*/ 264132 h 4813827"/>
              <a:gd name="connsiteX4" fmla="*/ 4544825 w 9144000"/>
              <a:gd name="connsiteY4" fmla="*/ 117154 h 4813827"/>
              <a:gd name="connsiteX5" fmla="*/ 9144000 w 9144000"/>
              <a:gd name="connsiteY5" fmla="*/ 89427 h 4813827"/>
              <a:gd name="connsiteX6" fmla="*/ 9144000 w 9144000"/>
              <a:gd name="connsiteY6" fmla="*/ 4813827 h 4813827"/>
              <a:gd name="connsiteX7" fmla="*/ 0 w 9144000"/>
              <a:gd name="connsiteY7" fmla="*/ 4813827 h 4813827"/>
              <a:gd name="connsiteX8" fmla="*/ 580767 w 9144000"/>
              <a:gd name="connsiteY8" fmla="*/ 861724 h 4813827"/>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44825 w 9144000"/>
              <a:gd name="connsiteY4" fmla="*/ 27727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44825 w 9144000"/>
              <a:gd name="connsiteY4" fmla="*/ 27727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18805 w 9144000"/>
              <a:gd name="connsiteY4" fmla="*/ 24010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18805 w 9144000"/>
              <a:gd name="connsiteY4" fmla="*/ 24010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95817 h 4747920"/>
              <a:gd name="connsiteX1" fmla="*/ 3478427 w 9144000"/>
              <a:gd name="connsiteY1" fmla="*/ 175920 h 4747920"/>
              <a:gd name="connsiteX2" fmla="*/ 3977269 w 9144000"/>
              <a:gd name="connsiteY2" fmla="*/ 283717 h 4747920"/>
              <a:gd name="connsiteX3" fmla="*/ 4215162 w 9144000"/>
              <a:gd name="connsiteY3" fmla="*/ 198225 h 4747920"/>
              <a:gd name="connsiteX4" fmla="*/ 4367562 w 9144000"/>
              <a:gd name="connsiteY4" fmla="*/ 4936 h 4747920"/>
              <a:gd name="connsiteX5" fmla="*/ 4518805 w 9144000"/>
              <a:gd name="connsiteY5" fmla="*/ 47530 h 4747920"/>
              <a:gd name="connsiteX6" fmla="*/ 9144000 w 9144000"/>
              <a:gd name="connsiteY6" fmla="*/ 23520 h 4747920"/>
              <a:gd name="connsiteX7" fmla="*/ 9144000 w 9144000"/>
              <a:gd name="connsiteY7" fmla="*/ 4747920 h 4747920"/>
              <a:gd name="connsiteX8" fmla="*/ 0 w 9144000"/>
              <a:gd name="connsiteY8" fmla="*/ 4747920 h 4747920"/>
              <a:gd name="connsiteX9" fmla="*/ 580767 w 9144000"/>
              <a:gd name="connsiteY9" fmla="*/ 795817 h 4747920"/>
              <a:gd name="connsiteX0" fmla="*/ 580767 w 9144000"/>
              <a:gd name="connsiteY0" fmla="*/ 800515 h 4752618"/>
              <a:gd name="connsiteX1" fmla="*/ 3478427 w 9144000"/>
              <a:gd name="connsiteY1" fmla="*/ 180618 h 4752618"/>
              <a:gd name="connsiteX2" fmla="*/ 3977269 w 9144000"/>
              <a:gd name="connsiteY2" fmla="*/ 288415 h 4752618"/>
              <a:gd name="connsiteX3" fmla="*/ 4215162 w 9144000"/>
              <a:gd name="connsiteY3" fmla="*/ 202923 h 4752618"/>
              <a:gd name="connsiteX4" fmla="*/ 4367562 w 9144000"/>
              <a:gd name="connsiteY4" fmla="*/ 9634 h 4752618"/>
              <a:gd name="connsiteX5" fmla="*/ 4518805 w 9144000"/>
              <a:gd name="connsiteY5" fmla="*/ 52228 h 4752618"/>
              <a:gd name="connsiteX6" fmla="*/ 9144000 w 9144000"/>
              <a:gd name="connsiteY6" fmla="*/ 28218 h 4752618"/>
              <a:gd name="connsiteX7" fmla="*/ 9144000 w 9144000"/>
              <a:gd name="connsiteY7" fmla="*/ 4752618 h 4752618"/>
              <a:gd name="connsiteX8" fmla="*/ 0 w 9144000"/>
              <a:gd name="connsiteY8" fmla="*/ 4752618 h 4752618"/>
              <a:gd name="connsiteX9" fmla="*/ 580767 w 9144000"/>
              <a:gd name="connsiteY9" fmla="*/ 800515 h 4752618"/>
              <a:gd name="connsiteX0" fmla="*/ 580767 w 9144000"/>
              <a:gd name="connsiteY0" fmla="*/ 779396 h 4731499"/>
              <a:gd name="connsiteX1" fmla="*/ 3478427 w 9144000"/>
              <a:gd name="connsiteY1" fmla="*/ 159499 h 4731499"/>
              <a:gd name="connsiteX2" fmla="*/ 3977269 w 9144000"/>
              <a:gd name="connsiteY2" fmla="*/ 267296 h 4731499"/>
              <a:gd name="connsiteX3" fmla="*/ 4215162 w 9144000"/>
              <a:gd name="connsiteY3" fmla="*/ 181804 h 4731499"/>
              <a:gd name="connsiteX4" fmla="*/ 4330392 w 9144000"/>
              <a:gd name="connsiteY4" fmla="*/ 18252 h 4731499"/>
              <a:gd name="connsiteX5" fmla="*/ 4518805 w 9144000"/>
              <a:gd name="connsiteY5" fmla="*/ 31109 h 4731499"/>
              <a:gd name="connsiteX6" fmla="*/ 9144000 w 9144000"/>
              <a:gd name="connsiteY6" fmla="*/ 7099 h 4731499"/>
              <a:gd name="connsiteX7" fmla="*/ 9144000 w 9144000"/>
              <a:gd name="connsiteY7" fmla="*/ 4731499 h 4731499"/>
              <a:gd name="connsiteX8" fmla="*/ 0 w 9144000"/>
              <a:gd name="connsiteY8" fmla="*/ 4731499 h 4731499"/>
              <a:gd name="connsiteX9" fmla="*/ 580767 w 9144000"/>
              <a:gd name="connsiteY9" fmla="*/ 779396 h 4731499"/>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634544 w 9144000"/>
              <a:gd name="connsiteY1" fmla="*/ 427464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634544 w 9144000"/>
              <a:gd name="connsiteY1" fmla="*/ 427464 h 4724400"/>
              <a:gd name="connsiteX2" fmla="*/ 3847171 w 9144000"/>
              <a:gd name="connsiteY2" fmla="*/ 249044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634544 w 9144000"/>
              <a:gd name="connsiteY1" fmla="*/ 427464 h 4724400"/>
              <a:gd name="connsiteX2" fmla="*/ 3847171 w 9144000"/>
              <a:gd name="connsiteY2" fmla="*/ 249044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634544 w 9144000"/>
              <a:gd name="connsiteY1" fmla="*/ 427464 h 4724400"/>
              <a:gd name="connsiteX2" fmla="*/ 3858322 w 9144000"/>
              <a:gd name="connsiteY2" fmla="*/ 271347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152079 w 9144000"/>
              <a:gd name="connsiteY1" fmla="*/ 345688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152079 w 9144000"/>
              <a:gd name="connsiteY1" fmla="*/ 345688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107474 w 9144000"/>
              <a:gd name="connsiteY1" fmla="*/ 349405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107474 w 9144000"/>
              <a:gd name="connsiteY1" fmla="*/ 349405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2873298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873298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966225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966225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085279 w 9144000"/>
              <a:gd name="connsiteY1" fmla="*/ 1289825 h 4724400"/>
              <a:gd name="connsiteX2" fmla="*/ 2497874 w 9144000"/>
              <a:gd name="connsiteY2" fmla="*/ 895815 h 4724400"/>
              <a:gd name="connsiteX3" fmla="*/ 2966225 w 9144000"/>
              <a:gd name="connsiteY3" fmla="*/ 602166 h 4724400"/>
              <a:gd name="connsiteX4" fmla="*/ 3107474 w 9144000"/>
              <a:gd name="connsiteY4" fmla="*/ 349405 h 4724400"/>
              <a:gd name="connsiteX5" fmla="*/ 3408557 w 9144000"/>
              <a:gd name="connsiteY5" fmla="*/ 356839 h 4724400"/>
              <a:gd name="connsiteX6" fmla="*/ 3634544 w 9144000"/>
              <a:gd name="connsiteY6" fmla="*/ 427464 h 4724400"/>
              <a:gd name="connsiteX7" fmla="*/ 3858322 w 9144000"/>
              <a:gd name="connsiteY7" fmla="*/ 271347 h 4724400"/>
              <a:gd name="connsiteX8" fmla="*/ 4055327 w 9144000"/>
              <a:gd name="connsiteY8" fmla="*/ 208158 h 4724400"/>
              <a:gd name="connsiteX9" fmla="*/ 4159405 w 9144000"/>
              <a:gd name="connsiteY9" fmla="*/ 152402 h 4724400"/>
              <a:gd name="connsiteX10" fmla="*/ 4330392 w 9144000"/>
              <a:gd name="connsiteY10" fmla="*/ 11153 h 4724400"/>
              <a:gd name="connsiteX11" fmla="*/ 4518805 w 9144000"/>
              <a:gd name="connsiteY11" fmla="*/ 24010 h 4724400"/>
              <a:gd name="connsiteX12" fmla="*/ 4657493 w 9144000"/>
              <a:gd name="connsiteY12" fmla="*/ 163553 h 4724400"/>
              <a:gd name="connsiteX13" fmla="*/ 9144000 w 9144000"/>
              <a:gd name="connsiteY13" fmla="*/ 0 h 4724400"/>
              <a:gd name="connsiteX14" fmla="*/ 9144000 w 9144000"/>
              <a:gd name="connsiteY14" fmla="*/ 4724400 h 4724400"/>
              <a:gd name="connsiteX15" fmla="*/ 0 w 9144000"/>
              <a:gd name="connsiteY15" fmla="*/ 4724400 h 4724400"/>
              <a:gd name="connsiteX16" fmla="*/ 580767 w 9144000"/>
              <a:gd name="connsiteY16" fmla="*/ 772297 h 4724400"/>
              <a:gd name="connsiteX0" fmla="*/ 580767 w 9144000"/>
              <a:gd name="connsiteY0" fmla="*/ 772297 h 4724400"/>
              <a:gd name="connsiteX1" fmla="*/ 2085279 w 9144000"/>
              <a:gd name="connsiteY1" fmla="*/ 1289825 h 4724400"/>
              <a:gd name="connsiteX2" fmla="*/ 2520176 w 9144000"/>
              <a:gd name="connsiteY2" fmla="*/ 951571 h 4724400"/>
              <a:gd name="connsiteX3" fmla="*/ 2966225 w 9144000"/>
              <a:gd name="connsiteY3" fmla="*/ 602166 h 4724400"/>
              <a:gd name="connsiteX4" fmla="*/ 3107474 w 9144000"/>
              <a:gd name="connsiteY4" fmla="*/ 349405 h 4724400"/>
              <a:gd name="connsiteX5" fmla="*/ 3408557 w 9144000"/>
              <a:gd name="connsiteY5" fmla="*/ 356839 h 4724400"/>
              <a:gd name="connsiteX6" fmla="*/ 3634544 w 9144000"/>
              <a:gd name="connsiteY6" fmla="*/ 427464 h 4724400"/>
              <a:gd name="connsiteX7" fmla="*/ 3858322 w 9144000"/>
              <a:gd name="connsiteY7" fmla="*/ 271347 h 4724400"/>
              <a:gd name="connsiteX8" fmla="*/ 4055327 w 9144000"/>
              <a:gd name="connsiteY8" fmla="*/ 208158 h 4724400"/>
              <a:gd name="connsiteX9" fmla="*/ 4159405 w 9144000"/>
              <a:gd name="connsiteY9" fmla="*/ 152402 h 4724400"/>
              <a:gd name="connsiteX10" fmla="*/ 4330392 w 9144000"/>
              <a:gd name="connsiteY10" fmla="*/ 11153 h 4724400"/>
              <a:gd name="connsiteX11" fmla="*/ 4518805 w 9144000"/>
              <a:gd name="connsiteY11" fmla="*/ 24010 h 4724400"/>
              <a:gd name="connsiteX12" fmla="*/ 4657493 w 9144000"/>
              <a:gd name="connsiteY12" fmla="*/ 163553 h 4724400"/>
              <a:gd name="connsiteX13" fmla="*/ 9144000 w 9144000"/>
              <a:gd name="connsiteY13" fmla="*/ 0 h 4724400"/>
              <a:gd name="connsiteX14" fmla="*/ 9144000 w 9144000"/>
              <a:gd name="connsiteY14" fmla="*/ 4724400 h 4724400"/>
              <a:gd name="connsiteX15" fmla="*/ 0 w 9144000"/>
              <a:gd name="connsiteY15" fmla="*/ 4724400 h 4724400"/>
              <a:gd name="connsiteX16" fmla="*/ 580767 w 9144000"/>
              <a:gd name="connsiteY16" fmla="*/ 772297 h 4724400"/>
              <a:gd name="connsiteX0" fmla="*/ 580767 w 9144000"/>
              <a:gd name="connsiteY0" fmla="*/ 772297 h 4724400"/>
              <a:gd name="connsiteX1" fmla="*/ 1780479 w 9144000"/>
              <a:gd name="connsiteY1" fmla="*/ 1323278 h 4724400"/>
              <a:gd name="connsiteX2" fmla="*/ 208527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80479 w 9144000"/>
              <a:gd name="connsiteY1" fmla="*/ 1323278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76761 w 9144000"/>
              <a:gd name="connsiteY1" fmla="*/ 1419922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274957 w 9144000"/>
              <a:gd name="connsiteY1" fmla="*/ 1434791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776761 w 9144000"/>
              <a:gd name="connsiteY1" fmla="*/ 1419922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282391 w 9144000"/>
              <a:gd name="connsiteY1" fmla="*/ 1490547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282391 w 9144000"/>
              <a:gd name="connsiteY1" fmla="*/ 1490547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341864 w 9144000"/>
              <a:gd name="connsiteY1" fmla="*/ 1479396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21294 w 9144000"/>
              <a:gd name="connsiteY0" fmla="*/ 2010083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1294 w 9144000"/>
              <a:gd name="connsiteY19" fmla="*/ 2010083 h 4724400"/>
              <a:gd name="connsiteX0" fmla="*/ 521294 w 9144000"/>
              <a:gd name="connsiteY0" fmla="*/ 2010083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1294 w 9144000"/>
              <a:gd name="connsiteY19" fmla="*/ 2010083 h 4724400"/>
              <a:gd name="connsiteX0" fmla="*/ 525011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5011 w 9144000"/>
              <a:gd name="connsiteY19" fmla="*/ 1790775 h 4724400"/>
              <a:gd name="connsiteX0" fmla="*/ 525011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5011 w 9144000"/>
              <a:gd name="connsiteY19"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603069 w 9144000"/>
              <a:gd name="connsiteY19"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9144000 w 9144000"/>
              <a:gd name="connsiteY17" fmla="*/ 0 h 4724400"/>
              <a:gd name="connsiteX18" fmla="*/ 9144000 w 9144000"/>
              <a:gd name="connsiteY18" fmla="*/ 4724400 h 4724400"/>
              <a:gd name="connsiteX19" fmla="*/ 0 w 9144000"/>
              <a:gd name="connsiteY19" fmla="*/ 4724400 h 4724400"/>
              <a:gd name="connsiteX20" fmla="*/ 603069 w 9144000"/>
              <a:gd name="connsiteY20"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9144000 w 9144000"/>
              <a:gd name="connsiteY18" fmla="*/ 0 h 4724400"/>
              <a:gd name="connsiteX19" fmla="*/ 9144000 w 9144000"/>
              <a:gd name="connsiteY19" fmla="*/ 4724400 h 4724400"/>
              <a:gd name="connsiteX20" fmla="*/ 0 w 9144000"/>
              <a:gd name="connsiteY20" fmla="*/ 4724400 h 4724400"/>
              <a:gd name="connsiteX21" fmla="*/ 603069 w 9144000"/>
              <a:gd name="connsiteY21"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9144000 w 9144000"/>
              <a:gd name="connsiteY19" fmla="*/ 0 h 4724400"/>
              <a:gd name="connsiteX20" fmla="*/ 9144000 w 9144000"/>
              <a:gd name="connsiteY20" fmla="*/ 4724400 h 4724400"/>
              <a:gd name="connsiteX21" fmla="*/ 0 w 9144000"/>
              <a:gd name="connsiteY21" fmla="*/ 4724400 h 4724400"/>
              <a:gd name="connsiteX22" fmla="*/ 603069 w 9144000"/>
              <a:gd name="connsiteY22"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9144000 w 9144000"/>
              <a:gd name="connsiteY20" fmla="*/ 0 h 4724400"/>
              <a:gd name="connsiteX21" fmla="*/ 9144000 w 9144000"/>
              <a:gd name="connsiteY21" fmla="*/ 4724400 h 4724400"/>
              <a:gd name="connsiteX22" fmla="*/ 0 w 9144000"/>
              <a:gd name="connsiteY22" fmla="*/ 4724400 h 4724400"/>
              <a:gd name="connsiteX23" fmla="*/ 603069 w 9144000"/>
              <a:gd name="connsiteY23"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1996 w 9144000"/>
              <a:gd name="connsiteY20" fmla="*/ 1140311 h 4724400"/>
              <a:gd name="connsiteX21" fmla="*/ 9144000 w 9144000"/>
              <a:gd name="connsiteY21" fmla="*/ 0 h 4724400"/>
              <a:gd name="connsiteX22" fmla="*/ 9144000 w 9144000"/>
              <a:gd name="connsiteY22" fmla="*/ 4724400 h 4724400"/>
              <a:gd name="connsiteX23" fmla="*/ 0 w 9144000"/>
              <a:gd name="connsiteY23" fmla="*/ 4724400 h 4724400"/>
              <a:gd name="connsiteX24" fmla="*/ 603069 w 9144000"/>
              <a:gd name="connsiteY24"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1996 w 9144000"/>
              <a:gd name="connsiteY20" fmla="*/ 1140311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563668 w 9144000"/>
              <a:gd name="connsiteY19" fmla="*/ 1106264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563668 w 9144000"/>
              <a:gd name="connsiteY19" fmla="*/ 1106264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159971 w 9144000"/>
              <a:gd name="connsiteY17" fmla="*/ 74634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159971 w 9144000"/>
              <a:gd name="connsiteY17" fmla="*/ 74634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110319 w 9144000"/>
              <a:gd name="connsiteY16" fmla="*/ 719793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937532 h 4871157"/>
              <a:gd name="connsiteX1" fmla="*/ 1040781 w 9144000"/>
              <a:gd name="connsiteY1" fmla="*/ 1804572 h 4871157"/>
              <a:gd name="connsiteX2" fmla="*/ 1341864 w 9144000"/>
              <a:gd name="connsiteY2" fmla="*/ 1626153 h 4871157"/>
              <a:gd name="connsiteX3" fmla="*/ 1776761 w 9144000"/>
              <a:gd name="connsiteY3" fmla="*/ 1566679 h 4871157"/>
              <a:gd name="connsiteX4" fmla="*/ 2211659 w 9144000"/>
              <a:gd name="connsiteY4" fmla="*/ 1436582 h 4871157"/>
              <a:gd name="connsiteX5" fmla="*/ 2520176 w 9144000"/>
              <a:gd name="connsiteY5" fmla="*/ 1098328 h 4871157"/>
              <a:gd name="connsiteX6" fmla="*/ 2966225 w 9144000"/>
              <a:gd name="connsiteY6" fmla="*/ 748923 h 4871157"/>
              <a:gd name="connsiteX7" fmla="*/ 3107474 w 9144000"/>
              <a:gd name="connsiteY7" fmla="*/ 496162 h 4871157"/>
              <a:gd name="connsiteX8" fmla="*/ 3408557 w 9144000"/>
              <a:gd name="connsiteY8" fmla="*/ 503596 h 4871157"/>
              <a:gd name="connsiteX9" fmla="*/ 3634544 w 9144000"/>
              <a:gd name="connsiteY9" fmla="*/ 574221 h 4871157"/>
              <a:gd name="connsiteX10" fmla="*/ 3858322 w 9144000"/>
              <a:gd name="connsiteY10" fmla="*/ 418104 h 4871157"/>
              <a:gd name="connsiteX11" fmla="*/ 4055327 w 9144000"/>
              <a:gd name="connsiteY11" fmla="*/ 354915 h 4871157"/>
              <a:gd name="connsiteX12" fmla="*/ 4159405 w 9144000"/>
              <a:gd name="connsiteY12" fmla="*/ 299159 h 4871157"/>
              <a:gd name="connsiteX13" fmla="*/ 4369303 w 9144000"/>
              <a:gd name="connsiteY13" fmla="*/ 2267 h 4871157"/>
              <a:gd name="connsiteX14" fmla="*/ 4518805 w 9144000"/>
              <a:gd name="connsiteY14" fmla="*/ 170767 h 4871157"/>
              <a:gd name="connsiteX15" fmla="*/ 4657493 w 9144000"/>
              <a:gd name="connsiteY15" fmla="*/ 310310 h 4871157"/>
              <a:gd name="connsiteX16" fmla="*/ 5110319 w 9144000"/>
              <a:gd name="connsiteY16" fmla="*/ 866550 h 4871157"/>
              <a:gd name="connsiteX17" fmla="*/ 5232928 w 9144000"/>
              <a:gd name="connsiteY17" fmla="*/ 936872 h 4871157"/>
              <a:gd name="connsiteX18" fmla="*/ 5563669 w 9144000"/>
              <a:gd name="connsiteY18" fmla="*/ 1214111 h 4871157"/>
              <a:gd name="connsiteX19" fmla="*/ 5665808 w 9144000"/>
              <a:gd name="connsiteY19" fmla="*/ 1248157 h 4871157"/>
              <a:gd name="connsiteX20" fmla="*/ 5806860 w 9144000"/>
              <a:gd name="connsiteY20" fmla="*/ 1360025 h 4871157"/>
              <a:gd name="connsiteX21" fmla="*/ 6176511 w 9144000"/>
              <a:gd name="connsiteY21" fmla="*/ 1335707 h 4871157"/>
              <a:gd name="connsiteX22" fmla="*/ 9144000 w 9144000"/>
              <a:gd name="connsiteY22" fmla="*/ 146757 h 4871157"/>
              <a:gd name="connsiteX23" fmla="*/ 9144000 w 9144000"/>
              <a:gd name="connsiteY23" fmla="*/ 4871157 h 4871157"/>
              <a:gd name="connsiteX24" fmla="*/ 0 w 9144000"/>
              <a:gd name="connsiteY24" fmla="*/ 4871157 h 4871157"/>
              <a:gd name="connsiteX25" fmla="*/ 603069 w 9144000"/>
              <a:gd name="connsiteY25" fmla="*/ 1937532 h 4871157"/>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657493 w 9144000"/>
              <a:gd name="connsiteY15" fmla="*/ 317767 h 4878614"/>
              <a:gd name="connsiteX16" fmla="*/ 5110319 w 9144000"/>
              <a:gd name="connsiteY16" fmla="*/ 874007 h 4878614"/>
              <a:gd name="connsiteX17" fmla="*/ 5232928 w 9144000"/>
              <a:gd name="connsiteY17" fmla="*/ 944329 h 4878614"/>
              <a:gd name="connsiteX18" fmla="*/ 5563669 w 9144000"/>
              <a:gd name="connsiteY18" fmla="*/ 1221568 h 4878614"/>
              <a:gd name="connsiteX19" fmla="*/ 5665808 w 9144000"/>
              <a:gd name="connsiteY19" fmla="*/ 1255614 h 4878614"/>
              <a:gd name="connsiteX20" fmla="*/ 5806860 w 9144000"/>
              <a:gd name="connsiteY20" fmla="*/ 1367482 h 4878614"/>
              <a:gd name="connsiteX21" fmla="*/ 6176511 w 9144000"/>
              <a:gd name="connsiteY21" fmla="*/ 1343164 h 4878614"/>
              <a:gd name="connsiteX22" fmla="*/ 9144000 w 9144000"/>
              <a:gd name="connsiteY22" fmla="*/ 154214 h 4878614"/>
              <a:gd name="connsiteX23" fmla="*/ 9144000 w 9144000"/>
              <a:gd name="connsiteY23" fmla="*/ 4878614 h 4878614"/>
              <a:gd name="connsiteX24" fmla="*/ 0 w 9144000"/>
              <a:gd name="connsiteY24" fmla="*/ 4878614 h 4878614"/>
              <a:gd name="connsiteX25" fmla="*/ 603069 w 9144000"/>
              <a:gd name="connsiteY25"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110319 w 9144000"/>
              <a:gd name="connsiteY16" fmla="*/ 874007 h 4878614"/>
              <a:gd name="connsiteX17" fmla="*/ 5232928 w 9144000"/>
              <a:gd name="connsiteY17" fmla="*/ 944329 h 4878614"/>
              <a:gd name="connsiteX18" fmla="*/ 5563669 w 9144000"/>
              <a:gd name="connsiteY18" fmla="*/ 1221568 h 4878614"/>
              <a:gd name="connsiteX19" fmla="*/ 5665808 w 9144000"/>
              <a:gd name="connsiteY19" fmla="*/ 1255614 h 4878614"/>
              <a:gd name="connsiteX20" fmla="*/ 5806860 w 9144000"/>
              <a:gd name="connsiteY20" fmla="*/ 1367482 h 4878614"/>
              <a:gd name="connsiteX21" fmla="*/ 6176511 w 9144000"/>
              <a:gd name="connsiteY21" fmla="*/ 1343164 h 4878614"/>
              <a:gd name="connsiteX22" fmla="*/ 9144000 w 9144000"/>
              <a:gd name="connsiteY22" fmla="*/ 154214 h 4878614"/>
              <a:gd name="connsiteX23" fmla="*/ 9144000 w 9144000"/>
              <a:gd name="connsiteY23" fmla="*/ 4878614 h 4878614"/>
              <a:gd name="connsiteX24" fmla="*/ 0 w 9144000"/>
              <a:gd name="connsiteY24" fmla="*/ 4878614 h 4878614"/>
              <a:gd name="connsiteX25" fmla="*/ 603069 w 9144000"/>
              <a:gd name="connsiteY25"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395383 w 9144000"/>
              <a:gd name="connsiteY23" fmla="*/ 1484216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48885 w 9144000"/>
              <a:gd name="connsiteY23" fmla="*/ 1498807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34294 w 9144000"/>
              <a:gd name="connsiteY23" fmla="*/ 1503671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9144000 w 9144000"/>
              <a:gd name="connsiteY25" fmla="*/ 154214 h 4878614"/>
              <a:gd name="connsiteX26" fmla="*/ 9144000 w 9144000"/>
              <a:gd name="connsiteY26" fmla="*/ 4878614 h 4878614"/>
              <a:gd name="connsiteX27" fmla="*/ 0 w 9144000"/>
              <a:gd name="connsiteY27" fmla="*/ 4878614 h 4878614"/>
              <a:gd name="connsiteX28" fmla="*/ 603069 w 9144000"/>
              <a:gd name="connsiteY28"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9144000 w 9144000"/>
              <a:gd name="connsiteY27" fmla="*/ 15421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543800 w 9144000"/>
              <a:gd name="connsiteY27" fmla="*/ 1554389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543800 w 9144000"/>
              <a:gd name="connsiteY27" fmla="*/ 1554389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77125 w 9144000"/>
              <a:gd name="connsiteY26" fmla="*/ 177346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515225 w 9144000"/>
              <a:gd name="connsiteY26" fmla="*/ 1687739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515225 w 9144000"/>
              <a:gd name="connsiteY26" fmla="*/ 1687739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7534275"/>
              <a:gd name="connsiteY0" fmla="*/ 1944989 h 4907189"/>
              <a:gd name="connsiteX1" fmla="*/ 1040781 w 7534275"/>
              <a:gd name="connsiteY1" fmla="*/ 1812029 h 4907189"/>
              <a:gd name="connsiteX2" fmla="*/ 1341864 w 7534275"/>
              <a:gd name="connsiteY2" fmla="*/ 1633610 h 4907189"/>
              <a:gd name="connsiteX3" fmla="*/ 1776761 w 7534275"/>
              <a:gd name="connsiteY3" fmla="*/ 1574136 h 4907189"/>
              <a:gd name="connsiteX4" fmla="*/ 2211659 w 7534275"/>
              <a:gd name="connsiteY4" fmla="*/ 1444039 h 4907189"/>
              <a:gd name="connsiteX5" fmla="*/ 2520176 w 7534275"/>
              <a:gd name="connsiteY5" fmla="*/ 1105785 h 4907189"/>
              <a:gd name="connsiteX6" fmla="*/ 2966225 w 7534275"/>
              <a:gd name="connsiteY6" fmla="*/ 756380 h 4907189"/>
              <a:gd name="connsiteX7" fmla="*/ 3107474 w 7534275"/>
              <a:gd name="connsiteY7" fmla="*/ 503619 h 4907189"/>
              <a:gd name="connsiteX8" fmla="*/ 3408557 w 7534275"/>
              <a:gd name="connsiteY8" fmla="*/ 511053 h 4907189"/>
              <a:gd name="connsiteX9" fmla="*/ 3634544 w 7534275"/>
              <a:gd name="connsiteY9" fmla="*/ 581678 h 4907189"/>
              <a:gd name="connsiteX10" fmla="*/ 3858322 w 7534275"/>
              <a:gd name="connsiteY10" fmla="*/ 425561 h 4907189"/>
              <a:gd name="connsiteX11" fmla="*/ 4055327 w 7534275"/>
              <a:gd name="connsiteY11" fmla="*/ 362372 h 4907189"/>
              <a:gd name="connsiteX12" fmla="*/ 4159405 w 7534275"/>
              <a:gd name="connsiteY12" fmla="*/ 306616 h 4907189"/>
              <a:gd name="connsiteX13" fmla="*/ 4369303 w 7534275"/>
              <a:gd name="connsiteY13" fmla="*/ 9724 h 4907189"/>
              <a:gd name="connsiteX14" fmla="*/ 4625809 w 7534275"/>
              <a:gd name="connsiteY14" fmla="*/ 17718 h 4907189"/>
              <a:gd name="connsiteX15" fmla="*/ 4783952 w 7534275"/>
              <a:gd name="connsiteY15" fmla="*/ 142669 h 4907189"/>
              <a:gd name="connsiteX16" fmla="*/ 5033511 w 7534275"/>
              <a:gd name="connsiteY16" fmla="*/ 365535 h 4907189"/>
              <a:gd name="connsiteX17" fmla="*/ 5202732 w 7534275"/>
              <a:gd name="connsiteY17" fmla="*/ 810778 h 4907189"/>
              <a:gd name="connsiteX18" fmla="*/ 5315613 w 7534275"/>
              <a:gd name="connsiteY18" fmla="*/ 944329 h 4907189"/>
              <a:gd name="connsiteX19" fmla="*/ 5563669 w 7534275"/>
              <a:gd name="connsiteY19" fmla="*/ 1221568 h 4907189"/>
              <a:gd name="connsiteX20" fmla="*/ 5665808 w 7534275"/>
              <a:gd name="connsiteY20" fmla="*/ 1255614 h 4907189"/>
              <a:gd name="connsiteX21" fmla="*/ 5806860 w 7534275"/>
              <a:gd name="connsiteY21" fmla="*/ 1367482 h 4907189"/>
              <a:gd name="connsiteX22" fmla="*/ 6176511 w 7534275"/>
              <a:gd name="connsiteY22" fmla="*/ 1343164 h 4907189"/>
              <a:gd name="connsiteX23" fmla="*/ 6400248 w 7534275"/>
              <a:gd name="connsiteY23" fmla="*/ 1542582 h 4907189"/>
              <a:gd name="connsiteX24" fmla="*/ 6721260 w 7534275"/>
              <a:gd name="connsiteY24" fmla="*/ 1323709 h 4907189"/>
              <a:gd name="connsiteX25" fmla="*/ 7115230 w 7534275"/>
              <a:gd name="connsiteY25" fmla="*/ 1420986 h 4907189"/>
              <a:gd name="connsiteX26" fmla="*/ 7515225 w 7534275"/>
              <a:gd name="connsiteY26" fmla="*/ 1687739 h 4907189"/>
              <a:gd name="connsiteX27" fmla="*/ 7534275 w 7534275"/>
              <a:gd name="connsiteY27" fmla="*/ 4907189 h 4907189"/>
              <a:gd name="connsiteX28" fmla="*/ 0 w 7534275"/>
              <a:gd name="connsiteY28" fmla="*/ 4878614 h 4907189"/>
              <a:gd name="connsiteX29" fmla="*/ 603069 w 7534275"/>
              <a:gd name="connsiteY29" fmla="*/ 1944989 h 4907189"/>
              <a:gd name="connsiteX0" fmla="*/ 603069 w 7534275"/>
              <a:gd name="connsiteY0" fmla="*/ 1944989 h 4907189"/>
              <a:gd name="connsiteX1" fmla="*/ 1040781 w 7534275"/>
              <a:gd name="connsiteY1" fmla="*/ 1812029 h 4907189"/>
              <a:gd name="connsiteX2" fmla="*/ 1341864 w 7534275"/>
              <a:gd name="connsiteY2" fmla="*/ 1633610 h 4907189"/>
              <a:gd name="connsiteX3" fmla="*/ 1776761 w 7534275"/>
              <a:gd name="connsiteY3" fmla="*/ 1574136 h 4907189"/>
              <a:gd name="connsiteX4" fmla="*/ 2211659 w 7534275"/>
              <a:gd name="connsiteY4" fmla="*/ 1444039 h 4907189"/>
              <a:gd name="connsiteX5" fmla="*/ 2520176 w 7534275"/>
              <a:gd name="connsiteY5" fmla="*/ 1105785 h 4907189"/>
              <a:gd name="connsiteX6" fmla="*/ 2966225 w 7534275"/>
              <a:gd name="connsiteY6" fmla="*/ 756380 h 4907189"/>
              <a:gd name="connsiteX7" fmla="*/ 3107474 w 7534275"/>
              <a:gd name="connsiteY7" fmla="*/ 503619 h 4907189"/>
              <a:gd name="connsiteX8" fmla="*/ 3408557 w 7534275"/>
              <a:gd name="connsiteY8" fmla="*/ 511053 h 4907189"/>
              <a:gd name="connsiteX9" fmla="*/ 3634544 w 7534275"/>
              <a:gd name="connsiteY9" fmla="*/ 581678 h 4907189"/>
              <a:gd name="connsiteX10" fmla="*/ 3858322 w 7534275"/>
              <a:gd name="connsiteY10" fmla="*/ 425561 h 4907189"/>
              <a:gd name="connsiteX11" fmla="*/ 4055327 w 7534275"/>
              <a:gd name="connsiteY11" fmla="*/ 362372 h 4907189"/>
              <a:gd name="connsiteX12" fmla="*/ 4159405 w 7534275"/>
              <a:gd name="connsiteY12" fmla="*/ 306616 h 4907189"/>
              <a:gd name="connsiteX13" fmla="*/ 4369303 w 7534275"/>
              <a:gd name="connsiteY13" fmla="*/ 9724 h 4907189"/>
              <a:gd name="connsiteX14" fmla="*/ 4625809 w 7534275"/>
              <a:gd name="connsiteY14" fmla="*/ 17718 h 4907189"/>
              <a:gd name="connsiteX15" fmla="*/ 4783952 w 7534275"/>
              <a:gd name="connsiteY15" fmla="*/ 142669 h 4907189"/>
              <a:gd name="connsiteX16" fmla="*/ 5033511 w 7534275"/>
              <a:gd name="connsiteY16" fmla="*/ 365535 h 4907189"/>
              <a:gd name="connsiteX17" fmla="*/ 5202732 w 7534275"/>
              <a:gd name="connsiteY17" fmla="*/ 810778 h 4907189"/>
              <a:gd name="connsiteX18" fmla="*/ 5315613 w 7534275"/>
              <a:gd name="connsiteY18" fmla="*/ 944329 h 4907189"/>
              <a:gd name="connsiteX19" fmla="*/ 5563669 w 7534275"/>
              <a:gd name="connsiteY19" fmla="*/ 1221568 h 4907189"/>
              <a:gd name="connsiteX20" fmla="*/ 5665808 w 7534275"/>
              <a:gd name="connsiteY20" fmla="*/ 1255614 h 4907189"/>
              <a:gd name="connsiteX21" fmla="*/ 5806860 w 7534275"/>
              <a:gd name="connsiteY21" fmla="*/ 1367482 h 4907189"/>
              <a:gd name="connsiteX22" fmla="*/ 6176511 w 7534275"/>
              <a:gd name="connsiteY22" fmla="*/ 1343164 h 4907189"/>
              <a:gd name="connsiteX23" fmla="*/ 6400248 w 7534275"/>
              <a:gd name="connsiteY23" fmla="*/ 1542582 h 4907189"/>
              <a:gd name="connsiteX24" fmla="*/ 6721260 w 7534275"/>
              <a:gd name="connsiteY24" fmla="*/ 1323709 h 4907189"/>
              <a:gd name="connsiteX25" fmla="*/ 7115230 w 7534275"/>
              <a:gd name="connsiteY25" fmla="*/ 1420986 h 4907189"/>
              <a:gd name="connsiteX26" fmla="*/ 7515225 w 7534275"/>
              <a:gd name="connsiteY26" fmla="*/ 1687739 h 4907189"/>
              <a:gd name="connsiteX27" fmla="*/ 7534275 w 7534275"/>
              <a:gd name="connsiteY27" fmla="*/ 4907189 h 4907189"/>
              <a:gd name="connsiteX28" fmla="*/ 0 w 7534275"/>
              <a:gd name="connsiteY28" fmla="*/ 4878614 h 4907189"/>
              <a:gd name="connsiteX29" fmla="*/ 603069 w 7534275"/>
              <a:gd name="connsiteY29" fmla="*/ 1944989 h 4907189"/>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378610 w 9191625"/>
              <a:gd name="connsiteY24" fmla="*/ 1323709 h 4916714"/>
              <a:gd name="connsiteX25" fmla="*/ 8772580 w 9191625"/>
              <a:gd name="connsiteY25" fmla="*/ 1420986 h 4916714"/>
              <a:gd name="connsiteX26" fmla="*/ 9172575 w 9191625"/>
              <a:gd name="connsiteY26" fmla="*/ 1687739 h 4916714"/>
              <a:gd name="connsiteX27" fmla="*/ 9191625 w 9191625"/>
              <a:gd name="connsiteY27" fmla="*/ 4907189 h 4916714"/>
              <a:gd name="connsiteX28" fmla="*/ 0 w 9191625"/>
              <a:gd name="connsiteY28" fmla="*/ 4916714 h 4916714"/>
              <a:gd name="connsiteX29" fmla="*/ 2260419 w 9191625"/>
              <a:gd name="connsiteY29"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8772580 w 9191625"/>
              <a:gd name="connsiteY25" fmla="*/ 1420986 h 4916714"/>
              <a:gd name="connsiteX26" fmla="*/ 9172575 w 9191625"/>
              <a:gd name="connsiteY26" fmla="*/ 1687739 h 4916714"/>
              <a:gd name="connsiteX27" fmla="*/ 9191625 w 9191625"/>
              <a:gd name="connsiteY27" fmla="*/ 4907189 h 4916714"/>
              <a:gd name="connsiteX28" fmla="*/ 0 w 9191625"/>
              <a:gd name="connsiteY28" fmla="*/ 4916714 h 4916714"/>
              <a:gd name="connsiteX29" fmla="*/ 2260419 w 9191625"/>
              <a:gd name="connsiteY29"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9172575 w 9191625"/>
              <a:gd name="connsiteY25" fmla="*/ 1687739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8057598 w 9191625"/>
              <a:gd name="connsiteY23" fmla="*/ 154258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59535 w 9191625"/>
              <a:gd name="connsiteY24" fmla="*/ 13903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59535 w 9191625"/>
              <a:gd name="connsiteY24" fmla="*/ 13903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78585 w 9191625"/>
              <a:gd name="connsiteY24" fmla="*/ 1380859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639062"/>
              <a:gd name="connsiteY0" fmla="*/ 1944989 h 4916714"/>
              <a:gd name="connsiteX1" fmla="*/ 2698131 w 9639062"/>
              <a:gd name="connsiteY1" fmla="*/ 1812029 h 4916714"/>
              <a:gd name="connsiteX2" fmla="*/ 2999214 w 9639062"/>
              <a:gd name="connsiteY2" fmla="*/ 1633610 h 4916714"/>
              <a:gd name="connsiteX3" fmla="*/ 3434111 w 9639062"/>
              <a:gd name="connsiteY3" fmla="*/ 1574136 h 4916714"/>
              <a:gd name="connsiteX4" fmla="*/ 3869009 w 9639062"/>
              <a:gd name="connsiteY4" fmla="*/ 1444039 h 4916714"/>
              <a:gd name="connsiteX5" fmla="*/ 4177526 w 9639062"/>
              <a:gd name="connsiteY5" fmla="*/ 1105785 h 4916714"/>
              <a:gd name="connsiteX6" fmla="*/ 4623575 w 9639062"/>
              <a:gd name="connsiteY6" fmla="*/ 756380 h 4916714"/>
              <a:gd name="connsiteX7" fmla="*/ 4764824 w 9639062"/>
              <a:gd name="connsiteY7" fmla="*/ 503619 h 4916714"/>
              <a:gd name="connsiteX8" fmla="*/ 5065907 w 9639062"/>
              <a:gd name="connsiteY8" fmla="*/ 511053 h 4916714"/>
              <a:gd name="connsiteX9" fmla="*/ 5291894 w 9639062"/>
              <a:gd name="connsiteY9" fmla="*/ 581678 h 4916714"/>
              <a:gd name="connsiteX10" fmla="*/ 5515672 w 9639062"/>
              <a:gd name="connsiteY10" fmla="*/ 425561 h 4916714"/>
              <a:gd name="connsiteX11" fmla="*/ 5712677 w 9639062"/>
              <a:gd name="connsiteY11" fmla="*/ 362372 h 4916714"/>
              <a:gd name="connsiteX12" fmla="*/ 5816755 w 9639062"/>
              <a:gd name="connsiteY12" fmla="*/ 306616 h 4916714"/>
              <a:gd name="connsiteX13" fmla="*/ 6026653 w 9639062"/>
              <a:gd name="connsiteY13" fmla="*/ 9724 h 4916714"/>
              <a:gd name="connsiteX14" fmla="*/ 6283159 w 9639062"/>
              <a:gd name="connsiteY14" fmla="*/ 17718 h 4916714"/>
              <a:gd name="connsiteX15" fmla="*/ 6441302 w 9639062"/>
              <a:gd name="connsiteY15" fmla="*/ 142669 h 4916714"/>
              <a:gd name="connsiteX16" fmla="*/ 6690861 w 9639062"/>
              <a:gd name="connsiteY16" fmla="*/ 365535 h 4916714"/>
              <a:gd name="connsiteX17" fmla="*/ 6860082 w 9639062"/>
              <a:gd name="connsiteY17" fmla="*/ 810778 h 4916714"/>
              <a:gd name="connsiteX18" fmla="*/ 6972963 w 9639062"/>
              <a:gd name="connsiteY18" fmla="*/ 944329 h 4916714"/>
              <a:gd name="connsiteX19" fmla="*/ 7221019 w 9639062"/>
              <a:gd name="connsiteY19" fmla="*/ 1221568 h 4916714"/>
              <a:gd name="connsiteX20" fmla="*/ 7323158 w 9639062"/>
              <a:gd name="connsiteY20" fmla="*/ 1255614 h 4916714"/>
              <a:gd name="connsiteX21" fmla="*/ 7464210 w 9639062"/>
              <a:gd name="connsiteY21" fmla="*/ 1367482 h 4916714"/>
              <a:gd name="connsiteX22" fmla="*/ 7690986 w 9639062"/>
              <a:gd name="connsiteY22" fmla="*/ 1305064 h 4916714"/>
              <a:gd name="connsiteX23" fmla="*/ 7933773 w 9639062"/>
              <a:gd name="connsiteY23" fmla="*/ 1485432 h 4916714"/>
              <a:gd name="connsiteX24" fmla="*/ 8178585 w 9639062"/>
              <a:gd name="connsiteY24" fmla="*/ 1380859 h 4916714"/>
              <a:gd name="connsiteX25" fmla="*/ 9191625 w 9639062"/>
              <a:gd name="connsiteY25" fmla="*/ 4907189 h 4916714"/>
              <a:gd name="connsiteX26" fmla="*/ 0 w 9639062"/>
              <a:gd name="connsiteY26" fmla="*/ 4916714 h 4916714"/>
              <a:gd name="connsiteX27" fmla="*/ 2260419 w 9639062"/>
              <a:gd name="connsiteY27" fmla="*/ 1944989 h 4916714"/>
              <a:gd name="connsiteX0" fmla="*/ 2260419 w 8802817"/>
              <a:gd name="connsiteY0" fmla="*/ 1944989 h 4916714"/>
              <a:gd name="connsiteX1" fmla="*/ 2698131 w 8802817"/>
              <a:gd name="connsiteY1" fmla="*/ 1812029 h 4916714"/>
              <a:gd name="connsiteX2" fmla="*/ 2999214 w 8802817"/>
              <a:gd name="connsiteY2" fmla="*/ 1633610 h 4916714"/>
              <a:gd name="connsiteX3" fmla="*/ 3434111 w 8802817"/>
              <a:gd name="connsiteY3" fmla="*/ 1574136 h 4916714"/>
              <a:gd name="connsiteX4" fmla="*/ 3869009 w 8802817"/>
              <a:gd name="connsiteY4" fmla="*/ 1444039 h 4916714"/>
              <a:gd name="connsiteX5" fmla="*/ 4177526 w 8802817"/>
              <a:gd name="connsiteY5" fmla="*/ 1105785 h 4916714"/>
              <a:gd name="connsiteX6" fmla="*/ 4623575 w 8802817"/>
              <a:gd name="connsiteY6" fmla="*/ 756380 h 4916714"/>
              <a:gd name="connsiteX7" fmla="*/ 4764824 w 8802817"/>
              <a:gd name="connsiteY7" fmla="*/ 503619 h 4916714"/>
              <a:gd name="connsiteX8" fmla="*/ 5065907 w 8802817"/>
              <a:gd name="connsiteY8" fmla="*/ 511053 h 4916714"/>
              <a:gd name="connsiteX9" fmla="*/ 5291894 w 8802817"/>
              <a:gd name="connsiteY9" fmla="*/ 581678 h 4916714"/>
              <a:gd name="connsiteX10" fmla="*/ 5515672 w 8802817"/>
              <a:gd name="connsiteY10" fmla="*/ 425561 h 4916714"/>
              <a:gd name="connsiteX11" fmla="*/ 5712677 w 8802817"/>
              <a:gd name="connsiteY11" fmla="*/ 362372 h 4916714"/>
              <a:gd name="connsiteX12" fmla="*/ 5816755 w 8802817"/>
              <a:gd name="connsiteY12" fmla="*/ 306616 h 4916714"/>
              <a:gd name="connsiteX13" fmla="*/ 6026653 w 8802817"/>
              <a:gd name="connsiteY13" fmla="*/ 9724 h 4916714"/>
              <a:gd name="connsiteX14" fmla="*/ 6283159 w 8802817"/>
              <a:gd name="connsiteY14" fmla="*/ 17718 h 4916714"/>
              <a:gd name="connsiteX15" fmla="*/ 6441302 w 8802817"/>
              <a:gd name="connsiteY15" fmla="*/ 142669 h 4916714"/>
              <a:gd name="connsiteX16" fmla="*/ 6690861 w 8802817"/>
              <a:gd name="connsiteY16" fmla="*/ 365535 h 4916714"/>
              <a:gd name="connsiteX17" fmla="*/ 6860082 w 8802817"/>
              <a:gd name="connsiteY17" fmla="*/ 810778 h 4916714"/>
              <a:gd name="connsiteX18" fmla="*/ 6972963 w 8802817"/>
              <a:gd name="connsiteY18" fmla="*/ 944329 h 4916714"/>
              <a:gd name="connsiteX19" fmla="*/ 7221019 w 8802817"/>
              <a:gd name="connsiteY19" fmla="*/ 1221568 h 4916714"/>
              <a:gd name="connsiteX20" fmla="*/ 7323158 w 8802817"/>
              <a:gd name="connsiteY20" fmla="*/ 1255614 h 4916714"/>
              <a:gd name="connsiteX21" fmla="*/ 7464210 w 8802817"/>
              <a:gd name="connsiteY21" fmla="*/ 1367482 h 4916714"/>
              <a:gd name="connsiteX22" fmla="*/ 7690986 w 8802817"/>
              <a:gd name="connsiteY22" fmla="*/ 1305064 h 4916714"/>
              <a:gd name="connsiteX23" fmla="*/ 7933773 w 8802817"/>
              <a:gd name="connsiteY23" fmla="*/ 1485432 h 4916714"/>
              <a:gd name="connsiteX24" fmla="*/ 8178585 w 8802817"/>
              <a:gd name="connsiteY24" fmla="*/ 1380859 h 4916714"/>
              <a:gd name="connsiteX25" fmla="*/ 8134350 w 8802817"/>
              <a:gd name="connsiteY25" fmla="*/ 4916714 h 4916714"/>
              <a:gd name="connsiteX26" fmla="*/ 0 w 8802817"/>
              <a:gd name="connsiteY26" fmla="*/ 4916714 h 4916714"/>
              <a:gd name="connsiteX27" fmla="*/ 2260419 w 8802817"/>
              <a:gd name="connsiteY27" fmla="*/ 1944989 h 4916714"/>
              <a:gd name="connsiteX0" fmla="*/ 2260419 w 8260009"/>
              <a:gd name="connsiteY0" fmla="*/ 1944989 h 4916714"/>
              <a:gd name="connsiteX1" fmla="*/ 2698131 w 8260009"/>
              <a:gd name="connsiteY1" fmla="*/ 1812029 h 4916714"/>
              <a:gd name="connsiteX2" fmla="*/ 2999214 w 8260009"/>
              <a:gd name="connsiteY2" fmla="*/ 1633610 h 4916714"/>
              <a:gd name="connsiteX3" fmla="*/ 3434111 w 8260009"/>
              <a:gd name="connsiteY3" fmla="*/ 1574136 h 4916714"/>
              <a:gd name="connsiteX4" fmla="*/ 3869009 w 8260009"/>
              <a:gd name="connsiteY4" fmla="*/ 1444039 h 4916714"/>
              <a:gd name="connsiteX5" fmla="*/ 4177526 w 8260009"/>
              <a:gd name="connsiteY5" fmla="*/ 1105785 h 4916714"/>
              <a:gd name="connsiteX6" fmla="*/ 4623575 w 8260009"/>
              <a:gd name="connsiteY6" fmla="*/ 756380 h 4916714"/>
              <a:gd name="connsiteX7" fmla="*/ 4764824 w 8260009"/>
              <a:gd name="connsiteY7" fmla="*/ 503619 h 4916714"/>
              <a:gd name="connsiteX8" fmla="*/ 5065907 w 8260009"/>
              <a:gd name="connsiteY8" fmla="*/ 511053 h 4916714"/>
              <a:gd name="connsiteX9" fmla="*/ 5291894 w 8260009"/>
              <a:gd name="connsiteY9" fmla="*/ 581678 h 4916714"/>
              <a:gd name="connsiteX10" fmla="*/ 5515672 w 8260009"/>
              <a:gd name="connsiteY10" fmla="*/ 425561 h 4916714"/>
              <a:gd name="connsiteX11" fmla="*/ 5712677 w 8260009"/>
              <a:gd name="connsiteY11" fmla="*/ 362372 h 4916714"/>
              <a:gd name="connsiteX12" fmla="*/ 5816755 w 8260009"/>
              <a:gd name="connsiteY12" fmla="*/ 306616 h 4916714"/>
              <a:gd name="connsiteX13" fmla="*/ 6026653 w 8260009"/>
              <a:gd name="connsiteY13" fmla="*/ 9724 h 4916714"/>
              <a:gd name="connsiteX14" fmla="*/ 6283159 w 8260009"/>
              <a:gd name="connsiteY14" fmla="*/ 17718 h 4916714"/>
              <a:gd name="connsiteX15" fmla="*/ 6441302 w 8260009"/>
              <a:gd name="connsiteY15" fmla="*/ 142669 h 4916714"/>
              <a:gd name="connsiteX16" fmla="*/ 6690861 w 8260009"/>
              <a:gd name="connsiteY16" fmla="*/ 365535 h 4916714"/>
              <a:gd name="connsiteX17" fmla="*/ 6860082 w 8260009"/>
              <a:gd name="connsiteY17" fmla="*/ 810778 h 4916714"/>
              <a:gd name="connsiteX18" fmla="*/ 6972963 w 8260009"/>
              <a:gd name="connsiteY18" fmla="*/ 944329 h 4916714"/>
              <a:gd name="connsiteX19" fmla="*/ 7221019 w 8260009"/>
              <a:gd name="connsiteY19" fmla="*/ 1221568 h 4916714"/>
              <a:gd name="connsiteX20" fmla="*/ 7323158 w 8260009"/>
              <a:gd name="connsiteY20" fmla="*/ 1255614 h 4916714"/>
              <a:gd name="connsiteX21" fmla="*/ 7464210 w 8260009"/>
              <a:gd name="connsiteY21" fmla="*/ 1367482 h 4916714"/>
              <a:gd name="connsiteX22" fmla="*/ 7690986 w 8260009"/>
              <a:gd name="connsiteY22" fmla="*/ 1305064 h 4916714"/>
              <a:gd name="connsiteX23" fmla="*/ 7933773 w 8260009"/>
              <a:gd name="connsiteY23" fmla="*/ 1485432 h 4916714"/>
              <a:gd name="connsiteX24" fmla="*/ 8178585 w 8260009"/>
              <a:gd name="connsiteY24" fmla="*/ 1380859 h 4916714"/>
              <a:gd name="connsiteX25" fmla="*/ 8134350 w 8260009"/>
              <a:gd name="connsiteY25" fmla="*/ 4916714 h 4916714"/>
              <a:gd name="connsiteX26" fmla="*/ 0 w 8260009"/>
              <a:gd name="connsiteY26" fmla="*/ 4916714 h 4916714"/>
              <a:gd name="connsiteX27" fmla="*/ 2260419 w 8260009"/>
              <a:gd name="connsiteY27" fmla="*/ 1944989 h 4916714"/>
              <a:gd name="connsiteX0" fmla="*/ 2260419 w 8273249"/>
              <a:gd name="connsiteY0" fmla="*/ 1944989 h 4916714"/>
              <a:gd name="connsiteX1" fmla="*/ 2698131 w 8273249"/>
              <a:gd name="connsiteY1" fmla="*/ 1812029 h 4916714"/>
              <a:gd name="connsiteX2" fmla="*/ 2999214 w 8273249"/>
              <a:gd name="connsiteY2" fmla="*/ 1633610 h 4916714"/>
              <a:gd name="connsiteX3" fmla="*/ 3434111 w 8273249"/>
              <a:gd name="connsiteY3" fmla="*/ 1574136 h 4916714"/>
              <a:gd name="connsiteX4" fmla="*/ 3869009 w 8273249"/>
              <a:gd name="connsiteY4" fmla="*/ 1444039 h 4916714"/>
              <a:gd name="connsiteX5" fmla="*/ 4177526 w 8273249"/>
              <a:gd name="connsiteY5" fmla="*/ 1105785 h 4916714"/>
              <a:gd name="connsiteX6" fmla="*/ 4623575 w 8273249"/>
              <a:gd name="connsiteY6" fmla="*/ 756380 h 4916714"/>
              <a:gd name="connsiteX7" fmla="*/ 4764824 w 8273249"/>
              <a:gd name="connsiteY7" fmla="*/ 503619 h 4916714"/>
              <a:gd name="connsiteX8" fmla="*/ 5065907 w 8273249"/>
              <a:gd name="connsiteY8" fmla="*/ 511053 h 4916714"/>
              <a:gd name="connsiteX9" fmla="*/ 5291894 w 8273249"/>
              <a:gd name="connsiteY9" fmla="*/ 581678 h 4916714"/>
              <a:gd name="connsiteX10" fmla="*/ 5515672 w 8273249"/>
              <a:gd name="connsiteY10" fmla="*/ 425561 h 4916714"/>
              <a:gd name="connsiteX11" fmla="*/ 5712677 w 8273249"/>
              <a:gd name="connsiteY11" fmla="*/ 362372 h 4916714"/>
              <a:gd name="connsiteX12" fmla="*/ 5816755 w 8273249"/>
              <a:gd name="connsiteY12" fmla="*/ 306616 h 4916714"/>
              <a:gd name="connsiteX13" fmla="*/ 6026653 w 8273249"/>
              <a:gd name="connsiteY13" fmla="*/ 9724 h 4916714"/>
              <a:gd name="connsiteX14" fmla="*/ 6283159 w 8273249"/>
              <a:gd name="connsiteY14" fmla="*/ 17718 h 4916714"/>
              <a:gd name="connsiteX15" fmla="*/ 6441302 w 8273249"/>
              <a:gd name="connsiteY15" fmla="*/ 142669 h 4916714"/>
              <a:gd name="connsiteX16" fmla="*/ 6690861 w 8273249"/>
              <a:gd name="connsiteY16" fmla="*/ 365535 h 4916714"/>
              <a:gd name="connsiteX17" fmla="*/ 6860082 w 8273249"/>
              <a:gd name="connsiteY17" fmla="*/ 810778 h 4916714"/>
              <a:gd name="connsiteX18" fmla="*/ 6972963 w 8273249"/>
              <a:gd name="connsiteY18" fmla="*/ 944329 h 4916714"/>
              <a:gd name="connsiteX19" fmla="*/ 7221019 w 8273249"/>
              <a:gd name="connsiteY19" fmla="*/ 1221568 h 4916714"/>
              <a:gd name="connsiteX20" fmla="*/ 7323158 w 8273249"/>
              <a:gd name="connsiteY20" fmla="*/ 1255614 h 4916714"/>
              <a:gd name="connsiteX21" fmla="*/ 7464210 w 8273249"/>
              <a:gd name="connsiteY21" fmla="*/ 1367482 h 4916714"/>
              <a:gd name="connsiteX22" fmla="*/ 7690986 w 8273249"/>
              <a:gd name="connsiteY22" fmla="*/ 1305064 h 4916714"/>
              <a:gd name="connsiteX23" fmla="*/ 7933773 w 8273249"/>
              <a:gd name="connsiteY23" fmla="*/ 1485432 h 4916714"/>
              <a:gd name="connsiteX24" fmla="*/ 8178585 w 8273249"/>
              <a:gd name="connsiteY24" fmla="*/ 1380859 h 4916714"/>
              <a:gd name="connsiteX25" fmla="*/ 8191500 w 8273249"/>
              <a:gd name="connsiteY25" fmla="*/ 4916714 h 4916714"/>
              <a:gd name="connsiteX26" fmla="*/ 0 w 8273249"/>
              <a:gd name="connsiteY26" fmla="*/ 4916714 h 4916714"/>
              <a:gd name="connsiteX27" fmla="*/ 2260419 w 8273249"/>
              <a:gd name="connsiteY27" fmla="*/ 1944989 h 4916714"/>
              <a:gd name="connsiteX0" fmla="*/ 2260419 w 8191500"/>
              <a:gd name="connsiteY0" fmla="*/ 1944989 h 4916714"/>
              <a:gd name="connsiteX1" fmla="*/ 2698131 w 8191500"/>
              <a:gd name="connsiteY1" fmla="*/ 1812029 h 4916714"/>
              <a:gd name="connsiteX2" fmla="*/ 2999214 w 8191500"/>
              <a:gd name="connsiteY2" fmla="*/ 1633610 h 4916714"/>
              <a:gd name="connsiteX3" fmla="*/ 3434111 w 8191500"/>
              <a:gd name="connsiteY3" fmla="*/ 1574136 h 4916714"/>
              <a:gd name="connsiteX4" fmla="*/ 3869009 w 8191500"/>
              <a:gd name="connsiteY4" fmla="*/ 1444039 h 4916714"/>
              <a:gd name="connsiteX5" fmla="*/ 4177526 w 8191500"/>
              <a:gd name="connsiteY5" fmla="*/ 1105785 h 4916714"/>
              <a:gd name="connsiteX6" fmla="*/ 4623575 w 8191500"/>
              <a:gd name="connsiteY6" fmla="*/ 756380 h 4916714"/>
              <a:gd name="connsiteX7" fmla="*/ 4764824 w 8191500"/>
              <a:gd name="connsiteY7" fmla="*/ 503619 h 4916714"/>
              <a:gd name="connsiteX8" fmla="*/ 5065907 w 8191500"/>
              <a:gd name="connsiteY8" fmla="*/ 511053 h 4916714"/>
              <a:gd name="connsiteX9" fmla="*/ 5291894 w 8191500"/>
              <a:gd name="connsiteY9" fmla="*/ 581678 h 4916714"/>
              <a:gd name="connsiteX10" fmla="*/ 5515672 w 8191500"/>
              <a:gd name="connsiteY10" fmla="*/ 425561 h 4916714"/>
              <a:gd name="connsiteX11" fmla="*/ 5712677 w 8191500"/>
              <a:gd name="connsiteY11" fmla="*/ 362372 h 4916714"/>
              <a:gd name="connsiteX12" fmla="*/ 5816755 w 8191500"/>
              <a:gd name="connsiteY12" fmla="*/ 306616 h 4916714"/>
              <a:gd name="connsiteX13" fmla="*/ 6026653 w 8191500"/>
              <a:gd name="connsiteY13" fmla="*/ 9724 h 4916714"/>
              <a:gd name="connsiteX14" fmla="*/ 6283159 w 8191500"/>
              <a:gd name="connsiteY14" fmla="*/ 17718 h 4916714"/>
              <a:gd name="connsiteX15" fmla="*/ 6441302 w 8191500"/>
              <a:gd name="connsiteY15" fmla="*/ 142669 h 4916714"/>
              <a:gd name="connsiteX16" fmla="*/ 6690861 w 8191500"/>
              <a:gd name="connsiteY16" fmla="*/ 365535 h 4916714"/>
              <a:gd name="connsiteX17" fmla="*/ 6860082 w 8191500"/>
              <a:gd name="connsiteY17" fmla="*/ 810778 h 4916714"/>
              <a:gd name="connsiteX18" fmla="*/ 6972963 w 8191500"/>
              <a:gd name="connsiteY18" fmla="*/ 944329 h 4916714"/>
              <a:gd name="connsiteX19" fmla="*/ 7221019 w 8191500"/>
              <a:gd name="connsiteY19" fmla="*/ 1221568 h 4916714"/>
              <a:gd name="connsiteX20" fmla="*/ 7323158 w 8191500"/>
              <a:gd name="connsiteY20" fmla="*/ 1255614 h 4916714"/>
              <a:gd name="connsiteX21" fmla="*/ 7464210 w 8191500"/>
              <a:gd name="connsiteY21" fmla="*/ 1367482 h 4916714"/>
              <a:gd name="connsiteX22" fmla="*/ 7690986 w 8191500"/>
              <a:gd name="connsiteY22" fmla="*/ 1305064 h 4916714"/>
              <a:gd name="connsiteX23" fmla="*/ 7933773 w 8191500"/>
              <a:gd name="connsiteY23" fmla="*/ 1485432 h 4916714"/>
              <a:gd name="connsiteX24" fmla="*/ 8178585 w 8191500"/>
              <a:gd name="connsiteY24" fmla="*/ 1380859 h 4916714"/>
              <a:gd name="connsiteX25" fmla="*/ 8191500 w 8191500"/>
              <a:gd name="connsiteY25" fmla="*/ 4916714 h 4916714"/>
              <a:gd name="connsiteX26" fmla="*/ 0 w 8191500"/>
              <a:gd name="connsiteY26" fmla="*/ 4916714 h 4916714"/>
              <a:gd name="connsiteX27" fmla="*/ 2260419 w 8191500"/>
              <a:gd name="connsiteY27" fmla="*/ 1944989 h 4916714"/>
              <a:gd name="connsiteX0" fmla="*/ 2260419 w 8191500"/>
              <a:gd name="connsiteY0" fmla="*/ 1944989 h 4916714"/>
              <a:gd name="connsiteX1" fmla="*/ 2698131 w 8191500"/>
              <a:gd name="connsiteY1" fmla="*/ 1812029 h 4916714"/>
              <a:gd name="connsiteX2" fmla="*/ 2999214 w 8191500"/>
              <a:gd name="connsiteY2" fmla="*/ 1633610 h 4916714"/>
              <a:gd name="connsiteX3" fmla="*/ 3434111 w 8191500"/>
              <a:gd name="connsiteY3" fmla="*/ 1574136 h 4916714"/>
              <a:gd name="connsiteX4" fmla="*/ 3869009 w 8191500"/>
              <a:gd name="connsiteY4" fmla="*/ 1444039 h 4916714"/>
              <a:gd name="connsiteX5" fmla="*/ 4177526 w 8191500"/>
              <a:gd name="connsiteY5" fmla="*/ 1105785 h 4916714"/>
              <a:gd name="connsiteX6" fmla="*/ 4623575 w 8191500"/>
              <a:gd name="connsiteY6" fmla="*/ 756380 h 4916714"/>
              <a:gd name="connsiteX7" fmla="*/ 4764824 w 8191500"/>
              <a:gd name="connsiteY7" fmla="*/ 503619 h 4916714"/>
              <a:gd name="connsiteX8" fmla="*/ 5065907 w 8191500"/>
              <a:gd name="connsiteY8" fmla="*/ 511053 h 4916714"/>
              <a:gd name="connsiteX9" fmla="*/ 5291894 w 8191500"/>
              <a:gd name="connsiteY9" fmla="*/ 581678 h 4916714"/>
              <a:gd name="connsiteX10" fmla="*/ 5515672 w 8191500"/>
              <a:gd name="connsiteY10" fmla="*/ 425561 h 4916714"/>
              <a:gd name="connsiteX11" fmla="*/ 5712677 w 8191500"/>
              <a:gd name="connsiteY11" fmla="*/ 362372 h 4916714"/>
              <a:gd name="connsiteX12" fmla="*/ 5816755 w 8191500"/>
              <a:gd name="connsiteY12" fmla="*/ 306616 h 4916714"/>
              <a:gd name="connsiteX13" fmla="*/ 6026653 w 8191500"/>
              <a:gd name="connsiteY13" fmla="*/ 9724 h 4916714"/>
              <a:gd name="connsiteX14" fmla="*/ 6283159 w 8191500"/>
              <a:gd name="connsiteY14" fmla="*/ 17718 h 4916714"/>
              <a:gd name="connsiteX15" fmla="*/ 6441302 w 8191500"/>
              <a:gd name="connsiteY15" fmla="*/ 142669 h 4916714"/>
              <a:gd name="connsiteX16" fmla="*/ 6690861 w 8191500"/>
              <a:gd name="connsiteY16" fmla="*/ 365535 h 4916714"/>
              <a:gd name="connsiteX17" fmla="*/ 6860082 w 8191500"/>
              <a:gd name="connsiteY17" fmla="*/ 810778 h 4916714"/>
              <a:gd name="connsiteX18" fmla="*/ 6972963 w 8191500"/>
              <a:gd name="connsiteY18" fmla="*/ 944329 h 4916714"/>
              <a:gd name="connsiteX19" fmla="*/ 7221019 w 8191500"/>
              <a:gd name="connsiteY19" fmla="*/ 1221568 h 4916714"/>
              <a:gd name="connsiteX20" fmla="*/ 7323158 w 8191500"/>
              <a:gd name="connsiteY20" fmla="*/ 1255614 h 4916714"/>
              <a:gd name="connsiteX21" fmla="*/ 7464210 w 8191500"/>
              <a:gd name="connsiteY21" fmla="*/ 1367482 h 4916714"/>
              <a:gd name="connsiteX22" fmla="*/ 7690986 w 8191500"/>
              <a:gd name="connsiteY22" fmla="*/ 1305064 h 4916714"/>
              <a:gd name="connsiteX23" fmla="*/ 7933773 w 8191500"/>
              <a:gd name="connsiteY23" fmla="*/ 1485432 h 4916714"/>
              <a:gd name="connsiteX24" fmla="*/ 8178585 w 8191500"/>
              <a:gd name="connsiteY24" fmla="*/ 1380859 h 4916714"/>
              <a:gd name="connsiteX25" fmla="*/ 8191500 w 8191500"/>
              <a:gd name="connsiteY25" fmla="*/ 4897664 h 4916714"/>
              <a:gd name="connsiteX26" fmla="*/ 0 w 8191500"/>
              <a:gd name="connsiteY26" fmla="*/ 4916714 h 4916714"/>
              <a:gd name="connsiteX27" fmla="*/ 2260419 w 8191500"/>
              <a:gd name="connsiteY27" fmla="*/ 1944989 h 4916714"/>
              <a:gd name="connsiteX0" fmla="*/ 2260419 w 8191532"/>
              <a:gd name="connsiteY0" fmla="*/ 1944989 h 4916714"/>
              <a:gd name="connsiteX1" fmla="*/ 2698131 w 8191532"/>
              <a:gd name="connsiteY1" fmla="*/ 1812029 h 4916714"/>
              <a:gd name="connsiteX2" fmla="*/ 2999214 w 8191532"/>
              <a:gd name="connsiteY2" fmla="*/ 1633610 h 4916714"/>
              <a:gd name="connsiteX3" fmla="*/ 3434111 w 8191532"/>
              <a:gd name="connsiteY3" fmla="*/ 1574136 h 4916714"/>
              <a:gd name="connsiteX4" fmla="*/ 3869009 w 8191532"/>
              <a:gd name="connsiteY4" fmla="*/ 1444039 h 4916714"/>
              <a:gd name="connsiteX5" fmla="*/ 4177526 w 8191532"/>
              <a:gd name="connsiteY5" fmla="*/ 1105785 h 4916714"/>
              <a:gd name="connsiteX6" fmla="*/ 4623575 w 8191532"/>
              <a:gd name="connsiteY6" fmla="*/ 756380 h 4916714"/>
              <a:gd name="connsiteX7" fmla="*/ 4764824 w 8191532"/>
              <a:gd name="connsiteY7" fmla="*/ 503619 h 4916714"/>
              <a:gd name="connsiteX8" fmla="*/ 5065907 w 8191532"/>
              <a:gd name="connsiteY8" fmla="*/ 511053 h 4916714"/>
              <a:gd name="connsiteX9" fmla="*/ 5291894 w 8191532"/>
              <a:gd name="connsiteY9" fmla="*/ 581678 h 4916714"/>
              <a:gd name="connsiteX10" fmla="*/ 5515672 w 8191532"/>
              <a:gd name="connsiteY10" fmla="*/ 425561 h 4916714"/>
              <a:gd name="connsiteX11" fmla="*/ 5712677 w 8191532"/>
              <a:gd name="connsiteY11" fmla="*/ 362372 h 4916714"/>
              <a:gd name="connsiteX12" fmla="*/ 5816755 w 8191532"/>
              <a:gd name="connsiteY12" fmla="*/ 306616 h 4916714"/>
              <a:gd name="connsiteX13" fmla="*/ 6026653 w 8191532"/>
              <a:gd name="connsiteY13" fmla="*/ 9724 h 4916714"/>
              <a:gd name="connsiteX14" fmla="*/ 6283159 w 8191532"/>
              <a:gd name="connsiteY14" fmla="*/ 17718 h 4916714"/>
              <a:gd name="connsiteX15" fmla="*/ 6441302 w 8191532"/>
              <a:gd name="connsiteY15" fmla="*/ 142669 h 4916714"/>
              <a:gd name="connsiteX16" fmla="*/ 6690861 w 8191532"/>
              <a:gd name="connsiteY16" fmla="*/ 365535 h 4916714"/>
              <a:gd name="connsiteX17" fmla="*/ 6860082 w 8191532"/>
              <a:gd name="connsiteY17" fmla="*/ 810778 h 4916714"/>
              <a:gd name="connsiteX18" fmla="*/ 6972963 w 8191532"/>
              <a:gd name="connsiteY18" fmla="*/ 944329 h 4916714"/>
              <a:gd name="connsiteX19" fmla="*/ 7221019 w 8191532"/>
              <a:gd name="connsiteY19" fmla="*/ 1221568 h 4916714"/>
              <a:gd name="connsiteX20" fmla="*/ 7323158 w 8191532"/>
              <a:gd name="connsiteY20" fmla="*/ 1255614 h 4916714"/>
              <a:gd name="connsiteX21" fmla="*/ 7464210 w 8191532"/>
              <a:gd name="connsiteY21" fmla="*/ 1367482 h 4916714"/>
              <a:gd name="connsiteX22" fmla="*/ 7690986 w 8191532"/>
              <a:gd name="connsiteY22" fmla="*/ 1305064 h 4916714"/>
              <a:gd name="connsiteX23" fmla="*/ 7933773 w 8191532"/>
              <a:gd name="connsiteY23" fmla="*/ 1485432 h 4916714"/>
              <a:gd name="connsiteX24" fmla="*/ 8178585 w 8191532"/>
              <a:gd name="connsiteY24" fmla="*/ 1380859 h 4916714"/>
              <a:gd name="connsiteX25" fmla="*/ 8191500 w 8191532"/>
              <a:gd name="connsiteY25" fmla="*/ 4897664 h 4916714"/>
              <a:gd name="connsiteX26" fmla="*/ 0 w 8191532"/>
              <a:gd name="connsiteY26" fmla="*/ 4916714 h 4916714"/>
              <a:gd name="connsiteX27" fmla="*/ 2260419 w 8191532"/>
              <a:gd name="connsiteY27" fmla="*/ 1944989 h 4916714"/>
              <a:gd name="connsiteX0" fmla="*/ 2260419 w 8191532"/>
              <a:gd name="connsiteY0" fmla="*/ 1944989 h 4916714"/>
              <a:gd name="connsiteX1" fmla="*/ 2698131 w 8191532"/>
              <a:gd name="connsiteY1" fmla="*/ 1812029 h 4916714"/>
              <a:gd name="connsiteX2" fmla="*/ 2999214 w 8191532"/>
              <a:gd name="connsiteY2" fmla="*/ 1633610 h 4916714"/>
              <a:gd name="connsiteX3" fmla="*/ 3434111 w 8191532"/>
              <a:gd name="connsiteY3" fmla="*/ 1574136 h 4916714"/>
              <a:gd name="connsiteX4" fmla="*/ 3869009 w 8191532"/>
              <a:gd name="connsiteY4" fmla="*/ 1444039 h 4916714"/>
              <a:gd name="connsiteX5" fmla="*/ 4177526 w 8191532"/>
              <a:gd name="connsiteY5" fmla="*/ 1105785 h 4916714"/>
              <a:gd name="connsiteX6" fmla="*/ 4623575 w 8191532"/>
              <a:gd name="connsiteY6" fmla="*/ 756380 h 4916714"/>
              <a:gd name="connsiteX7" fmla="*/ 4764824 w 8191532"/>
              <a:gd name="connsiteY7" fmla="*/ 503619 h 4916714"/>
              <a:gd name="connsiteX8" fmla="*/ 5065907 w 8191532"/>
              <a:gd name="connsiteY8" fmla="*/ 511053 h 4916714"/>
              <a:gd name="connsiteX9" fmla="*/ 5291894 w 8191532"/>
              <a:gd name="connsiteY9" fmla="*/ 581678 h 4916714"/>
              <a:gd name="connsiteX10" fmla="*/ 5515672 w 8191532"/>
              <a:gd name="connsiteY10" fmla="*/ 425561 h 4916714"/>
              <a:gd name="connsiteX11" fmla="*/ 5712677 w 8191532"/>
              <a:gd name="connsiteY11" fmla="*/ 362372 h 4916714"/>
              <a:gd name="connsiteX12" fmla="*/ 5816755 w 8191532"/>
              <a:gd name="connsiteY12" fmla="*/ 306616 h 4916714"/>
              <a:gd name="connsiteX13" fmla="*/ 6026653 w 8191532"/>
              <a:gd name="connsiteY13" fmla="*/ 9724 h 4916714"/>
              <a:gd name="connsiteX14" fmla="*/ 6283159 w 8191532"/>
              <a:gd name="connsiteY14" fmla="*/ 17718 h 4916714"/>
              <a:gd name="connsiteX15" fmla="*/ 6441302 w 8191532"/>
              <a:gd name="connsiteY15" fmla="*/ 142669 h 4916714"/>
              <a:gd name="connsiteX16" fmla="*/ 6690861 w 8191532"/>
              <a:gd name="connsiteY16" fmla="*/ 365535 h 4916714"/>
              <a:gd name="connsiteX17" fmla="*/ 6860082 w 8191532"/>
              <a:gd name="connsiteY17" fmla="*/ 810778 h 4916714"/>
              <a:gd name="connsiteX18" fmla="*/ 6972963 w 8191532"/>
              <a:gd name="connsiteY18" fmla="*/ 944329 h 4916714"/>
              <a:gd name="connsiteX19" fmla="*/ 7221019 w 8191532"/>
              <a:gd name="connsiteY19" fmla="*/ 1221568 h 4916714"/>
              <a:gd name="connsiteX20" fmla="*/ 7323158 w 8191532"/>
              <a:gd name="connsiteY20" fmla="*/ 1255614 h 4916714"/>
              <a:gd name="connsiteX21" fmla="*/ 7464210 w 8191532"/>
              <a:gd name="connsiteY21" fmla="*/ 1367482 h 4916714"/>
              <a:gd name="connsiteX22" fmla="*/ 7690986 w 8191532"/>
              <a:gd name="connsiteY22" fmla="*/ 1305064 h 4916714"/>
              <a:gd name="connsiteX23" fmla="*/ 7933773 w 8191532"/>
              <a:gd name="connsiteY23" fmla="*/ 1485432 h 4916714"/>
              <a:gd name="connsiteX24" fmla="*/ 8178585 w 8191532"/>
              <a:gd name="connsiteY24" fmla="*/ 1380859 h 4916714"/>
              <a:gd name="connsiteX25" fmla="*/ 8191500 w 8191532"/>
              <a:gd name="connsiteY25" fmla="*/ 4897664 h 4916714"/>
              <a:gd name="connsiteX26" fmla="*/ 0 w 8191532"/>
              <a:gd name="connsiteY26" fmla="*/ 4916714 h 4916714"/>
              <a:gd name="connsiteX27" fmla="*/ 1856215 w 8191532"/>
              <a:gd name="connsiteY27" fmla="*/ 2222301 h 4916714"/>
              <a:gd name="connsiteX28" fmla="*/ 2260419 w 8191532"/>
              <a:gd name="connsiteY28" fmla="*/ 1944989 h 4916714"/>
              <a:gd name="connsiteX0" fmla="*/ 2572282 w 8503395"/>
              <a:gd name="connsiteY0" fmla="*/ 1944989 h 4916714"/>
              <a:gd name="connsiteX1" fmla="*/ 3009994 w 8503395"/>
              <a:gd name="connsiteY1" fmla="*/ 1812029 h 4916714"/>
              <a:gd name="connsiteX2" fmla="*/ 3311077 w 8503395"/>
              <a:gd name="connsiteY2" fmla="*/ 1633610 h 4916714"/>
              <a:gd name="connsiteX3" fmla="*/ 3745974 w 8503395"/>
              <a:gd name="connsiteY3" fmla="*/ 1574136 h 4916714"/>
              <a:gd name="connsiteX4" fmla="*/ 4180872 w 8503395"/>
              <a:gd name="connsiteY4" fmla="*/ 1444039 h 4916714"/>
              <a:gd name="connsiteX5" fmla="*/ 4489389 w 8503395"/>
              <a:gd name="connsiteY5" fmla="*/ 1105785 h 4916714"/>
              <a:gd name="connsiteX6" fmla="*/ 4935438 w 8503395"/>
              <a:gd name="connsiteY6" fmla="*/ 756380 h 4916714"/>
              <a:gd name="connsiteX7" fmla="*/ 5076687 w 8503395"/>
              <a:gd name="connsiteY7" fmla="*/ 503619 h 4916714"/>
              <a:gd name="connsiteX8" fmla="*/ 5377770 w 8503395"/>
              <a:gd name="connsiteY8" fmla="*/ 511053 h 4916714"/>
              <a:gd name="connsiteX9" fmla="*/ 5603757 w 8503395"/>
              <a:gd name="connsiteY9" fmla="*/ 581678 h 4916714"/>
              <a:gd name="connsiteX10" fmla="*/ 5827535 w 8503395"/>
              <a:gd name="connsiteY10" fmla="*/ 425561 h 4916714"/>
              <a:gd name="connsiteX11" fmla="*/ 6024540 w 8503395"/>
              <a:gd name="connsiteY11" fmla="*/ 362372 h 4916714"/>
              <a:gd name="connsiteX12" fmla="*/ 6128618 w 8503395"/>
              <a:gd name="connsiteY12" fmla="*/ 306616 h 4916714"/>
              <a:gd name="connsiteX13" fmla="*/ 6338516 w 8503395"/>
              <a:gd name="connsiteY13" fmla="*/ 9724 h 4916714"/>
              <a:gd name="connsiteX14" fmla="*/ 6595022 w 8503395"/>
              <a:gd name="connsiteY14" fmla="*/ 17718 h 4916714"/>
              <a:gd name="connsiteX15" fmla="*/ 6753165 w 8503395"/>
              <a:gd name="connsiteY15" fmla="*/ 142669 h 4916714"/>
              <a:gd name="connsiteX16" fmla="*/ 7002724 w 8503395"/>
              <a:gd name="connsiteY16" fmla="*/ 365535 h 4916714"/>
              <a:gd name="connsiteX17" fmla="*/ 7171945 w 8503395"/>
              <a:gd name="connsiteY17" fmla="*/ 810778 h 4916714"/>
              <a:gd name="connsiteX18" fmla="*/ 7284826 w 8503395"/>
              <a:gd name="connsiteY18" fmla="*/ 944329 h 4916714"/>
              <a:gd name="connsiteX19" fmla="*/ 7532882 w 8503395"/>
              <a:gd name="connsiteY19" fmla="*/ 1221568 h 4916714"/>
              <a:gd name="connsiteX20" fmla="*/ 7635021 w 8503395"/>
              <a:gd name="connsiteY20" fmla="*/ 1255614 h 4916714"/>
              <a:gd name="connsiteX21" fmla="*/ 7776073 w 8503395"/>
              <a:gd name="connsiteY21" fmla="*/ 1367482 h 4916714"/>
              <a:gd name="connsiteX22" fmla="*/ 8002849 w 8503395"/>
              <a:gd name="connsiteY22" fmla="*/ 1305064 h 4916714"/>
              <a:gd name="connsiteX23" fmla="*/ 8245636 w 8503395"/>
              <a:gd name="connsiteY23" fmla="*/ 1485432 h 4916714"/>
              <a:gd name="connsiteX24" fmla="*/ 8490448 w 8503395"/>
              <a:gd name="connsiteY24" fmla="*/ 1380859 h 4916714"/>
              <a:gd name="connsiteX25" fmla="*/ 8503363 w 8503395"/>
              <a:gd name="connsiteY25" fmla="*/ 4897664 h 4916714"/>
              <a:gd name="connsiteX26" fmla="*/ 311863 w 8503395"/>
              <a:gd name="connsiteY26" fmla="*/ 4916714 h 4916714"/>
              <a:gd name="connsiteX27" fmla="*/ 1615628 w 8503395"/>
              <a:gd name="connsiteY27" fmla="*/ 2022276 h 4916714"/>
              <a:gd name="connsiteX28" fmla="*/ 2168078 w 8503395"/>
              <a:gd name="connsiteY28" fmla="*/ 2222301 h 4916714"/>
              <a:gd name="connsiteX29" fmla="*/ 2572282 w 8503395"/>
              <a:gd name="connsiteY29" fmla="*/ 1944989 h 4916714"/>
              <a:gd name="connsiteX0" fmla="*/ 2572282 w 8503395"/>
              <a:gd name="connsiteY0" fmla="*/ 1944989 h 4916714"/>
              <a:gd name="connsiteX1" fmla="*/ 3009994 w 8503395"/>
              <a:gd name="connsiteY1" fmla="*/ 1812029 h 4916714"/>
              <a:gd name="connsiteX2" fmla="*/ 3311077 w 8503395"/>
              <a:gd name="connsiteY2" fmla="*/ 1633610 h 4916714"/>
              <a:gd name="connsiteX3" fmla="*/ 3745974 w 8503395"/>
              <a:gd name="connsiteY3" fmla="*/ 1574136 h 4916714"/>
              <a:gd name="connsiteX4" fmla="*/ 4180872 w 8503395"/>
              <a:gd name="connsiteY4" fmla="*/ 1444039 h 4916714"/>
              <a:gd name="connsiteX5" fmla="*/ 4489389 w 8503395"/>
              <a:gd name="connsiteY5" fmla="*/ 1105785 h 4916714"/>
              <a:gd name="connsiteX6" fmla="*/ 4935438 w 8503395"/>
              <a:gd name="connsiteY6" fmla="*/ 756380 h 4916714"/>
              <a:gd name="connsiteX7" fmla="*/ 5076687 w 8503395"/>
              <a:gd name="connsiteY7" fmla="*/ 503619 h 4916714"/>
              <a:gd name="connsiteX8" fmla="*/ 5377770 w 8503395"/>
              <a:gd name="connsiteY8" fmla="*/ 511053 h 4916714"/>
              <a:gd name="connsiteX9" fmla="*/ 5603757 w 8503395"/>
              <a:gd name="connsiteY9" fmla="*/ 581678 h 4916714"/>
              <a:gd name="connsiteX10" fmla="*/ 5827535 w 8503395"/>
              <a:gd name="connsiteY10" fmla="*/ 425561 h 4916714"/>
              <a:gd name="connsiteX11" fmla="*/ 6024540 w 8503395"/>
              <a:gd name="connsiteY11" fmla="*/ 362372 h 4916714"/>
              <a:gd name="connsiteX12" fmla="*/ 6128618 w 8503395"/>
              <a:gd name="connsiteY12" fmla="*/ 306616 h 4916714"/>
              <a:gd name="connsiteX13" fmla="*/ 6338516 w 8503395"/>
              <a:gd name="connsiteY13" fmla="*/ 9724 h 4916714"/>
              <a:gd name="connsiteX14" fmla="*/ 6595022 w 8503395"/>
              <a:gd name="connsiteY14" fmla="*/ 17718 h 4916714"/>
              <a:gd name="connsiteX15" fmla="*/ 6753165 w 8503395"/>
              <a:gd name="connsiteY15" fmla="*/ 142669 h 4916714"/>
              <a:gd name="connsiteX16" fmla="*/ 7002724 w 8503395"/>
              <a:gd name="connsiteY16" fmla="*/ 365535 h 4916714"/>
              <a:gd name="connsiteX17" fmla="*/ 7171945 w 8503395"/>
              <a:gd name="connsiteY17" fmla="*/ 810778 h 4916714"/>
              <a:gd name="connsiteX18" fmla="*/ 7284826 w 8503395"/>
              <a:gd name="connsiteY18" fmla="*/ 944329 h 4916714"/>
              <a:gd name="connsiteX19" fmla="*/ 7532882 w 8503395"/>
              <a:gd name="connsiteY19" fmla="*/ 1221568 h 4916714"/>
              <a:gd name="connsiteX20" fmla="*/ 7635021 w 8503395"/>
              <a:gd name="connsiteY20" fmla="*/ 1255614 h 4916714"/>
              <a:gd name="connsiteX21" fmla="*/ 7776073 w 8503395"/>
              <a:gd name="connsiteY21" fmla="*/ 1367482 h 4916714"/>
              <a:gd name="connsiteX22" fmla="*/ 8002849 w 8503395"/>
              <a:gd name="connsiteY22" fmla="*/ 1305064 h 4916714"/>
              <a:gd name="connsiteX23" fmla="*/ 8245636 w 8503395"/>
              <a:gd name="connsiteY23" fmla="*/ 1485432 h 4916714"/>
              <a:gd name="connsiteX24" fmla="*/ 8490448 w 8503395"/>
              <a:gd name="connsiteY24" fmla="*/ 1380859 h 4916714"/>
              <a:gd name="connsiteX25" fmla="*/ 8503363 w 8503395"/>
              <a:gd name="connsiteY25" fmla="*/ 4897664 h 4916714"/>
              <a:gd name="connsiteX26" fmla="*/ 311863 w 8503395"/>
              <a:gd name="connsiteY26" fmla="*/ 4916714 h 4916714"/>
              <a:gd name="connsiteX27" fmla="*/ 1615628 w 8503395"/>
              <a:gd name="connsiteY27" fmla="*/ 2022276 h 4916714"/>
              <a:gd name="connsiteX28" fmla="*/ 2168078 w 8503395"/>
              <a:gd name="connsiteY28" fmla="*/ 2222301 h 4916714"/>
              <a:gd name="connsiteX29" fmla="*/ 2572282 w 8503395"/>
              <a:gd name="connsiteY29" fmla="*/ 1944989 h 4916714"/>
              <a:gd name="connsiteX0" fmla="*/ 2567226 w 8498339"/>
              <a:gd name="connsiteY0" fmla="*/ 1944989 h 4916714"/>
              <a:gd name="connsiteX1" fmla="*/ 3004938 w 8498339"/>
              <a:gd name="connsiteY1" fmla="*/ 1812029 h 4916714"/>
              <a:gd name="connsiteX2" fmla="*/ 3306021 w 8498339"/>
              <a:gd name="connsiteY2" fmla="*/ 1633610 h 4916714"/>
              <a:gd name="connsiteX3" fmla="*/ 3740918 w 8498339"/>
              <a:gd name="connsiteY3" fmla="*/ 1574136 h 4916714"/>
              <a:gd name="connsiteX4" fmla="*/ 4175816 w 8498339"/>
              <a:gd name="connsiteY4" fmla="*/ 1444039 h 4916714"/>
              <a:gd name="connsiteX5" fmla="*/ 4484333 w 8498339"/>
              <a:gd name="connsiteY5" fmla="*/ 1105785 h 4916714"/>
              <a:gd name="connsiteX6" fmla="*/ 4930382 w 8498339"/>
              <a:gd name="connsiteY6" fmla="*/ 756380 h 4916714"/>
              <a:gd name="connsiteX7" fmla="*/ 5071631 w 8498339"/>
              <a:gd name="connsiteY7" fmla="*/ 503619 h 4916714"/>
              <a:gd name="connsiteX8" fmla="*/ 5372714 w 8498339"/>
              <a:gd name="connsiteY8" fmla="*/ 511053 h 4916714"/>
              <a:gd name="connsiteX9" fmla="*/ 5598701 w 8498339"/>
              <a:gd name="connsiteY9" fmla="*/ 581678 h 4916714"/>
              <a:gd name="connsiteX10" fmla="*/ 5822479 w 8498339"/>
              <a:gd name="connsiteY10" fmla="*/ 425561 h 4916714"/>
              <a:gd name="connsiteX11" fmla="*/ 6019484 w 8498339"/>
              <a:gd name="connsiteY11" fmla="*/ 362372 h 4916714"/>
              <a:gd name="connsiteX12" fmla="*/ 6123562 w 8498339"/>
              <a:gd name="connsiteY12" fmla="*/ 306616 h 4916714"/>
              <a:gd name="connsiteX13" fmla="*/ 6333460 w 8498339"/>
              <a:gd name="connsiteY13" fmla="*/ 9724 h 4916714"/>
              <a:gd name="connsiteX14" fmla="*/ 6589966 w 8498339"/>
              <a:gd name="connsiteY14" fmla="*/ 17718 h 4916714"/>
              <a:gd name="connsiteX15" fmla="*/ 6748109 w 8498339"/>
              <a:gd name="connsiteY15" fmla="*/ 142669 h 4916714"/>
              <a:gd name="connsiteX16" fmla="*/ 6997668 w 8498339"/>
              <a:gd name="connsiteY16" fmla="*/ 365535 h 4916714"/>
              <a:gd name="connsiteX17" fmla="*/ 7166889 w 8498339"/>
              <a:gd name="connsiteY17" fmla="*/ 810778 h 4916714"/>
              <a:gd name="connsiteX18" fmla="*/ 7279770 w 8498339"/>
              <a:gd name="connsiteY18" fmla="*/ 944329 h 4916714"/>
              <a:gd name="connsiteX19" fmla="*/ 7527826 w 8498339"/>
              <a:gd name="connsiteY19" fmla="*/ 1221568 h 4916714"/>
              <a:gd name="connsiteX20" fmla="*/ 7629965 w 8498339"/>
              <a:gd name="connsiteY20" fmla="*/ 1255614 h 4916714"/>
              <a:gd name="connsiteX21" fmla="*/ 7771017 w 8498339"/>
              <a:gd name="connsiteY21" fmla="*/ 1367482 h 4916714"/>
              <a:gd name="connsiteX22" fmla="*/ 7997793 w 8498339"/>
              <a:gd name="connsiteY22" fmla="*/ 1305064 h 4916714"/>
              <a:gd name="connsiteX23" fmla="*/ 8240580 w 8498339"/>
              <a:gd name="connsiteY23" fmla="*/ 1485432 h 4916714"/>
              <a:gd name="connsiteX24" fmla="*/ 8485392 w 8498339"/>
              <a:gd name="connsiteY24" fmla="*/ 1380859 h 4916714"/>
              <a:gd name="connsiteX25" fmla="*/ 8498307 w 8498339"/>
              <a:gd name="connsiteY25" fmla="*/ 4897664 h 4916714"/>
              <a:gd name="connsiteX26" fmla="*/ 306807 w 8498339"/>
              <a:gd name="connsiteY26" fmla="*/ 4916714 h 4916714"/>
              <a:gd name="connsiteX27" fmla="*/ 1658197 w 8498339"/>
              <a:gd name="connsiteY27" fmla="*/ 1927026 h 4916714"/>
              <a:gd name="connsiteX28" fmla="*/ 2163022 w 8498339"/>
              <a:gd name="connsiteY28" fmla="*/ 2222301 h 4916714"/>
              <a:gd name="connsiteX29" fmla="*/ 2567226 w 8498339"/>
              <a:gd name="connsiteY29" fmla="*/ 1944989 h 4916714"/>
              <a:gd name="connsiteX0" fmla="*/ 2659863 w 8590976"/>
              <a:gd name="connsiteY0" fmla="*/ 1944989 h 4916714"/>
              <a:gd name="connsiteX1" fmla="*/ 3097575 w 8590976"/>
              <a:gd name="connsiteY1" fmla="*/ 1812029 h 4916714"/>
              <a:gd name="connsiteX2" fmla="*/ 3398658 w 8590976"/>
              <a:gd name="connsiteY2" fmla="*/ 1633610 h 4916714"/>
              <a:gd name="connsiteX3" fmla="*/ 3833555 w 8590976"/>
              <a:gd name="connsiteY3" fmla="*/ 1574136 h 4916714"/>
              <a:gd name="connsiteX4" fmla="*/ 4268453 w 8590976"/>
              <a:gd name="connsiteY4" fmla="*/ 1444039 h 4916714"/>
              <a:gd name="connsiteX5" fmla="*/ 4576970 w 8590976"/>
              <a:gd name="connsiteY5" fmla="*/ 1105785 h 4916714"/>
              <a:gd name="connsiteX6" fmla="*/ 5023019 w 8590976"/>
              <a:gd name="connsiteY6" fmla="*/ 756380 h 4916714"/>
              <a:gd name="connsiteX7" fmla="*/ 5164268 w 8590976"/>
              <a:gd name="connsiteY7" fmla="*/ 503619 h 4916714"/>
              <a:gd name="connsiteX8" fmla="*/ 5465351 w 8590976"/>
              <a:gd name="connsiteY8" fmla="*/ 511053 h 4916714"/>
              <a:gd name="connsiteX9" fmla="*/ 5691338 w 8590976"/>
              <a:gd name="connsiteY9" fmla="*/ 581678 h 4916714"/>
              <a:gd name="connsiteX10" fmla="*/ 5915116 w 8590976"/>
              <a:gd name="connsiteY10" fmla="*/ 425561 h 4916714"/>
              <a:gd name="connsiteX11" fmla="*/ 6112121 w 8590976"/>
              <a:gd name="connsiteY11" fmla="*/ 362372 h 4916714"/>
              <a:gd name="connsiteX12" fmla="*/ 6216199 w 8590976"/>
              <a:gd name="connsiteY12" fmla="*/ 306616 h 4916714"/>
              <a:gd name="connsiteX13" fmla="*/ 6426097 w 8590976"/>
              <a:gd name="connsiteY13" fmla="*/ 9724 h 4916714"/>
              <a:gd name="connsiteX14" fmla="*/ 6682603 w 8590976"/>
              <a:gd name="connsiteY14" fmla="*/ 17718 h 4916714"/>
              <a:gd name="connsiteX15" fmla="*/ 6840746 w 8590976"/>
              <a:gd name="connsiteY15" fmla="*/ 142669 h 4916714"/>
              <a:gd name="connsiteX16" fmla="*/ 7090305 w 8590976"/>
              <a:gd name="connsiteY16" fmla="*/ 365535 h 4916714"/>
              <a:gd name="connsiteX17" fmla="*/ 7259526 w 8590976"/>
              <a:gd name="connsiteY17" fmla="*/ 810778 h 4916714"/>
              <a:gd name="connsiteX18" fmla="*/ 7372407 w 8590976"/>
              <a:gd name="connsiteY18" fmla="*/ 944329 h 4916714"/>
              <a:gd name="connsiteX19" fmla="*/ 7620463 w 8590976"/>
              <a:gd name="connsiteY19" fmla="*/ 1221568 h 4916714"/>
              <a:gd name="connsiteX20" fmla="*/ 7722602 w 8590976"/>
              <a:gd name="connsiteY20" fmla="*/ 1255614 h 4916714"/>
              <a:gd name="connsiteX21" fmla="*/ 7863654 w 8590976"/>
              <a:gd name="connsiteY21" fmla="*/ 1367482 h 4916714"/>
              <a:gd name="connsiteX22" fmla="*/ 8090430 w 8590976"/>
              <a:gd name="connsiteY22" fmla="*/ 1305064 h 4916714"/>
              <a:gd name="connsiteX23" fmla="*/ 8333217 w 8590976"/>
              <a:gd name="connsiteY23" fmla="*/ 1485432 h 4916714"/>
              <a:gd name="connsiteX24" fmla="*/ 8578029 w 8590976"/>
              <a:gd name="connsiteY24" fmla="*/ 1380859 h 4916714"/>
              <a:gd name="connsiteX25" fmla="*/ 8590944 w 8590976"/>
              <a:gd name="connsiteY25" fmla="*/ 4897664 h 4916714"/>
              <a:gd name="connsiteX26" fmla="*/ 399444 w 8590976"/>
              <a:gd name="connsiteY26" fmla="*/ 4916714 h 4916714"/>
              <a:gd name="connsiteX27" fmla="*/ 1331735 w 8590976"/>
              <a:gd name="connsiteY27" fmla="*/ 2222301 h 4916714"/>
              <a:gd name="connsiteX28" fmla="*/ 1750834 w 8590976"/>
              <a:gd name="connsiteY28" fmla="*/ 1927026 h 4916714"/>
              <a:gd name="connsiteX29" fmla="*/ 2255659 w 8590976"/>
              <a:gd name="connsiteY29" fmla="*/ 2222301 h 4916714"/>
              <a:gd name="connsiteX30" fmla="*/ 2659863 w 8590976"/>
              <a:gd name="connsiteY30" fmla="*/ 1944989 h 4916714"/>
              <a:gd name="connsiteX0" fmla="*/ 2798563 w 8729676"/>
              <a:gd name="connsiteY0" fmla="*/ 1944989 h 4916714"/>
              <a:gd name="connsiteX1" fmla="*/ 3236275 w 8729676"/>
              <a:gd name="connsiteY1" fmla="*/ 1812029 h 4916714"/>
              <a:gd name="connsiteX2" fmla="*/ 3537358 w 8729676"/>
              <a:gd name="connsiteY2" fmla="*/ 1633610 h 4916714"/>
              <a:gd name="connsiteX3" fmla="*/ 3972255 w 8729676"/>
              <a:gd name="connsiteY3" fmla="*/ 1574136 h 4916714"/>
              <a:gd name="connsiteX4" fmla="*/ 4407153 w 8729676"/>
              <a:gd name="connsiteY4" fmla="*/ 1444039 h 4916714"/>
              <a:gd name="connsiteX5" fmla="*/ 4715670 w 8729676"/>
              <a:gd name="connsiteY5" fmla="*/ 1105785 h 4916714"/>
              <a:gd name="connsiteX6" fmla="*/ 5161719 w 8729676"/>
              <a:gd name="connsiteY6" fmla="*/ 756380 h 4916714"/>
              <a:gd name="connsiteX7" fmla="*/ 5302968 w 8729676"/>
              <a:gd name="connsiteY7" fmla="*/ 503619 h 4916714"/>
              <a:gd name="connsiteX8" fmla="*/ 5604051 w 8729676"/>
              <a:gd name="connsiteY8" fmla="*/ 511053 h 4916714"/>
              <a:gd name="connsiteX9" fmla="*/ 5830038 w 8729676"/>
              <a:gd name="connsiteY9" fmla="*/ 581678 h 4916714"/>
              <a:gd name="connsiteX10" fmla="*/ 6053816 w 8729676"/>
              <a:gd name="connsiteY10" fmla="*/ 425561 h 4916714"/>
              <a:gd name="connsiteX11" fmla="*/ 6250821 w 8729676"/>
              <a:gd name="connsiteY11" fmla="*/ 362372 h 4916714"/>
              <a:gd name="connsiteX12" fmla="*/ 6354899 w 8729676"/>
              <a:gd name="connsiteY12" fmla="*/ 306616 h 4916714"/>
              <a:gd name="connsiteX13" fmla="*/ 6564797 w 8729676"/>
              <a:gd name="connsiteY13" fmla="*/ 9724 h 4916714"/>
              <a:gd name="connsiteX14" fmla="*/ 6821303 w 8729676"/>
              <a:gd name="connsiteY14" fmla="*/ 17718 h 4916714"/>
              <a:gd name="connsiteX15" fmla="*/ 6979446 w 8729676"/>
              <a:gd name="connsiteY15" fmla="*/ 142669 h 4916714"/>
              <a:gd name="connsiteX16" fmla="*/ 7229005 w 8729676"/>
              <a:gd name="connsiteY16" fmla="*/ 365535 h 4916714"/>
              <a:gd name="connsiteX17" fmla="*/ 7398226 w 8729676"/>
              <a:gd name="connsiteY17" fmla="*/ 810778 h 4916714"/>
              <a:gd name="connsiteX18" fmla="*/ 7511107 w 8729676"/>
              <a:gd name="connsiteY18" fmla="*/ 944329 h 4916714"/>
              <a:gd name="connsiteX19" fmla="*/ 7759163 w 8729676"/>
              <a:gd name="connsiteY19" fmla="*/ 1221568 h 4916714"/>
              <a:gd name="connsiteX20" fmla="*/ 7861302 w 8729676"/>
              <a:gd name="connsiteY20" fmla="*/ 1255614 h 4916714"/>
              <a:gd name="connsiteX21" fmla="*/ 8002354 w 8729676"/>
              <a:gd name="connsiteY21" fmla="*/ 1367482 h 4916714"/>
              <a:gd name="connsiteX22" fmla="*/ 8229130 w 8729676"/>
              <a:gd name="connsiteY22" fmla="*/ 1305064 h 4916714"/>
              <a:gd name="connsiteX23" fmla="*/ 8471917 w 8729676"/>
              <a:gd name="connsiteY23" fmla="*/ 1485432 h 4916714"/>
              <a:gd name="connsiteX24" fmla="*/ 8716729 w 8729676"/>
              <a:gd name="connsiteY24" fmla="*/ 1380859 h 4916714"/>
              <a:gd name="connsiteX25" fmla="*/ 8729644 w 8729676"/>
              <a:gd name="connsiteY25" fmla="*/ 4897664 h 4916714"/>
              <a:gd name="connsiteX26" fmla="*/ 538144 w 8729676"/>
              <a:gd name="connsiteY26" fmla="*/ 4916714 h 4916714"/>
              <a:gd name="connsiteX27" fmla="*/ 813210 w 8729676"/>
              <a:gd name="connsiteY27" fmla="*/ 2431851 h 4916714"/>
              <a:gd name="connsiteX28" fmla="*/ 1470435 w 8729676"/>
              <a:gd name="connsiteY28" fmla="*/ 2222301 h 4916714"/>
              <a:gd name="connsiteX29" fmla="*/ 1889534 w 8729676"/>
              <a:gd name="connsiteY29" fmla="*/ 1927026 h 4916714"/>
              <a:gd name="connsiteX30" fmla="*/ 2394359 w 8729676"/>
              <a:gd name="connsiteY30" fmla="*/ 2222301 h 4916714"/>
              <a:gd name="connsiteX31" fmla="*/ 2798563 w 8729676"/>
              <a:gd name="connsiteY31" fmla="*/ 1944989 h 4916714"/>
              <a:gd name="connsiteX0" fmla="*/ 2798563 w 8729676"/>
              <a:gd name="connsiteY0" fmla="*/ 1944989 h 4916714"/>
              <a:gd name="connsiteX1" fmla="*/ 3236275 w 8729676"/>
              <a:gd name="connsiteY1" fmla="*/ 1812029 h 4916714"/>
              <a:gd name="connsiteX2" fmla="*/ 3537358 w 8729676"/>
              <a:gd name="connsiteY2" fmla="*/ 1633610 h 4916714"/>
              <a:gd name="connsiteX3" fmla="*/ 3972255 w 8729676"/>
              <a:gd name="connsiteY3" fmla="*/ 1574136 h 4916714"/>
              <a:gd name="connsiteX4" fmla="*/ 4407153 w 8729676"/>
              <a:gd name="connsiteY4" fmla="*/ 1444039 h 4916714"/>
              <a:gd name="connsiteX5" fmla="*/ 4715670 w 8729676"/>
              <a:gd name="connsiteY5" fmla="*/ 1105785 h 4916714"/>
              <a:gd name="connsiteX6" fmla="*/ 5161719 w 8729676"/>
              <a:gd name="connsiteY6" fmla="*/ 756380 h 4916714"/>
              <a:gd name="connsiteX7" fmla="*/ 5302968 w 8729676"/>
              <a:gd name="connsiteY7" fmla="*/ 503619 h 4916714"/>
              <a:gd name="connsiteX8" fmla="*/ 5604051 w 8729676"/>
              <a:gd name="connsiteY8" fmla="*/ 511053 h 4916714"/>
              <a:gd name="connsiteX9" fmla="*/ 5830038 w 8729676"/>
              <a:gd name="connsiteY9" fmla="*/ 581678 h 4916714"/>
              <a:gd name="connsiteX10" fmla="*/ 6053816 w 8729676"/>
              <a:gd name="connsiteY10" fmla="*/ 425561 h 4916714"/>
              <a:gd name="connsiteX11" fmla="*/ 6250821 w 8729676"/>
              <a:gd name="connsiteY11" fmla="*/ 362372 h 4916714"/>
              <a:gd name="connsiteX12" fmla="*/ 6354899 w 8729676"/>
              <a:gd name="connsiteY12" fmla="*/ 306616 h 4916714"/>
              <a:gd name="connsiteX13" fmla="*/ 6564797 w 8729676"/>
              <a:gd name="connsiteY13" fmla="*/ 9724 h 4916714"/>
              <a:gd name="connsiteX14" fmla="*/ 6821303 w 8729676"/>
              <a:gd name="connsiteY14" fmla="*/ 17718 h 4916714"/>
              <a:gd name="connsiteX15" fmla="*/ 6979446 w 8729676"/>
              <a:gd name="connsiteY15" fmla="*/ 142669 h 4916714"/>
              <a:gd name="connsiteX16" fmla="*/ 7229005 w 8729676"/>
              <a:gd name="connsiteY16" fmla="*/ 365535 h 4916714"/>
              <a:gd name="connsiteX17" fmla="*/ 7398226 w 8729676"/>
              <a:gd name="connsiteY17" fmla="*/ 810778 h 4916714"/>
              <a:gd name="connsiteX18" fmla="*/ 7511107 w 8729676"/>
              <a:gd name="connsiteY18" fmla="*/ 944329 h 4916714"/>
              <a:gd name="connsiteX19" fmla="*/ 7759163 w 8729676"/>
              <a:gd name="connsiteY19" fmla="*/ 1221568 h 4916714"/>
              <a:gd name="connsiteX20" fmla="*/ 7861302 w 8729676"/>
              <a:gd name="connsiteY20" fmla="*/ 1255614 h 4916714"/>
              <a:gd name="connsiteX21" fmla="*/ 8002354 w 8729676"/>
              <a:gd name="connsiteY21" fmla="*/ 1367482 h 4916714"/>
              <a:gd name="connsiteX22" fmla="*/ 8229130 w 8729676"/>
              <a:gd name="connsiteY22" fmla="*/ 1305064 h 4916714"/>
              <a:gd name="connsiteX23" fmla="*/ 8471917 w 8729676"/>
              <a:gd name="connsiteY23" fmla="*/ 1485432 h 4916714"/>
              <a:gd name="connsiteX24" fmla="*/ 8716729 w 8729676"/>
              <a:gd name="connsiteY24" fmla="*/ 1380859 h 4916714"/>
              <a:gd name="connsiteX25" fmla="*/ 8729644 w 8729676"/>
              <a:gd name="connsiteY25" fmla="*/ 4897664 h 4916714"/>
              <a:gd name="connsiteX26" fmla="*/ 538144 w 8729676"/>
              <a:gd name="connsiteY26" fmla="*/ 4916714 h 4916714"/>
              <a:gd name="connsiteX27" fmla="*/ 813210 w 8729676"/>
              <a:gd name="connsiteY27" fmla="*/ 2431851 h 4916714"/>
              <a:gd name="connsiteX28" fmla="*/ 1470435 w 8729676"/>
              <a:gd name="connsiteY28" fmla="*/ 2222301 h 4916714"/>
              <a:gd name="connsiteX29" fmla="*/ 1889534 w 8729676"/>
              <a:gd name="connsiteY29" fmla="*/ 1927026 h 4916714"/>
              <a:gd name="connsiteX30" fmla="*/ 2394359 w 8729676"/>
              <a:gd name="connsiteY30" fmla="*/ 2222301 h 4916714"/>
              <a:gd name="connsiteX31" fmla="*/ 2798563 w 8729676"/>
              <a:gd name="connsiteY31" fmla="*/ 1944989 h 4916714"/>
              <a:gd name="connsiteX0" fmla="*/ 2752923 w 8684036"/>
              <a:gd name="connsiteY0" fmla="*/ 1944989 h 4916714"/>
              <a:gd name="connsiteX1" fmla="*/ 3190635 w 8684036"/>
              <a:gd name="connsiteY1" fmla="*/ 1812029 h 4916714"/>
              <a:gd name="connsiteX2" fmla="*/ 3491718 w 8684036"/>
              <a:gd name="connsiteY2" fmla="*/ 1633610 h 4916714"/>
              <a:gd name="connsiteX3" fmla="*/ 3926615 w 8684036"/>
              <a:gd name="connsiteY3" fmla="*/ 1574136 h 4916714"/>
              <a:gd name="connsiteX4" fmla="*/ 4361513 w 8684036"/>
              <a:gd name="connsiteY4" fmla="*/ 1444039 h 4916714"/>
              <a:gd name="connsiteX5" fmla="*/ 4670030 w 8684036"/>
              <a:gd name="connsiteY5" fmla="*/ 1105785 h 4916714"/>
              <a:gd name="connsiteX6" fmla="*/ 5116079 w 8684036"/>
              <a:gd name="connsiteY6" fmla="*/ 756380 h 4916714"/>
              <a:gd name="connsiteX7" fmla="*/ 5257328 w 8684036"/>
              <a:gd name="connsiteY7" fmla="*/ 503619 h 4916714"/>
              <a:gd name="connsiteX8" fmla="*/ 5558411 w 8684036"/>
              <a:gd name="connsiteY8" fmla="*/ 511053 h 4916714"/>
              <a:gd name="connsiteX9" fmla="*/ 5784398 w 8684036"/>
              <a:gd name="connsiteY9" fmla="*/ 581678 h 4916714"/>
              <a:gd name="connsiteX10" fmla="*/ 6008176 w 8684036"/>
              <a:gd name="connsiteY10" fmla="*/ 425561 h 4916714"/>
              <a:gd name="connsiteX11" fmla="*/ 6205181 w 8684036"/>
              <a:gd name="connsiteY11" fmla="*/ 362372 h 4916714"/>
              <a:gd name="connsiteX12" fmla="*/ 6309259 w 8684036"/>
              <a:gd name="connsiteY12" fmla="*/ 306616 h 4916714"/>
              <a:gd name="connsiteX13" fmla="*/ 6519157 w 8684036"/>
              <a:gd name="connsiteY13" fmla="*/ 9724 h 4916714"/>
              <a:gd name="connsiteX14" fmla="*/ 6775663 w 8684036"/>
              <a:gd name="connsiteY14" fmla="*/ 17718 h 4916714"/>
              <a:gd name="connsiteX15" fmla="*/ 6933806 w 8684036"/>
              <a:gd name="connsiteY15" fmla="*/ 142669 h 4916714"/>
              <a:gd name="connsiteX16" fmla="*/ 7183365 w 8684036"/>
              <a:gd name="connsiteY16" fmla="*/ 365535 h 4916714"/>
              <a:gd name="connsiteX17" fmla="*/ 7352586 w 8684036"/>
              <a:gd name="connsiteY17" fmla="*/ 810778 h 4916714"/>
              <a:gd name="connsiteX18" fmla="*/ 7465467 w 8684036"/>
              <a:gd name="connsiteY18" fmla="*/ 944329 h 4916714"/>
              <a:gd name="connsiteX19" fmla="*/ 7713523 w 8684036"/>
              <a:gd name="connsiteY19" fmla="*/ 1221568 h 4916714"/>
              <a:gd name="connsiteX20" fmla="*/ 7815662 w 8684036"/>
              <a:gd name="connsiteY20" fmla="*/ 1255614 h 4916714"/>
              <a:gd name="connsiteX21" fmla="*/ 7956714 w 8684036"/>
              <a:gd name="connsiteY21" fmla="*/ 1367482 h 4916714"/>
              <a:gd name="connsiteX22" fmla="*/ 8183490 w 8684036"/>
              <a:gd name="connsiteY22" fmla="*/ 1305064 h 4916714"/>
              <a:gd name="connsiteX23" fmla="*/ 8426277 w 8684036"/>
              <a:gd name="connsiteY23" fmla="*/ 1485432 h 4916714"/>
              <a:gd name="connsiteX24" fmla="*/ 8671089 w 8684036"/>
              <a:gd name="connsiteY24" fmla="*/ 1380859 h 4916714"/>
              <a:gd name="connsiteX25" fmla="*/ 8684004 w 8684036"/>
              <a:gd name="connsiteY25" fmla="*/ 4897664 h 4916714"/>
              <a:gd name="connsiteX26" fmla="*/ 492504 w 8684036"/>
              <a:gd name="connsiteY26" fmla="*/ 4916714 h 4916714"/>
              <a:gd name="connsiteX27" fmla="*/ 986645 w 8684036"/>
              <a:gd name="connsiteY27" fmla="*/ 2374701 h 4916714"/>
              <a:gd name="connsiteX28" fmla="*/ 1424795 w 8684036"/>
              <a:gd name="connsiteY28" fmla="*/ 2222301 h 4916714"/>
              <a:gd name="connsiteX29" fmla="*/ 1843894 w 8684036"/>
              <a:gd name="connsiteY29" fmla="*/ 1927026 h 4916714"/>
              <a:gd name="connsiteX30" fmla="*/ 2348719 w 8684036"/>
              <a:gd name="connsiteY30" fmla="*/ 2222301 h 4916714"/>
              <a:gd name="connsiteX31" fmla="*/ 2752923 w 8684036"/>
              <a:gd name="connsiteY31" fmla="*/ 1944989 h 4916714"/>
              <a:gd name="connsiteX0" fmla="*/ 2915644 w 8846757"/>
              <a:gd name="connsiteY0" fmla="*/ 1944989 h 4916714"/>
              <a:gd name="connsiteX1" fmla="*/ 3353356 w 8846757"/>
              <a:gd name="connsiteY1" fmla="*/ 1812029 h 4916714"/>
              <a:gd name="connsiteX2" fmla="*/ 3654439 w 8846757"/>
              <a:gd name="connsiteY2" fmla="*/ 1633610 h 4916714"/>
              <a:gd name="connsiteX3" fmla="*/ 4089336 w 8846757"/>
              <a:gd name="connsiteY3" fmla="*/ 1574136 h 4916714"/>
              <a:gd name="connsiteX4" fmla="*/ 4524234 w 8846757"/>
              <a:gd name="connsiteY4" fmla="*/ 1444039 h 4916714"/>
              <a:gd name="connsiteX5" fmla="*/ 4832751 w 8846757"/>
              <a:gd name="connsiteY5" fmla="*/ 1105785 h 4916714"/>
              <a:gd name="connsiteX6" fmla="*/ 5278800 w 8846757"/>
              <a:gd name="connsiteY6" fmla="*/ 756380 h 4916714"/>
              <a:gd name="connsiteX7" fmla="*/ 5420049 w 8846757"/>
              <a:gd name="connsiteY7" fmla="*/ 503619 h 4916714"/>
              <a:gd name="connsiteX8" fmla="*/ 5721132 w 8846757"/>
              <a:gd name="connsiteY8" fmla="*/ 511053 h 4916714"/>
              <a:gd name="connsiteX9" fmla="*/ 5947119 w 8846757"/>
              <a:gd name="connsiteY9" fmla="*/ 581678 h 4916714"/>
              <a:gd name="connsiteX10" fmla="*/ 6170897 w 8846757"/>
              <a:gd name="connsiteY10" fmla="*/ 425561 h 4916714"/>
              <a:gd name="connsiteX11" fmla="*/ 6367902 w 8846757"/>
              <a:gd name="connsiteY11" fmla="*/ 362372 h 4916714"/>
              <a:gd name="connsiteX12" fmla="*/ 6471980 w 8846757"/>
              <a:gd name="connsiteY12" fmla="*/ 306616 h 4916714"/>
              <a:gd name="connsiteX13" fmla="*/ 6681878 w 8846757"/>
              <a:gd name="connsiteY13" fmla="*/ 9724 h 4916714"/>
              <a:gd name="connsiteX14" fmla="*/ 6938384 w 8846757"/>
              <a:gd name="connsiteY14" fmla="*/ 17718 h 4916714"/>
              <a:gd name="connsiteX15" fmla="*/ 7096527 w 8846757"/>
              <a:gd name="connsiteY15" fmla="*/ 142669 h 4916714"/>
              <a:gd name="connsiteX16" fmla="*/ 7346086 w 8846757"/>
              <a:gd name="connsiteY16" fmla="*/ 365535 h 4916714"/>
              <a:gd name="connsiteX17" fmla="*/ 7515307 w 8846757"/>
              <a:gd name="connsiteY17" fmla="*/ 810778 h 4916714"/>
              <a:gd name="connsiteX18" fmla="*/ 7628188 w 8846757"/>
              <a:gd name="connsiteY18" fmla="*/ 944329 h 4916714"/>
              <a:gd name="connsiteX19" fmla="*/ 7876244 w 8846757"/>
              <a:gd name="connsiteY19" fmla="*/ 1221568 h 4916714"/>
              <a:gd name="connsiteX20" fmla="*/ 7978383 w 8846757"/>
              <a:gd name="connsiteY20" fmla="*/ 1255614 h 4916714"/>
              <a:gd name="connsiteX21" fmla="*/ 8119435 w 8846757"/>
              <a:gd name="connsiteY21" fmla="*/ 1367482 h 4916714"/>
              <a:gd name="connsiteX22" fmla="*/ 8346211 w 8846757"/>
              <a:gd name="connsiteY22" fmla="*/ 1305064 h 4916714"/>
              <a:gd name="connsiteX23" fmla="*/ 8588998 w 8846757"/>
              <a:gd name="connsiteY23" fmla="*/ 1485432 h 4916714"/>
              <a:gd name="connsiteX24" fmla="*/ 8833810 w 8846757"/>
              <a:gd name="connsiteY24" fmla="*/ 1380859 h 4916714"/>
              <a:gd name="connsiteX25" fmla="*/ 8846725 w 8846757"/>
              <a:gd name="connsiteY25" fmla="*/ 4897664 h 4916714"/>
              <a:gd name="connsiteX26" fmla="*/ 655225 w 8846757"/>
              <a:gd name="connsiteY26" fmla="*/ 4916714 h 4916714"/>
              <a:gd name="connsiteX27" fmla="*/ 492141 w 8846757"/>
              <a:gd name="connsiteY27" fmla="*/ 2612826 h 4916714"/>
              <a:gd name="connsiteX28" fmla="*/ 1149366 w 8846757"/>
              <a:gd name="connsiteY28" fmla="*/ 2374701 h 4916714"/>
              <a:gd name="connsiteX29" fmla="*/ 1587516 w 8846757"/>
              <a:gd name="connsiteY29" fmla="*/ 2222301 h 4916714"/>
              <a:gd name="connsiteX30" fmla="*/ 2006615 w 8846757"/>
              <a:gd name="connsiteY30" fmla="*/ 1927026 h 4916714"/>
              <a:gd name="connsiteX31" fmla="*/ 2511440 w 8846757"/>
              <a:gd name="connsiteY31" fmla="*/ 2222301 h 4916714"/>
              <a:gd name="connsiteX32" fmla="*/ 2915644 w 8846757"/>
              <a:gd name="connsiteY32" fmla="*/ 1944989 h 4916714"/>
              <a:gd name="connsiteX0" fmla="*/ 2915644 w 8846757"/>
              <a:gd name="connsiteY0" fmla="*/ 1944989 h 4916714"/>
              <a:gd name="connsiteX1" fmla="*/ 3353356 w 8846757"/>
              <a:gd name="connsiteY1" fmla="*/ 1812029 h 4916714"/>
              <a:gd name="connsiteX2" fmla="*/ 3654439 w 8846757"/>
              <a:gd name="connsiteY2" fmla="*/ 1633610 h 4916714"/>
              <a:gd name="connsiteX3" fmla="*/ 4089336 w 8846757"/>
              <a:gd name="connsiteY3" fmla="*/ 1574136 h 4916714"/>
              <a:gd name="connsiteX4" fmla="*/ 4524234 w 8846757"/>
              <a:gd name="connsiteY4" fmla="*/ 1444039 h 4916714"/>
              <a:gd name="connsiteX5" fmla="*/ 4832751 w 8846757"/>
              <a:gd name="connsiteY5" fmla="*/ 1105785 h 4916714"/>
              <a:gd name="connsiteX6" fmla="*/ 5278800 w 8846757"/>
              <a:gd name="connsiteY6" fmla="*/ 756380 h 4916714"/>
              <a:gd name="connsiteX7" fmla="*/ 5420049 w 8846757"/>
              <a:gd name="connsiteY7" fmla="*/ 503619 h 4916714"/>
              <a:gd name="connsiteX8" fmla="*/ 5721132 w 8846757"/>
              <a:gd name="connsiteY8" fmla="*/ 511053 h 4916714"/>
              <a:gd name="connsiteX9" fmla="*/ 5947119 w 8846757"/>
              <a:gd name="connsiteY9" fmla="*/ 581678 h 4916714"/>
              <a:gd name="connsiteX10" fmla="*/ 6170897 w 8846757"/>
              <a:gd name="connsiteY10" fmla="*/ 425561 h 4916714"/>
              <a:gd name="connsiteX11" fmla="*/ 6367902 w 8846757"/>
              <a:gd name="connsiteY11" fmla="*/ 362372 h 4916714"/>
              <a:gd name="connsiteX12" fmla="*/ 6471980 w 8846757"/>
              <a:gd name="connsiteY12" fmla="*/ 306616 h 4916714"/>
              <a:gd name="connsiteX13" fmla="*/ 6681878 w 8846757"/>
              <a:gd name="connsiteY13" fmla="*/ 9724 h 4916714"/>
              <a:gd name="connsiteX14" fmla="*/ 6938384 w 8846757"/>
              <a:gd name="connsiteY14" fmla="*/ 17718 h 4916714"/>
              <a:gd name="connsiteX15" fmla="*/ 7096527 w 8846757"/>
              <a:gd name="connsiteY15" fmla="*/ 142669 h 4916714"/>
              <a:gd name="connsiteX16" fmla="*/ 7346086 w 8846757"/>
              <a:gd name="connsiteY16" fmla="*/ 365535 h 4916714"/>
              <a:gd name="connsiteX17" fmla="*/ 7515307 w 8846757"/>
              <a:gd name="connsiteY17" fmla="*/ 810778 h 4916714"/>
              <a:gd name="connsiteX18" fmla="*/ 7628188 w 8846757"/>
              <a:gd name="connsiteY18" fmla="*/ 944329 h 4916714"/>
              <a:gd name="connsiteX19" fmla="*/ 7876244 w 8846757"/>
              <a:gd name="connsiteY19" fmla="*/ 1221568 h 4916714"/>
              <a:gd name="connsiteX20" fmla="*/ 7978383 w 8846757"/>
              <a:gd name="connsiteY20" fmla="*/ 1255614 h 4916714"/>
              <a:gd name="connsiteX21" fmla="*/ 8119435 w 8846757"/>
              <a:gd name="connsiteY21" fmla="*/ 1367482 h 4916714"/>
              <a:gd name="connsiteX22" fmla="*/ 8346211 w 8846757"/>
              <a:gd name="connsiteY22" fmla="*/ 1305064 h 4916714"/>
              <a:gd name="connsiteX23" fmla="*/ 8588998 w 8846757"/>
              <a:gd name="connsiteY23" fmla="*/ 1485432 h 4916714"/>
              <a:gd name="connsiteX24" fmla="*/ 8833810 w 8846757"/>
              <a:gd name="connsiteY24" fmla="*/ 1380859 h 4916714"/>
              <a:gd name="connsiteX25" fmla="*/ 8846725 w 8846757"/>
              <a:gd name="connsiteY25" fmla="*/ 4897664 h 4916714"/>
              <a:gd name="connsiteX26" fmla="*/ 655225 w 8846757"/>
              <a:gd name="connsiteY26" fmla="*/ 4916714 h 4916714"/>
              <a:gd name="connsiteX27" fmla="*/ 492141 w 8846757"/>
              <a:gd name="connsiteY27" fmla="*/ 2612826 h 4916714"/>
              <a:gd name="connsiteX28" fmla="*/ 1149366 w 8846757"/>
              <a:gd name="connsiteY28" fmla="*/ 2374701 h 4916714"/>
              <a:gd name="connsiteX29" fmla="*/ 1587516 w 8846757"/>
              <a:gd name="connsiteY29" fmla="*/ 2222301 h 4916714"/>
              <a:gd name="connsiteX30" fmla="*/ 2006615 w 8846757"/>
              <a:gd name="connsiteY30" fmla="*/ 1927026 h 4916714"/>
              <a:gd name="connsiteX31" fmla="*/ 2511440 w 8846757"/>
              <a:gd name="connsiteY31" fmla="*/ 2222301 h 4916714"/>
              <a:gd name="connsiteX32" fmla="*/ 2915644 w 8846757"/>
              <a:gd name="connsiteY32" fmla="*/ 1944989 h 4916714"/>
              <a:gd name="connsiteX0" fmla="*/ 2865392 w 8796505"/>
              <a:gd name="connsiteY0" fmla="*/ 1944989 h 4916714"/>
              <a:gd name="connsiteX1" fmla="*/ 3303104 w 8796505"/>
              <a:gd name="connsiteY1" fmla="*/ 1812029 h 4916714"/>
              <a:gd name="connsiteX2" fmla="*/ 3604187 w 8796505"/>
              <a:gd name="connsiteY2" fmla="*/ 1633610 h 4916714"/>
              <a:gd name="connsiteX3" fmla="*/ 4039084 w 8796505"/>
              <a:gd name="connsiteY3" fmla="*/ 1574136 h 4916714"/>
              <a:gd name="connsiteX4" fmla="*/ 4473982 w 8796505"/>
              <a:gd name="connsiteY4" fmla="*/ 1444039 h 4916714"/>
              <a:gd name="connsiteX5" fmla="*/ 4782499 w 8796505"/>
              <a:gd name="connsiteY5" fmla="*/ 1105785 h 4916714"/>
              <a:gd name="connsiteX6" fmla="*/ 5228548 w 8796505"/>
              <a:gd name="connsiteY6" fmla="*/ 756380 h 4916714"/>
              <a:gd name="connsiteX7" fmla="*/ 5369797 w 8796505"/>
              <a:gd name="connsiteY7" fmla="*/ 503619 h 4916714"/>
              <a:gd name="connsiteX8" fmla="*/ 5670880 w 8796505"/>
              <a:gd name="connsiteY8" fmla="*/ 511053 h 4916714"/>
              <a:gd name="connsiteX9" fmla="*/ 5896867 w 8796505"/>
              <a:gd name="connsiteY9" fmla="*/ 581678 h 4916714"/>
              <a:gd name="connsiteX10" fmla="*/ 6120645 w 8796505"/>
              <a:gd name="connsiteY10" fmla="*/ 425561 h 4916714"/>
              <a:gd name="connsiteX11" fmla="*/ 6317650 w 8796505"/>
              <a:gd name="connsiteY11" fmla="*/ 362372 h 4916714"/>
              <a:gd name="connsiteX12" fmla="*/ 6421728 w 8796505"/>
              <a:gd name="connsiteY12" fmla="*/ 306616 h 4916714"/>
              <a:gd name="connsiteX13" fmla="*/ 6631626 w 8796505"/>
              <a:gd name="connsiteY13" fmla="*/ 9724 h 4916714"/>
              <a:gd name="connsiteX14" fmla="*/ 6888132 w 8796505"/>
              <a:gd name="connsiteY14" fmla="*/ 17718 h 4916714"/>
              <a:gd name="connsiteX15" fmla="*/ 7046275 w 8796505"/>
              <a:gd name="connsiteY15" fmla="*/ 142669 h 4916714"/>
              <a:gd name="connsiteX16" fmla="*/ 7295834 w 8796505"/>
              <a:gd name="connsiteY16" fmla="*/ 365535 h 4916714"/>
              <a:gd name="connsiteX17" fmla="*/ 7465055 w 8796505"/>
              <a:gd name="connsiteY17" fmla="*/ 810778 h 4916714"/>
              <a:gd name="connsiteX18" fmla="*/ 7577936 w 8796505"/>
              <a:gd name="connsiteY18" fmla="*/ 944329 h 4916714"/>
              <a:gd name="connsiteX19" fmla="*/ 7825992 w 8796505"/>
              <a:gd name="connsiteY19" fmla="*/ 1221568 h 4916714"/>
              <a:gd name="connsiteX20" fmla="*/ 7928131 w 8796505"/>
              <a:gd name="connsiteY20" fmla="*/ 1255614 h 4916714"/>
              <a:gd name="connsiteX21" fmla="*/ 8069183 w 8796505"/>
              <a:gd name="connsiteY21" fmla="*/ 1367482 h 4916714"/>
              <a:gd name="connsiteX22" fmla="*/ 8295959 w 8796505"/>
              <a:gd name="connsiteY22" fmla="*/ 1305064 h 4916714"/>
              <a:gd name="connsiteX23" fmla="*/ 8538746 w 8796505"/>
              <a:gd name="connsiteY23" fmla="*/ 1485432 h 4916714"/>
              <a:gd name="connsiteX24" fmla="*/ 8783558 w 8796505"/>
              <a:gd name="connsiteY24" fmla="*/ 1380859 h 4916714"/>
              <a:gd name="connsiteX25" fmla="*/ 8796473 w 8796505"/>
              <a:gd name="connsiteY25" fmla="*/ 4897664 h 4916714"/>
              <a:gd name="connsiteX26" fmla="*/ 604973 w 8796505"/>
              <a:gd name="connsiteY26" fmla="*/ 4916714 h 4916714"/>
              <a:gd name="connsiteX27" fmla="*/ 613339 w 8796505"/>
              <a:gd name="connsiteY27" fmla="*/ 2460426 h 4916714"/>
              <a:gd name="connsiteX28" fmla="*/ 1099114 w 8796505"/>
              <a:gd name="connsiteY28" fmla="*/ 2374701 h 4916714"/>
              <a:gd name="connsiteX29" fmla="*/ 1537264 w 8796505"/>
              <a:gd name="connsiteY29" fmla="*/ 2222301 h 4916714"/>
              <a:gd name="connsiteX30" fmla="*/ 1956363 w 8796505"/>
              <a:gd name="connsiteY30" fmla="*/ 1927026 h 4916714"/>
              <a:gd name="connsiteX31" fmla="*/ 2461188 w 8796505"/>
              <a:gd name="connsiteY31" fmla="*/ 2222301 h 4916714"/>
              <a:gd name="connsiteX32" fmla="*/ 2865392 w 8796505"/>
              <a:gd name="connsiteY32" fmla="*/ 1944989 h 4916714"/>
              <a:gd name="connsiteX0" fmla="*/ 3009170 w 8940283"/>
              <a:gd name="connsiteY0" fmla="*/ 1944989 h 4916714"/>
              <a:gd name="connsiteX1" fmla="*/ 3446882 w 8940283"/>
              <a:gd name="connsiteY1" fmla="*/ 1812029 h 4916714"/>
              <a:gd name="connsiteX2" fmla="*/ 3747965 w 8940283"/>
              <a:gd name="connsiteY2" fmla="*/ 1633610 h 4916714"/>
              <a:gd name="connsiteX3" fmla="*/ 4182862 w 8940283"/>
              <a:gd name="connsiteY3" fmla="*/ 1574136 h 4916714"/>
              <a:gd name="connsiteX4" fmla="*/ 4617760 w 8940283"/>
              <a:gd name="connsiteY4" fmla="*/ 1444039 h 4916714"/>
              <a:gd name="connsiteX5" fmla="*/ 4926277 w 8940283"/>
              <a:gd name="connsiteY5" fmla="*/ 1105785 h 4916714"/>
              <a:gd name="connsiteX6" fmla="*/ 5372326 w 8940283"/>
              <a:gd name="connsiteY6" fmla="*/ 756380 h 4916714"/>
              <a:gd name="connsiteX7" fmla="*/ 5513575 w 8940283"/>
              <a:gd name="connsiteY7" fmla="*/ 503619 h 4916714"/>
              <a:gd name="connsiteX8" fmla="*/ 5814658 w 8940283"/>
              <a:gd name="connsiteY8" fmla="*/ 511053 h 4916714"/>
              <a:gd name="connsiteX9" fmla="*/ 6040645 w 8940283"/>
              <a:gd name="connsiteY9" fmla="*/ 581678 h 4916714"/>
              <a:gd name="connsiteX10" fmla="*/ 6264423 w 8940283"/>
              <a:gd name="connsiteY10" fmla="*/ 425561 h 4916714"/>
              <a:gd name="connsiteX11" fmla="*/ 6461428 w 8940283"/>
              <a:gd name="connsiteY11" fmla="*/ 362372 h 4916714"/>
              <a:gd name="connsiteX12" fmla="*/ 6565506 w 8940283"/>
              <a:gd name="connsiteY12" fmla="*/ 306616 h 4916714"/>
              <a:gd name="connsiteX13" fmla="*/ 6775404 w 8940283"/>
              <a:gd name="connsiteY13" fmla="*/ 9724 h 4916714"/>
              <a:gd name="connsiteX14" fmla="*/ 7031910 w 8940283"/>
              <a:gd name="connsiteY14" fmla="*/ 17718 h 4916714"/>
              <a:gd name="connsiteX15" fmla="*/ 7190053 w 8940283"/>
              <a:gd name="connsiteY15" fmla="*/ 142669 h 4916714"/>
              <a:gd name="connsiteX16" fmla="*/ 7439612 w 8940283"/>
              <a:gd name="connsiteY16" fmla="*/ 365535 h 4916714"/>
              <a:gd name="connsiteX17" fmla="*/ 7608833 w 8940283"/>
              <a:gd name="connsiteY17" fmla="*/ 810778 h 4916714"/>
              <a:gd name="connsiteX18" fmla="*/ 7721714 w 8940283"/>
              <a:gd name="connsiteY18" fmla="*/ 944329 h 4916714"/>
              <a:gd name="connsiteX19" fmla="*/ 7969770 w 8940283"/>
              <a:gd name="connsiteY19" fmla="*/ 1221568 h 4916714"/>
              <a:gd name="connsiteX20" fmla="*/ 8071909 w 8940283"/>
              <a:gd name="connsiteY20" fmla="*/ 1255614 h 4916714"/>
              <a:gd name="connsiteX21" fmla="*/ 8212961 w 8940283"/>
              <a:gd name="connsiteY21" fmla="*/ 1367482 h 4916714"/>
              <a:gd name="connsiteX22" fmla="*/ 8439737 w 8940283"/>
              <a:gd name="connsiteY22" fmla="*/ 1305064 h 4916714"/>
              <a:gd name="connsiteX23" fmla="*/ 8682524 w 8940283"/>
              <a:gd name="connsiteY23" fmla="*/ 1485432 h 4916714"/>
              <a:gd name="connsiteX24" fmla="*/ 8927336 w 8940283"/>
              <a:gd name="connsiteY24" fmla="*/ 1380859 h 4916714"/>
              <a:gd name="connsiteX25" fmla="*/ 8940251 w 8940283"/>
              <a:gd name="connsiteY25" fmla="*/ 4897664 h 4916714"/>
              <a:gd name="connsiteX26" fmla="*/ 748751 w 8940283"/>
              <a:gd name="connsiteY26" fmla="*/ 4916714 h 4916714"/>
              <a:gd name="connsiteX27" fmla="*/ 328493 w 8940283"/>
              <a:gd name="connsiteY27" fmla="*/ 2641401 h 4916714"/>
              <a:gd name="connsiteX28" fmla="*/ 757117 w 8940283"/>
              <a:gd name="connsiteY28" fmla="*/ 2460426 h 4916714"/>
              <a:gd name="connsiteX29" fmla="*/ 1242892 w 8940283"/>
              <a:gd name="connsiteY29" fmla="*/ 2374701 h 4916714"/>
              <a:gd name="connsiteX30" fmla="*/ 1681042 w 8940283"/>
              <a:gd name="connsiteY30" fmla="*/ 2222301 h 4916714"/>
              <a:gd name="connsiteX31" fmla="*/ 2100141 w 8940283"/>
              <a:gd name="connsiteY31" fmla="*/ 1927026 h 4916714"/>
              <a:gd name="connsiteX32" fmla="*/ 2604966 w 8940283"/>
              <a:gd name="connsiteY32" fmla="*/ 2222301 h 4916714"/>
              <a:gd name="connsiteX33" fmla="*/ 3009170 w 8940283"/>
              <a:gd name="connsiteY33" fmla="*/ 1944989 h 4916714"/>
              <a:gd name="connsiteX0" fmla="*/ 2984764 w 8915877"/>
              <a:gd name="connsiteY0" fmla="*/ 1944989 h 4916714"/>
              <a:gd name="connsiteX1" fmla="*/ 3422476 w 8915877"/>
              <a:gd name="connsiteY1" fmla="*/ 1812029 h 4916714"/>
              <a:gd name="connsiteX2" fmla="*/ 3723559 w 8915877"/>
              <a:gd name="connsiteY2" fmla="*/ 1633610 h 4916714"/>
              <a:gd name="connsiteX3" fmla="*/ 4158456 w 8915877"/>
              <a:gd name="connsiteY3" fmla="*/ 1574136 h 4916714"/>
              <a:gd name="connsiteX4" fmla="*/ 4593354 w 8915877"/>
              <a:gd name="connsiteY4" fmla="*/ 1444039 h 4916714"/>
              <a:gd name="connsiteX5" fmla="*/ 4901871 w 8915877"/>
              <a:gd name="connsiteY5" fmla="*/ 1105785 h 4916714"/>
              <a:gd name="connsiteX6" fmla="*/ 5347920 w 8915877"/>
              <a:gd name="connsiteY6" fmla="*/ 756380 h 4916714"/>
              <a:gd name="connsiteX7" fmla="*/ 5489169 w 8915877"/>
              <a:gd name="connsiteY7" fmla="*/ 503619 h 4916714"/>
              <a:gd name="connsiteX8" fmla="*/ 5790252 w 8915877"/>
              <a:gd name="connsiteY8" fmla="*/ 511053 h 4916714"/>
              <a:gd name="connsiteX9" fmla="*/ 6016239 w 8915877"/>
              <a:gd name="connsiteY9" fmla="*/ 581678 h 4916714"/>
              <a:gd name="connsiteX10" fmla="*/ 6240017 w 8915877"/>
              <a:gd name="connsiteY10" fmla="*/ 425561 h 4916714"/>
              <a:gd name="connsiteX11" fmla="*/ 6437022 w 8915877"/>
              <a:gd name="connsiteY11" fmla="*/ 362372 h 4916714"/>
              <a:gd name="connsiteX12" fmla="*/ 6541100 w 8915877"/>
              <a:gd name="connsiteY12" fmla="*/ 306616 h 4916714"/>
              <a:gd name="connsiteX13" fmla="*/ 6750998 w 8915877"/>
              <a:gd name="connsiteY13" fmla="*/ 9724 h 4916714"/>
              <a:gd name="connsiteX14" fmla="*/ 7007504 w 8915877"/>
              <a:gd name="connsiteY14" fmla="*/ 17718 h 4916714"/>
              <a:gd name="connsiteX15" fmla="*/ 7165647 w 8915877"/>
              <a:gd name="connsiteY15" fmla="*/ 142669 h 4916714"/>
              <a:gd name="connsiteX16" fmla="*/ 7415206 w 8915877"/>
              <a:gd name="connsiteY16" fmla="*/ 365535 h 4916714"/>
              <a:gd name="connsiteX17" fmla="*/ 7584427 w 8915877"/>
              <a:gd name="connsiteY17" fmla="*/ 810778 h 4916714"/>
              <a:gd name="connsiteX18" fmla="*/ 7697308 w 8915877"/>
              <a:gd name="connsiteY18" fmla="*/ 944329 h 4916714"/>
              <a:gd name="connsiteX19" fmla="*/ 7945364 w 8915877"/>
              <a:gd name="connsiteY19" fmla="*/ 1221568 h 4916714"/>
              <a:gd name="connsiteX20" fmla="*/ 8047503 w 8915877"/>
              <a:gd name="connsiteY20" fmla="*/ 1255614 h 4916714"/>
              <a:gd name="connsiteX21" fmla="*/ 8188555 w 8915877"/>
              <a:gd name="connsiteY21" fmla="*/ 1367482 h 4916714"/>
              <a:gd name="connsiteX22" fmla="*/ 8415331 w 8915877"/>
              <a:gd name="connsiteY22" fmla="*/ 1305064 h 4916714"/>
              <a:gd name="connsiteX23" fmla="*/ 8658118 w 8915877"/>
              <a:gd name="connsiteY23" fmla="*/ 1485432 h 4916714"/>
              <a:gd name="connsiteX24" fmla="*/ 8902930 w 8915877"/>
              <a:gd name="connsiteY24" fmla="*/ 1380859 h 4916714"/>
              <a:gd name="connsiteX25" fmla="*/ 8915845 w 8915877"/>
              <a:gd name="connsiteY25" fmla="*/ 4897664 h 4916714"/>
              <a:gd name="connsiteX26" fmla="*/ 724345 w 8915877"/>
              <a:gd name="connsiteY26" fmla="*/ 4916714 h 4916714"/>
              <a:gd name="connsiteX27" fmla="*/ 370762 w 8915877"/>
              <a:gd name="connsiteY27" fmla="*/ 2765226 h 4916714"/>
              <a:gd name="connsiteX28" fmla="*/ 732711 w 8915877"/>
              <a:gd name="connsiteY28" fmla="*/ 2460426 h 4916714"/>
              <a:gd name="connsiteX29" fmla="*/ 1218486 w 8915877"/>
              <a:gd name="connsiteY29" fmla="*/ 2374701 h 4916714"/>
              <a:gd name="connsiteX30" fmla="*/ 1656636 w 8915877"/>
              <a:gd name="connsiteY30" fmla="*/ 2222301 h 4916714"/>
              <a:gd name="connsiteX31" fmla="*/ 2075735 w 8915877"/>
              <a:gd name="connsiteY31" fmla="*/ 1927026 h 4916714"/>
              <a:gd name="connsiteX32" fmla="*/ 2580560 w 8915877"/>
              <a:gd name="connsiteY32" fmla="*/ 2222301 h 4916714"/>
              <a:gd name="connsiteX33" fmla="*/ 2984764 w 8915877"/>
              <a:gd name="connsiteY33" fmla="*/ 1944989 h 4916714"/>
              <a:gd name="connsiteX0" fmla="*/ 2984764 w 8915877"/>
              <a:gd name="connsiteY0" fmla="*/ 1944989 h 4916714"/>
              <a:gd name="connsiteX1" fmla="*/ 3422476 w 8915877"/>
              <a:gd name="connsiteY1" fmla="*/ 1812029 h 4916714"/>
              <a:gd name="connsiteX2" fmla="*/ 3723559 w 8915877"/>
              <a:gd name="connsiteY2" fmla="*/ 1633610 h 4916714"/>
              <a:gd name="connsiteX3" fmla="*/ 4158456 w 8915877"/>
              <a:gd name="connsiteY3" fmla="*/ 1574136 h 4916714"/>
              <a:gd name="connsiteX4" fmla="*/ 4593354 w 8915877"/>
              <a:gd name="connsiteY4" fmla="*/ 1444039 h 4916714"/>
              <a:gd name="connsiteX5" fmla="*/ 4901871 w 8915877"/>
              <a:gd name="connsiteY5" fmla="*/ 1105785 h 4916714"/>
              <a:gd name="connsiteX6" fmla="*/ 5347920 w 8915877"/>
              <a:gd name="connsiteY6" fmla="*/ 756380 h 4916714"/>
              <a:gd name="connsiteX7" fmla="*/ 5489169 w 8915877"/>
              <a:gd name="connsiteY7" fmla="*/ 503619 h 4916714"/>
              <a:gd name="connsiteX8" fmla="*/ 5790252 w 8915877"/>
              <a:gd name="connsiteY8" fmla="*/ 511053 h 4916714"/>
              <a:gd name="connsiteX9" fmla="*/ 6016239 w 8915877"/>
              <a:gd name="connsiteY9" fmla="*/ 581678 h 4916714"/>
              <a:gd name="connsiteX10" fmla="*/ 6240017 w 8915877"/>
              <a:gd name="connsiteY10" fmla="*/ 425561 h 4916714"/>
              <a:gd name="connsiteX11" fmla="*/ 6437022 w 8915877"/>
              <a:gd name="connsiteY11" fmla="*/ 362372 h 4916714"/>
              <a:gd name="connsiteX12" fmla="*/ 6541100 w 8915877"/>
              <a:gd name="connsiteY12" fmla="*/ 306616 h 4916714"/>
              <a:gd name="connsiteX13" fmla="*/ 6750998 w 8915877"/>
              <a:gd name="connsiteY13" fmla="*/ 9724 h 4916714"/>
              <a:gd name="connsiteX14" fmla="*/ 7007504 w 8915877"/>
              <a:gd name="connsiteY14" fmla="*/ 17718 h 4916714"/>
              <a:gd name="connsiteX15" fmla="*/ 7165647 w 8915877"/>
              <a:gd name="connsiteY15" fmla="*/ 142669 h 4916714"/>
              <a:gd name="connsiteX16" fmla="*/ 7415206 w 8915877"/>
              <a:gd name="connsiteY16" fmla="*/ 365535 h 4916714"/>
              <a:gd name="connsiteX17" fmla="*/ 7584427 w 8915877"/>
              <a:gd name="connsiteY17" fmla="*/ 810778 h 4916714"/>
              <a:gd name="connsiteX18" fmla="*/ 7697308 w 8915877"/>
              <a:gd name="connsiteY18" fmla="*/ 944329 h 4916714"/>
              <a:gd name="connsiteX19" fmla="*/ 7945364 w 8915877"/>
              <a:gd name="connsiteY19" fmla="*/ 1221568 h 4916714"/>
              <a:gd name="connsiteX20" fmla="*/ 8047503 w 8915877"/>
              <a:gd name="connsiteY20" fmla="*/ 1255614 h 4916714"/>
              <a:gd name="connsiteX21" fmla="*/ 8188555 w 8915877"/>
              <a:gd name="connsiteY21" fmla="*/ 1367482 h 4916714"/>
              <a:gd name="connsiteX22" fmla="*/ 8415331 w 8915877"/>
              <a:gd name="connsiteY22" fmla="*/ 1305064 h 4916714"/>
              <a:gd name="connsiteX23" fmla="*/ 8658118 w 8915877"/>
              <a:gd name="connsiteY23" fmla="*/ 1485432 h 4916714"/>
              <a:gd name="connsiteX24" fmla="*/ 8902930 w 8915877"/>
              <a:gd name="connsiteY24" fmla="*/ 1380859 h 4916714"/>
              <a:gd name="connsiteX25" fmla="*/ 8915845 w 8915877"/>
              <a:gd name="connsiteY25" fmla="*/ 4897664 h 4916714"/>
              <a:gd name="connsiteX26" fmla="*/ 724345 w 8915877"/>
              <a:gd name="connsiteY26" fmla="*/ 4916714 h 4916714"/>
              <a:gd name="connsiteX27" fmla="*/ 370762 w 8915877"/>
              <a:gd name="connsiteY27" fmla="*/ 2765226 h 4916714"/>
              <a:gd name="connsiteX28" fmla="*/ 732711 w 8915877"/>
              <a:gd name="connsiteY28" fmla="*/ 2460426 h 4916714"/>
              <a:gd name="connsiteX29" fmla="*/ 1218486 w 8915877"/>
              <a:gd name="connsiteY29" fmla="*/ 2374701 h 4916714"/>
              <a:gd name="connsiteX30" fmla="*/ 1656636 w 8915877"/>
              <a:gd name="connsiteY30" fmla="*/ 2222301 h 4916714"/>
              <a:gd name="connsiteX31" fmla="*/ 2075735 w 8915877"/>
              <a:gd name="connsiteY31" fmla="*/ 1927026 h 4916714"/>
              <a:gd name="connsiteX32" fmla="*/ 2580560 w 8915877"/>
              <a:gd name="connsiteY32" fmla="*/ 2222301 h 4916714"/>
              <a:gd name="connsiteX33" fmla="*/ 2984764 w 8915877"/>
              <a:gd name="connsiteY33" fmla="*/ 1944989 h 4916714"/>
              <a:gd name="connsiteX0" fmla="*/ 3002037 w 8933150"/>
              <a:gd name="connsiteY0" fmla="*/ 1944989 h 4916714"/>
              <a:gd name="connsiteX1" fmla="*/ 3439749 w 8933150"/>
              <a:gd name="connsiteY1" fmla="*/ 1812029 h 4916714"/>
              <a:gd name="connsiteX2" fmla="*/ 3740832 w 8933150"/>
              <a:gd name="connsiteY2" fmla="*/ 1633610 h 4916714"/>
              <a:gd name="connsiteX3" fmla="*/ 4175729 w 8933150"/>
              <a:gd name="connsiteY3" fmla="*/ 1574136 h 4916714"/>
              <a:gd name="connsiteX4" fmla="*/ 4610627 w 8933150"/>
              <a:gd name="connsiteY4" fmla="*/ 1444039 h 4916714"/>
              <a:gd name="connsiteX5" fmla="*/ 4919144 w 8933150"/>
              <a:gd name="connsiteY5" fmla="*/ 1105785 h 4916714"/>
              <a:gd name="connsiteX6" fmla="*/ 5365193 w 8933150"/>
              <a:gd name="connsiteY6" fmla="*/ 756380 h 4916714"/>
              <a:gd name="connsiteX7" fmla="*/ 5506442 w 8933150"/>
              <a:gd name="connsiteY7" fmla="*/ 503619 h 4916714"/>
              <a:gd name="connsiteX8" fmla="*/ 5807525 w 8933150"/>
              <a:gd name="connsiteY8" fmla="*/ 511053 h 4916714"/>
              <a:gd name="connsiteX9" fmla="*/ 6033512 w 8933150"/>
              <a:gd name="connsiteY9" fmla="*/ 581678 h 4916714"/>
              <a:gd name="connsiteX10" fmla="*/ 6257290 w 8933150"/>
              <a:gd name="connsiteY10" fmla="*/ 425561 h 4916714"/>
              <a:gd name="connsiteX11" fmla="*/ 6454295 w 8933150"/>
              <a:gd name="connsiteY11" fmla="*/ 362372 h 4916714"/>
              <a:gd name="connsiteX12" fmla="*/ 6558373 w 8933150"/>
              <a:gd name="connsiteY12" fmla="*/ 306616 h 4916714"/>
              <a:gd name="connsiteX13" fmla="*/ 6768271 w 8933150"/>
              <a:gd name="connsiteY13" fmla="*/ 9724 h 4916714"/>
              <a:gd name="connsiteX14" fmla="*/ 7024777 w 8933150"/>
              <a:gd name="connsiteY14" fmla="*/ 17718 h 4916714"/>
              <a:gd name="connsiteX15" fmla="*/ 7182920 w 8933150"/>
              <a:gd name="connsiteY15" fmla="*/ 142669 h 4916714"/>
              <a:gd name="connsiteX16" fmla="*/ 7432479 w 8933150"/>
              <a:gd name="connsiteY16" fmla="*/ 365535 h 4916714"/>
              <a:gd name="connsiteX17" fmla="*/ 7601700 w 8933150"/>
              <a:gd name="connsiteY17" fmla="*/ 810778 h 4916714"/>
              <a:gd name="connsiteX18" fmla="*/ 7714581 w 8933150"/>
              <a:gd name="connsiteY18" fmla="*/ 944329 h 4916714"/>
              <a:gd name="connsiteX19" fmla="*/ 7962637 w 8933150"/>
              <a:gd name="connsiteY19" fmla="*/ 1221568 h 4916714"/>
              <a:gd name="connsiteX20" fmla="*/ 8064776 w 8933150"/>
              <a:gd name="connsiteY20" fmla="*/ 1255614 h 4916714"/>
              <a:gd name="connsiteX21" fmla="*/ 8205828 w 8933150"/>
              <a:gd name="connsiteY21" fmla="*/ 1367482 h 4916714"/>
              <a:gd name="connsiteX22" fmla="*/ 8432604 w 8933150"/>
              <a:gd name="connsiteY22" fmla="*/ 1305064 h 4916714"/>
              <a:gd name="connsiteX23" fmla="*/ 8675391 w 8933150"/>
              <a:gd name="connsiteY23" fmla="*/ 1485432 h 4916714"/>
              <a:gd name="connsiteX24" fmla="*/ 8920203 w 8933150"/>
              <a:gd name="connsiteY24" fmla="*/ 1380859 h 4916714"/>
              <a:gd name="connsiteX25" fmla="*/ 8933118 w 8933150"/>
              <a:gd name="connsiteY25" fmla="*/ 4897664 h 4916714"/>
              <a:gd name="connsiteX26" fmla="*/ 741618 w 8933150"/>
              <a:gd name="connsiteY26" fmla="*/ 4916714 h 4916714"/>
              <a:gd name="connsiteX27" fmla="*/ 340410 w 8933150"/>
              <a:gd name="connsiteY27" fmla="*/ 2727126 h 4916714"/>
              <a:gd name="connsiteX28" fmla="*/ 749984 w 8933150"/>
              <a:gd name="connsiteY28" fmla="*/ 2460426 h 4916714"/>
              <a:gd name="connsiteX29" fmla="*/ 1235759 w 8933150"/>
              <a:gd name="connsiteY29" fmla="*/ 2374701 h 4916714"/>
              <a:gd name="connsiteX30" fmla="*/ 1673909 w 8933150"/>
              <a:gd name="connsiteY30" fmla="*/ 2222301 h 4916714"/>
              <a:gd name="connsiteX31" fmla="*/ 2093008 w 8933150"/>
              <a:gd name="connsiteY31" fmla="*/ 1927026 h 4916714"/>
              <a:gd name="connsiteX32" fmla="*/ 2597833 w 8933150"/>
              <a:gd name="connsiteY32" fmla="*/ 2222301 h 4916714"/>
              <a:gd name="connsiteX33" fmla="*/ 3002037 w 8933150"/>
              <a:gd name="connsiteY33" fmla="*/ 1944989 h 4916714"/>
              <a:gd name="connsiteX0" fmla="*/ 3002037 w 8933150"/>
              <a:gd name="connsiteY0" fmla="*/ 1944989 h 4916714"/>
              <a:gd name="connsiteX1" fmla="*/ 3439749 w 8933150"/>
              <a:gd name="connsiteY1" fmla="*/ 1812029 h 4916714"/>
              <a:gd name="connsiteX2" fmla="*/ 3740832 w 8933150"/>
              <a:gd name="connsiteY2" fmla="*/ 1633610 h 4916714"/>
              <a:gd name="connsiteX3" fmla="*/ 4175729 w 8933150"/>
              <a:gd name="connsiteY3" fmla="*/ 1574136 h 4916714"/>
              <a:gd name="connsiteX4" fmla="*/ 4610627 w 8933150"/>
              <a:gd name="connsiteY4" fmla="*/ 1444039 h 4916714"/>
              <a:gd name="connsiteX5" fmla="*/ 4919144 w 8933150"/>
              <a:gd name="connsiteY5" fmla="*/ 1105785 h 4916714"/>
              <a:gd name="connsiteX6" fmla="*/ 5365193 w 8933150"/>
              <a:gd name="connsiteY6" fmla="*/ 756380 h 4916714"/>
              <a:gd name="connsiteX7" fmla="*/ 5506442 w 8933150"/>
              <a:gd name="connsiteY7" fmla="*/ 503619 h 4916714"/>
              <a:gd name="connsiteX8" fmla="*/ 5807525 w 8933150"/>
              <a:gd name="connsiteY8" fmla="*/ 511053 h 4916714"/>
              <a:gd name="connsiteX9" fmla="*/ 6033512 w 8933150"/>
              <a:gd name="connsiteY9" fmla="*/ 581678 h 4916714"/>
              <a:gd name="connsiteX10" fmla="*/ 6257290 w 8933150"/>
              <a:gd name="connsiteY10" fmla="*/ 425561 h 4916714"/>
              <a:gd name="connsiteX11" fmla="*/ 6454295 w 8933150"/>
              <a:gd name="connsiteY11" fmla="*/ 362372 h 4916714"/>
              <a:gd name="connsiteX12" fmla="*/ 6558373 w 8933150"/>
              <a:gd name="connsiteY12" fmla="*/ 306616 h 4916714"/>
              <a:gd name="connsiteX13" fmla="*/ 6768271 w 8933150"/>
              <a:gd name="connsiteY13" fmla="*/ 9724 h 4916714"/>
              <a:gd name="connsiteX14" fmla="*/ 7024777 w 8933150"/>
              <a:gd name="connsiteY14" fmla="*/ 17718 h 4916714"/>
              <a:gd name="connsiteX15" fmla="*/ 7182920 w 8933150"/>
              <a:gd name="connsiteY15" fmla="*/ 142669 h 4916714"/>
              <a:gd name="connsiteX16" fmla="*/ 7432479 w 8933150"/>
              <a:gd name="connsiteY16" fmla="*/ 365535 h 4916714"/>
              <a:gd name="connsiteX17" fmla="*/ 7601700 w 8933150"/>
              <a:gd name="connsiteY17" fmla="*/ 810778 h 4916714"/>
              <a:gd name="connsiteX18" fmla="*/ 7714581 w 8933150"/>
              <a:gd name="connsiteY18" fmla="*/ 944329 h 4916714"/>
              <a:gd name="connsiteX19" fmla="*/ 7962637 w 8933150"/>
              <a:gd name="connsiteY19" fmla="*/ 1221568 h 4916714"/>
              <a:gd name="connsiteX20" fmla="*/ 8064776 w 8933150"/>
              <a:gd name="connsiteY20" fmla="*/ 1255614 h 4916714"/>
              <a:gd name="connsiteX21" fmla="*/ 8205828 w 8933150"/>
              <a:gd name="connsiteY21" fmla="*/ 1367482 h 4916714"/>
              <a:gd name="connsiteX22" fmla="*/ 8432604 w 8933150"/>
              <a:gd name="connsiteY22" fmla="*/ 1305064 h 4916714"/>
              <a:gd name="connsiteX23" fmla="*/ 8675391 w 8933150"/>
              <a:gd name="connsiteY23" fmla="*/ 1485432 h 4916714"/>
              <a:gd name="connsiteX24" fmla="*/ 8920203 w 8933150"/>
              <a:gd name="connsiteY24" fmla="*/ 1380859 h 4916714"/>
              <a:gd name="connsiteX25" fmla="*/ 8933118 w 8933150"/>
              <a:gd name="connsiteY25" fmla="*/ 4897664 h 4916714"/>
              <a:gd name="connsiteX26" fmla="*/ 741618 w 8933150"/>
              <a:gd name="connsiteY26" fmla="*/ 4916714 h 4916714"/>
              <a:gd name="connsiteX27" fmla="*/ 340410 w 8933150"/>
              <a:gd name="connsiteY27" fmla="*/ 2727126 h 4916714"/>
              <a:gd name="connsiteX28" fmla="*/ 749984 w 8933150"/>
              <a:gd name="connsiteY28" fmla="*/ 2460426 h 4916714"/>
              <a:gd name="connsiteX29" fmla="*/ 1235759 w 8933150"/>
              <a:gd name="connsiteY29" fmla="*/ 2374701 h 4916714"/>
              <a:gd name="connsiteX30" fmla="*/ 1673909 w 8933150"/>
              <a:gd name="connsiteY30" fmla="*/ 2222301 h 4916714"/>
              <a:gd name="connsiteX31" fmla="*/ 2093008 w 8933150"/>
              <a:gd name="connsiteY31" fmla="*/ 1927026 h 4916714"/>
              <a:gd name="connsiteX32" fmla="*/ 2597833 w 8933150"/>
              <a:gd name="connsiteY32" fmla="*/ 2222301 h 4916714"/>
              <a:gd name="connsiteX33" fmla="*/ 3002037 w 8933150"/>
              <a:gd name="connsiteY33" fmla="*/ 1944989 h 4916714"/>
              <a:gd name="connsiteX0" fmla="*/ 3124365 w 9055478"/>
              <a:gd name="connsiteY0" fmla="*/ 1944989 h 4916714"/>
              <a:gd name="connsiteX1" fmla="*/ 3562077 w 9055478"/>
              <a:gd name="connsiteY1" fmla="*/ 1812029 h 4916714"/>
              <a:gd name="connsiteX2" fmla="*/ 3863160 w 9055478"/>
              <a:gd name="connsiteY2" fmla="*/ 1633610 h 4916714"/>
              <a:gd name="connsiteX3" fmla="*/ 4298057 w 9055478"/>
              <a:gd name="connsiteY3" fmla="*/ 1574136 h 4916714"/>
              <a:gd name="connsiteX4" fmla="*/ 4732955 w 9055478"/>
              <a:gd name="connsiteY4" fmla="*/ 1444039 h 4916714"/>
              <a:gd name="connsiteX5" fmla="*/ 5041472 w 9055478"/>
              <a:gd name="connsiteY5" fmla="*/ 1105785 h 4916714"/>
              <a:gd name="connsiteX6" fmla="*/ 5487521 w 9055478"/>
              <a:gd name="connsiteY6" fmla="*/ 756380 h 4916714"/>
              <a:gd name="connsiteX7" fmla="*/ 5628770 w 9055478"/>
              <a:gd name="connsiteY7" fmla="*/ 503619 h 4916714"/>
              <a:gd name="connsiteX8" fmla="*/ 5929853 w 9055478"/>
              <a:gd name="connsiteY8" fmla="*/ 511053 h 4916714"/>
              <a:gd name="connsiteX9" fmla="*/ 6155840 w 9055478"/>
              <a:gd name="connsiteY9" fmla="*/ 581678 h 4916714"/>
              <a:gd name="connsiteX10" fmla="*/ 6379618 w 9055478"/>
              <a:gd name="connsiteY10" fmla="*/ 425561 h 4916714"/>
              <a:gd name="connsiteX11" fmla="*/ 6576623 w 9055478"/>
              <a:gd name="connsiteY11" fmla="*/ 362372 h 4916714"/>
              <a:gd name="connsiteX12" fmla="*/ 6680701 w 9055478"/>
              <a:gd name="connsiteY12" fmla="*/ 306616 h 4916714"/>
              <a:gd name="connsiteX13" fmla="*/ 6890599 w 9055478"/>
              <a:gd name="connsiteY13" fmla="*/ 9724 h 4916714"/>
              <a:gd name="connsiteX14" fmla="*/ 7147105 w 9055478"/>
              <a:gd name="connsiteY14" fmla="*/ 17718 h 4916714"/>
              <a:gd name="connsiteX15" fmla="*/ 7305248 w 9055478"/>
              <a:gd name="connsiteY15" fmla="*/ 142669 h 4916714"/>
              <a:gd name="connsiteX16" fmla="*/ 7554807 w 9055478"/>
              <a:gd name="connsiteY16" fmla="*/ 365535 h 4916714"/>
              <a:gd name="connsiteX17" fmla="*/ 7724028 w 9055478"/>
              <a:gd name="connsiteY17" fmla="*/ 810778 h 4916714"/>
              <a:gd name="connsiteX18" fmla="*/ 7836909 w 9055478"/>
              <a:gd name="connsiteY18" fmla="*/ 944329 h 4916714"/>
              <a:gd name="connsiteX19" fmla="*/ 8084965 w 9055478"/>
              <a:gd name="connsiteY19" fmla="*/ 1221568 h 4916714"/>
              <a:gd name="connsiteX20" fmla="*/ 8187104 w 9055478"/>
              <a:gd name="connsiteY20" fmla="*/ 1255614 h 4916714"/>
              <a:gd name="connsiteX21" fmla="*/ 8328156 w 9055478"/>
              <a:gd name="connsiteY21" fmla="*/ 1367482 h 4916714"/>
              <a:gd name="connsiteX22" fmla="*/ 8554932 w 9055478"/>
              <a:gd name="connsiteY22" fmla="*/ 1305064 h 4916714"/>
              <a:gd name="connsiteX23" fmla="*/ 8797719 w 9055478"/>
              <a:gd name="connsiteY23" fmla="*/ 1485432 h 4916714"/>
              <a:gd name="connsiteX24" fmla="*/ 9042531 w 9055478"/>
              <a:gd name="connsiteY24" fmla="*/ 1380859 h 4916714"/>
              <a:gd name="connsiteX25" fmla="*/ 9055446 w 9055478"/>
              <a:gd name="connsiteY25" fmla="*/ 4897664 h 4916714"/>
              <a:gd name="connsiteX26" fmla="*/ 863946 w 9055478"/>
              <a:gd name="connsiteY26" fmla="*/ 4916714 h 4916714"/>
              <a:gd name="connsiteX27" fmla="*/ 176988 w 9055478"/>
              <a:gd name="connsiteY27" fmla="*/ 3012876 h 4916714"/>
              <a:gd name="connsiteX28" fmla="*/ 462738 w 9055478"/>
              <a:gd name="connsiteY28" fmla="*/ 2727126 h 4916714"/>
              <a:gd name="connsiteX29" fmla="*/ 872312 w 9055478"/>
              <a:gd name="connsiteY29" fmla="*/ 2460426 h 4916714"/>
              <a:gd name="connsiteX30" fmla="*/ 1358087 w 9055478"/>
              <a:gd name="connsiteY30" fmla="*/ 2374701 h 4916714"/>
              <a:gd name="connsiteX31" fmla="*/ 1796237 w 9055478"/>
              <a:gd name="connsiteY31" fmla="*/ 2222301 h 4916714"/>
              <a:gd name="connsiteX32" fmla="*/ 2215336 w 9055478"/>
              <a:gd name="connsiteY32" fmla="*/ 1927026 h 4916714"/>
              <a:gd name="connsiteX33" fmla="*/ 2720161 w 9055478"/>
              <a:gd name="connsiteY33" fmla="*/ 2222301 h 4916714"/>
              <a:gd name="connsiteX34" fmla="*/ 3124365 w 9055478"/>
              <a:gd name="connsiteY34" fmla="*/ 1944989 h 4916714"/>
              <a:gd name="connsiteX0" fmla="*/ 3124365 w 9055478"/>
              <a:gd name="connsiteY0" fmla="*/ 1944989 h 4916714"/>
              <a:gd name="connsiteX1" fmla="*/ 3562077 w 9055478"/>
              <a:gd name="connsiteY1" fmla="*/ 1812029 h 4916714"/>
              <a:gd name="connsiteX2" fmla="*/ 3863160 w 9055478"/>
              <a:gd name="connsiteY2" fmla="*/ 1633610 h 4916714"/>
              <a:gd name="connsiteX3" fmla="*/ 4298057 w 9055478"/>
              <a:gd name="connsiteY3" fmla="*/ 1574136 h 4916714"/>
              <a:gd name="connsiteX4" fmla="*/ 4732955 w 9055478"/>
              <a:gd name="connsiteY4" fmla="*/ 1444039 h 4916714"/>
              <a:gd name="connsiteX5" fmla="*/ 5041472 w 9055478"/>
              <a:gd name="connsiteY5" fmla="*/ 1105785 h 4916714"/>
              <a:gd name="connsiteX6" fmla="*/ 5487521 w 9055478"/>
              <a:gd name="connsiteY6" fmla="*/ 756380 h 4916714"/>
              <a:gd name="connsiteX7" fmla="*/ 5628770 w 9055478"/>
              <a:gd name="connsiteY7" fmla="*/ 503619 h 4916714"/>
              <a:gd name="connsiteX8" fmla="*/ 5929853 w 9055478"/>
              <a:gd name="connsiteY8" fmla="*/ 511053 h 4916714"/>
              <a:gd name="connsiteX9" fmla="*/ 6155840 w 9055478"/>
              <a:gd name="connsiteY9" fmla="*/ 581678 h 4916714"/>
              <a:gd name="connsiteX10" fmla="*/ 6379618 w 9055478"/>
              <a:gd name="connsiteY10" fmla="*/ 425561 h 4916714"/>
              <a:gd name="connsiteX11" fmla="*/ 6576623 w 9055478"/>
              <a:gd name="connsiteY11" fmla="*/ 362372 h 4916714"/>
              <a:gd name="connsiteX12" fmla="*/ 6680701 w 9055478"/>
              <a:gd name="connsiteY12" fmla="*/ 306616 h 4916714"/>
              <a:gd name="connsiteX13" fmla="*/ 6890599 w 9055478"/>
              <a:gd name="connsiteY13" fmla="*/ 9724 h 4916714"/>
              <a:gd name="connsiteX14" fmla="*/ 7147105 w 9055478"/>
              <a:gd name="connsiteY14" fmla="*/ 17718 h 4916714"/>
              <a:gd name="connsiteX15" fmla="*/ 7305248 w 9055478"/>
              <a:gd name="connsiteY15" fmla="*/ 142669 h 4916714"/>
              <a:gd name="connsiteX16" fmla="*/ 7554807 w 9055478"/>
              <a:gd name="connsiteY16" fmla="*/ 365535 h 4916714"/>
              <a:gd name="connsiteX17" fmla="*/ 7724028 w 9055478"/>
              <a:gd name="connsiteY17" fmla="*/ 810778 h 4916714"/>
              <a:gd name="connsiteX18" fmla="*/ 7836909 w 9055478"/>
              <a:gd name="connsiteY18" fmla="*/ 944329 h 4916714"/>
              <a:gd name="connsiteX19" fmla="*/ 8084965 w 9055478"/>
              <a:gd name="connsiteY19" fmla="*/ 1221568 h 4916714"/>
              <a:gd name="connsiteX20" fmla="*/ 8187104 w 9055478"/>
              <a:gd name="connsiteY20" fmla="*/ 1255614 h 4916714"/>
              <a:gd name="connsiteX21" fmla="*/ 8328156 w 9055478"/>
              <a:gd name="connsiteY21" fmla="*/ 1367482 h 4916714"/>
              <a:gd name="connsiteX22" fmla="*/ 8554932 w 9055478"/>
              <a:gd name="connsiteY22" fmla="*/ 1305064 h 4916714"/>
              <a:gd name="connsiteX23" fmla="*/ 8797719 w 9055478"/>
              <a:gd name="connsiteY23" fmla="*/ 1485432 h 4916714"/>
              <a:gd name="connsiteX24" fmla="*/ 9042531 w 9055478"/>
              <a:gd name="connsiteY24" fmla="*/ 1380859 h 4916714"/>
              <a:gd name="connsiteX25" fmla="*/ 9055446 w 9055478"/>
              <a:gd name="connsiteY25" fmla="*/ 4897664 h 4916714"/>
              <a:gd name="connsiteX26" fmla="*/ 863946 w 9055478"/>
              <a:gd name="connsiteY26" fmla="*/ 4916714 h 4916714"/>
              <a:gd name="connsiteX27" fmla="*/ 176988 w 9055478"/>
              <a:gd name="connsiteY27" fmla="*/ 3012876 h 4916714"/>
              <a:gd name="connsiteX28" fmla="*/ 462738 w 9055478"/>
              <a:gd name="connsiteY28" fmla="*/ 2727126 h 4916714"/>
              <a:gd name="connsiteX29" fmla="*/ 872312 w 9055478"/>
              <a:gd name="connsiteY29" fmla="*/ 2460426 h 4916714"/>
              <a:gd name="connsiteX30" fmla="*/ 1358087 w 9055478"/>
              <a:gd name="connsiteY30" fmla="*/ 2374701 h 4916714"/>
              <a:gd name="connsiteX31" fmla="*/ 1796237 w 9055478"/>
              <a:gd name="connsiteY31" fmla="*/ 2222301 h 4916714"/>
              <a:gd name="connsiteX32" fmla="*/ 2215336 w 9055478"/>
              <a:gd name="connsiteY32" fmla="*/ 1927026 h 4916714"/>
              <a:gd name="connsiteX33" fmla="*/ 2720161 w 9055478"/>
              <a:gd name="connsiteY33" fmla="*/ 2222301 h 4916714"/>
              <a:gd name="connsiteX34" fmla="*/ 3124365 w 9055478"/>
              <a:gd name="connsiteY34" fmla="*/ 1944989 h 4916714"/>
              <a:gd name="connsiteX0" fmla="*/ 3107068 w 9038181"/>
              <a:gd name="connsiteY0" fmla="*/ 1944989 h 4916714"/>
              <a:gd name="connsiteX1" fmla="*/ 3544780 w 9038181"/>
              <a:gd name="connsiteY1" fmla="*/ 1812029 h 4916714"/>
              <a:gd name="connsiteX2" fmla="*/ 3845863 w 9038181"/>
              <a:gd name="connsiteY2" fmla="*/ 1633610 h 4916714"/>
              <a:gd name="connsiteX3" fmla="*/ 4280760 w 9038181"/>
              <a:gd name="connsiteY3" fmla="*/ 1574136 h 4916714"/>
              <a:gd name="connsiteX4" fmla="*/ 4715658 w 9038181"/>
              <a:gd name="connsiteY4" fmla="*/ 1444039 h 4916714"/>
              <a:gd name="connsiteX5" fmla="*/ 5024175 w 9038181"/>
              <a:gd name="connsiteY5" fmla="*/ 1105785 h 4916714"/>
              <a:gd name="connsiteX6" fmla="*/ 5470224 w 9038181"/>
              <a:gd name="connsiteY6" fmla="*/ 756380 h 4916714"/>
              <a:gd name="connsiteX7" fmla="*/ 5611473 w 9038181"/>
              <a:gd name="connsiteY7" fmla="*/ 503619 h 4916714"/>
              <a:gd name="connsiteX8" fmla="*/ 5912556 w 9038181"/>
              <a:gd name="connsiteY8" fmla="*/ 511053 h 4916714"/>
              <a:gd name="connsiteX9" fmla="*/ 6138543 w 9038181"/>
              <a:gd name="connsiteY9" fmla="*/ 581678 h 4916714"/>
              <a:gd name="connsiteX10" fmla="*/ 6362321 w 9038181"/>
              <a:gd name="connsiteY10" fmla="*/ 425561 h 4916714"/>
              <a:gd name="connsiteX11" fmla="*/ 6559326 w 9038181"/>
              <a:gd name="connsiteY11" fmla="*/ 362372 h 4916714"/>
              <a:gd name="connsiteX12" fmla="*/ 6663404 w 9038181"/>
              <a:gd name="connsiteY12" fmla="*/ 306616 h 4916714"/>
              <a:gd name="connsiteX13" fmla="*/ 6873302 w 9038181"/>
              <a:gd name="connsiteY13" fmla="*/ 9724 h 4916714"/>
              <a:gd name="connsiteX14" fmla="*/ 7129808 w 9038181"/>
              <a:gd name="connsiteY14" fmla="*/ 17718 h 4916714"/>
              <a:gd name="connsiteX15" fmla="*/ 7287951 w 9038181"/>
              <a:gd name="connsiteY15" fmla="*/ 142669 h 4916714"/>
              <a:gd name="connsiteX16" fmla="*/ 7537510 w 9038181"/>
              <a:gd name="connsiteY16" fmla="*/ 365535 h 4916714"/>
              <a:gd name="connsiteX17" fmla="*/ 7706731 w 9038181"/>
              <a:gd name="connsiteY17" fmla="*/ 810778 h 4916714"/>
              <a:gd name="connsiteX18" fmla="*/ 7819612 w 9038181"/>
              <a:gd name="connsiteY18" fmla="*/ 944329 h 4916714"/>
              <a:gd name="connsiteX19" fmla="*/ 8067668 w 9038181"/>
              <a:gd name="connsiteY19" fmla="*/ 1221568 h 4916714"/>
              <a:gd name="connsiteX20" fmla="*/ 8169807 w 9038181"/>
              <a:gd name="connsiteY20" fmla="*/ 1255614 h 4916714"/>
              <a:gd name="connsiteX21" fmla="*/ 8310859 w 9038181"/>
              <a:gd name="connsiteY21" fmla="*/ 1367482 h 4916714"/>
              <a:gd name="connsiteX22" fmla="*/ 8537635 w 9038181"/>
              <a:gd name="connsiteY22" fmla="*/ 1305064 h 4916714"/>
              <a:gd name="connsiteX23" fmla="*/ 8780422 w 9038181"/>
              <a:gd name="connsiteY23" fmla="*/ 1485432 h 4916714"/>
              <a:gd name="connsiteX24" fmla="*/ 9025234 w 9038181"/>
              <a:gd name="connsiteY24" fmla="*/ 1380859 h 4916714"/>
              <a:gd name="connsiteX25" fmla="*/ 9038149 w 9038181"/>
              <a:gd name="connsiteY25" fmla="*/ 4897664 h 4916714"/>
              <a:gd name="connsiteX26" fmla="*/ 846649 w 9038181"/>
              <a:gd name="connsiteY26" fmla="*/ 4916714 h 4916714"/>
              <a:gd name="connsiteX27" fmla="*/ 197791 w 9038181"/>
              <a:gd name="connsiteY27" fmla="*/ 2993826 h 4916714"/>
              <a:gd name="connsiteX28" fmla="*/ 445441 w 9038181"/>
              <a:gd name="connsiteY28" fmla="*/ 2727126 h 4916714"/>
              <a:gd name="connsiteX29" fmla="*/ 855015 w 9038181"/>
              <a:gd name="connsiteY29" fmla="*/ 2460426 h 4916714"/>
              <a:gd name="connsiteX30" fmla="*/ 1340790 w 9038181"/>
              <a:gd name="connsiteY30" fmla="*/ 2374701 h 4916714"/>
              <a:gd name="connsiteX31" fmla="*/ 1778940 w 9038181"/>
              <a:gd name="connsiteY31" fmla="*/ 2222301 h 4916714"/>
              <a:gd name="connsiteX32" fmla="*/ 2198039 w 9038181"/>
              <a:gd name="connsiteY32" fmla="*/ 1927026 h 4916714"/>
              <a:gd name="connsiteX33" fmla="*/ 2702864 w 9038181"/>
              <a:gd name="connsiteY33" fmla="*/ 2222301 h 4916714"/>
              <a:gd name="connsiteX34" fmla="*/ 3107068 w 9038181"/>
              <a:gd name="connsiteY34" fmla="*/ 1944989 h 4916714"/>
              <a:gd name="connsiteX0" fmla="*/ 3189689 w 9120802"/>
              <a:gd name="connsiteY0" fmla="*/ 1944989 h 4916714"/>
              <a:gd name="connsiteX1" fmla="*/ 3627401 w 9120802"/>
              <a:gd name="connsiteY1" fmla="*/ 1812029 h 4916714"/>
              <a:gd name="connsiteX2" fmla="*/ 3928484 w 9120802"/>
              <a:gd name="connsiteY2" fmla="*/ 1633610 h 4916714"/>
              <a:gd name="connsiteX3" fmla="*/ 4363381 w 9120802"/>
              <a:gd name="connsiteY3" fmla="*/ 1574136 h 4916714"/>
              <a:gd name="connsiteX4" fmla="*/ 4798279 w 9120802"/>
              <a:gd name="connsiteY4" fmla="*/ 1444039 h 4916714"/>
              <a:gd name="connsiteX5" fmla="*/ 5106796 w 9120802"/>
              <a:gd name="connsiteY5" fmla="*/ 1105785 h 4916714"/>
              <a:gd name="connsiteX6" fmla="*/ 5552845 w 9120802"/>
              <a:gd name="connsiteY6" fmla="*/ 756380 h 4916714"/>
              <a:gd name="connsiteX7" fmla="*/ 5694094 w 9120802"/>
              <a:gd name="connsiteY7" fmla="*/ 503619 h 4916714"/>
              <a:gd name="connsiteX8" fmla="*/ 5995177 w 9120802"/>
              <a:gd name="connsiteY8" fmla="*/ 511053 h 4916714"/>
              <a:gd name="connsiteX9" fmla="*/ 6221164 w 9120802"/>
              <a:gd name="connsiteY9" fmla="*/ 581678 h 4916714"/>
              <a:gd name="connsiteX10" fmla="*/ 6444942 w 9120802"/>
              <a:gd name="connsiteY10" fmla="*/ 425561 h 4916714"/>
              <a:gd name="connsiteX11" fmla="*/ 6641947 w 9120802"/>
              <a:gd name="connsiteY11" fmla="*/ 362372 h 4916714"/>
              <a:gd name="connsiteX12" fmla="*/ 6746025 w 9120802"/>
              <a:gd name="connsiteY12" fmla="*/ 306616 h 4916714"/>
              <a:gd name="connsiteX13" fmla="*/ 6955923 w 9120802"/>
              <a:gd name="connsiteY13" fmla="*/ 9724 h 4916714"/>
              <a:gd name="connsiteX14" fmla="*/ 7212429 w 9120802"/>
              <a:gd name="connsiteY14" fmla="*/ 17718 h 4916714"/>
              <a:gd name="connsiteX15" fmla="*/ 7370572 w 9120802"/>
              <a:gd name="connsiteY15" fmla="*/ 142669 h 4916714"/>
              <a:gd name="connsiteX16" fmla="*/ 7620131 w 9120802"/>
              <a:gd name="connsiteY16" fmla="*/ 365535 h 4916714"/>
              <a:gd name="connsiteX17" fmla="*/ 7789352 w 9120802"/>
              <a:gd name="connsiteY17" fmla="*/ 810778 h 4916714"/>
              <a:gd name="connsiteX18" fmla="*/ 7902233 w 9120802"/>
              <a:gd name="connsiteY18" fmla="*/ 944329 h 4916714"/>
              <a:gd name="connsiteX19" fmla="*/ 8150289 w 9120802"/>
              <a:gd name="connsiteY19" fmla="*/ 1221568 h 4916714"/>
              <a:gd name="connsiteX20" fmla="*/ 8252428 w 9120802"/>
              <a:gd name="connsiteY20" fmla="*/ 1255614 h 4916714"/>
              <a:gd name="connsiteX21" fmla="*/ 8393480 w 9120802"/>
              <a:gd name="connsiteY21" fmla="*/ 1367482 h 4916714"/>
              <a:gd name="connsiteX22" fmla="*/ 8620256 w 9120802"/>
              <a:gd name="connsiteY22" fmla="*/ 1305064 h 4916714"/>
              <a:gd name="connsiteX23" fmla="*/ 8863043 w 9120802"/>
              <a:gd name="connsiteY23" fmla="*/ 1485432 h 4916714"/>
              <a:gd name="connsiteX24" fmla="*/ 9107855 w 9120802"/>
              <a:gd name="connsiteY24" fmla="*/ 1380859 h 4916714"/>
              <a:gd name="connsiteX25" fmla="*/ 9120770 w 9120802"/>
              <a:gd name="connsiteY25" fmla="*/ 4897664 h 4916714"/>
              <a:gd name="connsiteX26" fmla="*/ 929270 w 9120802"/>
              <a:gd name="connsiteY26" fmla="*/ 4916714 h 4916714"/>
              <a:gd name="connsiteX27" fmla="*/ 280412 w 9120802"/>
              <a:gd name="connsiteY27" fmla="*/ 2993826 h 4916714"/>
              <a:gd name="connsiteX28" fmla="*/ 528062 w 9120802"/>
              <a:gd name="connsiteY28" fmla="*/ 2727126 h 4916714"/>
              <a:gd name="connsiteX29" fmla="*/ 937636 w 9120802"/>
              <a:gd name="connsiteY29" fmla="*/ 2460426 h 4916714"/>
              <a:gd name="connsiteX30" fmla="*/ 1423411 w 9120802"/>
              <a:gd name="connsiteY30" fmla="*/ 2374701 h 4916714"/>
              <a:gd name="connsiteX31" fmla="*/ 1861561 w 9120802"/>
              <a:gd name="connsiteY31" fmla="*/ 2222301 h 4916714"/>
              <a:gd name="connsiteX32" fmla="*/ 2280660 w 9120802"/>
              <a:gd name="connsiteY32" fmla="*/ 1927026 h 4916714"/>
              <a:gd name="connsiteX33" fmla="*/ 2785485 w 9120802"/>
              <a:gd name="connsiteY33" fmla="*/ 2222301 h 4916714"/>
              <a:gd name="connsiteX34" fmla="*/ 3189689 w 9120802"/>
              <a:gd name="connsiteY34" fmla="*/ 1944989 h 4916714"/>
              <a:gd name="connsiteX0" fmla="*/ 3235381 w 9166494"/>
              <a:gd name="connsiteY0" fmla="*/ 1944989 h 4916714"/>
              <a:gd name="connsiteX1" fmla="*/ 3673093 w 9166494"/>
              <a:gd name="connsiteY1" fmla="*/ 1812029 h 4916714"/>
              <a:gd name="connsiteX2" fmla="*/ 3974176 w 9166494"/>
              <a:gd name="connsiteY2" fmla="*/ 1633610 h 4916714"/>
              <a:gd name="connsiteX3" fmla="*/ 4409073 w 9166494"/>
              <a:gd name="connsiteY3" fmla="*/ 1574136 h 4916714"/>
              <a:gd name="connsiteX4" fmla="*/ 4843971 w 9166494"/>
              <a:gd name="connsiteY4" fmla="*/ 1444039 h 4916714"/>
              <a:gd name="connsiteX5" fmla="*/ 5152488 w 9166494"/>
              <a:gd name="connsiteY5" fmla="*/ 1105785 h 4916714"/>
              <a:gd name="connsiteX6" fmla="*/ 5598537 w 9166494"/>
              <a:gd name="connsiteY6" fmla="*/ 756380 h 4916714"/>
              <a:gd name="connsiteX7" fmla="*/ 5739786 w 9166494"/>
              <a:gd name="connsiteY7" fmla="*/ 503619 h 4916714"/>
              <a:gd name="connsiteX8" fmla="*/ 6040869 w 9166494"/>
              <a:gd name="connsiteY8" fmla="*/ 511053 h 4916714"/>
              <a:gd name="connsiteX9" fmla="*/ 6266856 w 9166494"/>
              <a:gd name="connsiteY9" fmla="*/ 581678 h 4916714"/>
              <a:gd name="connsiteX10" fmla="*/ 6490634 w 9166494"/>
              <a:gd name="connsiteY10" fmla="*/ 425561 h 4916714"/>
              <a:gd name="connsiteX11" fmla="*/ 6687639 w 9166494"/>
              <a:gd name="connsiteY11" fmla="*/ 362372 h 4916714"/>
              <a:gd name="connsiteX12" fmla="*/ 6791717 w 9166494"/>
              <a:gd name="connsiteY12" fmla="*/ 306616 h 4916714"/>
              <a:gd name="connsiteX13" fmla="*/ 7001615 w 9166494"/>
              <a:gd name="connsiteY13" fmla="*/ 9724 h 4916714"/>
              <a:gd name="connsiteX14" fmla="*/ 7258121 w 9166494"/>
              <a:gd name="connsiteY14" fmla="*/ 17718 h 4916714"/>
              <a:gd name="connsiteX15" fmla="*/ 7416264 w 9166494"/>
              <a:gd name="connsiteY15" fmla="*/ 142669 h 4916714"/>
              <a:gd name="connsiteX16" fmla="*/ 7665823 w 9166494"/>
              <a:gd name="connsiteY16" fmla="*/ 365535 h 4916714"/>
              <a:gd name="connsiteX17" fmla="*/ 7835044 w 9166494"/>
              <a:gd name="connsiteY17" fmla="*/ 810778 h 4916714"/>
              <a:gd name="connsiteX18" fmla="*/ 7947925 w 9166494"/>
              <a:gd name="connsiteY18" fmla="*/ 944329 h 4916714"/>
              <a:gd name="connsiteX19" fmla="*/ 8195981 w 9166494"/>
              <a:gd name="connsiteY19" fmla="*/ 1221568 h 4916714"/>
              <a:gd name="connsiteX20" fmla="*/ 8298120 w 9166494"/>
              <a:gd name="connsiteY20" fmla="*/ 1255614 h 4916714"/>
              <a:gd name="connsiteX21" fmla="*/ 8439172 w 9166494"/>
              <a:gd name="connsiteY21" fmla="*/ 1367482 h 4916714"/>
              <a:gd name="connsiteX22" fmla="*/ 8665948 w 9166494"/>
              <a:gd name="connsiteY22" fmla="*/ 1305064 h 4916714"/>
              <a:gd name="connsiteX23" fmla="*/ 8908735 w 9166494"/>
              <a:gd name="connsiteY23" fmla="*/ 1485432 h 4916714"/>
              <a:gd name="connsiteX24" fmla="*/ 9153547 w 9166494"/>
              <a:gd name="connsiteY24" fmla="*/ 1380859 h 4916714"/>
              <a:gd name="connsiteX25" fmla="*/ 9166462 w 9166494"/>
              <a:gd name="connsiteY25" fmla="*/ 4897664 h 4916714"/>
              <a:gd name="connsiteX26" fmla="*/ 974962 w 9166494"/>
              <a:gd name="connsiteY26" fmla="*/ 4916714 h 4916714"/>
              <a:gd name="connsiteX27" fmla="*/ 78454 w 9166494"/>
              <a:gd name="connsiteY27" fmla="*/ 3346251 h 4916714"/>
              <a:gd name="connsiteX28" fmla="*/ 326104 w 9166494"/>
              <a:gd name="connsiteY28" fmla="*/ 2993826 h 4916714"/>
              <a:gd name="connsiteX29" fmla="*/ 573754 w 9166494"/>
              <a:gd name="connsiteY29" fmla="*/ 2727126 h 4916714"/>
              <a:gd name="connsiteX30" fmla="*/ 983328 w 9166494"/>
              <a:gd name="connsiteY30" fmla="*/ 2460426 h 4916714"/>
              <a:gd name="connsiteX31" fmla="*/ 1469103 w 9166494"/>
              <a:gd name="connsiteY31" fmla="*/ 2374701 h 4916714"/>
              <a:gd name="connsiteX32" fmla="*/ 1907253 w 9166494"/>
              <a:gd name="connsiteY32" fmla="*/ 2222301 h 4916714"/>
              <a:gd name="connsiteX33" fmla="*/ 2326352 w 9166494"/>
              <a:gd name="connsiteY33" fmla="*/ 1927026 h 4916714"/>
              <a:gd name="connsiteX34" fmla="*/ 2831177 w 9166494"/>
              <a:gd name="connsiteY34" fmla="*/ 2222301 h 4916714"/>
              <a:gd name="connsiteX35" fmla="*/ 3235381 w 9166494"/>
              <a:gd name="connsiteY35" fmla="*/ 1944989 h 4916714"/>
              <a:gd name="connsiteX0" fmla="*/ 3235381 w 9166494"/>
              <a:gd name="connsiteY0" fmla="*/ 1944989 h 4916714"/>
              <a:gd name="connsiteX1" fmla="*/ 3673093 w 9166494"/>
              <a:gd name="connsiteY1" fmla="*/ 1812029 h 4916714"/>
              <a:gd name="connsiteX2" fmla="*/ 3974176 w 9166494"/>
              <a:gd name="connsiteY2" fmla="*/ 1633610 h 4916714"/>
              <a:gd name="connsiteX3" fmla="*/ 4409073 w 9166494"/>
              <a:gd name="connsiteY3" fmla="*/ 1574136 h 4916714"/>
              <a:gd name="connsiteX4" fmla="*/ 4843971 w 9166494"/>
              <a:gd name="connsiteY4" fmla="*/ 1444039 h 4916714"/>
              <a:gd name="connsiteX5" fmla="*/ 5152488 w 9166494"/>
              <a:gd name="connsiteY5" fmla="*/ 1105785 h 4916714"/>
              <a:gd name="connsiteX6" fmla="*/ 5598537 w 9166494"/>
              <a:gd name="connsiteY6" fmla="*/ 756380 h 4916714"/>
              <a:gd name="connsiteX7" fmla="*/ 5739786 w 9166494"/>
              <a:gd name="connsiteY7" fmla="*/ 503619 h 4916714"/>
              <a:gd name="connsiteX8" fmla="*/ 6040869 w 9166494"/>
              <a:gd name="connsiteY8" fmla="*/ 511053 h 4916714"/>
              <a:gd name="connsiteX9" fmla="*/ 6266856 w 9166494"/>
              <a:gd name="connsiteY9" fmla="*/ 581678 h 4916714"/>
              <a:gd name="connsiteX10" fmla="*/ 6490634 w 9166494"/>
              <a:gd name="connsiteY10" fmla="*/ 425561 h 4916714"/>
              <a:gd name="connsiteX11" fmla="*/ 6687639 w 9166494"/>
              <a:gd name="connsiteY11" fmla="*/ 362372 h 4916714"/>
              <a:gd name="connsiteX12" fmla="*/ 6791717 w 9166494"/>
              <a:gd name="connsiteY12" fmla="*/ 306616 h 4916714"/>
              <a:gd name="connsiteX13" fmla="*/ 7001615 w 9166494"/>
              <a:gd name="connsiteY13" fmla="*/ 9724 h 4916714"/>
              <a:gd name="connsiteX14" fmla="*/ 7258121 w 9166494"/>
              <a:gd name="connsiteY14" fmla="*/ 17718 h 4916714"/>
              <a:gd name="connsiteX15" fmla="*/ 7416264 w 9166494"/>
              <a:gd name="connsiteY15" fmla="*/ 142669 h 4916714"/>
              <a:gd name="connsiteX16" fmla="*/ 7665823 w 9166494"/>
              <a:gd name="connsiteY16" fmla="*/ 365535 h 4916714"/>
              <a:gd name="connsiteX17" fmla="*/ 7835044 w 9166494"/>
              <a:gd name="connsiteY17" fmla="*/ 810778 h 4916714"/>
              <a:gd name="connsiteX18" fmla="*/ 7947925 w 9166494"/>
              <a:gd name="connsiteY18" fmla="*/ 944329 h 4916714"/>
              <a:gd name="connsiteX19" fmla="*/ 8195981 w 9166494"/>
              <a:gd name="connsiteY19" fmla="*/ 1221568 h 4916714"/>
              <a:gd name="connsiteX20" fmla="*/ 8298120 w 9166494"/>
              <a:gd name="connsiteY20" fmla="*/ 1255614 h 4916714"/>
              <a:gd name="connsiteX21" fmla="*/ 8439172 w 9166494"/>
              <a:gd name="connsiteY21" fmla="*/ 1367482 h 4916714"/>
              <a:gd name="connsiteX22" fmla="*/ 8665948 w 9166494"/>
              <a:gd name="connsiteY22" fmla="*/ 1305064 h 4916714"/>
              <a:gd name="connsiteX23" fmla="*/ 8908735 w 9166494"/>
              <a:gd name="connsiteY23" fmla="*/ 1485432 h 4916714"/>
              <a:gd name="connsiteX24" fmla="*/ 9153547 w 9166494"/>
              <a:gd name="connsiteY24" fmla="*/ 1380859 h 4916714"/>
              <a:gd name="connsiteX25" fmla="*/ 9166462 w 9166494"/>
              <a:gd name="connsiteY25" fmla="*/ 4897664 h 4916714"/>
              <a:gd name="connsiteX26" fmla="*/ 974962 w 9166494"/>
              <a:gd name="connsiteY26" fmla="*/ 4916714 h 4916714"/>
              <a:gd name="connsiteX27" fmla="*/ 78454 w 9166494"/>
              <a:gd name="connsiteY27" fmla="*/ 3346251 h 4916714"/>
              <a:gd name="connsiteX28" fmla="*/ 326104 w 9166494"/>
              <a:gd name="connsiteY28" fmla="*/ 2993826 h 4916714"/>
              <a:gd name="connsiteX29" fmla="*/ 573754 w 9166494"/>
              <a:gd name="connsiteY29" fmla="*/ 2727126 h 4916714"/>
              <a:gd name="connsiteX30" fmla="*/ 983328 w 9166494"/>
              <a:gd name="connsiteY30" fmla="*/ 2460426 h 4916714"/>
              <a:gd name="connsiteX31" fmla="*/ 1469103 w 9166494"/>
              <a:gd name="connsiteY31" fmla="*/ 2374701 h 4916714"/>
              <a:gd name="connsiteX32" fmla="*/ 1907253 w 9166494"/>
              <a:gd name="connsiteY32" fmla="*/ 2222301 h 4916714"/>
              <a:gd name="connsiteX33" fmla="*/ 2326352 w 9166494"/>
              <a:gd name="connsiteY33" fmla="*/ 1927026 h 4916714"/>
              <a:gd name="connsiteX34" fmla="*/ 2831177 w 9166494"/>
              <a:gd name="connsiteY34" fmla="*/ 2222301 h 4916714"/>
              <a:gd name="connsiteX35" fmla="*/ 3235381 w 9166494"/>
              <a:gd name="connsiteY35" fmla="*/ 1944989 h 4916714"/>
              <a:gd name="connsiteX0" fmla="*/ 3349092 w 9280205"/>
              <a:gd name="connsiteY0" fmla="*/ 1944989 h 4916714"/>
              <a:gd name="connsiteX1" fmla="*/ 3786804 w 9280205"/>
              <a:gd name="connsiteY1" fmla="*/ 1812029 h 4916714"/>
              <a:gd name="connsiteX2" fmla="*/ 4087887 w 9280205"/>
              <a:gd name="connsiteY2" fmla="*/ 1633610 h 4916714"/>
              <a:gd name="connsiteX3" fmla="*/ 4522784 w 9280205"/>
              <a:gd name="connsiteY3" fmla="*/ 1574136 h 4916714"/>
              <a:gd name="connsiteX4" fmla="*/ 4957682 w 9280205"/>
              <a:gd name="connsiteY4" fmla="*/ 1444039 h 4916714"/>
              <a:gd name="connsiteX5" fmla="*/ 5266199 w 9280205"/>
              <a:gd name="connsiteY5" fmla="*/ 1105785 h 4916714"/>
              <a:gd name="connsiteX6" fmla="*/ 5712248 w 9280205"/>
              <a:gd name="connsiteY6" fmla="*/ 756380 h 4916714"/>
              <a:gd name="connsiteX7" fmla="*/ 5853497 w 9280205"/>
              <a:gd name="connsiteY7" fmla="*/ 503619 h 4916714"/>
              <a:gd name="connsiteX8" fmla="*/ 6154580 w 9280205"/>
              <a:gd name="connsiteY8" fmla="*/ 511053 h 4916714"/>
              <a:gd name="connsiteX9" fmla="*/ 6380567 w 9280205"/>
              <a:gd name="connsiteY9" fmla="*/ 581678 h 4916714"/>
              <a:gd name="connsiteX10" fmla="*/ 6604345 w 9280205"/>
              <a:gd name="connsiteY10" fmla="*/ 425561 h 4916714"/>
              <a:gd name="connsiteX11" fmla="*/ 6801350 w 9280205"/>
              <a:gd name="connsiteY11" fmla="*/ 362372 h 4916714"/>
              <a:gd name="connsiteX12" fmla="*/ 6905428 w 9280205"/>
              <a:gd name="connsiteY12" fmla="*/ 306616 h 4916714"/>
              <a:gd name="connsiteX13" fmla="*/ 7115326 w 9280205"/>
              <a:gd name="connsiteY13" fmla="*/ 9724 h 4916714"/>
              <a:gd name="connsiteX14" fmla="*/ 7371832 w 9280205"/>
              <a:gd name="connsiteY14" fmla="*/ 17718 h 4916714"/>
              <a:gd name="connsiteX15" fmla="*/ 7529975 w 9280205"/>
              <a:gd name="connsiteY15" fmla="*/ 142669 h 4916714"/>
              <a:gd name="connsiteX16" fmla="*/ 7779534 w 9280205"/>
              <a:gd name="connsiteY16" fmla="*/ 365535 h 4916714"/>
              <a:gd name="connsiteX17" fmla="*/ 7948755 w 9280205"/>
              <a:gd name="connsiteY17" fmla="*/ 810778 h 4916714"/>
              <a:gd name="connsiteX18" fmla="*/ 8061636 w 9280205"/>
              <a:gd name="connsiteY18" fmla="*/ 944329 h 4916714"/>
              <a:gd name="connsiteX19" fmla="*/ 8309692 w 9280205"/>
              <a:gd name="connsiteY19" fmla="*/ 1221568 h 4916714"/>
              <a:gd name="connsiteX20" fmla="*/ 8411831 w 9280205"/>
              <a:gd name="connsiteY20" fmla="*/ 1255614 h 4916714"/>
              <a:gd name="connsiteX21" fmla="*/ 8552883 w 9280205"/>
              <a:gd name="connsiteY21" fmla="*/ 1367482 h 4916714"/>
              <a:gd name="connsiteX22" fmla="*/ 8779659 w 9280205"/>
              <a:gd name="connsiteY22" fmla="*/ 1305064 h 4916714"/>
              <a:gd name="connsiteX23" fmla="*/ 9022446 w 9280205"/>
              <a:gd name="connsiteY23" fmla="*/ 1485432 h 4916714"/>
              <a:gd name="connsiteX24" fmla="*/ 9267258 w 9280205"/>
              <a:gd name="connsiteY24" fmla="*/ 1380859 h 4916714"/>
              <a:gd name="connsiteX25" fmla="*/ 9280173 w 9280205"/>
              <a:gd name="connsiteY25" fmla="*/ 4897664 h 4916714"/>
              <a:gd name="connsiteX26" fmla="*/ 1088673 w 9280205"/>
              <a:gd name="connsiteY26" fmla="*/ 4916714 h 4916714"/>
              <a:gd name="connsiteX27" fmla="*/ 192165 w 9280205"/>
              <a:gd name="connsiteY27" fmla="*/ 3346251 h 4916714"/>
              <a:gd name="connsiteX28" fmla="*/ 439815 w 9280205"/>
              <a:gd name="connsiteY28" fmla="*/ 2993826 h 4916714"/>
              <a:gd name="connsiteX29" fmla="*/ 687465 w 9280205"/>
              <a:gd name="connsiteY29" fmla="*/ 2727126 h 4916714"/>
              <a:gd name="connsiteX30" fmla="*/ 1097039 w 9280205"/>
              <a:gd name="connsiteY30" fmla="*/ 2460426 h 4916714"/>
              <a:gd name="connsiteX31" fmla="*/ 1582814 w 9280205"/>
              <a:gd name="connsiteY31" fmla="*/ 2374701 h 4916714"/>
              <a:gd name="connsiteX32" fmla="*/ 2020964 w 9280205"/>
              <a:gd name="connsiteY32" fmla="*/ 2222301 h 4916714"/>
              <a:gd name="connsiteX33" fmla="*/ 2440063 w 9280205"/>
              <a:gd name="connsiteY33" fmla="*/ 1927026 h 4916714"/>
              <a:gd name="connsiteX34" fmla="*/ 2944888 w 9280205"/>
              <a:gd name="connsiteY34" fmla="*/ 2222301 h 4916714"/>
              <a:gd name="connsiteX35" fmla="*/ 3349092 w 928020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308151 h 4916714"/>
              <a:gd name="connsiteX28" fmla="*/ 4515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4515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546825 w 9291965"/>
              <a:gd name="connsiteY28" fmla="*/ 301287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09449 w 9240562"/>
              <a:gd name="connsiteY0" fmla="*/ 1944989 h 4916714"/>
              <a:gd name="connsiteX1" fmla="*/ 3747161 w 9240562"/>
              <a:gd name="connsiteY1" fmla="*/ 1812029 h 4916714"/>
              <a:gd name="connsiteX2" fmla="*/ 4048244 w 9240562"/>
              <a:gd name="connsiteY2" fmla="*/ 1633610 h 4916714"/>
              <a:gd name="connsiteX3" fmla="*/ 4483141 w 9240562"/>
              <a:gd name="connsiteY3" fmla="*/ 1574136 h 4916714"/>
              <a:gd name="connsiteX4" fmla="*/ 4918039 w 9240562"/>
              <a:gd name="connsiteY4" fmla="*/ 1444039 h 4916714"/>
              <a:gd name="connsiteX5" fmla="*/ 5226556 w 9240562"/>
              <a:gd name="connsiteY5" fmla="*/ 1105785 h 4916714"/>
              <a:gd name="connsiteX6" fmla="*/ 5672605 w 9240562"/>
              <a:gd name="connsiteY6" fmla="*/ 756380 h 4916714"/>
              <a:gd name="connsiteX7" fmla="*/ 5813854 w 9240562"/>
              <a:gd name="connsiteY7" fmla="*/ 503619 h 4916714"/>
              <a:gd name="connsiteX8" fmla="*/ 6114937 w 9240562"/>
              <a:gd name="connsiteY8" fmla="*/ 511053 h 4916714"/>
              <a:gd name="connsiteX9" fmla="*/ 6340924 w 9240562"/>
              <a:gd name="connsiteY9" fmla="*/ 581678 h 4916714"/>
              <a:gd name="connsiteX10" fmla="*/ 6564702 w 9240562"/>
              <a:gd name="connsiteY10" fmla="*/ 425561 h 4916714"/>
              <a:gd name="connsiteX11" fmla="*/ 6761707 w 9240562"/>
              <a:gd name="connsiteY11" fmla="*/ 362372 h 4916714"/>
              <a:gd name="connsiteX12" fmla="*/ 6865785 w 9240562"/>
              <a:gd name="connsiteY12" fmla="*/ 306616 h 4916714"/>
              <a:gd name="connsiteX13" fmla="*/ 7075683 w 9240562"/>
              <a:gd name="connsiteY13" fmla="*/ 9724 h 4916714"/>
              <a:gd name="connsiteX14" fmla="*/ 7332189 w 9240562"/>
              <a:gd name="connsiteY14" fmla="*/ 17718 h 4916714"/>
              <a:gd name="connsiteX15" fmla="*/ 7490332 w 9240562"/>
              <a:gd name="connsiteY15" fmla="*/ 142669 h 4916714"/>
              <a:gd name="connsiteX16" fmla="*/ 7739891 w 9240562"/>
              <a:gd name="connsiteY16" fmla="*/ 365535 h 4916714"/>
              <a:gd name="connsiteX17" fmla="*/ 7909112 w 9240562"/>
              <a:gd name="connsiteY17" fmla="*/ 810778 h 4916714"/>
              <a:gd name="connsiteX18" fmla="*/ 8021993 w 9240562"/>
              <a:gd name="connsiteY18" fmla="*/ 944329 h 4916714"/>
              <a:gd name="connsiteX19" fmla="*/ 8270049 w 9240562"/>
              <a:gd name="connsiteY19" fmla="*/ 1221568 h 4916714"/>
              <a:gd name="connsiteX20" fmla="*/ 8372188 w 9240562"/>
              <a:gd name="connsiteY20" fmla="*/ 1255614 h 4916714"/>
              <a:gd name="connsiteX21" fmla="*/ 8513240 w 9240562"/>
              <a:gd name="connsiteY21" fmla="*/ 1367482 h 4916714"/>
              <a:gd name="connsiteX22" fmla="*/ 8740016 w 9240562"/>
              <a:gd name="connsiteY22" fmla="*/ 1305064 h 4916714"/>
              <a:gd name="connsiteX23" fmla="*/ 8982803 w 9240562"/>
              <a:gd name="connsiteY23" fmla="*/ 1485432 h 4916714"/>
              <a:gd name="connsiteX24" fmla="*/ 9227615 w 9240562"/>
              <a:gd name="connsiteY24" fmla="*/ 1380859 h 4916714"/>
              <a:gd name="connsiteX25" fmla="*/ 9240530 w 9240562"/>
              <a:gd name="connsiteY25" fmla="*/ 4897664 h 4916714"/>
              <a:gd name="connsiteX26" fmla="*/ 1049030 w 9240562"/>
              <a:gd name="connsiteY26" fmla="*/ 4916714 h 4916714"/>
              <a:gd name="connsiteX27" fmla="*/ 219197 w 9240562"/>
              <a:gd name="connsiteY27" fmla="*/ 3079551 h 4916714"/>
              <a:gd name="connsiteX28" fmla="*/ 495422 w 9240562"/>
              <a:gd name="connsiteY28" fmla="*/ 3012876 h 4916714"/>
              <a:gd name="connsiteX29" fmla="*/ 647822 w 9240562"/>
              <a:gd name="connsiteY29" fmla="*/ 2727126 h 4916714"/>
              <a:gd name="connsiteX30" fmla="*/ 1057396 w 9240562"/>
              <a:gd name="connsiteY30" fmla="*/ 2460426 h 4916714"/>
              <a:gd name="connsiteX31" fmla="*/ 1543171 w 9240562"/>
              <a:gd name="connsiteY31" fmla="*/ 2374701 h 4916714"/>
              <a:gd name="connsiteX32" fmla="*/ 1981321 w 9240562"/>
              <a:gd name="connsiteY32" fmla="*/ 2222301 h 4916714"/>
              <a:gd name="connsiteX33" fmla="*/ 2400420 w 9240562"/>
              <a:gd name="connsiteY33" fmla="*/ 1927026 h 4916714"/>
              <a:gd name="connsiteX34" fmla="*/ 2905245 w 9240562"/>
              <a:gd name="connsiteY34" fmla="*/ 2222301 h 4916714"/>
              <a:gd name="connsiteX35" fmla="*/ 3309449 w 9240562"/>
              <a:gd name="connsiteY35" fmla="*/ 1944989 h 4916714"/>
              <a:gd name="connsiteX0" fmla="*/ 3313350 w 9244463"/>
              <a:gd name="connsiteY0" fmla="*/ 1944989 h 4916714"/>
              <a:gd name="connsiteX1" fmla="*/ 3751062 w 9244463"/>
              <a:gd name="connsiteY1" fmla="*/ 1812029 h 4916714"/>
              <a:gd name="connsiteX2" fmla="*/ 4052145 w 9244463"/>
              <a:gd name="connsiteY2" fmla="*/ 1633610 h 4916714"/>
              <a:gd name="connsiteX3" fmla="*/ 4487042 w 9244463"/>
              <a:gd name="connsiteY3" fmla="*/ 1574136 h 4916714"/>
              <a:gd name="connsiteX4" fmla="*/ 4921940 w 9244463"/>
              <a:gd name="connsiteY4" fmla="*/ 1444039 h 4916714"/>
              <a:gd name="connsiteX5" fmla="*/ 5230457 w 9244463"/>
              <a:gd name="connsiteY5" fmla="*/ 1105785 h 4916714"/>
              <a:gd name="connsiteX6" fmla="*/ 5676506 w 9244463"/>
              <a:gd name="connsiteY6" fmla="*/ 756380 h 4916714"/>
              <a:gd name="connsiteX7" fmla="*/ 5817755 w 9244463"/>
              <a:gd name="connsiteY7" fmla="*/ 503619 h 4916714"/>
              <a:gd name="connsiteX8" fmla="*/ 6118838 w 9244463"/>
              <a:gd name="connsiteY8" fmla="*/ 511053 h 4916714"/>
              <a:gd name="connsiteX9" fmla="*/ 6344825 w 9244463"/>
              <a:gd name="connsiteY9" fmla="*/ 581678 h 4916714"/>
              <a:gd name="connsiteX10" fmla="*/ 6568603 w 9244463"/>
              <a:gd name="connsiteY10" fmla="*/ 425561 h 4916714"/>
              <a:gd name="connsiteX11" fmla="*/ 6765608 w 9244463"/>
              <a:gd name="connsiteY11" fmla="*/ 362372 h 4916714"/>
              <a:gd name="connsiteX12" fmla="*/ 6869686 w 9244463"/>
              <a:gd name="connsiteY12" fmla="*/ 306616 h 4916714"/>
              <a:gd name="connsiteX13" fmla="*/ 7079584 w 9244463"/>
              <a:gd name="connsiteY13" fmla="*/ 9724 h 4916714"/>
              <a:gd name="connsiteX14" fmla="*/ 7336090 w 9244463"/>
              <a:gd name="connsiteY14" fmla="*/ 17718 h 4916714"/>
              <a:gd name="connsiteX15" fmla="*/ 7494233 w 9244463"/>
              <a:gd name="connsiteY15" fmla="*/ 142669 h 4916714"/>
              <a:gd name="connsiteX16" fmla="*/ 7743792 w 9244463"/>
              <a:gd name="connsiteY16" fmla="*/ 365535 h 4916714"/>
              <a:gd name="connsiteX17" fmla="*/ 7913013 w 9244463"/>
              <a:gd name="connsiteY17" fmla="*/ 810778 h 4916714"/>
              <a:gd name="connsiteX18" fmla="*/ 8025894 w 9244463"/>
              <a:gd name="connsiteY18" fmla="*/ 944329 h 4916714"/>
              <a:gd name="connsiteX19" fmla="*/ 8273950 w 9244463"/>
              <a:gd name="connsiteY19" fmla="*/ 1221568 h 4916714"/>
              <a:gd name="connsiteX20" fmla="*/ 8376089 w 9244463"/>
              <a:gd name="connsiteY20" fmla="*/ 1255614 h 4916714"/>
              <a:gd name="connsiteX21" fmla="*/ 8517141 w 9244463"/>
              <a:gd name="connsiteY21" fmla="*/ 1367482 h 4916714"/>
              <a:gd name="connsiteX22" fmla="*/ 8743917 w 9244463"/>
              <a:gd name="connsiteY22" fmla="*/ 1305064 h 4916714"/>
              <a:gd name="connsiteX23" fmla="*/ 8986704 w 9244463"/>
              <a:gd name="connsiteY23" fmla="*/ 1485432 h 4916714"/>
              <a:gd name="connsiteX24" fmla="*/ 9231516 w 9244463"/>
              <a:gd name="connsiteY24" fmla="*/ 1380859 h 4916714"/>
              <a:gd name="connsiteX25" fmla="*/ 9244431 w 9244463"/>
              <a:gd name="connsiteY25" fmla="*/ 4897664 h 4916714"/>
              <a:gd name="connsiteX26" fmla="*/ 1052931 w 9244463"/>
              <a:gd name="connsiteY26" fmla="*/ 4916714 h 4916714"/>
              <a:gd name="connsiteX27" fmla="*/ 223098 w 9244463"/>
              <a:gd name="connsiteY27" fmla="*/ 3079551 h 4916714"/>
              <a:gd name="connsiteX28" fmla="*/ 499323 w 9244463"/>
              <a:gd name="connsiteY28" fmla="*/ 3012876 h 4916714"/>
              <a:gd name="connsiteX29" fmla="*/ 651723 w 9244463"/>
              <a:gd name="connsiteY29" fmla="*/ 2727126 h 4916714"/>
              <a:gd name="connsiteX30" fmla="*/ 1061297 w 9244463"/>
              <a:gd name="connsiteY30" fmla="*/ 2460426 h 4916714"/>
              <a:gd name="connsiteX31" fmla="*/ 1547072 w 9244463"/>
              <a:gd name="connsiteY31" fmla="*/ 2374701 h 4916714"/>
              <a:gd name="connsiteX32" fmla="*/ 1985222 w 9244463"/>
              <a:gd name="connsiteY32" fmla="*/ 2222301 h 4916714"/>
              <a:gd name="connsiteX33" fmla="*/ 2404321 w 9244463"/>
              <a:gd name="connsiteY33" fmla="*/ 1927026 h 4916714"/>
              <a:gd name="connsiteX34" fmla="*/ 2909146 w 9244463"/>
              <a:gd name="connsiteY34" fmla="*/ 2222301 h 4916714"/>
              <a:gd name="connsiteX35" fmla="*/ 3313350 w 9244463"/>
              <a:gd name="connsiteY35" fmla="*/ 1944989 h 4916714"/>
              <a:gd name="connsiteX0" fmla="*/ 3291654 w 9222767"/>
              <a:gd name="connsiteY0" fmla="*/ 1944989 h 4916714"/>
              <a:gd name="connsiteX1" fmla="*/ 3729366 w 9222767"/>
              <a:gd name="connsiteY1" fmla="*/ 1812029 h 4916714"/>
              <a:gd name="connsiteX2" fmla="*/ 4030449 w 9222767"/>
              <a:gd name="connsiteY2" fmla="*/ 1633610 h 4916714"/>
              <a:gd name="connsiteX3" fmla="*/ 4465346 w 9222767"/>
              <a:gd name="connsiteY3" fmla="*/ 1574136 h 4916714"/>
              <a:gd name="connsiteX4" fmla="*/ 4900244 w 9222767"/>
              <a:gd name="connsiteY4" fmla="*/ 1444039 h 4916714"/>
              <a:gd name="connsiteX5" fmla="*/ 5208761 w 9222767"/>
              <a:gd name="connsiteY5" fmla="*/ 1105785 h 4916714"/>
              <a:gd name="connsiteX6" fmla="*/ 5654810 w 9222767"/>
              <a:gd name="connsiteY6" fmla="*/ 756380 h 4916714"/>
              <a:gd name="connsiteX7" fmla="*/ 5796059 w 9222767"/>
              <a:gd name="connsiteY7" fmla="*/ 503619 h 4916714"/>
              <a:gd name="connsiteX8" fmla="*/ 6097142 w 9222767"/>
              <a:gd name="connsiteY8" fmla="*/ 511053 h 4916714"/>
              <a:gd name="connsiteX9" fmla="*/ 6323129 w 9222767"/>
              <a:gd name="connsiteY9" fmla="*/ 581678 h 4916714"/>
              <a:gd name="connsiteX10" fmla="*/ 6546907 w 9222767"/>
              <a:gd name="connsiteY10" fmla="*/ 425561 h 4916714"/>
              <a:gd name="connsiteX11" fmla="*/ 6743912 w 9222767"/>
              <a:gd name="connsiteY11" fmla="*/ 362372 h 4916714"/>
              <a:gd name="connsiteX12" fmla="*/ 6847990 w 9222767"/>
              <a:gd name="connsiteY12" fmla="*/ 306616 h 4916714"/>
              <a:gd name="connsiteX13" fmla="*/ 7057888 w 9222767"/>
              <a:gd name="connsiteY13" fmla="*/ 9724 h 4916714"/>
              <a:gd name="connsiteX14" fmla="*/ 7314394 w 9222767"/>
              <a:gd name="connsiteY14" fmla="*/ 17718 h 4916714"/>
              <a:gd name="connsiteX15" fmla="*/ 7472537 w 9222767"/>
              <a:gd name="connsiteY15" fmla="*/ 142669 h 4916714"/>
              <a:gd name="connsiteX16" fmla="*/ 7722096 w 9222767"/>
              <a:gd name="connsiteY16" fmla="*/ 365535 h 4916714"/>
              <a:gd name="connsiteX17" fmla="*/ 7891317 w 9222767"/>
              <a:gd name="connsiteY17" fmla="*/ 810778 h 4916714"/>
              <a:gd name="connsiteX18" fmla="*/ 8004198 w 9222767"/>
              <a:gd name="connsiteY18" fmla="*/ 944329 h 4916714"/>
              <a:gd name="connsiteX19" fmla="*/ 8252254 w 9222767"/>
              <a:gd name="connsiteY19" fmla="*/ 1221568 h 4916714"/>
              <a:gd name="connsiteX20" fmla="*/ 8354393 w 9222767"/>
              <a:gd name="connsiteY20" fmla="*/ 1255614 h 4916714"/>
              <a:gd name="connsiteX21" fmla="*/ 8495445 w 9222767"/>
              <a:gd name="connsiteY21" fmla="*/ 1367482 h 4916714"/>
              <a:gd name="connsiteX22" fmla="*/ 8722221 w 9222767"/>
              <a:gd name="connsiteY22" fmla="*/ 1305064 h 4916714"/>
              <a:gd name="connsiteX23" fmla="*/ 8965008 w 9222767"/>
              <a:gd name="connsiteY23" fmla="*/ 1485432 h 4916714"/>
              <a:gd name="connsiteX24" fmla="*/ 9209820 w 9222767"/>
              <a:gd name="connsiteY24" fmla="*/ 1380859 h 4916714"/>
              <a:gd name="connsiteX25" fmla="*/ 9222735 w 9222767"/>
              <a:gd name="connsiteY25" fmla="*/ 4897664 h 4916714"/>
              <a:gd name="connsiteX26" fmla="*/ 1031235 w 9222767"/>
              <a:gd name="connsiteY26" fmla="*/ 4916714 h 4916714"/>
              <a:gd name="connsiteX27" fmla="*/ 239502 w 9222767"/>
              <a:gd name="connsiteY27" fmla="*/ 3136701 h 4916714"/>
              <a:gd name="connsiteX28" fmla="*/ 477627 w 9222767"/>
              <a:gd name="connsiteY28" fmla="*/ 3012876 h 4916714"/>
              <a:gd name="connsiteX29" fmla="*/ 630027 w 9222767"/>
              <a:gd name="connsiteY29" fmla="*/ 2727126 h 4916714"/>
              <a:gd name="connsiteX30" fmla="*/ 1039601 w 9222767"/>
              <a:gd name="connsiteY30" fmla="*/ 2460426 h 4916714"/>
              <a:gd name="connsiteX31" fmla="*/ 1525376 w 9222767"/>
              <a:gd name="connsiteY31" fmla="*/ 2374701 h 4916714"/>
              <a:gd name="connsiteX32" fmla="*/ 1963526 w 9222767"/>
              <a:gd name="connsiteY32" fmla="*/ 2222301 h 4916714"/>
              <a:gd name="connsiteX33" fmla="*/ 2382625 w 9222767"/>
              <a:gd name="connsiteY33" fmla="*/ 1927026 h 4916714"/>
              <a:gd name="connsiteX34" fmla="*/ 2887450 w 9222767"/>
              <a:gd name="connsiteY34" fmla="*/ 2222301 h 4916714"/>
              <a:gd name="connsiteX35" fmla="*/ 3291654 w 9222767"/>
              <a:gd name="connsiteY35" fmla="*/ 1944989 h 4916714"/>
              <a:gd name="connsiteX0" fmla="*/ 3324146 w 9255259"/>
              <a:gd name="connsiteY0" fmla="*/ 1944989 h 4916714"/>
              <a:gd name="connsiteX1" fmla="*/ 3761858 w 9255259"/>
              <a:gd name="connsiteY1" fmla="*/ 1812029 h 4916714"/>
              <a:gd name="connsiteX2" fmla="*/ 4062941 w 9255259"/>
              <a:gd name="connsiteY2" fmla="*/ 1633610 h 4916714"/>
              <a:gd name="connsiteX3" fmla="*/ 4497838 w 9255259"/>
              <a:gd name="connsiteY3" fmla="*/ 1574136 h 4916714"/>
              <a:gd name="connsiteX4" fmla="*/ 4932736 w 9255259"/>
              <a:gd name="connsiteY4" fmla="*/ 1444039 h 4916714"/>
              <a:gd name="connsiteX5" fmla="*/ 5241253 w 9255259"/>
              <a:gd name="connsiteY5" fmla="*/ 1105785 h 4916714"/>
              <a:gd name="connsiteX6" fmla="*/ 5687302 w 9255259"/>
              <a:gd name="connsiteY6" fmla="*/ 756380 h 4916714"/>
              <a:gd name="connsiteX7" fmla="*/ 5828551 w 9255259"/>
              <a:gd name="connsiteY7" fmla="*/ 503619 h 4916714"/>
              <a:gd name="connsiteX8" fmla="*/ 6129634 w 9255259"/>
              <a:gd name="connsiteY8" fmla="*/ 511053 h 4916714"/>
              <a:gd name="connsiteX9" fmla="*/ 6355621 w 9255259"/>
              <a:gd name="connsiteY9" fmla="*/ 581678 h 4916714"/>
              <a:gd name="connsiteX10" fmla="*/ 6579399 w 9255259"/>
              <a:gd name="connsiteY10" fmla="*/ 425561 h 4916714"/>
              <a:gd name="connsiteX11" fmla="*/ 6776404 w 9255259"/>
              <a:gd name="connsiteY11" fmla="*/ 362372 h 4916714"/>
              <a:gd name="connsiteX12" fmla="*/ 6880482 w 9255259"/>
              <a:gd name="connsiteY12" fmla="*/ 306616 h 4916714"/>
              <a:gd name="connsiteX13" fmla="*/ 7090380 w 9255259"/>
              <a:gd name="connsiteY13" fmla="*/ 9724 h 4916714"/>
              <a:gd name="connsiteX14" fmla="*/ 7346886 w 9255259"/>
              <a:gd name="connsiteY14" fmla="*/ 17718 h 4916714"/>
              <a:gd name="connsiteX15" fmla="*/ 7505029 w 9255259"/>
              <a:gd name="connsiteY15" fmla="*/ 142669 h 4916714"/>
              <a:gd name="connsiteX16" fmla="*/ 7754588 w 9255259"/>
              <a:gd name="connsiteY16" fmla="*/ 365535 h 4916714"/>
              <a:gd name="connsiteX17" fmla="*/ 7923809 w 9255259"/>
              <a:gd name="connsiteY17" fmla="*/ 810778 h 4916714"/>
              <a:gd name="connsiteX18" fmla="*/ 8036690 w 9255259"/>
              <a:gd name="connsiteY18" fmla="*/ 944329 h 4916714"/>
              <a:gd name="connsiteX19" fmla="*/ 8284746 w 9255259"/>
              <a:gd name="connsiteY19" fmla="*/ 1221568 h 4916714"/>
              <a:gd name="connsiteX20" fmla="*/ 8386885 w 9255259"/>
              <a:gd name="connsiteY20" fmla="*/ 1255614 h 4916714"/>
              <a:gd name="connsiteX21" fmla="*/ 8527937 w 9255259"/>
              <a:gd name="connsiteY21" fmla="*/ 1367482 h 4916714"/>
              <a:gd name="connsiteX22" fmla="*/ 8754713 w 9255259"/>
              <a:gd name="connsiteY22" fmla="*/ 1305064 h 4916714"/>
              <a:gd name="connsiteX23" fmla="*/ 8997500 w 9255259"/>
              <a:gd name="connsiteY23" fmla="*/ 1485432 h 4916714"/>
              <a:gd name="connsiteX24" fmla="*/ 9242312 w 9255259"/>
              <a:gd name="connsiteY24" fmla="*/ 1380859 h 4916714"/>
              <a:gd name="connsiteX25" fmla="*/ 9255227 w 9255259"/>
              <a:gd name="connsiteY25" fmla="*/ 4897664 h 4916714"/>
              <a:gd name="connsiteX26" fmla="*/ 1063727 w 9255259"/>
              <a:gd name="connsiteY26" fmla="*/ 4916714 h 4916714"/>
              <a:gd name="connsiteX27" fmla="*/ 33870 w 9255259"/>
              <a:gd name="connsiteY27" fmla="*/ 3327201 h 4916714"/>
              <a:gd name="connsiteX28" fmla="*/ 271994 w 9255259"/>
              <a:gd name="connsiteY28" fmla="*/ 3136701 h 4916714"/>
              <a:gd name="connsiteX29" fmla="*/ 510119 w 9255259"/>
              <a:gd name="connsiteY29" fmla="*/ 3012876 h 4916714"/>
              <a:gd name="connsiteX30" fmla="*/ 662519 w 9255259"/>
              <a:gd name="connsiteY30" fmla="*/ 2727126 h 4916714"/>
              <a:gd name="connsiteX31" fmla="*/ 1072093 w 9255259"/>
              <a:gd name="connsiteY31" fmla="*/ 2460426 h 4916714"/>
              <a:gd name="connsiteX32" fmla="*/ 1557868 w 9255259"/>
              <a:gd name="connsiteY32" fmla="*/ 2374701 h 4916714"/>
              <a:gd name="connsiteX33" fmla="*/ 1996018 w 9255259"/>
              <a:gd name="connsiteY33" fmla="*/ 2222301 h 4916714"/>
              <a:gd name="connsiteX34" fmla="*/ 2415117 w 9255259"/>
              <a:gd name="connsiteY34" fmla="*/ 1927026 h 4916714"/>
              <a:gd name="connsiteX35" fmla="*/ 2919942 w 9255259"/>
              <a:gd name="connsiteY35" fmla="*/ 2222301 h 4916714"/>
              <a:gd name="connsiteX36" fmla="*/ 3324146 w 9255259"/>
              <a:gd name="connsiteY36" fmla="*/ 1944989 h 4916714"/>
              <a:gd name="connsiteX0" fmla="*/ 3310358 w 9241471"/>
              <a:gd name="connsiteY0" fmla="*/ 1944989 h 4916714"/>
              <a:gd name="connsiteX1" fmla="*/ 3748070 w 9241471"/>
              <a:gd name="connsiteY1" fmla="*/ 1812029 h 4916714"/>
              <a:gd name="connsiteX2" fmla="*/ 4049153 w 9241471"/>
              <a:gd name="connsiteY2" fmla="*/ 1633610 h 4916714"/>
              <a:gd name="connsiteX3" fmla="*/ 4484050 w 9241471"/>
              <a:gd name="connsiteY3" fmla="*/ 1574136 h 4916714"/>
              <a:gd name="connsiteX4" fmla="*/ 4918948 w 9241471"/>
              <a:gd name="connsiteY4" fmla="*/ 1444039 h 4916714"/>
              <a:gd name="connsiteX5" fmla="*/ 5227465 w 9241471"/>
              <a:gd name="connsiteY5" fmla="*/ 1105785 h 4916714"/>
              <a:gd name="connsiteX6" fmla="*/ 5673514 w 9241471"/>
              <a:gd name="connsiteY6" fmla="*/ 756380 h 4916714"/>
              <a:gd name="connsiteX7" fmla="*/ 5814763 w 9241471"/>
              <a:gd name="connsiteY7" fmla="*/ 503619 h 4916714"/>
              <a:gd name="connsiteX8" fmla="*/ 6115846 w 9241471"/>
              <a:gd name="connsiteY8" fmla="*/ 511053 h 4916714"/>
              <a:gd name="connsiteX9" fmla="*/ 6341833 w 9241471"/>
              <a:gd name="connsiteY9" fmla="*/ 581678 h 4916714"/>
              <a:gd name="connsiteX10" fmla="*/ 6565611 w 9241471"/>
              <a:gd name="connsiteY10" fmla="*/ 425561 h 4916714"/>
              <a:gd name="connsiteX11" fmla="*/ 6762616 w 9241471"/>
              <a:gd name="connsiteY11" fmla="*/ 362372 h 4916714"/>
              <a:gd name="connsiteX12" fmla="*/ 6866694 w 9241471"/>
              <a:gd name="connsiteY12" fmla="*/ 306616 h 4916714"/>
              <a:gd name="connsiteX13" fmla="*/ 7076592 w 9241471"/>
              <a:gd name="connsiteY13" fmla="*/ 9724 h 4916714"/>
              <a:gd name="connsiteX14" fmla="*/ 7333098 w 9241471"/>
              <a:gd name="connsiteY14" fmla="*/ 17718 h 4916714"/>
              <a:gd name="connsiteX15" fmla="*/ 7491241 w 9241471"/>
              <a:gd name="connsiteY15" fmla="*/ 142669 h 4916714"/>
              <a:gd name="connsiteX16" fmla="*/ 7740800 w 9241471"/>
              <a:gd name="connsiteY16" fmla="*/ 365535 h 4916714"/>
              <a:gd name="connsiteX17" fmla="*/ 7910021 w 9241471"/>
              <a:gd name="connsiteY17" fmla="*/ 810778 h 4916714"/>
              <a:gd name="connsiteX18" fmla="*/ 8022902 w 9241471"/>
              <a:gd name="connsiteY18" fmla="*/ 944329 h 4916714"/>
              <a:gd name="connsiteX19" fmla="*/ 8270958 w 9241471"/>
              <a:gd name="connsiteY19" fmla="*/ 1221568 h 4916714"/>
              <a:gd name="connsiteX20" fmla="*/ 8373097 w 9241471"/>
              <a:gd name="connsiteY20" fmla="*/ 1255614 h 4916714"/>
              <a:gd name="connsiteX21" fmla="*/ 8514149 w 9241471"/>
              <a:gd name="connsiteY21" fmla="*/ 1367482 h 4916714"/>
              <a:gd name="connsiteX22" fmla="*/ 8740925 w 9241471"/>
              <a:gd name="connsiteY22" fmla="*/ 1305064 h 4916714"/>
              <a:gd name="connsiteX23" fmla="*/ 8983712 w 9241471"/>
              <a:gd name="connsiteY23" fmla="*/ 1485432 h 4916714"/>
              <a:gd name="connsiteX24" fmla="*/ 9228524 w 9241471"/>
              <a:gd name="connsiteY24" fmla="*/ 1380859 h 4916714"/>
              <a:gd name="connsiteX25" fmla="*/ 9241439 w 9241471"/>
              <a:gd name="connsiteY25" fmla="*/ 4897664 h 4916714"/>
              <a:gd name="connsiteX26" fmla="*/ 1049939 w 9241471"/>
              <a:gd name="connsiteY26" fmla="*/ 4916714 h 4916714"/>
              <a:gd name="connsiteX27" fmla="*/ 20082 w 9241471"/>
              <a:gd name="connsiteY27" fmla="*/ 3327201 h 4916714"/>
              <a:gd name="connsiteX28" fmla="*/ 258206 w 9241471"/>
              <a:gd name="connsiteY28" fmla="*/ 3136701 h 4916714"/>
              <a:gd name="connsiteX29" fmla="*/ 496331 w 9241471"/>
              <a:gd name="connsiteY29" fmla="*/ 3012876 h 4916714"/>
              <a:gd name="connsiteX30" fmla="*/ 648731 w 9241471"/>
              <a:gd name="connsiteY30" fmla="*/ 2727126 h 4916714"/>
              <a:gd name="connsiteX31" fmla="*/ 1058305 w 9241471"/>
              <a:gd name="connsiteY31" fmla="*/ 2460426 h 4916714"/>
              <a:gd name="connsiteX32" fmla="*/ 1544080 w 9241471"/>
              <a:gd name="connsiteY32" fmla="*/ 2374701 h 4916714"/>
              <a:gd name="connsiteX33" fmla="*/ 1982230 w 9241471"/>
              <a:gd name="connsiteY33" fmla="*/ 2222301 h 4916714"/>
              <a:gd name="connsiteX34" fmla="*/ 2401329 w 9241471"/>
              <a:gd name="connsiteY34" fmla="*/ 1927026 h 4916714"/>
              <a:gd name="connsiteX35" fmla="*/ 2906154 w 9241471"/>
              <a:gd name="connsiteY35" fmla="*/ 2222301 h 4916714"/>
              <a:gd name="connsiteX36" fmla="*/ 3310358 w 9241471"/>
              <a:gd name="connsiteY36" fmla="*/ 1944989 h 4916714"/>
              <a:gd name="connsiteX0" fmla="*/ 3371988 w 9303101"/>
              <a:gd name="connsiteY0" fmla="*/ 1944989 h 4916714"/>
              <a:gd name="connsiteX1" fmla="*/ 3809700 w 9303101"/>
              <a:gd name="connsiteY1" fmla="*/ 1812029 h 4916714"/>
              <a:gd name="connsiteX2" fmla="*/ 4110783 w 9303101"/>
              <a:gd name="connsiteY2" fmla="*/ 1633610 h 4916714"/>
              <a:gd name="connsiteX3" fmla="*/ 4545680 w 9303101"/>
              <a:gd name="connsiteY3" fmla="*/ 1574136 h 4916714"/>
              <a:gd name="connsiteX4" fmla="*/ 4980578 w 9303101"/>
              <a:gd name="connsiteY4" fmla="*/ 1444039 h 4916714"/>
              <a:gd name="connsiteX5" fmla="*/ 5289095 w 9303101"/>
              <a:gd name="connsiteY5" fmla="*/ 1105785 h 4916714"/>
              <a:gd name="connsiteX6" fmla="*/ 5735144 w 9303101"/>
              <a:gd name="connsiteY6" fmla="*/ 756380 h 4916714"/>
              <a:gd name="connsiteX7" fmla="*/ 5876393 w 9303101"/>
              <a:gd name="connsiteY7" fmla="*/ 503619 h 4916714"/>
              <a:gd name="connsiteX8" fmla="*/ 6177476 w 9303101"/>
              <a:gd name="connsiteY8" fmla="*/ 511053 h 4916714"/>
              <a:gd name="connsiteX9" fmla="*/ 6403463 w 9303101"/>
              <a:gd name="connsiteY9" fmla="*/ 581678 h 4916714"/>
              <a:gd name="connsiteX10" fmla="*/ 6627241 w 9303101"/>
              <a:gd name="connsiteY10" fmla="*/ 425561 h 4916714"/>
              <a:gd name="connsiteX11" fmla="*/ 6824246 w 9303101"/>
              <a:gd name="connsiteY11" fmla="*/ 362372 h 4916714"/>
              <a:gd name="connsiteX12" fmla="*/ 6928324 w 9303101"/>
              <a:gd name="connsiteY12" fmla="*/ 306616 h 4916714"/>
              <a:gd name="connsiteX13" fmla="*/ 7138222 w 9303101"/>
              <a:gd name="connsiteY13" fmla="*/ 9724 h 4916714"/>
              <a:gd name="connsiteX14" fmla="*/ 7394728 w 9303101"/>
              <a:gd name="connsiteY14" fmla="*/ 17718 h 4916714"/>
              <a:gd name="connsiteX15" fmla="*/ 7552871 w 9303101"/>
              <a:gd name="connsiteY15" fmla="*/ 142669 h 4916714"/>
              <a:gd name="connsiteX16" fmla="*/ 7802430 w 9303101"/>
              <a:gd name="connsiteY16" fmla="*/ 365535 h 4916714"/>
              <a:gd name="connsiteX17" fmla="*/ 7971651 w 9303101"/>
              <a:gd name="connsiteY17" fmla="*/ 810778 h 4916714"/>
              <a:gd name="connsiteX18" fmla="*/ 8084532 w 9303101"/>
              <a:gd name="connsiteY18" fmla="*/ 944329 h 4916714"/>
              <a:gd name="connsiteX19" fmla="*/ 8332588 w 9303101"/>
              <a:gd name="connsiteY19" fmla="*/ 1221568 h 4916714"/>
              <a:gd name="connsiteX20" fmla="*/ 8434727 w 9303101"/>
              <a:gd name="connsiteY20" fmla="*/ 1255614 h 4916714"/>
              <a:gd name="connsiteX21" fmla="*/ 8575779 w 9303101"/>
              <a:gd name="connsiteY21" fmla="*/ 1367482 h 4916714"/>
              <a:gd name="connsiteX22" fmla="*/ 8802555 w 9303101"/>
              <a:gd name="connsiteY22" fmla="*/ 1305064 h 4916714"/>
              <a:gd name="connsiteX23" fmla="*/ 9045342 w 9303101"/>
              <a:gd name="connsiteY23" fmla="*/ 1485432 h 4916714"/>
              <a:gd name="connsiteX24" fmla="*/ 9290154 w 9303101"/>
              <a:gd name="connsiteY24" fmla="*/ 1380859 h 4916714"/>
              <a:gd name="connsiteX25" fmla="*/ 9303069 w 9303101"/>
              <a:gd name="connsiteY25" fmla="*/ 4897664 h 4916714"/>
              <a:gd name="connsiteX26" fmla="*/ 1111569 w 9303101"/>
              <a:gd name="connsiteY26" fmla="*/ 4916714 h 4916714"/>
              <a:gd name="connsiteX27" fmla="*/ 81712 w 9303101"/>
              <a:gd name="connsiteY27" fmla="*/ 3327201 h 4916714"/>
              <a:gd name="connsiteX28" fmla="*/ 319836 w 9303101"/>
              <a:gd name="connsiteY28" fmla="*/ 3136701 h 4916714"/>
              <a:gd name="connsiteX29" fmla="*/ 557961 w 9303101"/>
              <a:gd name="connsiteY29" fmla="*/ 3012876 h 4916714"/>
              <a:gd name="connsiteX30" fmla="*/ 710361 w 9303101"/>
              <a:gd name="connsiteY30" fmla="*/ 2727126 h 4916714"/>
              <a:gd name="connsiteX31" fmla="*/ 1119935 w 9303101"/>
              <a:gd name="connsiteY31" fmla="*/ 2460426 h 4916714"/>
              <a:gd name="connsiteX32" fmla="*/ 1605710 w 9303101"/>
              <a:gd name="connsiteY32" fmla="*/ 2374701 h 4916714"/>
              <a:gd name="connsiteX33" fmla="*/ 2043860 w 9303101"/>
              <a:gd name="connsiteY33" fmla="*/ 2222301 h 4916714"/>
              <a:gd name="connsiteX34" fmla="*/ 2462959 w 9303101"/>
              <a:gd name="connsiteY34" fmla="*/ 1927026 h 4916714"/>
              <a:gd name="connsiteX35" fmla="*/ 2967784 w 9303101"/>
              <a:gd name="connsiteY35" fmla="*/ 2222301 h 4916714"/>
              <a:gd name="connsiteX36" fmla="*/ 3371988 w 9303101"/>
              <a:gd name="connsiteY36" fmla="*/ 1944989 h 4916714"/>
              <a:gd name="connsiteX0" fmla="*/ 3948944 w 9880057"/>
              <a:gd name="connsiteY0" fmla="*/ 1944989 h 4945289"/>
              <a:gd name="connsiteX1" fmla="*/ 4386656 w 9880057"/>
              <a:gd name="connsiteY1" fmla="*/ 1812029 h 4945289"/>
              <a:gd name="connsiteX2" fmla="*/ 4687739 w 9880057"/>
              <a:gd name="connsiteY2" fmla="*/ 1633610 h 4945289"/>
              <a:gd name="connsiteX3" fmla="*/ 5122636 w 9880057"/>
              <a:gd name="connsiteY3" fmla="*/ 1574136 h 4945289"/>
              <a:gd name="connsiteX4" fmla="*/ 5557534 w 9880057"/>
              <a:gd name="connsiteY4" fmla="*/ 1444039 h 4945289"/>
              <a:gd name="connsiteX5" fmla="*/ 5866051 w 9880057"/>
              <a:gd name="connsiteY5" fmla="*/ 1105785 h 4945289"/>
              <a:gd name="connsiteX6" fmla="*/ 6312100 w 9880057"/>
              <a:gd name="connsiteY6" fmla="*/ 756380 h 4945289"/>
              <a:gd name="connsiteX7" fmla="*/ 6453349 w 9880057"/>
              <a:gd name="connsiteY7" fmla="*/ 503619 h 4945289"/>
              <a:gd name="connsiteX8" fmla="*/ 6754432 w 9880057"/>
              <a:gd name="connsiteY8" fmla="*/ 511053 h 4945289"/>
              <a:gd name="connsiteX9" fmla="*/ 6980419 w 9880057"/>
              <a:gd name="connsiteY9" fmla="*/ 581678 h 4945289"/>
              <a:gd name="connsiteX10" fmla="*/ 7204197 w 9880057"/>
              <a:gd name="connsiteY10" fmla="*/ 425561 h 4945289"/>
              <a:gd name="connsiteX11" fmla="*/ 7401202 w 9880057"/>
              <a:gd name="connsiteY11" fmla="*/ 362372 h 4945289"/>
              <a:gd name="connsiteX12" fmla="*/ 7505280 w 9880057"/>
              <a:gd name="connsiteY12" fmla="*/ 306616 h 4945289"/>
              <a:gd name="connsiteX13" fmla="*/ 7715178 w 9880057"/>
              <a:gd name="connsiteY13" fmla="*/ 9724 h 4945289"/>
              <a:gd name="connsiteX14" fmla="*/ 7971684 w 9880057"/>
              <a:gd name="connsiteY14" fmla="*/ 17718 h 4945289"/>
              <a:gd name="connsiteX15" fmla="*/ 8129827 w 9880057"/>
              <a:gd name="connsiteY15" fmla="*/ 142669 h 4945289"/>
              <a:gd name="connsiteX16" fmla="*/ 8379386 w 9880057"/>
              <a:gd name="connsiteY16" fmla="*/ 365535 h 4945289"/>
              <a:gd name="connsiteX17" fmla="*/ 8548607 w 9880057"/>
              <a:gd name="connsiteY17" fmla="*/ 810778 h 4945289"/>
              <a:gd name="connsiteX18" fmla="*/ 8661488 w 9880057"/>
              <a:gd name="connsiteY18" fmla="*/ 944329 h 4945289"/>
              <a:gd name="connsiteX19" fmla="*/ 8909544 w 9880057"/>
              <a:gd name="connsiteY19" fmla="*/ 1221568 h 4945289"/>
              <a:gd name="connsiteX20" fmla="*/ 9011683 w 9880057"/>
              <a:gd name="connsiteY20" fmla="*/ 1255614 h 4945289"/>
              <a:gd name="connsiteX21" fmla="*/ 9152735 w 9880057"/>
              <a:gd name="connsiteY21" fmla="*/ 1367482 h 4945289"/>
              <a:gd name="connsiteX22" fmla="*/ 9379511 w 9880057"/>
              <a:gd name="connsiteY22" fmla="*/ 1305064 h 4945289"/>
              <a:gd name="connsiteX23" fmla="*/ 9622298 w 9880057"/>
              <a:gd name="connsiteY23" fmla="*/ 1485432 h 4945289"/>
              <a:gd name="connsiteX24" fmla="*/ 9867110 w 9880057"/>
              <a:gd name="connsiteY24" fmla="*/ 1380859 h 4945289"/>
              <a:gd name="connsiteX25" fmla="*/ 9880025 w 9880057"/>
              <a:gd name="connsiteY25" fmla="*/ 4897664 h 4945289"/>
              <a:gd name="connsiteX26" fmla="*/ 688400 w 9880057"/>
              <a:gd name="connsiteY26" fmla="*/ 4945289 h 4945289"/>
              <a:gd name="connsiteX27" fmla="*/ 658668 w 9880057"/>
              <a:gd name="connsiteY27" fmla="*/ 3327201 h 4945289"/>
              <a:gd name="connsiteX28" fmla="*/ 896792 w 9880057"/>
              <a:gd name="connsiteY28" fmla="*/ 3136701 h 4945289"/>
              <a:gd name="connsiteX29" fmla="*/ 1134917 w 9880057"/>
              <a:gd name="connsiteY29" fmla="*/ 3012876 h 4945289"/>
              <a:gd name="connsiteX30" fmla="*/ 1287317 w 9880057"/>
              <a:gd name="connsiteY30" fmla="*/ 2727126 h 4945289"/>
              <a:gd name="connsiteX31" fmla="*/ 1696891 w 9880057"/>
              <a:gd name="connsiteY31" fmla="*/ 2460426 h 4945289"/>
              <a:gd name="connsiteX32" fmla="*/ 2182666 w 9880057"/>
              <a:gd name="connsiteY32" fmla="*/ 2374701 h 4945289"/>
              <a:gd name="connsiteX33" fmla="*/ 2620816 w 9880057"/>
              <a:gd name="connsiteY33" fmla="*/ 2222301 h 4945289"/>
              <a:gd name="connsiteX34" fmla="*/ 3039915 w 9880057"/>
              <a:gd name="connsiteY34" fmla="*/ 1927026 h 4945289"/>
              <a:gd name="connsiteX35" fmla="*/ 3544740 w 9880057"/>
              <a:gd name="connsiteY35" fmla="*/ 2222301 h 4945289"/>
              <a:gd name="connsiteX36" fmla="*/ 3948944 w 9880057"/>
              <a:gd name="connsiteY36" fmla="*/ 1944989 h 4945289"/>
              <a:gd name="connsiteX0" fmla="*/ 3291484 w 9222597"/>
              <a:gd name="connsiteY0" fmla="*/ 1944989 h 4945289"/>
              <a:gd name="connsiteX1" fmla="*/ 3729196 w 9222597"/>
              <a:gd name="connsiteY1" fmla="*/ 1812029 h 4945289"/>
              <a:gd name="connsiteX2" fmla="*/ 4030279 w 9222597"/>
              <a:gd name="connsiteY2" fmla="*/ 1633610 h 4945289"/>
              <a:gd name="connsiteX3" fmla="*/ 4465176 w 9222597"/>
              <a:gd name="connsiteY3" fmla="*/ 1574136 h 4945289"/>
              <a:gd name="connsiteX4" fmla="*/ 4900074 w 9222597"/>
              <a:gd name="connsiteY4" fmla="*/ 1444039 h 4945289"/>
              <a:gd name="connsiteX5" fmla="*/ 5208591 w 9222597"/>
              <a:gd name="connsiteY5" fmla="*/ 1105785 h 4945289"/>
              <a:gd name="connsiteX6" fmla="*/ 5654640 w 9222597"/>
              <a:gd name="connsiteY6" fmla="*/ 756380 h 4945289"/>
              <a:gd name="connsiteX7" fmla="*/ 5795889 w 9222597"/>
              <a:gd name="connsiteY7" fmla="*/ 503619 h 4945289"/>
              <a:gd name="connsiteX8" fmla="*/ 6096972 w 9222597"/>
              <a:gd name="connsiteY8" fmla="*/ 511053 h 4945289"/>
              <a:gd name="connsiteX9" fmla="*/ 6322959 w 9222597"/>
              <a:gd name="connsiteY9" fmla="*/ 581678 h 4945289"/>
              <a:gd name="connsiteX10" fmla="*/ 6546737 w 9222597"/>
              <a:gd name="connsiteY10" fmla="*/ 425561 h 4945289"/>
              <a:gd name="connsiteX11" fmla="*/ 6743742 w 9222597"/>
              <a:gd name="connsiteY11" fmla="*/ 362372 h 4945289"/>
              <a:gd name="connsiteX12" fmla="*/ 6847820 w 9222597"/>
              <a:gd name="connsiteY12" fmla="*/ 306616 h 4945289"/>
              <a:gd name="connsiteX13" fmla="*/ 7057718 w 9222597"/>
              <a:gd name="connsiteY13" fmla="*/ 9724 h 4945289"/>
              <a:gd name="connsiteX14" fmla="*/ 7314224 w 9222597"/>
              <a:gd name="connsiteY14" fmla="*/ 17718 h 4945289"/>
              <a:gd name="connsiteX15" fmla="*/ 7472367 w 9222597"/>
              <a:gd name="connsiteY15" fmla="*/ 142669 h 4945289"/>
              <a:gd name="connsiteX16" fmla="*/ 7721926 w 9222597"/>
              <a:gd name="connsiteY16" fmla="*/ 365535 h 4945289"/>
              <a:gd name="connsiteX17" fmla="*/ 7891147 w 9222597"/>
              <a:gd name="connsiteY17" fmla="*/ 810778 h 4945289"/>
              <a:gd name="connsiteX18" fmla="*/ 8004028 w 9222597"/>
              <a:gd name="connsiteY18" fmla="*/ 944329 h 4945289"/>
              <a:gd name="connsiteX19" fmla="*/ 8252084 w 9222597"/>
              <a:gd name="connsiteY19" fmla="*/ 1221568 h 4945289"/>
              <a:gd name="connsiteX20" fmla="*/ 8354223 w 9222597"/>
              <a:gd name="connsiteY20" fmla="*/ 1255614 h 4945289"/>
              <a:gd name="connsiteX21" fmla="*/ 8495275 w 9222597"/>
              <a:gd name="connsiteY21" fmla="*/ 1367482 h 4945289"/>
              <a:gd name="connsiteX22" fmla="*/ 8722051 w 9222597"/>
              <a:gd name="connsiteY22" fmla="*/ 1305064 h 4945289"/>
              <a:gd name="connsiteX23" fmla="*/ 8964838 w 9222597"/>
              <a:gd name="connsiteY23" fmla="*/ 1485432 h 4945289"/>
              <a:gd name="connsiteX24" fmla="*/ 9209650 w 9222597"/>
              <a:gd name="connsiteY24" fmla="*/ 1380859 h 4945289"/>
              <a:gd name="connsiteX25" fmla="*/ 9222565 w 9222597"/>
              <a:gd name="connsiteY25" fmla="*/ 4897664 h 4945289"/>
              <a:gd name="connsiteX26" fmla="*/ 30940 w 9222597"/>
              <a:gd name="connsiteY26" fmla="*/ 4945289 h 4945289"/>
              <a:gd name="connsiteX27" fmla="*/ 1208 w 9222597"/>
              <a:gd name="connsiteY27" fmla="*/ 3327201 h 4945289"/>
              <a:gd name="connsiteX28" fmla="*/ 239332 w 9222597"/>
              <a:gd name="connsiteY28" fmla="*/ 3136701 h 4945289"/>
              <a:gd name="connsiteX29" fmla="*/ 477457 w 9222597"/>
              <a:gd name="connsiteY29" fmla="*/ 3012876 h 4945289"/>
              <a:gd name="connsiteX30" fmla="*/ 629857 w 9222597"/>
              <a:gd name="connsiteY30" fmla="*/ 2727126 h 4945289"/>
              <a:gd name="connsiteX31" fmla="*/ 1039431 w 9222597"/>
              <a:gd name="connsiteY31" fmla="*/ 2460426 h 4945289"/>
              <a:gd name="connsiteX32" fmla="*/ 1525206 w 9222597"/>
              <a:gd name="connsiteY32" fmla="*/ 2374701 h 4945289"/>
              <a:gd name="connsiteX33" fmla="*/ 1963356 w 9222597"/>
              <a:gd name="connsiteY33" fmla="*/ 2222301 h 4945289"/>
              <a:gd name="connsiteX34" fmla="*/ 2382455 w 9222597"/>
              <a:gd name="connsiteY34" fmla="*/ 1927026 h 4945289"/>
              <a:gd name="connsiteX35" fmla="*/ 2887280 w 9222597"/>
              <a:gd name="connsiteY35" fmla="*/ 2222301 h 4945289"/>
              <a:gd name="connsiteX36" fmla="*/ 3291484 w 9222597"/>
              <a:gd name="connsiteY36" fmla="*/ 1944989 h 4945289"/>
              <a:gd name="connsiteX0" fmla="*/ 3292264 w 9223377"/>
              <a:gd name="connsiteY0" fmla="*/ 1944989 h 4954814"/>
              <a:gd name="connsiteX1" fmla="*/ 3729976 w 9223377"/>
              <a:gd name="connsiteY1" fmla="*/ 1812029 h 4954814"/>
              <a:gd name="connsiteX2" fmla="*/ 4031059 w 9223377"/>
              <a:gd name="connsiteY2" fmla="*/ 1633610 h 4954814"/>
              <a:gd name="connsiteX3" fmla="*/ 4465956 w 9223377"/>
              <a:gd name="connsiteY3" fmla="*/ 1574136 h 4954814"/>
              <a:gd name="connsiteX4" fmla="*/ 4900854 w 9223377"/>
              <a:gd name="connsiteY4" fmla="*/ 1444039 h 4954814"/>
              <a:gd name="connsiteX5" fmla="*/ 5209371 w 9223377"/>
              <a:gd name="connsiteY5" fmla="*/ 1105785 h 4954814"/>
              <a:gd name="connsiteX6" fmla="*/ 5655420 w 9223377"/>
              <a:gd name="connsiteY6" fmla="*/ 756380 h 4954814"/>
              <a:gd name="connsiteX7" fmla="*/ 5796669 w 9223377"/>
              <a:gd name="connsiteY7" fmla="*/ 503619 h 4954814"/>
              <a:gd name="connsiteX8" fmla="*/ 6097752 w 9223377"/>
              <a:gd name="connsiteY8" fmla="*/ 511053 h 4954814"/>
              <a:gd name="connsiteX9" fmla="*/ 6323739 w 9223377"/>
              <a:gd name="connsiteY9" fmla="*/ 581678 h 4954814"/>
              <a:gd name="connsiteX10" fmla="*/ 6547517 w 9223377"/>
              <a:gd name="connsiteY10" fmla="*/ 425561 h 4954814"/>
              <a:gd name="connsiteX11" fmla="*/ 6744522 w 9223377"/>
              <a:gd name="connsiteY11" fmla="*/ 362372 h 4954814"/>
              <a:gd name="connsiteX12" fmla="*/ 6848600 w 9223377"/>
              <a:gd name="connsiteY12" fmla="*/ 306616 h 4954814"/>
              <a:gd name="connsiteX13" fmla="*/ 7058498 w 9223377"/>
              <a:gd name="connsiteY13" fmla="*/ 9724 h 4954814"/>
              <a:gd name="connsiteX14" fmla="*/ 7315004 w 9223377"/>
              <a:gd name="connsiteY14" fmla="*/ 17718 h 4954814"/>
              <a:gd name="connsiteX15" fmla="*/ 7473147 w 9223377"/>
              <a:gd name="connsiteY15" fmla="*/ 142669 h 4954814"/>
              <a:gd name="connsiteX16" fmla="*/ 7722706 w 9223377"/>
              <a:gd name="connsiteY16" fmla="*/ 365535 h 4954814"/>
              <a:gd name="connsiteX17" fmla="*/ 7891927 w 9223377"/>
              <a:gd name="connsiteY17" fmla="*/ 810778 h 4954814"/>
              <a:gd name="connsiteX18" fmla="*/ 8004808 w 9223377"/>
              <a:gd name="connsiteY18" fmla="*/ 944329 h 4954814"/>
              <a:gd name="connsiteX19" fmla="*/ 8252864 w 9223377"/>
              <a:gd name="connsiteY19" fmla="*/ 1221568 h 4954814"/>
              <a:gd name="connsiteX20" fmla="*/ 8355003 w 9223377"/>
              <a:gd name="connsiteY20" fmla="*/ 1255614 h 4954814"/>
              <a:gd name="connsiteX21" fmla="*/ 8496055 w 9223377"/>
              <a:gd name="connsiteY21" fmla="*/ 1367482 h 4954814"/>
              <a:gd name="connsiteX22" fmla="*/ 8722831 w 9223377"/>
              <a:gd name="connsiteY22" fmla="*/ 1305064 h 4954814"/>
              <a:gd name="connsiteX23" fmla="*/ 8965618 w 9223377"/>
              <a:gd name="connsiteY23" fmla="*/ 1485432 h 4954814"/>
              <a:gd name="connsiteX24" fmla="*/ 9210430 w 9223377"/>
              <a:gd name="connsiteY24" fmla="*/ 1380859 h 4954814"/>
              <a:gd name="connsiteX25" fmla="*/ 9223345 w 9223377"/>
              <a:gd name="connsiteY25" fmla="*/ 4897664 h 4954814"/>
              <a:gd name="connsiteX26" fmla="*/ 3145 w 9223377"/>
              <a:gd name="connsiteY26" fmla="*/ 4954814 h 4954814"/>
              <a:gd name="connsiteX27" fmla="*/ 1988 w 9223377"/>
              <a:gd name="connsiteY27" fmla="*/ 3327201 h 4954814"/>
              <a:gd name="connsiteX28" fmla="*/ 240112 w 9223377"/>
              <a:gd name="connsiteY28" fmla="*/ 3136701 h 4954814"/>
              <a:gd name="connsiteX29" fmla="*/ 478237 w 9223377"/>
              <a:gd name="connsiteY29" fmla="*/ 3012876 h 4954814"/>
              <a:gd name="connsiteX30" fmla="*/ 630637 w 9223377"/>
              <a:gd name="connsiteY30" fmla="*/ 2727126 h 4954814"/>
              <a:gd name="connsiteX31" fmla="*/ 1040211 w 9223377"/>
              <a:gd name="connsiteY31" fmla="*/ 2460426 h 4954814"/>
              <a:gd name="connsiteX32" fmla="*/ 1525986 w 9223377"/>
              <a:gd name="connsiteY32" fmla="*/ 2374701 h 4954814"/>
              <a:gd name="connsiteX33" fmla="*/ 1964136 w 9223377"/>
              <a:gd name="connsiteY33" fmla="*/ 2222301 h 4954814"/>
              <a:gd name="connsiteX34" fmla="*/ 2383235 w 9223377"/>
              <a:gd name="connsiteY34" fmla="*/ 1927026 h 4954814"/>
              <a:gd name="connsiteX35" fmla="*/ 2888060 w 9223377"/>
              <a:gd name="connsiteY35" fmla="*/ 2222301 h 4954814"/>
              <a:gd name="connsiteX36" fmla="*/ 3292264 w 9223377"/>
              <a:gd name="connsiteY36" fmla="*/ 1944989 h 4954814"/>
              <a:gd name="connsiteX0" fmla="*/ 3298047 w 9229160"/>
              <a:gd name="connsiteY0" fmla="*/ 1944989 h 4954814"/>
              <a:gd name="connsiteX1" fmla="*/ 3735759 w 9229160"/>
              <a:gd name="connsiteY1" fmla="*/ 1812029 h 4954814"/>
              <a:gd name="connsiteX2" fmla="*/ 4036842 w 9229160"/>
              <a:gd name="connsiteY2" fmla="*/ 16336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897664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36842 w 9229160"/>
              <a:gd name="connsiteY2" fmla="*/ 16336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926239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926239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147303 w 9229160"/>
              <a:gd name="connsiteY3" fmla="*/ 1500572 h 4954814"/>
              <a:gd name="connsiteX4" fmla="*/ 4471739 w 9229160"/>
              <a:gd name="connsiteY4" fmla="*/ 1574136 h 4954814"/>
              <a:gd name="connsiteX5" fmla="*/ 4906637 w 9229160"/>
              <a:gd name="connsiteY5" fmla="*/ 1444039 h 4954814"/>
              <a:gd name="connsiteX6" fmla="*/ 5215154 w 9229160"/>
              <a:gd name="connsiteY6" fmla="*/ 1105785 h 4954814"/>
              <a:gd name="connsiteX7" fmla="*/ 5661203 w 9229160"/>
              <a:gd name="connsiteY7" fmla="*/ 756380 h 4954814"/>
              <a:gd name="connsiteX8" fmla="*/ 5802452 w 9229160"/>
              <a:gd name="connsiteY8" fmla="*/ 503619 h 4954814"/>
              <a:gd name="connsiteX9" fmla="*/ 6103535 w 9229160"/>
              <a:gd name="connsiteY9" fmla="*/ 511053 h 4954814"/>
              <a:gd name="connsiteX10" fmla="*/ 6329522 w 9229160"/>
              <a:gd name="connsiteY10" fmla="*/ 581678 h 4954814"/>
              <a:gd name="connsiteX11" fmla="*/ 6553300 w 9229160"/>
              <a:gd name="connsiteY11" fmla="*/ 425561 h 4954814"/>
              <a:gd name="connsiteX12" fmla="*/ 6750305 w 9229160"/>
              <a:gd name="connsiteY12" fmla="*/ 362372 h 4954814"/>
              <a:gd name="connsiteX13" fmla="*/ 6854383 w 9229160"/>
              <a:gd name="connsiteY13" fmla="*/ 306616 h 4954814"/>
              <a:gd name="connsiteX14" fmla="*/ 7064281 w 9229160"/>
              <a:gd name="connsiteY14" fmla="*/ 9724 h 4954814"/>
              <a:gd name="connsiteX15" fmla="*/ 7320787 w 9229160"/>
              <a:gd name="connsiteY15" fmla="*/ 17718 h 4954814"/>
              <a:gd name="connsiteX16" fmla="*/ 7478930 w 9229160"/>
              <a:gd name="connsiteY16" fmla="*/ 142669 h 4954814"/>
              <a:gd name="connsiteX17" fmla="*/ 7728489 w 9229160"/>
              <a:gd name="connsiteY17" fmla="*/ 365535 h 4954814"/>
              <a:gd name="connsiteX18" fmla="*/ 7897710 w 9229160"/>
              <a:gd name="connsiteY18" fmla="*/ 810778 h 4954814"/>
              <a:gd name="connsiteX19" fmla="*/ 8010591 w 9229160"/>
              <a:gd name="connsiteY19" fmla="*/ 944329 h 4954814"/>
              <a:gd name="connsiteX20" fmla="*/ 8258647 w 9229160"/>
              <a:gd name="connsiteY20" fmla="*/ 1221568 h 4954814"/>
              <a:gd name="connsiteX21" fmla="*/ 8360786 w 9229160"/>
              <a:gd name="connsiteY21" fmla="*/ 1255614 h 4954814"/>
              <a:gd name="connsiteX22" fmla="*/ 8501838 w 9229160"/>
              <a:gd name="connsiteY22" fmla="*/ 1367482 h 4954814"/>
              <a:gd name="connsiteX23" fmla="*/ 8728614 w 9229160"/>
              <a:gd name="connsiteY23" fmla="*/ 1305064 h 4954814"/>
              <a:gd name="connsiteX24" fmla="*/ 8971401 w 9229160"/>
              <a:gd name="connsiteY24" fmla="*/ 1485432 h 4954814"/>
              <a:gd name="connsiteX25" fmla="*/ 9216213 w 9229160"/>
              <a:gd name="connsiteY25" fmla="*/ 1380859 h 4954814"/>
              <a:gd name="connsiteX26" fmla="*/ 9229128 w 9229160"/>
              <a:gd name="connsiteY26" fmla="*/ 4926239 h 4954814"/>
              <a:gd name="connsiteX27" fmla="*/ 8928 w 9229160"/>
              <a:gd name="connsiteY27" fmla="*/ 4954814 h 4954814"/>
              <a:gd name="connsiteX28" fmla="*/ 7771 w 9229160"/>
              <a:gd name="connsiteY28" fmla="*/ 3327201 h 4954814"/>
              <a:gd name="connsiteX29" fmla="*/ 245895 w 9229160"/>
              <a:gd name="connsiteY29" fmla="*/ 3136701 h 4954814"/>
              <a:gd name="connsiteX30" fmla="*/ 484020 w 9229160"/>
              <a:gd name="connsiteY30" fmla="*/ 3012876 h 4954814"/>
              <a:gd name="connsiteX31" fmla="*/ 636420 w 9229160"/>
              <a:gd name="connsiteY31" fmla="*/ 2727126 h 4954814"/>
              <a:gd name="connsiteX32" fmla="*/ 1045994 w 9229160"/>
              <a:gd name="connsiteY32" fmla="*/ 2460426 h 4954814"/>
              <a:gd name="connsiteX33" fmla="*/ 1531769 w 9229160"/>
              <a:gd name="connsiteY33" fmla="*/ 2374701 h 4954814"/>
              <a:gd name="connsiteX34" fmla="*/ 1969919 w 9229160"/>
              <a:gd name="connsiteY34" fmla="*/ 2222301 h 4954814"/>
              <a:gd name="connsiteX35" fmla="*/ 2389018 w 9229160"/>
              <a:gd name="connsiteY35" fmla="*/ 1927026 h 4954814"/>
              <a:gd name="connsiteX36" fmla="*/ 2893843 w 9229160"/>
              <a:gd name="connsiteY36" fmla="*/ 2222301 h 4954814"/>
              <a:gd name="connsiteX37" fmla="*/ 3298047 w 9229160"/>
              <a:gd name="connsiteY37"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254250 w 9229160"/>
              <a:gd name="connsiteY3" fmla="*/ 1559393 h 4954814"/>
              <a:gd name="connsiteX4" fmla="*/ 4471739 w 9229160"/>
              <a:gd name="connsiteY4" fmla="*/ 1574136 h 4954814"/>
              <a:gd name="connsiteX5" fmla="*/ 4906637 w 9229160"/>
              <a:gd name="connsiteY5" fmla="*/ 1444039 h 4954814"/>
              <a:gd name="connsiteX6" fmla="*/ 5215154 w 9229160"/>
              <a:gd name="connsiteY6" fmla="*/ 1105785 h 4954814"/>
              <a:gd name="connsiteX7" fmla="*/ 5661203 w 9229160"/>
              <a:gd name="connsiteY7" fmla="*/ 756380 h 4954814"/>
              <a:gd name="connsiteX8" fmla="*/ 5802452 w 9229160"/>
              <a:gd name="connsiteY8" fmla="*/ 503619 h 4954814"/>
              <a:gd name="connsiteX9" fmla="*/ 6103535 w 9229160"/>
              <a:gd name="connsiteY9" fmla="*/ 511053 h 4954814"/>
              <a:gd name="connsiteX10" fmla="*/ 6329522 w 9229160"/>
              <a:gd name="connsiteY10" fmla="*/ 581678 h 4954814"/>
              <a:gd name="connsiteX11" fmla="*/ 6553300 w 9229160"/>
              <a:gd name="connsiteY11" fmla="*/ 425561 h 4954814"/>
              <a:gd name="connsiteX12" fmla="*/ 6750305 w 9229160"/>
              <a:gd name="connsiteY12" fmla="*/ 362372 h 4954814"/>
              <a:gd name="connsiteX13" fmla="*/ 6854383 w 9229160"/>
              <a:gd name="connsiteY13" fmla="*/ 306616 h 4954814"/>
              <a:gd name="connsiteX14" fmla="*/ 7064281 w 9229160"/>
              <a:gd name="connsiteY14" fmla="*/ 9724 h 4954814"/>
              <a:gd name="connsiteX15" fmla="*/ 7320787 w 9229160"/>
              <a:gd name="connsiteY15" fmla="*/ 17718 h 4954814"/>
              <a:gd name="connsiteX16" fmla="*/ 7478930 w 9229160"/>
              <a:gd name="connsiteY16" fmla="*/ 142669 h 4954814"/>
              <a:gd name="connsiteX17" fmla="*/ 7728489 w 9229160"/>
              <a:gd name="connsiteY17" fmla="*/ 365535 h 4954814"/>
              <a:gd name="connsiteX18" fmla="*/ 7897710 w 9229160"/>
              <a:gd name="connsiteY18" fmla="*/ 810778 h 4954814"/>
              <a:gd name="connsiteX19" fmla="*/ 8010591 w 9229160"/>
              <a:gd name="connsiteY19" fmla="*/ 944329 h 4954814"/>
              <a:gd name="connsiteX20" fmla="*/ 8258647 w 9229160"/>
              <a:gd name="connsiteY20" fmla="*/ 1221568 h 4954814"/>
              <a:gd name="connsiteX21" fmla="*/ 8360786 w 9229160"/>
              <a:gd name="connsiteY21" fmla="*/ 1255614 h 4954814"/>
              <a:gd name="connsiteX22" fmla="*/ 8501838 w 9229160"/>
              <a:gd name="connsiteY22" fmla="*/ 1367482 h 4954814"/>
              <a:gd name="connsiteX23" fmla="*/ 8728614 w 9229160"/>
              <a:gd name="connsiteY23" fmla="*/ 1305064 h 4954814"/>
              <a:gd name="connsiteX24" fmla="*/ 8971401 w 9229160"/>
              <a:gd name="connsiteY24" fmla="*/ 1485432 h 4954814"/>
              <a:gd name="connsiteX25" fmla="*/ 9216213 w 9229160"/>
              <a:gd name="connsiteY25" fmla="*/ 1380859 h 4954814"/>
              <a:gd name="connsiteX26" fmla="*/ 9229128 w 9229160"/>
              <a:gd name="connsiteY26" fmla="*/ 4926239 h 4954814"/>
              <a:gd name="connsiteX27" fmla="*/ 8928 w 9229160"/>
              <a:gd name="connsiteY27" fmla="*/ 4954814 h 4954814"/>
              <a:gd name="connsiteX28" fmla="*/ 7771 w 9229160"/>
              <a:gd name="connsiteY28" fmla="*/ 3327201 h 4954814"/>
              <a:gd name="connsiteX29" fmla="*/ 245895 w 9229160"/>
              <a:gd name="connsiteY29" fmla="*/ 3136701 h 4954814"/>
              <a:gd name="connsiteX30" fmla="*/ 484020 w 9229160"/>
              <a:gd name="connsiteY30" fmla="*/ 3012876 h 4954814"/>
              <a:gd name="connsiteX31" fmla="*/ 636420 w 9229160"/>
              <a:gd name="connsiteY31" fmla="*/ 2727126 h 4954814"/>
              <a:gd name="connsiteX32" fmla="*/ 1045994 w 9229160"/>
              <a:gd name="connsiteY32" fmla="*/ 2460426 h 4954814"/>
              <a:gd name="connsiteX33" fmla="*/ 1531769 w 9229160"/>
              <a:gd name="connsiteY33" fmla="*/ 2374701 h 4954814"/>
              <a:gd name="connsiteX34" fmla="*/ 1969919 w 9229160"/>
              <a:gd name="connsiteY34" fmla="*/ 2222301 h 4954814"/>
              <a:gd name="connsiteX35" fmla="*/ 2389018 w 9229160"/>
              <a:gd name="connsiteY35" fmla="*/ 1927026 h 4954814"/>
              <a:gd name="connsiteX36" fmla="*/ 2893843 w 9229160"/>
              <a:gd name="connsiteY36" fmla="*/ 2222301 h 4954814"/>
              <a:gd name="connsiteX37" fmla="*/ 3298047 w 9229160"/>
              <a:gd name="connsiteY37" fmla="*/ 1944989 h 4954814"/>
              <a:gd name="connsiteX0" fmla="*/ 3298047 w 9848214"/>
              <a:gd name="connsiteY0" fmla="*/ 1944989 h 4954814"/>
              <a:gd name="connsiteX1" fmla="*/ 3735759 w 9848214"/>
              <a:gd name="connsiteY1" fmla="*/ 1812029 h 4954814"/>
              <a:gd name="connsiteX2" fmla="*/ 4055892 w 9848214"/>
              <a:gd name="connsiteY2" fmla="*/ 1519310 h 4954814"/>
              <a:gd name="connsiteX3" fmla="*/ 4254250 w 9848214"/>
              <a:gd name="connsiteY3" fmla="*/ 1559393 h 4954814"/>
              <a:gd name="connsiteX4" fmla="*/ 4471739 w 9848214"/>
              <a:gd name="connsiteY4" fmla="*/ 1574136 h 4954814"/>
              <a:gd name="connsiteX5" fmla="*/ 4906637 w 9848214"/>
              <a:gd name="connsiteY5" fmla="*/ 1444039 h 4954814"/>
              <a:gd name="connsiteX6" fmla="*/ 5215154 w 9848214"/>
              <a:gd name="connsiteY6" fmla="*/ 1105785 h 4954814"/>
              <a:gd name="connsiteX7" fmla="*/ 5661203 w 9848214"/>
              <a:gd name="connsiteY7" fmla="*/ 756380 h 4954814"/>
              <a:gd name="connsiteX8" fmla="*/ 5802452 w 9848214"/>
              <a:gd name="connsiteY8" fmla="*/ 503619 h 4954814"/>
              <a:gd name="connsiteX9" fmla="*/ 6103535 w 9848214"/>
              <a:gd name="connsiteY9" fmla="*/ 511053 h 4954814"/>
              <a:gd name="connsiteX10" fmla="*/ 6329522 w 9848214"/>
              <a:gd name="connsiteY10" fmla="*/ 581678 h 4954814"/>
              <a:gd name="connsiteX11" fmla="*/ 6553300 w 9848214"/>
              <a:gd name="connsiteY11" fmla="*/ 425561 h 4954814"/>
              <a:gd name="connsiteX12" fmla="*/ 6750305 w 9848214"/>
              <a:gd name="connsiteY12" fmla="*/ 362372 h 4954814"/>
              <a:gd name="connsiteX13" fmla="*/ 6854383 w 9848214"/>
              <a:gd name="connsiteY13" fmla="*/ 306616 h 4954814"/>
              <a:gd name="connsiteX14" fmla="*/ 7064281 w 9848214"/>
              <a:gd name="connsiteY14" fmla="*/ 9724 h 4954814"/>
              <a:gd name="connsiteX15" fmla="*/ 7320787 w 9848214"/>
              <a:gd name="connsiteY15" fmla="*/ 17718 h 4954814"/>
              <a:gd name="connsiteX16" fmla="*/ 7478930 w 9848214"/>
              <a:gd name="connsiteY16" fmla="*/ 142669 h 4954814"/>
              <a:gd name="connsiteX17" fmla="*/ 7728489 w 9848214"/>
              <a:gd name="connsiteY17" fmla="*/ 365535 h 4954814"/>
              <a:gd name="connsiteX18" fmla="*/ 7897710 w 9848214"/>
              <a:gd name="connsiteY18" fmla="*/ 810778 h 4954814"/>
              <a:gd name="connsiteX19" fmla="*/ 8010591 w 9848214"/>
              <a:gd name="connsiteY19" fmla="*/ 944329 h 4954814"/>
              <a:gd name="connsiteX20" fmla="*/ 8258647 w 9848214"/>
              <a:gd name="connsiteY20" fmla="*/ 1221568 h 4954814"/>
              <a:gd name="connsiteX21" fmla="*/ 8360786 w 9848214"/>
              <a:gd name="connsiteY21" fmla="*/ 1255614 h 4954814"/>
              <a:gd name="connsiteX22" fmla="*/ 8501838 w 9848214"/>
              <a:gd name="connsiteY22" fmla="*/ 1367482 h 4954814"/>
              <a:gd name="connsiteX23" fmla="*/ 8728614 w 9848214"/>
              <a:gd name="connsiteY23" fmla="*/ 1305064 h 4954814"/>
              <a:gd name="connsiteX24" fmla="*/ 8971401 w 9848214"/>
              <a:gd name="connsiteY24" fmla="*/ 1485432 h 4954814"/>
              <a:gd name="connsiteX25" fmla="*/ 9229128 w 9848214"/>
              <a:gd name="connsiteY25" fmla="*/ 4926239 h 4954814"/>
              <a:gd name="connsiteX26" fmla="*/ 8928 w 9848214"/>
              <a:gd name="connsiteY26" fmla="*/ 4954814 h 4954814"/>
              <a:gd name="connsiteX27" fmla="*/ 7771 w 9848214"/>
              <a:gd name="connsiteY27" fmla="*/ 3327201 h 4954814"/>
              <a:gd name="connsiteX28" fmla="*/ 245895 w 9848214"/>
              <a:gd name="connsiteY28" fmla="*/ 3136701 h 4954814"/>
              <a:gd name="connsiteX29" fmla="*/ 484020 w 9848214"/>
              <a:gd name="connsiteY29" fmla="*/ 3012876 h 4954814"/>
              <a:gd name="connsiteX30" fmla="*/ 636420 w 9848214"/>
              <a:gd name="connsiteY30" fmla="*/ 2727126 h 4954814"/>
              <a:gd name="connsiteX31" fmla="*/ 1045994 w 9848214"/>
              <a:gd name="connsiteY31" fmla="*/ 2460426 h 4954814"/>
              <a:gd name="connsiteX32" fmla="*/ 1531769 w 9848214"/>
              <a:gd name="connsiteY32" fmla="*/ 2374701 h 4954814"/>
              <a:gd name="connsiteX33" fmla="*/ 1969919 w 9848214"/>
              <a:gd name="connsiteY33" fmla="*/ 2222301 h 4954814"/>
              <a:gd name="connsiteX34" fmla="*/ 2389018 w 9848214"/>
              <a:gd name="connsiteY34" fmla="*/ 1927026 h 4954814"/>
              <a:gd name="connsiteX35" fmla="*/ 2893843 w 9848214"/>
              <a:gd name="connsiteY35" fmla="*/ 2222301 h 4954814"/>
              <a:gd name="connsiteX36" fmla="*/ 3298047 w 9848214"/>
              <a:gd name="connsiteY36" fmla="*/ 1944989 h 4954814"/>
              <a:gd name="connsiteX0" fmla="*/ 3298047 w 9793452"/>
              <a:gd name="connsiteY0" fmla="*/ 1944989 h 4954814"/>
              <a:gd name="connsiteX1" fmla="*/ 3735759 w 9793452"/>
              <a:gd name="connsiteY1" fmla="*/ 1812029 h 4954814"/>
              <a:gd name="connsiteX2" fmla="*/ 4055892 w 9793452"/>
              <a:gd name="connsiteY2" fmla="*/ 1519310 h 4954814"/>
              <a:gd name="connsiteX3" fmla="*/ 4254250 w 9793452"/>
              <a:gd name="connsiteY3" fmla="*/ 1559393 h 4954814"/>
              <a:gd name="connsiteX4" fmla="*/ 4471739 w 9793452"/>
              <a:gd name="connsiteY4" fmla="*/ 1574136 h 4954814"/>
              <a:gd name="connsiteX5" fmla="*/ 4906637 w 9793452"/>
              <a:gd name="connsiteY5" fmla="*/ 1444039 h 4954814"/>
              <a:gd name="connsiteX6" fmla="*/ 5215154 w 9793452"/>
              <a:gd name="connsiteY6" fmla="*/ 1105785 h 4954814"/>
              <a:gd name="connsiteX7" fmla="*/ 5661203 w 9793452"/>
              <a:gd name="connsiteY7" fmla="*/ 756380 h 4954814"/>
              <a:gd name="connsiteX8" fmla="*/ 5802452 w 9793452"/>
              <a:gd name="connsiteY8" fmla="*/ 503619 h 4954814"/>
              <a:gd name="connsiteX9" fmla="*/ 6103535 w 9793452"/>
              <a:gd name="connsiteY9" fmla="*/ 511053 h 4954814"/>
              <a:gd name="connsiteX10" fmla="*/ 6329522 w 9793452"/>
              <a:gd name="connsiteY10" fmla="*/ 581678 h 4954814"/>
              <a:gd name="connsiteX11" fmla="*/ 6553300 w 9793452"/>
              <a:gd name="connsiteY11" fmla="*/ 425561 h 4954814"/>
              <a:gd name="connsiteX12" fmla="*/ 6750305 w 9793452"/>
              <a:gd name="connsiteY12" fmla="*/ 362372 h 4954814"/>
              <a:gd name="connsiteX13" fmla="*/ 6854383 w 9793452"/>
              <a:gd name="connsiteY13" fmla="*/ 306616 h 4954814"/>
              <a:gd name="connsiteX14" fmla="*/ 7064281 w 9793452"/>
              <a:gd name="connsiteY14" fmla="*/ 9724 h 4954814"/>
              <a:gd name="connsiteX15" fmla="*/ 7320787 w 9793452"/>
              <a:gd name="connsiteY15" fmla="*/ 17718 h 4954814"/>
              <a:gd name="connsiteX16" fmla="*/ 7478930 w 9793452"/>
              <a:gd name="connsiteY16" fmla="*/ 142669 h 4954814"/>
              <a:gd name="connsiteX17" fmla="*/ 7728489 w 9793452"/>
              <a:gd name="connsiteY17" fmla="*/ 365535 h 4954814"/>
              <a:gd name="connsiteX18" fmla="*/ 7897710 w 9793452"/>
              <a:gd name="connsiteY18" fmla="*/ 810778 h 4954814"/>
              <a:gd name="connsiteX19" fmla="*/ 8010591 w 9793452"/>
              <a:gd name="connsiteY19" fmla="*/ 944329 h 4954814"/>
              <a:gd name="connsiteX20" fmla="*/ 8258647 w 9793452"/>
              <a:gd name="connsiteY20" fmla="*/ 1221568 h 4954814"/>
              <a:gd name="connsiteX21" fmla="*/ 8360786 w 9793452"/>
              <a:gd name="connsiteY21" fmla="*/ 1255614 h 4954814"/>
              <a:gd name="connsiteX22" fmla="*/ 8501838 w 9793452"/>
              <a:gd name="connsiteY22" fmla="*/ 1367482 h 4954814"/>
              <a:gd name="connsiteX23" fmla="*/ 8728614 w 9793452"/>
              <a:gd name="connsiteY23" fmla="*/ 1305064 h 4954814"/>
              <a:gd name="connsiteX24" fmla="*/ 8704701 w 9793452"/>
              <a:gd name="connsiteY24" fmla="*/ 2056932 h 4954814"/>
              <a:gd name="connsiteX25" fmla="*/ 9229128 w 9793452"/>
              <a:gd name="connsiteY25" fmla="*/ 4926239 h 4954814"/>
              <a:gd name="connsiteX26" fmla="*/ 8928 w 9793452"/>
              <a:gd name="connsiteY26" fmla="*/ 4954814 h 4954814"/>
              <a:gd name="connsiteX27" fmla="*/ 7771 w 9793452"/>
              <a:gd name="connsiteY27" fmla="*/ 3327201 h 4954814"/>
              <a:gd name="connsiteX28" fmla="*/ 245895 w 9793452"/>
              <a:gd name="connsiteY28" fmla="*/ 3136701 h 4954814"/>
              <a:gd name="connsiteX29" fmla="*/ 484020 w 9793452"/>
              <a:gd name="connsiteY29" fmla="*/ 3012876 h 4954814"/>
              <a:gd name="connsiteX30" fmla="*/ 636420 w 9793452"/>
              <a:gd name="connsiteY30" fmla="*/ 2727126 h 4954814"/>
              <a:gd name="connsiteX31" fmla="*/ 1045994 w 9793452"/>
              <a:gd name="connsiteY31" fmla="*/ 2460426 h 4954814"/>
              <a:gd name="connsiteX32" fmla="*/ 1531769 w 9793452"/>
              <a:gd name="connsiteY32" fmla="*/ 2374701 h 4954814"/>
              <a:gd name="connsiteX33" fmla="*/ 1969919 w 9793452"/>
              <a:gd name="connsiteY33" fmla="*/ 2222301 h 4954814"/>
              <a:gd name="connsiteX34" fmla="*/ 2389018 w 9793452"/>
              <a:gd name="connsiteY34" fmla="*/ 1927026 h 4954814"/>
              <a:gd name="connsiteX35" fmla="*/ 2893843 w 9793452"/>
              <a:gd name="connsiteY35" fmla="*/ 2222301 h 4954814"/>
              <a:gd name="connsiteX36" fmla="*/ 3298047 w 9793452"/>
              <a:gd name="connsiteY36" fmla="*/ 1944989 h 4954814"/>
              <a:gd name="connsiteX0" fmla="*/ 3298047 w 9782540"/>
              <a:gd name="connsiteY0" fmla="*/ 1944989 h 4954814"/>
              <a:gd name="connsiteX1" fmla="*/ 3735759 w 9782540"/>
              <a:gd name="connsiteY1" fmla="*/ 1812029 h 4954814"/>
              <a:gd name="connsiteX2" fmla="*/ 4055892 w 9782540"/>
              <a:gd name="connsiteY2" fmla="*/ 1519310 h 4954814"/>
              <a:gd name="connsiteX3" fmla="*/ 4254250 w 9782540"/>
              <a:gd name="connsiteY3" fmla="*/ 1559393 h 4954814"/>
              <a:gd name="connsiteX4" fmla="*/ 4471739 w 9782540"/>
              <a:gd name="connsiteY4" fmla="*/ 1574136 h 4954814"/>
              <a:gd name="connsiteX5" fmla="*/ 4906637 w 9782540"/>
              <a:gd name="connsiteY5" fmla="*/ 1444039 h 4954814"/>
              <a:gd name="connsiteX6" fmla="*/ 5215154 w 9782540"/>
              <a:gd name="connsiteY6" fmla="*/ 1105785 h 4954814"/>
              <a:gd name="connsiteX7" fmla="*/ 5661203 w 9782540"/>
              <a:gd name="connsiteY7" fmla="*/ 756380 h 4954814"/>
              <a:gd name="connsiteX8" fmla="*/ 5802452 w 9782540"/>
              <a:gd name="connsiteY8" fmla="*/ 503619 h 4954814"/>
              <a:gd name="connsiteX9" fmla="*/ 6103535 w 9782540"/>
              <a:gd name="connsiteY9" fmla="*/ 511053 h 4954814"/>
              <a:gd name="connsiteX10" fmla="*/ 6329522 w 9782540"/>
              <a:gd name="connsiteY10" fmla="*/ 581678 h 4954814"/>
              <a:gd name="connsiteX11" fmla="*/ 6553300 w 9782540"/>
              <a:gd name="connsiteY11" fmla="*/ 425561 h 4954814"/>
              <a:gd name="connsiteX12" fmla="*/ 6750305 w 9782540"/>
              <a:gd name="connsiteY12" fmla="*/ 362372 h 4954814"/>
              <a:gd name="connsiteX13" fmla="*/ 6854383 w 9782540"/>
              <a:gd name="connsiteY13" fmla="*/ 306616 h 4954814"/>
              <a:gd name="connsiteX14" fmla="*/ 7064281 w 9782540"/>
              <a:gd name="connsiteY14" fmla="*/ 9724 h 4954814"/>
              <a:gd name="connsiteX15" fmla="*/ 7320787 w 9782540"/>
              <a:gd name="connsiteY15" fmla="*/ 17718 h 4954814"/>
              <a:gd name="connsiteX16" fmla="*/ 7478930 w 9782540"/>
              <a:gd name="connsiteY16" fmla="*/ 142669 h 4954814"/>
              <a:gd name="connsiteX17" fmla="*/ 7728489 w 9782540"/>
              <a:gd name="connsiteY17" fmla="*/ 365535 h 4954814"/>
              <a:gd name="connsiteX18" fmla="*/ 7897710 w 9782540"/>
              <a:gd name="connsiteY18" fmla="*/ 810778 h 4954814"/>
              <a:gd name="connsiteX19" fmla="*/ 8010591 w 9782540"/>
              <a:gd name="connsiteY19" fmla="*/ 944329 h 4954814"/>
              <a:gd name="connsiteX20" fmla="*/ 8258647 w 9782540"/>
              <a:gd name="connsiteY20" fmla="*/ 1221568 h 4954814"/>
              <a:gd name="connsiteX21" fmla="*/ 8360786 w 9782540"/>
              <a:gd name="connsiteY21" fmla="*/ 1255614 h 4954814"/>
              <a:gd name="connsiteX22" fmla="*/ 8501838 w 9782540"/>
              <a:gd name="connsiteY22" fmla="*/ 1367482 h 4954814"/>
              <a:gd name="connsiteX23" fmla="*/ 8728614 w 9782540"/>
              <a:gd name="connsiteY23" fmla="*/ 1305064 h 4954814"/>
              <a:gd name="connsiteX24" fmla="*/ 8704701 w 9782540"/>
              <a:gd name="connsiteY24" fmla="*/ 2056932 h 4954814"/>
              <a:gd name="connsiteX25" fmla="*/ 9229128 w 9782540"/>
              <a:gd name="connsiteY25" fmla="*/ 4926239 h 4954814"/>
              <a:gd name="connsiteX26" fmla="*/ 8928 w 9782540"/>
              <a:gd name="connsiteY26" fmla="*/ 4954814 h 4954814"/>
              <a:gd name="connsiteX27" fmla="*/ 7771 w 9782540"/>
              <a:gd name="connsiteY27" fmla="*/ 3327201 h 4954814"/>
              <a:gd name="connsiteX28" fmla="*/ 245895 w 9782540"/>
              <a:gd name="connsiteY28" fmla="*/ 3136701 h 4954814"/>
              <a:gd name="connsiteX29" fmla="*/ 484020 w 9782540"/>
              <a:gd name="connsiteY29" fmla="*/ 3012876 h 4954814"/>
              <a:gd name="connsiteX30" fmla="*/ 636420 w 9782540"/>
              <a:gd name="connsiteY30" fmla="*/ 2727126 h 4954814"/>
              <a:gd name="connsiteX31" fmla="*/ 1045994 w 9782540"/>
              <a:gd name="connsiteY31" fmla="*/ 2460426 h 4954814"/>
              <a:gd name="connsiteX32" fmla="*/ 1531769 w 9782540"/>
              <a:gd name="connsiteY32" fmla="*/ 2374701 h 4954814"/>
              <a:gd name="connsiteX33" fmla="*/ 1969919 w 9782540"/>
              <a:gd name="connsiteY33" fmla="*/ 2222301 h 4954814"/>
              <a:gd name="connsiteX34" fmla="*/ 2389018 w 9782540"/>
              <a:gd name="connsiteY34" fmla="*/ 1927026 h 4954814"/>
              <a:gd name="connsiteX35" fmla="*/ 2893843 w 9782540"/>
              <a:gd name="connsiteY35" fmla="*/ 2222301 h 4954814"/>
              <a:gd name="connsiteX36" fmla="*/ 3298047 w 9782540"/>
              <a:gd name="connsiteY36" fmla="*/ 1944989 h 4954814"/>
              <a:gd name="connsiteX0" fmla="*/ 3298047 w 9786010"/>
              <a:gd name="connsiteY0" fmla="*/ 1944989 h 4954814"/>
              <a:gd name="connsiteX1" fmla="*/ 3735759 w 9786010"/>
              <a:gd name="connsiteY1" fmla="*/ 1812029 h 4954814"/>
              <a:gd name="connsiteX2" fmla="*/ 4055892 w 9786010"/>
              <a:gd name="connsiteY2" fmla="*/ 1519310 h 4954814"/>
              <a:gd name="connsiteX3" fmla="*/ 4254250 w 9786010"/>
              <a:gd name="connsiteY3" fmla="*/ 1559393 h 4954814"/>
              <a:gd name="connsiteX4" fmla="*/ 4471739 w 9786010"/>
              <a:gd name="connsiteY4" fmla="*/ 1574136 h 4954814"/>
              <a:gd name="connsiteX5" fmla="*/ 4906637 w 9786010"/>
              <a:gd name="connsiteY5" fmla="*/ 1444039 h 4954814"/>
              <a:gd name="connsiteX6" fmla="*/ 5215154 w 9786010"/>
              <a:gd name="connsiteY6" fmla="*/ 1105785 h 4954814"/>
              <a:gd name="connsiteX7" fmla="*/ 5661203 w 9786010"/>
              <a:gd name="connsiteY7" fmla="*/ 756380 h 4954814"/>
              <a:gd name="connsiteX8" fmla="*/ 5802452 w 9786010"/>
              <a:gd name="connsiteY8" fmla="*/ 503619 h 4954814"/>
              <a:gd name="connsiteX9" fmla="*/ 6103535 w 9786010"/>
              <a:gd name="connsiteY9" fmla="*/ 511053 h 4954814"/>
              <a:gd name="connsiteX10" fmla="*/ 6329522 w 9786010"/>
              <a:gd name="connsiteY10" fmla="*/ 581678 h 4954814"/>
              <a:gd name="connsiteX11" fmla="*/ 6553300 w 9786010"/>
              <a:gd name="connsiteY11" fmla="*/ 425561 h 4954814"/>
              <a:gd name="connsiteX12" fmla="*/ 6750305 w 9786010"/>
              <a:gd name="connsiteY12" fmla="*/ 362372 h 4954814"/>
              <a:gd name="connsiteX13" fmla="*/ 6854383 w 9786010"/>
              <a:gd name="connsiteY13" fmla="*/ 306616 h 4954814"/>
              <a:gd name="connsiteX14" fmla="*/ 7064281 w 9786010"/>
              <a:gd name="connsiteY14" fmla="*/ 9724 h 4954814"/>
              <a:gd name="connsiteX15" fmla="*/ 7320787 w 9786010"/>
              <a:gd name="connsiteY15" fmla="*/ 17718 h 4954814"/>
              <a:gd name="connsiteX16" fmla="*/ 7478930 w 9786010"/>
              <a:gd name="connsiteY16" fmla="*/ 142669 h 4954814"/>
              <a:gd name="connsiteX17" fmla="*/ 7728489 w 9786010"/>
              <a:gd name="connsiteY17" fmla="*/ 365535 h 4954814"/>
              <a:gd name="connsiteX18" fmla="*/ 7897710 w 9786010"/>
              <a:gd name="connsiteY18" fmla="*/ 810778 h 4954814"/>
              <a:gd name="connsiteX19" fmla="*/ 8010591 w 9786010"/>
              <a:gd name="connsiteY19" fmla="*/ 944329 h 4954814"/>
              <a:gd name="connsiteX20" fmla="*/ 8258647 w 9786010"/>
              <a:gd name="connsiteY20" fmla="*/ 1221568 h 4954814"/>
              <a:gd name="connsiteX21" fmla="*/ 8360786 w 9786010"/>
              <a:gd name="connsiteY21" fmla="*/ 1255614 h 4954814"/>
              <a:gd name="connsiteX22" fmla="*/ 8501838 w 9786010"/>
              <a:gd name="connsiteY22" fmla="*/ 1367482 h 4954814"/>
              <a:gd name="connsiteX23" fmla="*/ 8728614 w 9786010"/>
              <a:gd name="connsiteY23" fmla="*/ 1305064 h 4954814"/>
              <a:gd name="connsiteX24" fmla="*/ 8723751 w 9786010"/>
              <a:gd name="connsiteY24" fmla="*/ 2028357 h 4954814"/>
              <a:gd name="connsiteX25" fmla="*/ 9229128 w 9786010"/>
              <a:gd name="connsiteY25" fmla="*/ 4926239 h 4954814"/>
              <a:gd name="connsiteX26" fmla="*/ 8928 w 9786010"/>
              <a:gd name="connsiteY26" fmla="*/ 4954814 h 4954814"/>
              <a:gd name="connsiteX27" fmla="*/ 7771 w 9786010"/>
              <a:gd name="connsiteY27" fmla="*/ 3327201 h 4954814"/>
              <a:gd name="connsiteX28" fmla="*/ 245895 w 9786010"/>
              <a:gd name="connsiteY28" fmla="*/ 3136701 h 4954814"/>
              <a:gd name="connsiteX29" fmla="*/ 484020 w 9786010"/>
              <a:gd name="connsiteY29" fmla="*/ 3012876 h 4954814"/>
              <a:gd name="connsiteX30" fmla="*/ 636420 w 9786010"/>
              <a:gd name="connsiteY30" fmla="*/ 2727126 h 4954814"/>
              <a:gd name="connsiteX31" fmla="*/ 1045994 w 9786010"/>
              <a:gd name="connsiteY31" fmla="*/ 2460426 h 4954814"/>
              <a:gd name="connsiteX32" fmla="*/ 1531769 w 9786010"/>
              <a:gd name="connsiteY32" fmla="*/ 2374701 h 4954814"/>
              <a:gd name="connsiteX33" fmla="*/ 1969919 w 9786010"/>
              <a:gd name="connsiteY33" fmla="*/ 2222301 h 4954814"/>
              <a:gd name="connsiteX34" fmla="*/ 2389018 w 9786010"/>
              <a:gd name="connsiteY34" fmla="*/ 1927026 h 4954814"/>
              <a:gd name="connsiteX35" fmla="*/ 2893843 w 9786010"/>
              <a:gd name="connsiteY35" fmla="*/ 2222301 h 4954814"/>
              <a:gd name="connsiteX36" fmla="*/ 3298047 w 9786010"/>
              <a:gd name="connsiteY36" fmla="*/ 1944989 h 4954814"/>
              <a:gd name="connsiteX0" fmla="*/ 3298047 w 9387887"/>
              <a:gd name="connsiteY0" fmla="*/ 1944989 h 4954814"/>
              <a:gd name="connsiteX1" fmla="*/ 3735759 w 9387887"/>
              <a:gd name="connsiteY1" fmla="*/ 1812029 h 4954814"/>
              <a:gd name="connsiteX2" fmla="*/ 4055892 w 9387887"/>
              <a:gd name="connsiteY2" fmla="*/ 1519310 h 4954814"/>
              <a:gd name="connsiteX3" fmla="*/ 4254250 w 9387887"/>
              <a:gd name="connsiteY3" fmla="*/ 1559393 h 4954814"/>
              <a:gd name="connsiteX4" fmla="*/ 4471739 w 9387887"/>
              <a:gd name="connsiteY4" fmla="*/ 1574136 h 4954814"/>
              <a:gd name="connsiteX5" fmla="*/ 4906637 w 9387887"/>
              <a:gd name="connsiteY5" fmla="*/ 1444039 h 4954814"/>
              <a:gd name="connsiteX6" fmla="*/ 5215154 w 9387887"/>
              <a:gd name="connsiteY6" fmla="*/ 1105785 h 4954814"/>
              <a:gd name="connsiteX7" fmla="*/ 5661203 w 9387887"/>
              <a:gd name="connsiteY7" fmla="*/ 756380 h 4954814"/>
              <a:gd name="connsiteX8" fmla="*/ 5802452 w 9387887"/>
              <a:gd name="connsiteY8" fmla="*/ 503619 h 4954814"/>
              <a:gd name="connsiteX9" fmla="*/ 6103535 w 9387887"/>
              <a:gd name="connsiteY9" fmla="*/ 511053 h 4954814"/>
              <a:gd name="connsiteX10" fmla="*/ 6329522 w 9387887"/>
              <a:gd name="connsiteY10" fmla="*/ 581678 h 4954814"/>
              <a:gd name="connsiteX11" fmla="*/ 6553300 w 9387887"/>
              <a:gd name="connsiteY11" fmla="*/ 425561 h 4954814"/>
              <a:gd name="connsiteX12" fmla="*/ 6750305 w 9387887"/>
              <a:gd name="connsiteY12" fmla="*/ 362372 h 4954814"/>
              <a:gd name="connsiteX13" fmla="*/ 6854383 w 9387887"/>
              <a:gd name="connsiteY13" fmla="*/ 306616 h 4954814"/>
              <a:gd name="connsiteX14" fmla="*/ 7064281 w 9387887"/>
              <a:gd name="connsiteY14" fmla="*/ 9724 h 4954814"/>
              <a:gd name="connsiteX15" fmla="*/ 7320787 w 9387887"/>
              <a:gd name="connsiteY15" fmla="*/ 17718 h 4954814"/>
              <a:gd name="connsiteX16" fmla="*/ 7478930 w 9387887"/>
              <a:gd name="connsiteY16" fmla="*/ 142669 h 4954814"/>
              <a:gd name="connsiteX17" fmla="*/ 7728489 w 9387887"/>
              <a:gd name="connsiteY17" fmla="*/ 365535 h 4954814"/>
              <a:gd name="connsiteX18" fmla="*/ 7897710 w 9387887"/>
              <a:gd name="connsiteY18" fmla="*/ 810778 h 4954814"/>
              <a:gd name="connsiteX19" fmla="*/ 8010591 w 9387887"/>
              <a:gd name="connsiteY19" fmla="*/ 944329 h 4954814"/>
              <a:gd name="connsiteX20" fmla="*/ 8258647 w 9387887"/>
              <a:gd name="connsiteY20" fmla="*/ 1221568 h 4954814"/>
              <a:gd name="connsiteX21" fmla="*/ 8360786 w 9387887"/>
              <a:gd name="connsiteY21" fmla="*/ 1255614 h 4954814"/>
              <a:gd name="connsiteX22" fmla="*/ 8501838 w 9387887"/>
              <a:gd name="connsiteY22" fmla="*/ 1367482 h 4954814"/>
              <a:gd name="connsiteX23" fmla="*/ 8728614 w 9387887"/>
              <a:gd name="connsiteY23" fmla="*/ 1305064 h 4954814"/>
              <a:gd name="connsiteX24" fmla="*/ 8723751 w 9387887"/>
              <a:gd name="connsiteY24" fmla="*/ 2028357 h 4954814"/>
              <a:gd name="connsiteX25" fmla="*/ 8724303 w 9387887"/>
              <a:gd name="connsiteY25" fmla="*/ 4926239 h 4954814"/>
              <a:gd name="connsiteX26" fmla="*/ 8928 w 9387887"/>
              <a:gd name="connsiteY26" fmla="*/ 4954814 h 4954814"/>
              <a:gd name="connsiteX27" fmla="*/ 7771 w 9387887"/>
              <a:gd name="connsiteY27" fmla="*/ 3327201 h 4954814"/>
              <a:gd name="connsiteX28" fmla="*/ 245895 w 9387887"/>
              <a:gd name="connsiteY28" fmla="*/ 3136701 h 4954814"/>
              <a:gd name="connsiteX29" fmla="*/ 484020 w 9387887"/>
              <a:gd name="connsiteY29" fmla="*/ 3012876 h 4954814"/>
              <a:gd name="connsiteX30" fmla="*/ 636420 w 9387887"/>
              <a:gd name="connsiteY30" fmla="*/ 2727126 h 4954814"/>
              <a:gd name="connsiteX31" fmla="*/ 1045994 w 9387887"/>
              <a:gd name="connsiteY31" fmla="*/ 2460426 h 4954814"/>
              <a:gd name="connsiteX32" fmla="*/ 1531769 w 9387887"/>
              <a:gd name="connsiteY32" fmla="*/ 2374701 h 4954814"/>
              <a:gd name="connsiteX33" fmla="*/ 1969919 w 9387887"/>
              <a:gd name="connsiteY33" fmla="*/ 2222301 h 4954814"/>
              <a:gd name="connsiteX34" fmla="*/ 2389018 w 9387887"/>
              <a:gd name="connsiteY34" fmla="*/ 1927026 h 4954814"/>
              <a:gd name="connsiteX35" fmla="*/ 2893843 w 9387887"/>
              <a:gd name="connsiteY35" fmla="*/ 2222301 h 4954814"/>
              <a:gd name="connsiteX36" fmla="*/ 3298047 w 9387887"/>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28357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8782195"/>
              <a:gd name="connsiteY0" fmla="*/ 1944989 h 4954814"/>
              <a:gd name="connsiteX1" fmla="*/ 3735759 w 8782195"/>
              <a:gd name="connsiteY1" fmla="*/ 1812029 h 4954814"/>
              <a:gd name="connsiteX2" fmla="*/ 4055892 w 8782195"/>
              <a:gd name="connsiteY2" fmla="*/ 1519310 h 4954814"/>
              <a:gd name="connsiteX3" fmla="*/ 4254250 w 8782195"/>
              <a:gd name="connsiteY3" fmla="*/ 1559393 h 4954814"/>
              <a:gd name="connsiteX4" fmla="*/ 4471739 w 8782195"/>
              <a:gd name="connsiteY4" fmla="*/ 1574136 h 4954814"/>
              <a:gd name="connsiteX5" fmla="*/ 4906637 w 8782195"/>
              <a:gd name="connsiteY5" fmla="*/ 1444039 h 4954814"/>
              <a:gd name="connsiteX6" fmla="*/ 5215154 w 8782195"/>
              <a:gd name="connsiteY6" fmla="*/ 1105785 h 4954814"/>
              <a:gd name="connsiteX7" fmla="*/ 5661203 w 8782195"/>
              <a:gd name="connsiteY7" fmla="*/ 756380 h 4954814"/>
              <a:gd name="connsiteX8" fmla="*/ 5802452 w 8782195"/>
              <a:gd name="connsiteY8" fmla="*/ 503619 h 4954814"/>
              <a:gd name="connsiteX9" fmla="*/ 6103535 w 8782195"/>
              <a:gd name="connsiteY9" fmla="*/ 511053 h 4954814"/>
              <a:gd name="connsiteX10" fmla="*/ 6329522 w 8782195"/>
              <a:gd name="connsiteY10" fmla="*/ 581678 h 4954814"/>
              <a:gd name="connsiteX11" fmla="*/ 6553300 w 8782195"/>
              <a:gd name="connsiteY11" fmla="*/ 425561 h 4954814"/>
              <a:gd name="connsiteX12" fmla="*/ 6750305 w 8782195"/>
              <a:gd name="connsiteY12" fmla="*/ 362372 h 4954814"/>
              <a:gd name="connsiteX13" fmla="*/ 6854383 w 8782195"/>
              <a:gd name="connsiteY13" fmla="*/ 306616 h 4954814"/>
              <a:gd name="connsiteX14" fmla="*/ 7064281 w 8782195"/>
              <a:gd name="connsiteY14" fmla="*/ 9724 h 4954814"/>
              <a:gd name="connsiteX15" fmla="*/ 7320787 w 8782195"/>
              <a:gd name="connsiteY15" fmla="*/ 17718 h 4954814"/>
              <a:gd name="connsiteX16" fmla="*/ 7478930 w 8782195"/>
              <a:gd name="connsiteY16" fmla="*/ 142669 h 4954814"/>
              <a:gd name="connsiteX17" fmla="*/ 7728489 w 8782195"/>
              <a:gd name="connsiteY17" fmla="*/ 365535 h 4954814"/>
              <a:gd name="connsiteX18" fmla="*/ 7897710 w 8782195"/>
              <a:gd name="connsiteY18" fmla="*/ 810778 h 4954814"/>
              <a:gd name="connsiteX19" fmla="*/ 8010591 w 8782195"/>
              <a:gd name="connsiteY19" fmla="*/ 944329 h 4954814"/>
              <a:gd name="connsiteX20" fmla="*/ 8258647 w 8782195"/>
              <a:gd name="connsiteY20" fmla="*/ 1221568 h 4954814"/>
              <a:gd name="connsiteX21" fmla="*/ 8360786 w 8782195"/>
              <a:gd name="connsiteY21" fmla="*/ 1255614 h 4954814"/>
              <a:gd name="connsiteX22" fmla="*/ 8501838 w 8782195"/>
              <a:gd name="connsiteY22" fmla="*/ 1367482 h 4954814"/>
              <a:gd name="connsiteX23" fmla="*/ 8728614 w 8782195"/>
              <a:gd name="connsiteY23" fmla="*/ 1305064 h 4954814"/>
              <a:gd name="connsiteX24" fmla="*/ 8723751 w 8782195"/>
              <a:gd name="connsiteY24" fmla="*/ 2028357 h 4954814"/>
              <a:gd name="connsiteX25" fmla="*/ 8781453 w 8782195"/>
              <a:gd name="connsiteY25" fmla="*/ 4926239 h 4954814"/>
              <a:gd name="connsiteX26" fmla="*/ 8928 w 8782195"/>
              <a:gd name="connsiteY26" fmla="*/ 4954814 h 4954814"/>
              <a:gd name="connsiteX27" fmla="*/ 7771 w 8782195"/>
              <a:gd name="connsiteY27" fmla="*/ 3327201 h 4954814"/>
              <a:gd name="connsiteX28" fmla="*/ 245895 w 8782195"/>
              <a:gd name="connsiteY28" fmla="*/ 3136701 h 4954814"/>
              <a:gd name="connsiteX29" fmla="*/ 484020 w 8782195"/>
              <a:gd name="connsiteY29" fmla="*/ 3012876 h 4954814"/>
              <a:gd name="connsiteX30" fmla="*/ 636420 w 8782195"/>
              <a:gd name="connsiteY30" fmla="*/ 2727126 h 4954814"/>
              <a:gd name="connsiteX31" fmla="*/ 1045994 w 8782195"/>
              <a:gd name="connsiteY31" fmla="*/ 2460426 h 4954814"/>
              <a:gd name="connsiteX32" fmla="*/ 1531769 w 8782195"/>
              <a:gd name="connsiteY32" fmla="*/ 2374701 h 4954814"/>
              <a:gd name="connsiteX33" fmla="*/ 1969919 w 8782195"/>
              <a:gd name="connsiteY33" fmla="*/ 2222301 h 4954814"/>
              <a:gd name="connsiteX34" fmla="*/ 2389018 w 8782195"/>
              <a:gd name="connsiteY34" fmla="*/ 1927026 h 4954814"/>
              <a:gd name="connsiteX35" fmla="*/ 2893843 w 8782195"/>
              <a:gd name="connsiteY35" fmla="*/ 2222301 h 4954814"/>
              <a:gd name="connsiteX36" fmla="*/ 3298047 w 8782195"/>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28357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37882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9379668"/>
              <a:gd name="connsiteY0" fmla="*/ 1944989 h 4954814"/>
              <a:gd name="connsiteX1" fmla="*/ 3735759 w 9379668"/>
              <a:gd name="connsiteY1" fmla="*/ 1812029 h 4954814"/>
              <a:gd name="connsiteX2" fmla="*/ 4055892 w 9379668"/>
              <a:gd name="connsiteY2" fmla="*/ 1519310 h 4954814"/>
              <a:gd name="connsiteX3" fmla="*/ 4254250 w 9379668"/>
              <a:gd name="connsiteY3" fmla="*/ 1559393 h 4954814"/>
              <a:gd name="connsiteX4" fmla="*/ 4471739 w 9379668"/>
              <a:gd name="connsiteY4" fmla="*/ 1574136 h 4954814"/>
              <a:gd name="connsiteX5" fmla="*/ 4906637 w 9379668"/>
              <a:gd name="connsiteY5" fmla="*/ 1444039 h 4954814"/>
              <a:gd name="connsiteX6" fmla="*/ 5215154 w 9379668"/>
              <a:gd name="connsiteY6" fmla="*/ 1105785 h 4954814"/>
              <a:gd name="connsiteX7" fmla="*/ 5661203 w 9379668"/>
              <a:gd name="connsiteY7" fmla="*/ 756380 h 4954814"/>
              <a:gd name="connsiteX8" fmla="*/ 5802452 w 9379668"/>
              <a:gd name="connsiteY8" fmla="*/ 503619 h 4954814"/>
              <a:gd name="connsiteX9" fmla="*/ 6103535 w 9379668"/>
              <a:gd name="connsiteY9" fmla="*/ 511053 h 4954814"/>
              <a:gd name="connsiteX10" fmla="*/ 6329522 w 9379668"/>
              <a:gd name="connsiteY10" fmla="*/ 581678 h 4954814"/>
              <a:gd name="connsiteX11" fmla="*/ 6553300 w 9379668"/>
              <a:gd name="connsiteY11" fmla="*/ 425561 h 4954814"/>
              <a:gd name="connsiteX12" fmla="*/ 6750305 w 9379668"/>
              <a:gd name="connsiteY12" fmla="*/ 362372 h 4954814"/>
              <a:gd name="connsiteX13" fmla="*/ 6854383 w 9379668"/>
              <a:gd name="connsiteY13" fmla="*/ 306616 h 4954814"/>
              <a:gd name="connsiteX14" fmla="*/ 7064281 w 9379668"/>
              <a:gd name="connsiteY14" fmla="*/ 9724 h 4954814"/>
              <a:gd name="connsiteX15" fmla="*/ 7320787 w 9379668"/>
              <a:gd name="connsiteY15" fmla="*/ 17718 h 4954814"/>
              <a:gd name="connsiteX16" fmla="*/ 7478930 w 9379668"/>
              <a:gd name="connsiteY16" fmla="*/ 142669 h 4954814"/>
              <a:gd name="connsiteX17" fmla="*/ 7728489 w 9379668"/>
              <a:gd name="connsiteY17" fmla="*/ 365535 h 4954814"/>
              <a:gd name="connsiteX18" fmla="*/ 7897710 w 9379668"/>
              <a:gd name="connsiteY18" fmla="*/ 810778 h 4954814"/>
              <a:gd name="connsiteX19" fmla="*/ 8010591 w 9379668"/>
              <a:gd name="connsiteY19" fmla="*/ 944329 h 4954814"/>
              <a:gd name="connsiteX20" fmla="*/ 8258647 w 9379668"/>
              <a:gd name="connsiteY20" fmla="*/ 1221568 h 4954814"/>
              <a:gd name="connsiteX21" fmla="*/ 8360786 w 9379668"/>
              <a:gd name="connsiteY21" fmla="*/ 1255614 h 4954814"/>
              <a:gd name="connsiteX22" fmla="*/ 8501838 w 9379668"/>
              <a:gd name="connsiteY22" fmla="*/ 1367482 h 4954814"/>
              <a:gd name="connsiteX23" fmla="*/ 8728614 w 9379668"/>
              <a:gd name="connsiteY23" fmla="*/ 1305064 h 4954814"/>
              <a:gd name="connsiteX24" fmla="*/ 8724303 w 9379668"/>
              <a:gd name="connsiteY24" fmla="*/ 4926239 h 4954814"/>
              <a:gd name="connsiteX25" fmla="*/ 8928 w 9379668"/>
              <a:gd name="connsiteY25" fmla="*/ 4954814 h 4954814"/>
              <a:gd name="connsiteX26" fmla="*/ 7771 w 9379668"/>
              <a:gd name="connsiteY26" fmla="*/ 3327201 h 4954814"/>
              <a:gd name="connsiteX27" fmla="*/ 245895 w 9379668"/>
              <a:gd name="connsiteY27" fmla="*/ 3136701 h 4954814"/>
              <a:gd name="connsiteX28" fmla="*/ 484020 w 9379668"/>
              <a:gd name="connsiteY28" fmla="*/ 3012876 h 4954814"/>
              <a:gd name="connsiteX29" fmla="*/ 636420 w 9379668"/>
              <a:gd name="connsiteY29" fmla="*/ 2727126 h 4954814"/>
              <a:gd name="connsiteX30" fmla="*/ 1045994 w 9379668"/>
              <a:gd name="connsiteY30" fmla="*/ 2460426 h 4954814"/>
              <a:gd name="connsiteX31" fmla="*/ 1531769 w 9379668"/>
              <a:gd name="connsiteY31" fmla="*/ 2374701 h 4954814"/>
              <a:gd name="connsiteX32" fmla="*/ 1969919 w 9379668"/>
              <a:gd name="connsiteY32" fmla="*/ 2222301 h 4954814"/>
              <a:gd name="connsiteX33" fmla="*/ 2389018 w 9379668"/>
              <a:gd name="connsiteY33" fmla="*/ 1927026 h 4954814"/>
              <a:gd name="connsiteX34" fmla="*/ 2893843 w 9379668"/>
              <a:gd name="connsiteY34" fmla="*/ 2222301 h 4954814"/>
              <a:gd name="connsiteX35" fmla="*/ 3298047 w 9379668"/>
              <a:gd name="connsiteY35" fmla="*/ 1944989 h 4954814"/>
              <a:gd name="connsiteX0" fmla="*/ 3298047 w 9379668"/>
              <a:gd name="connsiteY0" fmla="*/ 1944989 h 4954814"/>
              <a:gd name="connsiteX1" fmla="*/ 3735759 w 9379668"/>
              <a:gd name="connsiteY1" fmla="*/ 1812029 h 4954814"/>
              <a:gd name="connsiteX2" fmla="*/ 4055892 w 9379668"/>
              <a:gd name="connsiteY2" fmla="*/ 1519310 h 4954814"/>
              <a:gd name="connsiteX3" fmla="*/ 4254250 w 9379668"/>
              <a:gd name="connsiteY3" fmla="*/ 1559393 h 4954814"/>
              <a:gd name="connsiteX4" fmla="*/ 4471739 w 9379668"/>
              <a:gd name="connsiteY4" fmla="*/ 1574136 h 4954814"/>
              <a:gd name="connsiteX5" fmla="*/ 4906637 w 9379668"/>
              <a:gd name="connsiteY5" fmla="*/ 1444039 h 4954814"/>
              <a:gd name="connsiteX6" fmla="*/ 5215154 w 9379668"/>
              <a:gd name="connsiteY6" fmla="*/ 1105785 h 4954814"/>
              <a:gd name="connsiteX7" fmla="*/ 5661203 w 9379668"/>
              <a:gd name="connsiteY7" fmla="*/ 756380 h 4954814"/>
              <a:gd name="connsiteX8" fmla="*/ 5802452 w 9379668"/>
              <a:gd name="connsiteY8" fmla="*/ 503619 h 4954814"/>
              <a:gd name="connsiteX9" fmla="*/ 6103535 w 9379668"/>
              <a:gd name="connsiteY9" fmla="*/ 511053 h 4954814"/>
              <a:gd name="connsiteX10" fmla="*/ 6329522 w 9379668"/>
              <a:gd name="connsiteY10" fmla="*/ 581678 h 4954814"/>
              <a:gd name="connsiteX11" fmla="*/ 6553300 w 9379668"/>
              <a:gd name="connsiteY11" fmla="*/ 425561 h 4954814"/>
              <a:gd name="connsiteX12" fmla="*/ 6750305 w 9379668"/>
              <a:gd name="connsiteY12" fmla="*/ 362372 h 4954814"/>
              <a:gd name="connsiteX13" fmla="*/ 6854383 w 9379668"/>
              <a:gd name="connsiteY13" fmla="*/ 306616 h 4954814"/>
              <a:gd name="connsiteX14" fmla="*/ 7064281 w 9379668"/>
              <a:gd name="connsiteY14" fmla="*/ 9724 h 4954814"/>
              <a:gd name="connsiteX15" fmla="*/ 7320787 w 9379668"/>
              <a:gd name="connsiteY15" fmla="*/ 17718 h 4954814"/>
              <a:gd name="connsiteX16" fmla="*/ 7478930 w 9379668"/>
              <a:gd name="connsiteY16" fmla="*/ 142669 h 4954814"/>
              <a:gd name="connsiteX17" fmla="*/ 7728489 w 9379668"/>
              <a:gd name="connsiteY17" fmla="*/ 365535 h 4954814"/>
              <a:gd name="connsiteX18" fmla="*/ 7897710 w 9379668"/>
              <a:gd name="connsiteY18" fmla="*/ 810778 h 4954814"/>
              <a:gd name="connsiteX19" fmla="*/ 8010591 w 9379668"/>
              <a:gd name="connsiteY19" fmla="*/ 944329 h 4954814"/>
              <a:gd name="connsiteX20" fmla="*/ 8258647 w 9379668"/>
              <a:gd name="connsiteY20" fmla="*/ 1221568 h 4954814"/>
              <a:gd name="connsiteX21" fmla="*/ 8360786 w 9379668"/>
              <a:gd name="connsiteY21" fmla="*/ 1255614 h 4954814"/>
              <a:gd name="connsiteX22" fmla="*/ 8501838 w 9379668"/>
              <a:gd name="connsiteY22" fmla="*/ 1367482 h 4954814"/>
              <a:gd name="connsiteX23" fmla="*/ 8728614 w 9379668"/>
              <a:gd name="connsiteY23" fmla="*/ 1305064 h 4954814"/>
              <a:gd name="connsiteX24" fmla="*/ 8724303 w 9379668"/>
              <a:gd name="connsiteY24" fmla="*/ 4935764 h 4954814"/>
              <a:gd name="connsiteX25" fmla="*/ 8928 w 9379668"/>
              <a:gd name="connsiteY25" fmla="*/ 4954814 h 4954814"/>
              <a:gd name="connsiteX26" fmla="*/ 7771 w 9379668"/>
              <a:gd name="connsiteY26" fmla="*/ 3327201 h 4954814"/>
              <a:gd name="connsiteX27" fmla="*/ 245895 w 9379668"/>
              <a:gd name="connsiteY27" fmla="*/ 3136701 h 4954814"/>
              <a:gd name="connsiteX28" fmla="*/ 484020 w 9379668"/>
              <a:gd name="connsiteY28" fmla="*/ 3012876 h 4954814"/>
              <a:gd name="connsiteX29" fmla="*/ 636420 w 9379668"/>
              <a:gd name="connsiteY29" fmla="*/ 2727126 h 4954814"/>
              <a:gd name="connsiteX30" fmla="*/ 1045994 w 9379668"/>
              <a:gd name="connsiteY30" fmla="*/ 2460426 h 4954814"/>
              <a:gd name="connsiteX31" fmla="*/ 1531769 w 9379668"/>
              <a:gd name="connsiteY31" fmla="*/ 2374701 h 4954814"/>
              <a:gd name="connsiteX32" fmla="*/ 1969919 w 9379668"/>
              <a:gd name="connsiteY32" fmla="*/ 2222301 h 4954814"/>
              <a:gd name="connsiteX33" fmla="*/ 2389018 w 9379668"/>
              <a:gd name="connsiteY33" fmla="*/ 1927026 h 4954814"/>
              <a:gd name="connsiteX34" fmla="*/ 2893843 w 9379668"/>
              <a:gd name="connsiteY34" fmla="*/ 2222301 h 4954814"/>
              <a:gd name="connsiteX35" fmla="*/ 3298047 w 9379668"/>
              <a:gd name="connsiteY35" fmla="*/ 1944989 h 4954814"/>
              <a:gd name="connsiteX0" fmla="*/ 3298047 w 8743275"/>
              <a:gd name="connsiteY0" fmla="*/ 1944989 h 4954814"/>
              <a:gd name="connsiteX1" fmla="*/ 3735759 w 8743275"/>
              <a:gd name="connsiteY1" fmla="*/ 1812029 h 4954814"/>
              <a:gd name="connsiteX2" fmla="*/ 4055892 w 8743275"/>
              <a:gd name="connsiteY2" fmla="*/ 1519310 h 4954814"/>
              <a:gd name="connsiteX3" fmla="*/ 4254250 w 8743275"/>
              <a:gd name="connsiteY3" fmla="*/ 1559393 h 4954814"/>
              <a:gd name="connsiteX4" fmla="*/ 4471739 w 8743275"/>
              <a:gd name="connsiteY4" fmla="*/ 1574136 h 4954814"/>
              <a:gd name="connsiteX5" fmla="*/ 4906637 w 8743275"/>
              <a:gd name="connsiteY5" fmla="*/ 1444039 h 4954814"/>
              <a:gd name="connsiteX6" fmla="*/ 5215154 w 8743275"/>
              <a:gd name="connsiteY6" fmla="*/ 1105785 h 4954814"/>
              <a:gd name="connsiteX7" fmla="*/ 5661203 w 8743275"/>
              <a:gd name="connsiteY7" fmla="*/ 756380 h 4954814"/>
              <a:gd name="connsiteX8" fmla="*/ 5802452 w 8743275"/>
              <a:gd name="connsiteY8" fmla="*/ 503619 h 4954814"/>
              <a:gd name="connsiteX9" fmla="*/ 6103535 w 8743275"/>
              <a:gd name="connsiteY9" fmla="*/ 511053 h 4954814"/>
              <a:gd name="connsiteX10" fmla="*/ 6329522 w 8743275"/>
              <a:gd name="connsiteY10" fmla="*/ 581678 h 4954814"/>
              <a:gd name="connsiteX11" fmla="*/ 6553300 w 8743275"/>
              <a:gd name="connsiteY11" fmla="*/ 425561 h 4954814"/>
              <a:gd name="connsiteX12" fmla="*/ 6750305 w 8743275"/>
              <a:gd name="connsiteY12" fmla="*/ 362372 h 4954814"/>
              <a:gd name="connsiteX13" fmla="*/ 6854383 w 8743275"/>
              <a:gd name="connsiteY13" fmla="*/ 306616 h 4954814"/>
              <a:gd name="connsiteX14" fmla="*/ 7064281 w 8743275"/>
              <a:gd name="connsiteY14" fmla="*/ 9724 h 4954814"/>
              <a:gd name="connsiteX15" fmla="*/ 7320787 w 8743275"/>
              <a:gd name="connsiteY15" fmla="*/ 17718 h 4954814"/>
              <a:gd name="connsiteX16" fmla="*/ 7478930 w 8743275"/>
              <a:gd name="connsiteY16" fmla="*/ 142669 h 4954814"/>
              <a:gd name="connsiteX17" fmla="*/ 7728489 w 8743275"/>
              <a:gd name="connsiteY17" fmla="*/ 365535 h 4954814"/>
              <a:gd name="connsiteX18" fmla="*/ 7897710 w 8743275"/>
              <a:gd name="connsiteY18" fmla="*/ 810778 h 4954814"/>
              <a:gd name="connsiteX19" fmla="*/ 8010591 w 8743275"/>
              <a:gd name="connsiteY19" fmla="*/ 944329 h 4954814"/>
              <a:gd name="connsiteX20" fmla="*/ 8258647 w 8743275"/>
              <a:gd name="connsiteY20" fmla="*/ 1221568 h 4954814"/>
              <a:gd name="connsiteX21" fmla="*/ 8360786 w 8743275"/>
              <a:gd name="connsiteY21" fmla="*/ 1255614 h 4954814"/>
              <a:gd name="connsiteX22" fmla="*/ 8501838 w 8743275"/>
              <a:gd name="connsiteY22" fmla="*/ 1367482 h 4954814"/>
              <a:gd name="connsiteX23" fmla="*/ 8728614 w 8743275"/>
              <a:gd name="connsiteY23" fmla="*/ 1305064 h 4954814"/>
              <a:gd name="connsiteX24" fmla="*/ 8724303 w 8743275"/>
              <a:gd name="connsiteY24" fmla="*/ 4935764 h 4954814"/>
              <a:gd name="connsiteX25" fmla="*/ 8928 w 8743275"/>
              <a:gd name="connsiteY25" fmla="*/ 4954814 h 4954814"/>
              <a:gd name="connsiteX26" fmla="*/ 7771 w 8743275"/>
              <a:gd name="connsiteY26" fmla="*/ 3327201 h 4954814"/>
              <a:gd name="connsiteX27" fmla="*/ 245895 w 8743275"/>
              <a:gd name="connsiteY27" fmla="*/ 3136701 h 4954814"/>
              <a:gd name="connsiteX28" fmla="*/ 484020 w 8743275"/>
              <a:gd name="connsiteY28" fmla="*/ 3012876 h 4954814"/>
              <a:gd name="connsiteX29" fmla="*/ 636420 w 8743275"/>
              <a:gd name="connsiteY29" fmla="*/ 2727126 h 4954814"/>
              <a:gd name="connsiteX30" fmla="*/ 1045994 w 8743275"/>
              <a:gd name="connsiteY30" fmla="*/ 2460426 h 4954814"/>
              <a:gd name="connsiteX31" fmla="*/ 1531769 w 8743275"/>
              <a:gd name="connsiteY31" fmla="*/ 2374701 h 4954814"/>
              <a:gd name="connsiteX32" fmla="*/ 1969919 w 8743275"/>
              <a:gd name="connsiteY32" fmla="*/ 2222301 h 4954814"/>
              <a:gd name="connsiteX33" fmla="*/ 2389018 w 8743275"/>
              <a:gd name="connsiteY33" fmla="*/ 1927026 h 4954814"/>
              <a:gd name="connsiteX34" fmla="*/ 2893843 w 8743275"/>
              <a:gd name="connsiteY34" fmla="*/ 2222301 h 4954814"/>
              <a:gd name="connsiteX35" fmla="*/ 3298047 w 8743275"/>
              <a:gd name="connsiteY35" fmla="*/ 1944989 h 4954814"/>
              <a:gd name="connsiteX0" fmla="*/ 3298047 w 8745193"/>
              <a:gd name="connsiteY0" fmla="*/ 1944989 h 4954814"/>
              <a:gd name="connsiteX1" fmla="*/ 3735759 w 8745193"/>
              <a:gd name="connsiteY1" fmla="*/ 1812029 h 4954814"/>
              <a:gd name="connsiteX2" fmla="*/ 4055892 w 8745193"/>
              <a:gd name="connsiteY2" fmla="*/ 1519310 h 4954814"/>
              <a:gd name="connsiteX3" fmla="*/ 4254250 w 8745193"/>
              <a:gd name="connsiteY3" fmla="*/ 1559393 h 4954814"/>
              <a:gd name="connsiteX4" fmla="*/ 4471739 w 8745193"/>
              <a:gd name="connsiteY4" fmla="*/ 1574136 h 4954814"/>
              <a:gd name="connsiteX5" fmla="*/ 4906637 w 8745193"/>
              <a:gd name="connsiteY5" fmla="*/ 1444039 h 4954814"/>
              <a:gd name="connsiteX6" fmla="*/ 5215154 w 8745193"/>
              <a:gd name="connsiteY6" fmla="*/ 1105785 h 4954814"/>
              <a:gd name="connsiteX7" fmla="*/ 5661203 w 8745193"/>
              <a:gd name="connsiteY7" fmla="*/ 756380 h 4954814"/>
              <a:gd name="connsiteX8" fmla="*/ 5802452 w 8745193"/>
              <a:gd name="connsiteY8" fmla="*/ 503619 h 4954814"/>
              <a:gd name="connsiteX9" fmla="*/ 6103535 w 8745193"/>
              <a:gd name="connsiteY9" fmla="*/ 511053 h 4954814"/>
              <a:gd name="connsiteX10" fmla="*/ 6329522 w 8745193"/>
              <a:gd name="connsiteY10" fmla="*/ 581678 h 4954814"/>
              <a:gd name="connsiteX11" fmla="*/ 6553300 w 8745193"/>
              <a:gd name="connsiteY11" fmla="*/ 425561 h 4954814"/>
              <a:gd name="connsiteX12" fmla="*/ 6750305 w 8745193"/>
              <a:gd name="connsiteY12" fmla="*/ 362372 h 4954814"/>
              <a:gd name="connsiteX13" fmla="*/ 6854383 w 8745193"/>
              <a:gd name="connsiteY13" fmla="*/ 306616 h 4954814"/>
              <a:gd name="connsiteX14" fmla="*/ 7064281 w 8745193"/>
              <a:gd name="connsiteY14" fmla="*/ 9724 h 4954814"/>
              <a:gd name="connsiteX15" fmla="*/ 7320787 w 8745193"/>
              <a:gd name="connsiteY15" fmla="*/ 17718 h 4954814"/>
              <a:gd name="connsiteX16" fmla="*/ 7478930 w 8745193"/>
              <a:gd name="connsiteY16" fmla="*/ 142669 h 4954814"/>
              <a:gd name="connsiteX17" fmla="*/ 7728489 w 8745193"/>
              <a:gd name="connsiteY17" fmla="*/ 365535 h 4954814"/>
              <a:gd name="connsiteX18" fmla="*/ 7897710 w 8745193"/>
              <a:gd name="connsiteY18" fmla="*/ 810778 h 4954814"/>
              <a:gd name="connsiteX19" fmla="*/ 8010591 w 8745193"/>
              <a:gd name="connsiteY19" fmla="*/ 944329 h 4954814"/>
              <a:gd name="connsiteX20" fmla="*/ 8258647 w 8745193"/>
              <a:gd name="connsiteY20" fmla="*/ 1221568 h 4954814"/>
              <a:gd name="connsiteX21" fmla="*/ 8360786 w 8745193"/>
              <a:gd name="connsiteY21" fmla="*/ 1255614 h 4954814"/>
              <a:gd name="connsiteX22" fmla="*/ 8501838 w 8745193"/>
              <a:gd name="connsiteY22" fmla="*/ 1367482 h 4954814"/>
              <a:gd name="connsiteX23" fmla="*/ 8728614 w 8745193"/>
              <a:gd name="connsiteY23" fmla="*/ 1305064 h 4954814"/>
              <a:gd name="connsiteX24" fmla="*/ 8724303 w 8745193"/>
              <a:gd name="connsiteY24" fmla="*/ 4935764 h 4954814"/>
              <a:gd name="connsiteX25" fmla="*/ 8928 w 8745193"/>
              <a:gd name="connsiteY25" fmla="*/ 4954814 h 4954814"/>
              <a:gd name="connsiteX26" fmla="*/ 7771 w 8745193"/>
              <a:gd name="connsiteY26" fmla="*/ 3327201 h 4954814"/>
              <a:gd name="connsiteX27" fmla="*/ 245895 w 8745193"/>
              <a:gd name="connsiteY27" fmla="*/ 3136701 h 4954814"/>
              <a:gd name="connsiteX28" fmla="*/ 484020 w 8745193"/>
              <a:gd name="connsiteY28" fmla="*/ 3012876 h 4954814"/>
              <a:gd name="connsiteX29" fmla="*/ 636420 w 8745193"/>
              <a:gd name="connsiteY29" fmla="*/ 2727126 h 4954814"/>
              <a:gd name="connsiteX30" fmla="*/ 1045994 w 8745193"/>
              <a:gd name="connsiteY30" fmla="*/ 2460426 h 4954814"/>
              <a:gd name="connsiteX31" fmla="*/ 1531769 w 8745193"/>
              <a:gd name="connsiteY31" fmla="*/ 2374701 h 4954814"/>
              <a:gd name="connsiteX32" fmla="*/ 1969919 w 8745193"/>
              <a:gd name="connsiteY32" fmla="*/ 2222301 h 4954814"/>
              <a:gd name="connsiteX33" fmla="*/ 2389018 w 8745193"/>
              <a:gd name="connsiteY33" fmla="*/ 1927026 h 4954814"/>
              <a:gd name="connsiteX34" fmla="*/ 2893843 w 8745193"/>
              <a:gd name="connsiteY34" fmla="*/ 2222301 h 4954814"/>
              <a:gd name="connsiteX35" fmla="*/ 3298047 w 8745193"/>
              <a:gd name="connsiteY35" fmla="*/ 1944989 h 4954814"/>
              <a:gd name="connsiteX0" fmla="*/ 3298047 w 8745193"/>
              <a:gd name="connsiteY0" fmla="*/ 1944989 h 4954814"/>
              <a:gd name="connsiteX1" fmla="*/ 3735759 w 8745193"/>
              <a:gd name="connsiteY1" fmla="*/ 1812029 h 4954814"/>
              <a:gd name="connsiteX2" fmla="*/ 4055892 w 8745193"/>
              <a:gd name="connsiteY2" fmla="*/ 1519310 h 4954814"/>
              <a:gd name="connsiteX3" fmla="*/ 4254250 w 8745193"/>
              <a:gd name="connsiteY3" fmla="*/ 1559393 h 4954814"/>
              <a:gd name="connsiteX4" fmla="*/ 4471739 w 8745193"/>
              <a:gd name="connsiteY4" fmla="*/ 1574136 h 4954814"/>
              <a:gd name="connsiteX5" fmla="*/ 4906637 w 8745193"/>
              <a:gd name="connsiteY5" fmla="*/ 1444039 h 4954814"/>
              <a:gd name="connsiteX6" fmla="*/ 5215154 w 8745193"/>
              <a:gd name="connsiteY6" fmla="*/ 1105785 h 4954814"/>
              <a:gd name="connsiteX7" fmla="*/ 5661203 w 8745193"/>
              <a:gd name="connsiteY7" fmla="*/ 756380 h 4954814"/>
              <a:gd name="connsiteX8" fmla="*/ 5802452 w 8745193"/>
              <a:gd name="connsiteY8" fmla="*/ 503619 h 4954814"/>
              <a:gd name="connsiteX9" fmla="*/ 6103535 w 8745193"/>
              <a:gd name="connsiteY9" fmla="*/ 511053 h 4954814"/>
              <a:gd name="connsiteX10" fmla="*/ 6329522 w 8745193"/>
              <a:gd name="connsiteY10" fmla="*/ 581678 h 4954814"/>
              <a:gd name="connsiteX11" fmla="*/ 6553300 w 8745193"/>
              <a:gd name="connsiteY11" fmla="*/ 425561 h 4954814"/>
              <a:gd name="connsiteX12" fmla="*/ 6750305 w 8745193"/>
              <a:gd name="connsiteY12" fmla="*/ 362372 h 4954814"/>
              <a:gd name="connsiteX13" fmla="*/ 6854383 w 8745193"/>
              <a:gd name="connsiteY13" fmla="*/ 306616 h 4954814"/>
              <a:gd name="connsiteX14" fmla="*/ 7064281 w 8745193"/>
              <a:gd name="connsiteY14" fmla="*/ 9724 h 4954814"/>
              <a:gd name="connsiteX15" fmla="*/ 7320787 w 8745193"/>
              <a:gd name="connsiteY15" fmla="*/ 17718 h 4954814"/>
              <a:gd name="connsiteX16" fmla="*/ 7478930 w 8745193"/>
              <a:gd name="connsiteY16" fmla="*/ 142669 h 4954814"/>
              <a:gd name="connsiteX17" fmla="*/ 7728489 w 8745193"/>
              <a:gd name="connsiteY17" fmla="*/ 365535 h 4954814"/>
              <a:gd name="connsiteX18" fmla="*/ 7897710 w 8745193"/>
              <a:gd name="connsiteY18" fmla="*/ 810778 h 4954814"/>
              <a:gd name="connsiteX19" fmla="*/ 8010591 w 8745193"/>
              <a:gd name="connsiteY19" fmla="*/ 944329 h 4954814"/>
              <a:gd name="connsiteX20" fmla="*/ 8258647 w 8745193"/>
              <a:gd name="connsiteY20" fmla="*/ 1221568 h 4954814"/>
              <a:gd name="connsiteX21" fmla="*/ 8360786 w 8745193"/>
              <a:gd name="connsiteY21" fmla="*/ 1255614 h 4954814"/>
              <a:gd name="connsiteX22" fmla="*/ 8501838 w 8745193"/>
              <a:gd name="connsiteY22" fmla="*/ 1367482 h 4954814"/>
              <a:gd name="connsiteX23" fmla="*/ 8728614 w 8745193"/>
              <a:gd name="connsiteY23" fmla="*/ 1305064 h 4954814"/>
              <a:gd name="connsiteX24" fmla="*/ 8724303 w 8745193"/>
              <a:gd name="connsiteY24" fmla="*/ 4935764 h 4954814"/>
              <a:gd name="connsiteX25" fmla="*/ 8928 w 8745193"/>
              <a:gd name="connsiteY25" fmla="*/ 4954814 h 4954814"/>
              <a:gd name="connsiteX26" fmla="*/ 7771 w 8745193"/>
              <a:gd name="connsiteY26" fmla="*/ 3327201 h 4954814"/>
              <a:gd name="connsiteX27" fmla="*/ 245895 w 8745193"/>
              <a:gd name="connsiteY27" fmla="*/ 3136701 h 4954814"/>
              <a:gd name="connsiteX28" fmla="*/ 484020 w 8745193"/>
              <a:gd name="connsiteY28" fmla="*/ 3012876 h 4954814"/>
              <a:gd name="connsiteX29" fmla="*/ 636420 w 8745193"/>
              <a:gd name="connsiteY29" fmla="*/ 2727126 h 4954814"/>
              <a:gd name="connsiteX30" fmla="*/ 1045994 w 8745193"/>
              <a:gd name="connsiteY30" fmla="*/ 2460426 h 4954814"/>
              <a:gd name="connsiteX31" fmla="*/ 1531769 w 8745193"/>
              <a:gd name="connsiteY31" fmla="*/ 2374701 h 4954814"/>
              <a:gd name="connsiteX32" fmla="*/ 1969919 w 8745193"/>
              <a:gd name="connsiteY32" fmla="*/ 2222301 h 4954814"/>
              <a:gd name="connsiteX33" fmla="*/ 2389018 w 8745193"/>
              <a:gd name="connsiteY33" fmla="*/ 1927026 h 4954814"/>
              <a:gd name="connsiteX34" fmla="*/ 2893843 w 8745193"/>
              <a:gd name="connsiteY34" fmla="*/ 2222301 h 4954814"/>
              <a:gd name="connsiteX35" fmla="*/ 3298047 w 8745193"/>
              <a:gd name="connsiteY35" fmla="*/ 1944989 h 4954814"/>
              <a:gd name="connsiteX0" fmla="*/ 3298047 w 8738389"/>
              <a:gd name="connsiteY0" fmla="*/ 1944989 h 4954814"/>
              <a:gd name="connsiteX1" fmla="*/ 3735759 w 8738389"/>
              <a:gd name="connsiteY1" fmla="*/ 1812029 h 4954814"/>
              <a:gd name="connsiteX2" fmla="*/ 4055892 w 8738389"/>
              <a:gd name="connsiteY2" fmla="*/ 1519310 h 4954814"/>
              <a:gd name="connsiteX3" fmla="*/ 4254250 w 8738389"/>
              <a:gd name="connsiteY3" fmla="*/ 1559393 h 4954814"/>
              <a:gd name="connsiteX4" fmla="*/ 4471739 w 8738389"/>
              <a:gd name="connsiteY4" fmla="*/ 1574136 h 4954814"/>
              <a:gd name="connsiteX5" fmla="*/ 4906637 w 8738389"/>
              <a:gd name="connsiteY5" fmla="*/ 1444039 h 4954814"/>
              <a:gd name="connsiteX6" fmla="*/ 5215154 w 8738389"/>
              <a:gd name="connsiteY6" fmla="*/ 1105785 h 4954814"/>
              <a:gd name="connsiteX7" fmla="*/ 5661203 w 8738389"/>
              <a:gd name="connsiteY7" fmla="*/ 756380 h 4954814"/>
              <a:gd name="connsiteX8" fmla="*/ 5802452 w 8738389"/>
              <a:gd name="connsiteY8" fmla="*/ 503619 h 4954814"/>
              <a:gd name="connsiteX9" fmla="*/ 6103535 w 8738389"/>
              <a:gd name="connsiteY9" fmla="*/ 511053 h 4954814"/>
              <a:gd name="connsiteX10" fmla="*/ 6329522 w 8738389"/>
              <a:gd name="connsiteY10" fmla="*/ 581678 h 4954814"/>
              <a:gd name="connsiteX11" fmla="*/ 6553300 w 8738389"/>
              <a:gd name="connsiteY11" fmla="*/ 425561 h 4954814"/>
              <a:gd name="connsiteX12" fmla="*/ 6750305 w 8738389"/>
              <a:gd name="connsiteY12" fmla="*/ 362372 h 4954814"/>
              <a:gd name="connsiteX13" fmla="*/ 6854383 w 8738389"/>
              <a:gd name="connsiteY13" fmla="*/ 306616 h 4954814"/>
              <a:gd name="connsiteX14" fmla="*/ 7064281 w 8738389"/>
              <a:gd name="connsiteY14" fmla="*/ 9724 h 4954814"/>
              <a:gd name="connsiteX15" fmla="*/ 7320787 w 8738389"/>
              <a:gd name="connsiteY15" fmla="*/ 17718 h 4954814"/>
              <a:gd name="connsiteX16" fmla="*/ 7478930 w 8738389"/>
              <a:gd name="connsiteY16" fmla="*/ 142669 h 4954814"/>
              <a:gd name="connsiteX17" fmla="*/ 7728489 w 8738389"/>
              <a:gd name="connsiteY17" fmla="*/ 365535 h 4954814"/>
              <a:gd name="connsiteX18" fmla="*/ 7897710 w 8738389"/>
              <a:gd name="connsiteY18" fmla="*/ 810778 h 4954814"/>
              <a:gd name="connsiteX19" fmla="*/ 8010591 w 8738389"/>
              <a:gd name="connsiteY19" fmla="*/ 944329 h 4954814"/>
              <a:gd name="connsiteX20" fmla="*/ 8258647 w 8738389"/>
              <a:gd name="connsiteY20" fmla="*/ 1221568 h 4954814"/>
              <a:gd name="connsiteX21" fmla="*/ 8360786 w 8738389"/>
              <a:gd name="connsiteY21" fmla="*/ 1255614 h 4954814"/>
              <a:gd name="connsiteX22" fmla="*/ 8501838 w 8738389"/>
              <a:gd name="connsiteY22" fmla="*/ 1367482 h 4954814"/>
              <a:gd name="connsiteX23" fmla="*/ 8718887 w 8738389"/>
              <a:gd name="connsiteY23" fmla="*/ 1300200 h 4954814"/>
              <a:gd name="connsiteX24" fmla="*/ 8724303 w 8738389"/>
              <a:gd name="connsiteY24" fmla="*/ 4935764 h 4954814"/>
              <a:gd name="connsiteX25" fmla="*/ 8928 w 8738389"/>
              <a:gd name="connsiteY25" fmla="*/ 4954814 h 4954814"/>
              <a:gd name="connsiteX26" fmla="*/ 7771 w 8738389"/>
              <a:gd name="connsiteY26" fmla="*/ 3327201 h 4954814"/>
              <a:gd name="connsiteX27" fmla="*/ 245895 w 8738389"/>
              <a:gd name="connsiteY27" fmla="*/ 3136701 h 4954814"/>
              <a:gd name="connsiteX28" fmla="*/ 484020 w 8738389"/>
              <a:gd name="connsiteY28" fmla="*/ 3012876 h 4954814"/>
              <a:gd name="connsiteX29" fmla="*/ 636420 w 8738389"/>
              <a:gd name="connsiteY29" fmla="*/ 2727126 h 4954814"/>
              <a:gd name="connsiteX30" fmla="*/ 1045994 w 8738389"/>
              <a:gd name="connsiteY30" fmla="*/ 2460426 h 4954814"/>
              <a:gd name="connsiteX31" fmla="*/ 1531769 w 8738389"/>
              <a:gd name="connsiteY31" fmla="*/ 2374701 h 4954814"/>
              <a:gd name="connsiteX32" fmla="*/ 1969919 w 8738389"/>
              <a:gd name="connsiteY32" fmla="*/ 2222301 h 4954814"/>
              <a:gd name="connsiteX33" fmla="*/ 2389018 w 8738389"/>
              <a:gd name="connsiteY33" fmla="*/ 1927026 h 4954814"/>
              <a:gd name="connsiteX34" fmla="*/ 2893843 w 8738389"/>
              <a:gd name="connsiteY34" fmla="*/ 2222301 h 4954814"/>
              <a:gd name="connsiteX35" fmla="*/ 3298047 w 8738389"/>
              <a:gd name="connsiteY35" fmla="*/ 1944989 h 4954814"/>
              <a:gd name="connsiteX0" fmla="*/ 3298047 w 8728501"/>
              <a:gd name="connsiteY0" fmla="*/ 1944989 h 4954814"/>
              <a:gd name="connsiteX1" fmla="*/ 3735759 w 8728501"/>
              <a:gd name="connsiteY1" fmla="*/ 1812029 h 4954814"/>
              <a:gd name="connsiteX2" fmla="*/ 4055892 w 8728501"/>
              <a:gd name="connsiteY2" fmla="*/ 1519310 h 4954814"/>
              <a:gd name="connsiteX3" fmla="*/ 4254250 w 8728501"/>
              <a:gd name="connsiteY3" fmla="*/ 1559393 h 4954814"/>
              <a:gd name="connsiteX4" fmla="*/ 4471739 w 8728501"/>
              <a:gd name="connsiteY4" fmla="*/ 1574136 h 4954814"/>
              <a:gd name="connsiteX5" fmla="*/ 4906637 w 8728501"/>
              <a:gd name="connsiteY5" fmla="*/ 1444039 h 4954814"/>
              <a:gd name="connsiteX6" fmla="*/ 5215154 w 8728501"/>
              <a:gd name="connsiteY6" fmla="*/ 1105785 h 4954814"/>
              <a:gd name="connsiteX7" fmla="*/ 5661203 w 8728501"/>
              <a:gd name="connsiteY7" fmla="*/ 756380 h 4954814"/>
              <a:gd name="connsiteX8" fmla="*/ 5802452 w 8728501"/>
              <a:gd name="connsiteY8" fmla="*/ 503619 h 4954814"/>
              <a:gd name="connsiteX9" fmla="*/ 6103535 w 8728501"/>
              <a:gd name="connsiteY9" fmla="*/ 511053 h 4954814"/>
              <a:gd name="connsiteX10" fmla="*/ 6329522 w 8728501"/>
              <a:gd name="connsiteY10" fmla="*/ 581678 h 4954814"/>
              <a:gd name="connsiteX11" fmla="*/ 6553300 w 8728501"/>
              <a:gd name="connsiteY11" fmla="*/ 425561 h 4954814"/>
              <a:gd name="connsiteX12" fmla="*/ 6750305 w 8728501"/>
              <a:gd name="connsiteY12" fmla="*/ 362372 h 4954814"/>
              <a:gd name="connsiteX13" fmla="*/ 6854383 w 8728501"/>
              <a:gd name="connsiteY13" fmla="*/ 306616 h 4954814"/>
              <a:gd name="connsiteX14" fmla="*/ 7064281 w 8728501"/>
              <a:gd name="connsiteY14" fmla="*/ 9724 h 4954814"/>
              <a:gd name="connsiteX15" fmla="*/ 7320787 w 8728501"/>
              <a:gd name="connsiteY15" fmla="*/ 17718 h 4954814"/>
              <a:gd name="connsiteX16" fmla="*/ 7478930 w 8728501"/>
              <a:gd name="connsiteY16" fmla="*/ 142669 h 4954814"/>
              <a:gd name="connsiteX17" fmla="*/ 7728489 w 8728501"/>
              <a:gd name="connsiteY17" fmla="*/ 365535 h 4954814"/>
              <a:gd name="connsiteX18" fmla="*/ 7897710 w 8728501"/>
              <a:gd name="connsiteY18" fmla="*/ 810778 h 4954814"/>
              <a:gd name="connsiteX19" fmla="*/ 8010591 w 8728501"/>
              <a:gd name="connsiteY19" fmla="*/ 944329 h 4954814"/>
              <a:gd name="connsiteX20" fmla="*/ 8258647 w 8728501"/>
              <a:gd name="connsiteY20" fmla="*/ 1221568 h 4954814"/>
              <a:gd name="connsiteX21" fmla="*/ 8360786 w 8728501"/>
              <a:gd name="connsiteY21" fmla="*/ 1255614 h 4954814"/>
              <a:gd name="connsiteX22" fmla="*/ 8501838 w 8728501"/>
              <a:gd name="connsiteY22" fmla="*/ 1367482 h 4954814"/>
              <a:gd name="connsiteX23" fmla="*/ 8718887 w 8728501"/>
              <a:gd name="connsiteY23" fmla="*/ 1300200 h 4954814"/>
              <a:gd name="connsiteX24" fmla="*/ 8724303 w 8728501"/>
              <a:gd name="connsiteY24" fmla="*/ 4935764 h 4954814"/>
              <a:gd name="connsiteX25" fmla="*/ 8928 w 8728501"/>
              <a:gd name="connsiteY25" fmla="*/ 4954814 h 4954814"/>
              <a:gd name="connsiteX26" fmla="*/ 7771 w 8728501"/>
              <a:gd name="connsiteY26" fmla="*/ 3327201 h 4954814"/>
              <a:gd name="connsiteX27" fmla="*/ 245895 w 8728501"/>
              <a:gd name="connsiteY27" fmla="*/ 3136701 h 4954814"/>
              <a:gd name="connsiteX28" fmla="*/ 484020 w 8728501"/>
              <a:gd name="connsiteY28" fmla="*/ 3012876 h 4954814"/>
              <a:gd name="connsiteX29" fmla="*/ 636420 w 8728501"/>
              <a:gd name="connsiteY29" fmla="*/ 2727126 h 4954814"/>
              <a:gd name="connsiteX30" fmla="*/ 1045994 w 8728501"/>
              <a:gd name="connsiteY30" fmla="*/ 2460426 h 4954814"/>
              <a:gd name="connsiteX31" fmla="*/ 1531769 w 8728501"/>
              <a:gd name="connsiteY31" fmla="*/ 2374701 h 4954814"/>
              <a:gd name="connsiteX32" fmla="*/ 1969919 w 8728501"/>
              <a:gd name="connsiteY32" fmla="*/ 2222301 h 4954814"/>
              <a:gd name="connsiteX33" fmla="*/ 2389018 w 8728501"/>
              <a:gd name="connsiteY33" fmla="*/ 1927026 h 4954814"/>
              <a:gd name="connsiteX34" fmla="*/ 2893843 w 8728501"/>
              <a:gd name="connsiteY34" fmla="*/ 2222301 h 4954814"/>
              <a:gd name="connsiteX35" fmla="*/ 3298047 w 8728501"/>
              <a:gd name="connsiteY35" fmla="*/ 1944989 h 4954814"/>
              <a:gd name="connsiteX0" fmla="*/ 3298047 w 8728501"/>
              <a:gd name="connsiteY0" fmla="*/ 1944989 h 4954814"/>
              <a:gd name="connsiteX1" fmla="*/ 3735759 w 8728501"/>
              <a:gd name="connsiteY1" fmla="*/ 1812029 h 4954814"/>
              <a:gd name="connsiteX2" fmla="*/ 4055892 w 8728501"/>
              <a:gd name="connsiteY2" fmla="*/ 1519310 h 4954814"/>
              <a:gd name="connsiteX3" fmla="*/ 4254250 w 8728501"/>
              <a:gd name="connsiteY3" fmla="*/ 1559393 h 4954814"/>
              <a:gd name="connsiteX4" fmla="*/ 4471739 w 8728501"/>
              <a:gd name="connsiteY4" fmla="*/ 1574136 h 4954814"/>
              <a:gd name="connsiteX5" fmla="*/ 4906637 w 8728501"/>
              <a:gd name="connsiteY5" fmla="*/ 1444039 h 4954814"/>
              <a:gd name="connsiteX6" fmla="*/ 5215154 w 8728501"/>
              <a:gd name="connsiteY6" fmla="*/ 1105785 h 4954814"/>
              <a:gd name="connsiteX7" fmla="*/ 5661203 w 8728501"/>
              <a:gd name="connsiteY7" fmla="*/ 756380 h 4954814"/>
              <a:gd name="connsiteX8" fmla="*/ 5802452 w 8728501"/>
              <a:gd name="connsiteY8" fmla="*/ 503619 h 4954814"/>
              <a:gd name="connsiteX9" fmla="*/ 6103535 w 8728501"/>
              <a:gd name="connsiteY9" fmla="*/ 511053 h 4954814"/>
              <a:gd name="connsiteX10" fmla="*/ 6329522 w 8728501"/>
              <a:gd name="connsiteY10" fmla="*/ 581678 h 4954814"/>
              <a:gd name="connsiteX11" fmla="*/ 6553300 w 8728501"/>
              <a:gd name="connsiteY11" fmla="*/ 425561 h 4954814"/>
              <a:gd name="connsiteX12" fmla="*/ 6750305 w 8728501"/>
              <a:gd name="connsiteY12" fmla="*/ 362372 h 4954814"/>
              <a:gd name="connsiteX13" fmla="*/ 6854383 w 8728501"/>
              <a:gd name="connsiteY13" fmla="*/ 306616 h 4954814"/>
              <a:gd name="connsiteX14" fmla="*/ 7064281 w 8728501"/>
              <a:gd name="connsiteY14" fmla="*/ 9724 h 4954814"/>
              <a:gd name="connsiteX15" fmla="*/ 7320787 w 8728501"/>
              <a:gd name="connsiteY15" fmla="*/ 17718 h 4954814"/>
              <a:gd name="connsiteX16" fmla="*/ 7478930 w 8728501"/>
              <a:gd name="connsiteY16" fmla="*/ 142669 h 4954814"/>
              <a:gd name="connsiteX17" fmla="*/ 7728489 w 8728501"/>
              <a:gd name="connsiteY17" fmla="*/ 365535 h 4954814"/>
              <a:gd name="connsiteX18" fmla="*/ 7897710 w 8728501"/>
              <a:gd name="connsiteY18" fmla="*/ 810778 h 4954814"/>
              <a:gd name="connsiteX19" fmla="*/ 8010591 w 8728501"/>
              <a:gd name="connsiteY19" fmla="*/ 944329 h 4954814"/>
              <a:gd name="connsiteX20" fmla="*/ 8258647 w 8728501"/>
              <a:gd name="connsiteY20" fmla="*/ 1221568 h 4954814"/>
              <a:gd name="connsiteX21" fmla="*/ 8360786 w 8728501"/>
              <a:gd name="connsiteY21" fmla="*/ 1255614 h 4954814"/>
              <a:gd name="connsiteX22" fmla="*/ 8501838 w 8728501"/>
              <a:gd name="connsiteY22" fmla="*/ 1367482 h 4954814"/>
              <a:gd name="connsiteX23" fmla="*/ 8718887 w 8728501"/>
              <a:gd name="connsiteY23" fmla="*/ 1300200 h 4954814"/>
              <a:gd name="connsiteX24" fmla="*/ 8724303 w 8728501"/>
              <a:gd name="connsiteY24" fmla="*/ 4935764 h 4954814"/>
              <a:gd name="connsiteX25" fmla="*/ 8928 w 8728501"/>
              <a:gd name="connsiteY25" fmla="*/ 4954814 h 4954814"/>
              <a:gd name="connsiteX26" fmla="*/ 7771 w 8728501"/>
              <a:gd name="connsiteY26" fmla="*/ 3327201 h 4954814"/>
              <a:gd name="connsiteX27" fmla="*/ 245895 w 8728501"/>
              <a:gd name="connsiteY27" fmla="*/ 3136701 h 4954814"/>
              <a:gd name="connsiteX28" fmla="*/ 484020 w 8728501"/>
              <a:gd name="connsiteY28" fmla="*/ 3012876 h 4954814"/>
              <a:gd name="connsiteX29" fmla="*/ 636420 w 8728501"/>
              <a:gd name="connsiteY29" fmla="*/ 2727126 h 4954814"/>
              <a:gd name="connsiteX30" fmla="*/ 1045994 w 8728501"/>
              <a:gd name="connsiteY30" fmla="*/ 2460426 h 4954814"/>
              <a:gd name="connsiteX31" fmla="*/ 1531769 w 8728501"/>
              <a:gd name="connsiteY31" fmla="*/ 2374701 h 4954814"/>
              <a:gd name="connsiteX32" fmla="*/ 1969919 w 8728501"/>
              <a:gd name="connsiteY32" fmla="*/ 2222301 h 4954814"/>
              <a:gd name="connsiteX33" fmla="*/ 2389018 w 8728501"/>
              <a:gd name="connsiteY33" fmla="*/ 1927026 h 4954814"/>
              <a:gd name="connsiteX34" fmla="*/ 2893843 w 8728501"/>
              <a:gd name="connsiteY34" fmla="*/ 2222301 h 4954814"/>
              <a:gd name="connsiteX35" fmla="*/ 3298047 w 8728501"/>
              <a:gd name="connsiteY35" fmla="*/ 1944989 h 4954814"/>
              <a:gd name="connsiteX0" fmla="*/ 3298047 w 8734235"/>
              <a:gd name="connsiteY0" fmla="*/ 1944989 h 4954814"/>
              <a:gd name="connsiteX1" fmla="*/ 3735759 w 8734235"/>
              <a:gd name="connsiteY1" fmla="*/ 1812029 h 4954814"/>
              <a:gd name="connsiteX2" fmla="*/ 4055892 w 8734235"/>
              <a:gd name="connsiteY2" fmla="*/ 1519310 h 4954814"/>
              <a:gd name="connsiteX3" fmla="*/ 4254250 w 8734235"/>
              <a:gd name="connsiteY3" fmla="*/ 1559393 h 4954814"/>
              <a:gd name="connsiteX4" fmla="*/ 4471739 w 8734235"/>
              <a:gd name="connsiteY4" fmla="*/ 1574136 h 4954814"/>
              <a:gd name="connsiteX5" fmla="*/ 4906637 w 8734235"/>
              <a:gd name="connsiteY5" fmla="*/ 1444039 h 4954814"/>
              <a:gd name="connsiteX6" fmla="*/ 5215154 w 8734235"/>
              <a:gd name="connsiteY6" fmla="*/ 1105785 h 4954814"/>
              <a:gd name="connsiteX7" fmla="*/ 5661203 w 8734235"/>
              <a:gd name="connsiteY7" fmla="*/ 756380 h 4954814"/>
              <a:gd name="connsiteX8" fmla="*/ 5802452 w 8734235"/>
              <a:gd name="connsiteY8" fmla="*/ 503619 h 4954814"/>
              <a:gd name="connsiteX9" fmla="*/ 6103535 w 8734235"/>
              <a:gd name="connsiteY9" fmla="*/ 511053 h 4954814"/>
              <a:gd name="connsiteX10" fmla="*/ 6329522 w 8734235"/>
              <a:gd name="connsiteY10" fmla="*/ 581678 h 4954814"/>
              <a:gd name="connsiteX11" fmla="*/ 6553300 w 8734235"/>
              <a:gd name="connsiteY11" fmla="*/ 425561 h 4954814"/>
              <a:gd name="connsiteX12" fmla="*/ 6750305 w 8734235"/>
              <a:gd name="connsiteY12" fmla="*/ 362372 h 4954814"/>
              <a:gd name="connsiteX13" fmla="*/ 6854383 w 8734235"/>
              <a:gd name="connsiteY13" fmla="*/ 306616 h 4954814"/>
              <a:gd name="connsiteX14" fmla="*/ 7064281 w 8734235"/>
              <a:gd name="connsiteY14" fmla="*/ 9724 h 4954814"/>
              <a:gd name="connsiteX15" fmla="*/ 7320787 w 8734235"/>
              <a:gd name="connsiteY15" fmla="*/ 17718 h 4954814"/>
              <a:gd name="connsiteX16" fmla="*/ 7478930 w 8734235"/>
              <a:gd name="connsiteY16" fmla="*/ 142669 h 4954814"/>
              <a:gd name="connsiteX17" fmla="*/ 7728489 w 8734235"/>
              <a:gd name="connsiteY17" fmla="*/ 365535 h 4954814"/>
              <a:gd name="connsiteX18" fmla="*/ 7897710 w 8734235"/>
              <a:gd name="connsiteY18" fmla="*/ 810778 h 4954814"/>
              <a:gd name="connsiteX19" fmla="*/ 8010591 w 8734235"/>
              <a:gd name="connsiteY19" fmla="*/ 944329 h 4954814"/>
              <a:gd name="connsiteX20" fmla="*/ 8258647 w 8734235"/>
              <a:gd name="connsiteY20" fmla="*/ 1221568 h 4954814"/>
              <a:gd name="connsiteX21" fmla="*/ 8360786 w 8734235"/>
              <a:gd name="connsiteY21" fmla="*/ 1255614 h 4954814"/>
              <a:gd name="connsiteX22" fmla="*/ 8501838 w 8734235"/>
              <a:gd name="connsiteY22" fmla="*/ 1367482 h 4954814"/>
              <a:gd name="connsiteX23" fmla="*/ 8728412 w 8734235"/>
              <a:gd name="connsiteY23" fmla="*/ 1290675 h 4954814"/>
              <a:gd name="connsiteX24" fmla="*/ 8724303 w 8734235"/>
              <a:gd name="connsiteY24" fmla="*/ 4935764 h 4954814"/>
              <a:gd name="connsiteX25" fmla="*/ 8928 w 8734235"/>
              <a:gd name="connsiteY25" fmla="*/ 4954814 h 4954814"/>
              <a:gd name="connsiteX26" fmla="*/ 7771 w 8734235"/>
              <a:gd name="connsiteY26" fmla="*/ 3327201 h 4954814"/>
              <a:gd name="connsiteX27" fmla="*/ 245895 w 8734235"/>
              <a:gd name="connsiteY27" fmla="*/ 3136701 h 4954814"/>
              <a:gd name="connsiteX28" fmla="*/ 484020 w 8734235"/>
              <a:gd name="connsiteY28" fmla="*/ 3012876 h 4954814"/>
              <a:gd name="connsiteX29" fmla="*/ 636420 w 8734235"/>
              <a:gd name="connsiteY29" fmla="*/ 2727126 h 4954814"/>
              <a:gd name="connsiteX30" fmla="*/ 1045994 w 8734235"/>
              <a:gd name="connsiteY30" fmla="*/ 2460426 h 4954814"/>
              <a:gd name="connsiteX31" fmla="*/ 1531769 w 8734235"/>
              <a:gd name="connsiteY31" fmla="*/ 2374701 h 4954814"/>
              <a:gd name="connsiteX32" fmla="*/ 1969919 w 8734235"/>
              <a:gd name="connsiteY32" fmla="*/ 2222301 h 4954814"/>
              <a:gd name="connsiteX33" fmla="*/ 2389018 w 8734235"/>
              <a:gd name="connsiteY33" fmla="*/ 1927026 h 4954814"/>
              <a:gd name="connsiteX34" fmla="*/ 2893843 w 8734235"/>
              <a:gd name="connsiteY34" fmla="*/ 2222301 h 4954814"/>
              <a:gd name="connsiteX35" fmla="*/ 3298047 w 8734235"/>
              <a:gd name="connsiteY35" fmla="*/ 1944989 h 4954814"/>
              <a:gd name="connsiteX0" fmla="*/ 3298047 w 8730002"/>
              <a:gd name="connsiteY0" fmla="*/ 1944989 h 4954814"/>
              <a:gd name="connsiteX1" fmla="*/ 3735759 w 8730002"/>
              <a:gd name="connsiteY1" fmla="*/ 1812029 h 4954814"/>
              <a:gd name="connsiteX2" fmla="*/ 4055892 w 8730002"/>
              <a:gd name="connsiteY2" fmla="*/ 1519310 h 4954814"/>
              <a:gd name="connsiteX3" fmla="*/ 4254250 w 8730002"/>
              <a:gd name="connsiteY3" fmla="*/ 1559393 h 4954814"/>
              <a:gd name="connsiteX4" fmla="*/ 4471739 w 8730002"/>
              <a:gd name="connsiteY4" fmla="*/ 1574136 h 4954814"/>
              <a:gd name="connsiteX5" fmla="*/ 4906637 w 8730002"/>
              <a:gd name="connsiteY5" fmla="*/ 1444039 h 4954814"/>
              <a:gd name="connsiteX6" fmla="*/ 5215154 w 8730002"/>
              <a:gd name="connsiteY6" fmla="*/ 1105785 h 4954814"/>
              <a:gd name="connsiteX7" fmla="*/ 5661203 w 8730002"/>
              <a:gd name="connsiteY7" fmla="*/ 756380 h 4954814"/>
              <a:gd name="connsiteX8" fmla="*/ 5802452 w 8730002"/>
              <a:gd name="connsiteY8" fmla="*/ 503619 h 4954814"/>
              <a:gd name="connsiteX9" fmla="*/ 6103535 w 8730002"/>
              <a:gd name="connsiteY9" fmla="*/ 511053 h 4954814"/>
              <a:gd name="connsiteX10" fmla="*/ 6329522 w 8730002"/>
              <a:gd name="connsiteY10" fmla="*/ 581678 h 4954814"/>
              <a:gd name="connsiteX11" fmla="*/ 6553300 w 8730002"/>
              <a:gd name="connsiteY11" fmla="*/ 425561 h 4954814"/>
              <a:gd name="connsiteX12" fmla="*/ 6750305 w 8730002"/>
              <a:gd name="connsiteY12" fmla="*/ 362372 h 4954814"/>
              <a:gd name="connsiteX13" fmla="*/ 6854383 w 8730002"/>
              <a:gd name="connsiteY13" fmla="*/ 306616 h 4954814"/>
              <a:gd name="connsiteX14" fmla="*/ 7064281 w 8730002"/>
              <a:gd name="connsiteY14" fmla="*/ 9724 h 4954814"/>
              <a:gd name="connsiteX15" fmla="*/ 7320787 w 8730002"/>
              <a:gd name="connsiteY15" fmla="*/ 17718 h 4954814"/>
              <a:gd name="connsiteX16" fmla="*/ 7478930 w 8730002"/>
              <a:gd name="connsiteY16" fmla="*/ 142669 h 4954814"/>
              <a:gd name="connsiteX17" fmla="*/ 7728489 w 8730002"/>
              <a:gd name="connsiteY17" fmla="*/ 365535 h 4954814"/>
              <a:gd name="connsiteX18" fmla="*/ 7897710 w 8730002"/>
              <a:gd name="connsiteY18" fmla="*/ 810778 h 4954814"/>
              <a:gd name="connsiteX19" fmla="*/ 8010591 w 8730002"/>
              <a:gd name="connsiteY19" fmla="*/ 944329 h 4954814"/>
              <a:gd name="connsiteX20" fmla="*/ 8258647 w 8730002"/>
              <a:gd name="connsiteY20" fmla="*/ 1221568 h 4954814"/>
              <a:gd name="connsiteX21" fmla="*/ 8360786 w 8730002"/>
              <a:gd name="connsiteY21" fmla="*/ 1255614 h 4954814"/>
              <a:gd name="connsiteX22" fmla="*/ 8501838 w 8730002"/>
              <a:gd name="connsiteY22" fmla="*/ 1367482 h 4954814"/>
              <a:gd name="connsiteX23" fmla="*/ 8728412 w 8730002"/>
              <a:gd name="connsiteY23" fmla="*/ 1290675 h 4954814"/>
              <a:gd name="connsiteX24" fmla="*/ 8724303 w 8730002"/>
              <a:gd name="connsiteY24" fmla="*/ 4935764 h 4954814"/>
              <a:gd name="connsiteX25" fmla="*/ 8928 w 8730002"/>
              <a:gd name="connsiteY25" fmla="*/ 4954814 h 4954814"/>
              <a:gd name="connsiteX26" fmla="*/ 7771 w 8730002"/>
              <a:gd name="connsiteY26" fmla="*/ 3327201 h 4954814"/>
              <a:gd name="connsiteX27" fmla="*/ 245895 w 8730002"/>
              <a:gd name="connsiteY27" fmla="*/ 3136701 h 4954814"/>
              <a:gd name="connsiteX28" fmla="*/ 484020 w 8730002"/>
              <a:gd name="connsiteY28" fmla="*/ 3012876 h 4954814"/>
              <a:gd name="connsiteX29" fmla="*/ 636420 w 8730002"/>
              <a:gd name="connsiteY29" fmla="*/ 2727126 h 4954814"/>
              <a:gd name="connsiteX30" fmla="*/ 1045994 w 8730002"/>
              <a:gd name="connsiteY30" fmla="*/ 2460426 h 4954814"/>
              <a:gd name="connsiteX31" fmla="*/ 1531769 w 8730002"/>
              <a:gd name="connsiteY31" fmla="*/ 2374701 h 4954814"/>
              <a:gd name="connsiteX32" fmla="*/ 1969919 w 8730002"/>
              <a:gd name="connsiteY32" fmla="*/ 2222301 h 4954814"/>
              <a:gd name="connsiteX33" fmla="*/ 2389018 w 8730002"/>
              <a:gd name="connsiteY33" fmla="*/ 1927026 h 4954814"/>
              <a:gd name="connsiteX34" fmla="*/ 2893843 w 8730002"/>
              <a:gd name="connsiteY34" fmla="*/ 2222301 h 4954814"/>
              <a:gd name="connsiteX35" fmla="*/ 3298047 w 8730002"/>
              <a:gd name="connsiteY35" fmla="*/ 1944989 h 4954814"/>
              <a:gd name="connsiteX0" fmla="*/ 4030794 w 9462749"/>
              <a:gd name="connsiteY0" fmla="*/ 1944989 h 4954814"/>
              <a:gd name="connsiteX1" fmla="*/ 4468506 w 9462749"/>
              <a:gd name="connsiteY1" fmla="*/ 1812029 h 4954814"/>
              <a:gd name="connsiteX2" fmla="*/ 4788639 w 9462749"/>
              <a:gd name="connsiteY2" fmla="*/ 1519310 h 4954814"/>
              <a:gd name="connsiteX3" fmla="*/ 4986997 w 9462749"/>
              <a:gd name="connsiteY3" fmla="*/ 1559393 h 4954814"/>
              <a:gd name="connsiteX4" fmla="*/ 5204486 w 9462749"/>
              <a:gd name="connsiteY4" fmla="*/ 1574136 h 4954814"/>
              <a:gd name="connsiteX5" fmla="*/ 5639384 w 9462749"/>
              <a:gd name="connsiteY5" fmla="*/ 1444039 h 4954814"/>
              <a:gd name="connsiteX6" fmla="*/ 5947901 w 9462749"/>
              <a:gd name="connsiteY6" fmla="*/ 1105785 h 4954814"/>
              <a:gd name="connsiteX7" fmla="*/ 6393950 w 9462749"/>
              <a:gd name="connsiteY7" fmla="*/ 756380 h 4954814"/>
              <a:gd name="connsiteX8" fmla="*/ 6535199 w 9462749"/>
              <a:gd name="connsiteY8" fmla="*/ 503619 h 4954814"/>
              <a:gd name="connsiteX9" fmla="*/ 6836282 w 9462749"/>
              <a:gd name="connsiteY9" fmla="*/ 511053 h 4954814"/>
              <a:gd name="connsiteX10" fmla="*/ 7062269 w 9462749"/>
              <a:gd name="connsiteY10" fmla="*/ 581678 h 4954814"/>
              <a:gd name="connsiteX11" fmla="*/ 7286047 w 9462749"/>
              <a:gd name="connsiteY11" fmla="*/ 425561 h 4954814"/>
              <a:gd name="connsiteX12" fmla="*/ 7483052 w 9462749"/>
              <a:gd name="connsiteY12" fmla="*/ 362372 h 4954814"/>
              <a:gd name="connsiteX13" fmla="*/ 7587130 w 9462749"/>
              <a:gd name="connsiteY13" fmla="*/ 306616 h 4954814"/>
              <a:gd name="connsiteX14" fmla="*/ 7797028 w 9462749"/>
              <a:gd name="connsiteY14" fmla="*/ 9724 h 4954814"/>
              <a:gd name="connsiteX15" fmla="*/ 8053534 w 9462749"/>
              <a:gd name="connsiteY15" fmla="*/ 17718 h 4954814"/>
              <a:gd name="connsiteX16" fmla="*/ 8211677 w 9462749"/>
              <a:gd name="connsiteY16" fmla="*/ 142669 h 4954814"/>
              <a:gd name="connsiteX17" fmla="*/ 8461236 w 9462749"/>
              <a:gd name="connsiteY17" fmla="*/ 365535 h 4954814"/>
              <a:gd name="connsiteX18" fmla="*/ 8630457 w 9462749"/>
              <a:gd name="connsiteY18" fmla="*/ 810778 h 4954814"/>
              <a:gd name="connsiteX19" fmla="*/ 8743338 w 9462749"/>
              <a:gd name="connsiteY19" fmla="*/ 944329 h 4954814"/>
              <a:gd name="connsiteX20" fmla="*/ 8991394 w 9462749"/>
              <a:gd name="connsiteY20" fmla="*/ 1221568 h 4954814"/>
              <a:gd name="connsiteX21" fmla="*/ 9093533 w 9462749"/>
              <a:gd name="connsiteY21" fmla="*/ 1255614 h 4954814"/>
              <a:gd name="connsiteX22" fmla="*/ 9234585 w 9462749"/>
              <a:gd name="connsiteY22" fmla="*/ 1367482 h 4954814"/>
              <a:gd name="connsiteX23" fmla="*/ 9461159 w 9462749"/>
              <a:gd name="connsiteY23" fmla="*/ 1290675 h 4954814"/>
              <a:gd name="connsiteX24" fmla="*/ 9457050 w 9462749"/>
              <a:gd name="connsiteY24" fmla="*/ 4935764 h 4954814"/>
              <a:gd name="connsiteX25" fmla="*/ 741675 w 9462749"/>
              <a:gd name="connsiteY25" fmla="*/ 4954814 h 4954814"/>
              <a:gd name="connsiteX26" fmla="*/ 417859 w 9462749"/>
              <a:gd name="connsiteY26" fmla="*/ 3374825 h 4954814"/>
              <a:gd name="connsiteX27" fmla="*/ 740518 w 9462749"/>
              <a:gd name="connsiteY27" fmla="*/ 3327201 h 4954814"/>
              <a:gd name="connsiteX28" fmla="*/ 978642 w 9462749"/>
              <a:gd name="connsiteY28" fmla="*/ 3136701 h 4954814"/>
              <a:gd name="connsiteX29" fmla="*/ 1216767 w 9462749"/>
              <a:gd name="connsiteY29" fmla="*/ 3012876 h 4954814"/>
              <a:gd name="connsiteX30" fmla="*/ 1369167 w 9462749"/>
              <a:gd name="connsiteY30" fmla="*/ 2727126 h 4954814"/>
              <a:gd name="connsiteX31" fmla="*/ 1778741 w 9462749"/>
              <a:gd name="connsiteY31" fmla="*/ 2460426 h 4954814"/>
              <a:gd name="connsiteX32" fmla="*/ 2264516 w 9462749"/>
              <a:gd name="connsiteY32" fmla="*/ 2374701 h 4954814"/>
              <a:gd name="connsiteX33" fmla="*/ 2702666 w 9462749"/>
              <a:gd name="connsiteY33" fmla="*/ 2222301 h 4954814"/>
              <a:gd name="connsiteX34" fmla="*/ 3121765 w 9462749"/>
              <a:gd name="connsiteY34" fmla="*/ 1927026 h 4954814"/>
              <a:gd name="connsiteX35" fmla="*/ 3626590 w 9462749"/>
              <a:gd name="connsiteY35" fmla="*/ 2222301 h 4954814"/>
              <a:gd name="connsiteX36" fmla="*/ 4030794 w 9462749"/>
              <a:gd name="connsiteY36" fmla="*/ 1944989 h 4954814"/>
              <a:gd name="connsiteX0" fmla="*/ 4030794 w 9462749"/>
              <a:gd name="connsiteY0" fmla="*/ 1944989 h 4954814"/>
              <a:gd name="connsiteX1" fmla="*/ 4468506 w 9462749"/>
              <a:gd name="connsiteY1" fmla="*/ 1812029 h 4954814"/>
              <a:gd name="connsiteX2" fmla="*/ 4788639 w 9462749"/>
              <a:gd name="connsiteY2" fmla="*/ 1519310 h 4954814"/>
              <a:gd name="connsiteX3" fmla="*/ 4986997 w 9462749"/>
              <a:gd name="connsiteY3" fmla="*/ 1559393 h 4954814"/>
              <a:gd name="connsiteX4" fmla="*/ 5204486 w 9462749"/>
              <a:gd name="connsiteY4" fmla="*/ 1574136 h 4954814"/>
              <a:gd name="connsiteX5" fmla="*/ 5639384 w 9462749"/>
              <a:gd name="connsiteY5" fmla="*/ 1444039 h 4954814"/>
              <a:gd name="connsiteX6" fmla="*/ 5947901 w 9462749"/>
              <a:gd name="connsiteY6" fmla="*/ 1105785 h 4954814"/>
              <a:gd name="connsiteX7" fmla="*/ 6393950 w 9462749"/>
              <a:gd name="connsiteY7" fmla="*/ 756380 h 4954814"/>
              <a:gd name="connsiteX8" fmla="*/ 6535199 w 9462749"/>
              <a:gd name="connsiteY8" fmla="*/ 503619 h 4954814"/>
              <a:gd name="connsiteX9" fmla="*/ 6836282 w 9462749"/>
              <a:gd name="connsiteY9" fmla="*/ 511053 h 4954814"/>
              <a:gd name="connsiteX10" fmla="*/ 7062269 w 9462749"/>
              <a:gd name="connsiteY10" fmla="*/ 581678 h 4954814"/>
              <a:gd name="connsiteX11" fmla="*/ 7286047 w 9462749"/>
              <a:gd name="connsiteY11" fmla="*/ 425561 h 4954814"/>
              <a:gd name="connsiteX12" fmla="*/ 7483052 w 9462749"/>
              <a:gd name="connsiteY12" fmla="*/ 362372 h 4954814"/>
              <a:gd name="connsiteX13" fmla="*/ 7587130 w 9462749"/>
              <a:gd name="connsiteY13" fmla="*/ 306616 h 4954814"/>
              <a:gd name="connsiteX14" fmla="*/ 7797028 w 9462749"/>
              <a:gd name="connsiteY14" fmla="*/ 9724 h 4954814"/>
              <a:gd name="connsiteX15" fmla="*/ 8053534 w 9462749"/>
              <a:gd name="connsiteY15" fmla="*/ 17718 h 4954814"/>
              <a:gd name="connsiteX16" fmla="*/ 8211677 w 9462749"/>
              <a:gd name="connsiteY16" fmla="*/ 142669 h 4954814"/>
              <a:gd name="connsiteX17" fmla="*/ 8461236 w 9462749"/>
              <a:gd name="connsiteY17" fmla="*/ 365535 h 4954814"/>
              <a:gd name="connsiteX18" fmla="*/ 8630457 w 9462749"/>
              <a:gd name="connsiteY18" fmla="*/ 810778 h 4954814"/>
              <a:gd name="connsiteX19" fmla="*/ 8743338 w 9462749"/>
              <a:gd name="connsiteY19" fmla="*/ 944329 h 4954814"/>
              <a:gd name="connsiteX20" fmla="*/ 8991394 w 9462749"/>
              <a:gd name="connsiteY20" fmla="*/ 1221568 h 4954814"/>
              <a:gd name="connsiteX21" fmla="*/ 9093533 w 9462749"/>
              <a:gd name="connsiteY21" fmla="*/ 1255614 h 4954814"/>
              <a:gd name="connsiteX22" fmla="*/ 9234585 w 9462749"/>
              <a:gd name="connsiteY22" fmla="*/ 1367482 h 4954814"/>
              <a:gd name="connsiteX23" fmla="*/ 9461159 w 9462749"/>
              <a:gd name="connsiteY23" fmla="*/ 1290675 h 4954814"/>
              <a:gd name="connsiteX24" fmla="*/ 9457050 w 9462749"/>
              <a:gd name="connsiteY24" fmla="*/ 4935764 h 4954814"/>
              <a:gd name="connsiteX25" fmla="*/ 741675 w 9462749"/>
              <a:gd name="connsiteY25" fmla="*/ 4954814 h 4954814"/>
              <a:gd name="connsiteX26" fmla="*/ 417859 w 9462749"/>
              <a:gd name="connsiteY26" fmla="*/ 3374825 h 4954814"/>
              <a:gd name="connsiteX27" fmla="*/ 740518 w 9462749"/>
              <a:gd name="connsiteY27" fmla="*/ 3327201 h 4954814"/>
              <a:gd name="connsiteX28" fmla="*/ 978642 w 9462749"/>
              <a:gd name="connsiteY28" fmla="*/ 3136701 h 4954814"/>
              <a:gd name="connsiteX29" fmla="*/ 1216767 w 9462749"/>
              <a:gd name="connsiteY29" fmla="*/ 3012876 h 4954814"/>
              <a:gd name="connsiteX30" fmla="*/ 1369167 w 9462749"/>
              <a:gd name="connsiteY30" fmla="*/ 2727126 h 4954814"/>
              <a:gd name="connsiteX31" fmla="*/ 1778741 w 9462749"/>
              <a:gd name="connsiteY31" fmla="*/ 2460426 h 4954814"/>
              <a:gd name="connsiteX32" fmla="*/ 2264516 w 9462749"/>
              <a:gd name="connsiteY32" fmla="*/ 2374701 h 4954814"/>
              <a:gd name="connsiteX33" fmla="*/ 2702666 w 9462749"/>
              <a:gd name="connsiteY33" fmla="*/ 2222301 h 4954814"/>
              <a:gd name="connsiteX34" fmla="*/ 3121765 w 9462749"/>
              <a:gd name="connsiteY34" fmla="*/ 1927026 h 4954814"/>
              <a:gd name="connsiteX35" fmla="*/ 3626590 w 9462749"/>
              <a:gd name="connsiteY35" fmla="*/ 2222301 h 4954814"/>
              <a:gd name="connsiteX36" fmla="*/ 4030794 w 9462749"/>
              <a:gd name="connsiteY36" fmla="*/ 1944989 h 4954814"/>
              <a:gd name="connsiteX0" fmla="*/ 4087617 w 9519572"/>
              <a:gd name="connsiteY0" fmla="*/ 1944989 h 4954814"/>
              <a:gd name="connsiteX1" fmla="*/ 4525329 w 9519572"/>
              <a:gd name="connsiteY1" fmla="*/ 1812029 h 4954814"/>
              <a:gd name="connsiteX2" fmla="*/ 4845462 w 9519572"/>
              <a:gd name="connsiteY2" fmla="*/ 1519310 h 4954814"/>
              <a:gd name="connsiteX3" fmla="*/ 5043820 w 9519572"/>
              <a:gd name="connsiteY3" fmla="*/ 1559393 h 4954814"/>
              <a:gd name="connsiteX4" fmla="*/ 5261309 w 9519572"/>
              <a:gd name="connsiteY4" fmla="*/ 1574136 h 4954814"/>
              <a:gd name="connsiteX5" fmla="*/ 5696207 w 9519572"/>
              <a:gd name="connsiteY5" fmla="*/ 1444039 h 4954814"/>
              <a:gd name="connsiteX6" fmla="*/ 6004724 w 9519572"/>
              <a:gd name="connsiteY6" fmla="*/ 1105785 h 4954814"/>
              <a:gd name="connsiteX7" fmla="*/ 6450773 w 9519572"/>
              <a:gd name="connsiteY7" fmla="*/ 756380 h 4954814"/>
              <a:gd name="connsiteX8" fmla="*/ 6592022 w 9519572"/>
              <a:gd name="connsiteY8" fmla="*/ 503619 h 4954814"/>
              <a:gd name="connsiteX9" fmla="*/ 6893105 w 9519572"/>
              <a:gd name="connsiteY9" fmla="*/ 511053 h 4954814"/>
              <a:gd name="connsiteX10" fmla="*/ 7119092 w 9519572"/>
              <a:gd name="connsiteY10" fmla="*/ 581678 h 4954814"/>
              <a:gd name="connsiteX11" fmla="*/ 7342870 w 9519572"/>
              <a:gd name="connsiteY11" fmla="*/ 425561 h 4954814"/>
              <a:gd name="connsiteX12" fmla="*/ 7539875 w 9519572"/>
              <a:gd name="connsiteY12" fmla="*/ 362372 h 4954814"/>
              <a:gd name="connsiteX13" fmla="*/ 7643953 w 9519572"/>
              <a:gd name="connsiteY13" fmla="*/ 306616 h 4954814"/>
              <a:gd name="connsiteX14" fmla="*/ 7853851 w 9519572"/>
              <a:gd name="connsiteY14" fmla="*/ 9724 h 4954814"/>
              <a:gd name="connsiteX15" fmla="*/ 8110357 w 9519572"/>
              <a:gd name="connsiteY15" fmla="*/ 17718 h 4954814"/>
              <a:gd name="connsiteX16" fmla="*/ 8268500 w 9519572"/>
              <a:gd name="connsiteY16" fmla="*/ 142669 h 4954814"/>
              <a:gd name="connsiteX17" fmla="*/ 8518059 w 9519572"/>
              <a:gd name="connsiteY17" fmla="*/ 365535 h 4954814"/>
              <a:gd name="connsiteX18" fmla="*/ 8687280 w 9519572"/>
              <a:gd name="connsiteY18" fmla="*/ 810778 h 4954814"/>
              <a:gd name="connsiteX19" fmla="*/ 8800161 w 9519572"/>
              <a:gd name="connsiteY19" fmla="*/ 944329 h 4954814"/>
              <a:gd name="connsiteX20" fmla="*/ 9048217 w 9519572"/>
              <a:gd name="connsiteY20" fmla="*/ 1221568 h 4954814"/>
              <a:gd name="connsiteX21" fmla="*/ 9150356 w 9519572"/>
              <a:gd name="connsiteY21" fmla="*/ 1255614 h 4954814"/>
              <a:gd name="connsiteX22" fmla="*/ 9291408 w 9519572"/>
              <a:gd name="connsiteY22" fmla="*/ 1367482 h 4954814"/>
              <a:gd name="connsiteX23" fmla="*/ 9517982 w 9519572"/>
              <a:gd name="connsiteY23" fmla="*/ 1290675 h 4954814"/>
              <a:gd name="connsiteX24" fmla="*/ 9513873 w 9519572"/>
              <a:gd name="connsiteY24" fmla="*/ 4935764 h 4954814"/>
              <a:gd name="connsiteX25" fmla="*/ 798498 w 9519572"/>
              <a:gd name="connsiteY25" fmla="*/ 4954814 h 4954814"/>
              <a:gd name="connsiteX26" fmla="*/ 369908 w 9519572"/>
              <a:gd name="connsiteY26" fmla="*/ 3498650 h 4954814"/>
              <a:gd name="connsiteX27" fmla="*/ 474682 w 9519572"/>
              <a:gd name="connsiteY27" fmla="*/ 3374825 h 4954814"/>
              <a:gd name="connsiteX28" fmla="*/ 797341 w 9519572"/>
              <a:gd name="connsiteY28" fmla="*/ 3327201 h 4954814"/>
              <a:gd name="connsiteX29" fmla="*/ 1035465 w 9519572"/>
              <a:gd name="connsiteY29" fmla="*/ 3136701 h 4954814"/>
              <a:gd name="connsiteX30" fmla="*/ 1273590 w 9519572"/>
              <a:gd name="connsiteY30" fmla="*/ 3012876 h 4954814"/>
              <a:gd name="connsiteX31" fmla="*/ 1425990 w 9519572"/>
              <a:gd name="connsiteY31" fmla="*/ 2727126 h 4954814"/>
              <a:gd name="connsiteX32" fmla="*/ 1835564 w 9519572"/>
              <a:gd name="connsiteY32" fmla="*/ 2460426 h 4954814"/>
              <a:gd name="connsiteX33" fmla="*/ 2321339 w 9519572"/>
              <a:gd name="connsiteY33" fmla="*/ 2374701 h 4954814"/>
              <a:gd name="connsiteX34" fmla="*/ 2759489 w 9519572"/>
              <a:gd name="connsiteY34" fmla="*/ 2222301 h 4954814"/>
              <a:gd name="connsiteX35" fmla="*/ 3178588 w 9519572"/>
              <a:gd name="connsiteY35" fmla="*/ 1927026 h 4954814"/>
              <a:gd name="connsiteX36" fmla="*/ 3683413 w 9519572"/>
              <a:gd name="connsiteY36" fmla="*/ 2222301 h 4954814"/>
              <a:gd name="connsiteX37" fmla="*/ 4087617 w 9519572"/>
              <a:gd name="connsiteY37" fmla="*/ 1944989 h 4954814"/>
              <a:gd name="connsiteX0" fmla="*/ 4087617 w 9519572"/>
              <a:gd name="connsiteY0" fmla="*/ 1944989 h 4954814"/>
              <a:gd name="connsiteX1" fmla="*/ 4525329 w 9519572"/>
              <a:gd name="connsiteY1" fmla="*/ 1812029 h 4954814"/>
              <a:gd name="connsiteX2" fmla="*/ 4845462 w 9519572"/>
              <a:gd name="connsiteY2" fmla="*/ 1519310 h 4954814"/>
              <a:gd name="connsiteX3" fmla="*/ 5043820 w 9519572"/>
              <a:gd name="connsiteY3" fmla="*/ 1559393 h 4954814"/>
              <a:gd name="connsiteX4" fmla="*/ 5261309 w 9519572"/>
              <a:gd name="connsiteY4" fmla="*/ 1574136 h 4954814"/>
              <a:gd name="connsiteX5" fmla="*/ 5696207 w 9519572"/>
              <a:gd name="connsiteY5" fmla="*/ 1444039 h 4954814"/>
              <a:gd name="connsiteX6" fmla="*/ 6004724 w 9519572"/>
              <a:gd name="connsiteY6" fmla="*/ 1105785 h 4954814"/>
              <a:gd name="connsiteX7" fmla="*/ 6450773 w 9519572"/>
              <a:gd name="connsiteY7" fmla="*/ 756380 h 4954814"/>
              <a:gd name="connsiteX8" fmla="*/ 6592022 w 9519572"/>
              <a:gd name="connsiteY8" fmla="*/ 503619 h 4954814"/>
              <a:gd name="connsiteX9" fmla="*/ 6893105 w 9519572"/>
              <a:gd name="connsiteY9" fmla="*/ 511053 h 4954814"/>
              <a:gd name="connsiteX10" fmla="*/ 7119092 w 9519572"/>
              <a:gd name="connsiteY10" fmla="*/ 581678 h 4954814"/>
              <a:gd name="connsiteX11" fmla="*/ 7342870 w 9519572"/>
              <a:gd name="connsiteY11" fmla="*/ 425561 h 4954814"/>
              <a:gd name="connsiteX12" fmla="*/ 7539875 w 9519572"/>
              <a:gd name="connsiteY12" fmla="*/ 362372 h 4954814"/>
              <a:gd name="connsiteX13" fmla="*/ 7643953 w 9519572"/>
              <a:gd name="connsiteY13" fmla="*/ 306616 h 4954814"/>
              <a:gd name="connsiteX14" fmla="*/ 7853851 w 9519572"/>
              <a:gd name="connsiteY14" fmla="*/ 9724 h 4954814"/>
              <a:gd name="connsiteX15" fmla="*/ 8110357 w 9519572"/>
              <a:gd name="connsiteY15" fmla="*/ 17718 h 4954814"/>
              <a:gd name="connsiteX16" fmla="*/ 8268500 w 9519572"/>
              <a:gd name="connsiteY16" fmla="*/ 142669 h 4954814"/>
              <a:gd name="connsiteX17" fmla="*/ 8518059 w 9519572"/>
              <a:gd name="connsiteY17" fmla="*/ 365535 h 4954814"/>
              <a:gd name="connsiteX18" fmla="*/ 8687280 w 9519572"/>
              <a:gd name="connsiteY18" fmla="*/ 810778 h 4954814"/>
              <a:gd name="connsiteX19" fmla="*/ 8800161 w 9519572"/>
              <a:gd name="connsiteY19" fmla="*/ 944329 h 4954814"/>
              <a:gd name="connsiteX20" fmla="*/ 9048217 w 9519572"/>
              <a:gd name="connsiteY20" fmla="*/ 1221568 h 4954814"/>
              <a:gd name="connsiteX21" fmla="*/ 9150356 w 9519572"/>
              <a:gd name="connsiteY21" fmla="*/ 1255614 h 4954814"/>
              <a:gd name="connsiteX22" fmla="*/ 9291408 w 9519572"/>
              <a:gd name="connsiteY22" fmla="*/ 1367482 h 4954814"/>
              <a:gd name="connsiteX23" fmla="*/ 9517982 w 9519572"/>
              <a:gd name="connsiteY23" fmla="*/ 1290675 h 4954814"/>
              <a:gd name="connsiteX24" fmla="*/ 9513873 w 9519572"/>
              <a:gd name="connsiteY24" fmla="*/ 4935764 h 4954814"/>
              <a:gd name="connsiteX25" fmla="*/ 798498 w 9519572"/>
              <a:gd name="connsiteY25" fmla="*/ 4954814 h 4954814"/>
              <a:gd name="connsiteX26" fmla="*/ 369908 w 9519572"/>
              <a:gd name="connsiteY26" fmla="*/ 3498650 h 4954814"/>
              <a:gd name="connsiteX27" fmla="*/ 474682 w 9519572"/>
              <a:gd name="connsiteY27" fmla="*/ 3374825 h 4954814"/>
              <a:gd name="connsiteX28" fmla="*/ 797341 w 9519572"/>
              <a:gd name="connsiteY28" fmla="*/ 3327201 h 4954814"/>
              <a:gd name="connsiteX29" fmla="*/ 1035465 w 9519572"/>
              <a:gd name="connsiteY29" fmla="*/ 3136701 h 4954814"/>
              <a:gd name="connsiteX30" fmla="*/ 1273590 w 9519572"/>
              <a:gd name="connsiteY30" fmla="*/ 3012876 h 4954814"/>
              <a:gd name="connsiteX31" fmla="*/ 1425990 w 9519572"/>
              <a:gd name="connsiteY31" fmla="*/ 2727126 h 4954814"/>
              <a:gd name="connsiteX32" fmla="*/ 1835564 w 9519572"/>
              <a:gd name="connsiteY32" fmla="*/ 2460426 h 4954814"/>
              <a:gd name="connsiteX33" fmla="*/ 2321339 w 9519572"/>
              <a:gd name="connsiteY33" fmla="*/ 2374701 h 4954814"/>
              <a:gd name="connsiteX34" fmla="*/ 2759489 w 9519572"/>
              <a:gd name="connsiteY34" fmla="*/ 2222301 h 4954814"/>
              <a:gd name="connsiteX35" fmla="*/ 3178588 w 9519572"/>
              <a:gd name="connsiteY35" fmla="*/ 1927026 h 4954814"/>
              <a:gd name="connsiteX36" fmla="*/ 3683413 w 9519572"/>
              <a:gd name="connsiteY36" fmla="*/ 2222301 h 4954814"/>
              <a:gd name="connsiteX37" fmla="*/ 4087617 w 9519572"/>
              <a:gd name="connsiteY37" fmla="*/ 1944989 h 4954814"/>
              <a:gd name="connsiteX0" fmla="*/ 4107242 w 9539197"/>
              <a:gd name="connsiteY0" fmla="*/ 1944989 h 4954814"/>
              <a:gd name="connsiteX1" fmla="*/ 4544954 w 9539197"/>
              <a:gd name="connsiteY1" fmla="*/ 1812029 h 4954814"/>
              <a:gd name="connsiteX2" fmla="*/ 4865087 w 9539197"/>
              <a:gd name="connsiteY2" fmla="*/ 1519310 h 4954814"/>
              <a:gd name="connsiteX3" fmla="*/ 5063445 w 9539197"/>
              <a:gd name="connsiteY3" fmla="*/ 1559393 h 4954814"/>
              <a:gd name="connsiteX4" fmla="*/ 5280934 w 9539197"/>
              <a:gd name="connsiteY4" fmla="*/ 1574136 h 4954814"/>
              <a:gd name="connsiteX5" fmla="*/ 5715832 w 9539197"/>
              <a:gd name="connsiteY5" fmla="*/ 1444039 h 4954814"/>
              <a:gd name="connsiteX6" fmla="*/ 6024349 w 9539197"/>
              <a:gd name="connsiteY6" fmla="*/ 1105785 h 4954814"/>
              <a:gd name="connsiteX7" fmla="*/ 6470398 w 9539197"/>
              <a:gd name="connsiteY7" fmla="*/ 756380 h 4954814"/>
              <a:gd name="connsiteX8" fmla="*/ 6611647 w 9539197"/>
              <a:gd name="connsiteY8" fmla="*/ 503619 h 4954814"/>
              <a:gd name="connsiteX9" fmla="*/ 6912730 w 9539197"/>
              <a:gd name="connsiteY9" fmla="*/ 511053 h 4954814"/>
              <a:gd name="connsiteX10" fmla="*/ 7138717 w 9539197"/>
              <a:gd name="connsiteY10" fmla="*/ 581678 h 4954814"/>
              <a:gd name="connsiteX11" fmla="*/ 7362495 w 9539197"/>
              <a:gd name="connsiteY11" fmla="*/ 425561 h 4954814"/>
              <a:gd name="connsiteX12" fmla="*/ 7559500 w 9539197"/>
              <a:gd name="connsiteY12" fmla="*/ 362372 h 4954814"/>
              <a:gd name="connsiteX13" fmla="*/ 7663578 w 9539197"/>
              <a:gd name="connsiteY13" fmla="*/ 306616 h 4954814"/>
              <a:gd name="connsiteX14" fmla="*/ 7873476 w 9539197"/>
              <a:gd name="connsiteY14" fmla="*/ 9724 h 4954814"/>
              <a:gd name="connsiteX15" fmla="*/ 8129982 w 9539197"/>
              <a:gd name="connsiteY15" fmla="*/ 17718 h 4954814"/>
              <a:gd name="connsiteX16" fmla="*/ 8288125 w 9539197"/>
              <a:gd name="connsiteY16" fmla="*/ 142669 h 4954814"/>
              <a:gd name="connsiteX17" fmla="*/ 8537684 w 9539197"/>
              <a:gd name="connsiteY17" fmla="*/ 365535 h 4954814"/>
              <a:gd name="connsiteX18" fmla="*/ 8706905 w 9539197"/>
              <a:gd name="connsiteY18" fmla="*/ 810778 h 4954814"/>
              <a:gd name="connsiteX19" fmla="*/ 8819786 w 9539197"/>
              <a:gd name="connsiteY19" fmla="*/ 944329 h 4954814"/>
              <a:gd name="connsiteX20" fmla="*/ 9067842 w 9539197"/>
              <a:gd name="connsiteY20" fmla="*/ 1221568 h 4954814"/>
              <a:gd name="connsiteX21" fmla="*/ 9169981 w 9539197"/>
              <a:gd name="connsiteY21" fmla="*/ 1255614 h 4954814"/>
              <a:gd name="connsiteX22" fmla="*/ 9311033 w 9539197"/>
              <a:gd name="connsiteY22" fmla="*/ 1367482 h 4954814"/>
              <a:gd name="connsiteX23" fmla="*/ 9537607 w 9539197"/>
              <a:gd name="connsiteY23" fmla="*/ 1290675 h 4954814"/>
              <a:gd name="connsiteX24" fmla="*/ 9533498 w 9539197"/>
              <a:gd name="connsiteY24" fmla="*/ 4935764 h 4954814"/>
              <a:gd name="connsiteX25" fmla="*/ 818123 w 9539197"/>
              <a:gd name="connsiteY25" fmla="*/ 4954814 h 4954814"/>
              <a:gd name="connsiteX26" fmla="*/ 389533 w 9539197"/>
              <a:gd name="connsiteY26" fmla="*/ 3498650 h 4954814"/>
              <a:gd name="connsiteX27" fmla="*/ 494307 w 9539197"/>
              <a:gd name="connsiteY27" fmla="*/ 3374825 h 4954814"/>
              <a:gd name="connsiteX28" fmla="*/ 816966 w 9539197"/>
              <a:gd name="connsiteY28" fmla="*/ 3327201 h 4954814"/>
              <a:gd name="connsiteX29" fmla="*/ 1055090 w 9539197"/>
              <a:gd name="connsiteY29" fmla="*/ 3136701 h 4954814"/>
              <a:gd name="connsiteX30" fmla="*/ 1293215 w 9539197"/>
              <a:gd name="connsiteY30" fmla="*/ 3012876 h 4954814"/>
              <a:gd name="connsiteX31" fmla="*/ 1445615 w 9539197"/>
              <a:gd name="connsiteY31" fmla="*/ 2727126 h 4954814"/>
              <a:gd name="connsiteX32" fmla="*/ 1855189 w 9539197"/>
              <a:gd name="connsiteY32" fmla="*/ 2460426 h 4954814"/>
              <a:gd name="connsiteX33" fmla="*/ 2340964 w 9539197"/>
              <a:gd name="connsiteY33" fmla="*/ 2374701 h 4954814"/>
              <a:gd name="connsiteX34" fmla="*/ 2779114 w 9539197"/>
              <a:gd name="connsiteY34" fmla="*/ 2222301 h 4954814"/>
              <a:gd name="connsiteX35" fmla="*/ 3198213 w 9539197"/>
              <a:gd name="connsiteY35" fmla="*/ 1927026 h 4954814"/>
              <a:gd name="connsiteX36" fmla="*/ 3703038 w 9539197"/>
              <a:gd name="connsiteY36" fmla="*/ 2222301 h 4954814"/>
              <a:gd name="connsiteX37" fmla="*/ 4107242 w 9539197"/>
              <a:gd name="connsiteY37" fmla="*/ 1944989 h 4954814"/>
              <a:gd name="connsiteX0" fmla="*/ 4117902 w 9549857"/>
              <a:gd name="connsiteY0" fmla="*/ 1944989 h 4954814"/>
              <a:gd name="connsiteX1" fmla="*/ 4555614 w 9549857"/>
              <a:gd name="connsiteY1" fmla="*/ 1812029 h 4954814"/>
              <a:gd name="connsiteX2" fmla="*/ 4875747 w 9549857"/>
              <a:gd name="connsiteY2" fmla="*/ 1519310 h 4954814"/>
              <a:gd name="connsiteX3" fmla="*/ 5074105 w 9549857"/>
              <a:gd name="connsiteY3" fmla="*/ 1559393 h 4954814"/>
              <a:gd name="connsiteX4" fmla="*/ 5291594 w 9549857"/>
              <a:gd name="connsiteY4" fmla="*/ 1574136 h 4954814"/>
              <a:gd name="connsiteX5" fmla="*/ 5726492 w 9549857"/>
              <a:gd name="connsiteY5" fmla="*/ 1444039 h 4954814"/>
              <a:gd name="connsiteX6" fmla="*/ 6035009 w 9549857"/>
              <a:gd name="connsiteY6" fmla="*/ 1105785 h 4954814"/>
              <a:gd name="connsiteX7" fmla="*/ 6481058 w 9549857"/>
              <a:gd name="connsiteY7" fmla="*/ 756380 h 4954814"/>
              <a:gd name="connsiteX8" fmla="*/ 6622307 w 9549857"/>
              <a:gd name="connsiteY8" fmla="*/ 503619 h 4954814"/>
              <a:gd name="connsiteX9" fmla="*/ 6923390 w 9549857"/>
              <a:gd name="connsiteY9" fmla="*/ 511053 h 4954814"/>
              <a:gd name="connsiteX10" fmla="*/ 7149377 w 9549857"/>
              <a:gd name="connsiteY10" fmla="*/ 581678 h 4954814"/>
              <a:gd name="connsiteX11" fmla="*/ 7373155 w 9549857"/>
              <a:gd name="connsiteY11" fmla="*/ 425561 h 4954814"/>
              <a:gd name="connsiteX12" fmla="*/ 7570160 w 9549857"/>
              <a:gd name="connsiteY12" fmla="*/ 362372 h 4954814"/>
              <a:gd name="connsiteX13" fmla="*/ 7674238 w 9549857"/>
              <a:gd name="connsiteY13" fmla="*/ 306616 h 4954814"/>
              <a:gd name="connsiteX14" fmla="*/ 7884136 w 9549857"/>
              <a:gd name="connsiteY14" fmla="*/ 9724 h 4954814"/>
              <a:gd name="connsiteX15" fmla="*/ 8140642 w 9549857"/>
              <a:gd name="connsiteY15" fmla="*/ 17718 h 4954814"/>
              <a:gd name="connsiteX16" fmla="*/ 8298785 w 9549857"/>
              <a:gd name="connsiteY16" fmla="*/ 142669 h 4954814"/>
              <a:gd name="connsiteX17" fmla="*/ 8548344 w 9549857"/>
              <a:gd name="connsiteY17" fmla="*/ 365535 h 4954814"/>
              <a:gd name="connsiteX18" fmla="*/ 8717565 w 9549857"/>
              <a:gd name="connsiteY18" fmla="*/ 810778 h 4954814"/>
              <a:gd name="connsiteX19" fmla="*/ 8830446 w 9549857"/>
              <a:gd name="connsiteY19" fmla="*/ 944329 h 4954814"/>
              <a:gd name="connsiteX20" fmla="*/ 9078502 w 9549857"/>
              <a:gd name="connsiteY20" fmla="*/ 1221568 h 4954814"/>
              <a:gd name="connsiteX21" fmla="*/ 9180641 w 9549857"/>
              <a:gd name="connsiteY21" fmla="*/ 1255614 h 4954814"/>
              <a:gd name="connsiteX22" fmla="*/ 9321693 w 9549857"/>
              <a:gd name="connsiteY22" fmla="*/ 1367482 h 4954814"/>
              <a:gd name="connsiteX23" fmla="*/ 9548267 w 9549857"/>
              <a:gd name="connsiteY23" fmla="*/ 1290675 h 4954814"/>
              <a:gd name="connsiteX24" fmla="*/ 9544158 w 9549857"/>
              <a:gd name="connsiteY24" fmla="*/ 4935764 h 4954814"/>
              <a:gd name="connsiteX25" fmla="*/ 828783 w 9549857"/>
              <a:gd name="connsiteY25" fmla="*/ 4954814 h 4954814"/>
              <a:gd name="connsiteX26" fmla="*/ 371618 w 9549857"/>
              <a:gd name="connsiteY26" fmla="*/ 3508175 h 4954814"/>
              <a:gd name="connsiteX27" fmla="*/ 504967 w 9549857"/>
              <a:gd name="connsiteY27" fmla="*/ 3374825 h 4954814"/>
              <a:gd name="connsiteX28" fmla="*/ 827626 w 9549857"/>
              <a:gd name="connsiteY28" fmla="*/ 3327201 h 4954814"/>
              <a:gd name="connsiteX29" fmla="*/ 1065750 w 9549857"/>
              <a:gd name="connsiteY29" fmla="*/ 3136701 h 4954814"/>
              <a:gd name="connsiteX30" fmla="*/ 1303875 w 9549857"/>
              <a:gd name="connsiteY30" fmla="*/ 3012876 h 4954814"/>
              <a:gd name="connsiteX31" fmla="*/ 1456275 w 9549857"/>
              <a:gd name="connsiteY31" fmla="*/ 2727126 h 4954814"/>
              <a:gd name="connsiteX32" fmla="*/ 1865849 w 9549857"/>
              <a:gd name="connsiteY32" fmla="*/ 2460426 h 4954814"/>
              <a:gd name="connsiteX33" fmla="*/ 2351624 w 9549857"/>
              <a:gd name="connsiteY33" fmla="*/ 2374701 h 4954814"/>
              <a:gd name="connsiteX34" fmla="*/ 2789774 w 9549857"/>
              <a:gd name="connsiteY34" fmla="*/ 2222301 h 4954814"/>
              <a:gd name="connsiteX35" fmla="*/ 3208873 w 9549857"/>
              <a:gd name="connsiteY35" fmla="*/ 1927026 h 4954814"/>
              <a:gd name="connsiteX36" fmla="*/ 3713698 w 9549857"/>
              <a:gd name="connsiteY36" fmla="*/ 2222301 h 4954814"/>
              <a:gd name="connsiteX37" fmla="*/ 4117902 w 9549857"/>
              <a:gd name="connsiteY37" fmla="*/ 1944989 h 4954814"/>
              <a:gd name="connsiteX0" fmla="*/ 4424382 w 9856337"/>
              <a:gd name="connsiteY0" fmla="*/ 1944989 h 4935764"/>
              <a:gd name="connsiteX1" fmla="*/ 4862094 w 9856337"/>
              <a:gd name="connsiteY1" fmla="*/ 1812029 h 4935764"/>
              <a:gd name="connsiteX2" fmla="*/ 5182227 w 9856337"/>
              <a:gd name="connsiteY2" fmla="*/ 1519310 h 4935764"/>
              <a:gd name="connsiteX3" fmla="*/ 5380585 w 9856337"/>
              <a:gd name="connsiteY3" fmla="*/ 1559393 h 4935764"/>
              <a:gd name="connsiteX4" fmla="*/ 5598074 w 9856337"/>
              <a:gd name="connsiteY4" fmla="*/ 1574136 h 4935764"/>
              <a:gd name="connsiteX5" fmla="*/ 6032972 w 9856337"/>
              <a:gd name="connsiteY5" fmla="*/ 1444039 h 4935764"/>
              <a:gd name="connsiteX6" fmla="*/ 6341489 w 9856337"/>
              <a:gd name="connsiteY6" fmla="*/ 1105785 h 4935764"/>
              <a:gd name="connsiteX7" fmla="*/ 6787538 w 9856337"/>
              <a:gd name="connsiteY7" fmla="*/ 756380 h 4935764"/>
              <a:gd name="connsiteX8" fmla="*/ 6928787 w 9856337"/>
              <a:gd name="connsiteY8" fmla="*/ 503619 h 4935764"/>
              <a:gd name="connsiteX9" fmla="*/ 7229870 w 9856337"/>
              <a:gd name="connsiteY9" fmla="*/ 511053 h 4935764"/>
              <a:gd name="connsiteX10" fmla="*/ 7455857 w 9856337"/>
              <a:gd name="connsiteY10" fmla="*/ 581678 h 4935764"/>
              <a:gd name="connsiteX11" fmla="*/ 7679635 w 9856337"/>
              <a:gd name="connsiteY11" fmla="*/ 425561 h 4935764"/>
              <a:gd name="connsiteX12" fmla="*/ 7876640 w 9856337"/>
              <a:gd name="connsiteY12" fmla="*/ 362372 h 4935764"/>
              <a:gd name="connsiteX13" fmla="*/ 7980718 w 9856337"/>
              <a:gd name="connsiteY13" fmla="*/ 306616 h 4935764"/>
              <a:gd name="connsiteX14" fmla="*/ 8190616 w 9856337"/>
              <a:gd name="connsiteY14" fmla="*/ 9724 h 4935764"/>
              <a:gd name="connsiteX15" fmla="*/ 8447122 w 9856337"/>
              <a:gd name="connsiteY15" fmla="*/ 17718 h 4935764"/>
              <a:gd name="connsiteX16" fmla="*/ 8605265 w 9856337"/>
              <a:gd name="connsiteY16" fmla="*/ 142669 h 4935764"/>
              <a:gd name="connsiteX17" fmla="*/ 8854824 w 9856337"/>
              <a:gd name="connsiteY17" fmla="*/ 365535 h 4935764"/>
              <a:gd name="connsiteX18" fmla="*/ 9024045 w 9856337"/>
              <a:gd name="connsiteY18" fmla="*/ 810778 h 4935764"/>
              <a:gd name="connsiteX19" fmla="*/ 9136926 w 9856337"/>
              <a:gd name="connsiteY19" fmla="*/ 944329 h 4935764"/>
              <a:gd name="connsiteX20" fmla="*/ 9384982 w 9856337"/>
              <a:gd name="connsiteY20" fmla="*/ 1221568 h 4935764"/>
              <a:gd name="connsiteX21" fmla="*/ 9487121 w 9856337"/>
              <a:gd name="connsiteY21" fmla="*/ 1255614 h 4935764"/>
              <a:gd name="connsiteX22" fmla="*/ 9628173 w 9856337"/>
              <a:gd name="connsiteY22" fmla="*/ 1367482 h 4935764"/>
              <a:gd name="connsiteX23" fmla="*/ 9854747 w 9856337"/>
              <a:gd name="connsiteY23" fmla="*/ 1290675 h 4935764"/>
              <a:gd name="connsiteX24" fmla="*/ 9850638 w 9856337"/>
              <a:gd name="connsiteY24" fmla="*/ 4935764 h 4935764"/>
              <a:gd name="connsiteX25" fmla="*/ 687588 w 9856337"/>
              <a:gd name="connsiteY25" fmla="*/ 4935764 h 4935764"/>
              <a:gd name="connsiteX26" fmla="*/ 678098 w 9856337"/>
              <a:gd name="connsiteY26" fmla="*/ 3508175 h 4935764"/>
              <a:gd name="connsiteX27" fmla="*/ 811447 w 9856337"/>
              <a:gd name="connsiteY27" fmla="*/ 3374825 h 4935764"/>
              <a:gd name="connsiteX28" fmla="*/ 1134106 w 9856337"/>
              <a:gd name="connsiteY28" fmla="*/ 3327201 h 4935764"/>
              <a:gd name="connsiteX29" fmla="*/ 1372230 w 9856337"/>
              <a:gd name="connsiteY29" fmla="*/ 3136701 h 4935764"/>
              <a:gd name="connsiteX30" fmla="*/ 1610355 w 9856337"/>
              <a:gd name="connsiteY30" fmla="*/ 3012876 h 4935764"/>
              <a:gd name="connsiteX31" fmla="*/ 1762755 w 9856337"/>
              <a:gd name="connsiteY31" fmla="*/ 2727126 h 4935764"/>
              <a:gd name="connsiteX32" fmla="*/ 2172329 w 9856337"/>
              <a:gd name="connsiteY32" fmla="*/ 2460426 h 4935764"/>
              <a:gd name="connsiteX33" fmla="*/ 2658104 w 9856337"/>
              <a:gd name="connsiteY33" fmla="*/ 2374701 h 4935764"/>
              <a:gd name="connsiteX34" fmla="*/ 3096254 w 9856337"/>
              <a:gd name="connsiteY34" fmla="*/ 2222301 h 4935764"/>
              <a:gd name="connsiteX35" fmla="*/ 3515353 w 9856337"/>
              <a:gd name="connsiteY35" fmla="*/ 1927026 h 4935764"/>
              <a:gd name="connsiteX36" fmla="*/ 4020178 w 9856337"/>
              <a:gd name="connsiteY36" fmla="*/ 2222301 h 4935764"/>
              <a:gd name="connsiteX37" fmla="*/ 4424382 w 9856337"/>
              <a:gd name="connsiteY37"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665950 w 9180798"/>
              <a:gd name="connsiteY6" fmla="*/ 1105785 h 4935764"/>
              <a:gd name="connsiteX7" fmla="*/ 6111999 w 9180798"/>
              <a:gd name="connsiteY7" fmla="*/ 756380 h 4935764"/>
              <a:gd name="connsiteX8" fmla="*/ 6253248 w 9180798"/>
              <a:gd name="connsiteY8" fmla="*/ 503619 h 4935764"/>
              <a:gd name="connsiteX9" fmla="*/ 6554331 w 9180798"/>
              <a:gd name="connsiteY9" fmla="*/ 511053 h 4935764"/>
              <a:gd name="connsiteX10" fmla="*/ 6780318 w 9180798"/>
              <a:gd name="connsiteY10" fmla="*/ 581678 h 4935764"/>
              <a:gd name="connsiteX11" fmla="*/ 7004096 w 9180798"/>
              <a:gd name="connsiteY11" fmla="*/ 425561 h 4935764"/>
              <a:gd name="connsiteX12" fmla="*/ 7201101 w 9180798"/>
              <a:gd name="connsiteY12" fmla="*/ 362372 h 4935764"/>
              <a:gd name="connsiteX13" fmla="*/ 7305179 w 9180798"/>
              <a:gd name="connsiteY13" fmla="*/ 306616 h 4935764"/>
              <a:gd name="connsiteX14" fmla="*/ 7515077 w 9180798"/>
              <a:gd name="connsiteY14" fmla="*/ 9724 h 4935764"/>
              <a:gd name="connsiteX15" fmla="*/ 7771583 w 9180798"/>
              <a:gd name="connsiteY15" fmla="*/ 17718 h 4935764"/>
              <a:gd name="connsiteX16" fmla="*/ 7929726 w 9180798"/>
              <a:gd name="connsiteY16" fmla="*/ 142669 h 4935764"/>
              <a:gd name="connsiteX17" fmla="*/ 8179285 w 9180798"/>
              <a:gd name="connsiteY17" fmla="*/ 365535 h 4935764"/>
              <a:gd name="connsiteX18" fmla="*/ 8348506 w 9180798"/>
              <a:gd name="connsiteY18" fmla="*/ 810778 h 4935764"/>
              <a:gd name="connsiteX19" fmla="*/ 8461387 w 9180798"/>
              <a:gd name="connsiteY19" fmla="*/ 944329 h 4935764"/>
              <a:gd name="connsiteX20" fmla="*/ 8709443 w 9180798"/>
              <a:gd name="connsiteY20" fmla="*/ 1221568 h 4935764"/>
              <a:gd name="connsiteX21" fmla="*/ 8811582 w 9180798"/>
              <a:gd name="connsiteY21" fmla="*/ 1255614 h 4935764"/>
              <a:gd name="connsiteX22" fmla="*/ 8952634 w 9180798"/>
              <a:gd name="connsiteY22" fmla="*/ 1367482 h 4935764"/>
              <a:gd name="connsiteX23" fmla="*/ 9179208 w 9180798"/>
              <a:gd name="connsiteY23" fmla="*/ 1290675 h 4935764"/>
              <a:gd name="connsiteX24" fmla="*/ 9175099 w 9180798"/>
              <a:gd name="connsiteY24" fmla="*/ 4935764 h 4935764"/>
              <a:gd name="connsiteX25" fmla="*/ 12049 w 9180798"/>
              <a:gd name="connsiteY25" fmla="*/ 4935764 h 4935764"/>
              <a:gd name="connsiteX26" fmla="*/ 2559 w 9180798"/>
              <a:gd name="connsiteY26" fmla="*/ 3508175 h 4935764"/>
              <a:gd name="connsiteX27" fmla="*/ 135908 w 9180798"/>
              <a:gd name="connsiteY27" fmla="*/ 3374825 h 4935764"/>
              <a:gd name="connsiteX28" fmla="*/ 458567 w 9180798"/>
              <a:gd name="connsiteY28" fmla="*/ 3327201 h 4935764"/>
              <a:gd name="connsiteX29" fmla="*/ 696691 w 9180798"/>
              <a:gd name="connsiteY29" fmla="*/ 3136701 h 4935764"/>
              <a:gd name="connsiteX30" fmla="*/ 934816 w 9180798"/>
              <a:gd name="connsiteY30" fmla="*/ 3012876 h 4935764"/>
              <a:gd name="connsiteX31" fmla="*/ 1087216 w 9180798"/>
              <a:gd name="connsiteY31" fmla="*/ 2727126 h 4935764"/>
              <a:gd name="connsiteX32" fmla="*/ 1496790 w 9180798"/>
              <a:gd name="connsiteY32" fmla="*/ 2460426 h 4935764"/>
              <a:gd name="connsiteX33" fmla="*/ 1982565 w 9180798"/>
              <a:gd name="connsiteY33" fmla="*/ 2374701 h 4935764"/>
              <a:gd name="connsiteX34" fmla="*/ 2420715 w 9180798"/>
              <a:gd name="connsiteY34" fmla="*/ 2222301 h 4935764"/>
              <a:gd name="connsiteX35" fmla="*/ 2839814 w 9180798"/>
              <a:gd name="connsiteY35" fmla="*/ 1927026 h 4935764"/>
              <a:gd name="connsiteX36" fmla="*/ 3344639 w 9180798"/>
              <a:gd name="connsiteY36" fmla="*/ 2222301 h 4935764"/>
              <a:gd name="connsiteX37" fmla="*/ 3748843 w 9180798"/>
              <a:gd name="connsiteY37"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622309 w 9180798"/>
              <a:gd name="connsiteY6" fmla="*/ 173652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43133 w 9180798"/>
              <a:gd name="connsiteY5" fmla="*/ 1282114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713575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685000 w 9180798"/>
              <a:gd name="connsiteY7" fmla="*/ 10295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34198 w 9180798"/>
              <a:gd name="connsiteY9" fmla="*/ 4274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185983 w 9180798"/>
              <a:gd name="connsiteY5" fmla="*/ 1272589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34198 w 9180798"/>
              <a:gd name="connsiteY9" fmla="*/ 4274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022109 w 9180798"/>
              <a:gd name="connsiteY1" fmla="*/ 1860350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748843 w 9180798"/>
              <a:gd name="connsiteY39" fmla="*/ 1944989 h 4935764"/>
              <a:gd name="connsiteX0" fmla="*/ 3577393 w 9180798"/>
              <a:gd name="connsiteY0" fmla="*/ 2021189 h 4935764"/>
              <a:gd name="connsiteX1" fmla="*/ 4022109 w 9180798"/>
              <a:gd name="connsiteY1" fmla="*/ 1860350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186555 w 9180798"/>
              <a:gd name="connsiteY2" fmla="*/ 1812029 h 4935764"/>
              <a:gd name="connsiteX3" fmla="*/ 4259038 w 9180798"/>
              <a:gd name="connsiteY3" fmla="*/ 1585985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466921 w 9180798"/>
              <a:gd name="connsiteY4" fmla="*/ 16736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447871 w 9180798"/>
              <a:gd name="connsiteY4" fmla="*/ 1645118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11413 w 9180798"/>
              <a:gd name="connsiteY3" fmla="*/ 1414535 h 4935764"/>
              <a:gd name="connsiteX4" fmla="*/ 4447871 w 9180798"/>
              <a:gd name="connsiteY4" fmla="*/ 1645118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12559 w 9180798"/>
              <a:gd name="connsiteY1" fmla="*/ 192702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290758 w 9180798"/>
              <a:gd name="connsiteY7" fmla="*/ 12821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536036 h 4935764"/>
              <a:gd name="connsiteX7" fmla="*/ 5290758 w 9180798"/>
              <a:gd name="connsiteY7" fmla="*/ 12821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536036 h 4935764"/>
              <a:gd name="connsiteX7" fmla="*/ 5262183 w 9180798"/>
              <a:gd name="connsiteY7" fmla="*/ 11678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459836 h 4935764"/>
              <a:gd name="connsiteX7" fmla="*/ 5262183 w 9180798"/>
              <a:gd name="connsiteY7" fmla="*/ 11678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803159 w 9180798"/>
              <a:gd name="connsiteY6" fmla="*/ 1450775 h 4935764"/>
              <a:gd name="connsiteX7" fmla="*/ 5055885 w 9180798"/>
              <a:gd name="connsiteY7" fmla="*/ 1459836 h 4935764"/>
              <a:gd name="connsiteX8" fmla="*/ 5262183 w 9180798"/>
              <a:gd name="connsiteY8" fmla="*/ 1167814 h 4935764"/>
              <a:gd name="connsiteX9" fmla="*/ 5527059 w 9180798"/>
              <a:gd name="connsiteY9" fmla="*/ 1593650 h 4935764"/>
              <a:gd name="connsiteX10" fmla="*/ 5685000 w 9180798"/>
              <a:gd name="connsiteY10" fmla="*/ 1029585 h 4935764"/>
              <a:gd name="connsiteX11" fmla="*/ 6111999 w 9180798"/>
              <a:gd name="connsiteY11" fmla="*/ 756380 h 4935764"/>
              <a:gd name="connsiteX12" fmla="*/ 6234198 w 9180798"/>
              <a:gd name="connsiteY12" fmla="*/ 427419 h 4935764"/>
              <a:gd name="connsiteX13" fmla="*/ 6554331 w 9180798"/>
              <a:gd name="connsiteY13" fmla="*/ 511053 h 4935764"/>
              <a:gd name="connsiteX14" fmla="*/ 6780318 w 9180798"/>
              <a:gd name="connsiteY14" fmla="*/ 581678 h 4935764"/>
              <a:gd name="connsiteX15" fmla="*/ 7004096 w 9180798"/>
              <a:gd name="connsiteY15" fmla="*/ 425561 h 4935764"/>
              <a:gd name="connsiteX16" fmla="*/ 7201101 w 9180798"/>
              <a:gd name="connsiteY16" fmla="*/ 362372 h 4935764"/>
              <a:gd name="connsiteX17" fmla="*/ 7305179 w 9180798"/>
              <a:gd name="connsiteY17" fmla="*/ 306616 h 4935764"/>
              <a:gd name="connsiteX18" fmla="*/ 7515077 w 9180798"/>
              <a:gd name="connsiteY18" fmla="*/ 9724 h 4935764"/>
              <a:gd name="connsiteX19" fmla="*/ 7771583 w 9180798"/>
              <a:gd name="connsiteY19" fmla="*/ 17718 h 4935764"/>
              <a:gd name="connsiteX20" fmla="*/ 7929726 w 9180798"/>
              <a:gd name="connsiteY20" fmla="*/ 142669 h 4935764"/>
              <a:gd name="connsiteX21" fmla="*/ 8179285 w 9180798"/>
              <a:gd name="connsiteY21" fmla="*/ 365535 h 4935764"/>
              <a:gd name="connsiteX22" fmla="*/ 8348506 w 9180798"/>
              <a:gd name="connsiteY22" fmla="*/ 810778 h 4935764"/>
              <a:gd name="connsiteX23" fmla="*/ 8461387 w 9180798"/>
              <a:gd name="connsiteY23" fmla="*/ 944329 h 4935764"/>
              <a:gd name="connsiteX24" fmla="*/ 8709443 w 9180798"/>
              <a:gd name="connsiteY24" fmla="*/ 1221568 h 4935764"/>
              <a:gd name="connsiteX25" fmla="*/ 8811582 w 9180798"/>
              <a:gd name="connsiteY25" fmla="*/ 1255614 h 4935764"/>
              <a:gd name="connsiteX26" fmla="*/ 8952634 w 9180798"/>
              <a:gd name="connsiteY26" fmla="*/ 1367482 h 4935764"/>
              <a:gd name="connsiteX27" fmla="*/ 9179208 w 9180798"/>
              <a:gd name="connsiteY27" fmla="*/ 1290675 h 4935764"/>
              <a:gd name="connsiteX28" fmla="*/ 9175099 w 9180798"/>
              <a:gd name="connsiteY28" fmla="*/ 4935764 h 4935764"/>
              <a:gd name="connsiteX29" fmla="*/ 12049 w 9180798"/>
              <a:gd name="connsiteY29" fmla="*/ 4935764 h 4935764"/>
              <a:gd name="connsiteX30" fmla="*/ 2559 w 9180798"/>
              <a:gd name="connsiteY30" fmla="*/ 3508175 h 4935764"/>
              <a:gd name="connsiteX31" fmla="*/ 135908 w 9180798"/>
              <a:gd name="connsiteY31" fmla="*/ 3374825 h 4935764"/>
              <a:gd name="connsiteX32" fmla="*/ 458567 w 9180798"/>
              <a:gd name="connsiteY32" fmla="*/ 3327201 h 4935764"/>
              <a:gd name="connsiteX33" fmla="*/ 696691 w 9180798"/>
              <a:gd name="connsiteY33" fmla="*/ 3136701 h 4935764"/>
              <a:gd name="connsiteX34" fmla="*/ 934816 w 9180798"/>
              <a:gd name="connsiteY34" fmla="*/ 3012876 h 4935764"/>
              <a:gd name="connsiteX35" fmla="*/ 1087216 w 9180798"/>
              <a:gd name="connsiteY35" fmla="*/ 2727126 h 4935764"/>
              <a:gd name="connsiteX36" fmla="*/ 1496790 w 9180798"/>
              <a:gd name="connsiteY36" fmla="*/ 2460426 h 4935764"/>
              <a:gd name="connsiteX37" fmla="*/ 1982565 w 9180798"/>
              <a:gd name="connsiteY37" fmla="*/ 2374701 h 4935764"/>
              <a:gd name="connsiteX38" fmla="*/ 2420715 w 9180798"/>
              <a:gd name="connsiteY38" fmla="*/ 2222301 h 4935764"/>
              <a:gd name="connsiteX39" fmla="*/ 2839814 w 9180798"/>
              <a:gd name="connsiteY39" fmla="*/ 1927026 h 4935764"/>
              <a:gd name="connsiteX40" fmla="*/ 3316064 w 9180798"/>
              <a:gd name="connsiteY40" fmla="*/ 2203251 h 4935764"/>
              <a:gd name="connsiteX41" fmla="*/ 3577393 w 9180798"/>
              <a:gd name="connsiteY41"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5055885 w 9180798"/>
              <a:gd name="connsiteY7" fmla="*/ 1459836 h 4935764"/>
              <a:gd name="connsiteX8" fmla="*/ 5262183 w 9180798"/>
              <a:gd name="connsiteY8" fmla="*/ 1167814 h 4935764"/>
              <a:gd name="connsiteX9" fmla="*/ 5527059 w 9180798"/>
              <a:gd name="connsiteY9" fmla="*/ 1593650 h 4935764"/>
              <a:gd name="connsiteX10" fmla="*/ 5685000 w 9180798"/>
              <a:gd name="connsiteY10" fmla="*/ 1029585 h 4935764"/>
              <a:gd name="connsiteX11" fmla="*/ 6111999 w 9180798"/>
              <a:gd name="connsiteY11" fmla="*/ 756380 h 4935764"/>
              <a:gd name="connsiteX12" fmla="*/ 6234198 w 9180798"/>
              <a:gd name="connsiteY12" fmla="*/ 427419 h 4935764"/>
              <a:gd name="connsiteX13" fmla="*/ 6554331 w 9180798"/>
              <a:gd name="connsiteY13" fmla="*/ 511053 h 4935764"/>
              <a:gd name="connsiteX14" fmla="*/ 6780318 w 9180798"/>
              <a:gd name="connsiteY14" fmla="*/ 581678 h 4935764"/>
              <a:gd name="connsiteX15" fmla="*/ 7004096 w 9180798"/>
              <a:gd name="connsiteY15" fmla="*/ 425561 h 4935764"/>
              <a:gd name="connsiteX16" fmla="*/ 7201101 w 9180798"/>
              <a:gd name="connsiteY16" fmla="*/ 362372 h 4935764"/>
              <a:gd name="connsiteX17" fmla="*/ 7305179 w 9180798"/>
              <a:gd name="connsiteY17" fmla="*/ 306616 h 4935764"/>
              <a:gd name="connsiteX18" fmla="*/ 7515077 w 9180798"/>
              <a:gd name="connsiteY18" fmla="*/ 9724 h 4935764"/>
              <a:gd name="connsiteX19" fmla="*/ 7771583 w 9180798"/>
              <a:gd name="connsiteY19" fmla="*/ 17718 h 4935764"/>
              <a:gd name="connsiteX20" fmla="*/ 7929726 w 9180798"/>
              <a:gd name="connsiteY20" fmla="*/ 142669 h 4935764"/>
              <a:gd name="connsiteX21" fmla="*/ 8179285 w 9180798"/>
              <a:gd name="connsiteY21" fmla="*/ 365535 h 4935764"/>
              <a:gd name="connsiteX22" fmla="*/ 8348506 w 9180798"/>
              <a:gd name="connsiteY22" fmla="*/ 810778 h 4935764"/>
              <a:gd name="connsiteX23" fmla="*/ 8461387 w 9180798"/>
              <a:gd name="connsiteY23" fmla="*/ 944329 h 4935764"/>
              <a:gd name="connsiteX24" fmla="*/ 8709443 w 9180798"/>
              <a:gd name="connsiteY24" fmla="*/ 1221568 h 4935764"/>
              <a:gd name="connsiteX25" fmla="*/ 8811582 w 9180798"/>
              <a:gd name="connsiteY25" fmla="*/ 1255614 h 4935764"/>
              <a:gd name="connsiteX26" fmla="*/ 8952634 w 9180798"/>
              <a:gd name="connsiteY26" fmla="*/ 1367482 h 4935764"/>
              <a:gd name="connsiteX27" fmla="*/ 9179208 w 9180798"/>
              <a:gd name="connsiteY27" fmla="*/ 1290675 h 4935764"/>
              <a:gd name="connsiteX28" fmla="*/ 9175099 w 9180798"/>
              <a:gd name="connsiteY28" fmla="*/ 4935764 h 4935764"/>
              <a:gd name="connsiteX29" fmla="*/ 12049 w 9180798"/>
              <a:gd name="connsiteY29" fmla="*/ 4935764 h 4935764"/>
              <a:gd name="connsiteX30" fmla="*/ 2559 w 9180798"/>
              <a:gd name="connsiteY30" fmla="*/ 3508175 h 4935764"/>
              <a:gd name="connsiteX31" fmla="*/ 135908 w 9180798"/>
              <a:gd name="connsiteY31" fmla="*/ 3374825 h 4935764"/>
              <a:gd name="connsiteX32" fmla="*/ 458567 w 9180798"/>
              <a:gd name="connsiteY32" fmla="*/ 3327201 h 4935764"/>
              <a:gd name="connsiteX33" fmla="*/ 696691 w 9180798"/>
              <a:gd name="connsiteY33" fmla="*/ 3136701 h 4935764"/>
              <a:gd name="connsiteX34" fmla="*/ 934816 w 9180798"/>
              <a:gd name="connsiteY34" fmla="*/ 3012876 h 4935764"/>
              <a:gd name="connsiteX35" fmla="*/ 1087216 w 9180798"/>
              <a:gd name="connsiteY35" fmla="*/ 2727126 h 4935764"/>
              <a:gd name="connsiteX36" fmla="*/ 1496790 w 9180798"/>
              <a:gd name="connsiteY36" fmla="*/ 2460426 h 4935764"/>
              <a:gd name="connsiteX37" fmla="*/ 1982565 w 9180798"/>
              <a:gd name="connsiteY37" fmla="*/ 2374701 h 4935764"/>
              <a:gd name="connsiteX38" fmla="*/ 2420715 w 9180798"/>
              <a:gd name="connsiteY38" fmla="*/ 2222301 h 4935764"/>
              <a:gd name="connsiteX39" fmla="*/ 2839814 w 9180798"/>
              <a:gd name="connsiteY39" fmla="*/ 1927026 h 4935764"/>
              <a:gd name="connsiteX40" fmla="*/ 3316064 w 9180798"/>
              <a:gd name="connsiteY40" fmla="*/ 2203251 h 4935764"/>
              <a:gd name="connsiteX41" fmla="*/ 3577393 w 9180798"/>
              <a:gd name="connsiteY41"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812145 w 9180798"/>
              <a:gd name="connsiteY7" fmla="*/ 1520146 h 4935764"/>
              <a:gd name="connsiteX8" fmla="*/ 5055885 w 9180798"/>
              <a:gd name="connsiteY8" fmla="*/ 1459836 h 4935764"/>
              <a:gd name="connsiteX9" fmla="*/ 5262183 w 9180798"/>
              <a:gd name="connsiteY9" fmla="*/ 1167814 h 4935764"/>
              <a:gd name="connsiteX10" fmla="*/ 5527059 w 9180798"/>
              <a:gd name="connsiteY10" fmla="*/ 1593650 h 4935764"/>
              <a:gd name="connsiteX11" fmla="*/ 5685000 w 9180798"/>
              <a:gd name="connsiteY11" fmla="*/ 1029585 h 4935764"/>
              <a:gd name="connsiteX12" fmla="*/ 6111999 w 9180798"/>
              <a:gd name="connsiteY12" fmla="*/ 756380 h 4935764"/>
              <a:gd name="connsiteX13" fmla="*/ 6234198 w 9180798"/>
              <a:gd name="connsiteY13" fmla="*/ 427419 h 4935764"/>
              <a:gd name="connsiteX14" fmla="*/ 6554331 w 9180798"/>
              <a:gd name="connsiteY14" fmla="*/ 511053 h 4935764"/>
              <a:gd name="connsiteX15" fmla="*/ 6780318 w 9180798"/>
              <a:gd name="connsiteY15" fmla="*/ 581678 h 4935764"/>
              <a:gd name="connsiteX16" fmla="*/ 7004096 w 9180798"/>
              <a:gd name="connsiteY16" fmla="*/ 425561 h 4935764"/>
              <a:gd name="connsiteX17" fmla="*/ 7201101 w 9180798"/>
              <a:gd name="connsiteY17" fmla="*/ 362372 h 4935764"/>
              <a:gd name="connsiteX18" fmla="*/ 7305179 w 9180798"/>
              <a:gd name="connsiteY18" fmla="*/ 306616 h 4935764"/>
              <a:gd name="connsiteX19" fmla="*/ 7515077 w 9180798"/>
              <a:gd name="connsiteY19" fmla="*/ 9724 h 4935764"/>
              <a:gd name="connsiteX20" fmla="*/ 7771583 w 9180798"/>
              <a:gd name="connsiteY20" fmla="*/ 17718 h 4935764"/>
              <a:gd name="connsiteX21" fmla="*/ 7929726 w 9180798"/>
              <a:gd name="connsiteY21" fmla="*/ 142669 h 4935764"/>
              <a:gd name="connsiteX22" fmla="*/ 8179285 w 9180798"/>
              <a:gd name="connsiteY22" fmla="*/ 365535 h 4935764"/>
              <a:gd name="connsiteX23" fmla="*/ 8348506 w 9180798"/>
              <a:gd name="connsiteY23" fmla="*/ 810778 h 4935764"/>
              <a:gd name="connsiteX24" fmla="*/ 8461387 w 9180798"/>
              <a:gd name="connsiteY24" fmla="*/ 944329 h 4935764"/>
              <a:gd name="connsiteX25" fmla="*/ 8709443 w 9180798"/>
              <a:gd name="connsiteY25" fmla="*/ 1221568 h 4935764"/>
              <a:gd name="connsiteX26" fmla="*/ 8811582 w 9180798"/>
              <a:gd name="connsiteY26" fmla="*/ 1255614 h 4935764"/>
              <a:gd name="connsiteX27" fmla="*/ 8952634 w 9180798"/>
              <a:gd name="connsiteY27" fmla="*/ 1367482 h 4935764"/>
              <a:gd name="connsiteX28" fmla="*/ 9179208 w 9180798"/>
              <a:gd name="connsiteY28" fmla="*/ 1290675 h 4935764"/>
              <a:gd name="connsiteX29" fmla="*/ 9175099 w 9180798"/>
              <a:gd name="connsiteY29" fmla="*/ 4935764 h 4935764"/>
              <a:gd name="connsiteX30" fmla="*/ 12049 w 9180798"/>
              <a:gd name="connsiteY30" fmla="*/ 4935764 h 4935764"/>
              <a:gd name="connsiteX31" fmla="*/ 2559 w 9180798"/>
              <a:gd name="connsiteY31" fmla="*/ 3508175 h 4935764"/>
              <a:gd name="connsiteX32" fmla="*/ 135908 w 9180798"/>
              <a:gd name="connsiteY32" fmla="*/ 3374825 h 4935764"/>
              <a:gd name="connsiteX33" fmla="*/ 458567 w 9180798"/>
              <a:gd name="connsiteY33" fmla="*/ 3327201 h 4935764"/>
              <a:gd name="connsiteX34" fmla="*/ 696691 w 9180798"/>
              <a:gd name="connsiteY34" fmla="*/ 3136701 h 4935764"/>
              <a:gd name="connsiteX35" fmla="*/ 934816 w 9180798"/>
              <a:gd name="connsiteY35" fmla="*/ 3012876 h 4935764"/>
              <a:gd name="connsiteX36" fmla="*/ 1087216 w 9180798"/>
              <a:gd name="connsiteY36" fmla="*/ 2727126 h 4935764"/>
              <a:gd name="connsiteX37" fmla="*/ 1496790 w 9180798"/>
              <a:gd name="connsiteY37" fmla="*/ 2460426 h 4935764"/>
              <a:gd name="connsiteX38" fmla="*/ 1982565 w 9180798"/>
              <a:gd name="connsiteY38" fmla="*/ 2374701 h 4935764"/>
              <a:gd name="connsiteX39" fmla="*/ 2420715 w 9180798"/>
              <a:gd name="connsiteY39" fmla="*/ 2222301 h 4935764"/>
              <a:gd name="connsiteX40" fmla="*/ 2839814 w 9180798"/>
              <a:gd name="connsiteY40" fmla="*/ 1927026 h 4935764"/>
              <a:gd name="connsiteX41" fmla="*/ 3316064 w 9180798"/>
              <a:gd name="connsiteY41" fmla="*/ 2203251 h 4935764"/>
              <a:gd name="connsiteX42" fmla="*/ 3577393 w 9180798"/>
              <a:gd name="connsiteY42"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812145 w 9180798"/>
              <a:gd name="connsiteY7" fmla="*/ 1520146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54958 w 9180798"/>
              <a:gd name="connsiteY33" fmla="*/ 3289100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54958 w 9180798"/>
              <a:gd name="connsiteY33" fmla="*/ 3289100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11239 w 9180798"/>
              <a:gd name="connsiteY41" fmla="*/ 21556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58864 w 9180798"/>
              <a:gd name="connsiteY41" fmla="*/ 2184201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11065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192363 w 9180798"/>
              <a:gd name="connsiteY3" fmla="*/ 13383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192363 w 9180798"/>
              <a:gd name="connsiteY3" fmla="*/ 13764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15105 w 9180798"/>
              <a:gd name="connsiteY2" fmla="*/ 1745354 h 4935764"/>
              <a:gd name="connsiteX3" fmla="*/ 4192363 w 9180798"/>
              <a:gd name="connsiteY3" fmla="*/ 13764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175642 h 5090217"/>
              <a:gd name="connsiteX1" fmla="*/ 3841134 w 9180798"/>
              <a:gd name="connsiteY1" fmla="*/ 2062428 h 5090217"/>
              <a:gd name="connsiteX2" fmla="*/ 4015105 w 9180798"/>
              <a:gd name="connsiteY2" fmla="*/ 1899807 h 5090217"/>
              <a:gd name="connsiteX3" fmla="*/ 4192363 w 9180798"/>
              <a:gd name="connsiteY3" fmla="*/ 1530888 h 5090217"/>
              <a:gd name="connsiteX4" fmla="*/ 4447871 w 9180798"/>
              <a:gd name="connsiteY4" fmla="*/ 1799571 h 5090217"/>
              <a:gd name="connsiteX5" fmla="*/ 4498359 w 9180798"/>
              <a:gd name="connsiteY5" fmla="*/ 1757628 h 5090217"/>
              <a:gd name="connsiteX6" fmla="*/ 4660284 w 9180798"/>
              <a:gd name="connsiteY6" fmla="*/ 1633803 h 5090217"/>
              <a:gd name="connsiteX7" fmla="*/ 4771888 w 9180798"/>
              <a:gd name="connsiteY7" fmla="*/ 1640093 h 5090217"/>
              <a:gd name="connsiteX8" fmla="*/ 4932915 w 9180798"/>
              <a:gd name="connsiteY8" fmla="*/ 1605587 h 5090217"/>
              <a:gd name="connsiteX9" fmla="*/ 5055885 w 9180798"/>
              <a:gd name="connsiteY9" fmla="*/ 1614289 h 5090217"/>
              <a:gd name="connsiteX10" fmla="*/ 5262183 w 9180798"/>
              <a:gd name="connsiteY10" fmla="*/ 1322267 h 5090217"/>
              <a:gd name="connsiteX11" fmla="*/ 5527059 w 9180798"/>
              <a:gd name="connsiteY11" fmla="*/ 1748103 h 5090217"/>
              <a:gd name="connsiteX12" fmla="*/ 5685000 w 9180798"/>
              <a:gd name="connsiteY12" fmla="*/ 1184038 h 5090217"/>
              <a:gd name="connsiteX13" fmla="*/ 6111999 w 9180798"/>
              <a:gd name="connsiteY13" fmla="*/ 910833 h 5090217"/>
              <a:gd name="connsiteX14" fmla="*/ 6234198 w 9180798"/>
              <a:gd name="connsiteY14" fmla="*/ 581872 h 5090217"/>
              <a:gd name="connsiteX15" fmla="*/ 6554331 w 9180798"/>
              <a:gd name="connsiteY15" fmla="*/ 665506 h 5090217"/>
              <a:gd name="connsiteX16" fmla="*/ 6780318 w 9180798"/>
              <a:gd name="connsiteY16" fmla="*/ 736131 h 5090217"/>
              <a:gd name="connsiteX17" fmla="*/ 7004096 w 9180798"/>
              <a:gd name="connsiteY17" fmla="*/ 580014 h 5090217"/>
              <a:gd name="connsiteX18" fmla="*/ 7201101 w 9180798"/>
              <a:gd name="connsiteY18" fmla="*/ 516825 h 5090217"/>
              <a:gd name="connsiteX19" fmla="*/ 7305179 w 9180798"/>
              <a:gd name="connsiteY19" fmla="*/ 461069 h 5090217"/>
              <a:gd name="connsiteX20" fmla="*/ 7505552 w 9180798"/>
              <a:gd name="connsiteY20" fmla="*/ 2252 h 5090217"/>
              <a:gd name="connsiteX21" fmla="*/ 7771583 w 9180798"/>
              <a:gd name="connsiteY21" fmla="*/ 172171 h 5090217"/>
              <a:gd name="connsiteX22" fmla="*/ 7929726 w 9180798"/>
              <a:gd name="connsiteY22" fmla="*/ 297122 h 5090217"/>
              <a:gd name="connsiteX23" fmla="*/ 8179285 w 9180798"/>
              <a:gd name="connsiteY23" fmla="*/ 519988 h 5090217"/>
              <a:gd name="connsiteX24" fmla="*/ 8348506 w 9180798"/>
              <a:gd name="connsiteY24" fmla="*/ 965231 h 5090217"/>
              <a:gd name="connsiteX25" fmla="*/ 8461387 w 9180798"/>
              <a:gd name="connsiteY25" fmla="*/ 1098782 h 5090217"/>
              <a:gd name="connsiteX26" fmla="*/ 8709443 w 9180798"/>
              <a:gd name="connsiteY26" fmla="*/ 1376021 h 5090217"/>
              <a:gd name="connsiteX27" fmla="*/ 8811582 w 9180798"/>
              <a:gd name="connsiteY27" fmla="*/ 1410067 h 5090217"/>
              <a:gd name="connsiteX28" fmla="*/ 8952634 w 9180798"/>
              <a:gd name="connsiteY28" fmla="*/ 1521935 h 5090217"/>
              <a:gd name="connsiteX29" fmla="*/ 9179208 w 9180798"/>
              <a:gd name="connsiteY29" fmla="*/ 1445128 h 5090217"/>
              <a:gd name="connsiteX30" fmla="*/ 9175099 w 9180798"/>
              <a:gd name="connsiteY30" fmla="*/ 5090217 h 5090217"/>
              <a:gd name="connsiteX31" fmla="*/ 12049 w 9180798"/>
              <a:gd name="connsiteY31" fmla="*/ 5090217 h 5090217"/>
              <a:gd name="connsiteX32" fmla="*/ 2559 w 9180798"/>
              <a:gd name="connsiteY32" fmla="*/ 3662628 h 5090217"/>
              <a:gd name="connsiteX33" fmla="*/ 202583 w 9180798"/>
              <a:gd name="connsiteY33" fmla="*/ 3395928 h 5090217"/>
              <a:gd name="connsiteX34" fmla="*/ 458567 w 9180798"/>
              <a:gd name="connsiteY34" fmla="*/ 3481654 h 5090217"/>
              <a:gd name="connsiteX35" fmla="*/ 696691 w 9180798"/>
              <a:gd name="connsiteY35" fmla="*/ 3291154 h 5090217"/>
              <a:gd name="connsiteX36" fmla="*/ 896716 w 9180798"/>
              <a:gd name="connsiteY36" fmla="*/ 3157804 h 5090217"/>
              <a:gd name="connsiteX37" fmla="*/ 1039591 w 9180798"/>
              <a:gd name="connsiteY37" fmla="*/ 2881579 h 5090217"/>
              <a:gd name="connsiteX38" fmla="*/ 1439640 w 9180798"/>
              <a:gd name="connsiteY38" fmla="*/ 2519629 h 5090217"/>
              <a:gd name="connsiteX39" fmla="*/ 1982565 w 9180798"/>
              <a:gd name="connsiteY39" fmla="*/ 2529154 h 5090217"/>
              <a:gd name="connsiteX40" fmla="*/ 2535015 w 9180798"/>
              <a:gd name="connsiteY40" fmla="*/ 2605354 h 5090217"/>
              <a:gd name="connsiteX41" fmla="*/ 2858864 w 9180798"/>
              <a:gd name="connsiteY41" fmla="*/ 2338654 h 5090217"/>
              <a:gd name="connsiteX42" fmla="*/ 3316064 w 9180798"/>
              <a:gd name="connsiteY42" fmla="*/ 2424379 h 5090217"/>
              <a:gd name="connsiteX43" fmla="*/ 3577393 w 9180798"/>
              <a:gd name="connsiteY43" fmla="*/ 2175642 h 5090217"/>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29726 w 9180798"/>
              <a:gd name="connsiteY22" fmla="*/ 301018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58301 w 9180798"/>
              <a:gd name="connsiteY22" fmla="*/ 234343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01151 w 9180798"/>
              <a:gd name="connsiteY22" fmla="*/ 253393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299574 h 5214149"/>
              <a:gd name="connsiteX1" fmla="*/ 3841134 w 9180798"/>
              <a:gd name="connsiteY1" fmla="*/ 2186360 h 5214149"/>
              <a:gd name="connsiteX2" fmla="*/ 4015105 w 9180798"/>
              <a:gd name="connsiteY2" fmla="*/ 2023739 h 5214149"/>
              <a:gd name="connsiteX3" fmla="*/ 4192363 w 9180798"/>
              <a:gd name="connsiteY3" fmla="*/ 1654820 h 5214149"/>
              <a:gd name="connsiteX4" fmla="*/ 4447871 w 9180798"/>
              <a:gd name="connsiteY4" fmla="*/ 1923503 h 5214149"/>
              <a:gd name="connsiteX5" fmla="*/ 4498359 w 9180798"/>
              <a:gd name="connsiteY5" fmla="*/ 1881560 h 5214149"/>
              <a:gd name="connsiteX6" fmla="*/ 4660284 w 9180798"/>
              <a:gd name="connsiteY6" fmla="*/ 1757735 h 5214149"/>
              <a:gd name="connsiteX7" fmla="*/ 4771888 w 9180798"/>
              <a:gd name="connsiteY7" fmla="*/ 1764025 h 5214149"/>
              <a:gd name="connsiteX8" fmla="*/ 4932915 w 9180798"/>
              <a:gd name="connsiteY8" fmla="*/ 1729519 h 5214149"/>
              <a:gd name="connsiteX9" fmla="*/ 5055885 w 9180798"/>
              <a:gd name="connsiteY9" fmla="*/ 1738221 h 5214149"/>
              <a:gd name="connsiteX10" fmla="*/ 5262183 w 9180798"/>
              <a:gd name="connsiteY10" fmla="*/ 1446199 h 5214149"/>
              <a:gd name="connsiteX11" fmla="*/ 5527059 w 9180798"/>
              <a:gd name="connsiteY11" fmla="*/ 1872035 h 5214149"/>
              <a:gd name="connsiteX12" fmla="*/ 5685000 w 9180798"/>
              <a:gd name="connsiteY12" fmla="*/ 1307970 h 5214149"/>
              <a:gd name="connsiteX13" fmla="*/ 6111999 w 9180798"/>
              <a:gd name="connsiteY13" fmla="*/ 1034765 h 5214149"/>
              <a:gd name="connsiteX14" fmla="*/ 6234198 w 9180798"/>
              <a:gd name="connsiteY14" fmla="*/ 705804 h 5214149"/>
              <a:gd name="connsiteX15" fmla="*/ 6554331 w 9180798"/>
              <a:gd name="connsiteY15" fmla="*/ 789438 h 5214149"/>
              <a:gd name="connsiteX16" fmla="*/ 6780318 w 9180798"/>
              <a:gd name="connsiteY16" fmla="*/ 860063 h 5214149"/>
              <a:gd name="connsiteX17" fmla="*/ 7004096 w 9180798"/>
              <a:gd name="connsiteY17" fmla="*/ 703946 h 5214149"/>
              <a:gd name="connsiteX18" fmla="*/ 7201101 w 9180798"/>
              <a:gd name="connsiteY18" fmla="*/ 640757 h 5214149"/>
              <a:gd name="connsiteX19" fmla="*/ 7305179 w 9180798"/>
              <a:gd name="connsiteY19" fmla="*/ 585001 h 5214149"/>
              <a:gd name="connsiteX20" fmla="*/ 7524602 w 9180798"/>
              <a:gd name="connsiteY20" fmla="*/ 2359 h 5214149"/>
              <a:gd name="connsiteX21" fmla="*/ 7781108 w 9180798"/>
              <a:gd name="connsiteY21" fmla="*/ 162753 h 5214149"/>
              <a:gd name="connsiteX22" fmla="*/ 7901151 w 9180798"/>
              <a:gd name="connsiteY22" fmla="*/ 373429 h 5214149"/>
              <a:gd name="connsiteX23" fmla="*/ 8179285 w 9180798"/>
              <a:gd name="connsiteY23" fmla="*/ 643920 h 5214149"/>
              <a:gd name="connsiteX24" fmla="*/ 8348506 w 9180798"/>
              <a:gd name="connsiteY24" fmla="*/ 1089163 h 5214149"/>
              <a:gd name="connsiteX25" fmla="*/ 8461387 w 9180798"/>
              <a:gd name="connsiteY25" fmla="*/ 1222714 h 5214149"/>
              <a:gd name="connsiteX26" fmla="*/ 8709443 w 9180798"/>
              <a:gd name="connsiteY26" fmla="*/ 1499953 h 5214149"/>
              <a:gd name="connsiteX27" fmla="*/ 8811582 w 9180798"/>
              <a:gd name="connsiteY27" fmla="*/ 1533999 h 5214149"/>
              <a:gd name="connsiteX28" fmla="*/ 8952634 w 9180798"/>
              <a:gd name="connsiteY28" fmla="*/ 1645867 h 5214149"/>
              <a:gd name="connsiteX29" fmla="*/ 9179208 w 9180798"/>
              <a:gd name="connsiteY29" fmla="*/ 1569060 h 5214149"/>
              <a:gd name="connsiteX30" fmla="*/ 9175099 w 9180798"/>
              <a:gd name="connsiteY30" fmla="*/ 5214149 h 5214149"/>
              <a:gd name="connsiteX31" fmla="*/ 12049 w 9180798"/>
              <a:gd name="connsiteY31" fmla="*/ 5214149 h 5214149"/>
              <a:gd name="connsiteX32" fmla="*/ 2559 w 9180798"/>
              <a:gd name="connsiteY32" fmla="*/ 3786560 h 5214149"/>
              <a:gd name="connsiteX33" fmla="*/ 202583 w 9180798"/>
              <a:gd name="connsiteY33" fmla="*/ 3519860 h 5214149"/>
              <a:gd name="connsiteX34" fmla="*/ 458567 w 9180798"/>
              <a:gd name="connsiteY34" fmla="*/ 3605586 h 5214149"/>
              <a:gd name="connsiteX35" fmla="*/ 696691 w 9180798"/>
              <a:gd name="connsiteY35" fmla="*/ 3415086 h 5214149"/>
              <a:gd name="connsiteX36" fmla="*/ 896716 w 9180798"/>
              <a:gd name="connsiteY36" fmla="*/ 3281736 h 5214149"/>
              <a:gd name="connsiteX37" fmla="*/ 1039591 w 9180798"/>
              <a:gd name="connsiteY37" fmla="*/ 3005511 h 5214149"/>
              <a:gd name="connsiteX38" fmla="*/ 1439640 w 9180798"/>
              <a:gd name="connsiteY38" fmla="*/ 2643561 h 5214149"/>
              <a:gd name="connsiteX39" fmla="*/ 1982565 w 9180798"/>
              <a:gd name="connsiteY39" fmla="*/ 2653086 h 5214149"/>
              <a:gd name="connsiteX40" fmla="*/ 2535015 w 9180798"/>
              <a:gd name="connsiteY40" fmla="*/ 2729286 h 5214149"/>
              <a:gd name="connsiteX41" fmla="*/ 2858864 w 9180798"/>
              <a:gd name="connsiteY41" fmla="*/ 2462586 h 5214149"/>
              <a:gd name="connsiteX42" fmla="*/ 3316064 w 9180798"/>
              <a:gd name="connsiteY42" fmla="*/ 2548311 h 5214149"/>
              <a:gd name="connsiteX43" fmla="*/ 3577393 w 9180798"/>
              <a:gd name="connsiteY43" fmla="*/ 2299574 h 521414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79285 w 9180798"/>
              <a:gd name="connsiteY23" fmla="*/ 597030 h 5167259"/>
              <a:gd name="connsiteX24" fmla="*/ 8348506 w 9180798"/>
              <a:gd name="connsiteY24" fmla="*/ 104227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348506 w 9180798"/>
              <a:gd name="connsiteY24" fmla="*/ 104227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706807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706807 w 9180798"/>
              <a:gd name="connsiteY27" fmla="*/ 1487109 h 5167259"/>
              <a:gd name="connsiteX28" fmla="*/ 8790709 w 9180798"/>
              <a:gd name="connsiteY28" fmla="*/ 161802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75201"/>
              <a:gd name="connsiteY0" fmla="*/ 2252684 h 5167259"/>
              <a:gd name="connsiteX1" fmla="*/ 3841134 w 9175201"/>
              <a:gd name="connsiteY1" fmla="*/ 2139470 h 5167259"/>
              <a:gd name="connsiteX2" fmla="*/ 4015105 w 9175201"/>
              <a:gd name="connsiteY2" fmla="*/ 1976849 h 5167259"/>
              <a:gd name="connsiteX3" fmla="*/ 4192363 w 9175201"/>
              <a:gd name="connsiteY3" fmla="*/ 1607930 h 5167259"/>
              <a:gd name="connsiteX4" fmla="*/ 4447871 w 9175201"/>
              <a:gd name="connsiteY4" fmla="*/ 1876613 h 5167259"/>
              <a:gd name="connsiteX5" fmla="*/ 4498359 w 9175201"/>
              <a:gd name="connsiteY5" fmla="*/ 1834670 h 5167259"/>
              <a:gd name="connsiteX6" fmla="*/ 4660284 w 9175201"/>
              <a:gd name="connsiteY6" fmla="*/ 1710845 h 5167259"/>
              <a:gd name="connsiteX7" fmla="*/ 4771888 w 9175201"/>
              <a:gd name="connsiteY7" fmla="*/ 1717135 h 5167259"/>
              <a:gd name="connsiteX8" fmla="*/ 4932915 w 9175201"/>
              <a:gd name="connsiteY8" fmla="*/ 1682629 h 5167259"/>
              <a:gd name="connsiteX9" fmla="*/ 5055885 w 9175201"/>
              <a:gd name="connsiteY9" fmla="*/ 1691331 h 5167259"/>
              <a:gd name="connsiteX10" fmla="*/ 5262183 w 9175201"/>
              <a:gd name="connsiteY10" fmla="*/ 1399309 h 5167259"/>
              <a:gd name="connsiteX11" fmla="*/ 5527059 w 9175201"/>
              <a:gd name="connsiteY11" fmla="*/ 1825145 h 5167259"/>
              <a:gd name="connsiteX12" fmla="*/ 5685000 w 9175201"/>
              <a:gd name="connsiteY12" fmla="*/ 1261080 h 5167259"/>
              <a:gd name="connsiteX13" fmla="*/ 6111999 w 9175201"/>
              <a:gd name="connsiteY13" fmla="*/ 987875 h 5167259"/>
              <a:gd name="connsiteX14" fmla="*/ 6234198 w 9175201"/>
              <a:gd name="connsiteY14" fmla="*/ 658914 h 5167259"/>
              <a:gd name="connsiteX15" fmla="*/ 6554331 w 9175201"/>
              <a:gd name="connsiteY15" fmla="*/ 742548 h 5167259"/>
              <a:gd name="connsiteX16" fmla="*/ 6780318 w 9175201"/>
              <a:gd name="connsiteY16" fmla="*/ 813173 h 5167259"/>
              <a:gd name="connsiteX17" fmla="*/ 7004096 w 9175201"/>
              <a:gd name="connsiteY17" fmla="*/ 657056 h 5167259"/>
              <a:gd name="connsiteX18" fmla="*/ 7201101 w 9175201"/>
              <a:gd name="connsiteY18" fmla="*/ 593867 h 5167259"/>
              <a:gd name="connsiteX19" fmla="*/ 7305179 w 9175201"/>
              <a:gd name="connsiteY19" fmla="*/ 538111 h 5167259"/>
              <a:gd name="connsiteX20" fmla="*/ 7486502 w 9175201"/>
              <a:gd name="connsiteY20" fmla="*/ 3094 h 5167259"/>
              <a:gd name="connsiteX21" fmla="*/ 7781108 w 9175201"/>
              <a:gd name="connsiteY21" fmla="*/ 115863 h 5167259"/>
              <a:gd name="connsiteX22" fmla="*/ 7901151 w 9175201"/>
              <a:gd name="connsiteY22" fmla="*/ 326539 h 5167259"/>
              <a:gd name="connsiteX23" fmla="*/ 8131660 w 9175201"/>
              <a:gd name="connsiteY23" fmla="*/ 597030 h 5167259"/>
              <a:gd name="connsiteX24" fmla="*/ 8253256 w 9175201"/>
              <a:gd name="connsiteY24" fmla="*/ 1023223 h 5167259"/>
              <a:gd name="connsiteX25" fmla="*/ 8413762 w 9175201"/>
              <a:gd name="connsiteY25" fmla="*/ 1194874 h 5167259"/>
              <a:gd name="connsiteX26" fmla="*/ 8595143 w 9175201"/>
              <a:gd name="connsiteY26" fmla="*/ 1453063 h 5167259"/>
              <a:gd name="connsiteX27" fmla="*/ 8706807 w 9175201"/>
              <a:gd name="connsiteY27" fmla="*/ 1487109 h 5167259"/>
              <a:gd name="connsiteX28" fmla="*/ 8790709 w 9175201"/>
              <a:gd name="connsiteY28" fmla="*/ 1618027 h 5167259"/>
              <a:gd name="connsiteX29" fmla="*/ 8960133 w 9175201"/>
              <a:gd name="connsiteY29" fmla="*/ 1522170 h 5167259"/>
              <a:gd name="connsiteX30" fmla="*/ 9175099 w 9175201"/>
              <a:gd name="connsiteY30" fmla="*/ 5167259 h 5167259"/>
              <a:gd name="connsiteX31" fmla="*/ 12049 w 9175201"/>
              <a:gd name="connsiteY31" fmla="*/ 5167259 h 5167259"/>
              <a:gd name="connsiteX32" fmla="*/ 2559 w 9175201"/>
              <a:gd name="connsiteY32" fmla="*/ 3739670 h 5167259"/>
              <a:gd name="connsiteX33" fmla="*/ 202583 w 9175201"/>
              <a:gd name="connsiteY33" fmla="*/ 3472970 h 5167259"/>
              <a:gd name="connsiteX34" fmla="*/ 458567 w 9175201"/>
              <a:gd name="connsiteY34" fmla="*/ 3558696 h 5167259"/>
              <a:gd name="connsiteX35" fmla="*/ 696691 w 9175201"/>
              <a:gd name="connsiteY35" fmla="*/ 3368196 h 5167259"/>
              <a:gd name="connsiteX36" fmla="*/ 896716 w 9175201"/>
              <a:gd name="connsiteY36" fmla="*/ 3234846 h 5167259"/>
              <a:gd name="connsiteX37" fmla="*/ 1039591 w 9175201"/>
              <a:gd name="connsiteY37" fmla="*/ 2958621 h 5167259"/>
              <a:gd name="connsiteX38" fmla="*/ 1439640 w 9175201"/>
              <a:gd name="connsiteY38" fmla="*/ 2596671 h 5167259"/>
              <a:gd name="connsiteX39" fmla="*/ 1982565 w 9175201"/>
              <a:gd name="connsiteY39" fmla="*/ 2606196 h 5167259"/>
              <a:gd name="connsiteX40" fmla="*/ 2535015 w 9175201"/>
              <a:gd name="connsiteY40" fmla="*/ 2682396 h 5167259"/>
              <a:gd name="connsiteX41" fmla="*/ 2858864 w 9175201"/>
              <a:gd name="connsiteY41" fmla="*/ 2415696 h 5167259"/>
              <a:gd name="connsiteX42" fmla="*/ 3316064 w 9175201"/>
              <a:gd name="connsiteY42" fmla="*/ 2501421 h 5167259"/>
              <a:gd name="connsiteX43" fmla="*/ 3577393 w 9175201"/>
              <a:gd name="connsiteY43" fmla="*/ 2252684 h 5167259"/>
              <a:gd name="connsiteX0" fmla="*/ 3577393 w 8976144"/>
              <a:gd name="connsiteY0" fmla="*/ 2252684 h 5176784"/>
              <a:gd name="connsiteX1" fmla="*/ 3841134 w 8976144"/>
              <a:gd name="connsiteY1" fmla="*/ 2139470 h 5176784"/>
              <a:gd name="connsiteX2" fmla="*/ 4015105 w 8976144"/>
              <a:gd name="connsiteY2" fmla="*/ 1976849 h 5176784"/>
              <a:gd name="connsiteX3" fmla="*/ 4192363 w 8976144"/>
              <a:gd name="connsiteY3" fmla="*/ 1607930 h 5176784"/>
              <a:gd name="connsiteX4" fmla="*/ 4447871 w 8976144"/>
              <a:gd name="connsiteY4" fmla="*/ 1876613 h 5176784"/>
              <a:gd name="connsiteX5" fmla="*/ 4498359 w 8976144"/>
              <a:gd name="connsiteY5" fmla="*/ 1834670 h 5176784"/>
              <a:gd name="connsiteX6" fmla="*/ 4660284 w 8976144"/>
              <a:gd name="connsiteY6" fmla="*/ 1710845 h 5176784"/>
              <a:gd name="connsiteX7" fmla="*/ 4771888 w 8976144"/>
              <a:gd name="connsiteY7" fmla="*/ 1717135 h 5176784"/>
              <a:gd name="connsiteX8" fmla="*/ 4932915 w 8976144"/>
              <a:gd name="connsiteY8" fmla="*/ 1682629 h 5176784"/>
              <a:gd name="connsiteX9" fmla="*/ 5055885 w 8976144"/>
              <a:gd name="connsiteY9" fmla="*/ 1691331 h 5176784"/>
              <a:gd name="connsiteX10" fmla="*/ 5262183 w 8976144"/>
              <a:gd name="connsiteY10" fmla="*/ 1399309 h 5176784"/>
              <a:gd name="connsiteX11" fmla="*/ 5527059 w 8976144"/>
              <a:gd name="connsiteY11" fmla="*/ 1825145 h 5176784"/>
              <a:gd name="connsiteX12" fmla="*/ 5685000 w 8976144"/>
              <a:gd name="connsiteY12" fmla="*/ 1261080 h 5176784"/>
              <a:gd name="connsiteX13" fmla="*/ 6111999 w 8976144"/>
              <a:gd name="connsiteY13" fmla="*/ 987875 h 5176784"/>
              <a:gd name="connsiteX14" fmla="*/ 6234198 w 8976144"/>
              <a:gd name="connsiteY14" fmla="*/ 658914 h 5176784"/>
              <a:gd name="connsiteX15" fmla="*/ 6554331 w 8976144"/>
              <a:gd name="connsiteY15" fmla="*/ 742548 h 5176784"/>
              <a:gd name="connsiteX16" fmla="*/ 6780318 w 8976144"/>
              <a:gd name="connsiteY16" fmla="*/ 813173 h 5176784"/>
              <a:gd name="connsiteX17" fmla="*/ 7004096 w 8976144"/>
              <a:gd name="connsiteY17" fmla="*/ 657056 h 5176784"/>
              <a:gd name="connsiteX18" fmla="*/ 7201101 w 8976144"/>
              <a:gd name="connsiteY18" fmla="*/ 593867 h 5176784"/>
              <a:gd name="connsiteX19" fmla="*/ 7305179 w 8976144"/>
              <a:gd name="connsiteY19" fmla="*/ 538111 h 5176784"/>
              <a:gd name="connsiteX20" fmla="*/ 7486502 w 8976144"/>
              <a:gd name="connsiteY20" fmla="*/ 3094 h 5176784"/>
              <a:gd name="connsiteX21" fmla="*/ 7781108 w 8976144"/>
              <a:gd name="connsiteY21" fmla="*/ 115863 h 5176784"/>
              <a:gd name="connsiteX22" fmla="*/ 7901151 w 8976144"/>
              <a:gd name="connsiteY22" fmla="*/ 326539 h 5176784"/>
              <a:gd name="connsiteX23" fmla="*/ 8131660 w 8976144"/>
              <a:gd name="connsiteY23" fmla="*/ 597030 h 5176784"/>
              <a:gd name="connsiteX24" fmla="*/ 8253256 w 8976144"/>
              <a:gd name="connsiteY24" fmla="*/ 1023223 h 5176784"/>
              <a:gd name="connsiteX25" fmla="*/ 8413762 w 8976144"/>
              <a:gd name="connsiteY25" fmla="*/ 1194874 h 5176784"/>
              <a:gd name="connsiteX26" fmla="*/ 8595143 w 8976144"/>
              <a:gd name="connsiteY26" fmla="*/ 1453063 h 5176784"/>
              <a:gd name="connsiteX27" fmla="*/ 8706807 w 8976144"/>
              <a:gd name="connsiteY27" fmla="*/ 1487109 h 5176784"/>
              <a:gd name="connsiteX28" fmla="*/ 8790709 w 8976144"/>
              <a:gd name="connsiteY28" fmla="*/ 1618027 h 5176784"/>
              <a:gd name="connsiteX29" fmla="*/ 8960133 w 8976144"/>
              <a:gd name="connsiteY29" fmla="*/ 1522170 h 5176784"/>
              <a:gd name="connsiteX30" fmla="*/ 8975074 w 8976144"/>
              <a:gd name="connsiteY30" fmla="*/ 5176784 h 5176784"/>
              <a:gd name="connsiteX31" fmla="*/ 12049 w 8976144"/>
              <a:gd name="connsiteY31" fmla="*/ 5167259 h 5176784"/>
              <a:gd name="connsiteX32" fmla="*/ 2559 w 8976144"/>
              <a:gd name="connsiteY32" fmla="*/ 3739670 h 5176784"/>
              <a:gd name="connsiteX33" fmla="*/ 202583 w 8976144"/>
              <a:gd name="connsiteY33" fmla="*/ 3472970 h 5176784"/>
              <a:gd name="connsiteX34" fmla="*/ 458567 w 8976144"/>
              <a:gd name="connsiteY34" fmla="*/ 3558696 h 5176784"/>
              <a:gd name="connsiteX35" fmla="*/ 696691 w 8976144"/>
              <a:gd name="connsiteY35" fmla="*/ 3368196 h 5176784"/>
              <a:gd name="connsiteX36" fmla="*/ 896716 w 8976144"/>
              <a:gd name="connsiteY36" fmla="*/ 3234846 h 5176784"/>
              <a:gd name="connsiteX37" fmla="*/ 1039591 w 8976144"/>
              <a:gd name="connsiteY37" fmla="*/ 2958621 h 5176784"/>
              <a:gd name="connsiteX38" fmla="*/ 1439640 w 8976144"/>
              <a:gd name="connsiteY38" fmla="*/ 2596671 h 5176784"/>
              <a:gd name="connsiteX39" fmla="*/ 1982565 w 8976144"/>
              <a:gd name="connsiteY39" fmla="*/ 2606196 h 5176784"/>
              <a:gd name="connsiteX40" fmla="*/ 2535015 w 8976144"/>
              <a:gd name="connsiteY40" fmla="*/ 2682396 h 5176784"/>
              <a:gd name="connsiteX41" fmla="*/ 2858864 w 8976144"/>
              <a:gd name="connsiteY41" fmla="*/ 2415696 h 5176784"/>
              <a:gd name="connsiteX42" fmla="*/ 3316064 w 8976144"/>
              <a:gd name="connsiteY42" fmla="*/ 2501421 h 5176784"/>
              <a:gd name="connsiteX43" fmla="*/ 3577393 w 8976144"/>
              <a:gd name="connsiteY43" fmla="*/ 2252684 h 5176784"/>
              <a:gd name="connsiteX0" fmla="*/ 3577393 w 8960701"/>
              <a:gd name="connsiteY0" fmla="*/ 2252684 h 5176784"/>
              <a:gd name="connsiteX1" fmla="*/ 3841134 w 8960701"/>
              <a:gd name="connsiteY1" fmla="*/ 2139470 h 5176784"/>
              <a:gd name="connsiteX2" fmla="*/ 4015105 w 8960701"/>
              <a:gd name="connsiteY2" fmla="*/ 1976849 h 5176784"/>
              <a:gd name="connsiteX3" fmla="*/ 4192363 w 8960701"/>
              <a:gd name="connsiteY3" fmla="*/ 1607930 h 5176784"/>
              <a:gd name="connsiteX4" fmla="*/ 4447871 w 8960701"/>
              <a:gd name="connsiteY4" fmla="*/ 1876613 h 5176784"/>
              <a:gd name="connsiteX5" fmla="*/ 4498359 w 8960701"/>
              <a:gd name="connsiteY5" fmla="*/ 1834670 h 5176784"/>
              <a:gd name="connsiteX6" fmla="*/ 4660284 w 8960701"/>
              <a:gd name="connsiteY6" fmla="*/ 1710845 h 5176784"/>
              <a:gd name="connsiteX7" fmla="*/ 4771888 w 8960701"/>
              <a:gd name="connsiteY7" fmla="*/ 1717135 h 5176784"/>
              <a:gd name="connsiteX8" fmla="*/ 4932915 w 8960701"/>
              <a:gd name="connsiteY8" fmla="*/ 1682629 h 5176784"/>
              <a:gd name="connsiteX9" fmla="*/ 5055885 w 8960701"/>
              <a:gd name="connsiteY9" fmla="*/ 1691331 h 5176784"/>
              <a:gd name="connsiteX10" fmla="*/ 5262183 w 8960701"/>
              <a:gd name="connsiteY10" fmla="*/ 1399309 h 5176784"/>
              <a:gd name="connsiteX11" fmla="*/ 5527059 w 8960701"/>
              <a:gd name="connsiteY11" fmla="*/ 1825145 h 5176784"/>
              <a:gd name="connsiteX12" fmla="*/ 5685000 w 8960701"/>
              <a:gd name="connsiteY12" fmla="*/ 1261080 h 5176784"/>
              <a:gd name="connsiteX13" fmla="*/ 6111999 w 8960701"/>
              <a:gd name="connsiteY13" fmla="*/ 987875 h 5176784"/>
              <a:gd name="connsiteX14" fmla="*/ 6234198 w 8960701"/>
              <a:gd name="connsiteY14" fmla="*/ 658914 h 5176784"/>
              <a:gd name="connsiteX15" fmla="*/ 6554331 w 8960701"/>
              <a:gd name="connsiteY15" fmla="*/ 742548 h 5176784"/>
              <a:gd name="connsiteX16" fmla="*/ 6780318 w 8960701"/>
              <a:gd name="connsiteY16" fmla="*/ 813173 h 5176784"/>
              <a:gd name="connsiteX17" fmla="*/ 7004096 w 8960701"/>
              <a:gd name="connsiteY17" fmla="*/ 657056 h 5176784"/>
              <a:gd name="connsiteX18" fmla="*/ 7201101 w 8960701"/>
              <a:gd name="connsiteY18" fmla="*/ 593867 h 5176784"/>
              <a:gd name="connsiteX19" fmla="*/ 7305179 w 8960701"/>
              <a:gd name="connsiteY19" fmla="*/ 538111 h 5176784"/>
              <a:gd name="connsiteX20" fmla="*/ 7486502 w 8960701"/>
              <a:gd name="connsiteY20" fmla="*/ 3094 h 5176784"/>
              <a:gd name="connsiteX21" fmla="*/ 7781108 w 8960701"/>
              <a:gd name="connsiteY21" fmla="*/ 115863 h 5176784"/>
              <a:gd name="connsiteX22" fmla="*/ 7901151 w 8960701"/>
              <a:gd name="connsiteY22" fmla="*/ 326539 h 5176784"/>
              <a:gd name="connsiteX23" fmla="*/ 8131660 w 8960701"/>
              <a:gd name="connsiteY23" fmla="*/ 597030 h 5176784"/>
              <a:gd name="connsiteX24" fmla="*/ 8253256 w 8960701"/>
              <a:gd name="connsiteY24" fmla="*/ 1023223 h 5176784"/>
              <a:gd name="connsiteX25" fmla="*/ 8413762 w 8960701"/>
              <a:gd name="connsiteY25" fmla="*/ 1194874 h 5176784"/>
              <a:gd name="connsiteX26" fmla="*/ 8595143 w 8960701"/>
              <a:gd name="connsiteY26" fmla="*/ 1453063 h 5176784"/>
              <a:gd name="connsiteX27" fmla="*/ 8706807 w 8960701"/>
              <a:gd name="connsiteY27" fmla="*/ 1487109 h 5176784"/>
              <a:gd name="connsiteX28" fmla="*/ 8790709 w 8960701"/>
              <a:gd name="connsiteY28" fmla="*/ 1618027 h 5176784"/>
              <a:gd name="connsiteX29" fmla="*/ 8960133 w 8960701"/>
              <a:gd name="connsiteY29" fmla="*/ 1522170 h 5176784"/>
              <a:gd name="connsiteX30" fmla="*/ 8946499 w 8960701"/>
              <a:gd name="connsiteY30" fmla="*/ 5176784 h 5176784"/>
              <a:gd name="connsiteX31" fmla="*/ 12049 w 8960701"/>
              <a:gd name="connsiteY31" fmla="*/ 5167259 h 5176784"/>
              <a:gd name="connsiteX32" fmla="*/ 2559 w 8960701"/>
              <a:gd name="connsiteY32" fmla="*/ 3739670 h 5176784"/>
              <a:gd name="connsiteX33" fmla="*/ 202583 w 8960701"/>
              <a:gd name="connsiteY33" fmla="*/ 3472970 h 5176784"/>
              <a:gd name="connsiteX34" fmla="*/ 458567 w 8960701"/>
              <a:gd name="connsiteY34" fmla="*/ 3558696 h 5176784"/>
              <a:gd name="connsiteX35" fmla="*/ 696691 w 8960701"/>
              <a:gd name="connsiteY35" fmla="*/ 3368196 h 5176784"/>
              <a:gd name="connsiteX36" fmla="*/ 896716 w 8960701"/>
              <a:gd name="connsiteY36" fmla="*/ 3234846 h 5176784"/>
              <a:gd name="connsiteX37" fmla="*/ 1039591 w 8960701"/>
              <a:gd name="connsiteY37" fmla="*/ 2958621 h 5176784"/>
              <a:gd name="connsiteX38" fmla="*/ 1439640 w 8960701"/>
              <a:gd name="connsiteY38" fmla="*/ 2596671 h 5176784"/>
              <a:gd name="connsiteX39" fmla="*/ 1982565 w 8960701"/>
              <a:gd name="connsiteY39" fmla="*/ 2606196 h 5176784"/>
              <a:gd name="connsiteX40" fmla="*/ 2535015 w 8960701"/>
              <a:gd name="connsiteY40" fmla="*/ 2682396 h 5176784"/>
              <a:gd name="connsiteX41" fmla="*/ 2858864 w 8960701"/>
              <a:gd name="connsiteY41" fmla="*/ 2415696 h 5176784"/>
              <a:gd name="connsiteX42" fmla="*/ 3316064 w 8960701"/>
              <a:gd name="connsiteY42" fmla="*/ 2501421 h 5176784"/>
              <a:gd name="connsiteX43" fmla="*/ 3577393 w 8960701"/>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982565 w 8961723"/>
              <a:gd name="connsiteY39" fmla="*/ 2606196 h 5176784"/>
              <a:gd name="connsiteX40" fmla="*/ 2535015 w 8961723"/>
              <a:gd name="connsiteY40" fmla="*/ 26823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535015 w 8961723"/>
              <a:gd name="connsiteY40" fmla="*/ 26823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468340 w 8961723"/>
              <a:gd name="connsiteY40" fmla="*/ 26061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468340 w 8961723"/>
              <a:gd name="connsiteY40" fmla="*/ 25680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68290 w 8961723"/>
              <a:gd name="connsiteY39" fmla="*/ 2444271 h 5176784"/>
              <a:gd name="connsiteX40" fmla="*/ 2468340 w 8961723"/>
              <a:gd name="connsiteY40" fmla="*/ 25680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2068290 w 8961723"/>
              <a:gd name="connsiteY40" fmla="*/ 2444271 h 5176784"/>
              <a:gd name="connsiteX41" fmla="*/ 2468340 w 8961723"/>
              <a:gd name="connsiteY41" fmla="*/ 2568096 h 5176784"/>
              <a:gd name="connsiteX42" fmla="*/ 2858864 w 8961723"/>
              <a:gd name="connsiteY42" fmla="*/ 2415696 h 5176784"/>
              <a:gd name="connsiteX43" fmla="*/ 3316064 w 8961723"/>
              <a:gd name="connsiteY43" fmla="*/ 2501421 h 5176784"/>
              <a:gd name="connsiteX44" fmla="*/ 3577393 w 8961723"/>
              <a:gd name="connsiteY44"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2068290 w 8961723"/>
              <a:gd name="connsiteY41" fmla="*/ 2444271 h 5176784"/>
              <a:gd name="connsiteX42" fmla="*/ 2468340 w 8961723"/>
              <a:gd name="connsiteY42" fmla="*/ 2568096 h 5176784"/>
              <a:gd name="connsiteX43" fmla="*/ 2858864 w 8961723"/>
              <a:gd name="connsiteY43" fmla="*/ 2415696 h 5176784"/>
              <a:gd name="connsiteX44" fmla="*/ 3316064 w 8961723"/>
              <a:gd name="connsiteY44" fmla="*/ 2501421 h 5176784"/>
              <a:gd name="connsiteX45" fmla="*/ 3577393 w 8961723"/>
              <a:gd name="connsiteY45"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68290 w 8961723"/>
              <a:gd name="connsiteY42" fmla="*/ 2444271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108396 w 8961723"/>
              <a:gd name="connsiteY42" fmla="*/ 2428229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108396 w 8961723"/>
              <a:gd name="connsiteY42" fmla="*/ 2428229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42436 w 8961723"/>
              <a:gd name="connsiteY45" fmla="*/ 2447278 h 5176784"/>
              <a:gd name="connsiteX46" fmla="*/ 2858864 w 8961723"/>
              <a:gd name="connsiteY46" fmla="*/ 241569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58864 w 8961723"/>
              <a:gd name="connsiteY46" fmla="*/ 241569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316064 w 8961723"/>
              <a:gd name="connsiteY48" fmla="*/ 2501421 h 5176784"/>
              <a:gd name="connsiteX49" fmla="*/ 3577393 w 8961723"/>
              <a:gd name="connsiteY49"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316064 w 8961723"/>
              <a:gd name="connsiteY48" fmla="*/ 2501421 h 5176784"/>
              <a:gd name="connsiteX49" fmla="*/ 3577393 w 8961723"/>
              <a:gd name="connsiteY49"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577393 w 8961723"/>
              <a:gd name="connsiteY50"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20590 w 8961723"/>
              <a:gd name="connsiteY38" fmla="*/ 273002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20590 w 8961723"/>
              <a:gd name="connsiteY38" fmla="*/ 273002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382490 w 8961723"/>
              <a:gd name="connsiteY38" fmla="*/ 2872896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726834 w 8961723"/>
              <a:gd name="connsiteY1" fmla="*/ 219662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745884 w 8961723"/>
              <a:gd name="connsiteY1" fmla="*/ 22918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10718 w 8961723"/>
              <a:gd name="connsiteY0" fmla="*/ 2262209 h 5176784"/>
              <a:gd name="connsiteX1" fmla="*/ 3745884 w 8961723"/>
              <a:gd name="connsiteY1" fmla="*/ 22918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020913 w 8961723"/>
              <a:gd name="connsiteY3" fmla="*/ 169365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91280 w 8961723"/>
              <a:gd name="connsiteY2" fmla="*/ 205304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3916138 w 8961723"/>
              <a:gd name="connsiteY3" fmla="*/ 177938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3973288 w 8961723"/>
              <a:gd name="connsiteY3" fmla="*/ 19413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11388 w 8961723"/>
              <a:gd name="connsiteY3" fmla="*/ 18651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201101 w 8961723"/>
              <a:gd name="connsiteY17" fmla="*/ 593867 h 5176784"/>
              <a:gd name="connsiteX18" fmla="*/ 7305179 w 8961723"/>
              <a:gd name="connsiteY18" fmla="*/ 53811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305179 w 8961723"/>
              <a:gd name="connsiteY18" fmla="*/ 53811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190879 w 8961723"/>
              <a:gd name="connsiteY18" fmla="*/ 566686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181354 w 8961723"/>
              <a:gd name="connsiteY18" fmla="*/ 51906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91551 w 8961723"/>
              <a:gd name="connsiteY17" fmla="*/ 593867 h 5176784"/>
              <a:gd name="connsiteX18" fmla="*/ 7181354 w 8961723"/>
              <a:gd name="connsiteY18" fmla="*/ 51906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2818759 w 8961723"/>
              <a:gd name="connsiteY44" fmla="*/ 2419706 h 5176784"/>
              <a:gd name="connsiteX45" fmla="*/ 3007393 w 8961723"/>
              <a:gd name="connsiteY45" fmla="*/ 2491394 h 5176784"/>
              <a:gd name="connsiteX46" fmla="*/ 3155783 w 8961723"/>
              <a:gd name="connsiteY46" fmla="*/ 2559573 h 5176784"/>
              <a:gd name="connsiteX47" fmla="*/ 3316064 w 8961723"/>
              <a:gd name="connsiteY47" fmla="*/ 2501421 h 5176784"/>
              <a:gd name="connsiteX48" fmla="*/ 3380372 w 8961723"/>
              <a:gd name="connsiteY48" fmla="*/ 2355036 h 5176784"/>
              <a:gd name="connsiteX49" fmla="*/ 3510718 w 8961723"/>
              <a:gd name="connsiteY49"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3007393 w 8961723"/>
              <a:gd name="connsiteY44" fmla="*/ 2491394 h 5176784"/>
              <a:gd name="connsiteX45" fmla="*/ 3155783 w 8961723"/>
              <a:gd name="connsiteY45" fmla="*/ 2559573 h 5176784"/>
              <a:gd name="connsiteX46" fmla="*/ 3316064 w 8961723"/>
              <a:gd name="connsiteY46" fmla="*/ 2501421 h 5176784"/>
              <a:gd name="connsiteX47" fmla="*/ 3380372 w 8961723"/>
              <a:gd name="connsiteY47" fmla="*/ 2355036 h 5176784"/>
              <a:gd name="connsiteX48" fmla="*/ 3510718 w 8961723"/>
              <a:gd name="connsiteY48"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3007393 w 8961723"/>
              <a:gd name="connsiteY44" fmla="*/ 2491394 h 5176784"/>
              <a:gd name="connsiteX45" fmla="*/ 3316064 w 8961723"/>
              <a:gd name="connsiteY45" fmla="*/ 2501421 h 5176784"/>
              <a:gd name="connsiteX46" fmla="*/ 3380372 w 8961723"/>
              <a:gd name="connsiteY46" fmla="*/ 2355036 h 5176784"/>
              <a:gd name="connsiteX47" fmla="*/ 3510718 w 8961723"/>
              <a:gd name="connsiteY47"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932915 w 8961723"/>
              <a:gd name="connsiteY6" fmla="*/ 1682629 h 5176784"/>
              <a:gd name="connsiteX7" fmla="*/ 5055885 w 8961723"/>
              <a:gd name="connsiteY7" fmla="*/ 1691331 h 5176784"/>
              <a:gd name="connsiteX8" fmla="*/ 5262183 w 8961723"/>
              <a:gd name="connsiteY8" fmla="*/ 1399309 h 5176784"/>
              <a:gd name="connsiteX9" fmla="*/ 5527059 w 8961723"/>
              <a:gd name="connsiteY9" fmla="*/ 1825145 h 5176784"/>
              <a:gd name="connsiteX10" fmla="*/ 5685000 w 8961723"/>
              <a:gd name="connsiteY10" fmla="*/ 1261080 h 5176784"/>
              <a:gd name="connsiteX11" fmla="*/ 6111999 w 8961723"/>
              <a:gd name="connsiteY11" fmla="*/ 987875 h 5176784"/>
              <a:gd name="connsiteX12" fmla="*/ 6234198 w 8961723"/>
              <a:gd name="connsiteY12" fmla="*/ 658914 h 5176784"/>
              <a:gd name="connsiteX13" fmla="*/ 6554331 w 8961723"/>
              <a:gd name="connsiteY13" fmla="*/ 742548 h 5176784"/>
              <a:gd name="connsiteX14" fmla="*/ 6780318 w 8961723"/>
              <a:gd name="connsiteY14" fmla="*/ 813173 h 5176784"/>
              <a:gd name="connsiteX15" fmla="*/ 6991551 w 8961723"/>
              <a:gd name="connsiteY15" fmla="*/ 593867 h 5176784"/>
              <a:gd name="connsiteX16" fmla="*/ 7181354 w 8961723"/>
              <a:gd name="connsiteY16" fmla="*/ 519061 h 5176784"/>
              <a:gd name="connsiteX17" fmla="*/ 7486502 w 8961723"/>
              <a:gd name="connsiteY17" fmla="*/ 3094 h 5176784"/>
              <a:gd name="connsiteX18" fmla="*/ 7781108 w 8961723"/>
              <a:gd name="connsiteY18" fmla="*/ 115863 h 5176784"/>
              <a:gd name="connsiteX19" fmla="*/ 7901151 w 8961723"/>
              <a:gd name="connsiteY19" fmla="*/ 326539 h 5176784"/>
              <a:gd name="connsiteX20" fmla="*/ 8131660 w 8961723"/>
              <a:gd name="connsiteY20" fmla="*/ 597030 h 5176784"/>
              <a:gd name="connsiteX21" fmla="*/ 8253256 w 8961723"/>
              <a:gd name="connsiteY21" fmla="*/ 1023223 h 5176784"/>
              <a:gd name="connsiteX22" fmla="*/ 8413762 w 8961723"/>
              <a:gd name="connsiteY22" fmla="*/ 1194874 h 5176784"/>
              <a:gd name="connsiteX23" fmla="*/ 8595143 w 8961723"/>
              <a:gd name="connsiteY23" fmla="*/ 1453063 h 5176784"/>
              <a:gd name="connsiteX24" fmla="*/ 8706807 w 8961723"/>
              <a:gd name="connsiteY24" fmla="*/ 1487109 h 5176784"/>
              <a:gd name="connsiteX25" fmla="*/ 8790709 w 8961723"/>
              <a:gd name="connsiteY25" fmla="*/ 1618027 h 5176784"/>
              <a:gd name="connsiteX26" fmla="*/ 8960133 w 8961723"/>
              <a:gd name="connsiteY26" fmla="*/ 1522170 h 5176784"/>
              <a:gd name="connsiteX27" fmla="*/ 8956024 w 8961723"/>
              <a:gd name="connsiteY27" fmla="*/ 5176784 h 5176784"/>
              <a:gd name="connsiteX28" fmla="*/ 12049 w 8961723"/>
              <a:gd name="connsiteY28" fmla="*/ 5167259 h 5176784"/>
              <a:gd name="connsiteX29" fmla="*/ 2559 w 8961723"/>
              <a:gd name="connsiteY29" fmla="*/ 3739670 h 5176784"/>
              <a:gd name="connsiteX30" fmla="*/ 202583 w 8961723"/>
              <a:gd name="connsiteY30" fmla="*/ 3472970 h 5176784"/>
              <a:gd name="connsiteX31" fmla="*/ 458567 w 8961723"/>
              <a:gd name="connsiteY31" fmla="*/ 3558696 h 5176784"/>
              <a:gd name="connsiteX32" fmla="*/ 696691 w 8961723"/>
              <a:gd name="connsiteY32" fmla="*/ 3368196 h 5176784"/>
              <a:gd name="connsiteX33" fmla="*/ 896716 w 8961723"/>
              <a:gd name="connsiteY33" fmla="*/ 3234846 h 5176784"/>
              <a:gd name="connsiteX34" fmla="*/ 1039591 w 8961723"/>
              <a:gd name="connsiteY34" fmla="*/ 2958621 h 5176784"/>
              <a:gd name="connsiteX35" fmla="*/ 1411065 w 8961723"/>
              <a:gd name="connsiteY35" fmla="*/ 2825271 h 5176784"/>
              <a:gd name="connsiteX36" fmla="*/ 1685925 w 8961723"/>
              <a:gd name="connsiteY36" fmla="*/ 2758595 h 5176784"/>
              <a:gd name="connsiteX37" fmla="*/ 1856372 w 8961723"/>
              <a:gd name="connsiteY37" fmla="*/ 2535509 h 5176784"/>
              <a:gd name="connsiteX38" fmla="*/ 1976688 w 8961723"/>
              <a:gd name="connsiteY38" fmla="*/ 2579625 h 5176784"/>
              <a:gd name="connsiteX39" fmla="*/ 2096364 w 8961723"/>
              <a:gd name="connsiteY39" fmla="*/ 2424218 h 5176784"/>
              <a:gd name="connsiteX40" fmla="*/ 2345657 w 8961723"/>
              <a:gd name="connsiteY40" fmla="*/ 2427225 h 5176784"/>
              <a:gd name="connsiteX41" fmla="*/ 2480371 w 8961723"/>
              <a:gd name="connsiteY41" fmla="*/ 2576117 h 5176784"/>
              <a:gd name="connsiteX42" fmla="*/ 2674520 w 8961723"/>
              <a:gd name="connsiteY42" fmla="*/ 2523478 h 5176784"/>
              <a:gd name="connsiteX43" fmla="*/ 3007393 w 8961723"/>
              <a:gd name="connsiteY43" fmla="*/ 2491394 h 5176784"/>
              <a:gd name="connsiteX44" fmla="*/ 3316064 w 8961723"/>
              <a:gd name="connsiteY44" fmla="*/ 2501421 h 5176784"/>
              <a:gd name="connsiteX45" fmla="*/ 3380372 w 8961723"/>
              <a:gd name="connsiteY45" fmla="*/ 2355036 h 5176784"/>
              <a:gd name="connsiteX46" fmla="*/ 3510718 w 8961723"/>
              <a:gd name="connsiteY46"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932915 w 8961723"/>
              <a:gd name="connsiteY5" fmla="*/ 1682629 h 5176784"/>
              <a:gd name="connsiteX6" fmla="*/ 5055885 w 8961723"/>
              <a:gd name="connsiteY6" fmla="*/ 1691331 h 5176784"/>
              <a:gd name="connsiteX7" fmla="*/ 5262183 w 8961723"/>
              <a:gd name="connsiteY7" fmla="*/ 1399309 h 5176784"/>
              <a:gd name="connsiteX8" fmla="*/ 5527059 w 8961723"/>
              <a:gd name="connsiteY8" fmla="*/ 1825145 h 5176784"/>
              <a:gd name="connsiteX9" fmla="*/ 5685000 w 8961723"/>
              <a:gd name="connsiteY9" fmla="*/ 1261080 h 5176784"/>
              <a:gd name="connsiteX10" fmla="*/ 6111999 w 8961723"/>
              <a:gd name="connsiteY10" fmla="*/ 987875 h 5176784"/>
              <a:gd name="connsiteX11" fmla="*/ 6234198 w 8961723"/>
              <a:gd name="connsiteY11" fmla="*/ 658914 h 5176784"/>
              <a:gd name="connsiteX12" fmla="*/ 6554331 w 8961723"/>
              <a:gd name="connsiteY12" fmla="*/ 742548 h 5176784"/>
              <a:gd name="connsiteX13" fmla="*/ 6780318 w 8961723"/>
              <a:gd name="connsiteY13" fmla="*/ 813173 h 5176784"/>
              <a:gd name="connsiteX14" fmla="*/ 6991551 w 8961723"/>
              <a:gd name="connsiteY14" fmla="*/ 593867 h 5176784"/>
              <a:gd name="connsiteX15" fmla="*/ 7181354 w 8961723"/>
              <a:gd name="connsiteY15" fmla="*/ 519061 h 5176784"/>
              <a:gd name="connsiteX16" fmla="*/ 7486502 w 8961723"/>
              <a:gd name="connsiteY16" fmla="*/ 3094 h 5176784"/>
              <a:gd name="connsiteX17" fmla="*/ 7781108 w 8961723"/>
              <a:gd name="connsiteY17" fmla="*/ 115863 h 5176784"/>
              <a:gd name="connsiteX18" fmla="*/ 7901151 w 8961723"/>
              <a:gd name="connsiteY18" fmla="*/ 326539 h 5176784"/>
              <a:gd name="connsiteX19" fmla="*/ 8131660 w 8961723"/>
              <a:gd name="connsiteY19" fmla="*/ 597030 h 5176784"/>
              <a:gd name="connsiteX20" fmla="*/ 8253256 w 8961723"/>
              <a:gd name="connsiteY20" fmla="*/ 1023223 h 5176784"/>
              <a:gd name="connsiteX21" fmla="*/ 8413762 w 8961723"/>
              <a:gd name="connsiteY21" fmla="*/ 1194874 h 5176784"/>
              <a:gd name="connsiteX22" fmla="*/ 8595143 w 8961723"/>
              <a:gd name="connsiteY22" fmla="*/ 1453063 h 5176784"/>
              <a:gd name="connsiteX23" fmla="*/ 8706807 w 8961723"/>
              <a:gd name="connsiteY23" fmla="*/ 1487109 h 5176784"/>
              <a:gd name="connsiteX24" fmla="*/ 8790709 w 8961723"/>
              <a:gd name="connsiteY24" fmla="*/ 1618027 h 5176784"/>
              <a:gd name="connsiteX25" fmla="*/ 8960133 w 8961723"/>
              <a:gd name="connsiteY25" fmla="*/ 1522170 h 5176784"/>
              <a:gd name="connsiteX26" fmla="*/ 8956024 w 8961723"/>
              <a:gd name="connsiteY26" fmla="*/ 5176784 h 5176784"/>
              <a:gd name="connsiteX27" fmla="*/ 12049 w 8961723"/>
              <a:gd name="connsiteY27" fmla="*/ 5167259 h 5176784"/>
              <a:gd name="connsiteX28" fmla="*/ 2559 w 8961723"/>
              <a:gd name="connsiteY28" fmla="*/ 3739670 h 5176784"/>
              <a:gd name="connsiteX29" fmla="*/ 202583 w 8961723"/>
              <a:gd name="connsiteY29" fmla="*/ 3472970 h 5176784"/>
              <a:gd name="connsiteX30" fmla="*/ 458567 w 8961723"/>
              <a:gd name="connsiteY30" fmla="*/ 3558696 h 5176784"/>
              <a:gd name="connsiteX31" fmla="*/ 696691 w 8961723"/>
              <a:gd name="connsiteY31" fmla="*/ 3368196 h 5176784"/>
              <a:gd name="connsiteX32" fmla="*/ 896716 w 8961723"/>
              <a:gd name="connsiteY32" fmla="*/ 3234846 h 5176784"/>
              <a:gd name="connsiteX33" fmla="*/ 1039591 w 8961723"/>
              <a:gd name="connsiteY33" fmla="*/ 2958621 h 5176784"/>
              <a:gd name="connsiteX34" fmla="*/ 1411065 w 8961723"/>
              <a:gd name="connsiteY34" fmla="*/ 2825271 h 5176784"/>
              <a:gd name="connsiteX35" fmla="*/ 1685925 w 8961723"/>
              <a:gd name="connsiteY35" fmla="*/ 2758595 h 5176784"/>
              <a:gd name="connsiteX36" fmla="*/ 1856372 w 8961723"/>
              <a:gd name="connsiteY36" fmla="*/ 2535509 h 5176784"/>
              <a:gd name="connsiteX37" fmla="*/ 1976688 w 8961723"/>
              <a:gd name="connsiteY37" fmla="*/ 2579625 h 5176784"/>
              <a:gd name="connsiteX38" fmla="*/ 2096364 w 8961723"/>
              <a:gd name="connsiteY38" fmla="*/ 2424218 h 5176784"/>
              <a:gd name="connsiteX39" fmla="*/ 2345657 w 8961723"/>
              <a:gd name="connsiteY39" fmla="*/ 2427225 h 5176784"/>
              <a:gd name="connsiteX40" fmla="*/ 2480371 w 8961723"/>
              <a:gd name="connsiteY40" fmla="*/ 2576117 h 5176784"/>
              <a:gd name="connsiteX41" fmla="*/ 2674520 w 8961723"/>
              <a:gd name="connsiteY41" fmla="*/ 2523478 h 5176784"/>
              <a:gd name="connsiteX42" fmla="*/ 3007393 w 8961723"/>
              <a:gd name="connsiteY42" fmla="*/ 2491394 h 5176784"/>
              <a:gd name="connsiteX43" fmla="*/ 3316064 w 8961723"/>
              <a:gd name="connsiteY43" fmla="*/ 2501421 h 5176784"/>
              <a:gd name="connsiteX44" fmla="*/ 3380372 w 8961723"/>
              <a:gd name="connsiteY44" fmla="*/ 2355036 h 5176784"/>
              <a:gd name="connsiteX45" fmla="*/ 3510718 w 8961723"/>
              <a:gd name="connsiteY45"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932915 w 8961723"/>
              <a:gd name="connsiteY4" fmla="*/ 1682629 h 5176784"/>
              <a:gd name="connsiteX5" fmla="*/ 5055885 w 8961723"/>
              <a:gd name="connsiteY5" fmla="*/ 1691331 h 5176784"/>
              <a:gd name="connsiteX6" fmla="*/ 5262183 w 8961723"/>
              <a:gd name="connsiteY6" fmla="*/ 1399309 h 5176784"/>
              <a:gd name="connsiteX7" fmla="*/ 5527059 w 8961723"/>
              <a:gd name="connsiteY7" fmla="*/ 1825145 h 5176784"/>
              <a:gd name="connsiteX8" fmla="*/ 5685000 w 8961723"/>
              <a:gd name="connsiteY8" fmla="*/ 1261080 h 5176784"/>
              <a:gd name="connsiteX9" fmla="*/ 6111999 w 8961723"/>
              <a:gd name="connsiteY9" fmla="*/ 987875 h 5176784"/>
              <a:gd name="connsiteX10" fmla="*/ 6234198 w 8961723"/>
              <a:gd name="connsiteY10" fmla="*/ 658914 h 5176784"/>
              <a:gd name="connsiteX11" fmla="*/ 6554331 w 8961723"/>
              <a:gd name="connsiteY11" fmla="*/ 742548 h 5176784"/>
              <a:gd name="connsiteX12" fmla="*/ 6780318 w 8961723"/>
              <a:gd name="connsiteY12" fmla="*/ 813173 h 5176784"/>
              <a:gd name="connsiteX13" fmla="*/ 6991551 w 8961723"/>
              <a:gd name="connsiteY13" fmla="*/ 593867 h 5176784"/>
              <a:gd name="connsiteX14" fmla="*/ 7181354 w 8961723"/>
              <a:gd name="connsiteY14" fmla="*/ 519061 h 5176784"/>
              <a:gd name="connsiteX15" fmla="*/ 7486502 w 8961723"/>
              <a:gd name="connsiteY15" fmla="*/ 3094 h 5176784"/>
              <a:gd name="connsiteX16" fmla="*/ 7781108 w 8961723"/>
              <a:gd name="connsiteY16" fmla="*/ 115863 h 5176784"/>
              <a:gd name="connsiteX17" fmla="*/ 7901151 w 8961723"/>
              <a:gd name="connsiteY17" fmla="*/ 326539 h 5176784"/>
              <a:gd name="connsiteX18" fmla="*/ 8131660 w 8961723"/>
              <a:gd name="connsiteY18" fmla="*/ 597030 h 5176784"/>
              <a:gd name="connsiteX19" fmla="*/ 8253256 w 8961723"/>
              <a:gd name="connsiteY19" fmla="*/ 1023223 h 5176784"/>
              <a:gd name="connsiteX20" fmla="*/ 8413762 w 8961723"/>
              <a:gd name="connsiteY20" fmla="*/ 1194874 h 5176784"/>
              <a:gd name="connsiteX21" fmla="*/ 8595143 w 8961723"/>
              <a:gd name="connsiteY21" fmla="*/ 1453063 h 5176784"/>
              <a:gd name="connsiteX22" fmla="*/ 8706807 w 8961723"/>
              <a:gd name="connsiteY22" fmla="*/ 1487109 h 5176784"/>
              <a:gd name="connsiteX23" fmla="*/ 8790709 w 8961723"/>
              <a:gd name="connsiteY23" fmla="*/ 1618027 h 5176784"/>
              <a:gd name="connsiteX24" fmla="*/ 8960133 w 8961723"/>
              <a:gd name="connsiteY24" fmla="*/ 1522170 h 5176784"/>
              <a:gd name="connsiteX25" fmla="*/ 8956024 w 8961723"/>
              <a:gd name="connsiteY25" fmla="*/ 5176784 h 5176784"/>
              <a:gd name="connsiteX26" fmla="*/ 12049 w 8961723"/>
              <a:gd name="connsiteY26" fmla="*/ 5167259 h 5176784"/>
              <a:gd name="connsiteX27" fmla="*/ 2559 w 8961723"/>
              <a:gd name="connsiteY27" fmla="*/ 3739670 h 5176784"/>
              <a:gd name="connsiteX28" fmla="*/ 202583 w 8961723"/>
              <a:gd name="connsiteY28" fmla="*/ 3472970 h 5176784"/>
              <a:gd name="connsiteX29" fmla="*/ 458567 w 8961723"/>
              <a:gd name="connsiteY29" fmla="*/ 3558696 h 5176784"/>
              <a:gd name="connsiteX30" fmla="*/ 696691 w 8961723"/>
              <a:gd name="connsiteY30" fmla="*/ 3368196 h 5176784"/>
              <a:gd name="connsiteX31" fmla="*/ 896716 w 8961723"/>
              <a:gd name="connsiteY31" fmla="*/ 3234846 h 5176784"/>
              <a:gd name="connsiteX32" fmla="*/ 1039591 w 8961723"/>
              <a:gd name="connsiteY32" fmla="*/ 2958621 h 5176784"/>
              <a:gd name="connsiteX33" fmla="*/ 1411065 w 8961723"/>
              <a:gd name="connsiteY33" fmla="*/ 2825271 h 5176784"/>
              <a:gd name="connsiteX34" fmla="*/ 1685925 w 8961723"/>
              <a:gd name="connsiteY34" fmla="*/ 2758595 h 5176784"/>
              <a:gd name="connsiteX35" fmla="*/ 1856372 w 8961723"/>
              <a:gd name="connsiteY35" fmla="*/ 2535509 h 5176784"/>
              <a:gd name="connsiteX36" fmla="*/ 1976688 w 8961723"/>
              <a:gd name="connsiteY36" fmla="*/ 2579625 h 5176784"/>
              <a:gd name="connsiteX37" fmla="*/ 2096364 w 8961723"/>
              <a:gd name="connsiteY37" fmla="*/ 2424218 h 5176784"/>
              <a:gd name="connsiteX38" fmla="*/ 2345657 w 8961723"/>
              <a:gd name="connsiteY38" fmla="*/ 2427225 h 5176784"/>
              <a:gd name="connsiteX39" fmla="*/ 2480371 w 8961723"/>
              <a:gd name="connsiteY39" fmla="*/ 2576117 h 5176784"/>
              <a:gd name="connsiteX40" fmla="*/ 2674520 w 8961723"/>
              <a:gd name="connsiteY40" fmla="*/ 2523478 h 5176784"/>
              <a:gd name="connsiteX41" fmla="*/ 3007393 w 8961723"/>
              <a:gd name="connsiteY41" fmla="*/ 2491394 h 5176784"/>
              <a:gd name="connsiteX42" fmla="*/ 3316064 w 8961723"/>
              <a:gd name="connsiteY42" fmla="*/ 2501421 h 5176784"/>
              <a:gd name="connsiteX43" fmla="*/ 3380372 w 8961723"/>
              <a:gd name="connsiteY43" fmla="*/ 2355036 h 5176784"/>
              <a:gd name="connsiteX44" fmla="*/ 3510718 w 8961723"/>
              <a:gd name="connsiteY44"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932915 w 8961723"/>
              <a:gd name="connsiteY4" fmla="*/ 1682629 h 5176784"/>
              <a:gd name="connsiteX5" fmla="*/ 5055885 w 8961723"/>
              <a:gd name="connsiteY5" fmla="*/ 1691331 h 5176784"/>
              <a:gd name="connsiteX6" fmla="*/ 5262183 w 8961723"/>
              <a:gd name="connsiteY6" fmla="*/ 1399309 h 5176784"/>
              <a:gd name="connsiteX7" fmla="*/ 5527059 w 8961723"/>
              <a:gd name="connsiteY7" fmla="*/ 1825145 h 5176784"/>
              <a:gd name="connsiteX8" fmla="*/ 5685000 w 8961723"/>
              <a:gd name="connsiteY8" fmla="*/ 1261080 h 5176784"/>
              <a:gd name="connsiteX9" fmla="*/ 6111999 w 8961723"/>
              <a:gd name="connsiteY9" fmla="*/ 987875 h 5176784"/>
              <a:gd name="connsiteX10" fmla="*/ 6234198 w 8961723"/>
              <a:gd name="connsiteY10" fmla="*/ 658914 h 5176784"/>
              <a:gd name="connsiteX11" fmla="*/ 6780318 w 8961723"/>
              <a:gd name="connsiteY11" fmla="*/ 813173 h 5176784"/>
              <a:gd name="connsiteX12" fmla="*/ 6991551 w 8961723"/>
              <a:gd name="connsiteY12" fmla="*/ 593867 h 5176784"/>
              <a:gd name="connsiteX13" fmla="*/ 7181354 w 8961723"/>
              <a:gd name="connsiteY13" fmla="*/ 519061 h 5176784"/>
              <a:gd name="connsiteX14" fmla="*/ 7486502 w 8961723"/>
              <a:gd name="connsiteY14" fmla="*/ 3094 h 5176784"/>
              <a:gd name="connsiteX15" fmla="*/ 7781108 w 8961723"/>
              <a:gd name="connsiteY15" fmla="*/ 115863 h 5176784"/>
              <a:gd name="connsiteX16" fmla="*/ 7901151 w 8961723"/>
              <a:gd name="connsiteY16" fmla="*/ 326539 h 5176784"/>
              <a:gd name="connsiteX17" fmla="*/ 8131660 w 8961723"/>
              <a:gd name="connsiteY17" fmla="*/ 597030 h 5176784"/>
              <a:gd name="connsiteX18" fmla="*/ 8253256 w 8961723"/>
              <a:gd name="connsiteY18" fmla="*/ 1023223 h 5176784"/>
              <a:gd name="connsiteX19" fmla="*/ 8413762 w 8961723"/>
              <a:gd name="connsiteY19" fmla="*/ 1194874 h 5176784"/>
              <a:gd name="connsiteX20" fmla="*/ 8595143 w 8961723"/>
              <a:gd name="connsiteY20" fmla="*/ 1453063 h 5176784"/>
              <a:gd name="connsiteX21" fmla="*/ 8706807 w 8961723"/>
              <a:gd name="connsiteY21" fmla="*/ 1487109 h 5176784"/>
              <a:gd name="connsiteX22" fmla="*/ 8790709 w 8961723"/>
              <a:gd name="connsiteY22" fmla="*/ 1618027 h 5176784"/>
              <a:gd name="connsiteX23" fmla="*/ 8960133 w 8961723"/>
              <a:gd name="connsiteY23" fmla="*/ 1522170 h 5176784"/>
              <a:gd name="connsiteX24" fmla="*/ 8956024 w 8961723"/>
              <a:gd name="connsiteY24" fmla="*/ 5176784 h 5176784"/>
              <a:gd name="connsiteX25" fmla="*/ 12049 w 8961723"/>
              <a:gd name="connsiteY25" fmla="*/ 5167259 h 5176784"/>
              <a:gd name="connsiteX26" fmla="*/ 2559 w 8961723"/>
              <a:gd name="connsiteY26" fmla="*/ 3739670 h 5176784"/>
              <a:gd name="connsiteX27" fmla="*/ 202583 w 8961723"/>
              <a:gd name="connsiteY27" fmla="*/ 3472970 h 5176784"/>
              <a:gd name="connsiteX28" fmla="*/ 458567 w 8961723"/>
              <a:gd name="connsiteY28" fmla="*/ 3558696 h 5176784"/>
              <a:gd name="connsiteX29" fmla="*/ 696691 w 8961723"/>
              <a:gd name="connsiteY29" fmla="*/ 3368196 h 5176784"/>
              <a:gd name="connsiteX30" fmla="*/ 896716 w 8961723"/>
              <a:gd name="connsiteY30" fmla="*/ 3234846 h 5176784"/>
              <a:gd name="connsiteX31" fmla="*/ 1039591 w 8961723"/>
              <a:gd name="connsiteY31" fmla="*/ 2958621 h 5176784"/>
              <a:gd name="connsiteX32" fmla="*/ 1411065 w 8961723"/>
              <a:gd name="connsiteY32" fmla="*/ 2825271 h 5176784"/>
              <a:gd name="connsiteX33" fmla="*/ 1685925 w 8961723"/>
              <a:gd name="connsiteY33" fmla="*/ 2758595 h 5176784"/>
              <a:gd name="connsiteX34" fmla="*/ 1856372 w 8961723"/>
              <a:gd name="connsiteY34" fmla="*/ 2535509 h 5176784"/>
              <a:gd name="connsiteX35" fmla="*/ 1976688 w 8961723"/>
              <a:gd name="connsiteY35" fmla="*/ 2579625 h 5176784"/>
              <a:gd name="connsiteX36" fmla="*/ 2096364 w 8961723"/>
              <a:gd name="connsiteY36" fmla="*/ 2424218 h 5176784"/>
              <a:gd name="connsiteX37" fmla="*/ 2345657 w 8961723"/>
              <a:gd name="connsiteY37" fmla="*/ 2427225 h 5176784"/>
              <a:gd name="connsiteX38" fmla="*/ 2480371 w 8961723"/>
              <a:gd name="connsiteY38" fmla="*/ 2576117 h 5176784"/>
              <a:gd name="connsiteX39" fmla="*/ 2674520 w 8961723"/>
              <a:gd name="connsiteY39" fmla="*/ 2523478 h 5176784"/>
              <a:gd name="connsiteX40" fmla="*/ 3007393 w 8961723"/>
              <a:gd name="connsiteY40" fmla="*/ 2491394 h 5176784"/>
              <a:gd name="connsiteX41" fmla="*/ 3316064 w 8961723"/>
              <a:gd name="connsiteY41" fmla="*/ 2501421 h 5176784"/>
              <a:gd name="connsiteX42" fmla="*/ 3380372 w 8961723"/>
              <a:gd name="connsiteY42" fmla="*/ 2355036 h 5176784"/>
              <a:gd name="connsiteX43" fmla="*/ 3510718 w 8961723"/>
              <a:gd name="connsiteY43" fmla="*/ 2262209 h 5176784"/>
              <a:gd name="connsiteX0" fmla="*/ 3510718 w 9620082"/>
              <a:gd name="connsiteY0" fmla="*/ 2262209 h 5176784"/>
              <a:gd name="connsiteX1" fmla="*/ 3834130 w 9620082"/>
              <a:gd name="connsiteY1" fmla="*/ 2072099 h 5176784"/>
              <a:gd name="connsiteX2" fmla="*/ 4068538 w 9620082"/>
              <a:gd name="connsiteY2" fmla="*/ 1827005 h 5176784"/>
              <a:gd name="connsiteX3" fmla="*/ 4447871 w 9620082"/>
              <a:gd name="connsiteY3" fmla="*/ 1876613 h 5176784"/>
              <a:gd name="connsiteX4" fmla="*/ 4932915 w 9620082"/>
              <a:gd name="connsiteY4" fmla="*/ 1682629 h 5176784"/>
              <a:gd name="connsiteX5" fmla="*/ 5055885 w 9620082"/>
              <a:gd name="connsiteY5" fmla="*/ 1691331 h 5176784"/>
              <a:gd name="connsiteX6" fmla="*/ 5262183 w 9620082"/>
              <a:gd name="connsiteY6" fmla="*/ 1399309 h 5176784"/>
              <a:gd name="connsiteX7" fmla="*/ 5527059 w 9620082"/>
              <a:gd name="connsiteY7" fmla="*/ 1825145 h 5176784"/>
              <a:gd name="connsiteX8" fmla="*/ 5685000 w 9620082"/>
              <a:gd name="connsiteY8" fmla="*/ 1261080 h 5176784"/>
              <a:gd name="connsiteX9" fmla="*/ 6111999 w 9620082"/>
              <a:gd name="connsiteY9" fmla="*/ 987875 h 5176784"/>
              <a:gd name="connsiteX10" fmla="*/ 6234198 w 9620082"/>
              <a:gd name="connsiteY10" fmla="*/ 658914 h 5176784"/>
              <a:gd name="connsiteX11" fmla="*/ 6780318 w 9620082"/>
              <a:gd name="connsiteY11" fmla="*/ 813173 h 5176784"/>
              <a:gd name="connsiteX12" fmla="*/ 6991551 w 9620082"/>
              <a:gd name="connsiteY12" fmla="*/ 593867 h 5176784"/>
              <a:gd name="connsiteX13" fmla="*/ 7181354 w 9620082"/>
              <a:gd name="connsiteY13" fmla="*/ 519061 h 5176784"/>
              <a:gd name="connsiteX14" fmla="*/ 7486502 w 9620082"/>
              <a:gd name="connsiteY14" fmla="*/ 3094 h 5176784"/>
              <a:gd name="connsiteX15" fmla="*/ 7781108 w 9620082"/>
              <a:gd name="connsiteY15" fmla="*/ 115863 h 5176784"/>
              <a:gd name="connsiteX16" fmla="*/ 7901151 w 9620082"/>
              <a:gd name="connsiteY16" fmla="*/ 326539 h 5176784"/>
              <a:gd name="connsiteX17" fmla="*/ 8131660 w 9620082"/>
              <a:gd name="connsiteY17" fmla="*/ 597030 h 5176784"/>
              <a:gd name="connsiteX18" fmla="*/ 8253256 w 9620082"/>
              <a:gd name="connsiteY18" fmla="*/ 1023223 h 5176784"/>
              <a:gd name="connsiteX19" fmla="*/ 8413762 w 9620082"/>
              <a:gd name="connsiteY19" fmla="*/ 1194874 h 5176784"/>
              <a:gd name="connsiteX20" fmla="*/ 8595143 w 9620082"/>
              <a:gd name="connsiteY20" fmla="*/ 1453063 h 5176784"/>
              <a:gd name="connsiteX21" fmla="*/ 8706807 w 9620082"/>
              <a:gd name="connsiteY21" fmla="*/ 1487109 h 5176784"/>
              <a:gd name="connsiteX22" fmla="*/ 8790709 w 9620082"/>
              <a:gd name="connsiteY22" fmla="*/ 1618027 h 5176784"/>
              <a:gd name="connsiteX23" fmla="*/ 8960133 w 9620082"/>
              <a:gd name="connsiteY23" fmla="*/ 1522170 h 5176784"/>
              <a:gd name="connsiteX24" fmla="*/ 8961102 w 9620082"/>
              <a:gd name="connsiteY24" fmla="*/ 2590487 h 5176784"/>
              <a:gd name="connsiteX25" fmla="*/ 8956024 w 9620082"/>
              <a:gd name="connsiteY25" fmla="*/ 5176784 h 5176784"/>
              <a:gd name="connsiteX26" fmla="*/ 12049 w 9620082"/>
              <a:gd name="connsiteY26" fmla="*/ 5167259 h 5176784"/>
              <a:gd name="connsiteX27" fmla="*/ 2559 w 9620082"/>
              <a:gd name="connsiteY27" fmla="*/ 3739670 h 5176784"/>
              <a:gd name="connsiteX28" fmla="*/ 202583 w 9620082"/>
              <a:gd name="connsiteY28" fmla="*/ 3472970 h 5176784"/>
              <a:gd name="connsiteX29" fmla="*/ 458567 w 9620082"/>
              <a:gd name="connsiteY29" fmla="*/ 3558696 h 5176784"/>
              <a:gd name="connsiteX30" fmla="*/ 696691 w 9620082"/>
              <a:gd name="connsiteY30" fmla="*/ 3368196 h 5176784"/>
              <a:gd name="connsiteX31" fmla="*/ 896716 w 9620082"/>
              <a:gd name="connsiteY31" fmla="*/ 3234846 h 5176784"/>
              <a:gd name="connsiteX32" fmla="*/ 1039591 w 9620082"/>
              <a:gd name="connsiteY32" fmla="*/ 2958621 h 5176784"/>
              <a:gd name="connsiteX33" fmla="*/ 1411065 w 9620082"/>
              <a:gd name="connsiteY33" fmla="*/ 2825271 h 5176784"/>
              <a:gd name="connsiteX34" fmla="*/ 1685925 w 9620082"/>
              <a:gd name="connsiteY34" fmla="*/ 2758595 h 5176784"/>
              <a:gd name="connsiteX35" fmla="*/ 1856372 w 9620082"/>
              <a:gd name="connsiteY35" fmla="*/ 2535509 h 5176784"/>
              <a:gd name="connsiteX36" fmla="*/ 1976688 w 9620082"/>
              <a:gd name="connsiteY36" fmla="*/ 2579625 h 5176784"/>
              <a:gd name="connsiteX37" fmla="*/ 2096364 w 9620082"/>
              <a:gd name="connsiteY37" fmla="*/ 2424218 h 5176784"/>
              <a:gd name="connsiteX38" fmla="*/ 2345657 w 9620082"/>
              <a:gd name="connsiteY38" fmla="*/ 2427225 h 5176784"/>
              <a:gd name="connsiteX39" fmla="*/ 2480371 w 9620082"/>
              <a:gd name="connsiteY39" fmla="*/ 2576117 h 5176784"/>
              <a:gd name="connsiteX40" fmla="*/ 2674520 w 9620082"/>
              <a:gd name="connsiteY40" fmla="*/ 2523478 h 5176784"/>
              <a:gd name="connsiteX41" fmla="*/ 3007393 w 9620082"/>
              <a:gd name="connsiteY41" fmla="*/ 2491394 h 5176784"/>
              <a:gd name="connsiteX42" fmla="*/ 3316064 w 9620082"/>
              <a:gd name="connsiteY42" fmla="*/ 2501421 h 5176784"/>
              <a:gd name="connsiteX43" fmla="*/ 3380372 w 9620082"/>
              <a:gd name="connsiteY43" fmla="*/ 2355036 h 5176784"/>
              <a:gd name="connsiteX44" fmla="*/ 3510718 w 9620082"/>
              <a:gd name="connsiteY44" fmla="*/ 2262209 h 5176784"/>
              <a:gd name="connsiteX0" fmla="*/ 3510718 w 9720888"/>
              <a:gd name="connsiteY0" fmla="*/ 2262209 h 5176784"/>
              <a:gd name="connsiteX1" fmla="*/ 3834130 w 9720888"/>
              <a:gd name="connsiteY1" fmla="*/ 2072099 h 5176784"/>
              <a:gd name="connsiteX2" fmla="*/ 4068538 w 9720888"/>
              <a:gd name="connsiteY2" fmla="*/ 1827005 h 5176784"/>
              <a:gd name="connsiteX3" fmla="*/ 4447871 w 9720888"/>
              <a:gd name="connsiteY3" fmla="*/ 1876613 h 5176784"/>
              <a:gd name="connsiteX4" fmla="*/ 4932915 w 9720888"/>
              <a:gd name="connsiteY4" fmla="*/ 1682629 h 5176784"/>
              <a:gd name="connsiteX5" fmla="*/ 5055885 w 9720888"/>
              <a:gd name="connsiteY5" fmla="*/ 1691331 h 5176784"/>
              <a:gd name="connsiteX6" fmla="*/ 5262183 w 9720888"/>
              <a:gd name="connsiteY6" fmla="*/ 1399309 h 5176784"/>
              <a:gd name="connsiteX7" fmla="*/ 5527059 w 9720888"/>
              <a:gd name="connsiteY7" fmla="*/ 1825145 h 5176784"/>
              <a:gd name="connsiteX8" fmla="*/ 5685000 w 9720888"/>
              <a:gd name="connsiteY8" fmla="*/ 1261080 h 5176784"/>
              <a:gd name="connsiteX9" fmla="*/ 6111999 w 9720888"/>
              <a:gd name="connsiteY9" fmla="*/ 987875 h 5176784"/>
              <a:gd name="connsiteX10" fmla="*/ 6234198 w 9720888"/>
              <a:gd name="connsiteY10" fmla="*/ 658914 h 5176784"/>
              <a:gd name="connsiteX11" fmla="*/ 6780318 w 9720888"/>
              <a:gd name="connsiteY11" fmla="*/ 813173 h 5176784"/>
              <a:gd name="connsiteX12" fmla="*/ 6991551 w 9720888"/>
              <a:gd name="connsiteY12" fmla="*/ 593867 h 5176784"/>
              <a:gd name="connsiteX13" fmla="*/ 7181354 w 9720888"/>
              <a:gd name="connsiteY13" fmla="*/ 519061 h 5176784"/>
              <a:gd name="connsiteX14" fmla="*/ 7486502 w 9720888"/>
              <a:gd name="connsiteY14" fmla="*/ 3094 h 5176784"/>
              <a:gd name="connsiteX15" fmla="*/ 7781108 w 9720888"/>
              <a:gd name="connsiteY15" fmla="*/ 115863 h 5176784"/>
              <a:gd name="connsiteX16" fmla="*/ 7901151 w 9720888"/>
              <a:gd name="connsiteY16" fmla="*/ 326539 h 5176784"/>
              <a:gd name="connsiteX17" fmla="*/ 8131660 w 9720888"/>
              <a:gd name="connsiteY17" fmla="*/ 597030 h 5176784"/>
              <a:gd name="connsiteX18" fmla="*/ 8253256 w 9720888"/>
              <a:gd name="connsiteY18" fmla="*/ 1023223 h 5176784"/>
              <a:gd name="connsiteX19" fmla="*/ 8413762 w 9720888"/>
              <a:gd name="connsiteY19" fmla="*/ 1194874 h 5176784"/>
              <a:gd name="connsiteX20" fmla="*/ 8595143 w 9720888"/>
              <a:gd name="connsiteY20" fmla="*/ 1453063 h 5176784"/>
              <a:gd name="connsiteX21" fmla="*/ 8706807 w 9720888"/>
              <a:gd name="connsiteY21" fmla="*/ 1487109 h 5176784"/>
              <a:gd name="connsiteX22" fmla="*/ 8790709 w 9720888"/>
              <a:gd name="connsiteY22" fmla="*/ 1618027 h 5176784"/>
              <a:gd name="connsiteX23" fmla="*/ 8960133 w 9720888"/>
              <a:gd name="connsiteY23" fmla="*/ 1522170 h 5176784"/>
              <a:gd name="connsiteX24" fmla="*/ 9298594 w 9720888"/>
              <a:gd name="connsiteY24" fmla="*/ 1452275 h 5176784"/>
              <a:gd name="connsiteX25" fmla="*/ 8956024 w 9720888"/>
              <a:gd name="connsiteY25" fmla="*/ 5176784 h 5176784"/>
              <a:gd name="connsiteX26" fmla="*/ 12049 w 9720888"/>
              <a:gd name="connsiteY26" fmla="*/ 5167259 h 5176784"/>
              <a:gd name="connsiteX27" fmla="*/ 2559 w 9720888"/>
              <a:gd name="connsiteY27" fmla="*/ 3739670 h 5176784"/>
              <a:gd name="connsiteX28" fmla="*/ 202583 w 9720888"/>
              <a:gd name="connsiteY28" fmla="*/ 3472970 h 5176784"/>
              <a:gd name="connsiteX29" fmla="*/ 458567 w 9720888"/>
              <a:gd name="connsiteY29" fmla="*/ 3558696 h 5176784"/>
              <a:gd name="connsiteX30" fmla="*/ 696691 w 9720888"/>
              <a:gd name="connsiteY30" fmla="*/ 3368196 h 5176784"/>
              <a:gd name="connsiteX31" fmla="*/ 896716 w 9720888"/>
              <a:gd name="connsiteY31" fmla="*/ 3234846 h 5176784"/>
              <a:gd name="connsiteX32" fmla="*/ 1039591 w 9720888"/>
              <a:gd name="connsiteY32" fmla="*/ 2958621 h 5176784"/>
              <a:gd name="connsiteX33" fmla="*/ 1411065 w 9720888"/>
              <a:gd name="connsiteY33" fmla="*/ 2825271 h 5176784"/>
              <a:gd name="connsiteX34" fmla="*/ 1685925 w 9720888"/>
              <a:gd name="connsiteY34" fmla="*/ 2758595 h 5176784"/>
              <a:gd name="connsiteX35" fmla="*/ 1856372 w 9720888"/>
              <a:gd name="connsiteY35" fmla="*/ 2535509 h 5176784"/>
              <a:gd name="connsiteX36" fmla="*/ 1976688 w 9720888"/>
              <a:gd name="connsiteY36" fmla="*/ 2579625 h 5176784"/>
              <a:gd name="connsiteX37" fmla="*/ 2096364 w 9720888"/>
              <a:gd name="connsiteY37" fmla="*/ 2424218 h 5176784"/>
              <a:gd name="connsiteX38" fmla="*/ 2345657 w 9720888"/>
              <a:gd name="connsiteY38" fmla="*/ 2427225 h 5176784"/>
              <a:gd name="connsiteX39" fmla="*/ 2480371 w 9720888"/>
              <a:gd name="connsiteY39" fmla="*/ 2576117 h 5176784"/>
              <a:gd name="connsiteX40" fmla="*/ 2674520 w 9720888"/>
              <a:gd name="connsiteY40" fmla="*/ 2523478 h 5176784"/>
              <a:gd name="connsiteX41" fmla="*/ 3007393 w 9720888"/>
              <a:gd name="connsiteY41" fmla="*/ 2491394 h 5176784"/>
              <a:gd name="connsiteX42" fmla="*/ 3316064 w 9720888"/>
              <a:gd name="connsiteY42" fmla="*/ 2501421 h 5176784"/>
              <a:gd name="connsiteX43" fmla="*/ 3380372 w 9720888"/>
              <a:gd name="connsiteY43" fmla="*/ 2355036 h 5176784"/>
              <a:gd name="connsiteX44" fmla="*/ 3510718 w 9720888"/>
              <a:gd name="connsiteY44" fmla="*/ 2262209 h 5176784"/>
              <a:gd name="connsiteX0" fmla="*/ 3510718 w 10033377"/>
              <a:gd name="connsiteY0" fmla="*/ 2262209 h 5176784"/>
              <a:gd name="connsiteX1" fmla="*/ 3834130 w 10033377"/>
              <a:gd name="connsiteY1" fmla="*/ 2072099 h 5176784"/>
              <a:gd name="connsiteX2" fmla="*/ 4068538 w 10033377"/>
              <a:gd name="connsiteY2" fmla="*/ 1827005 h 5176784"/>
              <a:gd name="connsiteX3" fmla="*/ 4447871 w 10033377"/>
              <a:gd name="connsiteY3" fmla="*/ 1876613 h 5176784"/>
              <a:gd name="connsiteX4" fmla="*/ 4932915 w 10033377"/>
              <a:gd name="connsiteY4" fmla="*/ 1682629 h 5176784"/>
              <a:gd name="connsiteX5" fmla="*/ 5055885 w 10033377"/>
              <a:gd name="connsiteY5" fmla="*/ 1691331 h 5176784"/>
              <a:gd name="connsiteX6" fmla="*/ 5262183 w 10033377"/>
              <a:gd name="connsiteY6" fmla="*/ 1399309 h 5176784"/>
              <a:gd name="connsiteX7" fmla="*/ 5527059 w 10033377"/>
              <a:gd name="connsiteY7" fmla="*/ 1825145 h 5176784"/>
              <a:gd name="connsiteX8" fmla="*/ 5685000 w 10033377"/>
              <a:gd name="connsiteY8" fmla="*/ 1261080 h 5176784"/>
              <a:gd name="connsiteX9" fmla="*/ 6111999 w 10033377"/>
              <a:gd name="connsiteY9" fmla="*/ 987875 h 5176784"/>
              <a:gd name="connsiteX10" fmla="*/ 6234198 w 10033377"/>
              <a:gd name="connsiteY10" fmla="*/ 658914 h 5176784"/>
              <a:gd name="connsiteX11" fmla="*/ 6780318 w 10033377"/>
              <a:gd name="connsiteY11" fmla="*/ 813173 h 5176784"/>
              <a:gd name="connsiteX12" fmla="*/ 6991551 w 10033377"/>
              <a:gd name="connsiteY12" fmla="*/ 593867 h 5176784"/>
              <a:gd name="connsiteX13" fmla="*/ 7181354 w 10033377"/>
              <a:gd name="connsiteY13" fmla="*/ 519061 h 5176784"/>
              <a:gd name="connsiteX14" fmla="*/ 7486502 w 10033377"/>
              <a:gd name="connsiteY14" fmla="*/ 3094 h 5176784"/>
              <a:gd name="connsiteX15" fmla="*/ 7781108 w 10033377"/>
              <a:gd name="connsiteY15" fmla="*/ 115863 h 5176784"/>
              <a:gd name="connsiteX16" fmla="*/ 7901151 w 10033377"/>
              <a:gd name="connsiteY16" fmla="*/ 326539 h 5176784"/>
              <a:gd name="connsiteX17" fmla="*/ 8131660 w 10033377"/>
              <a:gd name="connsiteY17" fmla="*/ 597030 h 5176784"/>
              <a:gd name="connsiteX18" fmla="*/ 8253256 w 10033377"/>
              <a:gd name="connsiteY18" fmla="*/ 1023223 h 5176784"/>
              <a:gd name="connsiteX19" fmla="*/ 8413762 w 10033377"/>
              <a:gd name="connsiteY19" fmla="*/ 1194874 h 5176784"/>
              <a:gd name="connsiteX20" fmla="*/ 8595143 w 10033377"/>
              <a:gd name="connsiteY20" fmla="*/ 1453063 h 5176784"/>
              <a:gd name="connsiteX21" fmla="*/ 8706807 w 10033377"/>
              <a:gd name="connsiteY21" fmla="*/ 1487109 h 5176784"/>
              <a:gd name="connsiteX22" fmla="*/ 8790709 w 10033377"/>
              <a:gd name="connsiteY22" fmla="*/ 1618027 h 5176784"/>
              <a:gd name="connsiteX23" fmla="*/ 8960133 w 10033377"/>
              <a:gd name="connsiteY23" fmla="*/ 1522170 h 5176784"/>
              <a:gd name="connsiteX24" fmla="*/ 9298594 w 10033377"/>
              <a:gd name="connsiteY24" fmla="*/ 1452275 h 5176784"/>
              <a:gd name="connsiteX25" fmla="*/ 8956024 w 10033377"/>
              <a:gd name="connsiteY25" fmla="*/ 5176784 h 5176784"/>
              <a:gd name="connsiteX26" fmla="*/ 12049 w 10033377"/>
              <a:gd name="connsiteY26" fmla="*/ 5167259 h 5176784"/>
              <a:gd name="connsiteX27" fmla="*/ 2559 w 10033377"/>
              <a:gd name="connsiteY27" fmla="*/ 3739670 h 5176784"/>
              <a:gd name="connsiteX28" fmla="*/ 202583 w 10033377"/>
              <a:gd name="connsiteY28" fmla="*/ 3472970 h 5176784"/>
              <a:gd name="connsiteX29" fmla="*/ 458567 w 10033377"/>
              <a:gd name="connsiteY29" fmla="*/ 3558696 h 5176784"/>
              <a:gd name="connsiteX30" fmla="*/ 696691 w 10033377"/>
              <a:gd name="connsiteY30" fmla="*/ 3368196 h 5176784"/>
              <a:gd name="connsiteX31" fmla="*/ 896716 w 10033377"/>
              <a:gd name="connsiteY31" fmla="*/ 3234846 h 5176784"/>
              <a:gd name="connsiteX32" fmla="*/ 1039591 w 10033377"/>
              <a:gd name="connsiteY32" fmla="*/ 2958621 h 5176784"/>
              <a:gd name="connsiteX33" fmla="*/ 1411065 w 10033377"/>
              <a:gd name="connsiteY33" fmla="*/ 2825271 h 5176784"/>
              <a:gd name="connsiteX34" fmla="*/ 1685925 w 10033377"/>
              <a:gd name="connsiteY34" fmla="*/ 2758595 h 5176784"/>
              <a:gd name="connsiteX35" fmla="*/ 1856372 w 10033377"/>
              <a:gd name="connsiteY35" fmla="*/ 2535509 h 5176784"/>
              <a:gd name="connsiteX36" fmla="*/ 1976688 w 10033377"/>
              <a:gd name="connsiteY36" fmla="*/ 2579625 h 5176784"/>
              <a:gd name="connsiteX37" fmla="*/ 2096364 w 10033377"/>
              <a:gd name="connsiteY37" fmla="*/ 2424218 h 5176784"/>
              <a:gd name="connsiteX38" fmla="*/ 2345657 w 10033377"/>
              <a:gd name="connsiteY38" fmla="*/ 2427225 h 5176784"/>
              <a:gd name="connsiteX39" fmla="*/ 2480371 w 10033377"/>
              <a:gd name="connsiteY39" fmla="*/ 2576117 h 5176784"/>
              <a:gd name="connsiteX40" fmla="*/ 2674520 w 10033377"/>
              <a:gd name="connsiteY40" fmla="*/ 2523478 h 5176784"/>
              <a:gd name="connsiteX41" fmla="*/ 3007393 w 10033377"/>
              <a:gd name="connsiteY41" fmla="*/ 2491394 h 5176784"/>
              <a:gd name="connsiteX42" fmla="*/ 3316064 w 10033377"/>
              <a:gd name="connsiteY42" fmla="*/ 2501421 h 5176784"/>
              <a:gd name="connsiteX43" fmla="*/ 3380372 w 10033377"/>
              <a:gd name="connsiteY43" fmla="*/ 2355036 h 5176784"/>
              <a:gd name="connsiteX44" fmla="*/ 3510718 w 10033377"/>
              <a:gd name="connsiteY44" fmla="*/ 2262209 h 5176784"/>
              <a:gd name="connsiteX0" fmla="*/ 3510718 w 10028341"/>
              <a:gd name="connsiteY0" fmla="*/ 2262209 h 5176784"/>
              <a:gd name="connsiteX1" fmla="*/ 3834130 w 10028341"/>
              <a:gd name="connsiteY1" fmla="*/ 2072099 h 5176784"/>
              <a:gd name="connsiteX2" fmla="*/ 4068538 w 10028341"/>
              <a:gd name="connsiteY2" fmla="*/ 1827005 h 5176784"/>
              <a:gd name="connsiteX3" fmla="*/ 4447871 w 10028341"/>
              <a:gd name="connsiteY3" fmla="*/ 1876613 h 5176784"/>
              <a:gd name="connsiteX4" fmla="*/ 4932915 w 10028341"/>
              <a:gd name="connsiteY4" fmla="*/ 1682629 h 5176784"/>
              <a:gd name="connsiteX5" fmla="*/ 5055885 w 10028341"/>
              <a:gd name="connsiteY5" fmla="*/ 1691331 h 5176784"/>
              <a:gd name="connsiteX6" fmla="*/ 5262183 w 10028341"/>
              <a:gd name="connsiteY6" fmla="*/ 1399309 h 5176784"/>
              <a:gd name="connsiteX7" fmla="*/ 5527059 w 10028341"/>
              <a:gd name="connsiteY7" fmla="*/ 1825145 h 5176784"/>
              <a:gd name="connsiteX8" fmla="*/ 5685000 w 10028341"/>
              <a:gd name="connsiteY8" fmla="*/ 1261080 h 5176784"/>
              <a:gd name="connsiteX9" fmla="*/ 6111999 w 10028341"/>
              <a:gd name="connsiteY9" fmla="*/ 987875 h 5176784"/>
              <a:gd name="connsiteX10" fmla="*/ 6234198 w 10028341"/>
              <a:gd name="connsiteY10" fmla="*/ 658914 h 5176784"/>
              <a:gd name="connsiteX11" fmla="*/ 6780318 w 10028341"/>
              <a:gd name="connsiteY11" fmla="*/ 813173 h 5176784"/>
              <a:gd name="connsiteX12" fmla="*/ 6991551 w 10028341"/>
              <a:gd name="connsiteY12" fmla="*/ 593867 h 5176784"/>
              <a:gd name="connsiteX13" fmla="*/ 7181354 w 10028341"/>
              <a:gd name="connsiteY13" fmla="*/ 519061 h 5176784"/>
              <a:gd name="connsiteX14" fmla="*/ 7486502 w 10028341"/>
              <a:gd name="connsiteY14" fmla="*/ 3094 h 5176784"/>
              <a:gd name="connsiteX15" fmla="*/ 7781108 w 10028341"/>
              <a:gd name="connsiteY15" fmla="*/ 115863 h 5176784"/>
              <a:gd name="connsiteX16" fmla="*/ 7901151 w 10028341"/>
              <a:gd name="connsiteY16" fmla="*/ 326539 h 5176784"/>
              <a:gd name="connsiteX17" fmla="*/ 8131660 w 10028341"/>
              <a:gd name="connsiteY17" fmla="*/ 597030 h 5176784"/>
              <a:gd name="connsiteX18" fmla="*/ 8253256 w 10028341"/>
              <a:gd name="connsiteY18" fmla="*/ 1023223 h 5176784"/>
              <a:gd name="connsiteX19" fmla="*/ 8413762 w 10028341"/>
              <a:gd name="connsiteY19" fmla="*/ 1194874 h 5176784"/>
              <a:gd name="connsiteX20" fmla="*/ 8595143 w 10028341"/>
              <a:gd name="connsiteY20" fmla="*/ 1453063 h 5176784"/>
              <a:gd name="connsiteX21" fmla="*/ 8706807 w 10028341"/>
              <a:gd name="connsiteY21" fmla="*/ 1487109 h 5176784"/>
              <a:gd name="connsiteX22" fmla="*/ 8790709 w 10028341"/>
              <a:gd name="connsiteY22" fmla="*/ 1618027 h 5176784"/>
              <a:gd name="connsiteX23" fmla="*/ 8960133 w 10028341"/>
              <a:gd name="connsiteY23" fmla="*/ 1522170 h 5176784"/>
              <a:gd name="connsiteX24" fmla="*/ 9298594 w 10028341"/>
              <a:gd name="connsiteY24" fmla="*/ 1452275 h 5176784"/>
              <a:gd name="connsiteX25" fmla="*/ 8956024 w 10028341"/>
              <a:gd name="connsiteY25" fmla="*/ 5176784 h 5176784"/>
              <a:gd name="connsiteX26" fmla="*/ 12049 w 10028341"/>
              <a:gd name="connsiteY26" fmla="*/ 5167259 h 5176784"/>
              <a:gd name="connsiteX27" fmla="*/ 2559 w 10028341"/>
              <a:gd name="connsiteY27" fmla="*/ 3739670 h 5176784"/>
              <a:gd name="connsiteX28" fmla="*/ 202583 w 10028341"/>
              <a:gd name="connsiteY28" fmla="*/ 3472970 h 5176784"/>
              <a:gd name="connsiteX29" fmla="*/ 458567 w 10028341"/>
              <a:gd name="connsiteY29" fmla="*/ 3558696 h 5176784"/>
              <a:gd name="connsiteX30" fmla="*/ 696691 w 10028341"/>
              <a:gd name="connsiteY30" fmla="*/ 3368196 h 5176784"/>
              <a:gd name="connsiteX31" fmla="*/ 896716 w 10028341"/>
              <a:gd name="connsiteY31" fmla="*/ 3234846 h 5176784"/>
              <a:gd name="connsiteX32" fmla="*/ 1039591 w 10028341"/>
              <a:gd name="connsiteY32" fmla="*/ 2958621 h 5176784"/>
              <a:gd name="connsiteX33" fmla="*/ 1411065 w 10028341"/>
              <a:gd name="connsiteY33" fmla="*/ 2825271 h 5176784"/>
              <a:gd name="connsiteX34" fmla="*/ 1685925 w 10028341"/>
              <a:gd name="connsiteY34" fmla="*/ 2758595 h 5176784"/>
              <a:gd name="connsiteX35" fmla="*/ 1856372 w 10028341"/>
              <a:gd name="connsiteY35" fmla="*/ 2535509 h 5176784"/>
              <a:gd name="connsiteX36" fmla="*/ 1976688 w 10028341"/>
              <a:gd name="connsiteY36" fmla="*/ 2579625 h 5176784"/>
              <a:gd name="connsiteX37" fmla="*/ 2096364 w 10028341"/>
              <a:gd name="connsiteY37" fmla="*/ 2424218 h 5176784"/>
              <a:gd name="connsiteX38" fmla="*/ 2345657 w 10028341"/>
              <a:gd name="connsiteY38" fmla="*/ 2427225 h 5176784"/>
              <a:gd name="connsiteX39" fmla="*/ 2480371 w 10028341"/>
              <a:gd name="connsiteY39" fmla="*/ 2576117 h 5176784"/>
              <a:gd name="connsiteX40" fmla="*/ 2674520 w 10028341"/>
              <a:gd name="connsiteY40" fmla="*/ 2523478 h 5176784"/>
              <a:gd name="connsiteX41" fmla="*/ 3007393 w 10028341"/>
              <a:gd name="connsiteY41" fmla="*/ 2491394 h 5176784"/>
              <a:gd name="connsiteX42" fmla="*/ 3316064 w 10028341"/>
              <a:gd name="connsiteY42" fmla="*/ 2501421 h 5176784"/>
              <a:gd name="connsiteX43" fmla="*/ 3380372 w 10028341"/>
              <a:gd name="connsiteY43" fmla="*/ 2355036 h 5176784"/>
              <a:gd name="connsiteX44" fmla="*/ 3510718 w 10028341"/>
              <a:gd name="connsiteY44" fmla="*/ 2262209 h 5176784"/>
              <a:gd name="connsiteX0" fmla="*/ 3510718 w 9956192"/>
              <a:gd name="connsiteY0" fmla="*/ 2262209 h 5176784"/>
              <a:gd name="connsiteX1" fmla="*/ 3834130 w 9956192"/>
              <a:gd name="connsiteY1" fmla="*/ 2072099 h 5176784"/>
              <a:gd name="connsiteX2" fmla="*/ 4068538 w 9956192"/>
              <a:gd name="connsiteY2" fmla="*/ 1827005 h 5176784"/>
              <a:gd name="connsiteX3" fmla="*/ 4447871 w 9956192"/>
              <a:gd name="connsiteY3" fmla="*/ 1876613 h 5176784"/>
              <a:gd name="connsiteX4" fmla="*/ 4932915 w 9956192"/>
              <a:gd name="connsiteY4" fmla="*/ 1682629 h 5176784"/>
              <a:gd name="connsiteX5" fmla="*/ 5055885 w 9956192"/>
              <a:gd name="connsiteY5" fmla="*/ 1691331 h 5176784"/>
              <a:gd name="connsiteX6" fmla="*/ 5262183 w 9956192"/>
              <a:gd name="connsiteY6" fmla="*/ 1399309 h 5176784"/>
              <a:gd name="connsiteX7" fmla="*/ 5527059 w 9956192"/>
              <a:gd name="connsiteY7" fmla="*/ 1825145 h 5176784"/>
              <a:gd name="connsiteX8" fmla="*/ 5685000 w 9956192"/>
              <a:gd name="connsiteY8" fmla="*/ 1261080 h 5176784"/>
              <a:gd name="connsiteX9" fmla="*/ 6111999 w 9956192"/>
              <a:gd name="connsiteY9" fmla="*/ 987875 h 5176784"/>
              <a:gd name="connsiteX10" fmla="*/ 6234198 w 9956192"/>
              <a:gd name="connsiteY10" fmla="*/ 658914 h 5176784"/>
              <a:gd name="connsiteX11" fmla="*/ 6780318 w 9956192"/>
              <a:gd name="connsiteY11" fmla="*/ 813173 h 5176784"/>
              <a:gd name="connsiteX12" fmla="*/ 6991551 w 9956192"/>
              <a:gd name="connsiteY12" fmla="*/ 593867 h 5176784"/>
              <a:gd name="connsiteX13" fmla="*/ 7181354 w 9956192"/>
              <a:gd name="connsiteY13" fmla="*/ 519061 h 5176784"/>
              <a:gd name="connsiteX14" fmla="*/ 7486502 w 9956192"/>
              <a:gd name="connsiteY14" fmla="*/ 3094 h 5176784"/>
              <a:gd name="connsiteX15" fmla="*/ 7781108 w 9956192"/>
              <a:gd name="connsiteY15" fmla="*/ 115863 h 5176784"/>
              <a:gd name="connsiteX16" fmla="*/ 7901151 w 9956192"/>
              <a:gd name="connsiteY16" fmla="*/ 326539 h 5176784"/>
              <a:gd name="connsiteX17" fmla="*/ 8131660 w 9956192"/>
              <a:gd name="connsiteY17" fmla="*/ 597030 h 5176784"/>
              <a:gd name="connsiteX18" fmla="*/ 8253256 w 9956192"/>
              <a:gd name="connsiteY18" fmla="*/ 1023223 h 5176784"/>
              <a:gd name="connsiteX19" fmla="*/ 8413762 w 9956192"/>
              <a:gd name="connsiteY19" fmla="*/ 1194874 h 5176784"/>
              <a:gd name="connsiteX20" fmla="*/ 8595143 w 9956192"/>
              <a:gd name="connsiteY20" fmla="*/ 1453063 h 5176784"/>
              <a:gd name="connsiteX21" fmla="*/ 8706807 w 9956192"/>
              <a:gd name="connsiteY21" fmla="*/ 1487109 h 5176784"/>
              <a:gd name="connsiteX22" fmla="*/ 8790709 w 9956192"/>
              <a:gd name="connsiteY22" fmla="*/ 1618027 h 5176784"/>
              <a:gd name="connsiteX23" fmla="*/ 8960133 w 9956192"/>
              <a:gd name="connsiteY23" fmla="*/ 1522170 h 5176784"/>
              <a:gd name="connsiteX24" fmla="*/ 9298594 w 9956192"/>
              <a:gd name="connsiteY24" fmla="*/ 1452275 h 5176784"/>
              <a:gd name="connsiteX25" fmla="*/ 9778218 w 9956192"/>
              <a:gd name="connsiteY25" fmla="*/ 1699463 h 5176784"/>
              <a:gd name="connsiteX26" fmla="*/ 8956024 w 9956192"/>
              <a:gd name="connsiteY26" fmla="*/ 5176784 h 5176784"/>
              <a:gd name="connsiteX27" fmla="*/ 12049 w 9956192"/>
              <a:gd name="connsiteY27" fmla="*/ 5167259 h 5176784"/>
              <a:gd name="connsiteX28" fmla="*/ 2559 w 9956192"/>
              <a:gd name="connsiteY28" fmla="*/ 3739670 h 5176784"/>
              <a:gd name="connsiteX29" fmla="*/ 202583 w 9956192"/>
              <a:gd name="connsiteY29" fmla="*/ 3472970 h 5176784"/>
              <a:gd name="connsiteX30" fmla="*/ 458567 w 9956192"/>
              <a:gd name="connsiteY30" fmla="*/ 3558696 h 5176784"/>
              <a:gd name="connsiteX31" fmla="*/ 696691 w 9956192"/>
              <a:gd name="connsiteY31" fmla="*/ 3368196 h 5176784"/>
              <a:gd name="connsiteX32" fmla="*/ 896716 w 9956192"/>
              <a:gd name="connsiteY32" fmla="*/ 3234846 h 5176784"/>
              <a:gd name="connsiteX33" fmla="*/ 1039591 w 9956192"/>
              <a:gd name="connsiteY33" fmla="*/ 2958621 h 5176784"/>
              <a:gd name="connsiteX34" fmla="*/ 1411065 w 9956192"/>
              <a:gd name="connsiteY34" fmla="*/ 2825271 h 5176784"/>
              <a:gd name="connsiteX35" fmla="*/ 1685925 w 9956192"/>
              <a:gd name="connsiteY35" fmla="*/ 2758595 h 5176784"/>
              <a:gd name="connsiteX36" fmla="*/ 1856372 w 9956192"/>
              <a:gd name="connsiteY36" fmla="*/ 2535509 h 5176784"/>
              <a:gd name="connsiteX37" fmla="*/ 1976688 w 9956192"/>
              <a:gd name="connsiteY37" fmla="*/ 2579625 h 5176784"/>
              <a:gd name="connsiteX38" fmla="*/ 2096364 w 9956192"/>
              <a:gd name="connsiteY38" fmla="*/ 2424218 h 5176784"/>
              <a:gd name="connsiteX39" fmla="*/ 2345657 w 9956192"/>
              <a:gd name="connsiteY39" fmla="*/ 2427225 h 5176784"/>
              <a:gd name="connsiteX40" fmla="*/ 2480371 w 9956192"/>
              <a:gd name="connsiteY40" fmla="*/ 2576117 h 5176784"/>
              <a:gd name="connsiteX41" fmla="*/ 2674520 w 9956192"/>
              <a:gd name="connsiteY41" fmla="*/ 2523478 h 5176784"/>
              <a:gd name="connsiteX42" fmla="*/ 3007393 w 9956192"/>
              <a:gd name="connsiteY42" fmla="*/ 2491394 h 5176784"/>
              <a:gd name="connsiteX43" fmla="*/ 3316064 w 9956192"/>
              <a:gd name="connsiteY43" fmla="*/ 2501421 h 5176784"/>
              <a:gd name="connsiteX44" fmla="*/ 3380372 w 9956192"/>
              <a:gd name="connsiteY44" fmla="*/ 2355036 h 5176784"/>
              <a:gd name="connsiteX45" fmla="*/ 3510718 w 9956192"/>
              <a:gd name="connsiteY45" fmla="*/ 2262209 h 5176784"/>
              <a:gd name="connsiteX0" fmla="*/ 3510718 w 10076231"/>
              <a:gd name="connsiteY0" fmla="*/ 2262209 h 5176784"/>
              <a:gd name="connsiteX1" fmla="*/ 3834130 w 10076231"/>
              <a:gd name="connsiteY1" fmla="*/ 2072099 h 5176784"/>
              <a:gd name="connsiteX2" fmla="*/ 4068538 w 10076231"/>
              <a:gd name="connsiteY2" fmla="*/ 1827005 h 5176784"/>
              <a:gd name="connsiteX3" fmla="*/ 4447871 w 10076231"/>
              <a:gd name="connsiteY3" fmla="*/ 1876613 h 5176784"/>
              <a:gd name="connsiteX4" fmla="*/ 4932915 w 10076231"/>
              <a:gd name="connsiteY4" fmla="*/ 1682629 h 5176784"/>
              <a:gd name="connsiteX5" fmla="*/ 5055885 w 10076231"/>
              <a:gd name="connsiteY5" fmla="*/ 1691331 h 5176784"/>
              <a:gd name="connsiteX6" fmla="*/ 5262183 w 10076231"/>
              <a:gd name="connsiteY6" fmla="*/ 1399309 h 5176784"/>
              <a:gd name="connsiteX7" fmla="*/ 5527059 w 10076231"/>
              <a:gd name="connsiteY7" fmla="*/ 1825145 h 5176784"/>
              <a:gd name="connsiteX8" fmla="*/ 5685000 w 10076231"/>
              <a:gd name="connsiteY8" fmla="*/ 1261080 h 5176784"/>
              <a:gd name="connsiteX9" fmla="*/ 6111999 w 10076231"/>
              <a:gd name="connsiteY9" fmla="*/ 987875 h 5176784"/>
              <a:gd name="connsiteX10" fmla="*/ 6234198 w 10076231"/>
              <a:gd name="connsiteY10" fmla="*/ 658914 h 5176784"/>
              <a:gd name="connsiteX11" fmla="*/ 6780318 w 10076231"/>
              <a:gd name="connsiteY11" fmla="*/ 813173 h 5176784"/>
              <a:gd name="connsiteX12" fmla="*/ 6991551 w 10076231"/>
              <a:gd name="connsiteY12" fmla="*/ 593867 h 5176784"/>
              <a:gd name="connsiteX13" fmla="*/ 7181354 w 10076231"/>
              <a:gd name="connsiteY13" fmla="*/ 519061 h 5176784"/>
              <a:gd name="connsiteX14" fmla="*/ 7486502 w 10076231"/>
              <a:gd name="connsiteY14" fmla="*/ 3094 h 5176784"/>
              <a:gd name="connsiteX15" fmla="*/ 7781108 w 10076231"/>
              <a:gd name="connsiteY15" fmla="*/ 115863 h 5176784"/>
              <a:gd name="connsiteX16" fmla="*/ 7901151 w 10076231"/>
              <a:gd name="connsiteY16" fmla="*/ 326539 h 5176784"/>
              <a:gd name="connsiteX17" fmla="*/ 8131660 w 10076231"/>
              <a:gd name="connsiteY17" fmla="*/ 597030 h 5176784"/>
              <a:gd name="connsiteX18" fmla="*/ 8253256 w 10076231"/>
              <a:gd name="connsiteY18" fmla="*/ 1023223 h 5176784"/>
              <a:gd name="connsiteX19" fmla="*/ 8413762 w 10076231"/>
              <a:gd name="connsiteY19" fmla="*/ 1194874 h 5176784"/>
              <a:gd name="connsiteX20" fmla="*/ 8595143 w 10076231"/>
              <a:gd name="connsiteY20" fmla="*/ 1453063 h 5176784"/>
              <a:gd name="connsiteX21" fmla="*/ 8706807 w 10076231"/>
              <a:gd name="connsiteY21" fmla="*/ 1487109 h 5176784"/>
              <a:gd name="connsiteX22" fmla="*/ 8790709 w 10076231"/>
              <a:gd name="connsiteY22" fmla="*/ 1618027 h 5176784"/>
              <a:gd name="connsiteX23" fmla="*/ 8960133 w 10076231"/>
              <a:gd name="connsiteY23" fmla="*/ 1522170 h 5176784"/>
              <a:gd name="connsiteX24" fmla="*/ 9298594 w 10076231"/>
              <a:gd name="connsiteY24" fmla="*/ 1452275 h 5176784"/>
              <a:gd name="connsiteX25" fmla="*/ 9997651 w 10076231"/>
              <a:gd name="connsiteY25" fmla="*/ 1391482 h 5176784"/>
              <a:gd name="connsiteX26" fmla="*/ 8956024 w 10076231"/>
              <a:gd name="connsiteY26" fmla="*/ 5176784 h 5176784"/>
              <a:gd name="connsiteX27" fmla="*/ 12049 w 10076231"/>
              <a:gd name="connsiteY27" fmla="*/ 5167259 h 5176784"/>
              <a:gd name="connsiteX28" fmla="*/ 2559 w 10076231"/>
              <a:gd name="connsiteY28" fmla="*/ 3739670 h 5176784"/>
              <a:gd name="connsiteX29" fmla="*/ 202583 w 10076231"/>
              <a:gd name="connsiteY29" fmla="*/ 3472970 h 5176784"/>
              <a:gd name="connsiteX30" fmla="*/ 458567 w 10076231"/>
              <a:gd name="connsiteY30" fmla="*/ 3558696 h 5176784"/>
              <a:gd name="connsiteX31" fmla="*/ 696691 w 10076231"/>
              <a:gd name="connsiteY31" fmla="*/ 3368196 h 5176784"/>
              <a:gd name="connsiteX32" fmla="*/ 896716 w 10076231"/>
              <a:gd name="connsiteY32" fmla="*/ 3234846 h 5176784"/>
              <a:gd name="connsiteX33" fmla="*/ 1039591 w 10076231"/>
              <a:gd name="connsiteY33" fmla="*/ 2958621 h 5176784"/>
              <a:gd name="connsiteX34" fmla="*/ 1411065 w 10076231"/>
              <a:gd name="connsiteY34" fmla="*/ 2825271 h 5176784"/>
              <a:gd name="connsiteX35" fmla="*/ 1685925 w 10076231"/>
              <a:gd name="connsiteY35" fmla="*/ 2758595 h 5176784"/>
              <a:gd name="connsiteX36" fmla="*/ 1856372 w 10076231"/>
              <a:gd name="connsiteY36" fmla="*/ 2535509 h 5176784"/>
              <a:gd name="connsiteX37" fmla="*/ 1976688 w 10076231"/>
              <a:gd name="connsiteY37" fmla="*/ 2579625 h 5176784"/>
              <a:gd name="connsiteX38" fmla="*/ 2096364 w 10076231"/>
              <a:gd name="connsiteY38" fmla="*/ 2424218 h 5176784"/>
              <a:gd name="connsiteX39" fmla="*/ 2345657 w 10076231"/>
              <a:gd name="connsiteY39" fmla="*/ 2427225 h 5176784"/>
              <a:gd name="connsiteX40" fmla="*/ 2480371 w 10076231"/>
              <a:gd name="connsiteY40" fmla="*/ 2576117 h 5176784"/>
              <a:gd name="connsiteX41" fmla="*/ 2674520 w 10076231"/>
              <a:gd name="connsiteY41" fmla="*/ 2523478 h 5176784"/>
              <a:gd name="connsiteX42" fmla="*/ 3007393 w 10076231"/>
              <a:gd name="connsiteY42" fmla="*/ 2491394 h 5176784"/>
              <a:gd name="connsiteX43" fmla="*/ 3316064 w 10076231"/>
              <a:gd name="connsiteY43" fmla="*/ 2501421 h 5176784"/>
              <a:gd name="connsiteX44" fmla="*/ 3380372 w 10076231"/>
              <a:gd name="connsiteY44" fmla="*/ 2355036 h 5176784"/>
              <a:gd name="connsiteX45" fmla="*/ 3510718 w 10076231"/>
              <a:gd name="connsiteY45" fmla="*/ 2262209 h 5176784"/>
              <a:gd name="connsiteX0" fmla="*/ 3510718 w 10076231"/>
              <a:gd name="connsiteY0" fmla="*/ 2262209 h 5176784"/>
              <a:gd name="connsiteX1" fmla="*/ 3834130 w 10076231"/>
              <a:gd name="connsiteY1" fmla="*/ 2072099 h 5176784"/>
              <a:gd name="connsiteX2" fmla="*/ 4068538 w 10076231"/>
              <a:gd name="connsiteY2" fmla="*/ 1827005 h 5176784"/>
              <a:gd name="connsiteX3" fmla="*/ 4447871 w 10076231"/>
              <a:gd name="connsiteY3" fmla="*/ 1876613 h 5176784"/>
              <a:gd name="connsiteX4" fmla="*/ 4932915 w 10076231"/>
              <a:gd name="connsiteY4" fmla="*/ 1682629 h 5176784"/>
              <a:gd name="connsiteX5" fmla="*/ 5055885 w 10076231"/>
              <a:gd name="connsiteY5" fmla="*/ 1691331 h 5176784"/>
              <a:gd name="connsiteX6" fmla="*/ 5262183 w 10076231"/>
              <a:gd name="connsiteY6" fmla="*/ 1399309 h 5176784"/>
              <a:gd name="connsiteX7" fmla="*/ 5527059 w 10076231"/>
              <a:gd name="connsiteY7" fmla="*/ 1825145 h 5176784"/>
              <a:gd name="connsiteX8" fmla="*/ 5685000 w 10076231"/>
              <a:gd name="connsiteY8" fmla="*/ 1261080 h 5176784"/>
              <a:gd name="connsiteX9" fmla="*/ 6111999 w 10076231"/>
              <a:gd name="connsiteY9" fmla="*/ 987875 h 5176784"/>
              <a:gd name="connsiteX10" fmla="*/ 6234198 w 10076231"/>
              <a:gd name="connsiteY10" fmla="*/ 658914 h 5176784"/>
              <a:gd name="connsiteX11" fmla="*/ 6780318 w 10076231"/>
              <a:gd name="connsiteY11" fmla="*/ 813173 h 5176784"/>
              <a:gd name="connsiteX12" fmla="*/ 6991551 w 10076231"/>
              <a:gd name="connsiteY12" fmla="*/ 593867 h 5176784"/>
              <a:gd name="connsiteX13" fmla="*/ 7181354 w 10076231"/>
              <a:gd name="connsiteY13" fmla="*/ 519061 h 5176784"/>
              <a:gd name="connsiteX14" fmla="*/ 7486502 w 10076231"/>
              <a:gd name="connsiteY14" fmla="*/ 3094 h 5176784"/>
              <a:gd name="connsiteX15" fmla="*/ 7781108 w 10076231"/>
              <a:gd name="connsiteY15" fmla="*/ 115863 h 5176784"/>
              <a:gd name="connsiteX16" fmla="*/ 7901151 w 10076231"/>
              <a:gd name="connsiteY16" fmla="*/ 326539 h 5176784"/>
              <a:gd name="connsiteX17" fmla="*/ 8131660 w 10076231"/>
              <a:gd name="connsiteY17" fmla="*/ 597030 h 5176784"/>
              <a:gd name="connsiteX18" fmla="*/ 8253256 w 10076231"/>
              <a:gd name="connsiteY18" fmla="*/ 1023223 h 5176784"/>
              <a:gd name="connsiteX19" fmla="*/ 8413762 w 10076231"/>
              <a:gd name="connsiteY19" fmla="*/ 1194874 h 5176784"/>
              <a:gd name="connsiteX20" fmla="*/ 8595143 w 10076231"/>
              <a:gd name="connsiteY20" fmla="*/ 1453063 h 5176784"/>
              <a:gd name="connsiteX21" fmla="*/ 8706807 w 10076231"/>
              <a:gd name="connsiteY21" fmla="*/ 1487109 h 5176784"/>
              <a:gd name="connsiteX22" fmla="*/ 8790709 w 10076231"/>
              <a:gd name="connsiteY22" fmla="*/ 1618027 h 5176784"/>
              <a:gd name="connsiteX23" fmla="*/ 8960133 w 10076231"/>
              <a:gd name="connsiteY23" fmla="*/ 1522170 h 5176784"/>
              <a:gd name="connsiteX24" fmla="*/ 9298594 w 10076231"/>
              <a:gd name="connsiteY24" fmla="*/ 1452275 h 5176784"/>
              <a:gd name="connsiteX25" fmla="*/ 9997651 w 10076231"/>
              <a:gd name="connsiteY25" fmla="*/ 1391482 h 5176784"/>
              <a:gd name="connsiteX26" fmla="*/ 8956024 w 10076231"/>
              <a:gd name="connsiteY26" fmla="*/ 5176784 h 5176784"/>
              <a:gd name="connsiteX27" fmla="*/ 12049 w 10076231"/>
              <a:gd name="connsiteY27" fmla="*/ 5167259 h 5176784"/>
              <a:gd name="connsiteX28" fmla="*/ 2559 w 10076231"/>
              <a:gd name="connsiteY28" fmla="*/ 3739670 h 5176784"/>
              <a:gd name="connsiteX29" fmla="*/ 202583 w 10076231"/>
              <a:gd name="connsiteY29" fmla="*/ 3472970 h 5176784"/>
              <a:gd name="connsiteX30" fmla="*/ 458567 w 10076231"/>
              <a:gd name="connsiteY30" fmla="*/ 3558696 h 5176784"/>
              <a:gd name="connsiteX31" fmla="*/ 696691 w 10076231"/>
              <a:gd name="connsiteY31" fmla="*/ 3368196 h 5176784"/>
              <a:gd name="connsiteX32" fmla="*/ 896716 w 10076231"/>
              <a:gd name="connsiteY32" fmla="*/ 3234846 h 5176784"/>
              <a:gd name="connsiteX33" fmla="*/ 1039591 w 10076231"/>
              <a:gd name="connsiteY33" fmla="*/ 2958621 h 5176784"/>
              <a:gd name="connsiteX34" fmla="*/ 1411065 w 10076231"/>
              <a:gd name="connsiteY34" fmla="*/ 2825271 h 5176784"/>
              <a:gd name="connsiteX35" fmla="*/ 1685925 w 10076231"/>
              <a:gd name="connsiteY35" fmla="*/ 2758595 h 5176784"/>
              <a:gd name="connsiteX36" fmla="*/ 1856372 w 10076231"/>
              <a:gd name="connsiteY36" fmla="*/ 2535509 h 5176784"/>
              <a:gd name="connsiteX37" fmla="*/ 1976688 w 10076231"/>
              <a:gd name="connsiteY37" fmla="*/ 2579625 h 5176784"/>
              <a:gd name="connsiteX38" fmla="*/ 2096364 w 10076231"/>
              <a:gd name="connsiteY38" fmla="*/ 2424218 h 5176784"/>
              <a:gd name="connsiteX39" fmla="*/ 2345657 w 10076231"/>
              <a:gd name="connsiteY39" fmla="*/ 2427225 h 5176784"/>
              <a:gd name="connsiteX40" fmla="*/ 2480371 w 10076231"/>
              <a:gd name="connsiteY40" fmla="*/ 2576117 h 5176784"/>
              <a:gd name="connsiteX41" fmla="*/ 2674520 w 10076231"/>
              <a:gd name="connsiteY41" fmla="*/ 2523478 h 5176784"/>
              <a:gd name="connsiteX42" fmla="*/ 3007393 w 10076231"/>
              <a:gd name="connsiteY42" fmla="*/ 2491394 h 5176784"/>
              <a:gd name="connsiteX43" fmla="*/ 3316064 w 10076231"/>
              <a:gd name="connsiteY43" fmla="*/ 2501421 h 5176784"/>
              <a:gd name="connsiteX44" fmla="*/ 3380372 w 10076231"/>
              <a:gd name="connsiteY44" fmla="*/ 2355036 h 5176784"/>
              <a:gd name="connsiteX45" fmla="*/ 3510718 w 10076231"/>
              <a:gd name="connsiteY45" fmla="*/ 2262209 h 5176784"/>
              <a:gd name="connsiteX0" fmla="*/ 3510718 w 10265260"/>
              <a:gd name="connsiteY0" fmla="*/ 2262209 h 5176784"/>
              <a:gd name="connsiteX1" fmla="*/ 3834130 w 10265260"/>
              <a:gd name="connsiteY1" fmla="*/ 2072099 h 5176784"/>
              <a:gd name="connsiteX2" fmla="*/ 4068538 w 10265260"/>
              <a:gd name="connsiteY2" fmla="*/ 1827005 h 5176784"/>
              <a:gd name="connsiteX3" fmla="*/ 4447871 w 10265260"/>
              <a:gd name="connsiteY3" fmla="*/ 1876613 h 5176784"/>
              <a:gd name="connsiteX4" fmla="*/ 4932915 w 10265260"/>
              <a:gd name="connsiteY4" fmla="*/ 1682629 h 5176784"/>
              <a:gd name="connsiteX5" fmla="*/ 5055885 w 10265260"/>
              <a:gd name="connsiteY5" fmla="*/ 1691331 h 5176784"/>
              <a:gd name="connsiteX6" fmla="*/ 5262183 w 10265260"/>
              <a:gd name="connsiteY6" fmla="*/ 1399309 h 5176784"/>
              <a:gd name="connsiteX7" fmla="*/ 5527059 w 10265260"/>
              <a:gd name="connsiteY7" fmla="*/ 1825145 h 5176784"/>
              <a:gd name="connsiteX8" fmla="*/ 5685000 w 10265260"/>
              <a:gd name="connsiteY8" fmla="*/ 1261080 h 5176784"/>
              <a:gd name="connsiteX9" fmla="*/ 6111999 w 10265260"/>
              <a:gd name="connsiteY9" fmla="*/ 987875 h 5176784"/>
              <a:gd name="connsiteX10" fmla="*/ 6234198 w 10265260"/>
              <a:gd name="connsiteY10" fmla="*/ 658914 h 5176784"/>
              <a:gd name="connsiteX11" fmla="*/ 6780318 w 10265260"/>
              <a:gd name="connsiteY11" fmla="*/ 813173 h 5176784"/>
              <a:gd name="connsiteX12" fmla="*/ 6991551 w 10265260"/>
              <a:gd name="connsiteY12" fmla="*/ 593867 h 5176784"/>
              <a:gd name="connsiteX13" fmla="*/ 7181354 w 10265260"/>
              <a:gd name="connsiteY13" fmla="*/ 519061 h 5176784"/>
              <a:gd name="connsiteX14" fmla="*/ 7486502 w 10265260"/>
              <a:gd name="connsiteY14" fmla="*/ 3094 h 5176784"/>
              <a:gd name="connsiteX15" fmla="*/ 7781108 w 10265260"/>
              <a:gd name="connsiteY15" fmla="*/ 115863 h 5176784"/>
              <a:gd name="connsiteX16" fmla="*/ 7901151 w 10265260"/>
              <a:gd name="connsiteY16" fmla="*/ 326539 h 5176784"/>
              <a:gd name="connsiteX17" fmla="*/ 8131660 w 10265260"/>
              <a:gd name="connsiteY17" fmla="*/ 597030 h 5176784"/>
              <a:gd name="connsiteX18" fmla="*/ 8253256 w 10265260"/>
              <a:gd name="connsiteY18" fmla="*/ 1023223 h 5176784"/>
              <a:gd name="connsiteX19" fmla="*/ 8413762 w 10265260"/>
              <a:gd name="connsiteY19" fmla="*/ 1194874 h 5176784"/>
              <a:gd name="connsiteX20" fmla="*/ 8595143 w 10265260"/>
              <a:gd name="connsiteY20" fmla="*/ 1453063 h 5176784"/>
              <a:gd name="connsiteX21" fmla="*/ 8706807 w 10265260"/>
              <a:gd name="connsiteY21" fmla="*/ 1487109 h 5176784"/>
              <a:gd name="connsiteX22" fmla="*/ 8790709 w 10265260"/>
              <a:gd name="connsiteY22" fmla="*/ 1618027 h 5176784"/>
              <a:gd name="connsiteX23" fmla="*/ 8960133 w 10265260"/>
              <a:gd name="connsiteY23" fmla="*/ 1522170 h 5176784"/>
              <a:gd name="connsiteX24" fmla="*/ 9298594 w 10265260"/>
              <a:gd name="connsiteY24" fmla="*/ 1452275 h 5176784"/>
              <a:gd name="connsiteX25" fmla="*/ 9997651 w 10265260"/>
              <a:gd name="connsiteY25" fmla="*/ 1391482 h 5176784"/>
              <a:gd name="connsiteX26" fmla="*/ 8956024 w 10265260"/>
              <a:gd name="connsiteY26" fmla="*/ 5176784 h 5176784"/>
              <a:gd name="connsiteX27" fmla="*/ 12049 w 10265260"/>
              <a:gd name="connsiteY27" fmla="*/ 5167259 h 5176784"/>
              <a:gd name="connsiteX28" fmla="*/ 2559 w 10265260"/>
              <a:gd name="connsiteY28" fmla="*/ 3739670 h 5176784"/>
              <a:gd name="connsiteX29" fmla="*/ 202583 w 10265260"/>
              <a:gd name="connsiteY29" fmla="*/ 3472970 h 5176784"/>
              <a:gd name="connsiteX30" fmla="*/ 458567 w 10265260"/>
              <a:gd name="connsiteY30" fmla="*/ 3558696 h 5176784"/>
              <a:gd name="connsiteX31" fmla="*/ 696691 w 10265260"/>
              <a:gd name="connsiteY31" fmla="*/ 3368196 h 5176784"/>
              <a:gd name="connsiteX32" fmla="*/ 896716 w 10265260"/>
              <a:gd name="connsiteY32" fmla="*/ 3234846 h 5176784"/>
              <a:gd name="connsiteX33" fmla="*/ 1039591 w 10265260"/>
              <a:gd name="connsiteY33" fmla="*/ 2958621 h 5176784"/>
              <a:gd name="connsiteX34" fmla="*/ 1411065 w 10265260"/>
              <a:gd name="connsiteY34" fmla="*/ 2825271 h 5176784"/>
              <a:gd name="connsiteX35" fmla="*/ 1685925 w 10265260"/>
              <a:gd name="connsiteY35" fmla="*/ 2758595 h 5176784"/>
              <a:gd name="connsiteX36" fmla="*/ 1856372 w 10265260"/>
              <a:gd name="connsiteY36" fmla="*/ 2535509 h 5176784"/>
              <a:gd name="connsiteX37" fmla="*/ 1976688 w 10265260"/>
              <a:gd name="connsiteY37" fmla="*/ 2579625 h 5176784"/>
              <a:gd name="connsiteX38" fmla="*/ 2096364 w 10265260"/>
              <a:gd name="connsiteY38" fmla="*/ 2424218 h 5176784"/>
              <a:gd name="connsiteX39" fmla="*/ 2345657 w 10265260"/>
              <a:gd name="connsiteY39" fmla="*/ 2427225 h 5176784"/>
              <a:gd name="connsiteX40" fmla="*/ 2480371 w 10265260"/>
              <a:gd name="connsiteY40" fmla="*/ 2576117 h 5176784"/>
              <a:gd name="connsiteX41" fmla="*/ 2674520 w 10265260"/>
              <a:gd name="connsiteY41" fmla="*/ 2523478 h 5176784"/>
              <a:gd name="connsiteX42" fmla="*/ 3007393 w 10265260"/>
              <a:gd name="connsiteY42" fmla="*/ 2491394 h 5176784"/>
              <a:gd name="connsiteX43" fmla="*/ 3316064 w 10265260"/>
              <a:gd name="connsiteY43" fmla="*/ 2501421 h 5176784"/>
              <a:gd name="connsiteX44" fmla="*/ 3380372 w 10265260"/>
              <a:gd name="connsiteY44" fmla="*/ 2355036 h 5176784"/>
              <a:gd name="connsiteX45" fmla="*/ 3510718 w 10265260"/>
              <a:gd name="connsiteY45" fmla="*/ 2262209 h 5176784"/>
              <a:gd name="connsiteX0" fmla="*/ 3510718 w 10308028"/>
              <a:gd name="connsiteY0" fmla="*/ 2262209 h 5176784"/>
              <a:gd name="connsiteX1" fmla="*/ 3834130 w 10308028"/>
              <a:gd name="connsiteY1" fmla="*/ 2072099 h 5176784"/>
              <a:gd name="connsiteX2" fmla="*/ 4068538 w 10308028"/>
              <a:gd name="connsiteY2" fmla="*/ 1827005 h 5176784"/>
              <a:gd name="connsiteX3" fmla="*/ 4447871 w 10308028"/>
              <a:gd name="connsiteY3" fmla="*/ 1876613 h 5176784"/>
              <a:gd name="connsiteX4" fmla="*/ 4932915 w 10308028"/>
              <a:gd name="connsiteY4" fmla="*/ 1682629 h 5176784"/>
              <a:gd name="connsiteX5" fmla="*/ 5055885 w 10308028"/>
              <a:gd name="connsiteY5" fmla="*/ 1691331 h 5176784"/>
              <a:gd name="connsiteX6" fmla="*/ 5262183 w 10308028"/>
              <a:gd name="connsiteY6" fmla="*/ 1399309 h 5176784"/>
              <a:gd name="connsiteX7" fmla="*/ 5527059 w 10308028"/>
              <a:gd name="connsiteY7" fmla="*/ 1825145 h 5176784"/>
              <a:gd name="connsiteX8" fmla="*/ 5685000 w 10308028"/>
              <a:gd name="connsiteY8" fmla="*/ 1261080 h 5176784"/>
              <a:gd name="connsiteX9" fmla="*/ 6111999 w 10308028"/>
              <a:gd name="connsiteY9" fmla="*/ 987875 h 5176784"/>
              <a:gd name="connsiteX10" fmla="*/ 6234198 w 10308028"/>
              <a:gd name="connsiteY10" fmla="*/ 658914 h 5176784"/>
              <a:gd name="connsiteX11" fmla="*/ 6780318 w 10308028"/>
              <a:gd name="connsiteY11" fmla="*/ 813173 h 5176784"/>
              <a:gd name="connsiteX12" fmla="*/ 6991551 w 10308028"/>
              <a:gd name="connsiteY12" fmla="*/ 593867 h 5176784"/>
              <a:gd name="connsiteX13" fmla="*/ 7181354 w 10308028"/>
              <a:gd name="connsiteY13" fmla="*/ 519061 h 5176784"/>
              <a:gd name="connsiteX14" fmla="*/ 7486502 w 10308028"/>
              <a:gd name="connsiteY14" fmla="*/ 3094 h 5176784"/>
              <a:gd name="connsiteX15" fmla="*/ 7781108 w 10308028"/>
              <a:gd name="connsiteY15" fmla="*/ 115863 h 5176784"/>
              <a:gd name="connsiteX16" fmla="*/ 7901151 w 10308028"/>
              <a:gd name="connsiteY16" fmla="*/ 326539 h 5176784"/>
              <a:gd name="connsiteX17" fmla="*/ 8131660 w 10308028"/>
              <a:gd name="connsiteY17" fmla="*/ 597030 h 5176784"/>
              <a:gd name="connsiteX18" fmla="*/ 8253256 w 10308028"/>
              <a:gd name="connsiteY18" fmla="*/ 1023223 h 5176784"/>
              <a:gd name="connsiteX19" fmla="*/ 8413762 w 10308028"/>
              <a:gd name="connsiteY19" fmla="*/ 1194874 h 5176784"/>
              <a:gd name="connsiteX20" fmla="*/ 8595143 w 10308028"/>
              <a:gd name="connsiteY20" fmla="*/ 1453063 h 5176784"/>
              <a:gd name="connsiteX21" fmla="*/ 8706807 w 10308028"/>
              <a:gd name="connsiteY21" fmla="*/ 1487109 h 5176784"/>
              <a:gd name="connsiteX22" fmla="*/ 8790709 w 10308028"/>
              <a:gd name="connsiteY22" fmla="*/ 1618027 h 5176784"/>
              <a:gd name="connsiteX23" fmla="*/ 8960133 w 10308028"/>
              <a:gd name="connsiteY23" fmla="*/ 1522170 h 5176784"/>
              <a:gd name="connsiteX24" fmla="*/ 9298594 w 10308028"/>
              <a:gd name="connsiteY24" fmla="*/ 1452275 h 5176784"/>
              <a:gd name="connsiteX25" fmla="*/ 9997651 w 10308028"/>
              <a:gd name="connsiteY25" fmla="*/ 1391482 h 5176784"/>
              <a:gd name="connsiteX26" fmla="*/ 10251734 w 10308028"/>
              <a:gd name="connsiteY26" fmla="*/ 1838052 h 5176784"/>
              <a:gd name="connsiteX27" fmla="*/ 8956024 w 10308028"/>
              <a:gd name="connsiteY27" fmla="*/ 5176784 h 5176784"/>
              <a:gd name="connsiteX28" fmla="*/ 12049 w 10308028"/>
              <a:gd name="connsiteY28" fmla="*/ 5167259 h 5176784"/>
              <a:gd name="connsiteX29" fmla="*/ 2559 w 10308028"/>
              <a:gd name="connsiteY29" fmla="*/ 3739670 h 5176784"/>
              <a:gd name="connsiteX30" fmla="*/ 202583 w 10308028"/>
              <a:gd name="connsiteY30" fmla="*/ 3472970 h 5176784"/>
              <a:gd name="connsiteX31" fmla="*/ 458567 w 10308028"/>
              <a:gd name="connsiteY31" fmla="*/ 3558696 h 5176784"/>
              <a:gd name="connsiteX32" fmla="*/ 696691 w 10308028"/>
              <a:gd name="connsiteY32" fmla="*/ 3368196 h 5176784"/>
              <a:gd name="connsiteX33" fmla="*/ 896716 w 10308028"/>
              <a:gd name="connsiteY33" fmla="*/ 3234846 h 5176784"/>
              <a:gd name="connsiteX34" fmla="*/ 1039591 w 10308028"/>
              <a:gd name="connsiteY34" fmla="*/ 2958621 h 5176784"/>
              <a:gd name="connsiteX35" fmla="*/ 1411065 w 10308028"/>
              <a:gd name="connsiteY35" fmla="*/ 2825271 h 5176784"/>
              <a:gd name="connsiteX36" fmla="*/ 1685925 w 10308028"/>
              <a:gd name="connsiteY36" fmla="*/ 2758595 h 5176784"/>
              <a:gd name="connsiteX37" fmla="*/ 1856372 w 10308028"/>
              <a:gd name="connsiteY37" fmla="*/ 2535509 h 5176784"/>
              <a:gd name="connsiteX38" fmla="*/ 1976688 w 10308028"/>
              <a:gd name="connsiteY38" fmla="*/ 2579625 h 5176784"/>
              <a:gd name="connsiteX39" fmla="*/ 2096364 w 10308028"/>
              <a:gd name="connsiteY39" fmla="*/ 2424218 h 5176784"/>
              <a:gd name="connsiteX40" fmla="*/ 2345657 w 10308028"/>
              <a:gd name="connsiteY40" fmla="*/ 2427225 h 5176784"/>
              <a:gd name="connsiteX41" fmla="*/ 2480371 w 10308028"/>
              <a:gd name="connsiteY41" fmla="*/ 2576117 h 5176784"/>
              <a:gd name="connsiteX42" fmla="*/ 2674520 w 10308028"/>
              <a:gd name="connsiteY42" fmla="*/ 2523478 h 5176784"/>
              <a:gd name="connsiteX43" fmla="*/ 3007393 w 10308028"/>
              <a:gd name="connsiteY43" fmla="*/ 2491394 h 5176784"/>
              <a:gd name="connsiteX44" fmla="*/ 3316064 w 10308028"/>
              <a:gd name="connsiteY44" fmla="*/ 2501421 h 5176784"/>
              <a:gd name="connsiteX45" fmla="*/ 3380372 w 10308028"/>
              <a:gd name="connsiteY45" fmla="*/ 2355036 h 5176784"/>
              <a:gd name="connsiteX46" fmla="*/ 3510718 w 10308028"/>
              <a:gd name="connsiteY46" fmla="*/ 2262209 h 5176784"/>
              <a:gd name="connsiteX0" fmla="*/ 3510718 w 10475475"/>
              <a:gd name="connsiteY0" fmla="*/ 2262209 h 5176784"/>
              <a:gd name="connsiteX1" fmla="*/ 3834130 w 10475475"/>
              <a:gd name="connsiteY1" fmla="*/ 2072099 h 5176784"/>
              <a:gd name="connsiteX2" fmla="*/ 4068538 w 10475475"/>
              <a:gd name="connsiteY2" fmla="*/ 1827005 h 5176784"/>
              <a:gd name="connsiteX3" fmla="*/ 4447871 w 10475475"/>
              <a:gd name="connsiteY3" fmla="*/ 1876613 h 5176784"/>
              <a:gd name="connsiteX4" fmla="*/ 4932915 w 10475475"/>
              <a:gd name="connsiteY4" fmla="*/ 1682629 h 5176784"/>
              <a:gd name="connsiteX5" fmla="*/ 5055885 w 10475475"/>
              <a:gd name="connsiteY5" fmla="*/ 1691331 h 5176784"/>
              <a:gd name="connsiteX6" fmla="*/ 5262183 w 10475475"/>
              <a:gd name="connsiteY6" fmla="*/ 1399309 h 5176784"/>
              <a:gd name="connsiteX7" fmla="*/ 5527059 w 10475475"/>
              <a:gd name="connsiteY7" fmla="*/ 1825145 h 5176784"/>
              <a:gd name="connsiteX8" fmla="*/ 5685000 w 10475475"/>
              <a:gd name="connsiteY8" fmla="*/ 1261080 h 5176784"/>
              <a:gd name="connsiteX9" fmla="*/ 6111999 w 10475475"/>
              <a:gd name="connsiteY9" fmla="*/ 987875 h 5176784"/>
              <a:gd name="connsiteX10" fmla="*/ 6234198 w 10475475"/>
              <a:gd name="connsiteY10" fmla="*/ 658914 h 5176784"/>
              <a:gd name="connsiteX11" fmla="*/ 6780318 w 10475475"/>
              <a:gd name="connsiteY11" fmla="*/ 813173 h 5176784"/>
              <a:gd name="connsiteX12" fmla="*/ 6991551 w 10475475"/>
              <a:gd name="connsiteY12" fmla="*/ 593867 h 5176784"/>
              <a:gd name="connsiteX13" fmla="*/ 7181354 w 10475475"/>
              <a:gd name="connsiteY13" fmla="*/ 519061 h 5176784"/>
              <a:gd name="connsiteX14" fmla="*/ 7486502 w 10475475"/>
              <a:gd name="connsiteY14" fmla="*/ 3094 h 5176784"/>
              <a:gd name="connsiteX15" fmla="*/ 7781108 w 10475475"/>
              <a:gd name="connsiteY15" fmla="*/ 115863 h 5176784"/>
              <a:gd name="connsiteX16" fmla="*/ 7901151 w 10475475"/>
              <a:gd name="connsiteY16" fmla="*/ 326539 h 5176784"/>
              <a:gd name="connsiteX17" fmla="*/ 8131660 w 10475475"/>
              <a:gd name="connsiteY17" fmla="*/ 597030 h 5176784"/>
              <a:gd name="connsiteX18" fmla="*/ 8253256 w 10475475"/>
              <a:gd name="connsiteY18" fmla="*/ 1023223 h 5176784"/>
              <a:gd name="connsiteX19" fmla="*/ 8413762 w 10475475"/>
              <a:gd name="connsiteY19" fmla="*/ 1194874 h 5176784"/>
              <a:gd name="connsiteX20" fmla="*/ 8595143 w 10475475"/>
              <a:gd name="connsiteY20" fmla="*/ 1453063 h 5176784"/>
              <a:gd name="connsiteX21" fmla="*/ 8706807 w 10475475"/>
              <a:gd name="connsiteY21" fmla="*/ 1487109 h 5176784"/>
              <a:gd name="connsiteX22" fmla="*/ 8790709 w 10475475"/>
              <a:gd name="connsiteY22" fmla="*/ 1618027 h 5176784"/>
              <a:gd name="connsiteX23" fmla="*/ 8960133 w 10475475"/>
              <a:gd name="connsiteY23" fmla="*/ 1522170 h 5176784"/>
              <a:gd name="connsiteX24" fmla="*/ 9298594 w 10475475"/>
              <a:gd name="connsiteY24" fmla="*/ 1452275 h 5176784"/>
              <a:gd name="connsiteX25" fmla="*/ 9997651 w 10475475"/>
              <a:gd name="connsiteY25" fmla="*/ 1391482 h 5176784"/>
              <a:gd name="connsiteX26" fmla="*/ 10436521 w 10475475"/>
              <a:gd name="connsiteY26" fmla="*/ 1145104 h 5176784"/>
              <a:gd name="connsiteX27" fmla="*/ 8956024 w 10475475"/>
              <a:gd name="connsiteY27" fmla="*/ 5176784 h 5176784"/>
              <a:gd name="connsiteX28" fmla="*/ 12049 w 10475475"/>
              <a:gd name="connsiteY28" fmla="*/ 5167259 h 5176784"/>
              <a:gd name="connsiteX29" fmla="*/ 2559 w 10475475"/>
              <a:gd name="connsiteY29" fmla="*/ 3739670 h 5176784"/>
              <a:gd name="connsiteX30" fmla="*/ 202583 w 10475475"/>
              <a:gd name="connsiteY30" fmla="*/ 3472970 h 5176784"/>
              <a:gd name="connsiteX31" fmla="*/ 458567 w 10475475"/>
              <a:gd name="connsiteY31" fmla="*/ 3558696 h 5176784"/>
              <a:gd name="connsiteX32" fmla="*/ 696691 w 10475475"/>
              <a:gd name="connsiteY32" fmla="*/ 3368196 h 5176784"/>
              <a:gd name="connsiteX33" fmla="*/ 896716 w 10475475"/>
              <a:gd name="connsiteY33" fmla="*/ 3234846 h 5176784"/>
              <a:gd name="connsiteX34" fmla="*/ 1039591 w 10475475"/>
              <a:gd name="connsiteY34" fmla="*/ 2958621 h 5176784"/>
              <a:gd name="connsiteX35" fmla="*/ 1411065 w 10475475"/>
              <a:gd name="connsiteY35" fmla="*/ 2825271 h 5176784"/>
              <a:gd name="connsiteX36" fmla="*/ 1685925 w 10475475"/>
              <a:gd name="connsiteY36" fmla="*/ 2758595 h 5176784"/>
              <a:gd name="connsiteX37" fmla="*/ 1856372 w 10475475"/>
              <a:gd name="connsiteY37" fmla="*/ 2535509 h 5176784"/>
              <a:gd name="connsiteX38" fmla="*/ 1976688 w 10475475"/>
              <a:gd name="connsiteY38" fmla="*/ 2579625 h 5176784"/>
              <a:gd name="connsiteX39" fmla="*/ 2096364 w 10475475"/>
              <a:gd name="connsiteY39" fmla="*/ 2424218 h 5176784"/>
              <a:gd name="connsiteX40" fmla="*/ 2345657 w 10475475"/>
              <a:gd name="connsiteY40" fmla="*/ 2427225 h 5176784"/>
              <a:gd name="connsiteX41" fmla="*/ 2480371 w 10475475"/>
              <a:gd name="connsiteY41" fmla="*/ 2576117 h 5176784"/>
              <a:gd name="connsiteX42" fmla="*/ 2674520 w 10475475"/>
              <a:gd name="connsiteY42" fmla="*/ 2523478 h 5176784"/>
              <a:gd name="connsiteX43" fmla="*/ 3007393 w 10475475"/>
              <a:gd name="connsiteY43" fmla="*/ 2491394 h 5176784"/>
              <a:gd name="connsiteX44" fmla="*/ 3316064 w 10475475"/>
              <a:gd name="connsiteY44" fmla="*/ 2501421 h 5176784"/>
              <a:gd name="connsiteX45" fmla="*/ 3380372 w 10475475"/>
              <a:gd name="connsiteY45" fmla="*/ 2355036 h 5176784"/>
              <a:gd name="connsiteX46" fmla="*/ 3510718 w 10475475"/>
              <a:gd name="connsiteY46" fmla="*/ 2262209 h 5176784"/>
              <a:gd name="connsiteX0" fmla="*/ 3510718 w 10912916"/>
              <a:gd name="connsiteY0" fmla="*/ 2262209 h 5176784"/>
              <a:gd name="connsiteX1" fmla="*/ 3834130 w 10912916"/>
              <a:gd name="connsiteY1" fmla="*/ 2072099 h 5176784"/>
              <a:gd name="connsiteX2" fmla="*/ 4068538 w 10912916"/>
              <a:gd name="connsiteY2" fmla="*/ 1827005 h 5176784"/>
              <a:gd name="connsiteX3" fmla="*/ 4447871 w 10912916"/>
              <a:gd name="connsiteY3" fmla="*/ 1876613 h 5176784"/>
              <a:gd name="connsiteX4" fmla="*/ 4932915 w 10912916"/>
              <a:gd name="connsiteY4" fmla="*/ 1682629 h 5176784"/>
              <a:gd name="connsiteX5" fmla="*/ 5055885 w 10912916"/>
              <a:gd name="connsiteY5" fmla="*/ 1691331 h 5176784"/>
              <a:gd name="connsiteX6" fmla="*/ 5262183 w 10912916"/>
              <a:gd name="connsiteY6" fmla="*/ 1399309 h 5176784"/>
              <a:gd name="connsiteX7" fmla="*/ 5527059 w 10912916"/>
              <a:gd name="connsiteY7" fmla="*/ 1825145 h 5176784"/>
              <a:gd name="connsiteX8" fmla="*/ 5685000 w 10912916"/>
              <a:gd name="connsiteY8" fmla="*/ 1261080 h 5176784"/>
              <a:gd name="connsiteX9" fmla="*/ 6111999 w 10912916"/>
              <a:gd name="connsiteY9" fmla="*/ 987875 h 5176784"/>
              <a:gd name="connsiteX10" fmla="*/ 6234198 w 10912916"/>
              <a:gd name="connsiteY10" fmla="*/ 658914 h 5176784"/>
              <a:gd name="connsiteX11" fmla="*/ 6780318 w 10912916"/>
              <a:gd name="connsiteY11" fmla="*/ 813173 h 5176784"/>
              <a:gd name="connsiteX12" fmla="*/ 6991551 w 10912916"/>
              <a:gd name="connsiteY12" fmla="*/ 593867 h 5176784"/>
              <a:gd name="connsiteX13" fmla="*/ 7181354 w 10912916"/>
              <a:gd name="connsiteY13" fmla="*/ 519061 h 5176784"/>
              <a:gd name="connsiteX14" fmla="*/ 7486502 w 10912916"/>
              <a:gd name="connsiteY14" fmla="*/ 3094 h 5176784"/>
              <a:gd name="connsiteX15" fmla="*/ 7781108 w 10912916"/>
              <a:gd name="connsiteY15" fmla="*/ 115863 h 5176784"/>
              <a:gd name="connsiteX16" fmla="*/ 7901151 w 10912916"/>
              <a:gd name="connsiteY16" fmla="*/ 326539 h 5176784"/>
              <a:gd name="connsiteX17" fmla="*/ 8131660 w 10912916"/>
              <a:gd name="connsiteY17" fmla="*/ 597030 h 5176784"/>
              <a:gd name="connsiteX18" fmla="*/ 8253256 w 10912916"/>
              <a:gd name="connsiteY18" fmla="*/ 1023223 h 5176784"/>
              <a:gd name="connsiteX19" fmla="*/ 8413762 w 10912916"/>
              <a:gd name="connsiteY19" fmla="*/ 1194874 h 5176784"/>
              <a:gd name="connsiteX20" fmla="*/ 8595143 w 10912916"/>
              <a:gd name="connsiteY20" fmla="*/ 1453063 h 5176784"/>
              <a:gd name="connsiteX21" fmla="*/ 8706807 w 10912916"/>
              <a:gd name="connsiteY21" fmla="*/ 1487109 h 5176784"/>
              <a:gd name="connsiteX22" fmla="*/ 8790709 w 10912916"/>
              <a:gd name="connsiteY22" fmla="*/ 1618027 h 5176784"/>
              <a:gd name="connsiteX23" fmla="*/ 8960133 w 10912916"/>
              <a:gd name="connsiteY23" fmla="*/ 1522170 h 5176784"/>
              <a:gd name="connsiteX24" fmla="*/ 9298594 w 10912916"/>
              <a:gd name="connsiteY24" fmla="*/ 1452275 h 5176784"/>
              <a:gd name="connsiteX25" fmla="*/ 9997651 w 10912916"/>
              <a:gd name="connsiteY25" fmla="*/ 1391482 h 5176784"/>
              <a:gd name="connsiteX26" fmla="*/ 10436521 w 10912916"/>
              <a:gd name="connsiteY26" fmla="*/ 1145104 h 5176784"/>
              <a:gd name="connsiteX27" fmla="*/ 8956024 w 10912916"/>
              <a:gd name="connsiteY27" fmla="*/ 5176784 h 5176784"/>
              <a:gd name="connsiteX28" fmla="*/ 12049 w 10912916"/>
              <a:gd name="connsiteY28" fmla="*/ 5167259 h 5176784"/>
              <a:gd name="connsiteX29" fmla="*/ 2559 w 10912916"/>
              <a:gd name="connsiteY29" fmla="*/ 3739670 h 5176784"/>
              <a:gd name="connsiteX30" fmla="*/ 202583 w 10912916"/>
              <a:gd name="connsiteY30" fmla="*/ 3472970 h 5176784"/>
              <a:gd name="connsiteX31" fmla="*/ 458567 w 10912916"/>
              <a:gd name="connsiteY31" fmla="*/ 3558696 h 5176784"/>
              <a:gd name="connsiteX32" fmla="*/ 696691 w 10912916"/>
              <a:gd name="connsiteY32" fmla="*/ 3368196 h 5176784"/>
              <a:gd name="connsiteX33" fmla="*/ 896716 w 10912916"/>
              <a:gd name="connsiteY33" fmla="*/ 3234846 h 5176784"/>
              <a:gd name="connsiteX34" fmla="*/ 1039591 w 10912916"/>
              <a:gd name="connsiteY34" fmla="*/ 2958621 h 5176784"/>
              <a:gd name="connsiteX35" fmla="*/ 1411065 w 10912916"/>
              <a:gd name="connsiteY35" fmla="*/ 2825271 h 5176784"/>
              <a:gd name="connsiteX36" fmla="*/ 1685925 w 10912916"/>
              <a:gd name="connsiteY36" fmla="*/ 2758595 h 5176784"/>
              <a:gd name="connsiteX37" fmla="*/ 1856372 w 10912916"/>
              <a:gd name="connsiteY37" fmla="*/ 2535509 h 5176784"/>
              <a:gd name="connsiteX38" fmla="*/ 1976688 w 10912916"/>
              <a:gd name="connsiteY38" fmla="*/ 2579625 h 5176784"/>
              <a:gd name="connsiteX39" fmla="*/ 2096364 w 10912916"/>
              <a:gd name="connsiteY39" fmla="*/ 2424218 h 5176784"/>
              <a:gd name="connsiteX40" fmla="*/ 2345657 w 10912916"/>
              <a:gd name="connsiteY40" fmla="*/ 2427225 h 5176784"/>
              <a:gd name="connsiteX41" fmla="*/ 2480371 w 10912916"/>
              <a:gd name="connsiteY41" fmla="*/ 2576117 h 5176784"/>
              <a:gd name="connsiteX42" fmla="*/ 2674520 w 10912916"/>
              <a:gd name="connsiteY42" fmla="*/ 2523478 h 5176784"/>
              <a:gd name="connsiteX43" fmla="*/ 3007393 w 10912916"/>
              <a:gd name="connsiteY43" fmla="*/ 2491394 h 5176784"/>
              <a:gd name="connsiteX44" fmla="*/ 3316064 w 10912916"/>
              <a:gd name="connsiteY44" fmla="*/ 2501421 h 5176784"/>
              <a:gd name="connsiteX45" fmla="*/ 3380372 w 10912916"/>
              <a:gd name="connsiteY45" fmla="*/ 2355036 h 5176784"/>
              <a:gd name="connsiteX46" fmla="*/ 3510718 w 10912916"/>
              <a:gd name="connsiteY46" fmla="*/ 2262209 h 5176784"/>
              <a:gd name="connsiteX0" fmla="*/ 3510718 w 10912916"/>
              <a:gd name="connsiteY0" fmla="*/ 2262209 h 5176784"/>
              <a:gd name="connsiteX1" fmla="*/ 3834130 w 10912916"/>
              <a:gd name="connsiteY1" fmla="*/ 2072099 h 5176784"/>
              <a:gd name="connsiteX2" fmla="*/ 4068538 w 10912916"/>
              <a:gd name="connsiteY2" fmla="*/ 1827005 h 5176784"/>
              <a:gd name="connsiteX3" fmla="*/ 4447871 w 10912916"/>
              <a:gd name="connsiteY3" fmla="*/ 1876613 h 5176784"/>
              <a:gd name="connsiteX4" fmla="*/ 4932915 w 10912916"/>
              <a:gd name="connsiteY4" fmla="*/ 1682629 h 5176784"/>
              <a:gd name="connsiteX5" fmla="*/ 5055885 w 10912916"/>
              <a:gd name="connsiteY5" fmla="*/ 1691331 h 5176784"/>
              <a:gd name="connsiteX6" fmla="*/ 5262183 w 10912916"/>
              <a:gd name="connsiteY6" fmla="*/ 1399309 h 5176784"/>
              <a:gd name="connsiteX7" fmla="*/ 5527059 w 10912916"/>
              <a:gd name="connsiteY7" fmla="*/ 1825145 h 5176784"/>
              <a:gd name="connsiteX8" fmla="*/ 5685000 w 10912916"/>
              <a:gd name="connsiteY8" fmla="*/ 1261080 h 5176784"/>
              <a:gd name="connsiteX9" fmla="*/ 6111999 w 10912916"/>
              <a:gd name="connsiteY9" fmla="*/ 987875 h 5176784"/>
              <a:gd name="connsiteX10" fmla="*/ 6234198 w 10912916"/>
              <a:gd name="connsiteY10" fmla="*/ 658914 h 5176784"/>
              <a:gd name="connsiteX11" fmla="*/ 6780318 w 10912916"/>
              <a:gd name="connsiteY11" fmla="*/ 813173 h 5176784"/>
              <a:gd name="connsiteX12" fmla="*/ 6991551 w 10912916"/>
              <a:gd name="connsiteY12" fmla="*/ 593867 h 5176784"/>
              <a:gd name="connsiteX13" fmla="*/ 7181354 w 10912916"/>
              <a:gd name="connsiteY13" fmla="*/ 519061 h 5176784"/>
              <a:gd name="connsiteX14" fmla="*/ 7486502 w 10912916"/>
              <a:gd name="connsiteY14" fmla="*/ 3094 h 5176784"/>
              <a:gd name="connsiteX15" fmla="*/ 7781108 w 10912916"/>
              <a:gd name="connsiteY15" fmla="*/ 115863 h 5176784"/>
              <a:gd name="connsiteX16" fmla="*/ 7901151 w 10912916"/>
              <a:gd name="connsiteY16" fmla="*/ 326539 h 5176784"/>
              <a:gd name="connsiteX17" fmla="*/ 8131660 w 10912916"/>
              <a:gd name="connsiteY17" fmla="*/ 597030 h 5176784"/>
              <a:gd name="connsiteX18" fmla="*/ 8253256 w 10912916"/>
              <a:gd name="connsiteY18" fmla="*/ 1023223 h 5176784"/>
              <a:gd name="connsiteX19" fmla="*/ 8413762 w 10912916"/>
              <a:gd name="connsiteY19" fmla="*/ 1194874 h 5176784"/>
              <a:gd name="connsiteX20" fmla="*/ 8595143 w 10912916"/>
              <a:gd name="connsiteY20" fmla="*/ 1453063 h 5176784"/>
              <a:gd name="connsiteX21" fmla="*/ 8706807 w 10912916"/>
              <a:gd name="connsiteY21" fmla="*/ 1487109 h 5176784"/>
              <a:gd name="connsiteX22" fmla="*/ 8790709 w 10912916"/>
              <a:gd name="connsiteY22" fmla="*/ 1618027 h 5176784"/>
              <a:gd name="connsiteX23" fmla="*/ 8960133 w 10912916"/>
              <a:gd name="connsiteY23" fmla="*/ 1522170 h 5176784"/>
              <a:gd name="connsiteX24" fmla="*/ 9298594 w 10912916"/>
              <a:gd name="connsiteY24" fmla="*/ 1452275 h 5176784"/>
              <a:gd name="connsiteX25" fmla="*/ 9997651 w 10912916"/>
              <a:gd name="connsiteY25" fmla="*/ 1391482 h 5176784"/>
              <a:gd name="connsiteX26" fmla="*/ 10436521 w 10912916"/>
              <a:gd name="connsiteY26" fmla="*/ 1145104 h 5176784"/>
              <a:gd name="connsiteX27" fmla="*/ 8956024 w 10912916"/>
              <a:gd name="connsiteY27" fmla="*/ 5176784 h 5176784"/>
              <a:gd name="connsiteX28" fmla="*/ 12049 w 10912916"/>
              <a:gd name="connsiteY28" fmla="*/ 5167259 h 5176784"/>
              <a:gd name="connsiteX29" fmla="*/ 2559 w 10912916"/>
              <a:gd name="connsiteY29" fmla="*/ 3739670 h 5176784"/>
              <a:gd name="connsiteX30" fmla="*/ 202583 w 10912916"/>
              <a:gd name="connsiteY30" fmla="*/ 3472970 h 5176784"/>
              <a:gd name="connsiteX31" fmla="*/ 458567 w 10912916"/>
              <a:gd name="connsiteY31" fmla="*/ 3558696 h 5176784"/>
              <a:gd name="connsiteX32" fmla="*/ 696691 w 10912916"/>
              <a:gd name="connsiteY32" fmla="*/ 3368196 h 5176784"/>
              <a:gd name="connsiteX33" fmla="*/ 896716 w 10912916"/>
              <a:gd name="connsiteY33" fmla="*/ 3234846 h 5176784"/>
              <a:gd name="connsiteX34" fmla="*/ 1039591 w 10912916"/>
              <a:gd name="connsiteY34" fmla="*/ 2958621 h 5176784"/>
              <a:gd name="connsiteX35" fmla="*/ 1411065 w 10912916"/>
              <a:gd name="connsiteY35" fmla="*/ 2825271 h 5176784"/>
              <a:gd name="connsiteX36" fmla="*/ 1685925 w 10912916"/>
              <a:gd name="connsiteY36" fmla="*/ 2758595 h 5176784"/>
              <a:gd name="connsiteX37" fmla="*/ 1856372 w 10912916"/>
              <a:gd name="connsiteY37" fmla="*/ 2535509 h 5176784"/>
              <a:gd name="connsiteX38" fmla="*/ 1976688 w 10912916"/>
              <a:gd name="connsiteY38" fmla="*/ 2579625 h 5176784"/>
              <a:gd name="connsiteX39" fmla="*/ 2096364 w 10912916"/>
              <a:gd name="connsiteY39" fmla="*/ 2424218 h 5176784"/>
              <a:gd name="connsiteX40" fmla="*/ 2345657 w 10912916"/>
              <a:gd name="connsiteY40" fmla="*/ 2427225 h 5176784"/>
              <a:gd name="connsiteX41" fmla="*/ 2480371 w 10912916"/>
              <a:gd name="connsiteY41" fmla="*/ 2576117 h 5176784"/>
              <a:gd name="connsiteX42" fmla="*/ 2674520 w 10912916"/>
              <a:gd name="connsiteY42" fmla="*/ 2523478 h 5176784"/>
              <a:gd name="connsiteX43" fmla="*/ 3007393 w 10912916"/>
              <a:gd name="connsiteY43" fmla="*/ 2491394 h 5176784"/>
              <a:gd name="connsiteX44" fmla="*/ 3316064 w 10912916"/>
              <a:gd name="connsiteY44" fmla="*/ 2501421 h 5176784"/>
              <a:gd name="connsiteX45" fmla="*/ 3380372 w 10912916"/>
              <a:gd name="connsiteY45" fmla="*/ 2355036 h 5176784"/>
              <a:gd name="connsiteX46" fmla="*/ 3510718 w 10912916"/>
              <a:gd name="connsiteY46" fmla="*/ 2262209 h 5176784"/>
              <a:gd name="connsiteX0" fmla="*/ 3510718 w 10939102"/>
              <a:gd name="connsiteY0" fmla="*/ 2262209 h 5176784"/>
              <a:gd name="connsiteX1" fmla="*/ 3834130 w 10939102"/>
              <a:gd name="connsiteY1" fmla="*/ 2072099 h 5176784"/>
              <a:gd name="connsiteX2" fmla="*/ 4068538 w 10939102"/>
              <a:gd name="connsiteY2" fmla="*/ 1827005 h 5176784"/>
              <a:gd name="connsiteX3" fmla="*/ 4447871 w 10939102"/>
              <a:gd name="connsiteY3" fmla="*/ 1876613 h 5176784"/>
              <a:gd name="connsiteX4" fmla="*/ 4932915 w 10939102"/>
              <a:gd name="connsiteY4" fmla="*/ 1682629 h 5176784"/>
              <a:gd name="connsiteX5" fmla="*/ 5055885 w 10939102"/>
              <a:gd name="connsiteY5" fmla="*/ 1691331 h 5176784"/>
              <a:gd name="connsiteX6" fmla="*/ 5262183 w 10939102"/>
              <a:gd name="connsiteY6" fmla="*/ 1399309 h 5176784"/>
              <a:gd name="connsiteX7" fmla="*/ 5527059 w 10939102"/>
              <a:gd name="connsiteY7" fmla="*/ 1825145 h 5176784"/>
              <a:gd name="connsiteX8" fmla="*/ 5685000 w 10939102"/>
              <a:gd name="connsiteY8" fmla="*/ 1261080 h 5176784"/>
              <a:gd name="connsiteX9" fmla="*/ 6111999 w 10939102"/>
              <a:gd name="connsiteY9" fmla="*/ 987875 h 5176784"/>
              <a:gd name="connsiteX10" fmla="*/ 6234198 w 10939102"/>
              <a:gd name="connsiteY10" fmla="*/ 658914 h 5176784"/>
              <a:gd name="connsiteX11" fmla="*/ 6780318 w 10939102"/>
              <a:gd name="connsiteY11" fmla="*/ 813173 h 5176784"/>
              <a:gd name="connsiteX12" fmla="*/ 6991551 w 10939102"/>
              <a:gd name="connsiteY12" fmla="*/ 593867 h 5176784"/>
              <a:gd name="connsiteX13" fmla="*/ 7181354 w 10939102"/>
              <a:gd name="connsiteY13" fmla="*/ 519061 h 5176784"/>
              <a:gd name="connsiteX14" fmla="*/ 7486502 w 10939102"/>
              <a:gd name="connsiteY14" fmla="*/ 3094 h 5176784"/>
              <a:gd name="connsiteX15" fmla="*/ 7781108 w 10939102"/>
              <a:gd name="connsiteY15" fmla="*/ 115863 h 5176784"/>
              <a:gd name="connsiteX16" fmla="*/ 7901151 w 10939102"/>
              <a:gd name="connsiteY16" fmla="*/ 326539 h 5176784"/>
              <a:gd name="connsiteX17" fmla="*/ 8131660 w 10939102"/>
              <a:gd name="connsiteY17" fmla="*/ 597030 h 5176784"/>
              <a:gd name="connsiteX18" fmla="*/ 8253256 w 10939102"/>
              <a:gd name="connsiteY18" fmla="*/ 1023223 h 5176784"/>
              <a:gd name="connsiteX19" fmla="*/ 8413762 w 10939102"/>
              <a:gd name="connsiteY19" fmla="*/ 1194874 h 5176784"/>
              <a:gd name="connsiteX20" fmla="*/ 8595143 w 10939102"/>
              <a:gd name="connsiteY20" fmla="*/ 1453063 h 5176784"/>
              <a:gd name="connsiteX21" fmla="*/ 8706807 w 10939102"/>
              <a:gd name="connsiteY21" fmla="*/ 1487109 h 5176784"/>
              <a:gd name="connsiteX22" fmla="*/ 8790709 w 10939102"/>
              <a:gd name="connsiteY22" fmla="*/ 1618027 h 5176784"/>
              <a:gd name="connsiteX23" fmla="*/ 8960133 w 10939102"/>
              <a:gd name="connsiteY23" fmla="*/ 1522170 h 5176784"/>
              <a:gd name="connsiteX24" fmla="*/ 9298594 w 10939102"/>
              <a:gd name="connsiteY24" fmla="*/ 1452275 h 5176784"/>
              <a:gd name="connsiteX25" fmla="*/ 9997651 w 10939102"/>
              <a:gd name="connsiteY25" fmla="*/ 1391482 h 5176784"/>
              <a:gd name="connsiteX26" fmla="*/ 10436521 w 10939102"/>
              <a:gd name="connsiteY26" fmla="*/ 1145104 h 5176784"/>
              <a:gd name="connsiteX27" fmla="*/ 10875383 w 10939102"/>
              <a:gd name="connsiteY27" fmla="*/ 1576274 h 5176784"/>
              <a:gd name="connsiteX28" fmla="*/ 8956024 w 10939102"/>
              <a:gd name="connsiteY28" fmla="*/ 5176784 h 5176784"/>
              <a:gd name="connsiteX29" fmla="*/ 12049 w 10939102"/>
              <a:gd name="connsiteY29" fmla="*/ 5167259 h 5176784"/>
              <a:gd name="connsiteX30" fmla="*/ 2559 w 10939102"/>
              <a:gd name="connsiteY30" fmla="*/ 3739670 h 5176784"/>
              <a:gd name="connsiteX31" fmla="*/ 202583 w 10939102"/>
              <a:gd name="connsiteY31" fmla="*/ 3472970 h 5176784"/>
              <a:gd name="connsiteX32" fmla="*/ 458567 w 10939102"/>
              <a:gd name="connsiteY32" fmla="*/ 3558696 h 5176784"/>
              <a:gd name="connsiteX33" fmla="*/ 696691 w 10939102"/>
              <a:gd name="connsiteY33" fmla="*/ 3368196 h 5176784"/>
              <a:gd name="connsiteX34" fmla="*/ 896716 w 10939102"/>
              <a:gd name="connsiteY34" fmla="*/ 3234846 h 5176784"/>
              <a:gd name="connsiteX35" fmla="*/ 1039591 w 10939102"/>
              <a:gd name="connsiteY35" fmla="*/ 2958621 h 5176784"/>
              <a:gd name="connsiteX36" fmla="*/ 1411065 w 10939102"/>
              <a:gd name="connsiteY36" fmla="*/ 2825271 h 5176784"/>
              <a:gd name="connsiteX37" fmla="*/ 1685925 w 10939102"/>
              <a:gd name="connsiteY37" fmla="*/ 2758595 h 5176784"/>
              <a:gd name="connsiteX38" fmla="*/ 1856372 w 10939102"/>
              <a:gd name="connsiteY38" fmla="*/ 2535509 h 5176784"/>
              <a:gd name="connsiteX39" fmla="*/ 1976688 w 10939102"/>
              <a:gd name="connsiteY39" fmla="*/ 2579625 h 5176784"/>
              <a:gd name="connsiteX40" fmla="*/ 2096364 w 10939102"/>
              <a:gd name="connsiteY40" fmla="*/ 2424218 h 5176784"/>
              <a:gd name="connsiteX41" fmla="*/ 2345657 w 10939102"/>
              <a:gd name="connsiteY41" fmla="*/ 2427225 h 5176784"/>
              <a:gd name="connsiteX42" fmla="*/ 2480371 w 10939102"/>
              <a:gd name="connsiteY42" fmla="*/ 2576117 h 5176784"/>
              <a:gd name="connsiteX43" fmla="*/ 2674520 w 10939102"/>
              <a:gd name="connsiteY43" fmla="*/ 2523478 h 5176784"/>
              <a:gd name="connsiteX44" fmla="*/ 3007393 w 10939102"/>
              <a:gd name="connsiteY44" fmla="*/ 2491394 h 5176784"/>
              <a:gd name="connsiteX45" fmla="*/ 3316064 w 10939102"/>
              <a:gd name="connsiteY45" fmla="*/ 2501421 h 5176784"/>
              <a:gd name="connsiteX46" fmla="*/ 3380372 w 10939102"/>
              <a:gd name="connsiteY46" fmla="*/ 2355036 h 5176784"/>
              <a:gd name="connsiteX47" fmla="*/ 3510718 w 10939102"/>
              <a:gd name="connsiteY47" fmla="*/ 2262209 h 5176784"/>
              <a:gd name="connsiteX0" fmla="*/ 3510718 w 11477067"/>
              <a:gd name="connsiteY0" fmla="*/ 2262209 h 5176784"/>
              <a:gd name="connsiteX1" fmla="*/ 3834130 w 11477067"/>
              <a:gd name="connsiteY1" fmla="*/ 2072099 h 5176784"/>
              <a:gd name="connsiteX2" fmla="*/ 4068538 w 11477067"/>
              <a:gd name="connsiteY2" fmla="*/ 1827005 h 5176784"/>
              <a:gd name="connsiteX3" fmla="*/ 4447871 w 11477067"/>
              <a:gd name="connsiteY3" fmla="*/ 1876613 h 5176784"/>
              <a:gd name="connsiteX4" fmla="*/ 4932915 w 11477067"/>
              <a:gd name="connsiteY4" fmla="*/ 1682629 h 5176784"/>
              <a:gd name="connsiteX5" fmla="*/ 5055885 w 11477067"/>
              <a:gd name="connsiteY5" fmla="*/ 1691331 h 5176784"/>
              <a:gd name="connsiteX6" fmla="*/ 5262183 w 11477067"/>
              <a:gd name="connsiteY6" fmla="*/ 1399309 h 5176784"/>
              <a:gd name="connsiteX7" fmla="*/ 5527059 w 11477067"/>
              <a:gd name="connsiteY7" fmla="*/ 1825145 h 5176784"/>
              <a:gd name="connsiteX8" fmla="*/ 5685000 w 11477067"/>
              <a:gd name="connsiteY8" fmla="*/ 1261080 h 5176784"/>
              <a:gd name="connsiteX9" fmla="*/ 6111999 w 11477067"/>
              <a:gd name="connsiteY9" fmla="*/ 987875 h 5176784"/>
              <a:gd name="connsiteX10" fmla="*/ 6234198 w 11477067"/>
              <a:gd name="connsiteY10" fmla="*/ 658914 h 5176784"/>
              <a:gd name="connsiteX11" fmla="*/ 6780318 w 11477067"/>
              <a:gd name="connsiteY11" fmla="*/ 813173 h 5176784"/>
              <a:gd name="connsiteX12" fmla="*/ 6991551 w 11477067"/>
              <a:gd name="connsiteY12" fmla="*/ 593867 h 5176784"/>
              <a:gd name="connsiteX13" fmla="*/ 7181354 w 11477067"/>
              <a:gd name="connsiteY13" fmla="*/ 519061 h 5176784"/>
              <a:gd name="connsiteX14" fmla="*/ 7486502 w 11477067"/>
              <a:gd name="connsiteY14" fmla="*/ 3094 h 5176784"/>
              <a:gd name="connsiteX15" fmla="*/ 7781108 w 11477067"/>
              <a:gd name="connsiteY15" fmla="*/ 115863 h 5176784"/>
              <a:gd name="connsiteX16" fmla="*/ 7901151 w 11477067"/>
              <a:gd name="connsiteY16" fmla="*/ 326539 h 5176784"/>
              <a:gd name="connsiteX17" fmla="*/ 8131660 w 11477067"/>
              <a:gd name="connsiteY17" fmla="*/ 597030 h 5176784"/>
              <a:gd name="connsiteX18" fmla="*/ 8253256 w 11477067"/>
              <a:gd name="connsiteY18" fmla="*/ 1023223 h 5176784"/>
              <a:gd name="connsiteX19" fmla="*/ 8413762 w 11477067"/>
              <a:gd name="connsiteY19" fmla="*/ 1194874 h 5176784"/>
              <a:gd name="connsiteX20" fmla="*/ 8595143 w 11477067"/>
              <a:gd name="connsiteY20" fmla="*/ 1453063 h 5176784"/>
              <a:gd name="connsiteX21" fmla="*/ 8706807 w 11477067"/>
              <a:gd name="connsiteY21" fmla="*/ 1487109 h 5176784"/>
              <a:gd name="connsiteX22" fmla="*/ 8790709 w 11477067"/>
              <a:gd name="connsiteY22" fmla="*/ 1618027 h 5176784"/>
              <a:gd name="connsiteX23" fmla="*/ 8960133 w 11477067"/>
              <a:gd name="connsiteY23" fmla="*/ 1522170 h 5176784"/>
              <a:gd name="connsiteX24" fmla="*/ 9298594 w 11477067"/>
              <a:gd name="connsiteY24" fmla="*/ 1452275 h 5176784"/>
              <a:gd name="connsiteX25" fmla="*/ 9997651 w 11477067"/>
              <a:gd name="connsiteY25" fmla="*/ 1391482 h 5176784"/>
              <a:gd name="connsiteX26" fmla="*/ 10436521 w 11477067"/>
              <a:gd name="connsiteY26" fmla="*/ 1145104 h 5176784"/>
              <a:gd name="connsiteX27" fmla="*/ 11441291 w 11477067"/>
              <a:gd name="connsiteY27" fmla="*/ 1622469 h 5176784"/>
              <a:gd name="connsiteX28" fmla="*/ 8956024 w 11477067"/>
              <a:gd name="connsiteY28" fmla="*/ 5176784 h 5176784"/>
              <a:gd name="connsiteX29" fmla="*/ 12049 w 11477067"/>
              <a:gd name="connsiteY29" fmla="*/ 5167259 h 5176784"/>
              <a:gd name="connsiteX30" fmla="*/ 2559 w 11477067"/>
              <a:gd name="connsiteY30" fmla="*/ 3739670 h 5176784"/>
              <a:gd name="connsiteX31" fmla="*/ 202583 w 11477067"/>
              <a:gd name="connsiteY31" fmla="*/ 3472970 h 5176784"/>
              <a:gd name="connsiteX32" fmla="*/ 458567 w 11477067"/>
              <a:gd name="connsiteY32" fmla="*/ 3558696 h 5176784"/>
              <a:gd name="connsiteX33" fmla="*/ 696691 w 11477067"/>
              <a:gd name="connsiteY33" fmla="*/ 3368196 h 5176784"/>
              <a:gd name="connsiteX34" fmla="*/ 896716 w 11477067"/>
              <a:gd name="connsiteY34" fmla="*/ 3234846 h 5176784"/>
              <a:gd name="connsiteX35" fmla="*/ 1039591 w 11477067"/>
              <a:gd name="connsiteY35" fmla="*/ 2958621 h 5176784"/>
              <a:gd name="connsiteX36" fmla="*/ 1411065 w 11477067"/>
              <a:gd name="connsiteY36" fmla="*/ 2825271 h 5176784"/>
              <a:gd name="connsiteX37" fmla="*/ 1685925 w 11477067"/>
              <a:gd name="connsiteY37" fmla="*/ 2758595 h 5176784"/>
              <a:gd name="connsiteX38" fmla="*/ 1856372 w 11477067"/>
              <a:gd name="connsiteY38" fmla="*/ 2535509 h 5176784"/>
              <a:gd name="connsiteX39" fmla="*/ 1976688 w 11477067"/>
              <a:gd name="connsiteY39" fmla="*/ 2579625 h 5176784"/>
              <a:gd name="connsiteX40" fmla="*/ 2096364 w 11477067"/>
              <a:gd name="connsiteY40" fmla="*/ 2424218 h 5176784"/>
              <a:gd name="connsiteX41" fmla="*/ 2345657 w 11477067"/>
              <a:gd name="connsiteY41" fmla="*/ 2427225 h 5176784"/>
              <a:gd name="connsiteX42" fmla="*/ 2480371 w 11477067"/>
              <a:gd name="connsiteY42" fmla="*/ 2576117 h 5176784"/>
              <a:gd name="connsiteX43" fmla="*/ 2674520 w 11477067"/>
              <a:gd name="connsiteY43" fmla="*/ 2523478 h 5176784"/>
              <a:gd name="connsiteX44" fmla="*/ 3007393 w 11477067"/>
              <a:gd name="connsiteY44" fmla="*/ 2491394 h 5176784"/>
              <a:gd name="connsiteX45" fmla="*/ 3316064 w 11477067"/>
              <a:gd name="connsiteY45" fmla="*/ 2501421 h 5176784"/>
              <a:gd name="connsiteX46" fmla="*/ 3380372 w 11477067"/>
              <a:gd name="connsiteY46" fmla="*/ 2355036 h 5176784"/>
              <a:gd name="connsiteX47" fmla="*/ 3510718 w 11477067"/>
              <a:gd name="connsiteY47" fmla="*/ 2262209 h 5176784"/>
              <a:gd name="connsiteX0" fmla="*/ 3510718 w 11461182"/>
              <a:gd name="connsiteY0" fmla="*/ 2262209 h 5176784"/>
              <a:gd name="connsiteX1" fmla="*/ 3834130 w 11461182"/>
              <a:gd name="connsiteY1" fmla="*/ 2072099 h 5176784"/>
              <a:gd name="connsiteX2" fmla="*/ 4068538 w 11461182"/>
              <a:gd name="connsiteY2" fmla="*/ 1827005 h 5176784"/>
              <a:gd name="connsiteX3" fmla="*/ 4447871 w 11461182"/>
              <a:gd name="connsiteY3" fmla="*/ 1876613 h 5176784"/>
              <a:gd name="connsiteX4" fmla="*/ 4932915 w 11461182"/>
              <a:gd name="connsiteY4" fmla="*/ 1682629 h 5176784"/>
              <a:gd name="connsiteX5" fmla="*/ 5055885 w 11461182"/>
              <a:gd name="connsiteY5" fmla="*/ 1691331 h 5176784"/>
              <a:gd name="connsiteX6" fmla="*/ 5262183 w 11461182"/>
              <a:gd name="connsiteY6" fmla="*/ 1399309 h 5176784"/>
              <a:gd name="connsiteX7" fmla="*/ 5527059 w 11461182"/>
              <a:gd name="connsiteY7" fmla="*/ 1825145 h 5176784"/>
              <a:gd name="connsiteX8" fmla="*/ 5685000 w 11461182"/>
              <a:gd name="connsiteY8" fmla="*/ 1261080 h 5176784"/>
              <a:gd name="connsiteX9" fmla="*/ 6111999 w 11461182"/>
              <a:gd name="connsiteY9" fmla="*/ 987875 h 5176784"/>
              <a:gd name="connsiteX10" fmla="*/ 6234198 w 11461182"/>
              <a:gd name="connsiteY10" fmla="*/ 658914 h 5176784"/>
              <a:gd name="connsiteX11" fmla="*/ 6780318 w 11461182"/>
              <a:gd name="connsiteY11" fmla="*/ 813173 h 5176784"/>
              <a:gd name="connsiteX12" fmla="*/ 6991551 w 11461182"/>
              <a:gd name="connsiteY12" fmla="*/ 593867 h 5176784"/>
              <a:gd name="connsiteX13" fmla="*/ 7181354 w 11461182"/>
              <a:gd name="connsiteY13" fmla="*/ 519061 h 5176784"/>
              <a:gd name="connsiteX14" fmla="*/ 7486502 w 11461182"/>
              <a:gd name="connsiteY14" fmla="*/ 3094 h 5176784"/>
              <a:gd name="connsiteX15" fmla="*/ 7781108 w 11461182"/>
              <a:gd name="connsiteY15" fmla="*/ 115863 h 5176784"/>
              <a:gd name="connsiteX16" fmla="*/ 7901151 w 11461182"/>
              <a:gd name="connsiteY16" fmla="*/ 326539 h 5176784"/>
              <a:gd name="connsiteX17" fmla="*/ 8131660 w 11461182"/>
              <a:gd name="connsiteY17" fmla="*/ 597030 h 5176784"/>
              <a:gd name="connsiteX18" fmla="*/ 8253256 w 11461182"/>
              <a:gd name="connsiteY18" fmla="*/ 1023223 h 5176784"/>
              <a:gd name="connsiteX19" fmla="*/ 8413762 w 11461182"/>
              <a:gd name="connsiteY19" fmla="*/ 1194874 h 5176784"/>
              <a:gd name="connsiteX20" fmla="*/ 8595143 w 11461182"/>
              <a:gd name="connsiteY20" fmla="*/ 1453063 h 5176784"/>
              <a:gd name="connsiteX21" fmla="*/ 8706807 w 11461182"/>
              <a:gd name="connsiteY21" fmla="*/ 1487109 h 5176784"/>
              <a:gd name="connsiteX22" fmla="*/ 8790709 w 11461182"/>
              <a:gd name="connsiteY22" fmla="*/ 1618027 h 5176784"/>
              <a:gd name="connsiteX23" fmla="*/ 8960133 w 11461182"/>
              <a:gd name="connsiteY23" fmla="*/ 1522170 h 5176784"/>
              <a:gd name="connsiteX24" fmla="*/ 9298594 w 11461182"/>
              <a:gd name="connsiteY24" fmla="*/ 1452275 h 5176784"/>
              <a:gd name="connsiteX25" fmla="*/ 9997651 w 11461182"/>
              <a:gd name="connsiteY25" fmla="*/ 1391482 h 5176784"/>
              <a:gd name="connsiteX26" fmla="*/ 10436521 w 11461182"/>
              <a:gd name="connsiteY26" fmla="*/ 1145104 h 5176784"/>
              <a:gd name="connsiteX27" fmla="*/ 11441291 w 11461182"/>
              <a:gd name="connsiteY27" fmla="*/ 1622469 h 5176784"/>
              <a:gd name="connsiteX28" fmla="*/ 10933127 w 11461182"/>
              <a:gd name="connsiteY28" fmla="*/ 3069965 h 5176784"/>
              <a:gd name="connsiteX29" fmla="*/ 8956024 w 11461182"/>
              <a:gd name="connsiteY29" fmla="*/ 5176784 h 5176784"/>
              <a:gd name="connsiteX30" fmla="*/ 12049 w 11461182"/>
              <a:gd name="connsiteY30" fmla="*/ 5167259 h 5176784"/>
              <a:gd name="connsiteX31" fmla="*/ 2559 w 11461182"/>
              <a:gd name="connsiteY31" fmla="*/ 3739670 h 5176784"/>
              <a:gd name="connsiteX32" fmla="*/ 202583 w 11461182"/>
              <a:gd name="connsiteY32" fmla="*/ 3472970 h 5176784"/>
              <a:gd name="connsiteX33" fmla="*/ 458567 w 11461182"/>
              <a:gd name="connsiteY33" fmla="*/ 3558696 h 5176784"/>
              <a:gd name="connsiteX34" fmla="*/ 696691 w 11461182"/>
              <a:gd name="connsiteY34" fmla="*/ 3368196 h 5176784"/>
              <a:gd name="connsiteX35" fmla="*/ 896716 w 11461182"/>
              <a:gd name="connsiteY35" fmla="*/ 3234846 h 5176784"/>
              <a:gd name="connsiteX36" fmla="*/ 1039591 w 11461182"/>
              <a:gd name="connsiteY36" fmla="*/ 2958621 h 5176784"/>
              <a:gd name="connsiteX37" fmla="*/ 1411065 w 11461182"/>
              <a:gd name="connsiteY37" fmla="*/ 2825271 h 5176784"/>
              <a:gd name="connsiteX38" fmla="*/ 1685925 w 11461182"/>
              <a:gd name="connsiteY38" fmla="*/ 2758595 h 5176784"/>
              <a:gd name="connsiteX39" fmla="*/ 1856372 w 11461182"/>
              <a:gd name="connsiteY39" fmla="*/ 2535509 h 5176784"/>
              <a:gd name="connsiteX40" fmla="*/ 1976688 w 11461182"/>
              <a:gd name="connsiteY40" fmla="*/ 2579625 h 5176784"/>
              <a:gd name="connsiteX41" fmla="*/ 2096364 w 11461182"/>
              <a:gd name="connsiteY41" fmla="*/ 2424218 h 5176784"/>
              <a:gd name="connsiteX42" fmla="*/ 2345657 w 11461182"/>
              <a:gd name="connsiteY42" fmla="*/ 2427225 h 5176784"/>
              <a:gd name="connsiteX43" fmla="*/ 2480371 w 11461182"/>
              <a:gd name="connsiteY43" fmla="*/ 2576117 h 5176784"/>
              <a:gd name="connsiteX44" fmla="*/ 2674520 w 11461182"/>
              <a:gd name="connsiteY44" fmla="*/ 2523478 h 5176784"/>
              <a:gd name="connsiteX45" fmla="*/ 3007393 w 11461182"/>
              <a:gd name="connsiteY45" fmla="*/ 2491394 h 5176784"/>
              <a:gd name="connsiteX46" fmla="*/ 3316064 w 11461182"/>
              <a:gd name="connsiteY46" fmla="*/ 2501421 h 5176784"/>
              <a:gd name="connsiteX47" fmla="*/ 3380372 w 11461182"/>
              <a:gd name="connsiteY47" fmla="*/ 2355036 h 5176784"/>
              <a:gd name="connsiteX48" fmla="*/ 3510718 w 11461182"/>
              <a:gd name="connsiteY48" fmla="*/ 2262209 h 5176784"/>
              <a:gd name="connsiteX0" fmla="*/ 3510718 w 12536503"/>
              <a:gd name="connsiteY0" fmla="*/ 2262209 h 5176784"/>
              <a:gd name="connsiteX1" fmla="*/ 3834130 w 12536503"/>
              <a:gd name="connsiteY1" fmla="*/ 2072099 h 5176784"/>
              <a:gd name="connsiteX2" fmla="*/ 4068538 w 12536503"/>
              <a:gd name="connsiteY2" fmla="*/ 1827005 h 5176784"/>
              <a:gd name="connsiteX3" fmla="*/ 4447871 w 12536503"/>
              <a:gd name="connsiteY3" fmla="*/ 1876613 h 5176784"/>
              <a:gd name="connsiteX4" fmla="*/ 4932915 w 12536503"/>
              <a:gd name="connsiteY4" fmla="*/ 1682629 h 5176784"/>
              <a:gd name="connsiteX5" fmla="*/ 5055885 w 12536503"/>
              <a:gd name="connsiteY5" fmla="*/ 1691331 h 5176784"/>
              <a:gd name="connsiteX6" fmla="*/ 5262183 w 12536503"/>
              <a:gd name="connsiteY6" fmla="*/ 1399309 h 5176784"/>
              <a:gd name="connsiteX7" fmla="*/ 5527059 w 12536503"/>
              <a:gd name="connsiteY7" fmla="*/ 1825145 h 5176784"/>
              <a:gd name="connsiteX8" fmla="*/ 5685000 w 12536503"/>
              <a:gd name="connsiteY8" fmla="*/ 1261080 h 5176784"/>
              <a:gd name="connsiteX9" fmla="*/ 6111999 w 12536503"/>
              <a:gd name="connsiteY9" fmla="*/ 987875 h 5176784"/>
              <a:gd name="connsiteX10" fmla="*/ 6234198 w 12536503"/>
              <a:gd name="connsiteY10" fmla="*/ 658914 h 5176784"/>
              <a:gd name="connsiteX11" fmla="*/ 6780318 w 12536503"/>
              <a:gd name="connsiteY11" fmla="*/ 813173 h 5176784"/>
              <a:gd name="connsiteX12" fmla="*/ 6991551 w 12536503"/>
              <a:gd name="connsiteY12" fmla="*/ 593867 h 5176784"/>
              <a:gd name="connsiteX13" fmla="*/ 7181354 w 12536503"/>
              <a:gd name="connsiteY13" fmla="*/ 519061 h 5176784"/>
              <a:gd name="connsiteX14" fmla="*/ 7486502 w 12536503"/>
              <a:gd name="connsiteY14" fmla="*/ 3094 h 5176784"/>
              <a:gd name="connsiteX15" fmla="*/ 7781108 w 12536503"/>
              <a:gd name="connsiteY15" fmla="*/ 115863 h 5176784"/>
              <a:gd name="connsiteX16" fmla="*/ 7901151 w 12536503"/>
              <a:gd name="connsiteY16" fmla="*/ 326539 h 5176784"/>
              <a:gd name="connsiteX17" fmla="*/ 8131660 w 12536503"/>
              <a:gd name="connsiteY17" fmla="*/ 597030 h 5176784"/>
              <a:gd name="connsiteX18" fmla="*/ 8253256 w 12536503"/>
              <a:gd name="connsiteY18" fmla="*/ 1023223 h 5176784"/>
              <a:gd name="connsiteX19" fmla="*/ 8413762 w 12536503"/>
              <a:gd name="connsiteY19" fmla="*/ 1194874 h 5176784"/>
              <a:gd name="connsiteX20" fmla="*/ 8595143 w 12536503"/>
              <a:gd name="connsiteY20" fmla="*/ 1453063 h 5176784"/>
              <a:gd name="connsiteX21" fmla="*/ 8706807 w 12536503"/>
              <a:gd name="connsiteY21" fmla="*/ 1487109 h 5176784"/>
              <a:gd name="connsiteX22" fmla="*/ 8790709 w 12536503"/>
              <a:gd name="connsiteY22" fmla="*/ 1618027 h 5176784"/>
              <a:gd name="connsiteX23" fmla="*/ 8960133 w 12536503"/>
              <a:gd name="connsiteY23" fmla="*/ 1522170 h 5176784"/>
              <a:gd name="connsiteX24" fmla="*/ 9298594 w 12536503"/>
              <a:gd name="connsiteY24" fmla="*/ 1452275 h 5176784"/>
              <a:gd name="connsiteX25" fmla="*/ 9997651 w 12536503"/>
              <a:gd name="connsiteY25" fmla="*/ 1391482 h 5176784"/>
              <a:gd name="connsiteX26" fmla="*/ 10436521 w 12536503"/>
              <a:gd name="connsiteY26" fmla="*/ 1145104 h 5176784"/>
              <a:gd name="connsiteX27" fmla="*/ 11441291 w 12536503"/>
              <a:gd name="connsiteY27" fmla="*/ 1622469 h 5176784"/>
              <a:gd name="connsiteX28" fmla="*/ 12457614 w 12536503"/>
              <a:gd name="connsiteY28" fmla="*/ 1283693 h 5176784"/>
              <a:gd name="connsiteX29" fmla="*/ 8956024 w 12536503"/>
              <a:gd name="connsiteY29" fmla="*/ 5176784 h 5176784"/>
              <a:gd name="connsiteX30" fmla="*/ 12049 w 12536503"/>
              <a:gd name="connsiteY30" fmla="*/ 5167259 h 5176784"/>
              <a:gd name="connsiteX31" fmla="*/ 2559 w 12536503"/>
              <a:gd name="connsiteY31" fmla="*/ 3739670 h 5176784"/>
              <a:gd name="connsiteX32" fmla="*/ 202583 w 12536503"/>
              <a:gd name="connsiteY32" fmla="*/ 3472970 h 5176784"/>
              <a:gd name="connsiteX33" fmla="*/ 458567 w 12536503"/>
              <a:gd name="connsiteY33" fmla="*/ 3558696 h 5176784"/>
              <a:gd name="connsiteX34" fmla="*/ 696691 w 12536503"/>
              <a:gd name="connsiteY34" fmla="*/ 3368196 h 5176784"/>
              <a:gd name="connsiteX35" fmla="*/ 896716 w 12536503"/>
              <a:gd name="connsiteY35" fmla="*/ 3234846 h 5176784"/>
              <a:gd name="connsiteX36" fmla="*/ 1039591 w 12536503"/>
              <a:gd name="connsiteY36" fmla="*/ 2958621 h 5176784"/>
              <a:gd name="connsiteX37" fmla="*/ 1411065 w 12536503"/>
              <a:gd name="connsiteY37" fmla="*/ 2825271 h 5176784"/>
              <a:gd name="connsiteX38" fmla="*/ 1685925 w 12536503"/>
              <a:gd name="connsiteY38" fmla="*/ 2758595 h 5176784"/>
              <a:gd name="connsiteX39" fmla="*/ 1856372 w 12536503"/>
              <a:gd name="connsiteY39" fmla="*/ 2535509 h 5176784"/>
              <a:gd name="connsiteX40" fmla="*/ 1976688 w 12536503"/>
              <a:gd name="connsiteY40" fmla="*/ 2579625 h 5176784"/>
              <a:gd name="connsiteX41" fmla="*/ 2096364 w 12536503"/>
              <a:gd name="connsiteY41" fmla="*/ 2424218 h 5176784"/>
              <a:gd name="connsiteX42" fmla="*/ 2345657 w 12536503"/>
              <a:gd name="connsiteY42" fmla="*/ 2427225 h 5176784"/>
              <a:gd name="connsiteX43" fmla="*/ 2480371 w 12536503"/>
              <a:gd name="connsiteY43" fmla="*/ 2576117 h 5176784"/>
              <a:gd name="connsiteX44" fmla="*/ 2674520 w 12536503"/>
              <a:gd name="connsiteY44" fmla="*/ 2523478 h 5176784"/>
              <a:gd name="connsiteX45" fmla="*/ 3007393 w 12536503"/>
              <a:gd name="connsiteY45" fmla="*/ 2491394 h 5176784"/>
              <a:gd name="connsiteX46" fmla="*/ 3316064 w 12536503"/>
              <a:gd name="connsiteY46" fmla="*/ 2501421 h 5176784"/>
              <a:gd name="connsiteX47" fmla="*/ 3380372 w 12536503"/>
              <a:gd name="connsiteY47" fmla="*/ 2355036 h 5176784"/>
              <a:gd name="connsiteX48" fmla="*/ 3510718 w 12536503"/>
              <a:gd name="connsiteY48" fmla="*/ 2262209 h 5176784"/>
              <a:gd name="connsiteX0" fmla="*/ 3510718 w 12887149"/>
              <a:gd name="connsiteY0" fmla="*/ 2262209 h 5176784"/>
              <a:gd name="connsiteX1" fmla="*/ 3834130 w 12887149"/>
              <a:gd name="connsiteY1" fmla="*/ 2072099 h 5176784"/>
              <a:gd name="connsiteX2" fmla="*/ 4068538 w 12887149"/>
              <a:gd name="connsiteY2" fmla="*/ 1827005 h 5176784"/>
              <a:gd name="connsiteX3" fmla="*/ 4447871 w 12887149"/>
              <a:gd name="connsiteY3" fmla="*/ 1876613 h 5176784"/>
              <a:gd name="connsiteX4" fmla="*/ 4932915 w 12887149"/>
              <a:gd name="connsiteY4" fmla="*/ 1682629 h 5176784"/>
              <a:gd name="connsiteX5" fmla="*/ 5055885 w 12887149"/>
              <a:gd name="connsiteY5" fmla="*/ 1691331 h 5176784"/>
              <a:gd name="connsiteX6" fmla="*/ 5262183 w 12887149"/>
              <a:gd name="connsiteY6" fmla="*/ 1399309 h 5176784"/>
              <a:gd name="connsiteX7" fmla="*/ 5527059 w 12887149"/>
              <a:gd name="connsiteY7" fmla="*/ 1825145 h 5176784"/>
              <a:gd name="connsiteX8" fmla="*/ 5685000 w 12887149"/>
              <a:gd name="connsiteY8" fmla="*/ 1261080 h 5176784"/>
              <a:gd name="connsiteX9" fmla="*/ 6111999 w 12887149"/>
              <a:gd name="connsiteY9" fmla="*/ 987875 h 5176784"/>
              <a:gd name="connsiteX10" fmla="*/ 6234198 w 12887149"/>
              <a:gd name="connsiteY10" fmla="*/ 658914 h 5176784"/>
              <a:gd name="connsiteX11" fmla="*/ 6780318 w 12887149"/>
              <a:gd name="connsiteY11" fmla="*/ 813173 h 5176784"/>
              <a:gd name="connsiteX12" fmla="*/ 6991551 w 12887149"/>
              <a:gd name="connsiteY12" fmla="*/ 593867 h 5176784"/>
              <a:gd name="connsiteX13" fmla="*/ 7181354 w 12887149"/>
              <a:gd name="connsiteY13" fmla="*/ 519061 h 5176784"/>
              <a:gd name="connsiteX14" fmla="*/ 7486502 w 12887149"/>
              <a:gd name="connsiteY14" fmla="*/ 3094 h 5176784"/>
              <a:gd name="connsiteX15" fmla="*/ 7781108 w 12887149"/>
              <a:gd name="connsiteY15" fmla="*/ 115863 h 5176784"/>
              <a:gd name="connsiteX16" fmla="*/ 7901151 w 12887149"/>
              <a:gd name="connsiteY16" fmla="*/ 326539 h 5176784"/>
              <a:gd name="connsiteX17" fmla="*/ 8131660 w 12887149"/>
              <a:gd name="connsiteY17" fmla="*/ 597030 h 5176784"/>
              <a:gd name="connsiteX18" fmla="*/ 8253256 w 12887149"/>
              <a:gd name="connsiteY18" fmla="*/ 1023223 h 5176784"/>
              <a:gd name="connsiteX19" fmla="*/ 8413762 w 12887149"/>
              <a:gd name="connsiteY19" fmla="*/ 1194874 h 5176784"/>
              <a:gd name="connsiteX20" fmla="*/ 8595143 w 12887149"/>
              <a:gd name="connsiteY20" fmla="*/ 1453063 h 5176784"/>
              <a:gd name="connsiteX21" fmla="*/ 8706807 w 12887149"/>
              <a:gd name="connsiteY21" fmla="*/ 1487109 h 5176784"/>
              <a:gd name="connsiteX22" fmla="*/ 8790709 w 12887149"/>
              <a:gd name="connsiteY22" fmla="*/ 1618027 h 5176784"/>
              <a:gd name="connsiteX23" fmla="*/ 8960133 w 12887149"/>
              <a:gd name="connsiteY23" fmla="*/ 1522170 h 5176784"/>
              <a:gd name="connsiteX24" fmla="*/ 9298594 w 12887149"/>
              <a:gd name="connsiteY24" fmla="*/ 1452275 h 5176784"/>
              <a:gd name="connsiteX25" fmla="*/ 9997651 w 12887149"/>
              <a:gd name="connsiteY25" fmla="*/ 1391482 h 5176784"/>
              <a:gd name="connsiteX26" fmla="*/ 10436521 w 12887149"/>
              <a:gd name="connsiteY26" fmla="*/ 1145104 h 5176784"/>
              <a:gd name="connsiteX27" fmla="*/ 11441291 w 12887149"/>
              <a:gd name="connsiteY27" fmla="*/ 1622469 h 5176784"/>
              <a:gd name="connsiteX28" fmla="*/ 12457614 w 12887149"/>
              <a:gd name="connsiteY28" fmla="*/ 1283693 h 5176784"/>
              <a:gd name="connsiteX29" fmla="*/ 8956024 w 12887149"/>
              <a:gd name="connsiteY29" fmla="*/ 5176784 h 5176784"/>
              <a:gd name="connsiteX30" fmla="*/ 12049 w 12887149"/>
              <a:gd name="connsiteY30" fmla="*/ 5167259 h 5176784"/>
              <a:gd name="connsiteX31" fmla="*/ 2559 w 12887149"/>
              <a:gd name="connsiteY31" fmla="*/ 3739670 h 5176784"/>
              <a:gd name="connsiteX32" fmla="*/ 202583 w 12887149"/>
              <a:gd name="connsiteY32" fmla="*/ 3472970 h 5176784"/>
              <a:gd name="connsiteX33" fmla="*/ 458567 w 12887149"/>
              <a:gd name="connsiteY33" fmla="*/ 3558696 h 5176784"/>
              <a:gd name="connsiteX34" fmla="*/ 696691 w 12887149"/>
              <a:gd name="connsiteY34" fmla="*/ 3368196 h 5176784"/>
              <a:gd name="connsiteX35" fmla="*/ 896716 w 12887149"/>
              <a:gd name="connsiteY35" fmla="*/ 3234846 h 5176784"/>
              <a:gd name="connsiteX36" fmla="*/ 1039591 w 12887149"/>
              <a:gd name="connsiteY36" fmla="*/ 2958621 h 5176784"/>
              <a:gd name="connsiteX37" fmla="*/ 1411065 w 12887149"/>
              <a:gd name="connsiteY37" fmla="*/ 2825271 h 5176784"/>
              <a:gd name="connsiteX38" fmla="*/ 1685925 w 12887149"/>
              <a:gd name="connsiteY38" fmla="*/ 2758595 h 5176784"/>
              <a:gd name="connsiteX39" fmla="*/ 1856372 w 12887149"/>
              <a:gd name="connsiteY39" fmla="*/ 2535509 h 5176784"/>
              <a:gd name="connsiteX40" fmla="*/ 1976688 w 12887149"/>
              <a:gd name="connsiteY40" fmla="*/ 2579625 h 5176784"/>
              <a:gd name="connsiteX41" fmla="*/ 2096364 w 12887149"/>
              <a:gd name="connsiteY41" fmla="*/ 2424218 h 5176784"/>
              <a:gd name="connsiteX42" fmla="*/ 2345657 w 12887149"/>
              <a:gd name="connsiteY42" fmla="*/ 2427225 h 5176784"/>
              <a:gd name="connsiteX43" fmla="*/ 2480371 w 12887149"/>
              <a:gd name="connsiteY43" fmla="*/ 2576117 h 5176784"/>
              <a:gd name="connsiteX44" fmla="*/ 2674520 w 12887149"/>
              <a:gd name="connsiteY44" fmla="*/ 2523478 h 5176784"/>
              <a:gd name="connsiteX45" fmla="*/ 3007393 w 12887149"/>
              <a:gd name="connsiteY45" fmla="*/ 2491394 h 5176784"/>
              <a:gd name="connsiteX46" fmla="*/ 3316064 w 12887149"/>
              <a:gd name="connsiteY46" fmla="*/ 2501421 h 5176784"/>
              <a:gd name="connsiteX47" fmla="*/ 3380372 w 12887149"/>
              <a:gd name="connsiteY47" fmla="*/ 2355036 h 5176784"/>
              <a:gd name="connsiteX48" fmla="*/ 3510718 w 12887149"/>
              <a:gd name="connsiteY48" fmla="*/ 2262209 h 5176784"/>
              <a:gd name="connsiteX0" fmla="*/ 3510718 w 12887152"/>
              <a:gd name="connsiteY0" fmla="*/ 2262209 h 5176784"/>
              <a:gd name="connsiteX1" fmla="*/ 3834130 w 12887152"/>
              <a:gd name="connsiteY1" fmla="*/ 2072099 h 5176784"/>
              <a:gd name="connsiteX2" fmla="*/ 4068538 w 12887152"/>
              <a:gd name="connsiteY2" fmla="*/ 1827005 h 5176784"/>
              <a:gd name="connsiteX3" fmla="*/ 4447871 w 12887152"/>
              <a:gd name="connsiteY3" fmla="*/ 1876613 h 5176784"/>
              <a:gd name="connsiteX4" fmla="*/ 4932915 w 12887152"/>
              <a:gd name="connsiteY4" fmla="*/ 1682629 h 5176784"/>
              <a:gd name="connsiteX5" fmla="*/ 5055885 w 12887152"/>
              <a:gd name="connsiteY5" fmla="*/ 1691331 h 5176784"/>
              <a:gd name="connsiteX6" fmla="*/ 5262183 w 12887152"/>
              <a:gd name="connsiteY6" fmla="*/ 1399309 h 5176784"/>
              <a:gd name="connsiteX7" fmla="*/ 5527059 w 12887152"/>
              <a:gd name="connsiteY7" fmla="*/ 1825145 h 5176784"/>
              <a:gd name="connsiteX8" fmla="*/ 5685000 w 12887152"/>
              <a:gd name="connsiteY8" fmla="*/ 1261080 h 5176784"/>
              <a:gd name="connsiteX9" fmla="*/ 6111999 w 12887152"/>
              <a:gd name="connsiteY9" fmla="*/ 987875 h 5176784"/>
              <a:gd name="connsiteX10" fmla="*/ 6234198 w 12887152"/>
              <a:gd name="connsiteY10" fmla="*/ 658914 h 5176784"/>
              <a:gd name="connsiteX11" fmla="*/ 6780318 w 12887152"/>
              <a:gd name="connsiteY11" fmla="*/ 813173 h 5176784"/>
              <a:gd name="connsiteX12" fmla="*/ 6991551 w 12887152"/>
              <a:gd name="connsiteY12" fmla="*/ 593867 h 5176784"/>
              <a:gd name="connsiteX13" fmla="*/ 7181354 w 12887152"/>
              <a:gd name="connsiteY13" fmla="*/ 519061 h 5176784"/>
              <a:gd name="connsiteX14" fmla="*/ 7486502 w 12887152"/>
              <a:gd name="connsiteY14" fmla="*/ 3094 h 5176784"/>
              <a:gd name="connsiteX15" fmla="*/ 7781108 w 12887152"/>
              <a:gd name="connsiteY15" fmla="*/ 115863 h 5176784"/>
              <a:gd name="connsiteX16" fmla="*/ 7901151 w 12887152"/>
              <a:gd name="connsiteY16" fmla="*/ 326539 h 5176784"/>
              <a:gd name="connsiteX17" fmla="*/ 8131660 w 12887152"/>
              <a:gd name="connsiteY17" fmla="*/ 597030 h 5176784"/>
              <a:gd name="connsiteX18" fmla="*/ 8253256 w 12887152"/>
              <a:gd name="connsiteY18" fmla="*/ 1023223 h 5176784"/>
              <a:gd name="connsiteX19" fmla="*/ 8413762 w 12887152"/>
              <a:gd name="connsiteY19" fmla="*/ 1194874 h 5176784"/>
              <a:gd name="connsiteX20" fmla="*/ 8595143 w 12887152"/>
              <a:gd name="connsiteY20" fmla="*/ 1453063 h 5176784"/>
              <a:gd name="connsiteX21" fmla="*/ 8706807 w 12887152"/>
              <a:gd name="connsiteY21" fmla="*/ 1487109 h 5176784"/>
              <a:gd name="connsiteX22" fmla="*/ 8790709 w 12887152"/>
              <a:gd name="connsiteY22" fmla="*/ 1618027 h 5176784"/>
              <a:gd name="connsiteX23" fmla="*/ 8960133 w 12887152"/>
              <a:gd name="connsiteY23" fmla="*/ 1522170 h 5176784"/>
              <a:gd name="connsiteX24" fmla="*/ 9298594 w 12887152"/>
              <a:gd name="connsiteY24" fmla="*/ 1452275 h 5176784"/>
              <a:gd name="connsiteX25" fmla="*/ 9997651 w 12887152"/>
              <a:gd name="connsiteY25" fmla="*/ 1391482 h 5176784"/>
              <a:gd name="connsiteX26" fmla="*/ 10436521 w 12887152"/>
              <a:gd name="connsiteY26" fmla="*/ 1145104 h 5176784"/>
              <a:gd name="connsiteX27" fmla="*/ 11441291 w 12887152"/>
              <a:gd name="connsiteY27" fmla="*/ 1622469 h 5176784"/>
              <a:gd name="connsiteX28" fmla="*/ 12457614 w 12887152"/>
              <a:gd name="connsiteY28" fmla="*/ 1283693 h 5176784"/>
              <a:gd name="connsiteX29" fmla="*/ 8956024 w 12887152"/>
              <a:gd name="connsiteY29" fmla="*/ 5176784 h 5176784"/>
              <a:gd name="connsiteX30" fmla="*/ 12049 w 12887152"/>
              <a:gd name="connsiteY30" fmla="*/ 5167259 h 5176784"/>
              <a:gd name="connsiteX31" fmla="*/ 2559 w 12887152"/>
              <a:gd name="connsiteY31" fmla="*/ 3739670 h 5176784"/>
              <a:gd name="connsiteX32" fmla="*/ 202583 w 12887152"/>
              <a:gd name="connsiteY32" fmla="*/ 3472970 h 5176784"/>
              <a:gd name="connsiteX33" fmla="*/ 458567 w 12887152"/>
              <a:gd name="connsiteY33" fmla="*/ 3558696 h 5176784"/>
              <a:gd name="connsiteX34" fmla="*/ 696691 w 12887152"/>
              <a:gd name="connsiteY34" fmla="*/ 3368196 h 5176784"/>
              <a:gd name="connsiteX35" fmla="*/ 896716 w 12887152"/>
              <a:gd name="connsiteY35" fmla="*/ 3234846 h 5176784"/>
              <a:gd name="connsiteX36" fmla="*/ 1039591 w 12887152"/>
              <a:gd name="connsiteY36" fmla="*/ 2958621 h 5176784"/>
              <a:gd name="connsiteX37" fmla="*/ 1411065 w 12887152"/>
              <a:gd name="connsiteY37" fmla="*/ 2825271 h 5176784"/>
              <a:gd name="connsiteX38" fmla="*/ 1685925 w 12887152"/>
              <a:gd name="connsiteY38" fmla="*/ 2758595 h 5176784"/>
              <a:gd name="connsiteX39" fmla="*/ 1856372 w 12887152"/>
              <a:gd name="connsiteY39" fmla="*/ 2535509 h 5176784"/>
              <a:gd name="connsiteX40" fmla="*/ 1976688 w 12887152"/>
              <a:gd name="connsiteY40" fmla="*/ 2579625 h 5176784"/>
              <a:gd name="connsiteX41" fmla="*/ 2096364 w 12887152"/>
              <a:gd name="connsiteY41" fmla="*/ 2424218 h 5176784"/>
              <a:gd name="connsiteX42" fmla="*/ 2345657 w 12887152"/>
              <a:gd name="connsiteY42" fmla="*/ 2427225 h 5176784"/>
              <a:gd name="connsiteX43" fmla="*/ 2480371 w 12887152"/>
              <a:gd name="connsiteY43" fmla="*/ 2576117 h 5176784"/>
              <a:gd name="connsiteX44" fmla="*/ 2674520 w 12887152"/>
              <a:gd name="connsiteY44" fmla="*/ 2523478 h 5176784"/>
              <a:gd name="connsiteX45" fmla="*/ 3007393 w 12887152"/>
              <a:gd name="connsiteY45" fmla="*/ 2491394 h 5176784"/>
              <a:gd name="connsiteX46" fmla="*/ 3316064 w 12887152"/>
              <a:gd name="connsiteY46" fmla="*/ 2501421 h 5176784"/>
              <a:gd name="connsiteX47" fmla="*/ 3380372 w 12887152"/>
              <a:gd name="connsiteY47" fmla="*/ 2355036 h 5176784"/>
              <a:gd name="connsiteX48" fmla="*/ 3510718 w 12887152"/>
              <a:gd name="connsiteY48" fmla="*/ 2262209 h 5176784"/>
              <a:gd name="connsiteX0" fmla="*/ 3510718 w 12992034"/>
              <a:gd name="connsiteY0" fmla="*/ 2262209 h 5176784"/>
              <a:gd name="connsiteX1" fmla="*/ 3834130 w 12992034"/>
              <a:gd name="connsiteY1" fmla="*/ 2072099 h 5176784"/>
              <a:gd name="connsiteX2" fmla="*/ 4068538 w 12992034"/>
              <a:gd name="connsiteY2" fmla="*/ 1827005 h 5176784"/>
              <a:gd name="connsiteX3" fmla="*/ 4447871 w 12992034"/>
              <a:gd name="connsiteY3" fmla="*/ 1876613 h 5176784"/>
              <a:gd name="connsiteX4" fmla="*/ 4932915 w 12992034"/>
              <a:gd name="connsiteY4" fmla="*/ 1682629 h 5176784"/>
              <a:gd name="connsiteX5" fmla="*/ 5055885 w 12992034"/>
              <a:gd name="connsiteY5" fmla="*/ 1691331 h 5176784"/>
              <a:gd name="connsiteX6" fmla="*/ 5262183 w 12992034"/>
              <a:gd name="connsiteY6" fmla="*/ 1399309 h 5176784"/>
              <a:gd name="connsiteX7" fmla="*/ 5527059 w 12992034"/>
              <a:gd name="connsiteY7" fmla="*/ 1825145 h 5176784"/>
              <a:gd name="connsiteX8" fmla="*/ 5685000 w 12992034"/>
              <a:gd name="connsiteY8" fmla="*/ 1261080 h 5176784"/>
              <a:gd name="connsiteX9" fmla="*/ 6111999 w 12992034"/>
              <a:gd name="connsiteY9" fmla="*/ 987875 h 5176784"/>
              <a:gd name="connsiteX10" fmla="*/ 6234198 w 12992034"/>
              <a:gd name="connsiteY10" fmla="*/ 658914 h 5176784"/>
              <a:gd name="connsiteX11" fmla="*/ 6780318 w 12992034"/>
              <a:gd name="connsiteY11" fmla="*/ 813173 h 5176784"/>
              <a:gd name="connsiteX12" fmla="*/ 6991551 w 12992034"/>
              <a:gd name="connsiteY12" fmla="*/ 593867 h 5176784"/>
              <a:gd name="connsiteX13" fmla="*/ 7181354 w 12992034"/>
              <a:gd name="connsiteY13" fmla="*/ 519061 h 5176784"/>
              <a:gd name="connsiteX14" fmla="*/ 7486502 w 12992034"/>
              <a:gd name="connsiteY14" fmla="*/ 3094 h 5176784"/>
              <a:gd name="connsiteX15" fmla="*/ 7781108 w 12992034"/>
              <a:gd name="connsiteY15" fmla="*/ 115863 h 5176784"/>
              <a:gd name="connsiteX16" fmla="*/ 7901151 w 12992034"/>
              <a:gd name="connsiteY16" fmla="*/ 326539 h 5176784"/>
              <a:gd name="connsiteX17" fmla="*/ 8131660 w 12992034"/>
              <a:gd name="connsiteY17" fmla="*/ 597030 h 5176784"/>
              <a:gd name="connsiteX18" fmla="*/ 8253256 w 12992034"/>
              <a:gd name="connsiteY18" fmla="*/ 1023223 h 5176784"/>
              <a:gd name="connsiteX19" fmla="*/ 8413762 w 12992034"/>
              <a:gd name="connsiteY19" fmla="*/ 1194874 h 5176784"/>
              <a:gd name="connsiteX20" fmla="*/ 8595143 w 12992034"/>
              <a:gd name="connsiteY20" fmla="*/ 1453063 h 5176784"/>
              <a:gd name="connsiteX21" fmla="*/ 8706807 w 12992034"/>
              <a:gd name="connsiteY21" fmla="*/ 1487109 h 5176784"/>
              <a:gd name="connsiteX22" fmla="*/ 8790709 w 12992034"/>
              <a:gd name="connsiteY22" fmla="*/ 1618027 h 5176784"/>
              <a:gd name="connsiteX23" fmla="*/ 8960133 w 12992034"/>
              <a:gd name="connsiteY23" fmla="*/ 1522170 h 5176784"/>
              <a:gd name="connsiteX24" fmla="*/ 9298594 w 12992034"/>
              <a:gd name="connsiteY24" fmla="*/ 1452275 h 5176784"/>
              <a:gd name="connsiteX25" fmla="*/ 9997651 w 12992034"/>
              <a:gd name="connsiteY25" fmla="*/ 1391482 h 5176784"/>
              <a:gd name="connsiteX26" fmla="*/ 10436521 w 12992034"/>
              <a:gd name="connsiteY26" fmla="*/ 1145104 h 5176784"/>
              <a:gd name="connsiteX27" fmla="*/ 11441291 w 12992034"/>
              <a:gd name="connsiteY27" fmla="*/ 1622469 h 5176784"/>
              <a:gd name="connsiteX28" fmla="*/ 12457614 w 12992034"/>
              <a:gd name="connsiteY28" fmla="*/ 1283693 h 5176784"/>
              <a:gd name="connsiteX29" fmla="*/ 12757889 w 12992034"/>
              <a:gd name="connsiteY29" fmla="*/ 2053640 h 5176784"/>
              <a:gd name="connsiteX30" fmla="*/ 8956024 w 12992034"/>
              <a:gd name="connsiteY30" fmla="*/ 5176784 h 5176784"/>
              <a:gd name="connsiteX31" fmla="*/ 12049 w 12992034"/>
              <a:gd name="connsiteY31" fmla="*/ 5167259 h 5176784"/>
              <a:gd name="connsiteX32" fmla="*/ 2559 w 12992034"/>
              <a:gd name="connsiteY32" fmla="*/ 3739670 h 5176784"/>
              <a:gd name="connsiteX33" fmla="*/ 202583 w 12992034"/>
              <a:gd name="connsiteY33" fmla="*/ 3472970 h 5176784"/>
              <a:gd name="connsiteX34" fmla="*/ 458567 w 12992034"/>
              <a:gd name="connsiteY34" fmla="*/ 3558696 h 5176784"/>
              <a:gd name="connsiteX35" fmla="*/ 696691 w 12992034"/>
              <a:gd name="connsiteY35" fmla="*/ 3368196 h 5176784"/>
              <a:gd name="connsiteX36" fmla="*/ 896716 w 12992034"/>
              <a:gd name="connsiteY36" fmla="*/ 3234846 h 5176784"/>
              <a:gd name="connsiteX37" fmla="*/ 1039591 w 12992034"/>
              <a:gd name="connsiteY37" fmla="*/ 2958621 h 5176784"/>
              <a:gd name="connsiteX38" fmla="*/ 1411065 w 12992034"/>
              <a:gd name="connsiteY38" fmla="*/ 2825271 h 5176784"/>
              <a:gd name="connsiteX39" fmla="*/ 1685925 w 12992034"/>
              <a:gd name="connsiteY39" fmla="*/ 2758595 h 5176784"/>
              <a:gd name="connsiteX40" fmla="*/ 1856372 w 12992034"/>
              <a:gd name="connsiteY40" fmla="*/ 2535509 h 5176784"/>
              <a:gd name="connsiteX41" fmla="*/ 1976688 w 12992034"/>
              <a:gd name="connsiteY41" fmla="*/ 2579625 h 5176784"/>
              <a:gd name="connsiteX42" fmla="*/ 2096364 w 12992034"/>
              <a:gd name="connsiteY42" fmla="*/ 2424218 h 5176784"/>
              <a:gd name="connsiteX43" fmla="*/ 2345657 w 12992034"/>
              <a:gd name="connsiteY43" fmla="*/ 2427225 h 5176784"/>
              <a:gd name="connsiteX44" fmla="*/ 2480371 w 12992034"/>
              <a:gd name="connsiteY44" fmla="*/ 2576117 h 5176784"/>
              <a:gd name="connsiteX45" fmla="*/ 2674520 w 12992034"/>
              <a:gd name="connsiteY45" fmla="*/ 2523478 h 5176784"/>
              <a:gd name="connsiteX46" fmla="*/ 3007393 w 12992034"/>
              <a:gd name="connsiteY46" fmla="*/ 2491394 h 5176784"/>
              <a:gd name="connsiteX47" fmla="*/ 3316064 w 12992034"/>
              <a:gd name="connsiteY47" fmla="*/ 2501421 h 5176784"/>
              <a:gd name="connsiteX48" fmla="*/ 3380372 w 12992034"/>
              <a:gd name="connsiteY48" fmla="*/ 2355036 h 5176784"/>
              <a:gd name="connsiteX49" fmla="*/ 3510718 w 12992034"/>
              <a:gd name="connsiteY49" fmla="*/ 2262209 h 5176784"/>
              <a:gd name="connsiteX0" fmla="*/ 3510718 w 13437613"/>
              <a:gd name="connsiteY0" fmla="*/ 2262209 h 5176784"/>
              <a:gd name="connsiteX1" fmla="*/ 3834130 w 13437613"/>
              <a:gd name="connsiteY1" fmla="*/ 2072099 h 5176784"/>
              <a:gd name="connsiteX2" fmla="*/ 4068538 w 13437613"/>
              <a:gd name="connsiteY2" fmla="*/ 1827005 h 5176784"/>
              <a:gd name="connsiteX3" fmla="*/ 4447871 w 13437613"/>
              <a:gd name="connsiteY3" fmla="*/ 1876613 h 5176784"/>
              <a:gd name="connsiteX4" fmla="*/ 4932915 w 13437613"/>
              <a:gd name="connsiteY4" fmla="*/ 1682629 h 5176784"/>
              <a:gd name="connsiteX5" fmla="*/ 5055885 w 13437613"/>
              <a:gd name="connsiteY5" fmla="*/ 1691331 h 5176784"/>
              <a:gd name="connsiteX6" fmla="*/ 5262183 w 13437613"/>
              <a:gd name="connsiteY6" fmla="*/ 1399309 h 5176784"/>
              <a:gd name="connsiteX7" fmla="*/ 5527059 w 13437613"/>
              <a:gd name="connsiteY7" fmla="*/ 1825145 h 5176784"/>
              <a:gd name="connsiteX8" fmla="*/ 5685000 w 13437613"/>
              <a:gd name="connsiteY8" fmla="*/ 1261080 h 5176784"/>
              <a:gd name="connsiteX9" fmla="*/ 6111999 w 13437613"/>
              <a:gd name="connsiteY9" fmla="*/ 987875 h 5176784"/>
              <a:gd name="connsiteX10" fmla="*/ 6234198 w 13437613"/>
              <a:gd name="connsiteY10" fmla="*/ 658914 h 5176784"/>
              <a:gd name="connsiteX11" fmla="*/ 6780318 w 13437613"/>
              <a:gd name="connsiteY11" fmla="*/ 813173 h 5176784"/>
              <a:gd name="connsiteX12" fmla="*/ 6991551 w 13437613"/>
              <a:gd name="connsiteY12" fmla="*/ 593867 h 5176784"/>
              <a:gd name="connsiteX13" fmla="*/ 7181354 w 13437613"/>
              <a:gd name="connsiteY13" fmla="*/ 519061 h 5176784"/>
              <a:gd name="connsiteX14" fmla="*/ 7486502 w 13437613"/>
              <a:gd name="connsiteY14" fmla="*/ 3094 h 5176784"/>
              <a:gd name="connsiteX15" fmla="*/ 7781108 w 13437613"/>
              <a:gd name="connsiteY15" fmla="*/ 115863 h 5176784"/>
              <a:gd name="connsiteX16" fmla="*/ 7901151 w 13437613"/>
              <a:gd name="connsiteY16" fmla="*/ 326539 h 5176784"/>
              <a:gd name="connsiteX17" fmla="*/ 8131660 w 13437613"/>
              <a:gd name="connsiteY17" fmla="*/ 597030 h 5176784"/>
              <a:gd name="connsiteX18" fmla="*/ 8253256 w 13437613"/>
              <a:gd name="connsiteY18" fmla="*/ 1023223 h 5176784"/>
              <a:gd name="connsiteX19" fmla="*/ 8413762 w 13437613"/>
              <a:gd name="connsiteY19" fmla="*/ 1194874 h 5176784"/>
              <a:gd name="connsiteX20" fmla="*/ 8595143 w 13437613"/>
              <a:gd name="connsiteY20" fmla="*/ 1453063 h 5176784"/>
              <a:gd name="connsiteX21" fmla="*/ 8706807 w 13437613"/>
              <a:gd name="connsiteY21" fmla="*/ 1487109 h 5176784"/>
              <a:gd name="connsiteX22" fmla="*/ 8790709 w 13437613"/>
              <a:gd name="connsiteY22" fmla="*/ 1618027 h 5176784"/>
              <a:gd name="connsiteX23" fmla="*/ 8960133 w 13437613"/>
              <a:gd name="connsiteY23" fmla="*/ 1522170 h 5176784"/>
              <a:gd name="connsiteX24" fmla="*/ 9298594 w 13437613"/>
              <a:gd name="connsiteY24" fmla="*/ 1452275 h 5176784"/>
              <a:gd name="connsiteX25" fmla="*/ 9997651 w 13437613"/>
              <a:gd name="connsiteY25" fmla="*/ 1391482 h 5176784"/>
              <a:gd name="connsiteX26" fmla="*/ 10436521 w 13437613"/>
              <a:gd name="connsiteY26" fmla="*/ 1145104 h 5176784"/>
              <a:gd name="connsiteX27" fmla="*/ 11441291 w 13437613"/>
              <a:gd name="connsiteY27" fmla="*/ 1622469 h 5176784"/>
              <a:gd name="connsiteX28" fmla="*/ 12457614 w 13437613"/>
              <a:gd name="connsiteY28" fmla="*/ 1283693 h 5176784"/>
              <a:gd name="connsiteX29" fmla="*/ 13277604 w 13437613"/>
              <a:gd name="connsiteY29" fmla="*/ 1098909 h 5176784"/>
              <a:gd name="connsiteX30" fmla="*/ 8956024 w 13437613"/>
              <a:gd name="connsiteY30" fmla="*/ 5176784 h 5176784"/>
              <a:gd name="connsiteX31" fmla="*/ 12049 w 13437613"/>
              <a:gd name="connsiteY31" fmla="*/ 5167259 h 5176784"/>
              <a:gd name="connsiteX32" fmla="*/ 2559 w 13437613"/>
              <a:gd name="connsiteY32" fmla="*/ 3739670 h 5176784"/>
              <a:gd name="connsiteX33" fmla="*/ 202583 w 13437613"/>
              <a:gd name="connsiteY33" fmla="*/ 3472970 h 5176784"/>
              <a:gd name="connsiteX34" fmla="*/ 458567 w 13437613"/>
              <a:gd name="connsiteY34" fmla="*/ 3558696 h 5176784"/>
              <a:gd name="connsiteX35" fmla="*/ 696691 w 13437613"/>
              <a:gd name="connsiteY35" fmla="*/ 3368196 h 5176784"/>
              <a:gd name="connsiteX36" fmla="*/ 896716 w 13437613"/>
              <a:gd name="connsiteY36" fmla="*/ 3234846 h 5176784"/>
              <a:gd name="connsiteX37" fmla="*/ 1039591 w 13437613"/>
              <a:gd name="connsiteY37" fmla="*/ 2958621 h 5176784"/>
              <a:gd name="connsiteX38" fmla="*/ 1411065 w 13437613"/>
              <a:gd name="connsiteY38" fmla="*/ 2825271 h 5176784"/>
              <a:gd name="connsiteX39" fmla="*/ 1685925 w 13437613"/>
              <a:gd name="connsiteY39" fmla="*/ 2758595 h 5176784"/>
              <a:gd name="connsiteX40" fmla="*/ 1856372 w 13437613"/>
              <a:gd name="connsiteY40" fmla="*/ 2535509 h 5176784"/>
              <a:gd name="connsiteX41" fmla="*/ 1976688 w 13437613"/>
              <a:gd name="connsiteY41" fmla="*/ 2579625 h 5176784"/>
              <a:gd name="connsiteX42" fmla="*/ 2096364 w 13437613"/>
              <a:gd name="connsiteY42" fmla="*/ 2424218 h 5176784"/>
              <a:gd name="connsiteX43" fmla="*/ 2345657 w 13437613"/>
              <a:gd name="connsiteY43" fmla="*/ 2427225 h 5176784"/>
              <a:gd name="connsiteX44" fmla="*/ 2480371 w 13437613"/>
              <a:gd name="connsiteY44" fmla="*/ 2576117 h 5176784"/>
              <a:gd name="connsiteX45" fmla="*/ 2674520 w 13437613"/>
              <a:gd name="connsiteY45" fmla="*/ 2523478 h 5176784"/>
              <a:gd name="connsiteX46" fmla="*/ 3007393 w 13437613"/>
              <a:gd name="connsiteY46" fmla="*/ 2491394 h 5176784"/>
              <a:gd name="connsiteX47" fmla="*/ 3316064 w 13437613"/>
              <a:gd name="connsiteY47" fmla="*/ 2501421 h 5176784"/>
              <a:gd name="connsiteX48" fmla="*/ 3380372 w 13437613"/>
              <a:gd name="connsiteY48" fmla="*/ 2355036 h 5176784"/>
              <a:gd name="connsiteX49" fmla="*/ 3510718 w 13437613"/>
              <a:gd name="connsiteY49" fmla="*/ 2262209 h 5176784"/>
              <a:gd name="connsiteX0" fmla="*/ 3510718 w 13277603"/>
              <a:gd name="connsiteY0" fmla="*/ 2262209 h 5176784"/>
              <a:gd name="connsiteX1" fmla="*/ 3834130 w 13277603"/>
              <a:gd name="connsiteY1" fmla="*/ 2072099 h 5176784"/>
              <a:gd name="connsiteX2" fmla="*/ 4068538 w 13277603"/>
              <a:gd name="connsiteY2" fmla="*/ 1827005 h 5176784"/>
              <a:gd name="connsiteX3" fmla="*/ 4447871 w 13277603"/>
              <a:gd name="connsiteY3" fmla="*/ 1876613 h 5176784"/>
              <a:gd name="connsiteX4" fmla="*/ 4932915 w 13277603"/>
              <a:gd name="connsiteY4" fmla="*/ 1682629 h 5176784"/>
              <a:gd name="connsiteX5" fmla="*/ 5055885 w 13277603"/>
              <a:gd name="connsiteY5" fmla="*/ 1691331 h 5176784"/>
              <a:gd name="connsiteX6" fmla="*/ 5262183 w 13277603"/>
              <a:gd name="connsiteY6" fmla="*/ 1399309 h 5176784"/>
              <a:gd name="connsiteX7" fmla="*/ 5527059 w 13277603"/>
              <a:gd name="connsiteY7" fmla="*/ 1825145 h 5176784"/>
              <a:gd name="connsiteX8" fmla="*/ 5685000 w 13277603"/>
              <a:gd name="connsiteY8" fmla="*/ 1261080 h 5176784"/>
              <a:gd name="connsiteX9" fmla="*/ 6111999 w 13277603"/>
              <a:gd name="connsiteY9" fmla="*/ 987875 h 5176784"/>
              <a:gd name="connsiteX10" fmla="*/ 6234198 w 13277603"/>
              <a:gd name="connsiteY10" fmla="*/ 658914 h 5176784"/>
              <a:gd name="connsiteX11" fmla="*/ 6780318 w 13277603"/>
              <a:gd name="connsiteY11" fmla="*/ 813173 h 5176784"/>
              <a:gd name="connsiteX12" fmla="*/ 6991551 w 13277603"/>
              <a:gd name="connsiteY12" fmla="*/ 593867 h 5176784"/>
              <a:gd name="connsiteX13" fmla="*/ 7181354 w 13277603"/>
              <a:gd name="connsiteY13" fmla="*/ 519061 h 5176784"/>
              <a:gd name="connsiteX14" fmla="*/ 7486502 w 13277603"/>
              <a:gd name="connsiteY14" fmla="*/ 3094 h 5176784"/>
              <a:gd name="connsiteX15" fmla="*/ 7781108 w 13277603"/>
              <a:gd name="connsiteY15" fmla="*/ 115863 h 5176784"/>
              <a:gd name="connsiteX16" fmla="*/ 7901151 w 13277603"/>
              <a:gd name="connsiteY16" fmla="*/ 326539 h 5176784"/>
              <a:gd name="connsiteX17" fmla="*/ 8131660 w 13277603"/>
              <a:gd name="connsiteY17" fmla="*/ 597030 h 5176784"/>
              <a:gd name="connsiteX18" fmla="*/ 8253256 w 13277603"/>
              <a:gd name="connsiteY18" fmla="*/ 1023223 h 5176784"/>
              <a:gd name="connsiteX19" fmla="*/ 8413762 w 13277603"/>
              <a:gd name="connsiteY19" fmla="*/ 1194874 h 5176784"/>
              <a:gd name="connsiteX20" fmla="*/ 8595143 w 13277603"/>
              <a:gd name="connsiteY20" fmla="*/ 1453063 h 5176784"/>
              <a:gd name="connsiteX21" fmla="*/ 8706807 w 13277603"/>
              <a:gd name="connsiteY21" fmla="*/ 1487109 h 5176784"/>
              <a:gd name="connsiteX22" fmla="*/ 8790709 w 13277603"/>
              <a:gd name="connsiteY22" fmla="*/ 1618027 h 5176784"/>
              <a:gd name="connsiteX23" fmla="*/ 8960133 w 13277603"/>
              <a:gd name="connsiteY23" fmla="*/ 1522170 h 5176784"/>
              <a:gd name="connsiteX24" fmla="*/ 9298594 w 13277603"/>
              <a:gd name="connsiteY24" fmla="*/ 1452275 h 5176784"/>
              <a:gd name="connsiteX25" fmla="*/ 9997651 w 13277603"/>
              <a:gd name="connsiteY25" fmla="*/ 1391482 h 5176784"/>
              <a:gd name="connsiteX26" fmla="*/ 10436521 w 13277603"/>
              <a:gd name="connsiteY26" fmla="*/ 1145104 h 5176784"/>
              <a:gd name="connsiteX27" fmla="*/ 11441291 w 13277603"/>
              <a:gd name="connsiteY27" fmla="*/ 1622469 h 5176784"/>
              <a:gd name="connsiteX28" fmla="*/ 12457614 w 13277603"/>
              <a:gd name="connsiteY28" fmla="*/ 1283693 h 5176784"/>
              <a:gd name="connsiteX29" fmla="*/ 13277604 w 13277603"/>
              <a:gd name="connsiteY29" fmla="*/ 1098909 h 5176784"/>
              <a:gd name="connsiteX30" fmla="*/ 8956024 w 13277603"/>
              <a:gd name="connsiteY30" fmla="*/ 5176784 h 5176784"/>
              <a:gd name="connsiteX31" fmla="*/ 12049 w 13277603"/>
              <a:gd name="connsiteY31" fmla="*/ 5167259 h 5176784"/>
              <a:gd name="connsiteX32" fmla="*/ 2559 w 13277603"/>
              <a:gd name="connsiteY32" fmla="*/ 3739670 h 5176784"/>
              <a:gd name="connsiteX33" fmla="*/ 202583 w 13277603"/>
              <a:gd name="connsiteY33" fmla="*/ 3472970 h 5176784"/>
              <a:gd name="connsiteX34" fmla="*/ 458567 w 13277603"/>
              <a:gd name="connsiteY34" fmla="*/ 3558696 h 5176784"/>
              <a:gd name="connsiteX35" fmla="*/ 696691 w 13277603"/>
              <a:gd name="connsiteY35" fmla="*/ 3368196 h 5176784"/>
              <a:gd name="connsiteX36" fmla="*/ 896716 w 13277603"/>
              <a:gd name="connsiteY36" fmla="*/ 3234846 h 5176784"/>
              <a:gd name="connsiteX37" fmla="*/ 1039591 w 13277603"/>
              <a:gd name="connsiteY37" fmla="*/ 2958621 h 5176784"/>
              <a:gd name="connsiteX38" fmla="*/ 1411065 w 13277603"/>
              <a:gd name="connsiteY38" fmla="*/ 2825271 h 5176784"/>
              <a:gd name="connsiteX39" fmla="*/ 1685925 w 13277603"/>
              <a:gd name="connsiteY39" fmla="*/ 2758595 h 5176784"/>
              <a:gd name="connsiteX40" fmla="*/ 1856372 w 13277603"/>
              <a:gd name="connsiteY40" fmla="*/ 2535509 h 5176784"/>
              <a:gd name="connsiteX41" fmla="*/ 1976688 w 13277603"/>
              <a:gd name="connsiteY41" fmla="*/ 2579625 h 5176784"/>
              <a:gd name="connsiteX42" fmla="*/ 2096364 w 13277603"/>
              <a:gd name="connsiteY42" fmla="*/ 2424218 h 5176784"/>
              <a:gd name="connsiteX43" fmla="*/ 2345657 w 13277603"/>
              <a:gd name="connsiteY43" fmla="*/ 2427225 h 5176784"/>
              <a:gd name="connsiteX44" fmla="*/ 2480371 w 13277603"/>
              <a:gd name="connsiteY44" fmla="*/ 2576117 h 5176784"/>
              <a:gd name="connsiteX45" fmla="*/ 2674520 w 13277603"/>
              <a:gd name="connsiteY45" fmla="*/ 2523478 h 5176784"/>
              <a:gd name="connsiteX46" fmla="*/ 3007393 w 13277603"/>
              <a:gd name="connsiteY46" fmla="*/ 2491394 h 5176784"/>
              <a:gd name="connsiteX47" fmla="*/ 3316064 w 13277603"/>
              <a:gd name="connsiteY47" fmla="*/ 2501421 h 5176784"/>
              <a:gd name="connsiteX48" fmla="*/ 3380372 w 13277603"/>
              <a:gd name="connsiteY48" fmla="*/ 2355036 h 5176784"/>
              <a:gd name="connsiteX49" fmla="*/ 3510718 w 13277603"/>
              <a:gd name="connsiteY49" fmla="*/ 2262209 h 5176784"/>
              <a:gd name="connsiteX0" fmla="*/ 3510718 w 13353605"/>
              <a:gd name="connsiteY0" fmla="*/ 2262209 h 5176784"/>
              <a:gd name="connsiteX1" fmla="*/ 3834130 w 13353605"/>
              <a:gd name="connsiteY1" fmla="*/ 2072099 h 5176784"/>
              <a:gd name="connsiteX2" fmla="*/ 4068538 w 13353605"/>
              <a:gd name="connsiteY2" fmla="*/ 1827005 h 5176784"/>
              <a:gd name="connsiteX3" fmla="*/ 4447871 w 13353605"/>
              <a:gd name="connsiteY3" fmla="*/ 1876613 h 5176784"/>
              <a:gd name="connsiteX4" fmla="*/ 4932915 w 13353605"/>
              <a:gd name="connsiteY4" fmla="*/ 1682629 h 5176784"/>
              <a:gd name="connsiteX5" fmla="*/ 5055885 w 13353605"/>
              <a:gd name="connsiteY5" fmla="*/ 1691331 h 5176784"/>
              <a:gd name="connsiteX6" fmla="*/ 5262183 w 13353605"/>
              <a:gd name="connsiteY6" fmla="*/ 1399309 h 5176784"/>
              <a:gd name="connsiteX7" fmla="*/ 5527059 w 13353605"/>
              <a:gd name="connsiteY7" fmla="*/ 1825145 h 5176784"/>
              <a:gd name="connsiteX8" fmla="*/ 5685000 w 13353605"/>
              <a:gd name="connsiteY8" fmla="*/ 1261080 h 5176784"/>
              <a:gd name="connsiteX9" fmla="*/ 6111999 w 13353605"/>
              <a:gd name="connsiteY9" fmla="*/ 987875 h 5176784"/>
              <a:gd name="connsiteX10" fmla="*/ 6234198 w 13353605"/>
              <a:gd name="connsiteY10" fmla="*/ 658914 h 5176784"/>
              <a:gd name="connsiteX11" fmla="*/ 6780318 w 13353605"/>
              <a:gd name="connsiteY11" fmla="*/ 813173 h 5176784"/>
              <a:gd name="connsiteX12" fmla="*/ 6991551 w 13353605"/>
              <a:gd name="connsiteY12" fmla="*/ 593867 h 5176784"/>
              <a:gd name="connsiteX13" fmla="*/ 7181354 w 13353605"/>
              <a:gd name="connsiteY13" fmla="*/ 519061 h 5176784"/>
              <a:gd name="connsiteX14" fmla="*/ 7486502 w 13353605"/>
              <a:gd name="connsiteY14" fmla="*/ 3094 h 5176784"/>
              <a:gd name="connsiteX15" fmla="*/ 7781108 w 13353605"/>
              <a:gd name="connsiteY15" fmla="*/ 115863 h 5176784"/>
              <a:gd name="connsiteX16" fmla="*/ 7901151 w 13353605"/>
              <a:gd name="connsiteY16" fmla="*/ 326539 h 5176784"/>
              <a:gd name="connsiteX17" fmla="*/ 8131660 w 13353605"/>
              <a:gd name="connsiteY17" fmla="*/ 597030 h 5176784"/>
              <a:gd name="connsiteX18" fmla="*/ 8253256 w 13353605"/>
              <a:gd name="connsiteY18" fmla="*/ 1023223 h 5176784"/>
              <a:gd name="connsiteX19" fmla="*/ 8413762 w 13353605"/>
              <a:gd name="connsiteY19" fmla="*/ 1194874 h 5176784"/>
              <a:gd name="connsiteX20" fmla="*/ 8595143 w 13353605"/>
              <a:gd name="connsiteY20" fmla="*/ 1453063 h 5176784"/>
              <a:gd name="connsiteX21" fmla="*/ 8706807 w 13353605"/>
              <a:gd name="connsiteY21" fmla="*/ 1487109 h 5176784"/>
              <a:gd name="connsiteX22" fmla="*/ 8790709 w 13353605"/>
              <a:gd name="connsiteY22" fmla="*/ 1618027 h 5176784"/>
              <a:gd name="connsiteX23" fmla="*/ 8960133 w 13353605"/>
              <a:gd name="connsiteY23" fmla="*/ 1522170 h 5176784"/>
              <a:gd name="connsiteX24" fmla="*/ 9298594 w 13353605"/>
              <a:gd name="connsiteY24" fmla="*/ 1452275 h 5176784"/>
              <a:gd name="connsiteX25" fmla="*/ 9997651 w 13353605"/>
              <a:gd name="connsiteY25" fmla="*/ 1391482 h 5176784"/>
              <a:gd name="connsiteX26" fmla="*/ 10436521 w 13353605"/>
              <a:gd name="connsiteY26" fmla="*/ 1145104 h 5176784"/>
              <a:gd name="connsiteX27" fmla="*/ 11441291 w 13353605"/>
              <a:gd name="connsiteY27" fmla="*/ 1622469 h 5176784"/>
              <a:gd name="connsiteX28" fmla="*/ 12457614 w 13353605"/>
              <a:gd name="connsiteY28" fmla="*/ 1283693 h 5176784"/>
              <a:gd name="connsiteX29" fmla="*/ 13277604 w 13353605"/>
              <a:gd name="connsiteY29" fmla="*/ 1098909 h 5176784"/>
              <a:gd name="connsiteX30" fmla="*/ 8956024 w 13353605"/>
              <a:gd name="connsiteY30" fmla="*/ 5176784 h 5176784"/>
              <a:gd name="connsiteX31" fmla="*/ 12049 w 13353605"/>
              <a:gd name="connsiteY31" fmla="*/ 5167259 h 5176784"/>
              <a:gd name="connsiteX32" fmla="*/ 2559 w 13353605"/>
              <a:gd name="connsiteY32" fmla="*/ 3739670 h 5176784"/>
              <a:gd name="connsiteX33" fmla="*/ 202583 w 13353605"/>
              <a:gd name="connsiteY33" fmla="*/ 3472970 h 5176784"/>
              <a:gd name="connsiteX34" fmla="*/ 458567 w 13353605"/>
              <a:gd name="connsiteY34" fmla="*/ 3558696 h 5176784"/>
              <a:gd name="connsiteX35" fmla="*/ 696691 w 13353605"/>
              <a:gd name="connsiteY35" fmla="*/ 3368196 h 5176784"/>
              <a:gd name="connsiteX36" fmla="*/ 896716 w 13353605"/>
              <a:gd name="connsiteY36" fmla="*/ 3234846 h 5176784"/>
              <a:gd name="connsiteX37" fmla="*/ 1039591 w 13353605"/>
              <a:gd name="connsiteY37" fmla="*/ 2958621 h 5176784"/>
              <a:gd name="connsiteX38" fmla="*/ 1411065 w 13353605"/>
              <a:gd name="connsiteY38" fmla="*/ 2825271 h 5176784"/>
              <a:gd name="connsiteX39" fmla="*/ 1685925 w 13353605"/>
              <a:gd name="connsiteY39" fmla="*/ 2758595 h 5176784"/>
              <a:gd name="connsiteX40" fmla="*/ 1856372 w 13353605"/>
              <a:gd name="connsiteY40" fmla="*/ 2535509 h 5176784"/>
              <a:gd name="connsiteX41" fmla="*/ 1976688 w 13353605"/>
              <a:gd name="connsiteY41" fmla="*/ 2579625 h 5176784"/>
              <a:gd name="connsiteX42" fmla="*/ 2096364 w 13353605"/>
              <a:gd name="connsiteY42" fmla="*/ 2424218 h 5176784"/>
              <a:gd name="connsiteX43" fmla="*/ 2345657 w 13353605"/>
              <a:gd name="connsiteY43" fmla="*/ 2427225 h 5176784"/>
              <a:gd name="connsiteX44" fmla="*/ 2480371 w 13353605"/>
              <a:gd name="connsiteY44" fmla="*/ 2576117 h 5176784"/>
              <a:gd name="connsiteX45" fmla="*/ 2674520 w 13353605"/>
              <a:gd name="connsiteY45" fmla="*/ 2523478 h 5176784"/>
              <a:gd name="connsiteX46" fmla="*/ 3007393 w 13353605"/>
              <a:gd name="connsiteY46" fmla="*/ 2491394 h 5176784"/>
              <a:gd name="connsiteX47" fmla="*/ 3316064 w 13353605"/>
              <a:gd name="connsiteY47" fmla="*/ 2501421 h 5176784"/>
              <a:gd name="connsiteX48" fmla="*/ 3380372 w 13353605"/>
              <a:gd name="connsiteY48" fmla="*/ 2355036 h 5176784"/>
              <a:gd name="connsiteX49" fmla="*/ 3510718 w 13353605"/>
              <a:gd name="connsiteY49" fmla="*/ 2262209 h 5176784"/>
              <a:gd name="connsiteX0" fmla="*/ 3510718 w 15864145"/>
              <a:gd name="connsiteY0" fmla="*/ 2262209 h 5167257"/>
              <a:gd name="connsiteX1" fmla="*/ 3834130 w 15864145"/>
              <a:gd name="connsiteY1" fmla="*/ 2072099 h 5167257"/>
              <a:gd name="connsiteX2" fmla="*/ 4068538 w 15864145"/>
              <a:gd name="connsiteY2" fmla="*/ 1827005 h 5167257"/>
              <a:gd name="connsiteX3" fmla="*/ 4447871 w 15864145"/>
              <a:gd name="connsiteY3" fmla="*/ 1876613 h 5167257"/>
              <a:gd name="connsiteX4" fmla="*/ 4932915 w 15864145"/>
              <a:gd name="connsiteY4" fmla="*/ 1682629 h 5167257"/>
              <a:gd name="connsiteX5" fmla="*/ 5055885 w 15864145"/>
              <a:gd name="connsiteY5" fmla="*/ 1691331 h 5167257"/>
              <a:gd name="connsiteX6" fmla="*/ 5262183 w 15864145"/>
              <a:gd name="connsiteY6" fmla="*/ 1399309 h 5167257"/>
              <a:gd name="connsiteX7" fmla="*/ 5527059 w 15864145"/>
              <a:gd name="connsiteY7" fmla="*/ 1825145 h 5167257"/>
              <a:gd name="connsiteX8" fmla="*/ 5685000 w 15864145"/>
              <a:gd name="connsiteY8" fmla="*/ 1261080 h 5167257"/>
              <a:gd name="connsiteX9" fmla="*/ 6111999 w 15864145"/>
              <a:gd name="connsiteY9" fmla="*/ 987875 h 5167257"/>
              <a:gd name="connsiteX10" fmla="*/ 6234198 w 15864145"/>
              <a:gd name="connsiteY10" fmla="*/ 658914 h 5167257"/>
              <a:gd name="connsiteX11" fmla="*/ 6780318 w 15864145"/>
              <a:gd name="connsiteY11" fmla="*/ 813173 h 5167257"/>
              <a:gd name="connsiteX12" fmla="*/ 6991551 w 15864145"/>
              <a:gd name="connsiteY12" fmla="*/ 593867 h 5167257"/>
              <a:gd name="connsiteX13" fmla="*/ 7181354 w 15864145"/>
              <a:gd name="connsiteY13" fmla="*/ 519061 h 5167257"/>
              <a:gd name="connsiteX14" fmla="*/ 7486502 w 15864145"/>
              <a:gd name="connsiteY14" fmla="*/ 3094 h 5167257"/>
              <a:gd name="connsiteX15" fmla="*/ 7781108 w 15864145"/>
              <a:gd name="connsiteY15" fmla="*/ 115863 h 5167257"/>
              <a:gd name="connsiteX16" fmla="*/ 7901151 w 15864145"/>
              <a:gd name="connsiteY16" fmla="*/ 326539 h 5167257"/>
              <a:gd name="connsiteX17" fmla="*/ 8131660 w 15864145"/>
              <a:gd name="connsiteY17" fmla="*/ 597030 h 5167257"/>
              <a:gd name="connsiteX18" fmla="*/ 8253256 w 15864145"/>
              <a:gd name="connsiteY18" fmla="*/ 1023223 h 5167257"/>
              <a:gd name="connsiteX19" fmla="*/ 8413762 w 15864145"/>
              <a:gd name="connsiteY19" fmla="*/ 1194874 h 5167257"/>
              <a:gd name="connsiteX20" fmla="*/ 8595143 w 15864145"/>
              <a:gd name="connsiteY20" fmla="*/ 1453063 h 5167257"/>
              <a:gd name="connsiteX21" fmla="*/ 8706807 w 15864145"/>
              <a:gd name="connsiteY21" fmla="*/ 1487109 h 5167257"/>
              <a:gd name="connsiteX22" fmla="*/ 8790709 w 15864145"/>
              <a:gd name="connsiteY22" fmla="*/ 1618027 h 5167257"/>
              <a:gd name="connsiteX23" fmla="*/ 8960133 w 15864145"/>
              <a:gd name="connsiteY23" fmla="*/ 1522170 h 5167257"/>
              <a:gd name="connsiteX24" fmla="*/ 9298594 w 15864145"/>
              <a:gd name="connsiteY24" fmla="*/ 1452275 h 5167257"/>
              <a:gd name="connsiteX25" fmla="*/ 9997651 w 15864145"/>
              <a:gd name="connsiteY25" fmla="*/ 1391482 h 5167257"/>
              <a:gd name="connsiteX26" fmla="*/ 10436521 w 15864145"/>
              <a:gd name="connsiteY26" fmla="*/ 1145104 h 5167257"/>
              <a:gd name="connsiteX27" fmla="*/ 11441291 w 15864145"/>
              <a:gd name="connsiteY27" fmla="*/ 1622469 h 5167257"/>
              <a:gd name="connsiteX28" fmla="*/ 12457614 w 15864145"/>
              <a:gd name="connsiteY28" fmla="*/ 1283693 h 5167257"/>
              <a:gd name="connsiteX29" fmla="*/ 13277604 w 15864145"/>
              <a:gd name="connsiteY29" fmla="*/ 1098909 h 5167257"/>
              <a:gd name="connsiteX30" fmla="*/ 15181025 w 15864145"/>
              <a:gd name="connsiteY30" fmla="*/ 5161384 h 5167257"/>
              <a:gd name="connsiteX31" fmla="*/ 12049 w 15864145"/>
              <a:gd name="connsiteY31" fmla="*/ 5167259 h 5167257"/>
              <a:gd name="connsiteX32" fmla="*/ 2559 w 15864145"/>
              <a:gd name="connsiteY32" fmla="*/ 3739670 h 5167257"/>
              <a:gd name="connsiteX33" fmla="*/ 202583 w 15864145"/>
              <a:gd name="connsiteY33" fmla="*/ 3472970 h 5167257"/>
              <a:gd name="connsiteX34" fmla="*/ 458567 w 15864145"/>
              <a:gd name="connsiteY34" fmla="*/ 3558696 h 5167257"/>
              <a:gd name="connsiteX35" fmla="*/ 696691 w 15864145"/>
              <a:gd name="connsiteY35" fmla="*/ 3368196 h 5167257"/>
              <a:gd name="connsiteX36" fmla="*/ 896716 w 15864145"/>
              <a:gd name="connsiteY36" fmla="*/ 3234846 h 5167257"/>
              <a:gd name="connsiteX37" fmla="*/ 1039591 w 15864145"/>
              <a:gd name="connsiteY37" fmla="*/ 2958621 h 5167257"/>
              <a:gd name="connsiteX38" fmla="*/ 1411065 w 15864145"/>
              <a:gd name="connsiteY38" fmla="*/ 2825271 h 5167257"/>
              <a:gd name="connsiteX39" fmla="*/ 1685925 w 15864145"/>
              <a:gd name="connsiteY39" fmla="*/ 2758595 h 5167257"/>
              <a:gd name="connsiteX40" fmla="*/ 1856372 w 15864145"/>
              <a:gd name="connsiteY40" fmla="*/ 2535509 h 5167257"/>
              <a:gd name="connsiteX41" fmla="*/ 1976688 w 15864145"/>
              <a:gd name="connsiteY41" fmla="*/ 2579625 h 5167257"/>
              <a:gd name="connsiteX42" fmla="*/ 2096364 w 15864145"/>
              <a:gd name="connsiteY42" fmla="*/ 2424218 h 5167257"/>
              <a:gd name="connsiteX43" fmla="*/ 2345657 w 15864145"/>
              <a:gd name="connsiteY43" fmla="*/ 2427225 h 5167257"/>
              <a:gd name="connsiteX44" fmla="*/ 2480371 w 15864145"/>
              <a:gd name="connsiteY44" fmla="*/ 2576117 h 5167257"/>
              <a:gd name="connsiteX45" fmla="*/ 2674520 w 15864145"/>
              <a:gd name="connsiteY45" fmla="*/ 2523478 h 5167257"/>
              <a:gd name="connsiteX46" fmla="*/ 3007393 w 15864145"/>
              <a:gd name="connsiteY46" fmla="*/ 2491394 h 5167257"/>
              <a:gd name="connsiteX47" fmla="*/ 3316064 w 15864145"/>
              <a:gd name="connsiteY47" fmla="*/ 2501421 h 5167257"/>
              <a:gd name="connsiteX48" fmla="*/ 3380372 w 15864145"/>
              <a:gd name="connsiteY48" fmla="*/ 2355036 h 5167257"/>
              <a:gd name="connsiteX49" fmla="*/ 3510718 w 15864145"/>
              <a:gd name="connsiteY49" fmla="*/ 2262209 h 5167257"/>
              <a:gd name="connsiteX0" fmla="*/ 3510718 w 30725011"/>
              <a:gd name="connsiteY0" fmla="*/ 2262209 h 5167257"/>
              <a:gd name="connsiteX1" fmla="*/ 3834130 w 30725011"/>
              <a:gd name="connsiteY1" fmla="*/ 2072099 h 5167257"/>
              <a:gd name="connsiteX2" fmla="*/ 4068538 w 30725011"/>
              <a:gd name="connsiteY2" fmla="*/ 1827005 h 5167257"/>
              <a:gd name="connsiteX3" fmla="*/ 4447871 w 30725011"/>
              <a:gd name="connsiteY3" fmla="*/ 1876613 h 5167257"/>
              <a:gd name="connsiteX4" fmla="*/ 4932915 w 30725011"/>
              <a:gd name="connsiteY4" fmla="*/ 1682629 h 5167257"/>
              <a:gd name="connsiteX5" fmla="*/ 5055885 w 30725011"/>
              <a:gd name="connsiteY5" fmla="*/ 1691331 h 5167257"/>
              <a:gd name="connsiteX6" fmla="*/ 5262183 w 30725011"/>
              <a:gd name="connsiteY6" fmla="*/ 1399309 h 5167257"/>
              <a:gd name="connsiteX7" fmla="*/ 5527059 w 30725011"/>
              <a:gd name="connsiteY7" fmla="*/ 1825145 h 5167257"/>
              <a:gd name="connsiteX8" fmla="*/ 5685000 w 30725011"/>
              <a:gd name="connsiteY8" fmla="*/ 1261080 h 5167257"/>
              <a:gd name="connsiteX9" fmla="*/ 6111999 w 30725011"/>
              <a:gd name="connsiteY9" fmla="*/ 987875 h 5167257"/>
              <a:gd name="connsiteX10" fmla="*/ 6234198 w 30725011"/>
              <a:gd name="connsiteY10" fmla="*/ 658914 h 5167257"/>
              <a:gd name="connsiteX11" fmla="*/ 6780318 w 30725011"/>
              <a:gd name="connsiteY11" fmla="*/ 813173 h 5167257"/>
              <a:gd name="connsiteX12" fmla="*/ 6991551 w 30725011"/>
              <a:gd name="connsiteY12" fmla="*/ 593867 h 5167257"/>
              <a:gd name="connsiteX13" fmla="*/ 7181354 w 30725011"/>
              <a:gd name="connsiteY13" fmla="*/ 519061 h 5167257"/>
              <a:gd name="connsiteX14" fmla="*/ 7486502 w 30725011"/>
              <a:gd name="connsiteY14" fmla="*/ 3094 h 5167257"/>
              <a:gd name="connsiteX15" fmla="*/ 7781108 w 30725011"/>
              <a:gd name="connsiteY15" fmla="*/ 115863 h 5167257"/>
              <a:gd name="connsiteX16" fmla="*/ 7901151 w 30725011"/>
              <a:gd name="connsiteY16" fmla="*/ 326539 h 5167257"/>
              <a:gd name="connsiteX17" fmla="*/ 8131660 w 30725011"/>
              <a:gd name="connsiteY17" fmla="*/ 597030 h 5167257"/>
              <a:gd name="connsiteX18" fmla="*/ 8253256 w 30725011"/>
              <a:gd name="connsiteY18" fmla="*/ 1023223 h 5167257"/>
              <a:gd name="connsiteX19" fmla="*/ 8413762 w 30725011"/>
              <a:gd name="connsiteY19" fmla="*/ 1194874 h 5167257"/>
              <a:gd name="connsiteX20" fmla="*/ 8595143 w 30725011"/>
              <a:gd name="connsiteY20" fmla="*/ 1453063 h 5167257"/>
              <a:gd name="connsiteX21" fmla="*/ 8706807 w 30725011"/>
              <a:gd name="connsiteY21" fmla="*/ 1487109 h 5167257"/>
              <a:gd name="connsiteX22" fmla="*/ 8790709 w 30725011"/>
              <a:gd name="connsiteY22" fmla="*/ 1618027 h 5167257"/>
              <a:gd name="connsiteX23" fmla="*/ 8960133 w 30725011"/>
              <a:gd name="connsiteY23" fmla="*/ 1522170 h 5167257"/>
              <a:gd name="connsiteX24" fmla="*/ 9298594 w 30725011"/>
              <a:gd name="connsiteY24" fmla="*/ 1452275 h 5167257"/>
              <a:gd name="connsiteX25" fmla="*/ 9997651 w 30725011"/>
              <a:gd name="connsiteY25" fmla="*/ 1391482 h 5167257"/>
              <a:gd name="connsiteX26" fmla="*/ 10436521 w 30725011"/>
              <a:gd name="connsiteY26" fmla="*/ 1145104 h 5167257"/>
              <a:gd name="connsiteX27" fmla="*/ 11441291 w 30725011"/>
              <a:gd name="connsiteY27" fmla="*/ 1622469 h 5167257"/>
              <a:gd name="connsiteX28" fmla="*/ 12457614 w 30725011"/>
              <a:gd name="connsiteY28" fmla="*/ 1283693 h 5167257"/>
              <a:gd name="connsiteX29" fmla="*/ 13277604 w 30725011"/>
              <a:gd name="connsiteY29" fmla="*/ 1098909 h 5167257"/>
              <a:gd name="connsiteX30" fmla="*/ 30558013 w 30725011"/>
              <a:gd name="connsiteY30" fmla="*/ 5161384 h 5167257"/>
              <a:gd name="connsiteX31" fmla="*/ 12049 w 30725011"/>
              <a:gd name="connsiteY31" fmla="*/ 5167259 h 5167257"/>
              <a:gd name="connsiteX32" fmla="*/ 2559 w 30725011"/>
              <a:gd name="connsiteY32" fmla="*/ 3739670 h 5167257"/>
              <a:gd name="connsiteX33" fmla="*/ 202583 w 30725011"/>
              <a:gd name="connsiteY33" fmla="*/ 3472970 h 5167257"/>
              <a:gd name="connsiteX34" fmla="*/ 458567 w 30725011"/>
              <a:gd name="connsiteY34" fmla="*/ 3558696 h 5167257"/>
              <a:gd name="connsiteX35" fmla="*/ 696691 w 30725011"/>
              <a:gd name="connsiteY35" fmla="*/ 3368196 h 5167257"/>
              <a:gd name="connsiteX36" fmla="*/ 896716 w 30725011"/>
              <a:gd name="connsiteY36" fmla="*/ 3234846 h 5167257"/>
              <a:gd name="connsiteX37" fmla="*/ 1039591 w 30725011"/>
              <a:gd name="connsiteY37" fmla="*/ 2958621 h 5167257"/>
              <a:gd name="connsiteX38" fmla="*/ 1411065 w 30725011"/>
              <a:gd name="connsiteY38" fmla="*/ 2825271 h 5167257"/>
              <a:gd name="connsiteX39" fmla="*/ 1685925 w 30725011"/>
              <a:gd name="connsiteY39" fmla="*/ 2758595 h 5167257"/>
              <a:gd name="connsiteX40" fmla="*/ 1856372 w 30725011"/>
              <a:gd name="connsiteY40" fmla="*/ 2535509 h 5167257"/>
              <a:gd name="connsiteX41" fmla="*/ 1976688 w 30725011"/>
              <a:gd name="connsiteY41" fmla="*/ 2579625 h 5167257"/>
              <a:gd name="connsiteX42" fmla="*/ 2096364 w 30725011"/>
              <a:gd name="connsiteY42" fmla="*/ 2424218 h 5167257"/>
              <a:gd name="connsiteX43" fmla="*/ 2345657 w 30725011"/>
              <a:gd name="connsiteY43" fmla="*/ 2427225 h 5167257"/>
              <a:gd name="connsiteX44" fmla="*/ 2480371 w 30725011"/>
              <a:gd name="connsiteY44" fmla="*/ 2576117 h 5167257"/>
              <a:gd name="connsiteX45" fmla="*/ 2674520 w 30725011"/>
              <a:gd name="connsiteY45" fmla="*/ 2523478 h 5167257"/>
              <a:gd name="connsiteX46" fmla="*/ 3007393 w 30725011"/>
              <a:gd name="connsiteY46" fmla="*/ 2491394 h 5167257"/>
              <a:gd name="connsiteX47" fmla="*/ 3316064 w 30725011"/>
              <a:gd name="connsiteY47" fmla="*/ 2501421 h 5167257"/>
              <a:gd name="connsiteX48" fmla="*/ 3380372 w 30725011"/>
              <a:gd name="connsiteY48" fmla="*/ 2355036 h 5167257"/>
              <a:gd name="connsiteX49" fmla="*/ 3510718 w 30725011"/>
              <a:gd name="connsiteY49" fmla="*/ 2262209 h 5167257"/>
              <a:gd name="connsiteX0" fmla="*/ 3510718 w 30599501"/>
              <a:gd name="connsiteY0" fmla="*/ 2262209 h 5167257"/>
              <a:gd name="connsiteX1" fmla="*/ 3834130 w 30599501"/>
              <a:gd name="connsiteY1" fmla="*/ 2072099 h 5167257"/>
              <a:gd name="connsiteX2" fmla="*/ 4068538 w 30599501"/>
              <a:gd name="connsiteY2" fmla="*/ 1827005 h 5167257"/>
              <a:gd name="connsiteX3" fmla="*/ 4447871 w 30599501"/>
              <a:gd name="connsiteY3" fmla="*/ 1876613 h 5167257"/>
              <a:gd name="connsiteX4" fmla="*/ 4932915 w 30599501"/>
              <a:gd name="connsiteY4" fmla="*/ 1682629 h 5167257"/>
              <a:gd name="connsiteX5" fmla="*/ 5055885 w 30599501"/>
              <a:gd name="connsiteY5" fmla="*/ 1691331 h 5167257"/>
              <a:gd name="connsiteX6" fmla="*/ 5262183 w 30599501"/>
              <a:gd name="connsiteY6" fmla="*/ 1399309 h 5167257"/>
              <a:gd name="connsiteX7" fmla="*/ 5527059 w 30599501"/>
              <a:gd name="connsiteY7" fmla="*/ 1825145 h 5167257"/>
              <a:gd name="connsiteX8" fmla="*/ 5685000 w 30599501"/>
              <a:gd name="connsiteY8" fmla="*/ 1261080 h 5167257"/>
              <a:gd name="connsiteX9" fmla="*/ 6111999 w 30599501"/>
              <a:gd name="connsiteY9" fmla="*/ 987875 h 5167257"/>
              <a:gd name="connsiteX10" fmla="*/ 6234198 w 30599501"/>
              <a:gd name="connsiteY10" fmla="*/ 658914 h 5167257"/>
              <a:gd name="connsiteX11" fmla="*/ 6780318 w 30599501"/>
              <a:gd name="connsiteY11" fmla="*/ 813173 h 5167257"/>
              <a:gd name="connsiteX12" fmla="*/ 6991551 w 30599501"/>
              <a:gd name="connsiteY12" fmla="*/ 593867 h 5167257"/>
              <a:gd name="connsiteX13" fmla="*/ 7181354 w 30599501"/>
              <a:gd name="connsiteY13" fmla="*/ 519061 h 5167257"/>
              <a:gd name="connsiteX14" fmla="*/ 7486502 w 30599501"/>
              <a:gd name="connsiteY14" fmla="*/ 3094 h 5167257"/>
              <a:gd name="connsiteX15" fmla="*/ 7781108 w 30599501"/>
              <a:gd name="connsiteY15" fmla="*/ 115863 h 5167257"/>
              <a:gd name="connsiteX16" fmla="*/ 7901151 w 30599501"/>
              <a:gd name="connsiteY16" fmla="*/ 326539 h 5167257"/>
              <a:gd name="connsiteX17" fmla="*/ 8131660 w 30599501"/>
              <a:gd name="connsiteY17" fmla="*/ 597030 h 5167257"/>
              <a:gd name="connsiteX18" fmla="*/ 8253256 w 30599501"/>
              <a:gd name="connsiteY18" fmla="*/ 1023223 h 5167257"/>
              <a:gd name="connsiteX19" fmla="*/ 8413762 w 30599501"/>
              <a:gd name="connsiteY19" fmla="*/ 1194874 h 5167257"/>
              <a:gd name="connsiteX20" fmla="*/ 8595143 w 30599501"/>
              <a:gd name="connsiteY20" fmla="*/ 1453063 h 5167257"/>
              <a:gd name="connsiteX21" fmla="*/ 8706807 w 30599501"/>
              <a:gd name="connsiteY21" fmla="*/ 1487109 h 5167257"/>
              <a:gd name="connsiteX22" fmla="*/ 8790709 w 30599501"/>
              <a:gd name="connsiteY22" fmla="*/ 1618027 h 5167257"/>
              <a:gd name="connsiteX23" fmla="*/ 8960133 w 30599501"/>
              <a:gd name="connsiteY23" fmla="*/ 1522170 h 5167257"/>
              <a:gd name="connsiteX24" fmla="*/ 9298594 w 30599501"/>
              <a:gd name="connsiteY24" fmla="*/ 1452275 h 5167257"/>
              <a:gd name="connsiteX25" fmla="*/ 9997651 w 30599501"/>
              <a:gd name="connsiteY25" fmla="*/ 1391482 h 5167257"/>
              <a:gd name="connsiteX26" fmla="*/ 10436521 w 30599501"/>
              <a:gd name="connsiteY26" fmla="*/ 1145104 h 5167257"/>
              <a:gd name="connsiteX27" fmla="*/ 11441291 w 30599501"/>
              <a:gd name="connsiteY27" fmla="*/ 1622469 h 5167257"/>
              <a:gd name="connsiteX28" fmla="*/ 12457614 w 30599501"/>
              <a:gd name="connsiteY28" fmla="*/ 1283693 h 5167257"/>
              <a:gd name="connsiteX29" fmla="*/ 13277604 w 30599501"/>
              <a:gd name="connsiteY29" fmla="*/ 1098909 h 5167257"/>
              <a:gd name="connsiteX30" fmla="*/ 30431453 w 30599501"/>
              <a:gd name="connsiteY30" fmla="*/ 5161384 h 5167257"/>
              <a:gd name="connsiteX31" fmla="*/ 12049 w 30599501"/>
              <a:gd name="connsiteY31" fmla="*/ 5167259 h 5167257"/>
              <a:gd name="connsiteX32" fmla="*/ 2559 w 30599501"/>
              <a:gd name="connsiteY32" fmla="*/ 3739670 h 5167257"/>
              <a:gd name="connsiteX33" fmla="*/ 202583 w 30599501"/>
              <a:gd name="connsiteY33" fmla="*/ 3472970 h 5167257"/>
              <a:gd name="connsiteX34" fmla="*/ 458567 w 30599501"/>
              <a:gd name="connsiteY34" fmla="*/ 3558696 h 5167257"/>
              <a:gd name="connsiteX35" fmla="*/ 696691 w 30599501"/>
              <a:gd name="connsiteY35" fmla="*/ 3368196 h 5167257"/>
              <a:gd name="connsiteX36" fmla="*/ 896716 w 30599501"/>
              <a:gd name="connsiteY36" fmla="*/ 3234846 h 5167257"/>
              <a:gd name="connsiteX37" fmla="*/ 1039591 w 30599501"/>
              <a:gd name="connsiteY37" fmla="*/ 2958621 h 5167257"/>
              <a:gd name="connsiteX38" fmla="*/ 1411065 w 30599501"/>
              <a:gd name="connsiteY38" fmla="*/ 2825271 h 5167257"/>
              <a:gd name="connsiteX39" fmla="*/ 1685925 w 30599501"/>
              <a:gd name="connsiteY39" fmla="*/ 2758595 h 5167257"/>
              <a:gd name="connsiteX40" fmla="*/ 1856372 w 30599501"/>
              <a:gd name="connsiteY40" fmla="*/ 2535509 h 5167257"/>
              <a:gd name="connsiteX41" fmla="*/ 1976688 w 30599501"/>
              <a:gd name="connsiteY41" fmla="*/ 2579625 h 5167257"/>
              <a:gd name="connsiteX42" fmla="*/ 2096364 w 30599501"/>
              <a:gd name="connsiteY42" fmla="*/ 2424218 h 5167257"/>
              <a:gd name="connsiteX43" fmla="*/ 2345657 w 30599501"/>
              <a:gd name="connsiteY43" fmla="*/ 2427225 h 5167257"/>
              <a:gd name="connsiteX44" fmla="*/ 2480371 w 30599501"/>
              <a:gd name="connsiteY44" fmla="*/ 2576117 h 5167257"/>
              <a:gd name="connsiteX45" fmla="*/ 2674520 w 30599501"/>
              <a:gd name="connsiteY45" fmla="*/ 2523478 h 5167257"/>
              <a:gd name="connsiteX46" fmla="*/ 3007393 w 30599501"/>
              <a:gd name="connsiteY46" fmla="*/ 2491394 h 5167257"/>
              <a:gd name="connsiteX47" fmla="*/ 3316064 w 30599501"/>
              <a:gd name="connsiteY47" fmla="*/ 2501421 h 5167257"/>
              <a:gd name="connsiteX48" fmla="*/ 3380372 w 30599501"/>
              <a:gd name="connsiteY48" fmla="*/ 2355036 h 5167257"/>
              <a:gd name="connsiteX49" fmla="*/ 3510718 w 30599501"/>
              <a:gd name="connsiteY49" fmla="*/ 2262209 h 5167257"/>
              <a:gd name="connsiteX0" fmla="*/ 3510718 w 30670298"/>
              <a:gd name="connsiteY0" fmla="*/ 2262209 h 5167257"/>
              <a:gd name="connsiteX1" fmla="*/ 3834130 w 30670298"/>
              <a:gd name="connsiteY1" fmla="*/ 2072099 h 5167257"/>
              <a:gd name="connsiteX2" fmla="*/ 4068538 w 30670298"/>
              <a:gd name="connsiteY2" fmla="*/ 1827005 h 5167257"/>
              <a:gd name="connsiteX3" fmla="*/ 4447871 w 30670298"/>
              <a:gd name="connsiteY3" fmla="*/ 1876613 h 5167257"/>
              <a:gd name="connsiteX4" fmla="*/ 4932915 w 30670298"/>
              <a:gd name="connsiteY4" fmla="*/ 1682629 h 5167257"/>
              <a:gd name="connsiteX5" fmla="*/ 5055885 w 30670298"/>
              <a:gd name="connsiteY5" fmla="*/ 1691331 h 5167257"/>
              <a:gd name="connsiteX6" fmla="*/ 5262183 w 30670298"/>
              <a:gd name="connsiteY6" fmla="*/ 1399309 h 5167257"/>
              <a:gd name="connsiteX7" fmla="*/ 5527059 w 30670298"/>
              <a:gd name="connsiteY7" fmla="*/ 1825145 h 5167257"/>
              <a:gd name="connsiteX8" fmla="*/ 5685000 w 30670298"/>
              <a:gd name="connsiteY8" fmla="*/ 1261080 h 5167257"/>
              <a:gd name="connsiteX9" fmla="*/ 6111999 w 30670298"/>
              <a:gd name="connsiteY9" fmla="*/ 987875 h 5167257"/>
              <a:gd name="connsiteX10" fmla="*/ 6234198 w 30670298"/>
              <a:gd name="connsiteY10" fmla="*/ 658914 h 5167257"/>
              <a:gd name="connsiteX11" fmla="*/ 6780318 w 30670298"/>
              <a:gd name="connsiteY11" fmla="*/ 813173 h 5167257"/>
              <a:gd name="connsiteX12" fmla="*/ 6991551 w 30670298"/>
              <a:gd name="connsiteY12" fmla="*/ 593867 h 5167257"/>
              <a:gd name="connsiteX13" fmla="*/ 7181354 w 30670298"/>
              <a:gd name="connsiteY13" fmla="*/ 519061 h 5167257"/>
              <a:gd name="connsiteX14" fmla="*/ 7486502 w 30670298"/>
              <a:gd name="connsiteY14" fmla="*/ 3094 h 5167257"/>
              <a:gd name="connsiteX15" fmla="*/ 7781108 w 30670298"/>
              <a:gd name="connsiteY15" fmla="*/ 115863 h 5167257"/>
              <a:gd name="connsiteX16" fmla="*/ 7901151 w 30670298"/>
              <a:gd name="connsiteY16" fmla="*/ 326539 h 5167257"/>
              <a:gd name="connsiteX17" fmla="*/ 8131660 w 30670298"/>
              <a:gd name="connsiteY17" fmla="*/ 597030 h 5167257"/>
              <a:gd name="connsiteX18" fmla="*/ 8253256 w 30670298"/>
              <a:gd name="connsiteY18" fmla="*/ 1023223 h 5167257"/>
              <a:gd name="connsiteX19" fmla="*/ 8413762 w 30670298"/>
              <a:gd name="connsiteY19" fmla="*/ 1194874 h 5167257"/>
              <a:gd name="connsiteX20" fmla="*/ 8595143 w 30670298"/>
              <a:gd name="connsiteY20" fmla="*/ 1453063 h 5167257"/>
              <a:gd name="connsiteX21" fmla="*/ 8706807 w 30670298"/>
              <a:gd name="connsiteY21" fmla="*/ 1487109 h 5167257"/>
              <a:gd name="connsiteX22" fmla="*/ 8790709 w 30670298"/>
              <a:gd name="connsiteY22" fmla="*/ 1618027 h 5167257"/>
              <a:gd name="connsiteX23" fmla="*/ 8960133 w 30670298"/>
              <a:gd name="connsiteY23" fmla="*/ 1522170 h 5167257"/>
              <a:gd name="connsiteX24" fmla="*/ 9298594 w 30670298"/>
              <a:gd name="connsiteY24" fmla="*/ 1452275 h 5167257"/>
              <a:gd name="connsiteX25" fmla="*/ 9997651 w 30670298"/>
              <a:gd name="connsiteY25" fmla="*/ 1391482 h 5167257"/>
              <a:gd name="connsiteX26" fmla="*/ 10436521 w 30670298"/>
              <a:gd name="connsiteY26" fmla="*/ 1145104 h 5167257"/>
              <a:gd name="connsiteX27" fmla="*/ 11441291 w 30670298"/>
              <a:gd name="connsiteY27" fmla="*/ 1622469 h 5167257"/>
              <a:gd name="connsiteX28" fmla="*/ 12457614 w 30670298"/>
              <a:gd name="connsiteY28" fmla="*/ 1283693 h 5167257"/>
              <a:gd name="connsiteX29" fmla="*/ 13277604 w 30670298"/>
              <a:gd name="connsiteY29" fmla="*/ 1098909 h 5167257"/>
              <a:gd name="connsiteX30" fmla="*/ 14147914 w 30670298"/>
              <a:gd name="connsiteY30" fmla="*/ 1188703 h 5167257"/>
              <a:gd name="connsiteX31" fmla="*/ 30431453 w 30670298"/>
              <a:gd name="connsiteY31" fmla="*/ 5161384 h 5167257"/>
              <a:gd name="connsiteX32" fmla="*/ 12049 w 30670298"/>
              <a:gd name="connsiteY32" fmla="*/ 5167259 h 5167257"/>
              <a:gd name="connsiteX33" fmla="*/ 2559 w 30670298"/>
              <a:gd name="connsiteY33" fmla="*/ 3739670 h 5167257"/>
              <a:gd name="connsiteX34" fmla="*/ 202583 w 30670298"/>
              <a:gd name="connsiteY34" fmla="*/ 3472970 h 5167257"/>
              <a:gd name="connsiteX35" fmla="*/ 458567 w 30670298"/>
              <a:gd name="connsiteY35" fmla="*/ 3558696 h 5167257"/>
              <a:gd name="connsiteX36" fmla="*/ 696691 w 30670298"/>
              <a:gd name="connsiteY36" fmla="*/ 3368196 h 5167257"/>
              <a:gd name="connsiteX37" fmla="*/ 896716 w 30670298"/>
              <a:gd name="connsiteY37" fmla="*/ 3234846 h 5167257"/>
              <a:gd name="connsiteX38" fmla="*/ 1039591 w 30670298"/>
              <a:gd name="connsiteY38" fmla="*/ 2958621 h 5167257"/>
              <a:gd name="connsiteX39" fmla="*/ 1411065 w 30670298"/>
              <a:gd name="connsiteY39" fmla="*/ 2825271 h 5167257"/>
              <a:gd name="connsiteX40" fmla="*/ 1685925 w 30670298"/>
              <a:gd name="connsiteY40" fmla="*/ 2758595 h 5167257"/>
              <a:gd name="connsiteX41" fmla="*/ 1856372 w 30670298"/>
              <a:gd name="connsiteY41" fmla="*/ 2535509 h 5167257"/>
              <a:gd name="connsiteX42" fmla="*/ 1976688 w 30670298"/>
              <a:gd name="connsiteY42" fmla="*/ 2579625 h 5167257"/>
              <a:gd name="connsiteX43" fmla="*/ 2096364 w 30670298"/>
              <a:gd name="connsiteY43" fmla="*/ 2424218 h 5167257"/>
              <a:gd name="connsiteX44" fmla="*/ 2345657 w 30670298"/>
              <a:gd name="connsiteY44" fmla="*/ 2427225 h 5167257"/>
              <a:gd name="connsiteX45" fmla="*/ 2480371 w 30670298"/>
              <a:gd name="connsiteY45" fmla="*/ 2576117 h 5167257"/>
              <a:gd name="connsiteX46" fmla="*/ 2674520 w 30670298"/>
              <a:gd name="connsiteY46" fmla="*/ 2523478 h 5167257"/>
              <a:gd name="connsiteX47" fmla="*/ 3007393 w 30670298"/>
              <a:gd name="connsiteY47" fmla="*/ 2491394 h 5167257"/>
              <a:gd name="connsiteX48" fmla="*/ 3316064 w 30670298"/>
              <a:gd name="connsiteY48" fmla="*/ 2501421 h 5167257"/>
              <a:gd name="connsiteX49" fmla="*/ 3380372 w 30670298"/>
              <a:gd name="connsiteY49" fmla="*/ 2355036 h 5167257"/>
              <a:gd name="connsiteX50" fmla="*/ 3510718 w 30670298"/>
              <a:gd name="connsiteY50" fmla="*/ 2262209 h 5167257"/>
              <a:gd name="connsiteX0" fmla="*/ 3510718 w 30674706"/>
              <a:gd name="connsiteY0" fmla="*/ 2262209 h 5167257"/>
              <a:gd name="connsiteX1" fmla="*/ 3834130 w 30674706"/>
              <a:gd name="connsiteY1" fmla="*/ 2072099 h 5167257"/>
              <a:gd name="connsiteX2" fmla="*/ 4068538 w 30674706"/>
              <a:gd name="connsiteY2" fmla="*/ 1827005 h 5167257"/>
              <a:gd name="connsiteX3" fmla="*/ 4447871 w 30674706"/>
              <a:gd name="connsiteY3" fmla="*/ 1876613 h 5167257"/>
              <a:gd name="connsiteX4" fmla="*/ 4932915 w 30674706"/>
              <a:gd name="connsiteY4" fmla="*/ 1682629 h 5167257"/>
              <a:gd name="connsiteX5" fmla="*/ 5055885 w 30674706"/>
              <a:gd name="connsiteY5" fmla="*/ 1691331 h 5167257"/>
              <a:gd name="connsiteX6" fmla="*/ 5262183 w 30674706"/>
              <a:gd name="connsiteY6" fmla="*/ 1399309 h 5167257"/>
              <a:gd name="connsiteX7" fmla="*/ 5527059 w 30674706"/>
              <a:gd name="connsiteY7" fmla="*/ 1825145 h 5167257"/>
              <a:gd name="connsiteX8" fmla="*/ 5685000 w 30674706"/>
              <a:gd name="connsiteY8" fmla="*/ 1261080 h 5167257"/>
              <a:gd name="connsiteX9" fmla="*/ 6111999 w 30674706"/>
              <a:gd name="connsiteY9" fmla="*/ 987875 h 5167257"/>
              <a:gd name="connsiteX10" fmla="*/ 6234198 w 30674706"/>
              <a:gd name="connsiteY10" fmla="*/ 658914 h 5167257"/>
              <a:gd name="connsiteX11" fmla="*/ 6780318 w 30674706"/>
              <a:gd name="connsiteY11" fmla="*/ 813173 h 5167257"/>
              <a:gd name="connsiteX12" fmla="*/ 6991551 w 30674706"/>
              <a:gd name="connsiteY12" fmla="*/ 593867 h 5167257"/>
              <a:gd name="connsiteX13" fmla="*/ 7181354 w 30674706"/>
              <a:gd name="connsiteY13" fmla="*/ 519061 h 5167257"/>
              <a:gd name="connsiteX14" fmla="*/ 7486502 w 30674706"/>
              <a:gd name="connsiteY14" fmla="*/ 3094 h 5167257"/>
              <a:gd name="connsiteX15" fmla="*/ 7781108 w 30674706"/>
              <a:gd name="connsiteY15" fmla="*/ 115863 h 5167257"/>
              <a:gd name="connsiteX16" fmla="*/ 7901151 w 30674706"/>
              <a:gd name="connsiteY16" fmla="*/ 326539 h 5167257"/>
              <a:gd name="connsiteX17" fmla="*/ 8131660 w 30674706"/>
              <a:gd name="connsiteY17" fmla="*/ 597030 h 5167257"/>
              <a:gd name="connsiteX18" fmla="*/ 8253256 w 30674706"/>
              <a:gd name="connsiteY18" fmla="*/ 1023223 h 5167257"/>
              <a:gd name="connsiteX19" fmla="*/ 8413762 w 30674706"/>
              <a:gd name="connsiteY19" fmla="*/ 1194874 h 5167257"/>
              <a:gd name="connsiteX20" fmla="*/ 8595143 w 30674706"/>
              <a:gd name="connsiteY20" fmla="*/ 1453063 h 5167257"/>
              <a:gd name="connsiteX21" fmla="*/ 8706807 w 30674706"/>
              <a:gd name="connsiteY21" fmla="*/ 1487109 h 5167257"/>
              <a:gd name="connsiteX22" fmla="*/ 8790709 w 30674706"/>
              <a:gd name="connsiteY22" fmla="*/ 1618027 h 5167257"/>
              <a:gd name="connsiteX23" fmla="*/ 8960133 w 30674706"/>
              <a:gd name="connsiteY23" fmla="*/ 1522170 h 5167257"/>
              <a:gd name="connsiteX24" fmla="*/ 9298594 w 30674706"/>
              <a:gd name="connsiteY24" fmla="*/ 1452275 h 5167257"/>
              <a:gd name="connsiteX25" fmla="*/ 9997651 w 30674706"/>
              <a:gd name="connsiteY25" fmla="*/ 1391482 h 5167257"/>
              <a:gd name="connsiteX26" fmla="*/ 10436521 w 30674706"/>
              <a:gd name="connsiteY26" fmla="*/ 1145104 h 5167257"/>
              <a:gd name="connsiteX27" fmla="*/ 11441291 w 30674706"/>
              <a:gd name="connsiteY27" fmla="*/ 1622469 h 5167257"/>
              <a:gd name="connsiteX28" fmla="*/ 12457614 w 30674706"/>
              <a:gd name="connsiteY28" fmla="*/ 1283693 h 5167257"/>
              <a:gd name="connsiteX29" fmla="*/ 13277604 w 30674706"/>
              <a:gd name="connsiteY29" fmla="*/ 1098909 h 5167257"/>
              <a:gd name="connsiteX30" fmla="*/ 14465260 w 30674706"/>
              <a:gd name="connsiteY30" fmla="*/ 705133 h 5167257"/>
              <a:gd name="connsiteX31" fmla="*/ 30431453 w 30674706"/>
              <a:gd name="connsiteY31" fmla="*/ 5161384 h 5167257"/>
              <a:gd name="connsiteX32" fmla="*/ 12049 w 30674706"/>
              <a:gd name="connsiteY32" fmla="*/ 5167259 h 5167257"/>
              <a:gd name="connsiteX33" fmla="*/ 2559 w 30674706"/>
              <a:gd name="connsiteY33" fmla="*/ 3739670 h 5167257"/>
              <a:gd name="connsiteX34" fmla="*/ 202583 w 30674706"/>
              <a:gd name="connsiteY34" fmla="*/ 3472970 h 5167257"/>
              <a:gd name="connsiteX35" fmla="*/ 458567 w 30674706"/>
              <a:gd name="connsiteY35" fmla="*/ 3558696 h 5167257"/>
              <a:gd name="connsiteX36" fmla="*/ 696691 w 30674706"/>
              <a:gd name="connsiteY36" fmla="*/ 3368196 h 5167257"/>
              <a:gd name="connsiteX37" fmla="*/ 896716 w 30674706"/>
              <a:gd name="connsiteY37" fmla="*/ 3234846 h 5167257"/>
              <a:gd name="connsiteX38" fmla="*/ 1039591 w 30674706"/>
              <a:gd name="connsiteY38" fmla="*/ 2958621 h 5167257"/>
              <a:gd name="connsiteX39" fmla="*/ 1411065 w 30674706"/>
              <a:gd name="connsiteY39" fmla="*/ 2825271 h 5167257"/>
              <a:gd name="connsiteX40" fmla="*/ 1685925 w 30674706"/>
              <a:gd name="connsiteY40" fmla="*/ 2758595 h 5167257"/>
              <a:gd name="connsiteX41" fmla="*/ 1856372 w 30674706"/>
              <a:gd name="connsiteY41" fmla="*/ 2535509 h 5167257"/>
              <a:gd name="connsiteX42" fmla="*/ 1976688 w 30674706"/>
              <a:gd name="connsiteY42" fmla="*/ 2579625 h 5167257"/>
              <a:gd name="connsiteX43" fmla="*/ 2096364 w 30674706"/>
              <a:gd name="connsiteY43" fmla="*/ 2424218 h 5167257"/>
              <a:gd name="connsiteX44" fmla="*/ 2345657 w 30674706"/>
              <a:gd name="connsiteY44" fmla="*/ 2427225 h 5167257"/>
              <a:gd name="connsiteX45" fmla="*/ 2480371 w 30674706"/>
              <a:gd name="connsiteY45" fmla="*/ 2576117 h 5167257"/>
              <a:gd name="connsiteX46" fmla="*/ 2674520 w 30674706"/>
              <a:gd name="connsiteY46" fmla="*/ 2523478 h 5167257"/>
              <a:gd name="connsiteX47" fmla="*/ 3007393 w 30674706"/>
              <a:gd name="connsiteY47" fmla="*/ 2491394 h 5167257"/>
              <a:gd name="connsiteX48" fmla="*/ 3316064 w 30674706"/>
              <a:gd name="connsiteY48" fmla="*/ 2501421 h 5167257"/>
              <a:gd name="connsiteX49" fmla="*/ 3380372 w 30674706"/>
              <a:gd name="connsiteY49" fmla="*/ 2355036 h 5167257"/>
              <a:gd name="connsiteX50" fmla="*/ 3510718 w 30674706"/>
              <a:gd name="connsiteY50" fmla="*/ 2262209 h 5167257"/>
              <a:gd name="connsiteX0" fmla="*/ 3510718 w 30674706"/>
              <a:gd name="connsiteY0" fmla="*/ 2262209 h 5167257"/>
              <a:gd name="connsiteX1" fmla="*/ 3834130 w 30674706"/>
              <a:gd name="connsiteY1" fmla="*/ 2072099 h 5167257"/>
              <a:gd name="connsiteX2" fmla="*/ 4068538 w 30674706"/>
              <a:gd name="connsiteY2" fmla="*/ 1827005 h 5167257"/>
              <a:gd name="connsiteX3" fmla="*/ 4447871 w 30674706"/>
              <a:gd name="connsiteY3" fmla="*/ 1876613 h 5167257"/>
              <a:gd name="connsiteX4" fmla="*/ 4932915 w 30674706"/>
              <a:gd name="connsiteY4" fmla="*/ 1682629 h 5167257"/>
              <a:gd name="connsiteX5" fmla="*/ 5055885 w 30674706"/>
              <a:gd name="connsiteY5" fmla="*/ 1691331 h 5167257"/>
              <a:gd name="connsiteX6" fmla="*/ 5262183 w 30674706"/>
              <a:gd name="connsiteY6" fmla="*/ 1399309 h 5167257"/>
              <a:gd name="connsiteX7" fmla="*/ 5527059 w 30674706"/>
              <a:gd name="connsiteY7" fmla="*/ 1825145 h 5167257"/>
              <a:gd name="connsiteX8" fmla="*/ 5685000 w 30674706"/>
              <a:gd name="connsiteY8" fmla="*/ 1261080 h 5167257"/>
              <a:gd name="connsiteX9" fmla="*/ 6111999 w 30674706"/>
              <a:gd name="connsiteY9" fmla="*/ 987875 h 5167257"/>
              <a:gd name="connsiteX10" fmla="*/ 6234198 w 30674706"/>
              <a:gd name="connsiteY10" fmla="*/ 658914 h 5167257"/>
              <a:gd name="connsiteX11" fmla="*/ 6780318 w 30674706"/>
              <a:gd name="connsiteY11" fmla="*/ 813173 h 5167257"/>
              <a:gd name="connsiteX12" fmla="*/ 6991551 w 30674706"/>
              <a:gd name="connsiteY12" fmla="*/ 593867 h 5167257"/>
              <a:gd name="connsiteX13" fmla="*/ 7181354 w 30674706"/>
              <a:gd name="connsiteY13" fmla="*/ 519061 h 5167257"/>
              <a:gd name="connsiteX14" fmla="*/ 7486502 w 30674706"/>
              <a:gd name="connsiteY14" fmla="*/ 3094 h 5167257"/>
              <a:gd name="connsiteX15" fmla="*/ 7781108 w 30674706"/>
              <a:gd name="connsiteY15" fmla="*/ 115863 h 5167257"/>
              <a:gd name="connsiteX16" fmla="*/ 7901151 w 30674706"/>
              <a:gd name="connsiteY16" fmla="*/ 326539 h 5167257"/>
              <a:gd name="connsiteX17" fmla="*/ 8131660 w 30674706"/>
              <a:gd name="connsiteY17" fmla="*/ 597030 h 5167257"/>
              <a:gd name="connsiteX18" fmla="*/ 8253256 w 30674706"/>
              <a:gd name="connsiteY18" fmla="*/ 1023223 h 5167257"/>
              <a:gd name="connsiteX19" fmla="*/ 8413762 w 30674706"/>
              <a:gd name="connsiteY19" fmla="*/ 1194874 h 5167257"/>
              <a:gd name="connsiteX20" fmla="*/ 8595143 w 30674706"/>
              <a:gd name="connsiteY20" fmla="*/ 1453063 h 5167257"/>
              <a:gd name="connsiteX21" fmla="*/ 8706807 w 30674706"/>
              <a:gd name="connsiteY21" fmla="*/ 1487109 h 5167257"/>
              <a:gd name="connsiteX22" fmla="*/ 8790709 w 30674706"/>
              <a:gd name="connsiteY22" fmla="*/ 1618027 h 5167257"/>
              <a:gd name="connsiteX23" fmla="*/ 8960133 w 30674706"/>
              <a:gd name="connsiteY23" fmla="*/ 1522170 h 5167257"/>
              <a:gd name="connsiteX24" fmla="*/ 9298594 w 30674706"/>
              <a:gd name="connsiteY24" fmla="*/ 1452275 h 5167257"/>
              <a:gd name="connsiteX25" fmla="*/ 9997651 w 30674706"/>
              <a:gd name="connsiteY25" fmla="*/ 1391482 h 5167257"/>
              <a:gd name="connsiteX26" fmla="*/ 10436521 w 30674706"/>
              <a:gd name="connsiteY26" fmla="*/ 1145104 h 5167257"/>
              <a:gd name="connsiteX27" fmla="*/ 11441291 w 30674706"/>
              <a:gd name="connsiteY27" fmla="*/ 1622469 h 5167257"/>
              <a:gd name="connsiteX28" fmla="*/ 12457614 w 30674706"/>
              <a:gd name="connsiteY28" fmla="*/ 1283693 h 5167257"/>
              <a:gd name="connsiteX29" fmla="*/ 13277604 w 30674706"/>
              <a:gd name="connsiteY29" fmla="*/ 1098909 h 5167257"/>
              <a:gd name="connsiteX30" fmla="*/ 14465260 w 30674706"/>
              <a:gd name="connsiteY30" fmla="*/ 705133 h 5167257"/>
              <a:gd name="connsiteX31" fmla="*/ 30431453 w 30674706"/>
              <a:gd name="connsiteY31" fmla="*/ 5161384 h 5167257"/>
              <a:gd name="connsiteX32" fmla="*/ 12049 w 30674706"/>
              <a:gd name="connsiteY32" fmla="*/ 5167259 h 5167257"/>
              <a:gd name="connsiteX33" fmla="*/ 2559 w 30674706"/>
              <a:gd name="connsiteY33" fmla="*/ 3739670 h 5167257"/>
              <a:gd name="connsiteX34" fmla="*/ 202583 w 30674706"/>
              <a:gd name="connsiteY34" fmla="*/ 3472970 h 5167257"/>
              <a:gd name="connsiteX35" fmla="*/ 458567 w 30674706"/>
              <a:gd name="connsiteY35" fmla="*/ 3558696 h 5167257"/>
              <a:gd name="connsiteX36" fmla="*/ 696691 w 30674706"/>
              <a:gd name="connsiteY36" fmla="*/ 3368196 h 5167257"/>
              <a:gd name="connsiteX37" fmla="*/ 896716 w 30674706"/>
              <a:gd name="connsiteY37" fmla="*/ 3234846 h 5167257"/>
              <a:gd name="connsiteX38" fmla="*/ 1039591 w 30674706"/>
              <a:gd name="connsiteY38" fmla="*/ 2958621 h 5167257"/>
              <a:gd name="connsiteX39" fmla="*/ 1411065 w 30674706"/>
              <a:gd name="connsiteY39" fmla="*/ 2825271 h 5167257"/>
              <a:gd name="connsiteX40" fmla="*/ 1685925 w 30674706"/>
              <a:gd name="connsiteY40" fmla="*/ 2758595 h 5167257"/>
              <a:gd name="connsiteX41" fmla="*/ 1856372 w 30674706"/>
              <a:gd name="connsiteY41" fmla="*/ 2535509 h 5167257"/>
              <a:gd name="connsiteX42" fmla="*/ 1976688 w 30674706"/>
              <a:gd name="connsiteY42" fmla="*/ 2579625 h 5167257"/>
              <a:gd name="connsiteX43" fmla="*/ 2096364 w 30674706"/>
              <a:gd name="connsiteY43" fmla="*/ 2424218 h 5167257"/>
              <a:gd name="connsiteX44" fmla="*/ 2345657 w 30674706"/>
              <a:gd name="connsiteY44" fmla="*/ 2427225 h 5167257"/>
              <a:gd name="connsiteX45" fmla="*/ 2480371 w 30674706"/>
              <a:gd name="connsiteY45" fmla="*/ 2576117 h 5167257"/>
              <a:gd name="connsiteX46" fmla="*/ 2674520 w 30674706"/>
              <a:gd name="connsiteY46" fmla="*/ 2523478 h 5167257"/>
              <a:gd name="connsiteX47" fmla="*/ 3007393 w 30674706"/>
              <a:gd name="connsiteY47" fmla="*/ 2491394 h 5167257"/>
              <a:gd name="connsiteX48" fmla="*/ 3316064 w 30674706"/>
              <a:gd name="connsiteY48" fmla="*/ 2501421 h 5167257"/>
              <a:gd name="connsiteX49" fmla="*/ 3380372 w 30674706"/>
              <a:gd name="connsiteY49" fmla="*/ 2355036 h 5167257"/>
              <a:gd name="connsiteX50" fmla="*/ 3510718 w 30674706"/>
              <a:gd name="connsiteY50" fmla="*/ 2262209 h 5167257"/>
              <a:gd name="connsiteX0" fmla="*/ 3510718 w 30650676"/>
              <a:gd name="connsiteY0" fmla="*/ 2262209 h 5167257"/>
              <a:gd name="connsiteX1" fmla="*/ 3834130 w 30650676"/>
              <a:gd name="connsiteY1" fmla="*/ 2072099 h 5167257"/>
              <a:gd name="connsiteX2" fmla="*/ 4068538 w 30650676"/>
              <a:gd name="connsiteY2" fmla="*/ 1827005 h 5167257"/>
              <a:gd name="connsiteX3" fmla="*/ 4447871 w 30650676"/>
              <a:gd name="connsiteY3" fmla="*/ 1876613 h 5167257"/>
              <a:gd name="connsiteX4" fmla="*/ 4932915 w 30650676"/>
              <a:gd name="connsiteY4" fmla="*/ 1682629 h 5167257"/>
              <a:gd name="connsiteX5" fmla="*/ 5055885 w 30650676"/>
              <a:gd name="connsiteY5" fmla="*/ 1691331 h 5167257"/>
              <a:gd name="connsiteX6" fmla="*/ 5262183 w 30650676"/>
              <a:gd name="connsiteY6" fmla="*/ 1399309 h 5167257"/>
              <a:gd name="connsiteX7" fmla="*/ 5527059 w 30650676"/>
              <a:gd name="connsiteY7" fmla="*/ 1825145 h 5167257"/>
              <a:gd name="connsiteX8" fmla="*/ 5685000 w 30650676"/>
              <a:gd name="connsiteY8" fmla="*/ 1261080 h 5167257"/>
              <a:gd name="connsiteX9" fmla="*/ 6111999 w 30650676"/>
              <a:gd name="connsiteY9" fmla="*/ 987875 h 5167257"/>
              <a:gd name="connsiteX10" fmla="*/ 6234198 w 30650676"/>
              <a:gd name="connsiteY10" fmla="*/ 658914 h 5167257"/>
              <a:gd name="connsiteX11" fmla="*/ 6780318 w 30650676"/>
              <a:gd name="connsiteY11" fmla="*/ 813173 h 5167257"/>
              <a:gd name="connsiteX12" fmla="*/ 6991551 w 30650676"/>
              <a:gd name="connsiteY12" fmla="*/ 593867 h 5167257"/>
              <a:gd name="connsiteX13" fmla="*/ 7181354 w 30650676"/>
              <a:gd name="connsiteY13" fmla="*/ 519061 h 5167257"/>
              <a:gd name="connsiteX14" fmla="*/ 7486502 w 30650676"/>
              <a:gd name="connsiteY14" fmla="*/ 3094 h 5167257"/>
              <a:gd name="connsiteX15" fmla="*/ 7781108 w 30650676"/>
              <a:gd name="connsiteY15" fmla="*/ 115863 h 5167257"/>
              <a:gd name="connsiteX16" fmla="*/ 7901151 w 30650676"/>
              <a:gd name="connsiteY16" fmla="*/ 326539 h 5167257"/>
              <a:gd name="connsiteX17" fmla="*/ 8131660 w 30650676"/>
              <a:gd name="connsiteY17" fmla="*/ 597030 h 5167257"/>
              <a:gd name="connsiteX18" fmla="*/ 8253256 w 30650676"/>
              <a:gd name="connsiteY18" fmla="*/ 1023223 h 5167257"/>
              <a:gd name="connsiteX19" fmla="*/ 8413762 w 30650676"/>
              <a:gd name="connsiteY19" fmla="*/ 1194874 h 5167257"/>
              <a:gd name="connsiteX20" fmla="*/ 8595143 w 30650676"/>
              <a:gd name="connsiteY20" fmla="*/ 1453063 h 5167257"/>
              <a:gd name="connsiteX21" fmla="*/ 8706807 w 30650676"/>
              <a:gd name="connsiteY21" fmla="*/ 1487109 h 5167257"/>
              <a:gd name="connsiteX22" fmla="*/ 8790709 w 30650676"/>
              <a:gd name="connsiteY22" fmla="*/ 1618027 h 5167257"/>
              <a:gd name="connsiteX23" fmla="*/ 8960133 w 30650676"/>
              <a:gd name="connsiteY23" fmla="*/ 1522170 h 5167257"/>
              <a:gd name="connsiteX24" fmla="*/ 9298594 w 30650676"/>
              <a:gd name="connsiteY24" fmla="*/ 1452275 h 5167257"/>
              <a:gd name="connsiteX25" fmla="*/ 9997651 w 30650676"/>
              <a:gd name="connsiteY25" fmla="*/ 1391482 h 5167257"/>
              <a:gd name="connsiteX26" fmla="*/ 10436521 w 30650676"/>
              <a:gd name="connsiteY26" fmla="*/ 1145104 h 5167257"/>
              <a:gd name="connsiteX27" fmla="*/ 11441291 w 30650676"/>
              <a:gd name="connsiteY27" fmla="*/ 1622469 h 5167257"/>
              <a:gd name="connsiteX28" fmla="*/ 12457614 w 30650676"/>
              <a:gd name="connsiteY28" fmla="*/ 1283693 h 5167257"/>
              <a:gd name="connsiteX29" fmla="*/ 13277604 w 30650676"/>
              <a:gd name="connsiteY29" fmla="*/ 1098909 h 5167257"/>
              <a:gd name="connsiteX30" fmla="*/ 14465260 w 30650676"/>
              <a:gd name="connsiteY30" fmla="*/ 705133 h 5167257"/>
              <a:gd name="connsiteX31" fmla="*/ 30431453 w 30650676"/>
              <a:gd name="connsiteY31" fmla="*/ 5161384 h 5167257"/>
              <a:gd name="connsiteX32" fmla="*/ 12049 w 30650676"/>
              <a:gd name="connsiteY32" fmla="*/ 5167259 h 5167257"/>
              <a:gd name="connsiteX33" fmla="*/ 2559 w 30650676"/>
              <a:gd name="connsiteY33" fmla="*/ 3739670 h 5167257"/>
              <a:gd name="connsiteX34" fmla="*/ 202583 w 30650676"/>
              <a:gd name="connsiteY34" fmla="*/ 3472970 h 5167257"/>
              <a:gd name="connsiteX35" fmla="*/ 458567 w 30650676"/>
              <a:gd name="connsiteY35" fmla="*/ 3558696 h 5167257"/>
              <a:gd name="connsiteX36" fmla="*/ 696691 w 30650676"/>
              <a:gd name="connsiteY36" fmla="*/ 3368196 h 5167257"/>
              <a:gd name="connsiteX37" fmla="*/ 896716 w 30650676"/>
              <a:gd name="connsiteY37" fmla="*/ 3234846 h 5167257"/>
              <a:gd name="connsiteX38" fmla="*/ 1039591 w 30650676"/>
              <a:gd name="connsiteY38" fmla="*/ 2958621 h 5167257"/>
              <a:gd name="connsiteX39" fmla="*/ 1411065 w 30650676"/>
              <a:gd name="connsiteY39" fmla="*/ 2825271 h 5167257"/>
              <a:gd name="connsiteX40" fmla="*/ 1685925 w 30650676"/>
              <a:gd name="connsiteY40" fmla="*/ 2758595 h 5167257"/>
              <a:gd name="connsiteX41" fmla="*/ 1856372 w 30650676"/>
              <a:gd name="connsiteY41" fmla="*/ 2535509 h 5167257"/>
              <a:gd name="connsiteX42" fmla="*/ 1976688 w 30650676"/>
              <a:gd name="connsiteY42" fmla="*/ 2579625 h 5167257"/>
              <a:gd name="connsiteX43" fmla="*/ 2096364 w 30650676"/>
              <a:gd name="connsiteY43" fmla="*/ 2424218 h 5167257"/>
              <a:gd name="connsiteX44" fmla="*/ 2345657 w 30650676"/>
              <a:gd name="connsiteY44" fmla="*/ 2427225 h 5167257"/>
              <a:gd name="connsiteX45" fmla="*/ 2480371 w 30650676"/>
              <a:gd name="connsiteY45" fmla="*/ 2576117 h 5167257"/>
              <a:gd name="connsiteX46" fmla="*/ 2674520 w 30650676"/>
              <a:gd name="connsiteY46" fmla="*/ 2523478 h 5167257"/>
              <a:gd name="connsiteX47" fmla="*/ 3007393 w 30650676"/>
              <a:gd name="connsiteY47" fmla="*/ 2491394 h 5167257"/>
              <a:gd name="connsiteX48" fmla="*/ 3316064 w 30650676"/>
              <a:gd name="connsiteY48" fmla="*/ 2501421 h 5167257"/>
              <a:gd name="connsiteX49" fmla="*/ 3380372 w 30650676"/>
              <a:gd name="connsiteY49" fmla="*/ 2355036 h 5167257"/>
              <a:gd name="connsiteX50" fmla="*/ 3510718 w 30650676"/>
              <a:gd name="connsiteY50" fmla="*/ 2262209 h 5167257"/>
              <a:gd name="connsiteX0" fmla="*/ 3510718 w 30748579"/>
              <a:gd name="connsiteY0" fmla="*/ 2262209 h 5167257"/>
              <a:gd name="connsiteX1" fmla="*/ 3834130 w 30748579"/>
              <a:gd name="connsiteY1" fmla="*/ 2072099 h 5167257"/>
              <a:gd name="connsiteX2" fmla="*/ 4068538 w 30748579"/>
              <a:gd name="connsiteY2" fmla="*/ 1827005 h 5167257"/>
              <a:gd name="connsiteX3" fmla="*/ 4447871 w 30748579"/>
              <a:gd name="connsiteY3" fmla="*/ 1876613 h 5167257"/>
              <a:gd name="connsiteX4" fmla="*/ 4932915 w 30748579"/>
              <a:gd name="connsiteY4" fmla="*/ 1682629 h 5167257"/>
              <a:gd name="connsiteX5" fmla="*/ 5055885 w 30748579"/>
              <a:gd name="connsiteY5" fmla="*/ 1691331 h 5167257"/>
              <a:gd name="connsiteX6" fmla="*/ 5262183 w 30748579"/>
              <a:gd name="connsiteY6" fmla="*/ 1399309 h 5167257"/>
              <a:gd name="connsiteX7" fmla="*/ 5527059 w 30748579"/>
              <a:gd name="connsiteY7" fmla="*/ 1825145 h 5167257"/>
              <a:gd name="connsiteX8" fmla="*/ 5685000 w 30748579"/>
              <a:gd name="connsiteY8" fmla="*/ 1261080 h 5167257"/>
              <a:gd name="connsiteX9" fmla="*/ 6111999 w 30748579"/>
              <a:gd name="connsiteY9" fmla="*/ 987875 h 5167257"/>
              <a:gd name="connsiteX10" fmla="*/ 6234198 w 30748579"/>
              <a:gd name="connsiteY10" fmla="*/ 658914 h 5167257"/>
              <a:gd name="connsiteX11" fmla="*/ 6780318 w 30748579"/>
              <a:gd name="connsiteY11" fmla="*/ 813173 h 5167257"/>
              <a:gd name="connsiteX12" fmla="*/ 6991551 w 30748579"/>
              <a:gd name="connsiteY12" fmla="*/ 593867 h 5167257"/>
              <a:gd name="connsiteX13" fmla="*/ 7181354 w 30748579"/>
              <a:gd name="connsiteY13" fmla="*/ 519061 h 5167257"/>
              <a:gd name="connsiteX14" fmla="*/ 7486502 w 30748579"/>
              <a:gd name="connsiteY14" fmla="*/ 3094 h 5167257"/>
              <a:gd name="connsiteX15" fmla="*/ 7781108 w 30748579"/>
              <a:gd name="connsiteY15" fmla="*/ 115863 h 5167257"/>
              <a:gd name="connsiteX16" fmla="*/ 7901151 w 30748579"/>
              <a:gd name="connsiteY16" fmla="*/ 326539 h 5167257"/>
              <a:gd name="connsiteX17" fmla="*/ 8131660 w 30748579"/>
              <a:gd name="connsiteY17" fmla="*/ 597030 h 5167257"/>
              <a:gd name="connsiteX18" fmla="*/ 8253256 w 30748579"/>
              <a:gd name="connsiteY18" fmla="*/ 1023223 h 5167257"/>
              <a:gd name="connsiteX19" fmla="*/ 8413762 w 30748579"/>
              <a:gd name="connsiteY19" fmla="*/ 1194874 h 5167257"/>
              <a:gd name="connsiteX20" fmla="*/ 8595143 w 30748579"/>
              <a:gd name="connsiteY20" fmla="*/ 1453063 h 5167257"/>
              <a:gd name="connsiteX21" fmla="*/ 8706807 w 30748579"/>
              <a:gd name="connsiteY21" fmla="*/ 1487109 h 5167257"/>
              <a:gd name="connsiteX22" fmla="*/ 8790709 w 30748579"/>
              <a:gd name="connsiteY22" fmla="*/ 1618027 h 5167257"/>
              <a:gd name="connsiteX23" fmla="*/ 8960133 w 30748579"/>
              <a:gd name="connsiteY23" fmla="*/ 1522170 h 5167257"/>
              <a:gd name="connsiteX24" fmla="*/ 9298594 w 30748579"/>
              <a:gd name="connsiteY24" fmla="*/ 1452275 h 5167257"/>
              <a:gd name="connsiteX25" fmla="*/ 9997651 w 30748579"/>
              <a:gd name="connsiteY25" fmla="*/ 1391482 h 5167257"/>
              <a:gd name="connsiteX26" fmla="*/ 10436521 w 30748579"/>
              <a:gd name="connsiteY26" fmla="*/ 1145104 h 5167257"/>
              <a:gd name="connsiteX27" fmla="*/ 11441291 w 30748579"/>
              <a:gd name="connsiteY27" fmla="*/ 1622469 h 5167257"/>
              <a:gd name="connsiteX28" fmla="*/ 12457614 w 30748579"/>
              <a:gd name="connsiteY28" fmla="*/ 1283693 h 5167257"/>
              <a:gd name="connsiteX29" fmla="*/ 13277604 w 30748579"/>
              <a:gd name="connsiteY29" fmla="*/ 1098909 h 5167257"/>
              <a:gd name="connsiteX30" fmla="*/ 14465260 w 30748579"/>
              <a:gd name="connsiteY30" fmla="*/ 705133 h 5167257"/>
              <a:gd name="connsiteX31" fmla="*/ 15825300 w 30748579"/>
              <a:gd name="connsiteY31" fmla="*/ 916694 h 5167257"/>
              <a:gd name="connsiteX32" fmla="*/ 30431453 w 30748579"/>
              <a:gd name="connsiteY32" fmla="*/ 5161384 h 5167257"/>
              <a:gd name="connsiteX33" fmla="*/ 12049 w 30748579"/>
              <a:gd name="connsiteY33" fmla="*/ 5167259 h 5167257"/>
              <a:gd name="connsiteX34" fmla="*/ 2559 w 30748579"/>
              <a:gd name="connsiteY34" fmla="*/ 3739670 h 5167257"/>
              <a:gd name="connsiteX35" fmla="*/ 202583 w 30748579"/>
              <a:gd name="connsiteY35" fmla="*/ 3472970 h 5167257"/>
              <a:gd name="connsiteX36" fmla="*/ 458567 w 30748579"/>
              <a:gd name="connsiteY36" fmla="*/ 3558696 h 5167257"/>
              <a:gd name="connsiteX37" fmla="*/ 696691 w 30748579"/>
              <a:gd name="connsiteY37" fmla="*/ 3368196 h 5167257"/>
              <a:gd name="connsiteX38" fmla="*/ 896716 w 30748579"/>
              <a:gd name="connsiteY38" fmla="*/ 3234846 h 5167257"/>
              <a:gd name="connsiteX39" fmla="*/ 1039591 w 30748579"/>
              <a:gd name="connsiteY39" fmla="*/ 2958621 h 5167257"/>
              <a:gd name="connsiteX40" fmla="*/ 1411065 w 30748579"/>
              <a:gd name="connsiteY40" fmla="*/ 2825271 h 5167257"/>
              <a:gd name="connsiteX41" fmla="*/ 1685925 w 30748579"/>
              <a:gd name="connsiteY41" fmla="*/ 2758595 h 5167257"/>
              <a:gd name="connsiteX42" fmla="*/ 1856372 w 30748579"/>
              <a:gd name="connsiteY42" fmla="*/ 2535509 h 5167257"/>
              <a:gd name="connsiteX43" fmla="*/ 1976688 w 30748579"/>
              <a:gd name="connsiteY43" fmla="*/ 2579625 h 5167257"/>
              <a:gd name="connsiteX44" fmla="*/ 2096364 w 30748579"/>
              <a:gd name="connsiteY44" fmla="*/ 2424218 h 5167257"/>
              <a:gd name="connsiteX45" fmla="*/ 2345657 w 30748579"/>
              <a:gd name="connsiteY45" fmla="*/ 2427225 h 5167257"/>
              <a:gd name="connsiteX46" fmla="*/ 2480371 w 30748579"/>
              <a:gd name="connsiteY46" fmla="*/ 2576117 h 5167257"/>
              <a:gd name="connsiteX47" fmla="*/ 2674520 w 30748579"/>
              <a:gd name="connsiteY47" fmla="*/ 2523478 h 5167257"/>
              <a:gd name="connsiteX48" fmla="*/ 3007393 w 30748579"/>
              <a:gd name="connsiteY48" fmla="*/ 2491394 h 5167257"/>
              <a:gd name="connsiteX49" fmla="*/ 3316064 w 30748579"/>
              <a:gd name="connsiteY49" fmla="*/ 2501421 h 5167257"/>
              <a:gd name="connsiteX50" fmla="*/ 3380372 w 30748579"/>
              <a:gd name="connsiteY50" fmla="*/ 2355036 h 5167257"/>
              <a:gd name="connsiteX51" fmla="*/ 3510718 w 30748579"/>
              <a:gd name="connsiteY51" fmla="*/ 2262209 h 5167257"/>
              <a:gd name="connsiteX0" fmla="*/ 3510718 w 30748579"/>
              <a:gd name="connsiteY0" fmla="*/ 2262209 h 5167257"/>
              <a:gd name="connsiteX1" fmla="*/ 3834130 w 30748579"/>
              <a:gd name="connsiteY1" fmla="*/ 2072099 h 5167257"/>
              <a:gd name="connsiteX2" fmla="*/ 4068538 w 30748579"/>
              <a:gd name="connsiteY2" fmla="*/ 1827005 h 5167257"/>
              <a:gd name="connsiteX3" fmla="*/ 4447871 w 30748579"/>
              <a:gd name="connsiteY3" fmla="*/ 1876613 h 5167257"/>
              <a:gd name="connsiteX4" fmla="*/ 4932915 w 30748579"/>
              <a:gd name="connsiteY4" fmla="*/ 1682629 h 5167257"/>
              <a:gd name="connsiteX5" fmla="*/ 5055885 w 30748579"/>
              <a:gd name="connsiteY5" fmla="*/ 1691331 h 5167257"/>
              <a:gd name="connsiteX6" fmla="*/ 5262183 w 30748579"/>
              <a:gd name="connsiteY6" fmla="*/ 1399309 h 5167257"/>
              <a:gd name="connsiteX7" fmla="*/ 5527059 w 30748579"/>
              <a:gd name="connsiteY7" fmla="*/ 1825145 h 5167257"/>
              <a:gd name="connsiteX8" fmla="*/ 5685000 w 30748579"/>
              <a:gd name="connsiteY8" fmla="*/ 1261080 h 5167257"/>
              <a:gd name="connsiteX9" fmla="*/ 6111999 w 30748579"/>
              <a:gd name="connsiteY9" fmla="*/ 987875 h 5167257"/>
              <a:gd name="connsiteX10" fmla="*/ 6234198 w 30748579"/>
              <a:gd name="connsiteY10" fmla="*/ 658914 h 5167257"/>
              <a:gd name="connsiteX11" fmla="*/ 6780318 w 30748579"/>
              <a:gd name="connsiteY11" fmla="*/ 813173 h 5167257"/>
              <a:gd name="connsiteX12" fmla="*/ 6991551 w 30748579"/>
              <a:gd name="connsiteY12" fmla="*/ 593867 h 5167257"/>
              <a:gd name="connsiteX13" fmla="*/ 7181354 w 30748579"/>
              <a:gd name="connsiteY13" fmla="*/ 519061 h 5167257"/>
              <a:gd name="connsiteX14" fmla="*/ 7486502 w 30748579"/>
              <a:gd name="connsiteY14" fmla="*/ 3094 h 5167257"/>
              <a:gd name="connsiteX15" fmla="*/ 7781108 w 30748579"/>
              <a:gd name="connsiteY15" fmla="*/ 115863 h 5167257"/>
              <a:gd name="connsiteX16" fmla="*/ 7901151 w 30748579"/>
              <a:gd name="connsiteY16" fmla="*/ 326539 h 5167257"/>
              <a:gd name="connsiteX17" fmla="*/ 8131660 w 30748579"/>
              <a:gd name="connsiteY17" fmla="*/ 597030 h 5167257"/>
              <a:gd name="connsiteX18" fmla="*/ 8253256 w 30748579"/>
              <a:gd name="connsiteY18" fmla="*/ 1023223 h 5167257"/>
              <a:gd name="connsiteX19" fmla="*/ 8413762 w 30748579"/>
              <a:gd name="connsiteY19" fmla="*/ 1194874 h 5167257"/>
              <a:gd name="connsiteX20" fmla="*/ 8595143 w 30748579"/>
              <a:gd name="connsiteY20" fmla="*/ 1453063 h 5167257"/>
              <a:gd name="connsiteX21" fmla="*/ 8706807 w 30748579"/>
              <a:gd name="connsiteY21" fmla="*/ 1487109 h 5167257"/>
              <a:gd name="connsiteX22" fmla="*/ 8790709 w 30748579"/>
              <a:gd name="connsiteY22" fmla="*/ 1618027 h 5167257"/>
              <a:gd name="connsiteX23" fmla="*/ 8960133 w 30748579"/>
              <a:gd name="connsiteY23" fmla="*/ 1522170 h 5167257"/>
              <a:gd name="connsiteX24" fmla="*/ 9298594 w 30748579"/>
              <a:gd name="connsiteY24" fmla="*/ 1452275 h 5167257"/>
              <a:gd name="connsiteX25" fmla="*/ 9997651 w 30748579"/>
              <a:gd name="connsiteY25" fmla="*/ 1391482 h 5167257"/>
              <a:gd name="connsiteX26" fmla="*/ 10436521 w 30748579"/>
              <a:gd name="connsiteY26" fmla="*/ 1145104 h 5167257"/>
              <a:gd name="connsiteX27" fmla="*/ 11441291 w 30748579"/>
              <a:gd name="connsiteY27" fmla="*/ 1622469 h 5167257"/>
              <a:gd name="connsiteX28" fmla="*/ 12457614 w 30748579"/>
              <a:gd name="connsiteY28" fmla="*/ 1283693 h 5167257"/>
              <a:gd name="connsiteX29" fmla="*/ 13277604 w 30748579"/>
              <a:gd name="connsiteY29" fmla="*/ 1098909 h 5167257"/>
              <a:gd name="connsiteX30" fmla="*/ 14465260 w 30748579"/>
              <a:gd name="connsiteY30" fmla="*/ 705133 h 5167257"/>
              <a:gd name="connsiteX31" fmla="*/ 15825300 w 30748579"/>
              <a:gd name="connsiteY31" fmla="*/ 916694 h 5167257"/>
              <a:gd name="connsiteX32" fmla="*/ 30431453 w 30748579"/>
              <a:gd name="connsiteY32" fmla="*/ 5161384 h 5167257"/>
              <a:gd name="connsiteX33" fmla="*/ 12049 w 30748579"/>
              <a:gd name="connsiteY33" fmla="*/ 5167259 h 5167257"/>
              <a:gd name="connsiteX34" fmla="*/ 2559 w 30748579"/>
              <a:gd name="connsiteY34" fmla="*/ 3739670 h 5167257"/>
              <a:gd name="connsiteX35" fmla="*/ 202583 w 30748579"/>
              <a:gd name="connsiteY35" fmla="*/ 3472970 h 5167257"/>
              <a:gd name="connsiteX36" fmla="*/ 458567 w 30748579"/>
              <a:gd name="connsiteY36" fmla="*/ 3558696 h 5167257"/>
              <a:gd name="connsiteX37" fmla="*/ 696691 w 30748579"/>
              <a:gd name="connsiteY37" fmla="*/ 3368196 h 5167257"/>
              <a:gd name="connsiteX38" fmla="*/ 896716 w 30748579"/>
              <a:gd name="connsiteY38" fmla="*/ 3234846 h 5167257"/>
              <a:gd name="connsiteX39" fmla="*/ 1039591 w 30748579"/>
              <a:gd name="connsiteY39" fmla="*/ 2958621 h 5167257"/>
              <a:gd name="connsiteX40" fmla="*/ 1411065 w 30748579"/>
              <a:gd name="connsiteY40" fmla="*/ 2825271 h 5167257"/>
              <a:gd name="connsiteX41" fmla="*/ 1685925 w 30748579"/>
              <a:gd name="connsiteY41" fmla="*/ 2758595 h 5167257"/>
              <a:gd name="connsiteX42" fmla="*/ 1856372 w 30748579"/>
              <a:gd name="connsiteY42" fmla="*/ 2535509 h 5167257"/>
              <a:gd name="connsiteX43" fmla="*/ 1976688 w 30748579"/>
              <a:gd name="connsiteY43" fmla="*/ 2579625 h 5167257"/>
              <a:gd name="connsiteX44" fmla="*/ 2096364 w 30748579"/>
              <a:gd name="connsiteY44" fmla="*/ 2424218 h 5167257"/>
              <a:gd name="connsiteX45" fmla="*/ 2345657 w 30748579"/>
              <a:gd name="connsiteY45" fmla="*/ 2427225 h 5167257"/>
              <a:gd name="connsiteX46" fmla="*/ 2480371 w 30748579"/>
              <a:gd name="connsiteY46" fmla="*/ 2576117 h 5167257"/>
              <a:gd name="connsiteX47" fmla="*/ 2674520 w 30748579"/>
              <a:gd name="connsiteY47" fmla="*/ 2523478 h 5167257"/>
              <a:gd name="connsiteX48" fmla="*/ 3007393 w 30748579"/>
              <a:gd name="connsiteY48" fmla="*/ 2491394 h 5167257"/>
              <a:gd name="connsiteX49" fmla="*/ 3316064 w 30748579"/>
              <a:gd name="connsiteY49" fmla="*/ 2501421 h 5167257"/>
              <a:gd name="connsiteX50" fmla="*/ 3380372 w 30748579"/>
              <a:gd name="connsiteY50" fmla="*/ 2355036 h 5167257"/>
              <a:gd name="connsiteX51" fmla="*/ 3510718 w 30748579"/>
              <a:gd name="connsiteY51" fmla="*/ 2262209 h 5167257"/>
              <a:gd name="connsiteX0" fmla="*/ 3510718 w 30811968"/>
              <a:gd name="connsiteY0" fmla="*/ 2262209 h 5167257"/>
              <a:gd name="connsiteX1" fmla="*/ 3834130 w 30811968"/>
              <a:gd name="connsiteY1" fmla="*/ 2072099 h 5167257"/>
              <a:gd name="connsiteX2" fmla="*/ 4068538 w 30811968"/>
              <a:gd name="connsiteY2" fmla="*/ 1827005 h 5167257"/>
              <a:gd name="connsiteX3" fmla="*/ 4447871 w 30811968"/>
              <a:gd name="connsiteY3" fmla="*/ 1876613 h 5167257"/>
              <a:gd name="connsiteX4" fmla="*/ 4932915 w 30811968"/>
              <a:gd name="connsiteY4" fmla="*/ 1682629 h 5167257"/>
              <a:gd name="connsiteX5" fmla="*/ 5055885 w 30811968"/>
              <a:gd name="connsiteY5" fmla="*/ 1691331 h 5167257"/>
              <a:gd name="connsiteX6" fmla="*/ 5262183 w 30811968"/>
              <a:gd name="connsiteY6" fmla="*/ 1399309 h 5167257"/>
              <a:gd name="connsiteX7" fmla="*/ 5527059 w 30811968"/>
              <a:gd name="connsiteY7" fmla="*/ 1825145 h 5167257"/>
              <a:gd name="connsiteX8" fmla="*/ 5685000 w 30811968"/>
              <a:gd name="connsiteY8" fmla="*/ 1261080 h 5167257"/>
              <a:gd name="connsiteX9" fmla="*/ 6111999 w 30811968"/>
              <a:gd name="connsiteY9" fmla="*/ 987875 h 5167257"/>
              <a:gd name="connsiteX10" fmla="*/ 6234198 w 30811968"/>
              <a:gd name="connsiteY10" fmla="*/ 658914 h 5167257"/>
              <a:gd name="connsiteX11" fmla="*/ 6780318 w 30811968"/>
              <a:gd name="connsiteY11" fmla="*/ 813173 h 5167257"/>
              <a:gd name="connsiteX12" fmla="*/ 6991551 w 30811968"/>
              <a:gd name="connsiteY12" fmla="*/ 593867 h 5167257"/>
              <a:gd name="connsiteX13" fmla="*/ 7181354 w 30811968"/>
              <a:gd name="connsiteY13" fmla="*/ 519061 h 5167257"/>
              <a:gd name="connsiteX14" fmla="*/ 7486502 w 30811968"/>
              <a:gd name="connsiteY14" fmla="*/ 3094 h 5167257"/>
              <a:gd name="connsiteX15" fmla="*/ 7781108 w 30811968"/>
              <a:gd name="connsiteY15" fmla="*/ 115863 h 5167257"/>
              <a:gd name="connsiteX16" fmla="*/ 7901151 w 30811968"/>
              <a:gd name="connsiteY16" fmla="*/ 326539 h 5167257"/>
              <a:gd name="connsiteX17" fmla="*/ 8131660 w 30811968"/>
              <a:gd name="connsiteY17" fmla="*/ 597030 h 5167257"/>
              <a:gd name="connsiteX18" fmla="*/ 8253256 w 30811968"/>
              <a:gd name="connsiteY18" fmla="*/ 1023223 h 5167257"/>
              <a:gd name="connsiteX19" fmla="*/ 8413762 w 30811968"/>
              <a:gd name="connsiteY19" fmla="*/ 1194874 h 5167257"/>
              <a:gd name="connsiteX20" fmla="*/ 8595143 w 30811968"/>
              <a:gd name="connsiteY20" fmla="*/ 1453063 h 5167257"/>
              <a:gd name="connsiteX21" fmla="*/ 8706807 w 30811968"/>
              <a:gd name="connsiteY21" fmla="*/ 1487109 h 5167257"/>
              <a:gd name="connsiteX22" fmla="*/ 8790709 w 30811968"/>
              <a:gd name="connsiteY22" fmla="*/ 1618027 h 5167257"/>
              <a:gd name="connsiteX23" fmla="*/ 8960133 w 30811968"/>
              <a:gd name="connsiteY23" fmla="*/ 1522170 h 5167257"/>
              <a:gd name="connsiteX24" fmla="*/ 9298594 w 30811968"/>
              <a:gd name="connsiteY24" fmla="*/ 1452275 h 5167257"/>
              <a:gd name="connsiteX25" fmla="*/ 9997651 w 30811968"/>
              <a:gd name="connsiteY25" fmla="*/ 1391482 h 5167257"/>
              <a:gd name="connsiteX26" fmla="*/ 10436521 w 30811968"/>
              <a:gd name="connsiteY26" fmla="*/ 1145104 h 5167257"/>
              <a:gd name="connsiteX27" fmla="*/ 11441291 w 30811968"/>
              <a:gd name="connsiteY27" fmla="*/ 1622469 h 5167257"/>
              <a:gd name="connsiteX28" fmla="*/ 12457614 w 30811968"/>
              <a:gd name="connsiteY28" fmla="*/ 1283693 h 5167257"/>
              <a:gd name="connsiteX29" fmla="*/ 13277604 w 30811968"/>
              <a:gd name="connsiteY29" fmla="*/ 1098909 h 5167257"/>
              <a:gd name="connsiteX30" fmla="*/ 14465260 w 30811968"/>
              <a:gd name="connsiteY30" fmla="*/ 705133 h 5167257"/>
              <a:gd name="connsiteX31" fmla="*/ 15825300 w 30811968"/>
              <a:gd name="connsiteY31" fmla="*/ 916694 h 5167257"/>
              <a:gd name="connsiteX32" fmla="*/ 17003998 w 30811968"/>
              <a:gd name="connsiteY32" fmla="*/ 1249146 h 5167257"/>
              <a:gd name="connsiteX33" fmla="*/ 30431453 w 30811968"/>
              <a:gd name="connsiteY33" fmla="*/ 5161384 h 5167257"/>
              <a:gd name="connsiteX34" fmla="*/ 12049 w 30811968"/>
              <a:gd name="connsiteY34" fmla="*/ 5167259 h 5167257"/>
              <a:gd name="connsiteX35" fmla="*/ 2559 w 30811968"/>
              <a:gd name="connsiteY35" fmla="*/ 3739670 h 5167257"/>
              <a:gd name="connsiteX36" fmla="*/ 202583 w 30811968"/>
              <a:gd name="connsiteY36" fmla="*/ 3472970 h 5167257"/>
              <a:gd name="connsiteX37" fmla="*/ 458567 w 30811968"/>
              <a:gd name="connsiteY37" fmla="*/ 3558696 h 5167257"/>
              <a:gd name="connsiteX38" fmla="*/ 696691 w 30811968"/>
              <a:gd name="connsiteY38" fmla="*/ 3368196 h 5167257"/>
              <a:gd name="connsiteX39" fmla="*/ 896716 w 30811968"/>
              <a:gd name="connsiteY39" fmla="*/ 3234846 h 5167257"/>
              <a:gd name="connsiteX40" fmla="*/ 1039591 w 30811968"/>
              <a:gd name="connsiteY40" fmla="*/ 2958621 h 5167257"/>
              <a:gd name="connsiteX41" fmla="*/ 1411065 w 30811968"/>
              <a:gd name="connsiteY41" fmla="*/ 2825271 h 5167257"/>
              <a:gd name="connsiteX42" fmla="*/ 1685925 w 30811968"/>
              <a:gd name="connsiteY42" fmla="*/ 2758595 h 5167257"/>
              <a:gd name="connsiteX43" fmla="*/ 1856372 w 30811968"/>
              <a:gd name="connsiteY43" fmla="*/ 2535509 h 5167257"/>
              <a:gd name="connsiteX44" fmla="*/ 1976688 w 30811968"/>
              <a:gd name="connsiteY44" fmla="*/ 2579625 h 5167257"/>
              <a:gd name="connsiteX45" fmla="*/ 2096364 w 30811968"/>
              <a:gd name="connsiteY45" fmla="*/ 2424218 h 5167257"/>
              <a:gd name="connsiteX46" fmla="*/ 2345657 w 30811968"/>
              <a:gd name="connsiteY46" fmla="*/ 2427225 h 5167257"/>
              <a:gd name="connsiteX47" fmla="*/ 2480371 w 30811968"/>
              <a:gd name="connsiteY47" fmla="*/ 2576117 h 5167257"/>
              <a:gd name="connsiteX48" fmla="*/ 2674520 w 30811968"/>
              <a:gd name="connsiteY48" fmla="*/ 2523478 h 5167257"/>
              <a:gd name="connsiteX49" fmla="*/ 3007393 w 30811968"/>
              <a:gd name="connsiteY49" fmla="*/ 2491394 h 5167257"/>
              <a:gd name="connsiteX50" fmla="*/ 3316064 w 30811968"/>
              <a:gd name="connsiteY50" fmla="*/ 2501421 h 5167257"/>
              <a:gd name="connsiteX51" fmla="*/ 3380372 w 30811968"/>
              <a:gd name="connsiteY51" fmla="*/ 2355036 h 5167257"/>
              <a:gd name="connsiteX52" fmla="*/ 3510718 w 30811968"/>
              <a:gd name="connsiteY52" fmla="*/ 2262209 h 5167257"/>
              <a:gd name="connsiteX0" fmla="*/ 3510718 w 30816353"/>
              <a:gd name="connsiteY0" fmla="*/ 2262209 h 5167257"/>
              <a:gd name="connsiteX1" fmla="*/ 3834130 w 30816353"/>
              <a:gd name="connsiteY1" fmla="*/ 2072099 h 5167257"/>
              <a:gd name="connsiteX2" fmla="*/ 4068538 w 30816353"/>
              <a:gd name="connsiteY2" fmla="*/ 1827005 h 5167257"/>
              <a:gd name="connsiteX3" fmla="*/ 4447871 w 30816353"/>
              <a:gd name="connsiteY3" fmla="*/ 1876613 h 5167257"/>
              <a:gd name="connsiteX4" fmla="*/ 4932915 w 30816353"/>
              <a:gd name="connsiteY4" fmla="*/ 1682629 h 5167257"/>
              <a:gd name="connsiteX5" fmla="*/ 5055885 w 30816353"/>
              <a:gd name="connsiteY5" fmla="*/ 1691331 h 5167257"/>
              <a:gd name="connsiteX6" fmla="*/ 5262183 w 30816353"/>
              <a:gd name="connsiteY6" fmla="*/ 1399309 h 5167257"/>
              <a:gd name="connsiteX7" fmla="*/ 5527059 w 30816353"/>
              <a:gd name="connsiteY7" fmla="*/ 1825145 h 5167257"/>
              <a:gd name="connsiteX8" fmla="*/ 5685000 w 30816353"/>
              <a:gd name="connsiteY8" fmla="*/ 1261080 h 5167257"/>
              <a:gd name="connsiteX9" fmla="*/ 6111999 w 30816353"/>
              <a:gd name="connsiteY9" fmla="*/ 987875 h 5167257"/>
              <a:gd name="connsiteX10" fmla="*/ 6234198 w 30816353"/>
              <a:gd name="connsiteY10" fmla="*/ 658914 h 5167257"/>
              <a:gd name="connsiteX11" fmla="*/ 6780318 w 30816353"/>
              <a:gd name="connsiteY11" fmla="*/ 813173 h 5167257"/>
              <a:gd name="connsiteX12" fmla="*/ 6991551 w 30816353"/>
              <a:gd name="connsiteY12" fmla="*/ 593867 h 5167257"/>
              <a:gd name="connsiteX13" fmla="*/ 7181354 w 30816353"/>
              <a:gd name="connsiteY13" fmla="*/ 519061 h 5167257"/>
              <a:gd name="connsiteX14" fmla="*/ 7486502 w 30816353"/>
              <a:gd name="connsiteY14" fmla="*/ 3094 h 5167257"/>
              <a:gd name="connsiteX15" fmla="*/ 7781108 w 30816353"/>
              <a:gd name="connsiteY15" fmla="*/ 115863 h 5167257"/>
              <a:gd name="connsiteX16" fmla="*/ 7901151 w 30816353"/>
              <a:gd name="connsiteY16" fmla="*/ 326539 h 5167257"/>
              <a:gd name="connsiteX17" fmla="*/ 8131660 w 30816353"/>
              <a:gd name="connsiteY17" fmla="*/ 597030 h 5167257"/>
              <a:gd name="connsiteX18" fmla="*/ 8253256 w 30816353"/>
              <a:gd name="connsiteY18" fmla="*/ 1023223 h 5167257"/>
              <a:gd name="connsiteX19" fmla="*/ 8413762 w 30816353"/>
              <a:gd name="connsiteY19" fmla="*/ 1194874 h 5167257"/>
              <a:gd name="connsiteX20" fmla="*/ 8595143 w 30816353"/>
              <a:gd name="connsiteY20" fmla="*/ 1453063 h 5167257"/>
              <a:gd name="connsiteX21" fmla="*/ 8706807 w 30816353"/>
              <a:gd name="connsiteY21" fmla="*/ 1487109 h 5167257"/>
              <a:gd name="connsiteX22" fmla="*/ 8790709 w 30816353"/>
              <a:gd name="connsiteY22" fmla="*/ 1618027 h 5167257"/>
              <a:gd name="connsiteX23" fmla="*/ 8960133 w 30816353"/>
              <a:gd name="connsiteY23" fmla="*/ 1522170 h 5167257"/>
              <a:gd name="connsiteX24" fmla="*/ 9298594 w 30816353"/>
              <a:gd name="connsiteY24" fmla="*/ 1452275 h 5167257"/>
              <a:gd name="connsiteX25" fmla="*/ 9997651 w 30816353"/>
              <a:gd name="connsiteY25" fmla="*/ 1391482 h 5167257"/>
              <a:gd name="connsiteX26" fmla="*/ 10436521 w 30816353"/>
              <a:gd name="connsiteY26" fmla="*/ 1145104 h 5167257"/>
              <a:gd name="connsiteX27" fmla="*/ 11441291 w 30816353"/>
              <a:gd name="connsiteY27" fmla="*/ 1622469 h 5167257"/>
              <a:gd name="connsiteX28" fmla="*/ 12457614 w 30816353"/>
              <a:gd name="connsiteY28" fmla="*/ 1283693 h 5167257"/>
              <a:gd name="connsiteX29" fmla="*/ 13277604 w 30816353"/>
              <a:gd name="connsiteY29" fmla="*/ 1098909 h 5167257"/>
              <a:gd name="connsiteX30" fmla="*/ 14465260 w 30816353"/>
              <a:gd name="connsiteY30" fmla="*/ 705133 h 5167257"/>
              <a:gd name="connsiteX31" fmla="*/ 15825300 w 30816353"/>
              <a:gd name="connsiteY31" fmla="*/ 916694 h 5167257"/>
              <a:gd name="connsiteX32" fmla="*/ 17185337 w 30816353"/>
              <a:gd name="connsiteY32" fmla="*/ 886470 h 5167257"/>
              <a:gd name="connsiteX33" fmla="*/ 30431453 w 30816353"/>
              <a:gd name="connsiteY33" fmla="*/ 5161384 h 5167257"/>
              <a:gd name="connsiteX34" fmla="*/ 12049 w 30816353"/>
              <a:gd name="connsiteY34" fmla="*/ 5167259 h 5167257"/>
              <a:gd name="connsiteX35" fmla="*/ 2559 w 30816353"/>
              <a:gd name="connsiteY35" fmla="*/ 3739670 h 5167257"/>
              <a:gd name="connsiteX36" fmla="*/ 202583 w 30816353"/>
              <a:gd name="connsiteY36" fmla="*/ 3472970 h 5167257"/>
              <a:gd name="connsiteX37" fmla="*/ 458567 w 30816353"/>
              <a:gd name="connsiteY37" fmla="*/ 3558696 h 5167257"/>
              <a:gd name="connsiteX38" fmla="*/ 696691 w 30816353"/>
              <a:gd name="connsiteY38" fmla="*/ 3368196 h 5167257"/>
              <a:gd name="connsiteX39" fmla="*/ 896716 w 30816353"/>
              <a:gd name="connsiteY39" fmla="*/ 3234846 h 5167257"/>
              <a:gd name="connsiteX40" fmla="*/ 1039591 w 30816353"/>
              <a:gd name="connsiteY40" fmla="*/ 2958621 h 5167257"/>
              <a:gd name="connsiteX41" fmla="*/ 1411065 w 30816353"/>
              <a:gd name="connsiteY41" fmla="*/ 2825271 h 5167257"/>
              <a:gd name="connsiteX42" fmla="*/ 1685925 w 30816353"/>
              <a:gd name="connsiteY42" fmla="*/ 2758595 h 5167257"/>
              <a:gd name="connsiteX43" fmla="*/ 1856372 w 30816353"/>
              <a:gd name="connsiteY43" fmla="*/ 2535509 h 5167257"/>
              <a:gd name="connsiteX44" fmla="*/ 1976688 w 30816353"/>
              <a:gd name="connsiteY44" fmla="*/ 2579625 h 5167257"/>
              <a:gd name="connsiteX45" fmla="*/ 2096364 w 30816353"/>
              <a:gd name="connsiteY45" fmla="*/ 2424218 h 5167257"/>
              <a:gd name="connsiteX46" fmla="*/ 2345657 w 30816353"/>
              <a:gd name="connsiteY46" fmla="*/ 2427225 h 5167257"/>
              <a:gd name="connsiteX47" fmla="*/ 2480371 w 30816353"/>
              <a:gd name="connsiteY47" fmla="*/ 2576117 h 5167257"/>
              <a:gd name="connsiteX48" fmla="*/ 2674520 w 30816353"/>
              <a:gd name="connsiteY48" fmla="*/ 2523478 h 5167257"/>
              <a:gd name="connsiteX49" fmla="*/ 3007393 w 30816353"/>
              <a:gd name="connsiteY49" fmla="*/ 2491394 h 5167257"/>
              <a:gd name="connsiteX50" fmla="*/ 3316064 w 30816353"/>
              <a:gd name="connsiteY50" fmla="*/ 2501421 h 5167257"/>
              <a:gd name="connsiteX51" fmla="*/ 3380372 w 30816353"/>
              <a:gd name="connsiteY51" fmla="*/ 2355036 h 5167257"/>
              <a:gd name="connsiteX52" fmla="*/ 3510718 w 30816353"/>
              <a:gd name="connsiteY52" fmla="*/ 2262209 h 5167257"/>
              <a:gd name="connsiteX0" fmla="*/ 3510718 w 30816353"/>
              <a:gd name="connsiteY0" fmla="*/ 2262209 h 5167257"/>
              <a:gd name="connsiteX1" fmla="*/ 3834130 w 30816353"/>
              <a:gd name="connsiteY1" fmla="*/ 2072099 h 5167257"/>
              <a:gd name="connsiteX2" fmla="*/ 4068538 w 30816353"/>
              <a:gd name="connsiteY2" fmla="*/ 1827005 h 5167257"/>
              <a:gd name="connsiteX3" fmla="*/ 4447871 w 30816353"/>
              <a:gd name="connsiteY3" fmla="*/ 1876613 h 5167257"/>
              <a:gd name="connsiteX4" fmla="*/ 4932915 w 30816353"/>
              <a:gd name="connsiteY4" fmla="*/ 1682629 h 5167257"/>
              <a:gd name="connsiteX5" fmla="*/ 5055885 w 30816353"/>
              <a:gd name="connsiteY5" fmla="*/ 1691331 h 5167257"/>
              <a:gd name="connsiteX6" fmla="*/ 5262183 w 30816353"/>
              <a:gd name="connsiteY6" fmla="*/ 1399309 h 5167257"/>
              <a:gd name="connsiteX7" fmla="*/ 5527059 w 30816353"/>
              <a:gd name="connsiteY7" fmla="*/ 1825145 h 5167257"/>
              <a:gd name="connsiteX8" fmla="*/ 5685000 w 30816353"/>
              <a:gd name="connsiteY8" fmla="*/ 1261080 h 5167257"/>
              <a:gd name="connsiteX9" fmla="*/ 6111999 w 30816353"/>
              <a:gd name="connsiteY9" fmla="*/ 987875 h 5167257"/>
              <a:gd name="connsiteX10" fmla="*/ 6234198 w 30816353"/>
              <a:gd name="connsiteY10" fmla="*/ 658914 h 5167257"/>
              <a:gd name="connsiteX11" fmla="*/ 6780318 w 30816353"/>
              <a:gd name="connsiteY11" fmla="*/ 813173 h 5167257"/>
              <a:gd name="connsiteX12" fmla="*/ 6991551 w 30816353"/>
              <a:gd name="connsiteY12" fmla="*/ 593867 h 5167257"/>
              <a:gd name="connsiteX13" fmla="*/ 7181354 w 30816353"/>
              <a:gd name="connsiteY13" fmla="*/ 519061 h 5167257"/>
              <a:gd name="connsiteX14" fmla="*/ 7486502 w 30816353"/>
              <a:gd name="connsiteY14" fmla="*/ 3094 h 5167257"/>
              <a:gd name="connsiteX15" fmla="*/ 7781108 w 30816353"/>
              <a:gd name="connsiteY15" fmla="*/ 115863 h 5167257"/>
              <a:gd name="connsiteX16" fmla="*/ 7901151 w 30816353"/>
              <a:gd name="connsiteY16" fmla="*/ 326539 h 5167257"/>
              <a:gd name="connsiteX17" fmla="*/ 8131660 w 30816353"/>
              <a:gd name="connsiteY17" fmla="*/ 597030 h 5167257"/>
              <a:gd name="connsiteX18" fmla="*/ 8253256 w 30816353"/>
              <a:gd name="connsiteY18" fmla="*/ 1023223 h 5167257"/>
              <a:gd name="connsiteX19" fmla="*/ 8413762 w 30816353"/>
              <a:gd name="connsiteY19" fmla="*/ 1194874 h 5167257"/>
              <a:gd name="connsiteX20" fmla="*/ 8595143 w 30816353"/>
              <a:gd name="connsiteY20" fmla="*/ 1453063 h 5167257"/>
              <a:gd name="connsiteX21" fmla="*/ 8706807 w 30816353"/>
              <a:gd name="connsiteY21" fmla="*/ 1487109 h 5167257"/>
              <a:gd name="connsiteX22" fmla="*/ 8790709 w 30816353"/>
              <a:gd name="connsiteY22" fmla="*/ 1618027 h 5167257"/>
              <a:gd name="connsiteX23" fmla="*/ 8960133 w 30816353"/>
              <a:gd name="connsiteY23" fmla="*/ 1522170 h 5167257"/>
              <a:gd name="connsiteX24" fmla="*/ 9298594 w 30816353"/>
              <a:gd name="connsiteY24" fmla="*/ 1452275 h 5167257"/>
              <a:gd name="connsiteX25" fmla="*/ 9997651 w 30816353"/>
              <a:gd name="connsiteY25" fmla="*/ 1391482 h 5167257"/>
              <a:gd name="connsiteX26" fmla="*/ 10436521 w 30816353"/>
              <a:gd name="connsiteY26" fmla="*/ 1145104 h 5167257"/>
              <a:gd name="connsiteX27" fmla="*/ 11441291 w 30816353"/>
              <a:gd name="connsiteY27" fmla="*/ 1622469 h 5167257"/>
              <a:gd name="connsiteX28" fmla="*/ 12457614 w 30816353"/>
              <a:gd name="connsiteY28" fmla="*/ 1283693 h 5167257"/>
              <a:gd name="connsiteX29" fmla="*/ 13277604 w 30816353"/>
              <a:gd name="connsiteY29" fmla="*/ 1098909 h 5167257"/>
              <a:gd name="connsiteX30" fmla="*/ 14465260 w 30816353"/>
              <a:gd name="connsiteY30" fmla="*/ 705133 h 5167257"/>
              <a:gd name="connsiteX31" fmla="*/ 15825300 w 30816353"/>
              <a:gd name="connsiteY31" fmla="*/ 916694 h 5167257"/>
              <a:gd name="connsiteX32" fmla="*/ 17185337 w 30816353"/>
              <a:gd name="connsiteY32" fmla="*/ 886470 h 5167257"/>
              <a:gd name="connsiteX33" fmla="*/ 30431453 w 30816353"/>
              <a:gd name="connsiteY33" fmla="*/ 5161384 h 5167257"/>
              <a:gd name="connsiteX34" fmla="*/ 12049 w 30816353"/>
              <a:gd name="connsiteY34" fmla="*/ 5167259 h 5167257"/>
              <a:gd name="connsiteX35" fmla="*/ 2559 w 30816353"/>
              <a:gd name="connsiteY35" fmla="*/ 3739670 h 5167257"/>
              <a:gd name="connsiteX36" fmla="*/ 202583 w 30816353"/>
              <a:gd name="connsiteY36" fmla="*/ 3472970 h 5167257"/>
              <a:gd name="connsiteX37" fmla="*/ 458567 w 30816353"/>
              <a:gd name="connsiteY37" fmla="*/ 3558696 h 5167257"/>
              <a:gd name="connsiteX38" fmla="*/ 696691 w 30816353"/>
              <a:gd name="connsiteY38" fmla="*/ 3368196 h 5167257"/>
              <a:gd name="connsiteX39" fmla="*/ 896716 w 30816353"/>
              <a:gd name="connsiteY39" fmla="*/ 3234846 h 5167257"/>
              <a:gd name="connsiteX40" fmla="*/ 1039591 w 30816353"/>
              <a:gd name="connsiteY40" fmla="*/ 2958621 h 5167257"/>
              <a:gd name="connsiteX41" fmla="*/ 1411065 w 30816353"/>
              <a:gd name="connsiteY41" fmla="*/ 2825271 h 5167257"/>
              <a:gd name="connsiteX42" fmla="*/ 1685925 w 30816353"/>
              <a:gd name="connsiteY42" fmla="*/ 2758595 h 5167257"/>
              <a:gd name="connsiteX43" fmla="*/ 1856372 w 30816353"/>
              <a:gd name="connsiteY43" fmla="*/ 2535509 h 5167257"/>
              <a:gd name="connsiteX44" fmla="*/ 1976688 w 30816353"/>
              <a:gd name="connsiteY44" fmla="*/ 2579625 h 5167257"/>
              <a:gd name="connsiteX45" fmla="*/ 2096364 w 30816353"/>
              <a:gd name="connsiteY45" fmla="*/ 2424218 h 5167257"/>
              <a:gd name="connsiteX46" fmla="*/ 2345657 w 30816353"/>
              <a:gd name="connsiteY46" fmla="*/ 2427225 h 5167257"/>
              <a:gd name="connsiteX47" fmla="*/ 2480371 w 30816353"/>
              <a:gd name="connsiteY47" fmla="*/ 2576117 h 5167257"/>
              <a:gd name="connsiteX48" fmla="*/ 2674520 w 30816353"/>
              <a:gd name="connsiteY48" fmla="*/ 2523478 h 5167257"/>
              <a:gd name="connsiteX49" fmla="*/ 3007393 w 30816353"/>
              <a:gd name="connsiteY49" fmla="*/ 2491394 h 5167257"/>
              <a:gd name="connsiteX50" fmla="*/ 3316064 w 30816353"/>
              <a:gd name="connsiteY50" fmla="*/ 2501421 h 5167257"/>
              <a:gd name="connsiteX51" fmla="*/ 3380372 w 30816353"/>
              <a:gd name="connsiteY51" fmla="*/ 2355036 h 5167257"/>
              <a:gd name="connsiteX52" fmla="*/ 3510718 w 30816353"/>
              <a:gd name="connsiteY52" fmla="*/ 2262209 h 5167257"/>
              <a:gd name="connsiteX0" fmla="*/ 3510718 w 30800402"/>
              <a:gd name="connsiteY0" fmla="*/ 2262209 h 5167257"/>
              <a:gd name="connsiteX1" fmla="*/ 3834130 w 30800402"/>
              <a:gd name="connsiteY1" fmla="*/ 2072099 h 5167257"/>
              <a:gd name="connsiteX2" fmla="*/ 4068538 w 30800402"/>
              <a:gd name="connsiteY2" fmla="*/ 1827005 h 5167257"/>
              <a:gd name="connsiteX3" fmla="*/ 4447871 w 30800402"/>
              <a:gd name="connsiteY3" fmla="*/ 1876613 h 5167257"/>
              <a:gd name="connsiteX4" fmla="*/ 4932915 w 30800402"/>
              <a:gd name="connsiteY4" fmla="*/ 1682629 h 5167257"/>
              <a:gd name="connsiteX5" fmla="*/ 5055885 w 30800402"/>
              <a:gd name="connsiteY5" fmla="*/ 1691331 h 5167257"/>
              <a:gd name="connsiteX6" fmla="*/ 5262183 w 30800402"/>
              <a:gd name="connsiteY6" fmla="*/ 1399309 h 5167257"/>
              <a:gd name="connsiteX7" fmla="*/ 5527059 w 30800402"/>
              <a:gd name="connsiteY7" fmla="*/ 1825145 h 5167257"/>
              <a:gd name="connsiteX8" fmla="*/ 5685000 w 30800402"/>
              <a:gd name="connsiteY8" fmla="*/ 1261080 h 5167257"/>
              <a:gd name="connsiteX9" fmla="*/ 6111999 w 30800402"/>
              <a:gd name="connsiteY9" fmla="*/ 987875 h 5167257"/>
              <a:gd name="connsiteX10" fmla="*/ 6234198 w 30800402"/>
              <a:gd name="connsiteY10" fmla="*/ 658914 h 5167257"/>
              <a:gd name="connsiteX11" fmla="*/ 6780318 w 30800402"/>
              <a:gd name="connsiteY11" fmla="*/ 813173 h 5167257"/>
              <a:gd name="connsiteX12" fmla="*/ 6991551 w 30800402"/>
              <a:gd name="connsiteY12" fmla="*/ 593867 h 5167257"/>
              <a:gd name="connsiteX13" fmla="*/ 7181354 w 30800402"/>
              <a:gd name="connsiteY13" fmla="*/ 519061 h 5167257"/>
              <a:gd name="connsiteX14" fmla="*/ 7486502 w 30800402"/>
              <a:gd name="connsiteY14" fmla="*/ 3094 h 5167257"/>
              <a:gd name="connsiteX15" fmla="*/ 7781108 w 30800402"/>
              <a:gd name="connsiteY15" fmla="*/ 115863 h 5167257"/>
              <a:gd name="connsiteX16" fmla="*/ 7901151 w 30800402"/>
              <a:gd name="connsiteY16" fmla="*/ 326539 h 5167257"/>
              <a:gd name="connsiteX17" fmla="*/ 8131660 w 30800402"/>
              <a:gd name="connsiteY17" fmla="*/ 597030 h 5167257"/>
              <a:gd name="connsiteX18" fmla="*/ 8253256 w 30800402"/>
              <a:gd name="connsiteY18" fmla="*/ 1023223 h 5167257"/>
              <a:gd name="connsiteX19" fmla="*/ 8413762 w 30800402"/>
              <a:gd name="connsiteY19" fmla="*/ 1194874 h 5167257"/>
              <a:gd name="connsiteX20" fmla="*/ 8595143 w 30800402"/>
              <a:gd name="connsiteY20" fmla="*/ 1453063 h 5167257"/>
              <a:gd name="connsiteX21" fmla="*/ 8706807 w 30800402"/>
              <a:gd name="connsiteY21" fmla="*/ 1487109 h 5167257"/>
              <a:gd name="connsiteX22" fmla="*/ 8790709 w 30800402"/>
              <a:gd name="connsiteY22" fmla="*/ 1618027 h 5167257"/>
              <a:gd name="connsiteX23" fmla="*/ 8960133 w 30800402"/>
              <a:gd name="connsiteY23" fmla="*/ 1522170 h 5167257"/>
              <a:gd name="connsiteX24" fmla="*/ 9298594 w 30800402"/>
              <a:gd name="connsiteY24" fmla="*/ 1452275 h 5167257"/>
              <a:gd name="connsiteX25" fmla="*/ 9997651 w 30800402"/>
              <a:gd name="connsiteY25" fmla="*/ 1391482 h 5167257"/>
              <a:gd name="connsiteX26" fmla="*/ 10436521 w 30800402"/>
              <a:gd name="connsiteY26" fmla="*/ 1145104 h 5167257"/>
              <a:gd name="connsiteX27" fmla="*/ 11441291 w 30800402"/>
              <a:gd name="connsiteY27" fmla="*/ 1622469 h 5167257"/>
              <a:gd name="connsiteX28" fmla="*/ 12457614 w 30800402"/>
              <a:gd name="connsiteY28" fmla="*/ 1283693 h 5167257"/>
              <a:gd name="connsiteX29" fmla="*/ 13277604 w 30800402"/>
              <a:gd name="connsiteY29" fmla="*/ 1098909 h 5167257"/>
              <a:gd name="connsiteX30" fmla="*/ 14465260 w 30800402"/>
              <a:gd name="connsiteY30" fmla="*/ 705133 h 5167257"/>
              <a:gd name="connsiteX31" fmla="*/ 15825300 w 30800402"/>
              <a:gd name="connsiteY31" fmla="*/ 916694 h 5167257"/>
              <a:gd name="connsiteX32" fmla="*/ 16505313 w 30800402"/>
              <a:gd name="connsiteY32" fmla="*/ 584238 h 5167257"/>
              <a:gd name="connsiteX33" fmla="*/ 30431453 w 30800402"/>
              <a:gd name="connsiteY33" fmla="*/ 5161384 h 5167257"/>
              <a:gd name="connsiteX34" fmla="*/ 12049 w 30800402"/>
              <a:gd name="connsiteY34" fmla="*/ 5167259 h 5167257"/>
              <a:gd name="connsiteX35" fmla="*/ 2559 w 30800402"/>
              <a:gd name="connsiteY35" fmla="*/ 3739670 h 5167257"/>
              <a:gd name="connsiteX36" fmla="*/ 202583 w 30800402"/>
              <a:gd name="connsiteY36" fmla="*/ 3472970 h 5167257"/>
              <a:gd name="connsiteX37" fmla="*/ 458567 w 30800402"/>
              <a:gd name="connsiteY37" fmla="*/ 3558696 h 5167257"/>
              <a:gd name="connsiteX38" fmla="*/ 696691 w 30800402"/>
              <a:gd name="connsiteY38" fmla="*/ 3368196 h 5167257"/>
              <a:gd name="connsiteX39" fmla="*/ 896716 w 30800402"/>
              <a:gd name="connsiteY39" fmla="*/ 3234846 h 5167257"/>
              <a:gd name="connsiteX40" fmla="*/ 1039591 w 30800402"/>
              <a:gd name="connsiteY40" fmla="*/ 2958621 h 5167257"/>
              <a:gd name="connsiteX41" fmla="*/ 1411065 w 30800402"/>
              <a:gd name="connsiteY41" fmla="*/ 2825271 h 5167257"/>
              <a:gd name="connsiteX42" fmla="*/ 1685925 w 30800402"/>
              <a:gd name="connsiteY42" fmla="*/ 2758595 h 5167257"/>
              <a:gd name="connsiteX43" fmla="*/ 1856372 w 30800402"/>
              <a:gd name="connsiteY43" fmla="*/ 2535509 h 5167257"/>
              <a:gd name="connsiteX44" fmla="*/ 1976688 w 30800402"/>
              <a:gd name="connsiteY44" fmla="*/ 2579625 h 5167257"/>
              <a:gd name="connsiteX45" fmla="*/ 2096364 w 30800402"/>
              <a:gd name="connsiteY45" fmla="*/ 2424218 h 5167257"/>
              <a:gd name="connsiteX46" fmla="*/ 2345657 w 30800402"/>
              <a:gd name="connsiteY46" fmla="*/ 2427225 h 5167257"/>
              <a:gd name="connsiteX47" fmla="*/ 2480371 w 30800402"/>
              <a:gd name="connsiteY47" fmla="*/ 2576117 h 5167257"/>
              <a:gd name="connsiteX48" fmla="*/ 2674520 w 30800402"/>
              <a:gd name="connsiteY48" fmla="*/ 2523478 h 5167257"/>
              <a:gd name="connsiteX49" fmla="*/ 3007393 w 30800402"/>
              <a:gd name="connsiteY49" fmla="*/ 2491394 h 5167257"/>
              <a:gd name="connsiteX50" fmla="*/ 3316064 w 30800402"/>
              <a:gd name="connsiteY50" fmla="*/ 2501421 h 5167257"/>
              <a:gd name="connsiteX51" fmla="*/ 3380372 w 30800402"/>
              <a:gd name="connsiteY51" fmla="*/ 2355036 h 5167257"/>
              <a:gd name="connsiteX52" fmla="*/ 3510718 w 30800402"/>
              <a:gd name="connsiteY52" fmla="*/ 2262209 h 5167257"/>
              <a:gd name="connsiteX0" fmla="*/ 3510718 w 30846967"/>
              <a:gd name="connsiteY0" fmla="*/ 2262209 h 5167257"/>
              <a:gd name="connsiteX1" fmla="*/ 3834130 w 30846967"/>
              <a:gd name="connsiteY1" fmla="*/ 2072099 h 5167257"/>
              <a:gd name="connsiteX2" fmla="*/ 4068538 w 30846967"/>
              <a:gd name="connsiteY2" fmla="*/ 1827005 h 5167257"/>
              <a:gd name="connsiteX3" fmla="*/ 4447871 w 30846967"/>
              <a:gd name="connsiteY3" fmla="*/ 1876613 h 5167257"/>
              <a:gd name="connsiteX4" fmla="*/ 4932915 w 30846967"/>
              <a:gd name="connsiteY4" fmla="*/ 1682629 h 5167257"/>
              <a:gd name="connsiteX5" fmla="*/ 5055885 w 30846967"/>
              <a:gd name="connsiteY5" fmla="*/ 1691331 h 5167257"/>
              <a:gd name="connsiteX6" fmla="*/ 5262183 w 30846967"/>
              <a:gd name="connsiteY6" fmla="*/ 1399309 h 5167257"/>
              <a:gd name="connsiteX7" fmla="*/ 5527059 w 30846967"/>
              <a:gd name="connsiteY7" fmla="*/ 1825145 h 5167257"/>
              <a:gd name="connsiteX8" fmla="*/ 5685000 w 30846967"/>
              <a:gd name="connsiteY8" fmla="*/ 1261080 h 5167257"/>
              <a:gd name="connsiteX9" fmla="*/ 6111999 w 30846967"/>
              <a:gd name="connsiteY9" fmla="*/ 987875 h 5167257"/>
              <a:gd name="connsiteX10" fmla="*/ 6234198 w 30846967"/>
              <a:gd name="connsiteY10" fmla="*/ 658914 h 5167257"/>
              <a:gd name="connsiteX11" fmla="*/ 6780318 w 30846967"/>
              <a:gd name="connsiteY11" fmla="*/ 813173 h 5167257"/>
              <a:gd name="connsiteX12" fmla="*/ 6991551 w 30846967"/>
              <a:gd name="connsiteY12" fmla="*/ 593867 h 5167257"/>
              <a:gd name="connsiteX13" fmla="*/ 7181354 w 30846967"/>
              <a:gd name="connsiteY13" fmla="*/ 519061 h 5167257"/>
              <a:gd name="connsiteX14" fmla="*/ 7486502 w 30846967"/>
              <a:gd name="connsiteY14" fmla="*/ 3094 h 5167257"/>
              <a:gd name="connsiteX15" fmla="*/ 7781108 w 30846967"/>
              <a:gd name="connsiteY15" fmla="*/ 115863 h 5167257"/>
              <a:gd name="connsiteX16" fmla="*/ 7901151 w 30846967"/>
              <a:gd name="connsiteY16" fmla="*/ 326539 h 5167257"/>
              <a:gd name="connsiteX17" fmla="*/ 8131660 w 30846967"/>
              <a:gd name="connsiteY17" fmla="*/ 597030 h 5167257"/>
              <a:gd name="connsiteX18" fmla="*/ 8253256 w 30846967"/>
              <a:gd name="connsiteY18" fmla="*/ 1023223 h 5167257"/>
              <a:gd name="connsiteX19" fmla="*/ 8413762 w 30846967"/>
              <a:gd name="connsiteY19" fmla="*/ 1194874 h 5167257"/>
              <a:gd name="connsiteX20" fmla="*/ 8595143 w 30846967"/>
              <a:gd name="connsiteY20" fmla="*/ 1453063 h 5167257"/>
              <a:gd name="connsiteX21" fmla="*/ 8706807 w 30846967"/>
              <a:gd name="connsiteY21" fmla="*/ 1487109 h 5167257"/>
              <a:gd name="connsiteX22" fmla="*/ 8790709 w 30846967"/>
              <a:gd name="connsiteY22" fmla="*/ 1618027 h 5167257"/>
              <a:gd name="connsiteX23" fmla="*/ 8960133 w 30846967"/>
              <a:gd name="connsiteY23" fmla="*/ 1522170 h 5167257"/>
              <a:gd name="connsiteX24" fmla="*/ 9298594 w 30846967"/>
              <a:gd name="connsiteY24" fmla="*/ 1452275 h 5167257"/>
              <a:gd name="connsiteX25" fmla="*/ 9997651 w 30846967"/>
              <a:gd name="connsiteY25" fmla="*/ 1391482 h 5167257"/>
              <a:gd name="connsiteX26" fmla="*/ 10436521 w 30846967"/>
              <a:gd name="connsiteY26" fmla="*/ 1145104 h 5167257"/>
              <a:gd name="connsiteX27" fmla="*/ 11441291 w 30846967"/>
              <a:gd name="connsiteY27" fmla="*/ 1622469 h 5167257"/>
              <a:gd name="connsiteX28" fmla="*/ 12457614 w 30846967"/>
              <a:gd name="connsiteY28" fmla="*/ 1283693 h 5167257"/>
              <a:gd name="connsiteX29" fmla="*/ 13277604 w 30846967"/>
              <a:gd name="connsiteY29" fmla="*/ 1098909 h 5167257"/>
              <a:gd name="connsiteX30" fmla="*/ 14465260 w 30846967"/>
              <a:gd name="connsiteY30" fmla="*/ 705133 h 5167257"/>
              <a:gd name="connsiteX31" fmla="*/ 15825300 w 30846967"/>
              <a:gd name="connsiteY31" fmla="*/ 916694 h 5167257"/>
              <a:gd name="connsiteX32" fmla="*/ 16505313 w 30846967"/>
              <a:gd name="connsiteY32" fmla="*/ 584238 h 5167257"/>
              <a:gd name="connsiteX33" fmla="*/ 17593350 w 30846967"/>
              <a:gd name="connsiteY33" fmla="*/ 886470 h 5167257"/>
              <a:gd name="connsiteX34" fmla="*/ 30431453 w 30846967"/>
              <a:gd name="connsiteY34" fmla="*/ 5161384 h 5167257"/>
              <a:gd name="connsiteX35" fmla="*/ 12049 w 30846967"/>
              <a:gd name="connsiteY35" fmla="*/ 5167259 h 5167257"/>
              <a:gd name="connsiteX36" fmla="*/ 2559 w 30846967"/>
              <a:gd name="connsiteY36" fmla="*/ 3739670 h 5167257"/>
              <a:gd name="connsiteX37" fmla="*/ 202583 w 30846967"/>
              <a:gd name="connsiteY37" fmla="*/ 3472970 h 5167257"/>
              <a:gd name="connsiteX38" fmla="*/ 458567 w 30846967"/>
              <a:gd name="connsiteY38" fmla="*/ 3558696 h 5167257"/>
              <a:gd name="connsiteX39" fmla="*/ 696691 w 30846967"/>
              <a:gd name="connsiteY39" fmla="*/ 3368196 h 5167257"/>
              <a:gd name="connsiteX40" fmla="*/ 896716 w 30846967"/>
              <a:gd name="connsiteY40" fmla="*/ 3234846 h 5167257"/>
              <a:gd name="connsiteX41" fmla="*/ 1039591 w 30846967"/>
              <a:gd name="connsiteY41" fmla="*/ 2958621 h 5167257"/>
              <a:gd name="connsiteX42" fmla="*/ 1411065 w 30846967"/>
              <a:gd name="connsiteY42" fmla="*/ 2825271 h 5167257"/>
              <a:gd name="connsiteX43" fmla="*/ 1685925 w 30846967"/>
              <a:gd name="connsiteY43" fmla="*/ 2758595 h 5167257"/>
              <a:gd name="connsiteX44" fmla="*/ 1856372 w 30846967"/>
              <a:gd name="connsiteY44" fmla="*/ 2535509 h 5167257"/>
              <a:gd name="connsiteX45" fmla="*/ 1976688 w 30846967"/>
              <a:gd name="connsiteY45" fmla="*/ 2579625 h 5167257"/>
              <a:gd name="connsiteX46" fmla="*/ 2096364 w 30846967"/>
              <a:gd name="connsiteY46" fmla="*/ 2424218 h 5167257"/>
              <a:gd name="connsiteX47" fmla="*/ 2345657 w 30846967"/>
              <a:gd name="connsiteY47" fmla="*/ 2427225 h 5167257"/>
              <a:gd name="connsiteX48" fmla="*/ 2480371 w 30846967"/>
              <a:gd name="connsiteY48" fmla="*/ 2576117 h 5167257"/>
              <a:gd name="connsiteX49" fmla="*/ 2674520 w 30846967"/>
              <a:gd name="connsiteY49" fmla="*/ 2523478 h 5167257"/>
              <a:gd name="connsiteX50" fmla="*/ 3007393 w 30846967"/>
              <a:gd name="connsiteY50" fmla="*/ 2491394 h 5167257"/>
              <a:gd name="connsiteX51" fmla="*/ 3316064 w 30846967"/>
              <a:gd name="connsiteY51" fmla="*/ 2501421 h 5167257"/>
              <a:gd name="connsiteX52" fmla="*/ 3380372 w 30846967"/>
              <a:gd name="connsiteY52" fmla="*/ 2355036 h 5167257"/>
              <a:gd name="connsiteX53" fmla="*/ 3510718 w 30846967"/>
              <a:gd name="connsiteY53" fmla="*/ 2262209 h 5167257"/>
              <a:gd name="connsiteX0" fmla="*/ 3510718 w 30846362"/>
              <a:gd name="connsiteY0" fmla="*/ 2262209 h 5167257"/>
              <a:gd name="connsiteX1" fmla="*/ 3834130 w 30846362"/>
              <a:gd name="connsiteY1" fmla="*/ 2072099 h 5167257"/>
              <a:gd name="connsiteX2" fmla="*/ 4068538 w 30846362"/>
              <a:gd name="connsiteY2" fmla="*/ 1827005 h 5167257"/>
              <a:gd name="connsiteX3" fmla="*/ 4447871 w 30846362"/>
              <a:gd name="connsiteY3" fmla="*/ 1876613 h 5167257"/>
              <a:gd name="connsiteX4" fmla="*/ 4932915 w 30846362"/>
              <a:gd name="connsiteY4" fmla="*/ 1682629 h 5167257"/>
              <a:gd name="connsiteX5" fmla="*/ 5055885 w 30846362"/>
              <a:gd name="connsiteY5" fmla="*/ 1691331 h 5167257"/>
              <a:gd name="connsiteX6" fmla="*/ 5262183 w 30846362"/>
              <a:gd name="connsiteY6" fmla="*/ 1399309 h 5167257"/>
              <a:gd name="connsiteX7" fmla="*/ 5527059 w 30846362"/>
              <a:gd name="connsiteY7" fmla="*/ 1825145 h 5167257"/>
              <a:gd name="connsiteX8" fmla="*/ 5685000 w 30846362"/>
              <a:gd name="connsiteY8" fmla="*/ 1261080 h 5167257"/>
              <a:gd name="connsiteX9" fmla="*/ 6111999 w 30846362"/>
              <a:gd name="connsiteY9" fmla="*/ 987875 h 5167257"/>
              <a:gd name="connsiteX10" fmla="*/ 6234198 w 30846362"/>
              <a:gd name="connsiteY10" fmla="*/ 658914 h 5167257"/>
              <a:gd name="connsiteX11" fmla="*/ 6780318 w 30846362"/>
              <a:gd name="connsiteY11" fmla="*/ 813173 h 5167257"/>
              <a:gd name="connsiteX12" fmla="*/ 6991551 w 30846362"/>
              <a:gd name="connsiteY12" fmla="*/ 593867 h 5167257"/>
              <a:gd name="connsiteX13" fmla="*/ 7181354 w 30846362"/>
              <a:gd name="connsiteY13" fmla="*/ 519061 h 5167257"/>
              <a:gd name="connsiteX14" fmla="*/ 7486502 w 30846362"/>
              <a:gd name="connsiteY14" fmla="*/ 3094 h 5167257"/>
              <a:gd name="connsiteX15" fmla="*/ 7781108 w 30846362"/>
              <a:gd name="connsiteY15" fmla="*/ 115863 h 5167257"/>
              <a:gd name="connsiteX16" fmla="*/ 7901151 w 30846362"/>
              <a:gd name="connsiteY16" fmla="*/ 326539 h 5167257"/>
              <a:gd name="connsiteX17" fmla="*/ 8131660 w 30846362"/>
              <a:gd name="connsiteY17" fmla="*/ 597030 h 5167257"/>
              <a:gd name="connsiteX18" fmla="*/ 8253256 w 30846362"/>
              <a:gd name="connsiteY18" fmla="*/ 1023223 h 5167257"/>
              <a:gd name="connsiteX19" fmla="*/ 8413762 w 30846362"/>
              <a:gd name="connsiteY19" fmla="*/ 1194874 h 5167257"/>
              <a:gd name="connsiteX20" fmla="*/ 8595143 w 30846362"/>
              <a:gd name="connsiteY20" fmla="*/ 1453063 h 5167257"/>
              <a:gd name="connsiteX21" fmla="*/ 8706807 w 30846362"/>
              <a:gd name="connsiteY21" fmla="*/ 1487109 h 5167257"/>
              <a:gd name="connsiteX22" fmla="*/ 8790709 w 30846362"/>
              <a:gd name="connsiteY22" fmla="*/ 1618027 h 5167257"/>
              <a:gd name="connsiteX23" fmla="*/ 8960133 w 30846362"/>
              <a:gd name="connsiteY23" fmla="*/ 1522170 h 5167257"/>
              <a:gd name="connsiteX24" fmla="*/ 9298594 w 30846362"/>
              <a:gd name="connsiteY24" fmla="*/ 1452275 h 5167257"/>
              <a:gd name="connsiteX25" fmla="*/ 9997651 w 30846362"/>
              <a:gd name="connsiteY25" fmla="*/ 1391482 h 5167257"/>
              <a:gd name="connsiteX26" fmla="*/ 10436521 w 30846362"/>
              <a:gd name="connsiteY26" fmla="*/ 1145104 h 5167257"/>
              <a:gd name="connsiteX27" fmla="*/ 11441291 w 30846362"/>
              <a:gd name="connsiteY27" fmla="*/ 1622469 h 5167257"/>
              <a:gd name="connsiteX28" fmla="*/ 12457614 w 30846362"/>
              <a:gd name="connsiteY28" fmla="*/ 1283693 h 5167257"/>
              <a:gd name="connsiteX29" fmla="*/ 13277604 w 30846362"/>
              <a:gd name="connsiteY29" fmla="*/ 1098909 h 5167257"/>
              <a:gd name="connsiteX30" fmla="*/ 14465260 w 30846362"/>
              <a:gd name="connsiteY30" fmla="*/ 705133 h 5167257"/>
              <a:gd name="connsiteX31" fmla="*/ 15825300 w 30846362"/>
              <a:gd name="connsiteY31" fmla="*/ 916694 h 5167257"/>
              <a:gd name="connsiteX32" fmla="*/ 16505313 w 30846362"/>
              <a:gd name="connsiteY32" fmla="*/ 584238 h 5167257"/>
              <a:gd name="connsiteX33" fmla="*/ 17570686 w 30846362"/>
              <a:gd name="connsiteY33" fmla="*/ 493567 h 5167257"/>
              <a:gd name="connsiteX34" fmla="*/ 30431453 w 30846362"/>
              <a:gd name="connsiteY34" fmla="*/ 5161384 h 5167257"/>
              <a:gd name="connsiteX35" fmla="*/ 12049 w 30846362"/>
              <a:gd name="connsiteY35" fmla="*/ 5167259 h 5167257"/>
              <a:gd name="connsiteX36" fmla="*/ 2559 w 30846362"/>
              <a:gd name="connsiteY36" fmla="*/ 3739670 h 5167257"/>
              <a:gd name="connsiteX37" fmla="*/ 202583 w 30846362"/>
              <a:gd name="connsiteY37" fmla="*/ 3472970 h 5167257"/>
              <a:gd name="connsiteX38" fmla="*/ 458567 w 30846362"/>
              <a:gd name="connsiteY38" fmla="*/ 3558696 h 5167257"/>
              <a:gd name="connsiteX39" fmla="*/ 696691 w 30846362"/>
              <a:gd name="connsiteY39" fmla="*/ 3368196 h 5167257"/>
              <a:gd name="connsiteX40" fmla="*/ 896716 w 30846362"/>
              <a:gd name="connsiteY40" fmla="*/ 3234846 h 5167257"/>
              <a:gd name="connsiteX41" fmla="*/ 1039591 w 30846362"/>
              <a:gd name="connsiteY41" fmla="*/ 2958621 h 5167257"/>
              <a:gd name="connsiteX42" fmla="*/ 1411065 w 30846362"/>
              <a:gd name="connsiteY42" fmla="*/ 2825271 h 5167257"/>
              <a:gd name="connsiteX43" fmla="*/ 1685925 w 30846362"/>
              <a:gd name="connsiteY43" fmla="*/ 2758595 h 5167257"/>
              <a:gd name="connsiteX44" fmla="*/ 1856372 w 30846362"/>
              <a:gd name="connsiteY44" fmla="*/ 2535509 h 5167257"/>
              <a:gd name="connsiteX45" fmla="*/ 1976688 w 30846362"/>
              <a:gd name="connsiteY45" fmla="*/ 2579625 h 5167257"/>
              <a:gd name="connsiteX46" fmla="*/ 2096364 w 30846362"/>
              <a:gd name="connsiteY46" fmla="*/ 2424218 h 5167257"/>
              <a:gd name="connsiteX47" fmla="*/ 2345657 w 30846362"/>
              <a:gd name="connsiteY47" fmla="*/ 2427225 h 5167257"/>
              <a:gd name="connsiteX48" fmla="*/ 2480371 w 30846362"/>
              <a:gd name="connsiteY48" fmla="*/ 2576117 h 5167257"/>
              <a:gd name="connsiteX49" fmla="*/ 2674520 w 30846362"/>
              <a:gd name="connsiteY49" fmla="*/ 2523478 h 5167257"/>
              <a:gd name="connsiteX50" fmla="*/ 3007393 w 30846362"/>
              <a:gd name="connsiteY50" fmla="*/ 2491394 h 5167257"/>
              <a:gd name="connsiteX51" fmla="*/ 3316064 w 30846362"/>
              <a:gd name="connsiteY51" fmla="*/ 2501421 h 5167257"/>
              <a:gd name="connsiteX52" fmla="*/ 3380372 w 30846362"/>
              <a:gd name="connsiteY52" fmla="*/ 2355036 h 5167257"/>
              <a:gd name="connsiteX53" fmla="*/ 3510718 w 30846362"/>
              <a:gd name="connsiteY53" fmla="*/ 2262209 h 5167257"/>
              <a:gd name="connsiteX0" fmla="*/ 3510718 w 30846365"/>
              <a:gd name="connsiteY0" fmla="*/ 2262209 h 5167257"/>
              <a:gd name="connsiteX1" fmla="*/ 3834130 w 30846365"/>
              <a:gd name="connsiteY1" fmla="*/ 2072099 h 5167257"/>
              <a:gd name="connsiteX2" fmla="*/ 4068538 w 30846365"/>
              <a:gd name="connsiteY2" fmla="*/ 1827005 h 5167257"/>
              <a:gd name="connsiteX3" fmla="*/ 4447871 w 30846365"/>
              <a:gd name="connsiteY3" fmla="*/ 1876613 h 5167257"/>
              <a:gd name="connsiteX4" fmla="*/ 4932915 w 30846365"/>
              <a:gd name="connsiteY4" fmla="*/ 1682629 h 5167257"/>
              <a:gd name="connsiteX5" fmla="*/ 5055885 w 30846365"/>
              <a:gd name="connsiteY5" fmla="*/ 1691331 h 5167257"/>
              <a:gd name="connsiteX6" fmla="*/ 5262183 w 30846365"/>
              <a:gd name="connsiteY6" fmla="*/ 1399309 h 5167257"/>
              <a:gd name="connsiteX7" fmla="*/ 5527059 w 30846365"/>
              <a:gd name="connsiteY7" fmla="*/ 1825145 h 5167257"/>
              <a:gd name="connsiteX8" fmla="*/ 5685000 w 30846365"/>
              <a:gd name="connsiteY8" fmla="*/ 1261080 h 5167257"/>
              <a:gd name="connsiteX9" fmla="*/ 6111999 w 30846365"/>
              <a:gd name="connsiteY9" fmla="*/ 987875 h 5167257"/>
              <a:gd name="connsiteX10" fmla="*/ 6234198 w 30846365"/>
              <a:gd name="connsiteY10" fmla="*/ 658914 h 5167257"/>
              <a:gd name="connsiteX11" fmla="*/ 6780318 w 30846365"/>
              <a:gd name="connsiteY11" fmla="*/ 813173 h 5167257"/>
              <a:gd name="connsiteX12" fmla="*/ 6991551 w 30846365"/>
              <a:gd name="connsiteY12" fmla="*/ 593867 h 5167257"/>
              <a:gd name="connsiteX13" fmla="*/ 7181354 w 30846365"/>
              <a:gd name="connsiteY13" fmla="*/ 519061 h 5167257"/>
              <a:gd name="connsiteX14" fmla="*/ 7486502 w 30846365"/>
              <a:gd name="connsiteY14" fmla="*/ 3094 h 5167257"/>
              <a:gd name="connsiteX15" fmla="*/ 7781108 w 30846365"/>
              <a:gd name="connsiteY15" fmla="*/ 115863 h 5167257"/>
              <a:gd name="connsiteX16" fmla="*/ 7901151 w 30846365"/>
              <a:gd name="connsiteY16" fmla="*/ 326539 h 5167257"/>
              <a:gd name="connsiteX17" fmla="*/ 8131660 w 30846365"/>
              <a:gd name="connsiteY17" fmla="*/ 597030 h 5167257"/>
              <a:gd name="connsiteX18" fmla="*/ 8253256 w 30846365"/>
              <a:gd name="connsiteY18" fmla="*/ 1023223 h 5167257"/>
              <a:gd name="connsiteX19" fmla="*/ 8413762 w 30846365"/>
              <a:gd name="connsiteY19" fmla="*/ 1194874 h 5167257"/>
              <a:gd name="connsiteX20" fmla="*/ 8595143 w 30846365"/>
              <a:gd name="connsiteY20" fmla="*/ 1453063 h 5167257"/>
              <a:gd name="connsiteX21" fmla="*/ 8706807 w 30846365"/>
              <a:gd name="connsiteY21" fmla="*/ 1487109 h 5167257"/>
              <a:gd name="connsiteX22" fmla="*/ 8790709 w 30846365"/>
              <a:gd name="connsiteY22" fmla="*/ 1618027 h 5167257"/>
              <a:gd name="connsiteX23" fmla="*/ 8960133 w 30846365"/>
              <a:gd name="connsiteY23" fmla="*/ 1522170 h 5167257"/>
              <a:gd name="connsiteX24" fmla="*/ 9298594 w 30846365"/>
              <a:gd name="connsiteY24" fmla="*/ 1452275 h 5167257"/>
              <a:gd name="connsiteX25" fmla="*/ 9997651 w 30846365"/>
              <a:gd name="connsiteY25" fmla="*/ 1391482 h 5167257"/>
              <a:gd name="connsiteX26" fmla="*/ 10436521 w 30846365"/>
              <a:gd name="connsiteY26" fmla="*/ 1145104 h 5167257"/>
              <a:gd name="connsiteX27" fmla="*/ 11441291 w 30846365"/>
              <a:gd name="connsiteY27" fmla="*/ 1622469 h 5167257"/>
              <a:gd name="connsiteX28" fmla="*/ 12457614 w 30846365"/>
              <a:gd name="connsiteY28" fmla="*/ 1283693 h 5167257"/>
              <a:gd name="connsiteX29" fmla="*/ 13277604 w 30846365"/>
              <a:gd name="connsiteY29" fmla="*/ 1098909 h 5167257"/>
              <a:gd name="connsiteX30" fmla="*/ 14465260 w 30846365"/>
              <a:gd name="connsiteY30" fmla="*/ 705133 h 5167257"/>
              <a:gd name="connsiteX31" fmla="*/ 15825300 w 30846365"/>
              <a:gd name="connsiteY31" fmla="*/ 916694 h 5167257"/>
              <a:gd name="connsiteX32" fmla="*/ 16505313 w 30846365"/>
              <a:gd name="connsiteY32" fmla="*/ 584238 h 5167257"/>
              <a:gd name="connsiteX33" fmla="*/ 17570686 w 30846365"/>
              <a:gd name="connsiteY33" fmla="*/ 493567 h 5167257"/>
              <a:gd name="connsiteX34" fmla="*/ 30431453 w 30846365"/>
              <a:gd name="connsiteY34" fmla="*/ 5161384 h 5167257"/>
              <a:gd name="connsiteX35" fmla="*/ 12049 w 30846365"/>
              <a:gd name="connsiteY35" fmla="*/ 5167259 h 5167257"/>
              <a:gd name="connsiteX36" fmla="*/ 2559 w 30846365"/>
              <a:gd name="connsiteY36" fmla="*/ 3739670 h 5167257"/>
              <a:gd name="connsiteX37" fmla="*/ 202583 w 30846365"/>
              <a:gd name="connsiteY37" fmla="*/ 3472970 h 5167257"/>
              <a:gd name="connsiteX38" fmla="*/ 458567 w 30846365"/>
              <a:gd name="connsiteY38" fmla="*/ 3558696 h 5167257"/>
              <a:gd name="connsiteX39" fmla="*/ 696691 w 30846365"/>
              <a:gd name="connsiteY39" fmla="*/ 3368196 h 5167257"/>
              <a:gd name="connsiteX40" fmla="*/ 896716 w 30846365"/>
              <a:gd name="connsiteY40" fmla="*/ 3234846 h 5167257"/>
              <a:gd name="connsiteX41" fmla="*/ 1039591 w 30846365"/>
              <a:gd name="connsiteY41" fmla="*/ 2958621 h 5167257"/>
              <a:gd name="connsiteX42" fmla="*/ 1411065 w 30846365"/>
              <a:gd name="connsiteY42" fmla="*/ 2825271 h 5167257"/>
              <a:gd name="connsiteX43" fmla="*/ 1685925 w 30846365"/>
              <a:gd name="connsiteY43" fmla="*/ 2758595 h 5167257"/>
              <a:gd name="connsiteX44" fmla="*/ 1856372 w 30846365"/>
              <a:gd name="connsiteY44" fmla="*/ 2535509 h 5167257"/>
              <a:gd name="connsiteX45" fmla="*/ 1976688 w 30846365"/>
              <a:gd name="connsiteY45" fmla="*/ 2579625 h 5167257"/>
              <a:gd name="connsiteX46" fmla="*/ 2096364 w 30846365"/>
              <a:gd name="connsiteY46" fmla="*/ 2424218 h 5167257"/>
              <a:gd name="connsiteX47" fmla="*/ 2345657 w 30846365"/>
              <a:gd name="connsiteY47" fmla="*/ 2427225 h 5167257"/>
              <a:gd name="connsiteX48" fmla="*/ 2480371 w 30846365"/>
              <a:gd name="connsiteY48" fmla="*/ 2576117 h 5167257"/>
              <a:gd name="connsiteX49" fmla="*/ 2674520 w 30846365"/>
              <a:gd name="connsiteY49" fmla="*/ 2523478 h 5167257"/>
              <a:gd name="connsiteX50" fmla="*/ 3007393 w 30846365"/>
              <a:gd name="connsiteY50" fmla="*/ 2491394 h 5167257"/>
              <a:gd name="connsiteX51" fmla="*/ 3316064 w 30846365"/>
              <a:gd name="connsiteY51" fmla="*/ 2501421 h 5167257"/>
              <a:gd name="connsiteX52" fmla="*/ 3380372 w 30846365"/>
              <a:gd name="connsiteY52" fmla="*/ 2355036 h 5167257"/>
              <a:gd name="connsiteX53" fmla="*/ 3510718 w 30846365"/>
              <a:gd name="connsiteY53" fmla="*/ 2262209 h 5167257"/>
              <a:gd name="connsiteX0" fmla="*/ 3510718 w 30836951"/>
              <a:gd name="connsiteY0" fmla="*/ 2262209 h 5167257"/>
              <a:gd name="connsiteX1" fmla="*/ 3834130 w 30836951"/>
              <a:gd name="connsiteY1" fmla="*/ 2072099 h 5167257"/>
              <a:gd name="connsiteX2" fmla="*/ 4068538 w 30836951"/>
              <a:gd name="connsiteY2" fmla="*/ 1827005 h 5167257"/>
              <a:gd name="connsiteX3" fmla="*/ 4447871 w 30836951"/>
              <a:gd name="connsiteY3" fmla="*/ 1876613 h 5167257"/>
              <a:gd name="connsiteX4" fmla="*/ 4932915 w 30836951"/>
              <a:gd name="connsiteY4" fmla="*/ 1682629 h 5167257"/>
              <a:gd name="connsiteX5" fmla="*/ 5055885 w 30836951"/>
              <a:gd name="connsiteY5" fmla="*/ 1691331 h 5167257"/>
              <a:gd name="connsiteX6" fmla="*/ 5262183 w 30836951"/>
              <a:gd name="connsiteY6" fmla="*/ 1399309 h 5167257"/>
              <a:gd name="connsiteX7" fmla="*/ 5527059 w 30836951"/>
              <a:gd name="connsiteY7" fmla="*/ 1825145 h 5167257"/>
              <a:gd name="connsiteX8" fmla="*/ 5685000 w 30836951"/>
              <a:gd name="connsiteY8" fmla="*/ 1261080 h 5167257"/>
              <a:gd name="connsiteX9" fmla="*/ 6111999 w 30836951"/>
              <a:gd name="connsiteY9" fmla="*/ 987875 h 5167257"/>
              <a:gd name="connsiteX10" fmla="*/ 6234198 w 30836951"/>
              <a:gd name="connsiteY10" fmla="*/ 658914 h 5167257"/>
              <a:gd name="connsiteX11" fmla="*/ 6780318 w 30836951"/>
              <a:gd name="connsiteY11" fmla="*/ 813173 h 5167257"/>
              <a:gd name="connsiteX12" fmla="*/ 6991551 w 30836951"/>
              <a:gd name="connsiteY12" fmla="*/ 593867 h 5167257"/>
              <a:gd name="connsiteX13" fmla="*/ 7181354 w 30836951"/>
              <a:gd name="connsiteY13" fmla="*/ 519061 h 5167257"/>
              <a:gd name="connsiteX14" fmla="*/ 7486502 w 30836951"/>
              <a:gd name="connsiteY14" fmla="*/ 3094 h 5167257"/>
              <a:gd name="connsiteX15" fmla="*/ 7781108 w 30836951"/>
              <a:gd name="connsiteY15" fmla="*/ 115863 h 5167257"/>
              <a:gd name="connsiteX16" fmla="*/ 7901151 w 30836951"/>
              <a:gd name="connsiteY16" fmla="*/ 326539 h 5167257"/>
              <a:gd name="connsiteX17" fmla="*/ 8131660 w 30836951"/>
              <a:gd name="connsiteY17" fmla="*/ 597030 h 5167257"/>
              <a:gd name="connsiteX18" fmla="*/ 8253256 w 30836951"/>
              <a:gd name="connsiteY18" fmla="*/ 1023223 h 5167257"/>
              <a:gd name="connsiteX19" fmla="*/ 8413762 w 30836951"/>
              <a:gd name="connsiteY19" fmla="*/ 1194874 h 5167257"/>
              <a:gd name="connsiteX20" fmla="*/ 8595143 w 30836951"/>
              <a:gd name="connsiteY20" fmla="*/ 1453063 h 5167257"/>
              <a:gd name="connsiteX21" fmla="*/ 8706807 w 30836951"/>
              <a:gd name="connsiteY21" fmla="*/ 1487109 h 5167257"/>
              <a:gd name="connsiteX22" fmla="*/ 8790709 w 30836951"/>
              <a:gd name="connsiteY22" fmla="*/ 1618027 h 5167257"/>
              <a:gd name="connsiteX23" fmla="*/ 8960133 w 30836951"/>
              <a:gd name="connsiteY23" fmla="*/ 1522170 h 5167257"/>
              <a:gd name="connsiteX24" fmla="*/ 9298594 w 30836951"/>
              <a:gd name="connsiteY24" fmla="*/ 1452275 h 5167257"/>
              <a:gd name="connsiteX25" fmla="*/ 9997651 w 30836951"/>
              <a:gd name="connsiteY25" fmla="*/ 1391482 h 5167257"/>
              <a:gd name="connsiteX26" fmla="*/ 10436521 w 30836951"/>
              <a:gd name="connsiteY26" fmla="*/ 1145104 h 5167257"/>
              <a:gd name="connsiteX27" fmla="*/ 11441291 w 30836951"/>
              <a:gd name="connsiteY27" fmla="*/ 1622469 h 5167257"/>
              <a:gd name="connsiteX28" fmla="*/ 12457614 w 30836951"/>
              <a:gd name="connsiteY28" fmla="*/ 1283693 h 5167257"/>
              <a:gd name="connsiteX29" fmla="*/ 13277604 w 30836951"/>
              <a:gd name="connsiteY29" fmla="*/ 1098909 h 5167257"/>
              <a:gd name="connsiteX30" fmla="*/ 14465260 w 30836951"/>
              <a:gd name="connsiteY30" fmla="*/ 705133 h 5167257"/>
              <a:gd name="connsiteX31" fmla="*/ 15825300 w 30836951"/>
              <a:gd name="connsiteY31" fmla="*/ 916694 h 5167257"/>
              <a:gd name="connsiteX32" fmla="*/ 16505313 w 30836951"/>
              <a:gd name="connsiteY32" fmla="*/ 584238 h 5167257"/>
              <a:gd name="connsiteX33" fmla="*/ 17208004 w 30836951"/>
              <a:gd name="connsiteY33" fmla="*/ 463343 h 5167257"/>
              <a:gd name="connsiteX34" fmla="*/ 30431453 w 30836951"/>
              <a:gd name="connsiteY34" fmla="*/ 5161384 h 5167257"/>
              <a:gd name="connsiteX35" fmla="*/ 12049 w 30836951"/>
              <a:gd name="connsiteY35" fmla="*/ 5167259 h 5167257"/>
              <a:gd name="connsiteX36" fmla="*/ 2559 w 30836951"/>
              <a:gd name="connsiteY36" fmla="*/ 3739670 h 5167257"/>
              <a:gd name="connsiteX37" fmla="*/ 202583 w 30836951"/>
              <a:gd name="connsiteY37" fmla="*/ 3472970 h 5167257"/>
              <a:gd name="connsiteX38" fmla="*/ 458567 w 30836951"/>
              <a:gd name="connsiteY38" fmla="*/ 3558696 h 5167257"/>
              <a:gd name="connsiteX39" fmla="*/ 696691 w 30836951"/>
              <a:gd name="connsiteY39" fmla="*/ 3368196 h 5167257"/>
              <a:gd name="connsiteX40" fmla="*/ 896716 w 30836951"/>
              <a:gd name="connsiteY40" fmla="*/ 3234846 h 5167257"/>
              <a:gd name="connsiteX41" fmla="*/ 1039591 w 30836951"/>
              <a:gd name="connsiteY41" fmla="*/ 2958621 h 5167257"/>
              <a:gd name="connsiteX42" fmla="*/ 1411065 w 30836951"/>
              <a:gd name="connsiteY42" fmla="*/ 2825271 h 5167257"/>
              <a:gd name="connsiteX43" fmla="*/ 1685925 w 30836951"/>
              <a:gd name="connsiteY43" fmla="*/ 2758595 h 5167257"/>
              <a:gd name="connsiteX44" fmla="*/ 1856372 w 30836951"/>
              <a:gd name="connsiteY44" fmla="*/ 2535509 h 5167257"/>
              <a:gd name="connsiteX45" fmla="*/ 1976688 w 30836951"/>
              <a:gd name="connsiteY45" fmla="*/ 2579625 h 5167257"/>
              <a:gd name="connsiteX46" fmla="*/ 2096364 w 30836951"/>
              <a:gd name="connsiteY46" fmla="*/ 2424218 h 5167257"/>
              <a:gd name="connsiteX47" fmla="*/ 2345657 w 30836951"/>
              <a:gd name="connsiteY47" fmla="*/ 2427225 h 5167257"/>
              <a:gd name="connsiteX48" fmla="*/ 2480371 w 30836951"/>
              <a:gd name="connsiteY48" fmla="*/ 2576117 h 5167257"/>
              <a:gd name="connsiteX49" fmla="*/ 2674520 w 30836951"/>
              <a:gd name="connsiteY49" fmla="*/ 2523478 h 5167257"/>
              <a:gd name="connsiteX50" fmla="*/ 3007393 w 30836951"/>
              <a:gd name="connsiteY50" fmla="*/ 2491394 h 5167257"/>
              <a:gd name="connsiteX51" fmla="*/ 3316064 w 30836951"/>
              <a:gd name="connsiteY51" fmla="*/ 2501421 h 5167257"/>
              <a:gd name="connsiteX52" fmla="*/ 3380372 w 30836951"/>
              <a:gd name="connsiteY52" fmla="*/ 2355036 h 5167257"/>
              <a:gd name="connsiteX53" fmla="*/ 3510718 w 30836951"/>
              <a:gd name="connsiteY53" fmla="*/ 2262209 h 5167257"/>
              <a:gd name="connsiteX0" fmla="*/ 3510718 w 30868388"/>
              <a:gd name="connsiteY0" fmla="*/ 2262209 h 5167257"/>
              <a:gd name="connsiteX1" fmla="*/ 3834130 w 30868388"/>
              <a:gd name="connsiteY1" fmla="*/ 2072099 h 5167257"/>
              <a:gd name="connsiteX2" fmla="*/ 4068538 w 30868388"/>
              <a:gd name="connsiteY2" fmla="*/ 1827005 h 5167257"/>
              <a:gd name="connsiteX3" fmla="*/ 4447871 w 30868388"/>
              <a:gd name="connsiteY3" fmla="*/ 1876613 h 5167257"/>
              <a:gd name="connsiteX4" fmla="*/ 4932915 w 30868388"/>
              <a:gd name="connsiteY4" fmla="*/ 1682629 h 5167257"/>
              <a:gd name="connsiteX5" fmla="*/ 5055885 w 30868388"/>
              <a:gd name="connsiteY5" fmla="*/ 1691331 h 5167257"/>
              <a:gd name="connsiteX6" fmla="*/ 5262183 w 30868388"/>
              <a:gd name="connsiteY6" fmla="*/ 1399309 h 5167257"/>
              <a:gd name="connsiteX7" fmla="*/ 5527059 w 30868388"/>
              <a:gd name="connsiteY7" fmla="*/ 1825145 h 5167257"/>
              <a:gd name="connsiteX8" fmla="*/ 5685000 w 30868388"/>
              <a:gd name="connsiteY8" fmla="*/ 1261080 h 5167257"/>
              <a:gd name="connsiteX9" fmla="*/ 6111999 w 30868388"/>
              <a:gd name="connsiteY9" fmla="*/ 987875 h 5167257"/>
              <a:gd name="connsiteX10" fmla="*/ 6234198 w 30868388"/>
              <a:gd name="connsiteY10" fmla="*/ 658914 h 5167257"/>
              <a:gd name="connsiteX11" fmla="*/ 6780318 w 30868388"/>
              <a:gd name="connsiteY11" fmla="*/ 813173 h 5167257"/>
              <a:gd name="connsiteX12" fmla="*/ 6991551 w 30868388"/>
              <a:gd name="connsiteY12" fmla="*/ 593867 h 5167257"/>
              <a:gd name="connsiteX13" fmla="*/ 7181354 w 30868388"/>
              <a:gd name="connsiteY13" fmla="*/ 519061 h 5167257"/>
              <a:gd name="connsiteX14" fmla="*/ 7486502 w 30868388"/>
              <a:gd name="connsiteY14" fmla="*/ 3094 h 5167257"/>
              <a:gd name="connsiteX15" fmla="*/ 7781108 w 30868388"/>
              <a:gd name="connsiteY15" fmla="*/ 115863 h 5167257"/>
              <a:gd name="connsiteX16" fmla="*/ 7901151 w 30868388"/>
              <a:gd name="connsiteY16" fmla="*/ 326539 h 5167257"/>
              <a:gd name="connsiteX17" fmla="*/ 8131660 w 30868388"/>
              <a:gd name="connsiteY17" fmla="*/ 597030 h 5167257"/>
              <a:gd name="connsiteX18" fmla="*/ 8253256 w 30868388"/>
              <a:gd name="connsiteY18" fmla="*/ 1023223 h 5167257"/>
              <a:gd name="connsiteX19" fmla="*/ 8413762 w 30868388"/>
              <a:gd name="connsiteY19" fmla="*/ 1194874 h 5167257"/>
              <a:gd name="connsiteX20" fmla="*/ 8595143 w 30868388"/>
              <a:gd name="connsiteY20" fmla="*/ 1453063 h 5167257"/>
              <a:gd name="connsiteX21" fmla="*/ 8706807 w 30868388"/>
              <a:gd name="connsiteY21" fmla="*/ 1487109 h 5167257"/>
              <a:gd name="connsiteX22" fmla="*/ 8790709 w 30868388"/>
              <a:gd name="connsiteY22" fmla="*/ 1618027 h 5167257"/>
              <a:gd name="connsiteX23" fmla="*/ 8960133 w 30868388"/>
              <a:gd name="connsiteY23" fmla="*/ 1522170 h 5167257"/>
              <a:gd name="connsiteX24" fmla="*/ 9298594 w 30868388"/>
              <a:gd name="connsiteY24" fmla="*/ 1452275 h 5167257"/>
              <a:gd name="connsiteX25" fmla="*/ 9997651 w 30868388"/>
              <a:gd name="connsiteY25" fmla="*/ 1391482 h 5167257"/>
              <a:gd name="connsiteX26" fmla="*/ 10436521 w 30868388"/>
              <a:gd name="connsiteY26" fmla="*/ 1145104 h 5167257"/>
              <a:gd name="connsiteX27" fmla="*/ 11441291 w 30868388"/>
              <a:gd name="connsiteY27" fmla="*/ 1622469 h 5167257"/>
              <a:gd name="connsiteX28" fmla="*/ 12457614 w 30868388"/>
              <a:gd name="connsiteY28" fmla="*/ 1283693 h 5167257"/>
              <a:gd name="connsiteX29" fmla="*/ 13277604 w 30868388"/>
              <a:gd name="connsiteY29" fmla="*/ 1098909 h 5167257"/>
              <a:gd name="connsiteX30" fmla="*/ 14465260 w 30868388"/>
              <a:gd name="connsiteY30" fmla="*/ 705133 h 5167257"/>
              <a:gd name="connsiteX31" fmla="*/ 15825300 w 30868388"/>
              <a:gd name="connsiteY31" fmla="*/ 916694 h 5167257"/>
              <a:gd name="connsiteX32" fmla="*/ 16505313 w 30868388"/>
              <a:gd name="connsiteY32" fmla="*/ 584238 h 5167257"/>
              <a:gd name="connsiteX33" fmla="*/ 17208004 w 30868388"/>
              <a:gd name="connsiteY33" fmla="*/ 463343 h 5167257"/>
              <a:gd name="connsiteX34" fmla="*/ 17956025 w 30868388"/>
              <a:gd name="connsiteY34" fmla="*/ 705128 h 5167257"/>
              <a:gd name="connsiteX35" fmla="*/ 30431453 w 30868388"/>
              <a:gd name="connsiteY35" fmla="*/ 5161384 h 5167257"/>
              <a:gd name="connsiteX36" fmla="*/ 12049 w 30868388"/>
              <a:gd name="connsiteY36" fmla="*/ 5167259 h 5167257"/>
              <a:gd name="connsiteX37" fmla="*/ 2559 w 30868388"/>
              <a:gd name="connsiteY37" fmla="*/ 3739670 h 5167257"/>
              <a:gd name="connsiteX38" fmla="*/ 202583 w 30868388"/>
              <a:gd name="connsiteY38" fmla="*/ 3472970 h 5167257"/>
              <a:gd name="connsiteX39" fmla="*/ 458567 w 30868388"/>
              <a:gd name="connsiteY39" fmla="*/ 3558696 h 5167257"/>
              <a:gd name="connsiteX40" fmla="*/ 696691 w 30868388"/>
              <a:gd name="connsiteY40" fmla="*/ 3368196 h 5167257"/>
              <a:gd name="connsiteX41" fmla="*/ 896716 w 30868388"/>
              <a:gd name="connsiteY41" fmla="*/ 3234846 h 5167257"/>
              <a:gd name="connsiteX42" fmla="*/ 1039591 w 30868388"/>
              <a:gd name="connsiteY42" fmla="*/ 2958621 h 5167257"/>
              <a:gd name="connsiteX43" fmla="*/ 1411065 w 30868388"/>
              <a:gd name="connsiteY43" fmla="*/ 2825271 h 5167257"/>
              <a:gd name="connsiteX44" fmla="*/ 1685925 w 30868388"/>
              <a:gd name="connsiteY44" fmla="*/ 2758595 h 5167257"/>
              <a:gd name="connsiteX45" fmla="*/ 1856372 w 30868388"/>
              <a:gd name="connsiteY45" fmla="*/ 2535509 h 5167257"/>
              <a:gd name="connsiteX46" fmla="*/ 1976688 w 30868388"/>
              <a:gd name="connsiteY46" fmla="*/ 2579625 h 5167257"/>
              <a:gd name="connsiteX47" fmla="*/ 2096364 w 30868388"/>
              <a:gd name="connsiteY47" fmla="*/ 2424218 h 5167257"/>
              <a:gd name="connsiteX48" fmla="*/ 2345657 w 30868388"/>
              <a:gd name="connsiteY48" fmla="*/ 2427225 h 5167257"/>
              <a:gd name="connsiteX49" fmla="*/ 2480371 w 30868388"/>
              <a:gd name="connsiteY49" fmla="*/ 2576117 h 5167257"/>
              <a:gd name="connsiteX50" fmla="*/ 2674520 w 30868388"/>
              <a:gd name="connsiteY50" fmla="*/ 2523478 h 5167257"/>
              <a:gd name="connsiteX51" fmla="*/ 3007393 w 30868388"/>
              <a:gd name="connsiteY51" fmla="*/ 2491394 h 5167257"/>
              <a:gd name="connsiteX52" fmla="*/ 3316064 w 30868388"/>
              <a:gd name="connsiteY52" fmla="*/ 2501421 h 5167257"/>
              <a:gd name="connsiteX53" fmla="*/ 3380372 w 30868388"/>
              <a:gd name="connsiteY53" fmla="*/ 2355036 h 5167257"/>
              <a:gd name="connsiteX54" fmla="*/ 3510718 w 30868388"/>
              <a:gd name="connsiteY54" fmla="*/ 2262209 h 5167257"/>
              <a:gd name="connsiteX0" fmla="*/ 3510718 w 30870966"/>
              <a:gd name="connsiteY0" fmla="*/ 2332090 h 5237138"/>
              <a:gd name="connsiteX1" fmla="*/ 3834130 w 30870966"/>
              <a:gd name="connsiteY1" fmla="*/ 2141980 h 5237138"/>
              <a:gd name="connsiteX2" fmla="*/ 4068538 w 30870966"/>
              <a:gd name="connsiteY2" fmla="*/ 1896886 h 5237138"/>
              <a:gd name="connsiteX3" fmla="*/ 4447871 w 30870966"/>
              <a:gd name="connsiteY3" fmla="*/ 1946494 h 5237138"/>
              <a:gd name="connsiteX4" fmla="*/ 4932915 w 30870966"/>
              <a:gd name="connsiteY4" fmla="*/ 1752510 h 5237138"/>
              <a:gd name="connsiteX5" fmla="*/ 5055885 w 30870966"/>
              <a:gd name="connsiteY5" fmla="*/ 1761212 h 5237138"/>
              <a:gd name="connsiteX6" fmla="*/ 5262183 w 30870966"/>
              <a:gd name="connsiteY6" fmla="*/ 1469190 h 5237138"/>
              <a:gd name="connsiteX7" fmla="*/ 5527059 w 30870966"/>
              <a:gd name="connsiteY7" fmla="*/ 1895026 h 5237138"/>
              <a:gd name="connsiteX8" fmla="*/ 5685000 w 30870966"/>
              <a:gd name="connsiteY8" fmla="*/ 1330961 h 5237138"/>
              <a:gd name="connsiteX9" fmla="*/ 6111999 w 30870966"/>
              <a:gd name="connsiteY9" fmla="*/ 1057756 h 5237138"/>
              <a:gd name="connsiteX10" fmla="*/ 6234198 w 30870966"/>
              <a:gd name="connsiteY10" fmla="*/ 728795 h 5237138"/>
              <a:gd name="connsiteX11" fmla="*/ 6780318 w 30870966"/>
              <a:gd name="connsiteY11" fmla="*/ 883054 h 5237138"/>
              <a:gd name="connsiteX12" fmla="*/ 6991551 w 30870966"/>
              <a:gd name="connsiteY12" fmla="*/ 663748 h 5237138"/>
              <a:gd name="connsiteX13" fmla="*/ 7181354 w 30870966"/>
              <a:gd name="connsiteY13" fmla="*/ 588942 h 5237138"/>
              <a:gd name="connsiteX14" fmla="*/ 7486502 w 30870966"/>
              <a:gd name="connsiteY14" fmla="*/ 72975 h 5237138"/>
              <a:gd name="connsiteX15" fmla="*/ 7781108 w 30870966"/>
              <a:gd name="connsiteY15" fmla="*/ 185744 h 5237138"/>
              <a:gd name="connsiteX16" fmla="*/ 7901151 w 30870966"/>
              <a:gd name="connsiteY16" fmla="*/ 396420 h 5237138"/>
              <a:gd name="connsiteX17" fmla="*/ 8131660 w 30870966"/>
              <a:gd name="connsiteY17" fmla="*/ 666911 h 5237138"/>
              <a:gd name="connsiteX18" fmla="*/ 8253256 w 30870966"/>
              <a:gd name="connsiteY18" fmla="*/ 1093104 h 5237138"/>
              <a:gd name="connsiteX19" fmla="*/ 8413762 w 30870966"/>
              <a:gd name="connsiteY19" fmla="*/ 1264755 h 5237138"/>
              <a:gd name="connsiteX20" fmla="*/ 8595143 w 30870966"/>
              <a:gd name="connsiteY20" fmla="*/ 1522944 h 5237138"/>
              <a:gd name="connsiteX21" fmla="*/ 8706807 w 30870966"/>
              <a:gd name="connsiteY21" fmla="*/ 1556990 h 5237138"/>
              <a:gd name="connsiteX22" fmla="*/ 8790709 w 30870966"/>
              <a:gd name="connsiteY22" fmla="*/ 1687908 h 5237138"/>
              <a:gd name="connsiteX23" fmla="*/ 8960133 w 30870966"/>
              <a:gd name="connsiteY23" fmla="*/ 1592051 h 5237138"/>
              <a:gd name="connsiteX24" fmla="*/ 9298594 w 30870966"/>
              <a:gd name="connsiteY24" fmla="*/ 1522156 h 5237138"/>
              <a:gd name="connsiteX25" fmla="*/ 9997651 w 30870966"/>
              <a:gd name="connsiteY25" fmla="*/ 1461363 h 5237138"/>
              <a:gd name="connsiteX26" fmla="*/ 10436521 w 30870966"/>
              <a:gd name="connsiteY26" fmla="*/ 1214985 h 5237138"/>
              <a:gd name="connsiteX27" fmla="*/ 11441291 w 30870966"/>
              <a:gd name="connsiteY27" fmla="*/ 1692350 h 5237138"/>
              <a:gd name="connsiteX28" fmla="*/ 12457614 w 30870966"/>
              <a:gd name="connsiteY28" fmla="*/ 1353574 h 5237138"/>
              <a:gd name="connsiteX29" fmla="*/ 13277604 w 30870966"/>
              <a:gd name="connsiteY29" fmla="*/ 1168790 h 5237138"/>
              <a:gd name="connsiteX30" fmla="*/ 14465260 w 30870966"/>
              <a:gd name="connsiteY30" fmla="*/ 775014 h 5237138"/>
              <a:gd name="connsiteX31" fmla="*/ 15825300 w 30870966"/>
              <a:gd name="connsiteY31" fmla="*/ 986575 h 5237138"/>
              <a:gd name="connsiteX32" fmla="*/ 16505313 w 30870966"/>
              <a:gd name="connsiteY32" fmla="*/ 654119 h 5237138"/>
              <a:gd name="connsiteX33" fmla="*/ 17208004 w 30870966"/>
              <a:gd name="connsiteY33" fmla="*/ 533224 h 5237138"/>
              <a:gd name="connsiteX34" fmla="*/ 18046696 w 30870966"/>
              <a:gd name="connsiteY34" fmla="*/ 291439 h 5237138"/>
              <a:gd name="connsiteX35" fmla="*/ 30431453 w 30870966"/>
              <a:gd name="connsiteY35" fmla="*/ 5231265 h 5237138"/>
              <a:gd name="connsiteX36" fmla="*/ 12049 w 30870966"/>
              <a:gd name="connsiteY36" fmla="*/ 5237140 h 5237138"/>
              <a:gd name="connsiteX37" fmla="*/ 2559 w 30870966"/>
              <a:gd name="connsiteY37" fmla="*/ 3809551 h 5237138"/>
              <a:gd name="connsiteX38" fmla="*/ 202583 w 30870966"/>
              <a:gd name="connsiteY38" fmla="*/ 3542851 h 5237138"/>
              <a:gd name="connsiteX39" fmla="*/ 458567 w 30870966"/>
              <a:gd name="connsiteY39" fmla="*/ 3628577 h 5237138"/>
              <a:gd name="connsiteX40" fmla="*/ 696691 w 30870966"/>
              <a:gd name="connsiteY40" fmla="*/ 3438077 h 5237138"/>
              <a:gd name="connsiteX41" fmla="*/ 896716 w 30870966"/>
              <a:gd name="connsiteY41" fmla="*/ 3304727 h 5237138"/>
              <a:gd name="connsiteX42" fmla="*/ 1039591 w 30870966"/>
              <a:gd name="connsiteY42" fmla="*/ 3028502 h 5237138"/>
              <a:gd name="connsiteX43" fmla="*/ 1411065 w 30870966"/>
              <a:gd name="connsiteY43" fmla="*/ 2895152 h 5237138"/>
              <a:gd name="connsiteX44" fmla="*/ 1685925 w 30870966"/>
              <a:gd name="connsiteY44" fmla="*/ 2828476 h 5237138"/>
              <a:gd name="connsiteX45" fmla="*/ 1856372 w 30870966"/>
              <a:gd name="connsiteY45" fmla="*/ 2605390 h 5237138"/>
              <a:gd name="connsiteX46" fmla="*/ 1976688 w 30870966"/>
              <a:gd name="connsiteY46" fmla="*/ 2649506 h 5237138"/>
              <a:gd name="connsiteX47" fmla="*/ 2096364 w 30870966"/>
              <a:gd name="connsiteY47" fmla="*/ 2494099 h 5237138"/>
              <a:gd name="connsiteX48" fmla="*/ 2345657 w 30870966"/>
              <a:gd name="connsiteY48" fmla="*/ 2497106 h 5237138"/>
              <a:gd name="connsiteX49" fmla="*/ 2480371 w 30870966"/>
              <a:gd name="connsiteY49" fmla="*/ 2645998 h 5237138"/>
              <a:gd name="connsiteX50" fmla="*/ 2674520 w 30870966"/>
              <a:gd name="connsiteY50" fmla="*/ 2593359 h 5237138"/>
              <a:gd name="connsiteX51" fmla="*/ 3007393 w 30870966"/>
              <a:gd name="connsiteY51" fmla="*/ 2561275 h 5237138"/>
              <a:gd name="connsiteX52" fmla="*/ 3316064 w 30870966"/>
              <a:gd name="connsiteY52" fmla="*/ 2571302 h 5237138"/>
              <a:gd name="connsiteX53" fmla="*/ 3380372 w 30870966"/>
              <a:gd name="connsiteY53" fmla="*/ 2424917 h 5237138"/>
              <a:gd name="connsiteX54" fmla="*/ 3510718 w 30870966"/>
              <a:gd name="connsiteY54" fmla="*/ 2332090 h 5237138"/>
              <a:gd name="connsiteX0" fmla="*/ 3510718 w 30870966"/>
              <a:gd name="connsiteY0" fmla="*/ 2262209 h 5167257"/>
              <a:gd name="connsiteX1" fmla="*/ 3834130 w 30870966"/>
              <a:gd name="connsiteY1" fmla="*/ 2072099 h 5167257"/>
              <a:gd name="connsiteX2" fmla="*/ 4068538 w 30870966"/>
              <a:gd name="connsiteY2" fmla="*/ 1827005 h 5167257"/>
              <a:gd name="connsiteX3" fmla="*/ 4447871 w 30870966"/>
              <a:gd name="connsiteY3" fmla="*/ 1876613 h 5167257"/>
              <a:gd name="connsiteX4" fmla="*/ 4932915 w 30870966"/>
              <a:gd name="connsiteY4" fmla="*/ 1682629 h 5167257"/>
              <a:gd name="connsiteX5" fmla="*/ 5055885 w 30870966"/>
              <a:gd name="connsiteY5" fmla="*/ 1691331 h 5167257"/>
              <a:gd name="connsiteX6" fmla="*/ 5262183 w 30870966"/>
              <a:gd name="connsiteY6" fmla="*/ 1399309 h 5167257"/>
              <a:gd name="connsiteX7" fmla="*/ 5527059 w 30870966"/>
              <a:gd name="connsiteY7" fmla="*/ 1825145 h 5167257"/>
              <a:gd name="connsiteX8" fmla="*/ 5685000 w 30870966"/>
              <a:gd name="connsiteY8" fmla="*/ 1261080 h 5167257"/>
              <a:gd name="connsiteX9" fmla="*/ 6111999 w 30870966"/>
              <a:gd name="connsiteY9" fmla="*/ 987875 h 5167257"/>
              <a:gd name="connsiteX10" fmla="*/ 6234198 w 30870966"/>
              <a:gd name="connsiteY10" fmla="*/ 658914 h 5167257"/>
              <a:gd name="connsiteX11" fmla="*/ 6780318 w 30870966"/>
              <a:gd name="connsiteY11" fmla="*/ 813173 h 5167257"/>
              <a:gd name="connsiteX12" fmla="*/ 6991551 w 30870966"/>
              <a:gd name="connsiteY12" fmla="*/ 593867 h 5167257"/>
              <a:gd name="connsiteX13" fmla="*/ 7181354 w 30870966"/>
              <a:gd name="connsiteY13" fmla="*/ 519061 h 5167257"/>
              <a:gd name="connsiteX14" fmla="*/ 7486502 w 30870966"/>
              <a:gd name="connsiteY14" fmla="*/ 3094 h 5167257"/>
              <a:gd name="connsiteX15" fmla="*/ 7781108 w 30870966"/>
              <a:gd name="connsiteY15" fmla="*/ 115863 h 5167257"/>
              <a:gd name="connsiteX16" fmla="*/ 7901151 w 30870966"/>
              <a:gd name="connsiteY16" fmla="*/ 326539 h 5167257"/>
              <a:gd name="connsiteX17" fmla="*/ 8131660 w 30870966"/>
              <a:gd name="connsiteY17" fmla="*/ 597030 h 5167257"/>
              <a:gd name="connsiteX18" fmla="*/ 8253256 w 30870966"/>
              <a:gd name="connsiteY18" fmla="*/ 1023223 h 5167257"/>
              <a:gd name="connsiteX19" fmla="*/ 8413762 w 30870966"/>
              <a:gd name="connsiteY19" fmla="*/ 1194874 h 5167257"/>
              <a:gd name="connsiteX20" fmla="*/ 8595143 w 30870966"/>
              <a:gd name="connsiteY20" fmla="*/ 1453063 h 5167257"/>
              <a:gd name="connsiteX21" fmla="*/ 8706807 w 30870966"/>
              <a:gd name="connsiteY21" fmla="*/ 1487109 h 5167257"/>
              <a:gd name="connsiteX22" fmla="*/ 8790709 w 30870966"/>
              <a:gd name="connsiteY22" fmla="*/ 1618027 h 5167257"/>
              <a:gd name="connsiteX23" fmla="*/ 8960133 w 30870966"/>
              <a:gd name="connsiteY23" fmla="*/ 1522170 h 5167257"/>
              <a:gd name="connsiteX24" fmla="*/ 9298594 w 30870966"/>
              <a:gd name="connsiteY24" fmla="*/ 1452275 h 5167257"/>
              <a:gd name="connsiteX25" fmla="*/ 9997651 w 30870966"/>
              <a:gd name="connsiteY25" fmla="*/ 1391482 h 5167257"/>
              <a:gd name="connsiteX26" fmla="*/ 10436521 w 30870966"/>
              <a:gd name="connsiteY26" fmla="*/ 1145104 h 5167257"/>
              <a:gd name="connsiteX27" fmla="*/ 11441291 w 30870966"/>
              <a:gd name="connsiteY27" fmla="*/ 1622469 h 5167257"/>
              <a:gd name="connsiteX28" fmla="*/ 12457614 w 30870966"/>
              <a:gd name="connsiteY28" fmla="*/ 1283693 h 5167257"/>
              <a:gd name="connsiteX29" fmla="*/ 13277604 w 30870966"/>
              <a:gd name="connsiteY29" fmla="*/ 1098909 h 5167257"/>
              <a:gd name="connsiteX30" fmla="*/ 14465260 w 30870966"/>
              <a:gd name="connsiteY30" fmla="*/ 705133 h 5167257"/>
              <a:gd name="connsiteX31" fmla="*/ 15825300 w 30870966"/>
              <a:gd name="connsiteY31" fmla="*/ 916694 h 5167257"/>
              <a:gd name="connsiteX32" fmla="*/ 16505313 w 30870966"/>
              <a:gd name="connsiteY32" fmla="*/ 584238 h 5167257"/>
              <a:gd name="connsiteX33" fmla="*/ 17208004 w 30870966"/>
              <a:gd name="connsiteY33" fmla="*/ 463343 h 5167257"/>
              <a:gd name="connsiteX34" fmla="*/ 18046696 w 30870966"/>
              <a:gd name="connsiteY34" fmla="*/ 221558 h 5167257"/>
              <a:gd name="connsiteX35" fmla="*/ 30431453 w 30870966"/>
              <a:gd name="connsiteY35" fmla="*/ 5161384 h 5167257"/>
              <a:gd name="connsiteX36" fmla="*/ 12049 w 30870966"/>
              <a:gd name="connsiteY36" fmla="*/ 5167259 h 5167257"/>
              <a:gd name="connsiteX37" fmla="*/ 2559 w 30870966"/>
              <a:gd name="connsiteY37" fmla="*/ 3739670 h 5167257"/>
              <a:gd name="connsiteX38" fmla="*/ 202583 w 30870966"/>
              <a:gd name="connsiteY38" fmla="*/ 3472970 h 5167257"/>
              <a:gd name="connsiteX39" fmla="*/ 458567 w 30870966"/>
              <a:gd name="connsiteY39" fmla="*/ 3558696 h 5167257"/>
              <a:gd name="connsiteX40" fmla="*/ 696691 w 30870966"/>
              <a:gd name="connsiteY40" fmla="*/ 3368196 h 5167257"/>
              <a:gd name="connsiteX41" fmla="*/ 896716 w 30870966"/>
              <a:gd name="connsiteY41" fmla="*/ 3234846 h 5167257"/>
              <a:gd name="connsiteX42" fmla="*/ 1039591 w 30870966"/>
              <a:gd name="connsiteY42" fmla="*/ 2958621 h 5167257"/>
              <a:gd name="connsiteX43" fmla="*/ 1411065 w 30870966"/>
              <a:gd name="connsiteY43" fmla="*/ 2825271 h 5167257"/>
              <a:gd name="connsiteX44" fmla="*/ 1685925 w 30870966"/>
              <a:gd name="connsiteY44" fmla="*/ 2758595 h 5167257"/>
              <a:gd name="connsiteX45" fmla="*/ 1856372 w 30870966"/>
              <a:gd name="connsiteY45" fmla="*/ 2535509 h 5167257"/>
              <a:gd name="connsiteX46" fmla="*/ 1976688 w 30870966"/>
              <a:gd name="connsiteY46" fmla="*/ 2579625 h 5167257"/>
              <a:gd name="connsiteX47" fmla="*/ 2096364 w 30870966"/>
              <a:gd name="connsiteY47" fmla="*/ 2424218 h 5167257"/>
              <a:gd name="connsiteX48" fmla="*/ 2345657 w 30870966"/>
              <a:gd name="connsiteY48" fmla="*/ 2427225 h 5167257"/>
              <a:gd name="connsiteX49" fmla="*/ 2480371 w 30870966"/>
              <a:gd name="connsiteY49" fmla="*/ 2576117 h 5167257"/>
              <a:gd name="connsiteX50" fmla="*/ 2674520 w 30870966"/>
              <a:gd name="connsiteY50" fmla="*/ 2523478 h 5167257"/>
              <a:gd name="connsiteX51" fmla="*/ 3007393 w 30870966"/>
              <a:gd name="connsiteY51" fmla="*/ 2491394 h 5167257"/>
              <a:gd name="connsiteX52" fmla="*/ 3316064 w 30870966"/>
              <a:gd name="connsiteY52" fmla="*/ 2501421 h 5167257"/>
              <a:gd name="connsiteX53" fmla="*/ 3380372 w 30870966"/>
              <a:gd name="connsiteY53" fmla="*/ 2355036 h 5167257"/>
              <a:gd name="connsiteX54" fmla="*/ 3510718 w 30870966"/>
              <a:gd name="connsiteY54" fmla="*/ 2262209 h 5167257"/>
              <a:gd name="connsiteX0" fmla="*/ 3510718 w 30862695"/>
              <a:gd name="connsiteY0" fmla="*/ 2262209 h 5167257"/>
              <a:gd name="connsiteX1" fmla="*/ 3834130 w 30862695"/>
              <a:gd name="connsiteY1" fmla="*/ 2072099 h 5167257"/>
              <a:gd name="connsiteX2" fmla="*/ 4068538 w 30862695"/>
              <a:gd name="connsiteY2" fmla="*/ 1827005 h 5167257"/>
              <a:gd name="connsiteX3" fmla="*/ 4447871 w 30862695"/>
              <a:gd name="connsiteY3" fmla="*/ 1876613 h 5167257"/>
              <a:gd name="connsiteX4" fmla="*/ 4932915 w 30862695"/>
              <a:gd name="connsiteY4" fmla="*/ 1682629 h 5167257"/>
              <a:gd name="connsiteX5" fmla="*/ 5055885 w 30862695"/>
              <a:gd name="connsiteY5" fmla="*/ 1691331 h 5167257"/>
              <a:gd name="connsiteX6" fmla="*/ 5262183 w 30862695"/>
              <a:gd name="connsiteY6" fmla="*/ 1399309 h 5167257"/>
              <a:gd name="connsiteX7" fmla="*/ 5527059 w 30862695"/>
              <a:gd name="connsiteY7" fmla="*/ 1825145 h 5167257"/>
              <a:gd name="connsiteX8" fmla="*/ 5685000 w 30862695"/>
              <a:gd name="connsiteY8" fmla="*/ 1261080 h 5167257"/>
              <a:gd name="connsiteX9" fmla="*/ 6111999 w 30862695"/>
              <a:gd name="connsiteY9" fmla="*/ 987875 h 5167257"/>
              <a:gd name="connsiteX10" fmla="*/ 6234198 w 30862695"/>
              <a:gd name="connsiteY10" fmla="*/ 658914 h 5167257"/>
              <a:gd name="connsiteX11" fmla="*/ 6780318 w 30862695"/>
              <a:gd name="connsiteY11" fmla="*/ 813173 h 5167257"/>
              <a:gd name="connsiteX12" fmla="*/ 6991551 w 30862695"/>
              <a:gd name="connsiteY12" fmla="*/ 593867 h 5167257"/>
              <a:gd name="connsiteX13" fmla="*/ 7181354 w 30862695"/>
              <a:gd name="connsiteY13" fmla="*/ 519061 h 5167257"/>
              <a:gd name="connsiteX14" fmla="*/ 7486502 w 30862695"/>
              <a:gd name="connsiteY14" fmla="*/ 3094 h 5167257"/>
              <a:gd name="connsiteX15" fmla="*/ 7781108 w 30862695"/>
              <a:gd name="connsiteY15" fmla="*/ 115863 h 5167257"/>
              <a:gd name="connsiteX16" fmla="*/ 7901151 w 30862695"/>
              <a:gd name="connsiteY16" fmla="*/ 326539 h 5167257"/>
              <a:gd name="connsiteX17" fmla="*/ 8131660 w 30862695"/>
              <a:gd name="connsiteY17" fmla="*/ 597030 h 5167257"/>
              <a:gd name="connsiteX18" fmla="*/ 8253256 w 30862695"/>
              <a:gd name="connsiteY18" fmla="*/ 1023223 h 5167257"/>
              <a:gd name="connsiteX19" fmla="*/ 8413762 w 30862695"/>
              <a:gd name="connsiteY19" fmla="*/ 1194874 h 5167257"/>
              <a:gd name="connsiteX20" fmla="*/ 8595143 w 30862695"/>
              <a:gd name="connsiteY20" fmla="*/ 1453063 h 5167257"/>
              <a:gd name="connsiteX21" fmla="*/ 8706807 w 30862695"/>
              <a:gd name="connsiteY21" fmla="*/ 1487109 h 5167257"/>
              <a:gd name="connsiteX22" fmla="*/ 8790709 w 30862695"/>
              <a:gd name="connsiteY22" fmla="*/ 1618027 h 5167257"/>
              <a:gd name="connsiteX23" fmla="*/ 8960133 w 30862695"/>
              <a:gd name="connsiteY23" fmla="*/ 1522170 h 5167257"/>
              <a:gd name="connsiteX24" fmla="*/ 9298594 w 30862695"/>
              <a:gd name="connsiteY24" fmla="*/ 1452275 h 5167257"/>
              <a:gd name="connsiteX25" fmla="*/ 9997651 w 30862695"/>
              <a:gd name="connsiteY25" fmla="*/ 1391482 h 5167257"/>
              <a:gd name="connsiteX26" fmla="*/ 10436521 w 30862695"/>
              <a:gd name="connsiteY26" fmla="*/ 1145104 h 5167257"/>
              <a:gd name="connsiteX27" fmla="*/ 11441291 w 30862695"/>
              <a:gd name="connsiteY27" fmla="*/ 1622469 h 5167257"/>
              <a:gd name="connsiteX28" fmla="*/ 12457614 w 30862695"/>
              <a:gd name="connsiteY28" fmla="*/ 1283693 h 5167257"/>
              <a:gd name="connsiteX29" fmla="*/ 13277604 w 30862695"/>
              <a:gd name="connsiteY29" fmla="*/ 1098909 h 5167257"/>
              <a:gd name="connsiteX30" fmla="*/ 14465260 w 30862695"/>
              <a:gd name="connsiteY30" fmla="*/ 705133 h 5167257"/>
              <a:gd name="connsiteX31" fmla="*/ 15825300 w 30862695"/>
              <a:gd name="connsiteY31" fmla="*/ 916694 h 5167257"/>
              <a:gd name="connsiteX32" fmla="*/ 16505313 w 30862695"/>
              <a:gd name="connsiteY32" fmla="*/ 584238 h 5167257"/>
              <a:gd name="connsiteX33" fmla="*/ 17208004 w 30862695"/>
              <a:gd name="connsiteY33" fmla="*/ 463343 h 5167257"/>
              <a:gd name="connsiteX34" fmla="*/ 17752021 w 30862695"/>
              <a:gd name="connsiteY34" fmla="*/ 554014 h 5167257"/>
              <a:gd name="connsiteX35" fmla="*/ 30431453 w 30862695"/>
              <a:gd name="connsiteY35" fmla="*/ 5161384 h 5167257"/>
              <a:gd name="connsiteX36" fmla="*/ 12049 w 30862695"/>
              <a:gd name="connsiteY36" fmla="*/ 5167259 h 5167257"/>
              <a:gd name="connsiteX37" fmla="*/ 2559 w 30862695"/>
              <a:gd name="connsiteY37" fmla="*/ 3739670 h 5167257"/>
              <a:gd name="connsiteX38" fmla="*/ 202583 w 30862695"/>
              <a:gd name="connsiteY38" fmla="*/ 3472970 h 5167257"/>
              <a:gd name="connsiteX39" fmla="*/ 458567 w 30862695"/>
              <a:gd name="connsiteY39" fmla="*/ 3558696 h 5167257"/>
              <a:gd name="connsiteX40" fmla="*/ 696691 w 30862695"/>
              <a:gd name="connsiteY40" fmla="*/ 3368196 h 5167257"/>
              <a:gd name="connsiteX41" fmla="*/ 896716 w 30862695"/>
              <a:gd name="connsiteY41" fmla="*/ 3234846 h 5167257"/>
              <a:gd name="connsiteX42" fmla="*/ 1039591 w 30862695"/>
              <a:gd name="connsiteY42" fmla="*/ 2958621 h 5167257"/>
              <a:gd name="connsiteX43" fmla="*/ 1411065 w 30862695"/>
              <a:gd name="connsiteY43" fmla="*/ 2825271 h 5167257"/>
              <a:gd name="connsiteX44" fmla="*/ 1685925 w 30862695"/>
              <a:gd name="connsiteY44" fmla="*/ 2758595 h 5167257"/>
              <a:gd name="connsiteX45" fmla="*/ 1856372 w 30862695"/>
              <a:gd name="connsiteY45" fmla="*/ 2535509 h 5167257"/>
              <a:gd name="connsiteX46" fmla="*/ 1976688 w 30862695"/>
              <a:gd name="connsiteY46" fmla="*/ 2579625 h 5167257"/>
              <a:gd name="connsiteX47" fmla="*/ 2096364 w 30862695"/>
              <a:gd name="connsiteY47" fmla="*/ 2424218 h 5167257"/>
              <a:gd name="connsiteX48" fmla="*/ 2345657 w 30862695"/>
              <a:gd name="connsiteY48" fmla="*/ 2427225 h 5167257"/>
              <a:gd name="connsiteX49" fmla="*/ 2480371 w 30862695"/>
              <a:gd name="connsiteY49" fmla="*/ 2576117 h 5167257"/>
              <a:gd name="connsiteX50" fmla="*/ 2674520 w 30862695"/>
              <a:gd name="connsiteY50" fmla="*/ 2523478 h 5167257"/>
              <a:gd name="connsiteX51" fmla="*/ 3007393 w 30862695"/>
              <a:gd name="connsiteY51" fmla="*/ 2491394 h 5167257"/>
              <a:gd name="connsiteX52" fmla="*/ 3316064 w 30862695"/>
              <a:gd name="connsiteY52" fmla="*/ 2501421 h 5167257"/>
              <a:gd name="connsiteX53" fmla="*/ 3380372 w 30862695"/>
              <a:gd name="connsiteY53" fmla="*/ 2355036 h 5167257"/>
              <a:gd name="connsiteX54" fmla="*/ 3510718 w 30862695"/>
              <a:gd name="connsiteY54" fmla="*/ 2262209 h 5167257"/>
              <a:gd name="connsiteX0" fmla="*/ 3510718 w 30904516"/>
              <a:gd name="connsiteY0" fmla="*/ 2262209 h 5167257"/>
              <a:gd name="connsiteX1" fmla="*/ 3834130 w 30904516"/>
              <a:gd name="connsiteY1" fmla="*/ 2072099 h 5167257"/>
              <a:gd name="connsiteX2" fmla="*/ 4068538 w 30904516"/>
              <a:gd name="connsiteY2" fmla="*/ 1827005 h 5167257"/>
              <a:gd name="connsiteX3" fmla="*/ 4447871 w 30904516"/>
              <a:gd name="connsiteY3" fmla="*/ 1876613 h 5167257"/>
              <a:gd name="connsiteX4" fmla="*/ 4932915 w 30904516"/>
              <a:gd name="connsiteY4" fmla="*/ 1682629 h 5167257"/>
              <a:gd name="connsiteX5" fmla="*/ 5055885 w 30904516"/>
              <a:gd name="connsiteY5" fmla="*/ 1691331 h 5167257"/>
              <a:gd name="connsiteX6" fmla="*/ 5262183 w 30904516"/>
              <a:gd name="connsiteY6" fmla="*/ 1399309 h 5167257"/>
              <a:gd name="connsiteX7" fmla="*/ 5527059 w 30904516"/>
              <a:gd name="connsiteY7" fmla="*/ 1825145 h 5167257"/>
              <a:gd name="connsiteX8" fmla="*/ 5685000 w 30904516"/>
              <a:gd name="connsiteY8" fmla="*/ 1261080 h 5167257"/>
              <a:gd name="connsiteX9" fmla="*/ 6111999 w 30904516"/>
              <a:gd name="connsiteY9" fmla="*/ 987875 h 5167257"/>
              <a:gd name="connsiteX10" fmla="*/ 6234198 w 30904516"/>
              <a:gd name="connsiteY10" fmla="*/ 658914 h 5167257"/>
              <a:gd name="connsiteX11" fmla="*/ 6780318 w 30904516"/>
              <a:gd name="connsiteY11" fmla="*/ 813173 h 5167257"/>
              <a:gd name="connsiteX12" fmla="*/ 6991551 w 30904516"/>
              <a:gd name="connsiteY12" fmla="*/ 593867 h 5167257"/>
              <a:gd name="connsiteX13" fmla="*/ 7181354 w 30904516"/>
              <a:gd name="connsiteY13" fmla="*/ 519061 h 5167257"/>
              <a:gd name="connsiteX14" fmla="*/ 7486502 w 30904516"/>
              <a:gd name="connsiteY14" fmla="*/ 3094 h 5167257"/>
              <a:gd name="connsiteX15" fmla="*/ 7781108 w 30904516"/>
              <a:gd name="connsiteY15" fmla="*/ 115863 h 5167257"/>
              <a:gd name="connsiteX16" fmla="*/ 7901151 w 30904516"/>
              <a:gd name="connsiteY16" fmla="*/ 326539 h 5167257"/>
              <a:gd name="connsiteX17" fmla="*/ 8131660 w 30904516"/>
              <a:gd name="connsiteY17" fmla="*/ 597030 h 5167257"/>
              <a:gd name="connsiteX18" fmla="*/ 8253256 w 30904516"/>
              <a:gd name="connsiteY18" fmla="*/ 1023223 h 5167257"/>
              <a:gd name="connsiteX19" fmla="*/ 8413762 w 30904516"/>
              <a:gd name="connsiteY19" fmla="*/ 1194874 h 5167257"/>
              <a:gd name="connsiteX20" fmla="*/ 8595143 w 30904516"/>
              <a:gd name="connsiteY20" fmla="*/ 1453063 h 5167257"/>
              <a:gd name="connsiteX21" fmla="*/ 8706807 w 30904516"/>
              <a:gd name="connsiteY21" fmla="*/ 1487109 h 5167257"/>
              <a:gd name="connsiteX22" fmla="*/ 8790709 w 30904516"/>
              <a:gd name="connsiteY22" fmla="*/ 1618027 h 5167257"/>
              <a:gd name="connsiteX23" fmla="*/ 8960133 w 30904516"/>
              <a:gd name="connsiteY23" fmla="*/ 1522170 h 5167257"/>
              <a:gd name="connsiteX24" fmla="*/ 9298594 w 30904516"/>
              <a:gd name="connsiteY24" fmla="*/ 1452275 h 5167257"/>
              <a:gd name="connsiteX25" fmla="*/ 9997651 w 30904516"/>
              <a:gd name="connsiteY25" fmla="*/ 1391482 h 5167257"/>
              <a:gd name="connsiteX26" fmla="*/ 10436521 w 30904516"/>
              <a:gd name="connsiteY26" fmla="*/ 1145104 h 5167257"/>
              <a:gd name="connsiteX27" fmla="*/ 11441291 w 30904516"/>
              <a:gd name="connsiteY27" fmla="*/ 1622469 h 5167257"/>
              <a:gd name="connsiteX28" fmla="*/ 12457614 w 30904516"/>
              <a:gd name="connsiteY28" fmla="*/ 1283693 h 5167257"/>
              <a:gd name="connsiteX29" fmla="*/ 13277604 w 30904516"/>
              <a:gd name="connsiteY29" fmla="*/ 1098909 h 5167257"/>
              <a:gd name="connsiteX30" fmla="*/ 14465260 w 30904516"/>
              <a:gd name="connsiteY30" fmla="*/ 705133 h 5167257"/>
              <a:gd name="connsiteX31" fmla="*/ 15825300 w 30904516"/>
              <a:gd name="connsiteY31" fmla="*/ 916694 h 5167257"/>
              <a:gd name="connsiteX32" fmla="*/ 16505313 w 30904516"/>
              <a:gd name="connsiteY32" fmla="*/ 584238 h 5167257"/>
              <a:gd name="connsiteX33" fmla="*/ 17208004 w 30904516"/>
              <a:gd name="connsiteY33" fmla="*/ 463343 h 5167257"/>
              <a:gd name="connsiteX34" fmla="*/ 17752021 w 30904516"/>
              <a:gd name="connsiteY34" fmla="*/ 554014 h 5167257"/>
              <a:gd name="connsiteX35" fmla="*/ 18500045 w 30904516"/>
              <a:gd name="connsiteY35" fmla="*/ 795799 h 5167257"/>
              <a:gd name="connsiteX36" fmla="*/ 30431453 w 30904516"/>
              <a:gd name="connsiteY36" fmla="*/ 5161384 h 5167257"/>
              <a:gd name="connsiteX37" fmla="*/ 12049 w 30904516"/>
              <a:gd name="connsiteY37" fmla="*/ 5167259 h 5167257"/>
              <a:gd name="connsiteX38" fmla="*/ 2559 w 30904516"/>
              <a:gd name="connsiteY38" fmla="*/ 3739670 h 5167257"/>
              <a:gd name="connsiteX39" fmla="*/ 202583 w 30904516"/>
              <a:gd name="connsiteY39" fmla="*/ 3472970 h 5167257"/>
              <a:gd name="connsiteX40" fmla="*/ 458567 w 30904516"/>
              <a:gd name="connsiteY40" fmla="*/ 3558696 h 5167257"/>
              <a:gd name="connsiteX41" fmla="*/ 696691 w 30904516"/>
              <a:gd name="connsiteY41" fmla="*/ 3368196 h 5167257"/>
              <a:gd name="connsiteX42" fmla="*/ 896716 w 30904516"/>
              <a:gd name="connsiteY42" fmla="*/ 3234846 h 5167257"/>
              <a:gd name="connsiteX43" fmla="*/ 1039591 w 30904516"/>
              <a:gd name="connsiteY43" fmla="*/ 2958621 h 5167257"/>
              <a:gd name="connsiteX44" fmla="*/ 1411065 w 30904516"/>
              <a:gd name="connsiteY44" fmla="*/ 2825271 h 5167257"/>
              <a:gd name="connsiteX45" fmla="*/ 1685925 w 30904516"/>
              <a:gd name="connsiteY45" fmla="*/ 2758595 h 5167257"/>
              <a:gd name="connsiteX46" fmla="*/ 1856372 w 30904516"/>
              <a:gd name="connsiteY46" fmla="*/ 2535509 h 5167257"/>
              <a:gd name="connsiteX47" fmla="*/ 1976688 w 30904516"/>
              <a:gd name="connsiteY47" fmla="*/ 2579625 h 5167257"/>
              <a:gd name="connsiteX48" fmla="*/ 2096364 w 30904516"/>
              <a:gd name="connsiteY48" fmla="*/ 2424218 h 5167257"/>
              <a:gd name="connsiteX49" fmla="*/ 2345657 w 30904516"/>
              <a:gd name="connsiteY49" fmla="*/ 2427225 h 5167257"/>
              <a:gd name="connsiteX50" fmla="*/ 2480371 w 30904516"/>
              <a:gd name="connsiteY50" fmla="*/ 2576117 h 5167257"/>
              <a:gd name="connsiteX51" fmla="*/ 2674520 w 30904516"/>
              <a:gd name="connsiteY51" fmla="*/ 2523478 h 5167257"/>
              <a:gd name="connsiteX52" fmla="*/ 3007393 w 30904516"/>
              <a:gd name="connsiteY52" fmla="*/ 2491394 h 5167257"/>
              <a:gd name="connsiteX53" fmla="*/ 3316064 w 30904516"/>
              <a:gd name="connsiteY53" fmla="*/ 2501421 h 5167257"/>
              <a:gd name="connsiteX54" fmla="*/ 3380372 w 30904516"/>
              <a:gd name="connsiteY54" fmla="*/ 2355036 h 5167257"/>
              <a:gd name="connsiteX55" fmla="*/ 3510718 w 30904516"/>
              <a:gd name="connsiteY55" fmla="*/ 2262209 h 5167257"/>
              <a:gd name="connsiteX0" fmla="*/ 3510718 w 30907363"/>
              <a:gd name="connsiteY0" fmla="*/ 2304869 h 5209917"/>
              <a:gd name="connsiteX1" fmla="*/ 3834130 w 30907363"/>
              <a:gd name="connsiteY1" fmla="*/ 2114759 h 5209917"/>
              <a:gd name="connsiteX2" fmla="*/ 4068538 w 30907363"/>
              <a:gd name="connsiteY2" fmla="*/ 1869665 h 5209917"/>
              <a:gd name="connsiteX3" fmla="*/ 4447871 w 30907363"/>
              <a:gd name="connsiteY3" fmla="*/ 1919273 h 5209917"/>
              <a:gd name="connsiteX4" fmla="*/ 4932915 w 30907363"/>
              <a:gd name="connsiteY4" fmla="*/ 1725289 h 5209917"/>
              <a:gd name="connsiteX5" fmla="*/ 5055885 w 30907363"/>
              <a:gd name="connsiteY5" fmla="*/ 1733991 h 5209917"/>
              <a:gd name="connsiteX6" fmla="*/ 5262183 w 30907363"/>
              <a:gd name="connsiteY6" fmla="*/ 1441969 h 5209917"/>
              <a:gd name="connsiteX7" fmla="*/ 5527059 w 30907363"/>
              <a:gd name="connsiteY7" fmla="*/ 1867805 h 5209917"/>
              <a:gd name="connsiteX8" fmla="*/ 5685000 w 30907363"/>
              <a:gd name="connsiteY8" fmla="*/ 1303740 h 5209917"/>
              <a:gd name="connsiteX9" fmla="*/ 6111999 w 30907363"/>
              <a:gd name="connsiteY9" fmla="*/ 1030535 h 5209917"/>
              <a:gd name="connsiteX10" fmla="*/ 6234198 w 30907363"/>
              <a:gd name="connsiteY10" fmla="*/ 701574 h 5209917"/>
              <a:gd name="connsiteX11" fmla="*/ 6780318 w 30907363"/>
              <a:gd name="connsiteY11" fmla="*/ 855833 h 5209917"/>
              <a:gd name="connsiteX12" fmla="*/ 6991551 w 30907363"/>
              <a:gd name="connsiteY12" fmla="*/ 636527 h 5209917"/>
              <a:gd name="connsiteX13" fmla="*/ 7181354 w 30907363"/>
              <a:gd name="connsiteY13" fmla="*/ 561721 h 5209917"/>
              <a:gd name="connsiteX14" fmla="*/ 7486502 w 30907363"/>
              <a:gd name="connsiteY14" fmla="*/ 45754 h 5209917"/>
              <a:gd name="connsiteX15" fmla="*/ 7781108 w 30907363"/>
              <a:gd name="connsiteY15" fmla="*/ 158523 h 5209917"/>
              <a:gd name="connsiteX16" fmla="*/ 7901151 w 30907363"/>
              <a:gd name="connsiteY16" fmla="*/ 369199 h 5209917"/>
              <a:gd name="connsiteX17" fmla="*/ 8131660 w 30907363"/>
              <a:gd name="connsiteY17" fmla="*/ 639690 h 5209917"/>
              <a:gd name="connsiteX18" fmla="*/ 8253256 w 30907363"/>
              <a:gd name="connsiteY18" fmla="*/ 1065883 h 5209917"/>
              <a:gd name="connsiteX19" fmla="*/ 8413762 w 30907363"/>
              <a:gd name="connsiteY19" fmla="*/ 1237534 h 5209917"/>
              <a:gd name="connsiteX20" fmla="*/ 8595143 w 30907363"/>
              <a:gd name="connsiteY20" fmla="*/ 1495723 h 5209917"/>
              <a:gd name="connsiteX21" fmla="*/ 8706807 w 30907363"/>
              <a:gd name="connsiteY21" fmla="*/ 1529769 h 5209917"/>
              <a:gd name="connsiteX22" fmla="*/ 8790709 w 30907363"/>
              <a:gd name="connsiteY22" fmla="*/ 1660687 h 5209917"/>
              <a:gd name="connsiteX23" fmla="*/ 8960133 w 30907363"/>
              <a:gd name="connsiteY23" fmla="*/ 1564830 h 5209917"/>
              <a:gd name="connsiteX24" fmla="*/ 9298594 w 30907363"/>
              <a:gd name="connsiteY24" fmla="*/ 1494935 h 5209917"/>
              <a:gd name="connsiteX25" fmla="*/ 9997651 w 30907363"/>
              <a:gd name="connsiteY25" fmla="*/ 1434142 h 5209917"/>
              <a:gd name="connsiteX26" fmla="*/ 10436521 w 30907363"/>
              <a:gd name="connsiteY26" fmla="*/ 1187764 h 5209917"/>
              <a:gd name="connsiteX27" fmla="*/ 11441291 w 30907363"/>
              <a:gd name="connsiteY27" fmla="*/ 1665129 h 5209917"/>
              <a:gd name="connsiteX28" fmla="*/ 12457614 w 30907363"/>
              <a:gd name="connsiteY28" fmla="*/ 1326353 h 5209917"/>
              <a:gd name="connsiteX29" fmla="*/ 13277604 w 30907363"/>
              <a:gd name="connsiteY29" fmla="*/ 1141569 h 5209917"/>
              <a:gd name="connsiteX30" fmla="*/ 14465260 w 30907363"/>
              <a:gd name="connsiteY30" fmla="*/ 747793 h 5209917"/>
              <a:gd name="connsiteX31" fmla="*/ 15825300 w 30907363"/>
              <a:gd name="connsiteY31" fmla="*/ 959354 h 5209917"/>
              <a:gd name="connsiteX32" fmla="*/ 16505313 w 30907363"/>
              <a:gd name="connsiteY32" fmla="*/ 626898 h 5209917"/>
              <a:gd name="connsiteX33" fmla="*/ 17208004 w 30907363"/>
              <a:gd name="connsiteY33" fmla="*/ 506003 h 5209917"/>
              <a:gd name="connsiteX34" fmla="*/ 17752021 w 30907363"/>
              <a:gd name="connsiteY34" fmla="*/ 596674 h 5209917"/>
              <a:gd name="connsiteX35" fmla="*/ 18590713 w 30907363"/>
              <a:gd name="connsiteY35" fmla="*/ 264218 h 5209917"/>
              <a:gd name="connsiteX36" fmla="*/ 30431453 w 30907363"/>
              <a:gd name="connsiteY36" fmla="*/ 5204044 h 5209917"/>
              <a:gd name="connsiteX37" fmla="*/ 12049 w 30907363"/>
              <a:gd name="connsiteY37" fmla="*/ 5209919 h 5209917"/>
              <a:gd name="connsiteX38" fmla="*/ 2559 w 30907363"/>
              <a:gd name="connsiteY38" fmla="*/ 3782330 h 5209917"/>
              <a:gd name="connsiteX39" fmla="*/ 202583 w 30907363"/>
              <a:gd name="connsiteY39" fmla="*/ 3515630 h 5209917"/>
              <a:gd name="connsiteX40" fmla="*/ 458567 w 30907363"/>
              <a:gd name="connsiteY40" fmla="*/ 3601356 h 5209917"/>
              <a:gd name="connsiteX41" fmla="*/ 696691 w 30907363"/>
              <a:gd name="connsiteY41" fmla="*/ 3410856 h 5209917"/>
              <a:gd name="connsiteX42" fmla="*/ 896716 w 30907363"/>
              <a:gd name="connsiteY42" fmla="*/ 3277506 h 5209917"/>
              <a:gd name="connsiteX43" fmla="*/ 1039591 w 30907363"/>
              <a:gd name="connsiteY43" fmla="*/ 3001281 h 5209917"/>
              <a:gd name="connsiteX44" fmla="*/ 1411065 w 30907363"/>
              <a:gd name="connsiteY44" fmla="*/ 2867931 h 5209917"/>
              <a:gd name="connsiteX45" fmla="*/ 1685925 w 30907363"/>
              <a:gd name="connsiteY45" fmla="*/ 2801255 h 5209917"/>
              <a:gd name="connsiteX46" fmla="*/ 1856372 w 30907363"/>
              <a:gd name="connsiteY46" fmla="*/ 2578169 h 5209917"/>
              <a:gd name="connsiteX47" fmla="*/ 1976688 w 30907363"/>
              <a:gd name="connsiteY47" fmla="*/ 2622285 h 5209917"/>
              <a:gd name="connsiteX48" fmla="*/ 2096364 w 30907363"/>
              <a:gd name="connsiteY48" fmla="*/ 2466878 h 5209917"/>
              <a:gd name="connsiteX49" fmla="*/ 2345657 w 30907363"/>
              <a:gd name="connsiteY49" fmla="*/ 2469885 h 5209917"/>
              <a:gd name="connsiteX50" fmla="*/ 2480371 w 30907363"/>
              <a:gd name="connsiteY50" fmla="*/ 2618777 h 5209917"/>
              <a:gd name="connsiteX51" fmla="*/ 2674520 w 30907363"/>
              <a:gd name="connsiteY51" fmla="*/ 2566138 h 5209917"/>
              <a:gd name="connsiteX52" fmla="*/ 3007393 w 30907363"/>
              <a:gd name="connsiteY52" fmla="*/ 2534054 h 5209917"/>
              <a:gd name="connsiteX53" fmla="*/ 3316064 w 30907363"/>
              <a:gd name="connsiteY53" fmla="*/ 2544081 h 5209917"/>
              <a:gd name="connsiteX54" fmla="*/ 3380372 w 30907363"/>
              <a:gd name="connsiteY54" fmla="*/ 2397696 h 5209917"/>
              <a:gd name="connsiteX55" fmla="*/ 3510718 w 30907363"/>
              <a:gd name="connsiteY55" fmla="*/ 2304869 h 5209917"/>
              <a:gd name="connsiteX0" fmla="*/ 3510718 w 30907363"/>
              <a:gd name="connsiteY0" fmla="*/ 2262209 h 5167257"/>
              <a:gd name="connsiteX1" fmla="*/ 3834130 w 30907363"/>
              <a:gd name="connsiteY1" fmla="*/ 2072099 h 5167257"/>
              <a:gd name="connsiteX2" fmla="*/ 4068538 w 30907363"/>
              <a:gd name="connsiteY2" fmla="*/ 1827005 h 5167257"/>
              <a:gd name="connsiteX3" fmla="*/ 4447871 w 30907363"/>
              <a:gd name="connsiteY3" fmla="*/ 1876613 h 5167257"/>
              <a:gd name="connsiteX4" fmla="*/ 4932915 w 30907363"/>
              <a:gd name="connsiteY4" fmla="*/ 1682629 h 5167257"/>
              <a:gd name="connsiteX5" fmla="*/ 5055885 w 30907363"/>
              <a:gd name="connsiteY5" fmla="*/ 1691331 h 5167257"/>
              <a:gd name="connsiteX6" fmla="*/ 5262183 w 30907363"/>
              <a:gd name="connsiteY6" fmla="*/ 1399309 h 5167257"/>
              <a:gd name="connsiteX7" fmla="*/ 5527059 w 30907363"/>
              <a:gd name="connsiteY7" fmla="*/ 1825145 h 5167257"/>
              <a:gd name="connsiteX8" fmla="*/ 5685000 w 30907363"/>
              <a:gd name="connsiteY8" fmla="*/ 1261080 h 5167257"/>
              <a:gd name="connsiteX9" fmla="*/ 6111999 w 30907363"/>
              <a:gd name="connsiteY9" fmla="*/ 987875 h 5167257"/>
              <a:gd name="connsiteX10" fmla="*/ 6234198 w 30907363"/>
              <a:gd name="connsiteY10" fmla="*/ 658914 h 5167257"/>
              <a:gd name="connsiteX11" fmla="*/ 6780318 w 30907363"/>
              <a:gd name="connsiteY11" fmla="*/ 813173 h 5167257"/>
              <a:gd name="connsiteX12" fmla="*/ 6991551 w 30907363"/>
              <a:gd name="connsiteY12" fmla="*/ 593867 h 5167257"/>
              <a:gd name="connsiteX13" fmla="*/ 7181354 w 30907363"/>
              <a:gd name="connsiteY13" fmla="*/ 519061 h 5167257"/>
              <a:gd name="connsiteX14" fmla="*/ 7486502 w 30907363"/>
              <a:gd name="connsiteY14" fmla="*/ 3094 h 5167257"/>
              <a:gd name="connsiteX15" fmla="*/ 7781108 w 30907363"/>
              <a:gd name="connsiteY15" fmla="*/ 115863 h 5167257"/>
              <a:gd name="connsiteX16" fmla="*/ 7901151 w 30907363"/>
              <a:gd name="connsiteY16" fmla="*/ 326539 h 5167257"/>
              <a:gd name="connsiteX17" fmla="*/ 8131660 w 30907363"/>
              <a:gd name="connsiteY17" fmla="*/ 597030 h 5167257"/>
              <a:gd name="connsiteX18" fmla="*/ 8253256 w 30907363"/>
              <a:gd name="connsiteY18" fmla="*/ 1023223 h 5167257"/>
              <a:gd name="connsiteX19" fmla="*/ 8413762 w 30907363"/>
              <a:gd name="connsiteY19" fmla="*/ 1194874 h 5167257"/>
              <a:gd name="connsiteX20" fmla="*/ 8595143 w 30907363"/>
              <a:gd name="connsiteY20" fmla="*/ 1453063 h 5167257"/>
              <a:gd name="connsiteX21" fmla="*/ 8706807 w 30907363"/>
              <a:gd name="connsiteY21" fmla="*/ 1487109 h 5167257"/>
              <a:gd name="connsiteX22" fmla="*/ 8790709 w 30907363"/>
              <a:gd name="connsiteY22" fmla="*/ 1618027 h 5167257"/>
              <a:gd name="connsiteX23" fmla="*/ 8960133 w 30907363"/>
              <a:gd name="connsiteY23" fmla="*/ 1522170 h 5167257"/>
              <a:gd name="connsiteX24" fmla="*/ 9298594 w 30907363"/>
              <a:gd name="connsiteY24" fmla="*/ 1452275 h 5167257"/>
              <a:gd name="connsiteX25" fmla="*/ 9997651 w 30907363"/>
              <a:gd name="connsiteY25" fmla="*/ 1391482 h 5167257"/>
              <a:gd name="connsiteX26" fmla="*/ 10436521 w 30907363"/>
              <a:gd name="connsiteY26" fmla="*/ 1145104 h 5167257"/>
              <a:gd name="connsiteX27" fmla="*/ 11441291 w 30907363"/>
              <a:gd name="connsiteY27" fmla="*/ 1622469 h 5167257"/>
              <a:gd name="connsiteX28" fmla="*/ 12457614 w 30907363"/>
              <a:gd name="connsiteY28" fmla="*/ 1283693 h 5167257"/>
              <a:gd name="connsiteX29" fmla="*/ 13277604 w 30907363"/>
              <a:gd name="connsiteY29" fmla="*/ 1098909 h 5167257"/>
              <a:gd name="connsiteX30" fmla="*/ 14465260 w 30907363"/>
              <a:gd name="connsiteY30" fmla="*/ 705133 h 5167257"/>
              <a:gd name="connsiteX31" fmla="*/ 15825300 w 30907363"/>
              <a:gd name="connsiteY31" fmla="*/ 916694 h 5167257"/>
              <a:gd name="connsiteX32" fmla="*/ 16505313 w 30907363"/>
              <a:gd name="connsiteY32" fmla="*/ 584238 h 5167257"/>
              <a:gd name="connsiteX33" fmla="*/ 17208004 w 30907363"/>
              <a:gd name="connsiteY33" fmla="*/ 463343 h 5167257"/>
              <a:gd name="connsiteX34" fmla="*/ 17752021 w 30907363"/>
              <a:gd name="connsiteY34" fmla="*/ 554014 h 5167257"/>
              <a:gd name="connsiteX35" fmla="*/ 18590713 w 30907363"/>
              <a:gd name="connsiteY35" fmla="*/ 221558 h 5167257"/>
              <a:gd name="connsiteX36" fmla="*/ 30431453 w 30907363"/>
              <a:gd name="connsiteY36" fmla="*/ 5161384 h 5167257"/>
              <a:gd name="connsiteX37" fmla="*/ 12049 w 30907363"/>
              <a:gd name="connsiteY37" fmla="*/ 5167259 h 5167257"/>
              <a:gd name="connsiteX38" fmla="*/ 2559 w 30907363"/>
              <a:gd name="connsiteY38" fmla="*/ 3739670 h 5167257"/>
              <a:gd name="connsiteX39" fmla="*/ 202583 w 30907363"/>
              <a:gd name="connsiteY39" fmla="*/ 3472970 h 5167257"/>
              <a:gd name="connsiteX40" fmla="*/ 458567 w 30907363"/>
              <a:gd name="connsiteY40" fmla="*/ 3558696 h 5167257"/>
              <a:gd name="connsiteX41" fmla="*/ 696691 w 30907363"/>
              <a:gd name="connsiteY41" fmla="*/ 3368196 h 5167257"/>
              <a:gd name="connsiteX42" fmla="*/ 896716 w 30907363"/>
              <a:gd name="connsiteY42" fmla="*/ 3234846 h 5167257"/>
              <a:gd name="connsiteX43" fmla="*/ 1039591 w 30907363"/>
              <a:gd name="connsiteY43" fmla="*/ 2958621 h 5167257"/>
              <a:gd name="connsiteX44" fmla="*/ 1411065 w 30907363"/>
              <a:gd name="connsiteY44" fmla="*/ 2825271 h 5167257"/>
              <a:gd name="connsiteX45" fmla="*/ 1685925 w 30907363"/>
              <a:gd name="connsiteY45" fmla="*/ 2758595 h 5167257"/>
              <a:gd name="connsiteX46" fmla="*/ 1856372 w 30907363"/>
              <a:gd name="connsiteY46" fmla="*/ 2535509 h 5167257"/>
              <a:gd name="connsiteX47" fmla="*/ 1976688 w 30907363"/>
              <a:gd name="connsiteY47" fmla="*/ 2579625 h 5167257"/>
              <a:gd name="connsiteX48" fmla="*/ 2096364 w 30907363"/>
              <a:gd name="connsiteY48" fmla="*/ 2424218 h 5167257"/>
              <a:gd name="connsiteX49" fmla="*/ 2345657 w 30907363"/>
              <a:gd name="connsiteY49" fmla="*/ 2427225 h 5167257"/>
              <a:gd name="connsiteX50" fmla="*/ 2480371 w 30907363"/>
              <a:gd name="connsiteY50" fmla="*/ 2576117 h 5167257"/>
              <a:gd name="connsiteX51" fmla="*/ 2674520 w 30907363"/>
              <a:gd name="connsiteY51" fmla="*/ 2523478 h 5167257"/>
              <a:gd name="connsiteX52" fmla="*/ 3007393 w 30907363"/>
              <a:gd name="connsiteY52" fmla="*/ 2491394 h 5167257"/>
              <a:gd name="connsiteX53" fmla="*/ 3316064 w 30907363"/>
              <a:gd name="connsiteY53" fmla="*/ 2501421 h 5167257"/>
              <a:gd name="connsiteX54" fmla="*/ 3380372 w 30907363"/>
              <a:gd name="connsiteY54" fmla="*/ 2355036 h 5167257"/>
              <a:gd name="connsiteX55" fmla="*/ 3510718 w 30907363"/>
              <a:gd name="connsiteY55" fmla="*/ 2262209 h 5167257"/>
              <a:gd name="connsiteX0" fmla="*/ 3510718 w 30901703"/>
              <a:gd name="connsiteY0" fmla="*/ 2262209 h 5167257"/>
              <a:gd name="connsiteX1" fmla="*/ 3834130 w 30901703"/>
              <a:gd name="connsiteY1" fmla="*/ 2072099 h 5167257"/>
              <a:gd name="connsiteX2" fmla="*/ 4068538 w 30901703"/>
              <a:gd name="connsiteY2" fmla="*/ 1827005 h 5167257"/>
              <a:gd name="connsiteX3" fmla="*/ 4447871 w 30901703"/>
              <a:gd name="connsiteY3" fmla="*/ 1876613 h 5167257"/>
              <a:gd name="connsiteX4" fmla="*/ 4932915 w 30901703"/>
              <a:gd name="connsiteY4" fmla="*/ 1682629 h 5167257"/>
              <a:gd name="connsiteX5" fmla="*/ 5055885 w 30901703"/>
              <a:gd name="connsiteY5" fmla="*/ 1691331 h 5167257"/>
              <a:gd name="connsiteX6" fmla="*/ 5262183 w 30901703"/>
              <a:gd name="connsiteY6" fmla="*/ 1399309 h 5167257"/>
              <a:gd name="connsiteX7" fmla="*/ 5527059 w 30901703"/>
              <a:gd name="connsiteY7" fmla="*/ 1825145 h 5167257"/>
              <a:gd name="connsiteX8" fmla="*/ 5685000 w 30901703"/>
              <a:gd name="connsiteY8" fmla="*/ 1261080 h 5167257"/>
              <a:gd name="connsiteX9" fmla="*/ 6111999 w 30901703"/>
              <a:gd name="connsiteY9" fmla="*/ 987875 h 5167257"/>
              <a:gd name="connsiteX10" fmla="*/ 6234198 w 30901703"/>
              <a:gd name="connsiteY10" fmla="*/ 658914 h 5167257"/>
              <a:gd name="connsiteX11" fmla="*/ 6780318 w 30901703"/>
              <a:gd name="connsiteY11" fmla="*/ 813173 h 5167257"/>
              <a:gd name="connsiteX12" fmla="*/ 6991551 w 30901703"/>
              <a:gd name="connsiteY12" fmla="*/ 593867 h 5167257"/>
              <a:gd name="connsiteX13" fmla="*/ 7181354 w 30901703"/>
              <a:gd name="connsiteY13" fmla="*/ 519061 h 5167257"/>
              <a:gd name="connsiteX14" fmla="*/ 7486502 w 30901703"/>
              <a:gd name="connsiteY14" fmla="*/ 3094 h 5167257"/>
              <a:gd name="connsiteX15" fmla="*/ 7781108 w 30901703"/>
              <a:gd name="connsiteY15" fmla="*/ 115863 h 5167257"/>
              <a:gd name="connsiteX16" fmla="*/ 7901151 w 30901703"/>
              <a:gd name="connsiteY16" fmla="*/ 326539 h 5167257"/>
              <a:gd name="connsiteX17" fmla="*/ 8131660 w 30901703"/>
              <a:gd name="connsiteY17" fmla="*/ 597030 h 5167257"/>
              <a:gd name="connsiteX18" fmla="*/ 8253256 w 30901703"/>
              <a:gd name="connsiteY18" fmla="*/ 1023223 h 5167257"/>
              <a:gd name="connsiteX19" fmla="*/ 8413762 w 30901703"/>
              <a:gd name="connsiteY19" fmla="*/ 1194874 h 5167257"/>
              <a:gd name="connsiteX20" fmla="*/ 8595143 w 30901703"/>
              <a:gd name="connsiteY20" fmla="*/ 1453063 h 5167257"/>
              <a:gd name="connsiteX21" fmla="*/ 8706807 w 30901703"/>
              <a:gd name="connsiteY21" fmla="*/ 1487109 h 5167257"/>
              <a:gd name="connsiteX22" fmla="*/ 8790709 w 30901703"/>
              <a:gd name="connsiteY22" fmla="*/ 1618027 h 5167257"/>
              <a:gd name="connsiteX23" fmla="*/ 8960133 w 30901703"/>
              <a:gd name="connsiteY23" fmla="*/ 1522170 h 5167257"/>
              <a:gd name="connsiteX24" fmla="*/ 9298594 w 30901703"/>
              <a:gd name="connsiteY24" fmla="*/ 1452275 h 5167257"/>
              <a:gd name="connsiteX25" fmla="*/ 9997651 w 30901703"/>
              <a:gd name="connsiteY25" fmla="*/ 1391482 h 5167257"/>
              <a:gd name="connsiteX26" fmla="*/ 10436521 w 30901703"/>
              <a:gd name="connsiteY26" fmla="*/ 1145104 h 5167257"/>
              <a:gd name="connsiteX27" fmla="*/ 11441291 w 30901703"/>
              <a:gd name="connsiteY27" fmla="*/ 1622469 h 5167257"/>
              <a:gd name="connsiteX28" fmla="*/ 12457614 w 30901703"/>
              <a:gd name="connsiteY28" fmla="*/ 1283693 h 5167257"/>
              <a:gd name="connsiteX29" fmla="*/ 13277604 w 30901703"/>
              <a:gd name="connsiteY29" fmla="*/ 1098909 h 5167257"/>
              <a:gd name="connsiteX30" fmla="*/ 14465260 w 30901703"/>
              <a:gd name="connsiteY30" fmla="*/ 705133 h 5167257"/>
              <a:gd name="connsiteX31" fmla="*/ 15825300 w 30901703"/>
              <a:gd name="connsiteY31" fmla="*/ 916694 h 5167257"/>
              <a:gd name="connsiteX32" fmla="*/ 16505313 w 30901703"/>
              <a:gd name="connsiteY32" fmla="*/ 584238 h 5167257"/>
              <a:gd name="connsiteX33" fmla="*/ 17208004 w 30901703"/>
              <a:gd name="connsiteY33" fmla="*/ 463343 h 5167257"/>
              <a:gd name="connsiteX34" fmla="*/ 17752021 w 30901703"/>
              <a:gd name="connsiteY34" fmla="*/ 554014 h 5167257"/>
              <a:gd name="connsiteX35" fmla="*/ 18409374 w 30901703"/>
              <a:gd name="connsiteY35" fmla="*/ 312229 h 5167257"/>
              <a:gd name="connsiteX36" fmla="*/ 30431453 w 30901703"/>
              <a:gd name="connsiteY36" fmla="*/ 5161384 h 5167257"/>
              <a:gd name="connsiteX37" fmla="*/ 12049 w 30901703"/>
              <a:gd name="connsiteY37" fmla="*/ 5167259 h 5167257"/>
              <a:gd name="connsiteX38" fmla="*/ 2559 w 30901703"/>
              <a:gd name="connsiteY38" fmla="*/ 3739670 h 5167257"/>
              <a:gd name="connsiteX39" fmla="*/ 202583 w 30901703"/>
              <a:gd name="connsiteY39" fmla="*/ 3472970 h 5167257"/>
              <a:gd name="connsiteX40" fmla="*/ 458567 w 30901703"/>
              <a:gd name="connsiteY40" fmla="*/ 3558696 h 5167257"/>
              <a:gd name="connsiteX41" fmla="*/ 696691 w 30901703"/>
              <a:gd name="connsiteY41" fmla="*/ 3368196 h 5167257"/>
              <a:gd name="connsiteX42" fmla="*/ 896716 w 30901703"/>
              <a:gd name="connsiteY42" fmla="*/ 3234846 h 5167257"/>
              <a:gd name="connsiteX43" fmla="*/ 1039591 w 30901703"/>
              <a:gd name="connsiteY43" fmla="*/ 2958621 h 5167257"/>
              <a:gd name="connsiteX44" fmla="*/ 1411065 w 30901703"/>
              <a:gd name="connsiteY44" fmla="*/ 2825271 h 5167257"/>
              <a:gd name="connsiteX45" fmla="*/ 1685925 w 30901703"/>
              <a:gd name="connsiteY45" fmla="*/ 2758595 h 5167257"/>
              <a:gd name="connsiteX46" fmla="*/ 1856372 w 30901703"/>
              <a:gd name="connsiteY46" fmla="*/ 2535509 h 5167257"/>
              <a:gd name="connsiteX47" fmla="*/ 1976688 w 30901703"/>
              <a:gd name="connsiteY47" fmla="*/ 2579625 h 5167257"/>
              <a:gd name="connsiteX48" fmla="*/ 2096364 w 30901703"/>
              <a:gd name="connsiteY48" fmla="*/ 2424218 h 5167257"/>
              <a:gd name="connsiteX49" fmla="*/ 2345657 w 30901703"/>
              <a:gd name="connsiteY49" fmla="*/ 2427225 h 5167257"/>
              <a:gd name="connsiteX50" fmla="*/ 2480371 w 30901703"/>
              <a:gd name="connsiteY50" fmla="*/ 2576117 h 5167257"/>
              <a:gd name="connsiteX51" fmla="*/ 2674520 w 30901703"/>
              <a:gd name="connsiteY51" fmla="*/ 2523478 h 5167257"/>
              <a:gd name="connsiteX52" fmla="*/ 3007393 w 30901703"/>
              <a:gd name="connsiteY52" fmla="*/ 2491394 h 5167257"/>
              <a:gd name="connsiteX53" fmla="*/ 3316064 w 30901703"/>
              <a:gd name="connsiteY53" fmla="*/ 2501421 h 5167257"/>
              <a:gd name="connsiteX54" fmla="*/ 3380372 w 30901703"/>
              <a:gd name="connsiteY54" fmla="*/ 2355036 h 5167257"/>
              <a:gd name="connsiteX55" fmla="*/ 3510718 w 30901703"/>
              <a:gd name="connsiteY55" fmla="*/ 2262209 h 5167257"/>
              <a:gd name="connsiteX0" fmla="*/ 3510718 w 30933526"/>
              <a:gd name="connsiteY0" fmla="*/ 2262209 h 5167257"/>
              <a:gd name="connsiteX1" fmla="*/ 3834130 w 30933526"/>
              <a:gd name="connsiteY1" fmla="*/ 2072099 h 5167257"/>
              <a:gd name="connsiteX2" fmla="*/ 4068538 w 30933526"/>
              <a:gd name="connsiteY2" fmla="*/ 1827005 h 5167257"/>
              <a:gd name="connsiteX3" fmla="*/ 4447871 w 30933526"/>
              <a:gd name="connsiteY3" fmla="*/ 1876613 h 5167257"/>
              <a:gd name="connsiteX4" fmla="*/ 4932915 w 30933526"/>
              <a:gd name="connsiteY4" fmla="*/ 1682629 h 5167257"/>
              <a:gd name="connsiteX5" fmla="*/ 5055885 w 30933526"/>
              <a:gd name="connsiteY5" fmla="*/ 1691331 h 5167257"/>
              <a:gd name="connsiteX6" fmla="*/ 5262183 w 30933526"/>
              <a:gd name="connsiteY6" fmla="*/ 1399309 h 5167257"/>
              <a:gd name="connsiteX7" fmla="*/ 5527059 w 30933526"/>
              <a:gd name="connsiteY7" fmla="*/ 1825145 h 5167257"/>
              <a:gd name="connsiteX8" fmla="*/ 5685000 w 30933526"/>
              <a:gd name="connsiteY8" fmla="*/ 1261080 h 5167257"/>
              <a:gd name="connsiteX9" fmla="*/ 6111999 w 30933526"/>
              <a:gd name="connsiteY9" fmla="*/ 987875 h 5167257"/>
              <a:gd name="connsiteX10" fmla="*/ 6234198 w 30933526"/>
              <a:gd name="connsiteY10" fmla="*/ 658914 h 5167257"/>
              <a:gd name="connsiteX11" fmla="*/ 6780318 w 30933526"/>
              <a:gd name="connsiteY11" fmla="*/ 813173 h 5167257"/>
              <a:gd name="connsiteX12" fmla="*/ 6991551 w 30933526"/>
              <a:gd name="connsiteY12" fmla="*/ 593867 h 5167257"/>
              <a:gd name="connsiteX13" fmla="*/ 7181354 w 30933526"/>
              <a:gd name="connsiteY13" fmla="*/ 519061 h 5167257"/>
              <a:gd name="connsiteX14" fmla="*/ 7486502 w 30933526"/>
              <a:gd name="connsiteY14" fmla="*/ 3094 h 5167257"/>
              <a:gd name="connsiteX15" fmla="*/ 7781108 w 30933526"/>
              <a:gd name="connsiteY15" fmla="*/ 115863 h 5167257"/>
              <a:gd name="connsiteX16" fmla="*/ 7901151 w 30933526"/>
              <a:gd name="connsiteY16" fmla="*/ 326539 h 5167257"/>
              <a:gd name="connsiteX17" fmla="*/ 8131660 w 30933526"/>
              <a:gd name="connsiteY17" fmla="*/ 597030 h 5167257"/>
              <a:gd name="connsiteX18" fmla="*/ 8253256 w 30933526"/>
              <a:gd name="connsiteY18" fmla="*/ 1023223 h 5167257"/>
              <a:gd name="connsiteX19" fmla="*/ 8413762 w 30933526"/>
              <a:gd name="connsiteY19" fmla="*/ 1194874 h 5167257"/>
              <a:gd name="connsiteX20" fmla="*/ 8595143 w 30933526"/>
              <a:gd name="connsiteY20" fmla="*/ 1453063 h 5167257"/>
              <a:gd name="connsiteX21" fmla="*/ 8706807 w 30933526"/>
              <a:gd name="connsiteY21" fmla="*/ 1487109 h 5167257"/>
              <a:gd name="connsiteX22" fmla="*/ 8790709 w 30933526"/>
              <a:gd name="connsiteY22" fmla="*/ 1618027 h 5167257"/>
              <a:gd name="connsiteX23" fmla="*/ 8960133 w 30933526"/>
              <a:gd name="connsiteY23" fmla="*/ 1522170 h 5167257"/>
              <a:gd name="connsiteX24" fmla="*/ 9298594 w 30933526"/>
              <a:gd name="connsiteY24" fmla="*/ 1452275 h 5167257"/>
              <a:gd name="connsiteX25" fmla="*/ 9997651 w 30933526"/>
              <a:gd name="connsiteY25" fmla="*/ 1391482 h 5167257"/>
              <a:gd name="connsiteX26" fmla="*/ 10436521 w 30933526"/>
              <a:gd name="connsiteY26" fmla="*/ 1145104 h 5167257"/>
              <a:gd name="connsiteX27" fmla="*/ 11441291 w 30933526"/>
              <a:gd name="connsiteY27" fmla="*/ 1622469 h 5167257"/>
              <a:gd name="connsiteX28" fmla="*/ 12457614 w 30933526"/>
              <a:gd name="connsiteY28" fmla="*/ 1283693 h 5167257"/>
              <a:gd name="connsiteX29" fmla="*/ 13277604 w 30933526"/>
              <a:gd name="connsiteY29" fmla="*/ 1098909 h 5167257"/>
              <a:gd name="connsiteX30" fmla="*/ 14465260 w 30933526"/>
              <a:gd name="connsiteY30" fmla="*/ 705133 h 5167257"/>
              <a:gd name="connsiteX31" fmla="*/ 15825300 w 30933526"/>
              <a:gd name="connsiteY31" fmla="*/ 916694 h 5167257"/>
              <a:gd name="connsiteX32" fmla="*/ 16505313 w 30933526"/>
              <a:gd name="connsiteY32" fmla="*/ 584238 h 5167257"/>
              <a:gd name="connsiteX33" fmla="*/ 17208004 w 30933526"/>
              <a:gd name="connsiteY33" fmla="*/ 463343 h 5167257"/>
              <a:gd name="connsiteX34" fmla="*/ 17752021 w 30933526"/>
              <a:gd name="connsiteY34" fmla="*/ 554014 h 5167257"/>
              <a:gd name="connsiteX35" fmla="*/ 18409374 w 30933526"/>
              <a:gd name="connsiteY35" fmla="*/ 312229 h 5167257"/>
              <a:gd name="connsiteX36" fmla="*/ 18930723 w 30933526"/>
              <a:gd name="connsiteY36" fmla="*/ 554014 h 5167257"/>
              <a:gd name="connsiteX37" fmla="*/ 30431453 w 30933526"/>
              <a:gd name="connsiteY37" fmla="*/ 5161384 h 5167257"/>
              <a:gd name="connsiteX38" fmla="*/ 12049 w 30933526"/>
              <a:gd name="connsiteY38" fmla="*/ 5167259 h 5167257"/>
              <a:gd name="connsiteX39" fmla="*/ 2559 w 30933526"/>
              <a:gd name="connsiteY39" fmla="*/ 3739670 h 5167257"/>
              <a:gd name="connsiteX40" fmla="*/ 202583 w 30933526"/>
              <a:gd name="connsiteY40" fmla="*/ 3472970 h 5167257"/>
              <a:gd name="connsiteX41" fmla="*/ 458567 w 30933526"/>
              <a:gd name="connsiteY41" fmla="*/ 3558696 h 5167257"/>
              <a:gd name="connsiteX42" fmla="*/ 696691 w 30933526"/>
              <a:gd name="connsiteY42" fmla="*/ 3368196 h 5167257"/>
              <a:gd name="connsiteX43" fmla="*/ 896716 w 30933526"/>
              <a:gd name="connsiteY43" fmla="*/ 3234846 h 5167257"/>
              <a:gd name="connsiteX44" fmla="*/ 1039591 w 30933526"/>
              <a:gd name="connsiteY44" fmla="*/ 2958621 h 5167257"/>
              <a:gd name="connsiteX45" fmla="*/ 1411065 w 30933526"/>
              <a:gd name="connsiteY45" fmla="*/ 2825271 h 5167257"/>
              <a:gd name="connsiteX46" fmla="*/ 1685925 w 30933526"/>
              <a:gd name="connsiteY46" fmla="*/ 2758595 h 5167257"/>
              <a:gd name="connsiteX47" fmla="*/ 1856372 w 30933526"/>
              <a:gd name="connsiteY47" fmla="*/ 2535509 h 5167257"/>
              <a:gd name="connsiteX48" fmla="*/ 1976688 w 30933526"/>
              <a:gd name="connsiteY48" fmla="*/ 2579625 h 5167257"/>
              <a:gd name="connsiteX49" fmla="*/ 2096364 w 30933526"/>
              <a:gd name="connsiteY49" fmla="*/ 2424218 h 5167257"/>
              <a:gd name="connsiteX50" fmla="*/ 2345657 w 30933526"/>
              <a:gd name="connsiteY50" fmla="*/ 2427225 h 5167257"/>
              <a:gd name="connsiteX51" fmla="*/ 2480371 w 30933526"/>
              <a:gd name="connsiteY51" fmla="*/ 2576117 h 5167257"/>
              <a:gd name="connsiteX52" fmla="*/ 2674520 w 30933526"/>
              <a:gd name="connsiteY52" fmla="*/ 2523478 h 5167257"/>
              <a:gd name="connsiteX53" fmla="*/ 3007393 w 30933526"/>
              <a:gd name="connsiteY53" fmla="*/ 2491394 h 5167257"/>
              <a:gd name="connsiteX54" fmla="*/ 3316064 w 30933526"/>
              <a:gd name="connsiteY54" fmla="*/ 2501421 h 5167257"/>
              <a:gd name="connsiteX55" fmla="*/ 3380372 w 30933526"/>
              <a:gd name="connsiteY55" fmla="*/ 2355036 h 5167257"/>
              <a:gd name="connsiteX56" fmla="*/ 3510718 w 30933526"/>
              <a:gd name="connsiteY56" fmla="*/ 2262209 h 5167257"/>
              <a:gd name="connsiteX0" fmla="*/ 3510718 w 30933526"/>
              <a:gd name="connsiteY0" fmla="*/ 2262209 h 5167257"/>
              <a:gd name="connsiteX1" fmla="*/ 3834130 w 30933526"/>
              <a:gd name="connsiteY1" fmla="*/ 2072099 h 5167257"/>
              <a:gd name="connsiteX2" fmla="*/ 4068538 w 30933526"/>
              <a:gd name="connsiteY2" fmla="*/ 1827005 h 5167257"/>
              <a:gd name="connsiteX3" fmla="*/ 4447871 w 30933526"/>
              <a:gd name="connsiteY3" fmla="*/ 1876613 h 5167257"/>
              <a:gd name="connsiteX4" fmla="*/ 4932915 w 30933526"/>
              <a:gd name="connsiteY4" fmla="*/ 1682629 h 5167257"/>
              <a:gd name="connsiteX5" fmla="*/ 5055885 w 30933526"/>
              <a:gd name="connsiteY5" fmla="*/ 1691331 h 5167257"/>
              <a:gd name="connsiteX6" fmla="*/ 5262183 w 30933526"/>
              <a:gd name="connsiteY6" fmla="*/ 1399309 h 5167257"/>
              <a:gd name="connsiteX7" fmla="*/ 5527059 w 30933526"/>
              <a:gd name="connsiteY7" fmla="*/ 1825145 h 5167257"/>
              <a:gd name="connsiteX8" fmla="*/ 5685000 w 30933526"/>
              <a:gd name="connsiteY8" fmla="*/ 1261080 h 5167257"/>
              <a:gd name="connsiteX9" fmla="*/ 6111999 w 30933526"/>
              <a:gd name="connsiteY9" fmla="*/ 987875 h 5167257"/>
              <a:gd name="connsiteX10" fmla="*/ 6234198 w 30933526"/>
              <a:gd name="connsiteY10" fmla="*/ 658914 h 5167257"/>
              <a:gd name="connsiteX11" fmla="*/ 6780318 w 30933526"/>
              <a:gd name="connsiteY11" fmla="*/ 813173 h 5167257"/>
              <a:gd name="connsiteX12" fmla="*/ 6991551 w 30933526"/>
              <a:gd name="connsiteY12" fmla="*/ 593867 h 5167257"/>
              <a:gd name="connsiteX13" fmla="*/ 7181354 w 30933526"/>
              <a:gd name="connsiteY13" fmla="*/ 519061 h 5167257"/>
              <a:gd name="connsiteX14" fmla="*/ 7486502 w 30933526"/>
              <a:gd name="connsiteY14" fmla="*/ 3094 h 5167257"/>
              <a:gd name="connsiteX15" fmla="*/ 7781108 w 30933526"/>
              <a:gd name="connsiteY15" fmla="*/ 115863 h 5167257"/>
              <a:gd name="connsiteX16" fmla="*/ 7901151 w 30933526"/>
              <a:gd name="connsiteY16" fmla="*/ 326539 h 5167257"/>
              <a:gd name="connsiteX17" fmla="*/ 8131660 w 30933526"/>
              <a:gd name="connsiteY17" fmla="*/ 597030 h 5167257"/>
              <a:gd name="connsiteX18" fmla="*/ 8253256 w 30933526"/>
              <a:gd name="connsiteY18" fmla="*/ 1023223 h 5167257"/>
              <a:gd name="connsiteX19" fmla="*/ 8413762 w 30933526"/>
              <a:gd name="connsiteY19" fmla="*/ 1194874 h 5167257"/>
              <a:gd name="connsiteX20" fmla="*/ 8595143 w 30933526"/>
              <a:gd name="connsiteY20" fmla="*/ 1453063 h 5167257"/>
              <a:gd name="connsiteX21" fmla="*/ 8706807 w 30933526"/>
              <a:gd name="connsiteY21" fmla="*/ 1487109 h 5167257"/>
              <a:gd name="connsiteX22" fmla="*/ 8790709 w 30933526"/>
              <a:gd name="connsiteY22" fmla="*/ 1618027 h 5167257"/>
              <a:gd name="connsiteX23" fmla="*/ 8960133 w 30933526"/>
              <a:gd name="connsiteY23" fmla="*/ 1522170 h 5167257"/>
              <a:gd name="connsiteX24" fmla="*/ 9298594 w 30933526"/>
              <a:gd name="connsiteY24" fmla="*/ 1452275 h 5167257"/>
              <a:gd name="connsiteX25" fmla="*/ 9997651 w 30933526"/>
              <a:gd name="connsiteY25" fmla="*/ 1391482 h 5167257"/>
              <a:gd name="connsiteX26" fmla="*/ 10436521 w 30933526"/>
              <a:gd name="connsiteY26" fmla="*/ 1145104 h 5167257"/>
              <a:gd name="connsiteX27" fmla="*/ 11441291 w 30933526"/>
              <a:gd name="connsiteY27" fmla="*/ 1622469 h 5167257"/>
              <a:gd name="connsiteX28" fmla="*/ 12457614 w 30933526"/>
              <a:gd name="connsiteY28" fmla="*/ 1283693 h 5167257"/>
              <a:gd name="connsiteX29" fmla="*/ 13277604 w 30933526"/>
              <a:gd name="connsiteY29" fmla="*/ 1098909 h 5167257"/>
              <a:gd name="connsiteX30" fmla="*/ 14465260 w 30933526"/>
              <a:gd name="connsiteY30" fmla="*/ 705133 h 5167257"/>
              <a:gd name="connsiteX31" fmla="*/ 15825300 w 30933526"/>
              <a:gd name="connsiteY31" fmla="*/ 916694 h 5167257"/>
              <a:gd name="connsiteX32" fmla="*/ 16505313 w 30933526"/>
              <a:gd name="connsiteY32" fmla="*/ 584238 h 5167257"/>
              <a:gd name="connsiteX33" fmla="*/ 17208004 w 30933526"/>
              <a:gd name="connsiteY33" fmla="*/ 463343 h 5167257"/>
              <a:gd name="connsiteX34" fmla="*/ 17752021 w 30933526"/>
              <a:gd name="connsiteY34" fmla="*/ 554014 h 5167257"/>
              <a:gd name="connsiteX35" fmla="*/ 18409374 w 30933526"/>
              <a:gd name="connsiteY35" fmla="*/ 312229 h 5167257"/>
              <a:gd name="connsiteX36" fmla="*/ 18930723 w 30933526"/>
              <a:gd name="connsiteY36" fmla="*/ 554014 h 5167257"/>
              <a:gd name="connsiteX37" fmla="*/ 30431453 w 30933526"/>
              <a:gd name="connsiteY37" fmla="*/ 5161384 h 5167257"/>
              <a:gd name="connsiteX38" fmla="*/ 12049 w 30933526"/>
              <a:gd name="connsiteY38" fmla="*/ 5167259 h 5167257"/>
              <a:gd name="connsiteX39" fmla="*/ 2559 w 30933526"/>
              <a:gd name="connsiteY39" fmla="*/ 3739670 h 5167257"/>
              <a:gd name="connsiteX40" fmla="*/ 202583 w 30933526"/>
              <a:gd name="connsiteY40" fmla="*/ 3472970 h 5167257"/>
              <a:gd name="connsiteX41" fmla="*/ 458567 w 30933526"/>
              <a:gd name="connsiteY41" fmla="*/ 3558696 h 5167257"/>
              <a:gd name="connsiteX42" fmla="*/ 696691 w 30933526"/>
              <a:gd name="connsiteY42" fmla="*/ 3368196 h 5167257"/>
              <a:gd name="connsiteX43" fmla="*/ 896716 w 30933526"/>
              <a:gd name="connsiteY43" fmla="*/ 3234846 h 5167257"/>
              <a:gd name="connsiteX44" fmla="*/ 1039591 w 30933526"/>
              <a:gd name="connsiteY44" fmla="*/ 2958621 h 5167257"/>
              <a:gd name="connsiteX45" fmla="*/ 1411065 w 30933526"/>
              <a:gd name="connsiteY45" fmla="*/ 2825271 h 5167257"/>
              <a:gd name="connsiteX46" fmla="*/ 1685925 w 30933526"/>
              <a:gd name="connsiteY46" fmla="*/ 2758595 h 5167257"/>
              <a:gd name="connsiteX47" fmla="*/ 1856372 w 30933526"/>
              <a:gd name="connsiteY47" fmla="*/ 2535509 h 5167257"/>
              <a:gd name="connsiteX48" fmla="*/ 1976688 w 30933526"/>
              <a:gd name="connsiteY48" fmla="*/ 2579625 h 5167257"/>
              <a:gd name="connsiteX49" fmla="*/ 2096364 w 30933526"/>
              <a:gd name="connsiteY49" fmla="*/ 2424218 h 5167257"/>
              <a:gd name="connsiteX50" fmla="*/ 2345657 w 30933526"/>
              <a:gd name="connsiteY50" fmla="*/ 2427225 h 5167257"/>
              <a:gd name="connsiteX51" fmla="*/ 2480371 w 30933526"/>
              <a:gd name="connsiteY51" fmla="*/ 2576117 h 5167257"/>
              <a:gd name="connsiteX52" fmla="*/ 2674520 w 30933526"/>
              <a:gd name="connsiteY52" fmla="*/ 2523478 h 5167257"/>
              <a:gd name="connsiteX53" fmla="*/ 3007393 w 30933526"/>
              <a:gd name="connsiteY53" fmla="*/ 2491394 h 5167257"/>
              <a:gd name="connsiteX54" fmla="*/ 3316064 w 30933526"/>
              <a:gd name="connsiteY54" fmla="*/ 2501421 h 5167257"/>
              <a:gd name="connsiteX55" fmla="*/ 3380372 w 30933526"/>
              <a:gd name="connsiteY55" fmla="*/ 2355036 h 5167257"/>
              <a:gd name="connsiteX56" fmla="*/ 3510718 w 30933526"/>
              <a:gd name="connsiteY56" fmla="*/ 2262209 h 5167257"/>
              <a:gd name="connsiteX0" fmla="*/ 3510718 w 30935051"/>
              <a:gd name="connsiteY0" fmla="*/ 2262209 h 5167257"/>
              <a:gd name="connsiteX1" fmla="*/ 3834130 w 30935051"/>
              <a:gd name="connsiteY1" fmla="*/ 2072099 h 5167257"/>
              <a:gd name="connsiteX2" fmla="*/ 4068538 w 30935051"/>
              <a:gd name="connsiteY2" fmla="*/ 1827005 h 5167257"/>
              <a:gd name="connsiteX3" fmla="*/ 4447871 w 30935051"/>
              <a:gd name="connsiteY3" fmla="*/ 1876613 h 5167257"/>
              <a:gd name="connsiteX4" fmla="*/ 4932915 w 30935051"/>
              <a:gd name="connsiteY4" fmla="*/ 1682629 h 5167257"/>
              <a:gd name="connsiteX5" fmla="*/ 5055885 w 30935051"/>
              <a:gd name="connsiteY5" fmla="*/ 1691331 h 5167257"/>
              <a:gd name="connsiteX6" fmla="*/ 5262183 w 30935051"/>
              <a:gd name="connsiteY6" fmla="*/ 1399309 h 5167257"/>
              <a:gd name="connsiteX7" fmla="*/ 5527059 w 30935051"/>
              <a:gd name="connsiteY7" fmla="*/ 1825145 h 5167257"/>
              <a:gd name="connsiteX8" fmla="*/ 5685000 w 30935051"/>
              <a:gd name="connsiteY8" fmla="*/ 1261080 h 5167257"/>
              <a:gd name="connsiteX9" fmla="*/ 6111999 w 30935051"/>
              <a:gd name="connsiteY9" fmla="*/ 987875 h 5167257"/>
              <a:gd name="connsiteX10" fmla="*/ 6234198 w 30935051"/>
              <a:gd name="connsiteY10" fmla="*/ 658914 h 5167257"/>
              <a:gd name="connsiteX11" fmla="*/ 6780318 w 30935051"/>
              <a:gd name="connsiteY11" fmla="*/ 813173 h 5167257"/>
              <a:gd name="connsiteX12" fmla="*/ 6991551 w 30935051"/>
              <a:gd name="connsiteY12" fmla="*/ 593867 h 5167257"/>
              <a:gd name="connsiteX13" fmla="*/ 7181354 w 30935051"/>
              <a:gd name="connsiteY13" fmla="*/ 519061 h 5167257"/>
              <a:gd name="connsiteX14" fmla="*/ 7486502 w 30935051"/>
              <a:gd name="connsiteY14" fmla="*/ 3094 h 5167257"/>
              <a:gd name="connsiteX15" fmla="*/ 7781108 w 30935051"/>
              <a:gd name="connsiteY15" fmla="*/ 115863 h 5167257"/>
              <a:gd name="connsiteX16" fmla="*/ 7901151 w 30935051"/>
              <a:gd name="connsiteY16" fmla="*/ 326539 h 5167257"/>
              <a:gd name="connsiteX17" fmla="*/ 8131660 w 30935051"/>
              <a:gd name="connsiteY17" fmla="*/ 597030 h 5167257"/>
              <a:gd name="connsiteX18" fmla="*/ 8253256 w 30935051"/>
              <a:gd name="connsiteY18" fmla="*/ 1023223 h 5167257"/>
              <a:gd name="connsiteX19" fmla="*/ 8413762 w 30935051"/>
              <a:gd name="connsiteY19" fmla="*/ 1194874 h 5167257"/>
              <a:gd name="connsiteX20" fmla="*/ 8595143 w 30935051"/>
              <a:gd name="connsiteY20" fmla="*/ 1453063 h 5167257"/>
              <a:gd name="connsiteX21" fmla="*/ 8706807 w 30935051"/>
              <a:gd name="connsiteY21" fmla="*/ 1487109 h 5167257"/>
              <a:gd name="connsiteX22" fmla="*/ 8790709 w 30935051"/>
              <a:gd name="connsiteY22" fmla="*/ 1618027 h 5167257"/>
              <a:gd name="connsiteX23" fmla="*/ 8960133 w 30935051"/>
              <a:gd name="connsiteY23" fmla="*/ 1522170 h 5167257"/>
              <a:gd name="connsiteX24" fmla="*/ 9298594 w 30935051"/>
              <a:gd name="connsiteY24" fmla="*/ 1452275 h 5167257"/>
              <a:gd name="connsiteX25" fmla="*/ 9997651 w 30935051"/>
              <a:gd name="connsiteY25" fmla="*/ 1391482 h 5167257"/>
              <a:gd name="connsiteX26" fmla="*/ 10436521 w 30935051"/>
              <a:gd name="connsiteY26" fmla="*/ 1145104 h 5167257"/>
              <a:gd name="connsiteX27" fmla="*/ 11441291 w 30935051"/>
              <a:gd name="connsiteY27" fmla="*/ 1622469 h 5167257"/>
              <a:gd name="connsiteX28" fmla="*/ 12457614 w 30935051"/>
              <a:gd name="connsiteY28" fmla="*/ 1283693 h 5167257"/>
              <a:gd name="connsiteX29" fmla="*/ 13277604 w 30935051"/>
              <a:gd name="connsiteY29" fmla="*/ 1098909 h 5167257"/>
              <a:gd name="connsiteX30" fmla="*/ 14465260 w 30935051"/>
              <a:gd name="connsiteY30" fmla="*/ 705133 h 5167257"/>
              <a:gd name="connsiteX31" fmla="*/ 15825300 w 30935051"/>
              <a:gd name="connsiteY31" fmla="*/ 916694 h 5167257"/>
              <a:gd name="connsiteX32" fmla="*/ 16505313 w 30935051"/>
              <a:gd name="connsiteY32" fmla="*/ 584238 h 5167257"/>
              <a:gd name="connsiteX33" fmla="*/ 17208004 w 30935051"/>
              <a:gd name="connsiteY33" fmla="*/ 463343 h 5167257"/>
              <a:gd name="connsiteX34" fmla="*/ 17752021 w 30935051"/>
              <a:gd name="connsiteY34" fmla="*/ 554014 h 5167257"/>
              <a:gd name="connsiteX35" fmla="*/ 18409374 w 30935051"/>
              <a:gd name="connsiteY35" fmla="*/ 312229 h 5167257"/>
              <a:gd name="connsiteX36" fmla="*/ 18976059 w 30935051"/>
              <a:gd name="connsiteY36" fmla="*/ 402900 h 5167257"/>
              <a:gd name="connsiteX37" fmla="*/ 30431453 w 30935051"/>
              <a:gd name="connsiteY37" fmla="*/ 5161384 h 5167257"/>
              <a:gd name="connsiteX38" fmla="*/ 12049 w 30935051"/>
              <a:gd name="connsiteY38" fmla="*/ 5167259 h 5167257"/>
              <a:gd name="connsiteX39" fmla="*/ 2559 w 30935051"/>
              <a:gd name="connsiteY39" fmla="*/ 3739670 h 5167257"/>
              <a:gd name="connsiteX40" fmla="*/ 202583 w 30935051"/>
              <a:gd name="connsiteY40" fmla="*/ 3472970 h 5167257"/>
              <a:gd name="connsiteX41" fmla="*/ 458567 w 30935051"/>
              <a:gd name="connsiteY41" fmla="*/ 3558696 h 5167257"/>
              <a:gd name="connsiteX42" fmla="*/ 696691 w 30935051"/>
              <a:gd name="connsiteY42" fmla="*/ 3368196 h 5167257"/>
              <a:gd name="connsiteX43" fmla="*/ 896716 w 30935051"/>
              <a:gd name="connsiteY43" fmla="*/ 3234846 h 5167257"/>
              <a:gd name="connsiteX44" fmla="*/ 1039591 w 30935051"/>
              <a:gd name="connsiteY44" fmla="*/ 2958621 h 5167257"/>
              <a:gd name="connsiteX45" fmla="*/ 1411065 w 30935051"/>
              <a:gd name="connsiteY45" fmla="*/ 2825271 h 5167257"/>
              <a:gd name="connsiteX46" fmla="*/ 1685925 w 30935051"/>
              <a:gd name="connsiteY46" fmla="*/ 2758595 h 5167257"/>
              <a:gd name="connsiteX47" fmla="*/ 1856372 w 30935051"/>
              <a:gd name="connsiteY47" fmla="*/ 2535509 h 5167257"/>
              <a:gd name="connsiteX48" fmla="*/ 1976688 w 30935051"/>
              <a:gd name="connsiteY48" fmla="*/ 2579625 h 5167257"/>
              <a:gd name="connsiteX49" fmla="*/ 2096364 w 30935051"/>
              <a:gd name="connsiteY49" fmla="*/ 2424218 h 5167257"/>
              <a:gd name="connsiteX50" fmla="*/ 2345657 w 30935051"/>
              <a:gd name="connsiteY50" fmla="*/ 2427225 h 5167257"/>
              <a:gd name="connsiteX51" fmla="*/ 2480371 w 30935051"/>
              <a:gd name="connsiteY51" fmla="*/ 2576117 h 5167257"/>
              <a:gd name="connsiteX52" fmla="*/ 2674520 w 30935051"/>
              <a:gd name="connsiteY52" fmla="*/ 2523478 h 5167257"/>
              <a:gd name="connsiteX53" fmla="*/ 3007393 w 30935051"/>
              <a:gd name="connsiteY53" fmla="*/ 2491394 h 5167257"/>
              <a:gd name="connsiteX54" fmla="*/ 3316064 w 30935051"/>
              <a:gd name="connsiteY54" fmla="*/ 2501421 h 5167257"/>
              <a:gd name="connsiteX55" fmla="*/ 3380372 w 30935051"/>
              <a:gd name="connsiteY55" fmla="*/ 2355036 h 5167257"/>
              <a:gd name="connsiteX56" fmla="*/ 3510718 w 30935051"/>
              <a:gd name="connsiteY56" fmla="*/ 2262209 h 5167257"/>
              <a:gd name="connsiteX0" fmla="*/ 3510718 w 30986804"/>
              <a:gd name="connsiteY0" fmla="*/ 2262209 h 5167257"/>
              <a:gd name="connsiteX1" fmla="*/ 3834130 w 30986804"/>
              <a:gd name="connsiteY1" fmla="*/ 2072099 h 5167257"/>
              <a:gd name="connsiteX2" fmla="*/ 4068538 w 30986804"/>
              <a:gd name="connsiteY2" fmla="*/ 1827005 h 5167257"/>
              <a:gd name="connsiteX3" fmla="*/ 4447871 w 30986804"/>
              <a:gd name="connsiteY3" fmla="*/ 1876613 h 5167257"/>
              <a:gd name="connsiteX4" fmla="*/ 4932915 w 30986804"/>
              <a:gd name="connsiteY4" fmla="*/ 1682629 h 5167257"/>
              <a:gd name="connsiteX5" fmla="*/ 5055885 w 30986804"/>
              <a:gd name="connsiteY5" fmla="*/ 1691331 h 5167257"/>
              <a:gd name="connsiteX6" fmla="*/ 5262183 w 30986804"/>
              <a:gd name="connsiteY6" fmla="*/ 1399309 h 5167257"/>
              <a:gd name="connsiteX7" fmla="*/ 5527059 w 30986804"/>
              <a:gd name="connsiteY7" fmla="*/ 1825145 h 5167257"/>
              <a:gd name="connsiteX8" fmla="*/ 5685000 w 30986804"/>
              <a:gd name="connsiteY8" fmla="*/ 1261080 h 5167257"/>
              <a:gd name="connsiteX9" fmla="*/ 6111999 w 30986804"/>
              <a:gd name="connsiteY9" fmla="*/ 987875 h 5167257"/>
              <a:gd name="connsiteX10" fmla="*/ 6234198 w 30986804"/>
              <a:gd name="connsiteY10" fmla="*/ 658914 h 5167257"/>
              <a:gd name="connsiteX11" fmla="*/ 6780318 w 30986804"/>
              <a:gd name="connsiteY11" fmla="*/ 813173 h 5167257"/>
              <a:gd name="connsiteX12" fmla="*/ 6991551 w 30986804"/>
              <a:gd name="connsiteY12" fmla="*/ 593867 h 5167257"/>
              <a:gd name="connsiteX13" fmla="*/ 7181354 w 30986804"/>
              <a:gd name="connsiteY13" fmla="*/ 519061 h 5167257"/>
              <a:gd name="connsiteX14" fmla="*/ 7486502 w 30986804"/>
              <a:gd name="connsiteY14" fmla="*/ 3094 h 5167257"/>
              <a:gd name="connsiteX15" fmla="*/ 7781108 w 30986804"/>
              <a:gd name="connsiteY15" fmla="*/ 115863 h 5167257"/>
              <a:gd name="connsiteX16" fmla="*/ 7901151 w 30986804"/>
              <a:gd name="connsiteY16" fmla="*/ 326539 h 5167257"/>
              <a:gd name="connsiteX17" fmla="*/ 8131660 w 30986804"/>
              <a:gd name="connsiteY17" fmla="*/ 597030 h 5167257"/>
              <a:gd name="connsiteX18" fmla="*/ 8253256 w 30986804"/>
              <a:gd name="connsiteY18" fmla="*/ 1023223 h 5167257"/>
              <a:gd name="connsiteX19" fmla="*/ 8413762 w 30986804"/>
              <a:gd name="connsiteY19" fmla="*/ 1194874 h 5167257"/>
              <a:gd name="connsiteX20" fmla="*/ 8595143 w 30986804"/>
              <a:gd name="connsiteY20" fmla="*/ 1453063 h 5167257"/>
              <a:gd name="connsiteX21" fmla="*/ 8706807 w 30986804"/>
              <a:gd name="connsiteY21" fmla="*/ 1487109 h 5167257"/>
              <a:gd name="connsiteX22" fmla="*/ 8790709 w 30986804"/>
              <a:gd name="connsiteY22" fmla="*/ 1618027 h 5167257"/>
              <a:gd name="connsiteX23" fmla="*/ 8960133 w 30986804"/>
              <a:gd name="connsiteY23" fmla="*/ 1522170 h 5167257"/>
              <a:gd name="connsiteX24" fmla="*/ 9298594 w 30986804"/>
              <a:gd name="connsiteY24" fmla="*/ 1452275 h 5167257"/>
              <a:gd name="connsiteX25" fmla="*/ 9997651 w 30986804"/>
              <a:gd name="connsiteY25" fmla="*/ 1391482 h 5167257"/>
              <a:gd name="connsiteX26" fmla="*/ 10436521 w 30986804"/>
              <a:gd name="connsiteY26" fmla="*/ 1145104 h 5167257"/>
              <a:gd name="connsiteX27" fmla="*/ 11441291 w 30986804"/>
              <a:gd name="connsiteY27" fmla="*/ 1622469 h 5167257"/>
              <a:gd name="connsiteX28" fmla="*/ 12457614 w 30986804"/>
              <a:gd name="connsiteY28" fmla="*/ 1283693 h 5167257"/>
              <a:gd name="connsiteX29" fmla="*/ 13277604 w 30986804"/>
              <a:gd name="connsiteY29" fmla="*/ 1098909 h 5167257"/>
              <a:gd name="connsiteX30" fmla="*/ 14465260 w 30986804"/>
              <a:gd name="connsiteY30" fmla="*/ 705133 h 5167257"/>
              <a:gd name="connsiteX31" fmla="*/ 15825300 w 30986804"/>
              <a:gd name="connsiteY31" fmla="*/ 916694 h 5167257"/>
              <a:gd name="connsiteX32" fmla="*/ 16505313 w 30986804"/>
              <a:gd name="connsiteY32" fmla="*/ 584238 h 5167257"/>
              <a:gd name="connsiteX33" fmla="*/ 17208004 w 30986804"/>
              <a:gd name="connsiteY33" fmla="*/ 463343 h 5167257"/>
              <a:gd name="connsiteX34" fmla="*/ 17752021 w 30986804"/>
              <a:gd name="connsiteY34" fmla="*/ 554014 h 5167257"/>
              <a:gd name="connsiteX35" fmla="*/ 18409374 w 30986804"/>
              <a:gd name="connsiteY35" fmla="*/ 312229 h 5167257"/>
              <a:gd name="connsiteX36" fmla="*/ 18976059 w 30986804"/>
              <a:gd name="connsiteY36" fmla="*/ 402900 h 5167257"/>
              <a:gd name="connsiteX37" fmla="*/ 19633411 w 30986804"/>
              <a:gd name="connsiteY37" fmla="*/ 614462 h 5167257"/>
              <a:gd name="connsiteX38" fmla="*/ 30431453 w 30986804"/>
              <a:gd name="connsiteY38" fmla="*/ 5161384 h 5167257"/>
              <a:gd name="connsiteX39" fmla="*/ 12049 w 30986804"/>
              <a:gd name="connsiteY39" fmla="*/ 5167259 h 5167257"/>
              <a:gd name="connsiteX40" fmla="*/ 2559 w 30986804"/>
              <a:gd name="connsiteY40" fmla="*/ 3739670 h 5167257"/>
              <a:gd name="connsiteX41" fmla="*/ 202583 w 30986804"/>
              <a:gd name="connsiteY41" fmla="*/ 3472970 h 5167257"/>
              <a:gd name="connsiteX42" fmla="*/ 458567 w 30986804"/>
              <a:gd name="connsiteY42" fmla="*/ 3558696 h 5167257"/>
              <a:gd name="connsiteX43" fmla="*/ 696691 w 30986804"/>
              <a:gd name="connsiteY43" fmla="*/ 3368196 h 5167257"/>
              <a:gd name="connsiteX44" fmla="*/ 896716 w 30986804"/>
              <a:gd name="connsiteY44" fmla="*/ 3234846 h 5167257"/>
              <a:gd name="connsiteX45" fmla="*/ 1039591 w 30986804"/>
              <a:gd name="connsiteY45" fmla="*/ 2958621 h 5167257"/>
              <a:gd name="connsiteX46" fmla="*/ 1411065 w 30986804"/>
              <a:gd name="connsiteY46" fmla="*/ 2825271 h 5167257"/>
              <a:gd name="connsiteX47" fmla="*/ 1685925 w 30986804"/>
              <a:gd name="connsiteY47" fmla="*/ 2758595 h 5167257"/>
              <a:gd name="connsiteX48" fmla="*/ 1856372 w 30986804"/>
              <a:gd name="connsiteY48" fmla="*/ 2535509 h 5167257"/>
              <a:gd name="connsiteX49" fmla="*/ 1976688 w 30986804"/>
              <a:gd name="connsiteY49" fmla="*/ 2579625 h 5167257"/>
              <a:gd name="connsiteX50" fmla="*/ 2096364 w 30986804"/>
              <a:gd name="connsiteY50" fmla="*/ 2424218 h 5167257"/>
              <a:gd name="connsiteX51" fmla="*/ 2345657 w 30986804"/>
              <a:gd name="connsiteY51" fmla="*/ 2427225 h 5167257"/>
              <a:gd name="connsiteX52" fmla="*/ 2480371 w 30986804"/>
              <a:gd name="connsiteY52" fmla="*/ 2576117 h 5167257"/>
              <a:gd name="connsiteX53" fmla="*/ 2674520 w 30986804"/>
              <a:gd name="connsiteY53" fmla="*/ 2523478 h 5167257"/>
              <a:gd name="connsiteX54" fmla="*/ 3007393 w 30986804"/>
              <a:gd name="connsiteY54" fmla="*/ 2491394 h 5167257"/>
              <a:gd name="connsiteX55" fmla="*/ 3316064 w 30986804"/>
              <a:gd name="connsiteY55" fmla="*/ 2501421 h 5167257"/>
              <a:gd name="connsiteX56" fmla="*/ 3380372 w 30986804"/>
              <a:gd name="connsiteY56" fmla="*/ 2355036 h 5167257"/>
              <a:gd name="connsiteX57" fmla="*/ 3510718 w 30986804"/>
              <a:gd name="connsiteY57" fmla="*/ 2262209 h 5167257"/>
              <a:gd name="connsiteX0" fmla="*/ 3510718 w 30986804"/>
              <a:gd name="connsiteY0" fmla="*/ 2262209 h 5167257"/>
              <a:gd name="connsiteX1" fmla="*/ 3834130 w 30986804"/>
              <a:gd name="connsiteY1" fmla="*/ 2072099 h 5167257"/>
              <a:gd name="connsiteX2" fmla="*/ 4068538 w 30986804"/>
              <a:gd name="connsiteY2" fmla="*/ 1827005 h 5167257"/>
              <a:gd name="connsiteX3" fmla="*/ 4447871 w 30986804"/>
              <a:gd name="connsiteY3" fmla="*/ 1876613 h 5167257"/>
              <a:gd name="connsiteX4" fmla="*/ 4932915 w 30986804"/>
              <a:gd name="connsiteY4" fmla="*/ 1682629 h 5167257"/>
              <a:gd name="connsiteX5" fmla="*/ 5055885 w 30986804"/>
              <a:gd name="connsiteY5" fmla="*/ 1691331 h 5167257"/>
              <a:gd name="connsiteX6" fmla="*/ 5262183 w 30986804"/>
              <a:gd name="connsiteY6" fmla="*/ 1399309 h 5167257"/>
              <a:gd name="connsiteX7" fmla="*/ 5527059 w 30986804"/>
              <a:gd name="connsiteY7" fmla="*/ 1825145 h 5167257"/>
              <a:gd name="connsiteX8" fmla="*/ 5685000 w 30986804"/>
              <a:gd name="connsiteY8" fmla="*/ 1261080 h 5167257"/>
              <a:gd name="connsiteX9" fmla="*/ 6111999 w 30986804"/>
              <a:gd name="connsiteY9" fmla="*/ 987875 h 5167257"/>
              <a:gd name="connsiteX10" fmla="*/ 6234198 w 30986804"/>
              <a:gd name="connsiteY10" fmla="*/ 658914 h 5167257"/>
              <a:gd name="connsiteX11" fmla="*/ 6780318 w 30986804"/>
              <a:gd name="connsiteY11" fmla="*/ 813173 h 5167257"/>
              <a:gd name="connsiteX12" fmla="*/ 6991551 w 30986804"/>
              <a:gd name="connsiteY12" fmla="*/ 593867 h 5167257"/>
              <a:gd name="connsiteX13" fmla="*/ 7181354 w 30986804"/>
              <a:gd name="connsiteY13" fmla="*/ 519061 h 5167257"/>
              <a:gd name="connsiteX14" fmla="*/ 7486502 w 30986804"/>
              <a:gd name="connsiteY14" fmla="*/ 3094 h 5167257"/>
              <a:gd name="connsiteX15" fmla="*/ 7781108 w 30986804"/>
              <a:gd name="connsiteY15" fmla="*/ 115863 h 5167257"/>
              <a:gd name="connsiteX16" fmla="*/ 7901151 w 30986804"/>
              <a:gd name="connsiteY16" fmla="*/ 326539 h 5167257"/>
              <a:gd name="connsiteX17" fmla="*/ 8131660 w 30986804"/>
              <a:gd name="connsiteY17" fmla="*/ 597030 h 5167257"/>
              <a:gd name="connsiteX18" fmla="*/ 8253256 w 30986804"/>
              <a:gd name="connsiteY18" fmla="*/ 1023223 h 5167257"/>
              <a:gd name="connsiteX19" fmla="*/ 8413762 w 30986804"/>
              <a:gd name="connsiteY19" fmla="*/ 1194874 h 5167257"/>
              <a:gd name="connsiteX20" fmla="*/ 8595143 w 30986804"/>
              <a:gd name="connsiteY20" fmla="*/ 1453063 h 5167257"/>
              <a:gd name="connsiteX21" fmla="*/ 8706807 w 30986804"/>
              <a:gd name="connsiteY21" fmla="*/ 1487109 h 5167257"/>
              <a:gd name="connsiteX22" fmla="*/ 8790709 w 30986804"/>
              <a:gd name="connsiteY22" fmla="*/ 1618027 h 5167257"/>
              <a:gd name="connsiteX23" fmla="*/ 8960133 w 30986804"/>
              <a:gd name="connsiteY23" fmla="*/ 1522170 h 5167257"/>
              <a:gd name="connsiteX24" fmla="*/ 9298594 w 30986804"/>
              <a:gd name="connsiteY24" fmla="*/ 1452275 h 5167257"/>
              <a:gd name="connsiteX25" fmla="*/ 9997651 w 30986804"/>
              <a:gd name="connsiteY25" fmla="*/ 1391482 h 5167257"/>
              <a:gd name="connsiteX26" fmla="*/ 10436521 w 30986804"/>
              <a:gd name="connsiteY26" fmla="*/ 1145104 h 5167257"/>
              <a:gd name="connsiteX27" fmla="*/ 11441291 w 30986804"/>
              <a:gd name="connsiteY27" fmla="*/ 1622469 h 5167257"/>
              <a:gd name="connsiteX28" fmla="*/ 12457614 w 30986804"/>
              <a:gd name="connsiteY28" fmla="*/ 1283693 h 5167257"/>
              <a:gd name="connsiteX29" fmla="*/ 13277604 w 30986804"/>
              <a:gd name="connsiteY29" fmla="*/ 1098909 h 5167257"/>
              <a:gd name="connsiteX30" fmla="*/ 14465260 w 30986804"/>
              <a:gd name="connsiteY30" fmla="*/ 705133 h 5167257"/>
              <a:gd name="connsiteX31" fmla="*/ 15825300 w 30986804"/>
              <a:gd name="connsiteY31" fmla="*/ 916694 h 5167257"/>
              <a:gd name="connsiteX32" fmla="*/ 16505313 w 30986804"/>
              <a:gd name="connsiteY32" fmla="*/ 584238 h 5167257"/>
              <a:gd name="connsiteX33" fmla="*/ 17208004 w 30986804"/>
              <a:gd name="connsiteY33" fmla="*/ 463343 h 5167257"/>
              <a:gd name="connsiteX34" fmla="*/ 17752021 w 30986804"/>
              <a:gd name="connsiteY34" fmla="*/ 554014 h 5167257"/>
              <a:gd name="connsiteX35" fmla="*/ 18409374 w 30986804"/>
              <a:gd name="connsiteY35" fmla="*/ 312229 h 5167257"/>
              <a:gd name="connsiteX36" fmla="*/ 18976059 w 30986804"/>
              <a:gd name="connsiteY36" fmla="*/ 402900 h 5167257"/>
              <a:gd name="connsiteX37" fmla="*/ 19633411 w 30986804"/>
              <a:gd name="connsiteY37" fmla="*/ 614462 h 5167257"/>
              <a:gd name="connsiteX38" fmla="*/ 30431453 w 30986804"/>
              <a:gd name="connsiteY38" fmla="*/ 5161384 h 5167257"/>
              <a:gd name="connsiteX39" fmla="*/ 12049 w 30986804"/>
              <a:gd name="connsiteY39" fmla="*/ 5167259 h 5167257"/>
              <a:gd name="connsiteX40" fmla="*/ 2559 w 30986804"/>
              <a:gd name="connsiteY40" fmla="*/ 3739670 h 5167257"/>
              <a:gd name="connsiteX41" fmla="*/ 202583 w 30986804"/>
              <a:gd name="connsiteY41" fmla="*/ 3472970 h 5167257"/>
              <a:gd name="connsiteX42" fmla="*/ 458567 w 30986804"/>
              <a:gd name="connsiteY42" fmla="*/ 3558696 h 5167257"/>
              <a:gd name="connsiteX43" fmla="*/ 696691 w 30986804"/>
              <a:gd name="connsiteY43" fmla="*/ 3368196 h 5167257"/>
              <a:gd name="connsiteX44" fmla="*/ 896716 w 30986804"/>
              <a:gd name="connsiteY44" fmla="*/ 3234846 h 5167257"/>
              <a:gd name="connsiteX45" fmla="*/ 1039591 w 30986804"/>
              <a:gd name="connsiteY45" fmla="*/ 2958621 h 5167257"/>
              <a:gd name="connsiteX46" fmla="*/ 1411065 w 30986804"/>
              <a:gd name="connsiteY46" fmla="*/ 2825271 h 5167257"/>
              <a:gd name="connsiteX47" fmla="*/ 1685925 w 30986804"/>
              <a:gd name="connsiteY47" fmla="*/ 2758595 h 5167257"/>
              <a:gd name="connsiteX48" fmla="*/ 1856372 w 30986804"/>
              <a:gd name="connsiteY48" fmla="*/ 2535509 h 5167257"/>
              <a:gd name="connsiteX49" fmla="*/ 1976688 w 30986804"/>
              <a:gd name="connsiteY49" fmla="*/ 2579625 h 5167257"/>
              <a:gd name="connsiteX50" fmla="*/ 2096364 w 30986804"/>
              <a:gd name="connsiteY50" fmla="*/ 2424218 h 5167257"/>
              <a:gd name="connsiteX51" fmla="*/ 2345657 w 30986804"/>
              <a:gd name="connsiteY51" fmla="*/ 2427225 h 5167257"/>
              <a:gd name="connsiteX52" fmla="*/ 2480371 w 30986804"/>
              <a:gd name="connsiteY52" fmla="*/ 2576117 h 5167257"/>
              <a:gd name="connsiteX53" fmla="*/ 2674520 w 30986804"/>
              <a:gd name="connsiteY53" fmla="*/ 2523478 h 5167257"/>
              <a:gd name="connsiteX54" fmla="*/ 3007393 w 30986804"/>
              <a:gd name="connsiteY54" fmla="*/ 2491394 h 5167257"/>
              <a:gd name="connsiteX55" fmla="*/ 3316064 w 30986804"/>
              <a:gd name="connsiteY55" fmla="*/ 2501421 h 5167257"/>
              <a:gd name="connsiteX56" fmla="*/ 3380372 w 30986804"/>
              <a:gd name="connsiteY56" fmla="*/ 2355036 h 5167257"/>
              <a:gd name="connsiteX57" fmla="*/ 3510718 w 30986804"/>
              <a:gd name="connsiteY57" fmla="*/ 2262209 h 5167257"/>
              <a:gd name="connsiteX0" fmla="*/ 3510718 w 30984223"/>
              <a:gd name="connsiteY0" fmla="*/ 2383135 h 5288183"/>
              <a:gd name="connsiteX1" fmla="*/ 3834130 w 30984223"/>
              <a:gd name="connsiteY1" fmla="*/ 2193025 h 5288183"/>
              <a:gd name="connsiteX2" fmla="*/ 4068538 w 30984223"/>
              <a:gd name="connsiteY2" fmla="*/ 1947931 h 5288183"/>
              <a:gd name="connsiteX3" fmla="*/ 4447871 w 30984223"/>
              <a:gd name="connsiteY3" fmla="*/ 1997539 h 5288183"/>
              <a:gd name="connsiteX4" fmla="*/ 4932915 w 30984223"/>
              <a:gd name="connsiteY4" fmla="*/ 1803555 h 5288183"/>
              <a:gd name="connsiteX5" fmla="*/ 5055885 w 30984223"/>
              <a:gd name="connsiteY5" fmla="*/ 1812257 h 5288183"/>
              <a:gd name="connsiteX6" fmla="*/ 5262183 w 30984223"/>
              <a:gd name="connsiteY6" fmla="*/ 1520235 h 5288183"/>
              <a:gd name="connsiteX7" fmla="*/ 5527059 w 30984223"/>
              <a:gd name="connsiteY7" fmla="*/ 1946071 h 5288183"/>
              <a:gd name="connsiteX8" fmla="*/ 5685000 w 30984223"/>
              <a:gd name="connsiteY8" fmla="*/ 1382006 h 5288183"/>
              <a:gd name="connsiteX9" fmla="*/ 6111999 w 30984223"/>
              <a:gd name="connsiteY9" fmla="*/ 1108801 h 5288183"/>
              <a:gd name="connsiteX10" fmla="*/ 6234198 w 30984223"/>
              <a:gd name="connsiteY10" fmla="*/ 779840 h 5288183"/>
              <a:gd name="connsiteX11" fmla="*/ 6780318 w 30984223"/>
              <a:gd name="connsiteY11" fmla="*/ 934099 h 5288183"/>
              <a:gd name="connsiteX12" fmla="*/ 6991551 w 30984223"/>
              <a:gd name="connsiteY12" fmla="*/ 714793 h 5288183"/>
              <a:gd name="connsiteX13" fmla="*/ 7181354 w 30984223"/>
              <a:gd name="connsiteY13" fmla="*/ 639987 h 5288183"/>
              <a:gd name="connsiteX14" fmla="*/ 7486502 w 30984223"/>
              <a:gd name="connsiteY14" fmla="*/ 124020 h 5288183"/>
              <a:gd name="connsiteX15" fmla="*/ 7781108 w 30984223"/>
              <a:gd name="connsiteY15" fmla="*/ 236789 h 5288183"/>
              <a:gd name="connsiteX16" fmla="*/ 7901151 w 30984223"/>
              <a:gd name="connsiteY16" fmla="*/ 447465 h 5288183"/>
              <a:gd name="connsiteX17" fmla="*/ 8131660 w 30984223"/>
              <a:gd name="connsiteY17" fmla="*/ 717956 h 5288183"/>
              <a:gd name="connsiteX18" fmla="*/ 8253256 w 30984223"/>
              <a:gd name="connsiteY18" fmla="*/ 1144149 h 5288183"/>
              <a:gd name="connsiteX19" fmla="*/ 8413762 w 30984223"/>
              <a:gd name="connsiteY19" fmla="*/ 1315800 h 5288183"/>
              <a:gd name="connsiteX20" fmla="*/ 8595143 w 30984223"/>
              <a:gd name="connsiteY20" fmla="*/ 1573989 h 5288183"/>
              <a:gd name="connsiteX21" fmla="*/ 8706807 w 30984223"/>
              <a:gd name="connsiteY21" fmla="*/ 1608035 h 5288183"/>
              <a:gd name="connsiteX22" fmla="*/ 8790709 w 30984223"/>
              <a:gd name="connsiteY22" fmla="*/ 1738953 h 5288183"/>
              <a:gd name="connsiteX23" fmla="*/ 8960133 w 30984223"/>
              <a:gd name="connsiteY23" fmla="*/ 1643096 h 5288183"/>
              <a:gd name="connsiteX24" fmla="*/ 9298594 w 30984223"/>
              <a:gd name="connsiteY24" fmla="*/ 1573201 h 5288183"/>
              <a:gd name="connsiteX25" fmla="*/ 9997651 w 30984223"/>
              <a:gd name="connsiteY25" fmla="*/ 1512408 h 5288183"/>
              <a:gd name="connsiteX26" fmla="*/ 10436521 w 30984223"/>
              <a:gd name="connsiteY26" fmla="*/ 1266030 h 5288183"/>
              <a:gd name="connsiteX27" fmla="*/ 11441291 w 30984223"/>
              <a:gd name="connsiteY27" fmla="*/ 1743395 h 5288183"/>
              <a:gd name="connsiteX28" fmla="*/ 12457614 w 30984223"/>
              <a:gd name="connsiteY28" fmla="*/ 1404619 h 5288183"/>
              <a:gd name="connsiteX29" fmla="*/ 13277604 w 30984223"/>
              <a:gd name="connsiteY29" fmla="*/ 1219835 h 5288183"/>
              <a:gd name="connsiteX30" fmla="*/ 14465260 w 30984223"/>
              <a:gd name="connsiteY30" fmla="*/ 826059 h 5288183"/>
              <a:gd name="connsiteX31" fmla="*/ 15825300 w 30984223"/>
              <a:gd name="connsiteY31" fmla="*/ 1037620 h 5288183"/>
              <a:gd name="connsiteX32" fmla="*/ 16505313 w 30984223"/>
              <a:gd name="connsiteY32" fmla="*/ 705164 h 5288183"/>
              <a:gd name="connsiteX33" fmla="*/ 17208004 w 30984223"/>
              <a:gd name="connsiteY33" fmla="*/ 584269 h 5288183"/>
              <a:gd name="connsiteX34" fmla="*/ 17752021 w 30984223"/>
              <a:gd name="connsiteY34" fmla="*/ 674940 h 5288183"/>
              <a:gd name="connsiteX35" fmla="*/ 18409374 w 30984223"/>
              <a:gd name="connsiteY35" fmla="*/ 433155 h 5288183"/>
              <a:gd name="connsiteX36" fmla="*/ 18976059 w 30984223"/>
              <a:gd name="connsiteY36" fmla="*/ 523826 h 5288183"/>
              <a:gd name="connsiteX37" fmla="*/ 19565408 w 30984223"/>
              <a:gd name="connsiteY37" fmla="*/ 70475 h 5288183"/>
              <a:gd name="connsiteX38" fmla="*/ 30431453 w 30984223"/>
              <a:gd name="connsiteY38" fmla="*/ 5282310 h 5288183"/>
              <a:gd name="connsiteX39" fmla="*/ 12049 w 30984223"/>
              <a:gd name="connsiteY39" fmla="*/ 5288185 h 5288183"/>
              <a:gd name="connsiteX40" fmla="*/ 2559 w 30984223"/>
              <a:gd name="connsiteY40" fmla="*/ 3860596 h 5288183"/>
              <a:gd name="connsiteX41" fmla="*/ 202583 w 30984223"/>
              <a:gd name="connsiteY41" fmla="*/ 3593896 h 5288183"/>
              <a:gd name="connsiteX42" fmla="*/ 458567 w 30984223"/>
              <a:gd name="connsiteY42" fmla="*/ 3679622 h 5288183"/>
              <a:gd name="connsiteX43" fmla="*/ 696691 w 30984223"/>
              <a:gd name="connsiteY43" fmla="*/ 3489122 h 5288183"/>
              <a:gd name="connsiteX44" fmla="*/ 896716 w 30984223"/>
              <a:gd name="connsiteY44" fmla="*/ 3355772 h 5288183"/>
              <a:gd name="connsiteX45" fmla="*/ 1039591 w 30984223"/>
              <a:gd name="connsiteY45" fmla="*/ 3079547 h 5288183"/>
              <a:gd name="connsiteX46" fmla="*/ 1411065 w 30984223"/>
              <a:gd name="connsiteY46" fmla="*/ 2946197 h 5288183"/>
              <a:gd name="connsiteX47" fmla="*/ 1685925 w 30984223"/>
              <a:gd name="connsiteY47" fmla="*/ 2879521 h 5288183"/>
              <a:gd name="connsiteX48" fmla="*/ 1856372 w 30984223"/>
              <a:gd name="connsiteY48" fmla="*/ 2656435 h 5288183"/>
              <a:gd name="connsiteX49" fmla="*/ 1976688 w 30984223"/>
              <a:gd name="connsiteY49" fmla="*/ 2700551 h 5288183"/>
              <a:gd name="connsiteX50" fmla="*/ 2096364 w 30984223"/>
              <a:gd name="connsiteY50" fmla="*/ 2545144 h 5288183"/>
              <a:gd name="connsiteX51" fmla="*/ 2345657 w 30984223"/>
              <a:gd name="connsiteY51" fmla="*/ 2548151 h 5288183"/>
              <a:gd name="connsiteX52" fmla="*/ 2480371 w 30984223"/>
              <a:gd name="connsiteY52" fmla="*/ 2697043 h 5288183"/>
              <a:gd name="connsiteX53" fmla="*/ 2674520 w 30984223"/>
              <a:gd name="connsiteY53" fmla="*/ 2644404 h 5288183"/>
              <a:gd name="connsiteX54" fmla="*/ 3007393 w 30984223"/>
              <a:gd name="connsiteY54" fmla="*/ 2612320 h 5288183"/>
              <a:gd name="connsiteX55" fmla="*/ 3316064 w 30984223"/>
              <a:gd name="connsiteY55" fmla="*/ 2622347 h 5288183"/>
              <a:gd name="connsiteX56" fmla="*/ 3380372 w 30984223"/>
              <a:gd name="connsiteY56" fmla="*/ 2475962 h 5288183"/>
              <a:gd name="connsiteX57" fmla="*/ 3510718 w 30984223"/>
              <a:gd name="connsiteY57" fmla="*/ 2383135 h 5288183"/>
              <a:gd name="connsiteX0" fmla="*/ 3510718 w 31024111"/>
              <a:gd name="connsiteY0" fmla="*/ 2542013 h 5447061"/>
              <a:gd name="connsiteX1" fmla="*/ 3834130 w 31024111"/>
              <a:gd name="connsiteY1" fmla="*/ 2351903 h 5447061"/>
              <a:gd name="connsiteX2" fmla="*/ 4068538 w 31024111"/>
              <a:gd name="connsiteY2" fmla="*/ 2106809 h 5447061"/>
              <a:gd name="connsiteX3" fmla="*/ 4447871 w 31024111"/>
              <a:gd name="connsiteY3" fmla="*/ 2156417 h 5447061"/>
              <a:gd name="connsiteX4" fmla="*/ 4932915 w 31024111"/>
              <a:gd name="connsiteY4" fmla="*/ 1962433 h 5447061"/>
              <a:gd name="connsiteX5" fmla="*/ 5055885 w 31024111"/>
              <a:gd name="connsiteY5" fmla="*/ 1971135 h 5447061"/>
              <a:gd name="connsiteX6" fmla="*/ 5262183 w 31024111"/>
              <a:gd name="connsiteY6" fmla="*/ 1679113 h 5447061"/>
              <a:gd name="connsiteX7" fmla="*/ 5527059 w 31024111"/>
              <a:gd name="connsiteY7" fmla="*/ 2104949 h 5447061"/>
              <a:gd name="connsiteX8" fmla="*/ 5685000 w 31024111"/>
              <a:gd name="connsiteY8" fmla="*/ 1540884 h 5447061"/>
              <a:gd name="connsiteX9" fmla="*/ 6111999 w 31024111"/>
              <a:gd name="connsiteY9" fmla="*/ 1267679 h 5447061"/>
              <a:gd name="connsiteX10" fmla="*/ 6234198 w 31024111"/>
              <a:gd name="connsiteY10" fmla="*/ 938718 h 5447061"/>
              <a:gd name="connsiteX11" fmla="*/ 6780318 w 31024111"/>
              <a:gd name="connsiteY11" fmla="*/ 1092977 h 5447061"/>
              <a:gd name="connsiteX12" fmla="*/ 6991551 w 31024111"/>
              <a:gd name="connsiteY12" fmla="*/ 873671 h 5447061"/>
              <a:gd name="connsiteX13" fmla="*/ 7181354 w 31024111"/>
              <a:gd name="connsiteY13" fmla="*/ 798865 h 5447061"/>
              <a:gd name="connsiteX14" fmla="*/ 7486502 w 31024111"/>
              <a:gd name="connsiteY14" fmla="*/ 282898 h 5447061"/>
              <a:gd name="connsiteX15" fmla="*/ 7781108 w 31024111"/>
              <a:gd name="connsiteY15" fmla="*/ 395667 h 5447061"/>
              <a:gd name="connsiteX16" fmla="*/ 7901151 w 31024111"/>
              <a:gd name="connsiteY16" fmla="*/ 606343 h 5447061"/>
              <a:gd name="connsiteX17" fmla="*/ 8131660 w 31024111"/>
              <a:gd name="connsiteY17" fmla="*/ 876834 h 5447061"/>
              <a:gd name="connsiteX18" fmla="*/ 8253256 w 31024111"/>
              <a:gd name="connsiteY18" fmla="*/ 1303027 h 5447061"/>
              <a:gd name="connsiteX19" fmla="*/ 8413762 w 31024111"/>
              <a:gd name="connsiteY19" fmla="*/ 1474678 h 5447061"/>
              <a:gd name="connsiteX20" fmla="*/ 8595143 w 31024111"/>
              <a:gd name="connsiteY20" fmla="*/ 1732867 h 5447061"/>
              <a:gd name="connsiteX21" fmla="*/ 8706807 w 31024111"/>
              <a:gd name="connsiteY21" fmla="*/ 1766913 h 5447061"/>
              <a:gd name="connsiteX22" fmla="*/ 8790709 w 31024111"/>
              <a:gd name="connsiteY22" fmla="*/ 1897831 h 5447061"/>
              <a:gd name="connsiteX23" fmla="*/ 8960133 w 31024111"/>
              <a:gd name="connsiteY23" fmla="*/ 1801974 h 5447061"/>
              <a:gd name="connsiteX24" fmla="*/ 9298594 w 31024111"/>
              <a:gd name="connsiteY24" fmla="*/ 1732079 h 5447061"/>
              <a:gd name="connsiteX25" fmla="*/ 9997651 w 31024111"/>
              <a:gd name="connsiteY25" fmla="*/ 1671286 h 5447061"/>
              <a:gd name="connsiteX26" fmla="*/ 10436521 w 31024111"/>
              <a:gd name="connsiteY26" fmla="*/ 1424908 h 5447061"/>
              <a:gd name="connsiteX27" fmla="*/ 11441291 w 31024111"/>
              <a:gd name="connsiteY27" fmla="*/ 1902273 h 5447061"/>
              <a:gd name="connsiteX28" fmla="*/ 12457614 w 31024111"/>
              <a:gd name="connsiteY28" fmla="*/ 1563497 h 5447061"/>
              <a:gd name="connsiteX29" fmla="*/ 13277604 w 31024111"/>
              <a:gd name="connsiteY29" fmla="*/ 1378713 h 5447061"/>
              <a:gd name="connsiteX30" fmla="*/ 14465260 w 31024111"/>
              <a:gd name="connsiteY30" fmla="*/ 984937 h 5447061"/>
              <a:gd name="connsiteX31" fmla="*/ 15825300 w 31024111"/>
              <a:gd name="connsiteY31" fmla="*/ 1196498 h 5447061"/>
              <a:gd name="connsiteX32" fmla="*/ 16505313 w 31024111"/>
              <a:gd name="connsiteY32" fmla="*/ 864042 h 5447061"/>
              <a:gd name="connsiteX33" fmla="*/ 17208004 w 31024111"/>
              <a:gd name="connsiteY33" fmla="*/ 743147 h 5447061"/>
              <a:gd name="connsiteX34" fmla="*/ 17752021 w 31024111"/>
              <a:gd name="connsiteY34" fmla="*/ 833818 h 5447061"/>
              <a:gd name="connsiteX35" fmla="*/ 18409374 w 31024111"/>
              <a:gd name="connsiteY35" fmla="*/ 592033 h 5447061"/>
              <a:gd name="connsiteX36" fmla="*/ 18976059 w 31024111"/>
              <a:gd name="connsiteY36" fmla="*/ 682704 h 5447061"/>
              <a:gd name="connsiteX37" fmla="*/ 19565408 w 31024111"/>
              <a:gd name="connsiteY37" fmla="*/ 229353 h 5447061"/>
              <a:gd name="connsiteX38" fmla="*/ 20109428 w 31024111"/>
              <a:gd name="connsiteY38" fmla="*/ 471138 h 5447061"/>
              <a:gd name="connsiteX39" fmla="*/ 30431453 w 31024111"/>
              <a:gd name="connsiteY39" fmla="*/ 5441188 h 5447061"/>
              <a:gd name="connsiteX40" fmla="*/ 12049 w 31024111"/>
              <a:gd name="connsiteY40" fmla="*/ 5447063 h 5447061"/>
              <a:gd name="connsiteX41" fmla="*/ 2559 w 31024111"/>
              <a:gd name="connsiteY41" fmla="*/ 4019474 h 5447061"/>
              <a:gd name="connsiteX42" fmla="*/ 202583 w 31024111"/>
              <a:gd name="connsiteY42" fmla="*/ 3752774 h 5447061"/>
              <a:gd name="connsiteX43" fmla="*/ 458567 w 31024111"/>
              <a:gd name="connsiteY43" fmla="*/ 3838500 h 5447061"/>
              <a:gd name="connsiteX44" fmla="*/ 696691 w 31024111"/>
              <a:gd name="connsiteY44" fmla="*/ 3648000 h 5447061"/>
              <a:gd name="connsiteX45" fmla="*/ 896716 w 31024111"/>
              <a:gd name="connsiteY45" fmla="*/ 3514650 h 5447061"/>
              <a:gd name="connsiteX46" fmla="*/ 1039591 w 31024111"/>
              <a:gd name="connsiteY46" fmla="*/ 3238425 h 5447061"/>
              <a:gd name="connsiteX47" fmla="*/ 1411065 w 31024111"/>
              <a:gd name="connsiteY47" fmla="*/ 3105075 h 5447061"/>
              <a:gd name="connsiteX48" fmla="*/ 1685925 w 31024111"/>
              <a:gd name="connsiteY48" fmla="*/ 3038399 h 5447061"/>
              <a:gd name="connsiteX49" fmla="*/ 1856372 w 31024111"/>
              <a:gd name="connsiteY49" fmla="*/ 2815313 h 5447061"/>
              <a:gd name="connsiteX50" fmla="*/ 1976688 w 31024111"/>
              <a:gd name="connsiteY50" fmla="*/ 2859429 h 5447061"/>
              <a:gd name="connsiteX51" fmla="*/ 2096364 w 31024111"/>
              <a:gd name="connsiteY51" fmla="*/ 2704022 h 5447061"/>
              <a:gd name="connsiteX52" fmla="*/ 2345657 w 31024111"/>
              <a:gd name="connsiteY52" fmla="*/ 2707029 h 5447061"/>
              <a:gd name="connsiteX53" fmla="*/ 2480371 w 31024111"/>
              <a:gd name="connsiteY53" fmla="*/ 2855921 h 5447061"/>
              <a:gd name="connsiteX54" fmla="*/ 2674520 w 31024111"/>
              <a:gd name="connsiteY54" fmla="*/ 2803282 h 5447061"/>
              <a:gd name="connsiteX55" fmla="*/ 3007393 w 31024111"/>
              <a:gd name="connsiteY55" fmla="*/ 2771198 h 5447061"/>
              <a:gd name="connsiteX56" fmla="*/ 3316064 w 31024111"/>
              <a:gd name="connsiteY56" fmla="*/ 2781225 h 5447061"/>
              <a:gd name="connsiteX57" fmla="*/ 3380372 w 31024111"/>
              <a:gd name="connsiteY57" fmla="*/ 2634840 h 5447061"/>
              <a:gd name="connsiteX58" fmla="*/ 3510718 w 31024111"/>
              <a:gd name="connsiteY58" fmla="*/ 2542013 h 5447061"/>
              <a:gd name="connsiteX0" fmla="*/ 3510718 w 31023174"/>
              <a:gd name="connsiteY0" fmla="*/ 2349084 h 5254132"/>
              <a:gd name="connsiteX1" fmla="*/ 3834130 w 31023174"/>
              <a:gd name="connsiteY1" fmla="*/ 2158974 h 5254132"/>
              <a:gd name="connsiteX2" fmla="*/ 4068538 w 31023174"/>
              <a:gd name="connsiteY2" fmla="*/ 1913880 h 5254132"/>
              <a:gd name="connsiteX3" fmla="*/ 4447871 w 31023174"/>
              <a:gd name="connsiteY3" fmla="*/ 1963488 h 5254132"/>
              <a:gd name="connsiteX4" fmla="*/ 4932915 w 31023174"/>
              <a:gd name="connsiteY4" fmla="*/ 1769504 h 5254132"/>
              <a:gd name="connsiteX5" fmla="*/ 5055885 w 31023174"/>
              <a:gd name="connsiteY5" fmla="*/ 1778206 h 5254132"/>
              <a:gd name="connsiteX6" fmla="*/ 5262183 w 31023174"/>
              <a:gd name="connsiteY6" fmla="*/ 1486184 h 5254132"/>
              <a:gd name="connsiteX7" fmla="*/ 5527059 w 31023174"/>
              <a:gd name="connsiteY7" fmla="*/ 1912020 h 5254132"/>
              <a:gd name="connsiteX8" fmla="*/ 5685000 w 31023174"/>
              <a:gd name="connsiteY8" fmla="*/ 1347955 h 5254132"/>
              <a:gd name="connsiteX9" fmla="*/ 6111999 w 31023174"/>
              <a:gd name="connsiteY9" fmla="*/ 1074750 h 5254132"/>
              <a:gd name="connsiteX10" fmla="*/ 6234198 w 31023174"/>
              <a:gd name="connsiteY10" fmla="*/ 745789 h 5254132"/>
              <a:gd name="connsiteX11" fmla="*/ 6780318 w 31023174"/>
              <a:gd name="connsiteY11" fmla="*/ 900048 h 5254132"/>
              <a:gd name="connsiteX12" fmla="*/ 6991551 w 31023174"/>
              <a:gd name="connsiteY12" fmla="*/ 680742 h 5254132"/>
              <a:gd name="connsiteX13" fmla="*/ 7181354 w 31023174"/>
              <a:gd name="connsiteY13" fmla="*/ 605936 h 5254132"/>
              <a:gd name="connsiteX14" fmla="*/ 7486502 w 31023174"/>
              <a:gd name="connsiteY14" fmla="*/ 89969 h 5254132"/>
              <a:gd name="connsiteX15" fmla="*/ 7781108 w 31023174"/>
              <a:gd name="connsiteY15" fmla="*/ 202738 h 5254132"/>
              <a:gd name="connsiteX16" fmla="*/ 7901151 w 31023174"/>
              <a:gd name="connsiteY16" fmla="*/ 413414 h 5254132"/>
              <a:gd name="connsiteX17" fmla="*/ 8131660 w 31023174"/>
              <a:gd name="connsiteY17" fmla="*/ 683905 h 5254132"/>
              <a:gd name="connsiteX18" fmla="*/ 8253256 w 31023174"/>
              <a:gd name="connsiteY18" fmla="*/ 1110098 h 5254132"/>
              <a:gd name="connsiteX19" fmla="*/ 8413762 w 31023174"/>
              <a:gd name="connsiteY19" fmla="*/ 1281749 h 5254132"/>
              <a:gd name="connsiteX20" fmla="*/ 8595143 w 31023174"/>
              <a:gd name="connsiteY20" fmla="*/ 1539938 h 5254132"/>
              <a:gd name="connsiteX21" fmla="*/ 8706807 w 31023174"/>
              <a:gd name="connsiteY21" fmla="*/ 1573984 h 5254132"/>
              <a:gd name="connsiteX22" fmla="*/ 8790709 w 31023174"/>
              <a:gd name="connsiteY22" fmla="*/ 1704902 h 5254132"/>
              <a:gd name="connsiteX23" fmla="*/ 8960133 w 31023174"/>
              <a:gd name="connsiteY23" fmla="*/ 1609045 h 5254132"/>
              <a:gd name="connsiteX24" fmla="*/ 9298594 w 31023174"/>
              <a:gd name="connsiteY24" fmla="*/ 1539150 h 5254132"/>
              <a:gd name="connsiteX25" fmla="*/ 9997651 w 31023174"/>
              <a:gd name="connsiteY25" fmla="*/ 1478357 h 5254132"/>
              <a:gd name="connsiteX26" fmla="*/ 10436521 w 31023174"/>
              <a:gd name="connsiteY26" fmla="*/ 1231979 h 5254132"/>
              <a:gd name="connsiteX27" fmla="*/ 11441291 w 31023174"/>
              <a:gd name="connsiteY27" fmla="*/ 1709344 h 5254132"/>
              <a:gd name="connsiteX28" fmla="*/ 12457614 w 31023174"/>
              <a:gd name="connsiteY28" fmla="*/ 1370568 h 5254132"/>
              <a:gd name="connsiteX29" fmla="*/ 13277604 w 31023174"/>
              <a:gd name="connsiteY29" fmla="*/ 1185784 h 5254132"/>
              <a:gd name="connsiteX30" fmla="*/ 14465260 w 31023174"/>
              <a:gd name="connsiteY30" fmla="*/ 792008 h 5254132"/>
              <a:gd name="connsiteX31" fmla="*/ 15825300 w 31023174"/>
              <a:gd name="connsiteY31" fmla="*/ 1003569 h 5254132"/>
              <a:gd name="connsiteX32" fmla="*/ 16505313 w 31023174"/>
              <a:gd name="connsiteY32" fmla="*/ 671113 h 5254132"/>
              <a:gd name="connsiteX33" fmla="*/ 17208004 w 31023174"/>
              <a:gd name="connsiteY33" fmla="*/ 550218 h 5254132"/>
              <a:gd name="connsiteX34" fmla="*/ 17752021 w 31023174"/>
              <a:gd name="connsiteY34" fmla="*/ 640889 h 5254132"/>
              <a:gd name="connsiteX35" fmla="*/ 18409374 w 31023174"/>
              <a:gd name="connsiteY35" fmla="*/ 399104 h 5254132"/>
              <a:gd name="connsiteX36" fmla="*/ 18976059 w 31023174"/>
              <a:gd name="connsiteY36" fmla="*/ 489775 h 5254132"/>
              <a:gd name="connsiteX37" fmla="*/ 19565408 w 31023174"/>
              <a:gd name="connsiteY37" fmla="*/ 36424 h 5254132"/>
              <a:gd name="connsiteX38" fmla="*/ 20086760 w 31023174"/>
              <a:gd name="connsiteY38" fmla="*/ 701332 h 5254132"/>
              <a:gd name="connsiteX39" fmla="*/ 30431453 w 31023174"/>
              <a:gd name="connsiteY39" fmla="*/ 5248259 h 5254132"/>
              <a:gd name="connsiteX40" fmla="*/ 12049 w 31023174"/>
              <a:gd name="connsiteY40" fmla="*/ 5254134 h 5254132"/>
              <a:gd name="connsiteX41" fmla="*/ 2559 w 31023174"/>
              <a:gd name="connsiteY41" fmla="*/ 3826545 h 5254132"/>
              <a:gd name="connsiteX42" fmla="*/ 202583 w 31023174"/>
              <a:gd name="connsiteY42" fmla="*/ 3559845 h 5254132"/>
              <a:gd name="connsiteX43" fmla="*/ 458567 w 31023174"/>
              <a:gd name="connsiteY43" fmla="*/ 3645571 h 5254132"/>
              <a:gd name="connsiteX44" fmla="*/ 696691 w 31023174"/>
              <a:gd name="connsiteY44" fmla="*/ 3455071 h 5254132"/>
              <a:gd name="connsiteX45" fmla="*/ 896716 w 31023174"/>
              <a:gd name="connsiteY45" fmla="*/ 3321721 h 5254132"/>
              <a:gd name="connsiteX46" fmla="*/ 1039591 w 31023174"/>
              <a:gd name="connsiteY46" fmla="*/ 3045496 h 5254132"/>
              <a:gd name="connsiteX47" fmla="*/ 1411065 w 31023174"/>
              <a:gd name="connsiteY47" fmla="*/ 2912146 h 5254132"/>
              <a:gd name="connsiteX48" fmla="*/ 1685925 w 31023174"/>
              <a:gd name="connsiteY48" fmla="*/ 2845470 h 5254132"/>
              <a:gd name="connsiteX49" fmla="*/ 1856372 w 31023174"/>
              <a:gd name="connsiteY49" fmla="*/ 2622384 h 5254132"/>
              <a:gd name="connsiteX50" fmla="*/ 1976688 w 31023174"/>
              <a:gd name="connsiteY50" fmla="*/ 2666500 h 5254132"/>
              <a:gd name="connsiteX51" fmla="*/ 2096364 w 31023174"/>
              <a:gd name="connsiteY51" fmla="*/ 2511093 h 5254132"/>
              <a:gd name="connsiteX52" fmla="*/ 2345657 w 31023174"/>
              <a:gd name="connsiteY52" fmla="*/ 2514100 h 5254132"/>
              <a:gd name="connsiteX53" fmla="*/ 2480371 w 31023174"/>
              <a:gd name="connsiteY53" fmla="*/ 2662992 h 5254132"/>
              <a:gd name="connsiteX54" fmla="*/ 2674520 w 31023174"/>
              <a:gd name="connsiteY54" fmla="*/ 2610353 h 5254132"/>
              <a:gd name="connsiteX55" fmla="*/ 3007393 w 31023174"/>
              <a:gd name="connsiteY55" fmla="*/ 2578269 h 5254132"/>
              <a:gd name="connsiteX56" fmla="*/ 3316064 w 31023174"/>
              <a:gd name="connsiteY56" fmla="*/ 2588296 h 5254132"/>
              <a:gd name="connsiteX57" fmla="*/ 3380372 w 31023174"/>
              <a:gd name="connsiteY57" fmla="*/ 2441911 h 5254132"/>
              <a:gd name="connsiteX58" fmla="*/ 3510718 w 31023174"/>
              <a:gd name="connsiteY58" fmla="*/ 2349084 h 5254132"/>
              <a:gd name="connsiteX0" fmla="*/ 3510718 w 31023174"/>
              <a:gd name="connsiteY0" fmla="*/ 2315605 h 5220653"/>
              <a:gd name="connsiteX1" fmla="*/ 3834130 w 31023174"/>
              <a:gd name="connsiteY1" fmla="*/ 2125495 h 5220653"/>
              <a:gd name="connsiteX2" fmla="*/ 4068538 w 31023174"/>
              <a:gd name="connsiteY2" fmla="*/ 1880401 h 5220653"/>
              <a:gd name="connsiteX3" fmla="*/ 4447871 w 31023174"/>
              <a:gd name="connsiteY3" fmla="*/ 1930009 h 5220653"/>
              <a:gd name="connsiteX4" fmla="*/ 4932915 w 31023174"/>
              <a:gd name="connsiteY4" fmla="*/ 1736025 h 5220653"/>
              <a:gd name="connsiteX5" fmla="*/ 5055885 w 31023174"/>
              <a:gd name="connsiteY5" fmla="*/ 1744727 h 5220653"/>
              <a:gd name="connsiteX6" fmla="*/ 5262183 w 31023174"/>
              <a:gd name="connsiteY6" fmla="*/ 1452705 h 5220653"/>
              <a:gd name="connsiteX7" fmla="*/ 5527059 w 31023174"/>
              <a:gd name="connsiteY7" fmla="*/ 1878541 h 5220653"/>
              <a:gd name="connsiteX8" fmla="*/ 5685000 w 31023174"/>
              <a:gd name="connsiteY8" fmla="*/ 1314476 h 5220653"/>
              <a:gd name="connsiteX9" fmla="*/ 6111999 w 31023174"/>
              <a:gd name="connsiteY9" fmla="*/ 1041271 h 5220653"/>
              <a:gd name="connsiteX10" fmla="*/ 6234198 w 31023174"/>
              <a:gd name="connsiteY10" fmla="*/ 712310 h 5220653"/>
              <a:gd name="connsiteX11" fmla="*/ 6780318 w 31023174"/>
              <a:gd name="connsiteY11" fmla="*/ 866569 h 5220653"/>
              <a:gd name="connsiteX12" fmla="*/ 6991551 w 31023174"/>
              <a:gd name="connsiteY12" fmla="*/ 647263 h 5220653"/>
              <a:gd name="connsiteX13" fmla="*/ 7181354 w 31023174"/>
              <a:gd name="connsiteY13" fmla="*/ 572457 h 5220653"/>
              <a:gd name="connsiteX14" fmla="*/ 7486502 w 31023174"/>
              <a:gd name="connsiteY14" fmla="*/ 56490 h 5220653"/>
              <a:gd name="connsiteX15" fmla="*/ 7781108 w 31023174"/>
              <a:gd name="connsiteY15" fmla="*/ 169259 h 5220653"/>
              <a:gd name="connsiteX16" fmla="*/ 7901151 w 31023174"/>
              <a:gd name="connsiteY16" fmla="*/ 379935 h 5220653"/>
              <a:gd name="connsiteX17" fmla="*/ 8131660 w 31023174"/>
              <a:gd name="connsiteY17" fmla="*/ 650426 h 5220653"/>
              <a:gd name="connsiteX18" fmla="*/ 8253256 w 31023174"/>
              <a:gd name="connsiteY18" fmla="*/ 1076619 h 5220653"/>
              <a:gd name="connsiteX19" fmla="*/ 8413762 w 31023174"/>
              <a:gd name="connsiteY19" fmla="*/ 1248270 h 5220653"/>
              <a:gd name="connsiteX20" fmla="*/ 8595143 w 31023174"/>
              <a:gd name="connsiteY20" fmla="*/ 1506459 h 5220653"/>
              <a:gd name="connsiteX21" fmla="*/ 8706807 w 31023174"/>
              <a:gd name="connsiteY21" fmla="*/ 1540505 h 5220653"/>
              <a:gd name="connsiteX22" fmla="*/ 8790709 w 31023174"/>
              <a:gd name="connsiteY22" fmla="*/ 1671423 h 5220653"/>
              <a:gd name="connsiteX23" fmla="*/ 8960133 w 31023174"/>
              <a:gd name="connsiteY23" fmla="*/ 1575566 h 5220653"/>
              <a:gd name="connsiteX24" fmla="*/ 9298594 w 31023174"/>
              <a:gd name="connsiteY24" fmla="*/ 1505671 h 5220653"/>
              <a:gd name="connsiteX25" fmla="*/ 9997651 w 31023174"/>
              <a:gd name="connsiteY25" fmla="*/ 1444878 h 5220653"/>
              <a:gd name="connsiteX26" fmla="*/ 10436521 w 31023174"/>
              <a:gd name="connsiteY26" fmla="*/ 1198500 h 5220653"/>
              <a:gd name="connsiteX27" fmla="*/ 11441291 w 31023174"/>
              <a:gd name="connsiteY27" fmla="*/ 1675865 h 5220653"/>
              <a:gd name="connsiteX28" fmla="*/ 12457614 w 31023174"/>
              <a:gd name="connsiteY28" fmla="*/ 1337089 h 5220653"/>
              <a:gd name="connsiteX29" fmla="*/ 13277604 w 31023174"/>
              <a:gd name="connsiteY29" fmla="*/ 1152305 h 5220653"/>
              <a:gd name="connsiteX30" fmla="*/ 14465260 w 31023174"/>
              <a:gd name="connsiteY30" fmla="*/ 758529 h 5220653"/>
              <a:gd name="connsiteX31" fmla="*/ 15825300 w 31023174"/>
              <a:gd name="connsiteY31" fmla="*/ 970090 h 5220653"/>
              <a:gd name="connsiteX32" fmla="*/ 16505313 w 31023174"/>
              <a:gd name="connsiteY32" fmla="*/ 637634 h 5220653"/>
              <a:gd name="connsiteX33" fmla="*/ 17208004 w 31023174"/>
              <a:gd name="connsiteY33" fmla="*/ 516739 h 5220653"/>
              <a:gd name="connsiteX34" fmla="*/ 17752021 w 31023174"/>
              <a:gd name="connsiteY34" fmla="*/ 607410 h 5220653"/>
              <a:gd name="connsiteX35" fmla="*/ 18409374 w 31023174"/>
              <a:gd name="connsiteY35" fmla="*/ 365625 h 5220653"/>
              <a:gd name="connsiteX36" fmla="*/ 18976059 w 31023174"/>
              <a:gd name="connsiteY36" fmla="*/ 456296 h 5220653"/>
              <a:gd name="connsiteX37" fmla="*/ 19565408 w 31023174"/>
              <a:gd name="connsiteY37" fmla="*/ 2945 h 5220653"/>
              <a:gd name="connsiteX38" fmla="*/ 20086760 w 31023174"/>
              <a:gd name="connsiteY38" fmla="*/ 667853 h 5220653"/>
              <a:gd name="connsiteX39" fmla="*/ 30431453 w 31023174"/>
              <a:gd name="connsiteY39" fmla="*/ 5214780 h 5220653"/>
              <a:gd name="connsiteX40" fmla="*/ 12049 w 31023174"/>
              <a:gd name="connsiteY40" fmla="*/ 5220655 h 5220653"/>
              <a:gd name="connsiteX41" fmla="*/ 2559 w 31023174"/>
              <a:gd name="connsiteY41" fmla="*/ 3793066 h 5220653"/>
              <a:gd name="connsiteX42" fmla="*/ 202583 w 31023174"/>
              <a:gd name="connsiteY42" fmla="*/ 3526366 h 5220653"/>
              <a:gd name="connsiteX43" fmla="*/ 458567 w 31023174"/>
              <a:gd name="connsiteY43" fmla="*/ 3612092 h 5220653"/>
              <a:gd name="connsiteX44" fmla="*/ 696691 w 31023174"/>
              <a:gd name="connsiteY44" fmla="*/ 3421592 h 5220653"/>
              <a:gd name="connsiteX45" fmla="*/ 896716 w 31023174"/>
              <a:gd name="connsiteY45" fmla="*/ 3288242 h 5220653"/>
              <a:gd name="connsiteX46" fmla="*/ 1039591 w 31023174"/>
              <a:gd name="connsiteY46" fmla="*/ 3012017 h 5220653"/>
              <a:gd name="connsiteX47" fmla="*/ 1411065 w 31023174"/>
              <a:gd name="connsiteY47" fmla="*/ 2878667 h 5220653"/>
              <a:gd name="connsiteX48" fmla="*/ 1685925 w 31023174"/>
              <a:gd name="connsiteY48" fmla="*/ 2811991 h 5220653"/>
              <a:gd name="connsiteX49" fmla="*/ 1856372 w 31023174"/>
              <a:gd name="connsiteY49" fmla="*/ 2588905 h 5220653"/>
              <a:gd name="connsiteX50" fmla="*/ 1976688 w 31023174"/>
              <a:gd name="connsiteY50" fmla="*/ 2633021 h 5220653"/>
              <a:gd name="connsiteX51" fmla="*/ 2096364 w 31023174"/>
              <a:gd name="connsiteY51" fmla="*/ 2477614 h 5220653"/>
              <a:gd name="connsiteX52" fmla="*/ 2345657 w 31023174"/>
              <a:gd name="connsiteY52" fmla="*/ 2480621 h 5220653"/>
              <a:gd name="connsiteX53" fmla="*/ 2480371 w 31023174"/>
              <a:gd name="connsiteY53" fmla="*/ 2629513 h 5220653"/>
              <a:gd name="connsiteX54" fmla="*/ 2674520 w 31023174"/>
              <a:gd name="connsiteY54" fmla="*/ 2576874 h 5220653"/>
              <a:gd name="connsiteX55" fmla="*/ 3007393 w 31023174"/>
              <a:gd name="connsiteY55" fmla="*/ 2544790 h 5220653"/>
              <a:gd name="connsiteX56" fmla="*/ 3316064 w 31023174"/>
              <a:gd name="connsiteY56" fmla="*/ 2554817 h 5220653"/>
              <a:gd name="connsiteX57" fmla="*/ 3380372 w 31023174"/>
              <a:gd name="connsiteY57" fmla="*/ 2408432 h 5220653"/>
              <a:gd name="connsiteX58" fmla="*/ 3510718 w 31023174"/>
              <a:gd name="connsiteY58" fmla="*/ 2315605 h 5220653"/>
              <a:gd name="connsiteX0" fmla="*/ 3510718 w 31024111"/>
              <a:gd name="connsiteY0" fmla="*/ 2317306 h 5222354"/>
              <a:gd name="connsiteX1" fmla="*/ 3834130 w 31024111"/>
              <a:gd name="connsiteY1" fmla="*/ 2127196 h 5222354"/>
              <a:gd name="connsiteX2" fmla="*/ 4068538 w 31024111"/>
              <a:gd name="connsiteY2" fmla="*/ 1882102 h 5222354"/>
              <a:gd name="connsiteX3" fmla="*/ 4447871 w 31024111"/>
              <a:gd name="connsiteY3" fmla="*/ 1931710 h 5222354"/>
              <a:gd name="connsiteX4" fmla="*/ 4932915 w 31024111"/>
              <a:gd name="connsiteY4" fmla="*/ 1737726 h 5222354"/>
              <a:gd name="connsiteX5" fmla="*/ 5055885 w 31024111"/>
              <a:gd name="connsiteY5" fmla="*/ 1746428 h 5222354"/>
              <a:gd name="connsiteX6" fmla="*/ 5262183 w 31024111"/>
              <a:gd name="connsiteY6" fmla="*/ 1454406 h 5222354"/>
              <a:gd name="connsiteX7" fmla="*/ 5527059 w 31024111"/>
              <a:gd name="connsiteY7" fmla="*/ 1880242 h 5222354"/>
              <a:gd name="connsiteX8" fmla="*/ 5685000 w 31024111"/>
              <a:gd name="connsiteY8" fmla="*/ 1316177 h 5222354"/>
              <a:gd name="connsiteX9" fmla="*/ 6111999 w 31024111"/>
              <a:gd name="connsiteY9" fmla="*/ 1042972 h 5222354"/>
              <a:gd name="connsiteX10" fmla="*/ 6234198 w 31024111"/>
              <a:gd name="connsiteY10" fmla="*/ 714011 h 5222354"/>
              <a:gd name="connsiteX11" fmla="*/ 6780318 w 31024111"/>
              <a:gd name="connsiteY11" fmla="*/ 868270 h 5222354"/>
              <a:gd name="connsiteX12" fmla="*/ 6991551 w 31024111"/>
              <a:gd name="connsiteY12" fmla="*/ 648964 h 5222354"/>
              <a:gd name="connsiteX13" fmla="*/ 7181354 w 31024111"/>
              <a:gd name="connsiteY13" fmla="*/ 574158 h 5222354"/>
              <a:gd name="connsiteX14" fmla="*/ 7486502 w 31024111"/>
              <a:gd name="connsiteY14" fmla="*/ 58191 h 5222354"/>
              <a:gd name="connsiteX15" fmla="*/ 7781108 w 31024111"/>
              <a:gd name="connsiteY15" fmla="*/ 170960 h 5222354"/>
              <a:gd name="connsiteX16" fmla="*/ 7901151 w 31024111"/>
              <a:gd name="connsiteY16" fmla="*/ 381636 h 5222354"/>
              <a:gd name="connsiteX17" fmla="*/ 8131660 w 31024111"/>
              <a:gd name="connsiteY17" fmla="*/ 652127 h 5222354"/>
              <a:gd name="connsiteX18" fmla="*/ 8253256 w 31024111"/>
              <a:gd name="connsiteY18" fmla="*/ 1078320 h 5222354"/>
              <a:gd name="connsiteX19" fmla="*/ 8413762 w 31024111"/>
              <a:gd name="connsiteY19" fmla="*/ 1249971 h 5222354"/>
              <a:gd name="connsiteX20" fmla="*/ 8595143 w 31024111"/>
              <a:gd name="connsiteY20" fmla="*/ 1508160 h 5222354"/>
              <a:gd name="connsiteX21" fmla="*/ 8706807 w 31024111"/>
              <a:gd name="connsiteY21" fmla="*/ 1542206 h 5222354"/>
              <a:gd name="connsiteX22" fmla="*/ 8790709 w 31024111"/>
              <a:gd name="connsiteY22" fmla="*/ 1673124 h 5222354"/>
              <a:gd name="connsiteX23" fmla="*/ 8960133 w 31024111"/>
              <a:gd name="connsiteY23" fmla="*/ 1577267 h 5222354"/>
              <a:gd name="connsiteX24" fmla="*/ 9298594 w 31024111"/>
              <a:gd name="connsiteY24" fmla="*/ 1507372 h 5222354"/>
              <a:gd name="connsiteX25" fmla="*/ 9997651 w 31024111"/>
              <a:gd name="connsiteY25" fmla="*/ 1446579 h 5222354"/>
              <a:gd name="connsiteX26" fmla="*/ 10436521 w 31024111"/>
              <a:gd name="connsiteY26" fmla="*/ 1200201 h 5222354"/>
              <a:gd name="connsiteX27" fmla="*/ 11441291 w 31024111"/>
              <a:gd name="connsiteY27" fmla="*/ 1677566 h 5222354"/>
              <a:gd name="connsiteX28" fmla="*/ 12457614 w 31024111"/>
              <a:gd name="connsiteY28" fmla="*/ 1338790 h 5222354"/>
              <a:gd name="connsiteX29" fmla="*/ 13277604 w 31024111"/>
              <a:gd name="connsiteY29" fmla="*/ 1154006 h 5222354"/>
              <a:gd name="connsiteX30" fmla="*/ 14465260 w 31024111"/>
              <a:gd name="connsiteY30" fmla="*/ 760230 h 5222354"/>
              <a:gd name="connsiteX31" fmla="*/ 15825300 w 31024111"/>
              <a:gd name="connsiteY31" fmla="*/ 971791 h 5222354"/>
              <a:gd name="connsiteX32" fmla="*/ 16505313 w 31024111"/>
              <a:gd name="connsiteY32" fmla="*/ 639335 h 5222354"/>
              <a:gd name="connsiteX33" fmla="*/ 17208004 w 31024111"/>
              <a:gd name="connsiteY33" fmla="*/ 518440 h 5222354"/>
              <a:gd name="connsiteX34" fmla="*/ 17752021 w 31024111"/>
              <a:gd name="connsiteY34" fmla="*/ 609111 h 5222354"/>
              <a:gd name="connsiteX35" fmla="*/ 18409374 w 31024111"/>
              <a:gd name="connsiteY35" fmla="*/ 367326 h 5222354"/>
              <a:gd name="connsiteX36" fmla="*/ 18976059 w 31024111"/>
              <a:gd name="connsiteY36" fmla="*/ 457997 h 5222354"/>
              <a:gd name="connsiteX37" fmla="*/ 19565408 w 31024111"/>
              <a:gd name="connsiteY37" fmla="*/ 4646 h 5222354"/>
              <a:gd name="connsiteX38" fmla="*/ 20109428 w 31024111"/>
              <a:gd name="connsiteY38" fmla="*/ 548660 h 5222354"/>
              <a:gd name="connsiteX39" fmla="*/ 30431453 w 31024111"/>
              <a:gd name="connsiteY39" fmla="*/ 5216481 h 5222354"/>
              <a:gd name="connsiteX40" fmla="*/ 12049 w 31024111"/>
              <a:gd name="connsiteY40" fmla="*/ 5222356 h 5222354"/>
              <a:gd name="connsiteX41" fmla="*/ 2559 w 31024111"/>
              <a:gd name="connsiteY41" fmla="*/ 3794767 h 5222354"/>
              <a:gd name="connsiteX42" fmla="*/ 202583 w 31024111"/>
              <a:gd name="connsiteY42" fmla="*/ 3528067 h 5222354"/>
              <a:gd name="connsiteX43" fmla="*/ 458567 w 31024111"/>
              <a:gd name="connsiteY43" fmla="*/ 3613793 h 5222354"/>
              <a:gd name="connsiteX44" fmla="*/ 696691 w 31024111"/>
              <a:gd name="connsiteY44" fmla="*/ 3423293 h 5222354"/>
              <a:gd name="connsiteX45" fmla="*/ 896716 w 31024111"/>
              <a:gd name="connsiteY45" fmla="*/ 3289943 h 5222354"/>
              <a:gd name="connsiteX46" fmla="*/ 1039591 w 31024111"/>
              <a:gd name="connsiteY46" fmla="*/ 3013718 h 5222354"/>
              <a:gd name="connsiteX47" fmla="*/ 1411065 w 31024111"/>
              <a:gd name="connsiteY47" fmla="*/ 2880368 h 5222354"/>
              <a:gd name="connsiteX48" fmla="*/ 1685925 w 31024111"/>
              <a:gd name="connsiteY48" fmla="*/ 2813692 h 5222354"/>
              <a:gd name="connsiteX49" fmla="*/ 1856372 w 31024111"/>
              <a:gd name="connsiteY49" fmla="*/ 2590606 h 5222354"/>
              <a:gd name="connsiteX50" fmla="*/ 1976688 w 31024111"/>
              <a:gd name="connsiteY50" fmla="*/ 2634722 h 5222354"/>
              <a:gd name="connsiteX51" fmla="*/ 2096364 w 31024111"/>
              <a:gd name="connsiteY51" fmla="*/ 2479315 h 5222354"/>
              <a:gd name="connsiteX52" fmla="*/ 2345657 w 31024111"/>
              <a:gd name="connsiteY52" fmla="*/ 2482322 h 5222354"/>
              <a:gd name="connsiteX53" fmla="*/ 2480371 w 31024111"/>
              <a:gd name="connsiteY53" fmla="*/ 2631214 h 5222354"/>
              <a:gd name="connsiteX54" fmla="*/ 2674520 w 31024111"/>
              <a:gd name="connsiteY54" fmla="*/ 2578575 h 5222354"/>
              <a:gd name="connsiteX55" fmla="*/ 3007393 w 31024111"/>
              <a:gd name="connsiteY55" fmla="*/ 2546491 h 5222354"/>
              <a:gd name="connsiteX56" fmla="*/ 3316064 w 31024111"/>
              <a:gd name="connsiteY56" fmla="*/ 2556518 h 5222354"/>
              <a:gd name="connsiteX57" fmla="*/ 3380372 w 31024111"/>
              <a:gd name="connsiteY57" fmla="*/ 2410133 h 5222354"/>
              <a:gd name="connsiteX58" fmla="*/ 3510718 w 31024111"/>
              <a:gd name="connsiteY58" fmla="*/ 2317306 h 5222354"/>
              <a:gd name="connsiteX0" fmla="*/ 3510718 w 31089660"/>
              <a:gd name="connsiteY0" fmla="*/ 2314715 h 5219763"/>
              <a:gd name="connsiteX1" fmla="*/ 3834130 w 31089660"/>
              <a:gd name="connsiteY1" fmla="*/ 2124605 h 5219763"/>
              <a:gd name="connsiteX2" fmla="*/ 4068538 w 31089660"/>
              <a:gd name="connsiteY2" fmla="*/ 1879511 h 5219763"/>
              <a:gd name="connsiteX3" fmla="*/ 4447871 w 31089660"/>
              <a:gd name="connsiteY3" fmla="*/ 1929119 h 5219763"/>
              <a:gd name="connsiteX4" fmla="*/ 4932915 w 31089660"/>
              <a:gd name="connsiteY4" fmla="*/ 1735135 h 5219763"/>
              <a:gd name="connsiteX5" fmla="*/ 5055885 w 31089660"/>
              <a:gd name="connsiteY5" fmla="*/ 1743837 h 5219763"/>
              <a:gd name="connsiteX6" fmla="*/ 5262183 w 31089660"/>
              <a:gd name="connsiteY6" fmla="*/ 1451815 h 5219763"/>
              <a:gd name="connsiteX7" fmla="*/ 5527059 w 31089660"/>
              <a:gd name="connsiteY7" fmla="*/ 1877651 h 5219763"/>
              <a:gd name="connsiteX8" fmla="*/ 5685000 w 31089660"/>
              <a:gd name="connsiteY8" fmla="*/ 1313586 h 5219763"/>
              <a:gd name="connsiteX9" fmla="*/ 6111999 w 31089660"/>
              <a:gd name="connsiteY9" fmla="*/ 1040381 h 5219763"/>
              <a:gd name="connsiteX10" fmla="*/ 6234198 w 31089660"/>
              <a:gd name="connsiteY10" fmla="*/ 711420 h 5219763"/>
              <a:gd name="connsiteX11" fmla="*/ 6780318 w 31089660"/>
              <a:gd name="connsiteY11" fmla="*/ 865679 h 5219763"/>
              <a:gd name="connsiteX12" fmla="*/ 6991551 w 31089660"/>
              <a:gd name="connsiteY12" fmla="*/ 646373 h 5219763"/>
              <a:gd name="connsiteX13" fmla="*/ 7181354 w 31089660"/>
              <a:gd name="connsiteY13" fmla="*/ 571567 h 5219763"/>
              <a:gd name="connsiteX14" fmla="*/ 7486502 w 31089660"/>
              <a:gd name="connsiteY14" fmla="*/ 55600 h 5219763"/>
              <a:gd name="connsiteX15" fmla="*/ 7781108 w 31089660"/>
              <a:gd name="connsiteY15" fmla="*/ 168369 h 5219763"/>
              <a:gd name="connsiteX16" fmla="*/ 7901151 w 31089660"/>
              <a:gd name="connsiteY16" fmla="*/ 379045 h 5219763"/>
              <a:gd name="connsiteX17" fmla="*/ 8131660 w 31089660"/>
              <a:gd name="connsiteY17" fmla="*/ 649536 h 5219763"/>
              <a:gd name="connsiteX18" fmla="*/ 8253256 w 31089660"/>
              <a:gd name="connsiteY18" fmla="*/ 1075729 h 5219763"/>
              <a:gd name="connsiteX19" fmla="*/ 8413762 w 31089660"/>
              <a:gd name="connsiteY19" fmla="*/ 1247380 h 5219763"/>
              <a:gd name="connsiteX20" fmla="*/ 8595143 w 31089660"/>
              <a:gd name="connsiteY20" fmla="*/ 1505569 h 5219763"/>
              <a:gd name="connsiteX21" fmla="*/ 8706807 w 31089660"/>
              <a:gd name="connsiteY21" fmla="*/ 1539615 h 5219763"/>
              <a:gd name="connsiteX22" fmla="*/ 8790709 w 31089660"/>
              <a:gd name="connsiteY22" fmla="*/ 1670533 h 5219763"/>
              <a:gd name="connsiteX23" fmla="*/ 8960133 w 31089660"/>
              <a:gd name="connsiteY23" fmla="*/ 1574676 h 5219763"/>
              <a:gd name="connsiteX24" fmla="*/ 9298594 w 31089660"/>
              <a:gd name="connsiteY24" fmla="*/ 1504781 h 5219763"/>
              <a:gd name="connsiteX25" fmla="*/ 9997651 w 31089660"/>
              <a:gd name="connsiteY25" fmla="*/ 1443988 h 5219763"/>
              <a:gd name="connsiteX26" fmla="*/ 10436521 w 31089660"/>
              <a:gd name="connsiteY26" fmla="*/ 1197610 h 5219763"/>
              <a:gd name="connsiteX27" fmla="*/ 11441291 w 31089660"/>
              <a:gd name="connsiteY27" fmla="*/ 1674975 h 5219763"/>
              <a:gd name="connsiteX28" fmla="*/ 12457614 w 31089660"/>
              <a:gd name="connsiteY28" fmla="*/ 1336199 h 5219763"/>
              <a:gd name="connsiteX29" fmla="*/ 13277604 w 31089660"/>
              <a:gd name="connsiteY29" fmla="*/ 1151415 h 5219763"/>
              <a:gd name="connsiteX30" fmla="*/ 14465260 w 31089660"/>
              <a:gd name="connsiteY30" fmla="*/ 757639 h 5219763"/>
              <a:gd name="connsiteX31" fmla="*/ 15825300 w 31089660"/>
              <a:gd name="connsiteY31" fmla="*/ 969200 h 5219763"/>
              <a:gd name="connsiteX32" fmla="*/ 16505313 w 31089660"/>
              <a:gd name="connsiteY32" fmla="*/ 636744 h 5219763"/>
              <a:gd name="connsiteX33" fmla="*/ 17208004 w 31089660"/>
              <a:gd name="connsiteY33" fmla="*/ 515849 h 5219763"/>
              <a:gd name="connsiteX34" fmla="*/ 17752021 w 31089660"/>
              <a:gd name="connsiteY34" fmla="*/ 606520 h 5219763"/>
              <a:gd name="connsiteX35" fmla="*/ 18409374 w 31089660"/>
              <a:gd name="connsiteY35" fmla="*/ 364735 h 5219763"/>
              <a:gd name="connsiteX36" fmla="*/ 18976059 w 31089660"/>
              <a:gd name="connsiteY36" fmla="*/ 455406 h 5219763"/>
              <a:gd name="connsiteX37" fmla="*/ 19565408 w 31089660"/>
              <a:gd name="connsiteY37" fmla="*/ 2055 h 5219763"/>
              <a:gd name="connsiteX38" fmla="*/ 20109428 w 31089660"/>
              <a:gd name="connsiteY38" fmla="*/ 546069 h 5219763"/>
              <a:gd name="connsiteX39" fmla="*/ 20857452 w 31089660"/>
              <a:gd name="connsiteY39" fmla="*/ 908753 h 5219763"/>
              <a:gd name="connsiteX40" fmla="*/ 30431453 w 31089660"/>
              <a:gd name="connsiteY40" fmla="*/ 5213890 h 5219763"/>
              <a:gd name="connsiteX41" fmla="*/ 12049 w 31089660"/>
              <a:gd name="connsiteY41" fmla="*/ 5219765 h 5219763"/>
              <a:gd name="connsiteX42" fmla="*/ 2559 w 31089660"/>
              <a:gd name="connsiteY42" fmla="*/ 3792176 h 5219763"/>
              <a:gd name="connsiteX43" fmla="*/ 202583 w 31089660"/>
              <a:gd name="connsiteY43" fmla="*/ 3525476 h 5219763"/>
              <a:gd name="connsiteX44" fmla="*/ 458567 w 31089660"/>
              <a:gd name="connsiteY44" fmla="*/ 3611202 h 5219763"/>
              <a:gd name="connsiteX45" fmla="*/ 696691 w 31089660"/>
              <a:gd name="connsiteY45" fmla="*/ 3420702 h 5219763"/>
              <a:gd name="connsiteX46" fmla="*/ 896716 w 31089660"/>
              <a:gd name="connsiteY46" fmla="*/ 3287352 h 5219763"/>
              <a:gd name="connsiteX47" fmla="*/ 1039591 w 31089660"/>
              <a:gd name="connsiteY47" fmla="*/ 3011127 h 5219763"/>
              <a:gd name="connsiteX48" fmla="*/ 1411065 w 31089660"/>
              <a:gd name="connsiteY48" fmla="*/ 2877777 h 5219763"/>
              <a:gd name="connsiteX49" fmla="*/ 1685925 w 31089660"/>
              <a:gd name="connsiteY49" fmla="*/ 2811101 h 5219763"/>
              <a:gd name="connsiteX50" fmla="*/ 1856372 w 31089660"/>
              <a:gd name="connsiteY50" fmla="*/ 2588015 h 5219763"/>
              <a:gd name="connsiteX51" fmla="*/ 1976688 w 31089660"/>
              <a:gd name="connsiteY51" fmla="*/ 2632131 h 5219763"/>
              <a:gd name="connsiteX52" fmla="*/ 2096364 w 31089660"/>
              <a:gd name="connsiteY52" fmla="*/ 2476724 h 5219763"/>
              <a:gd name="connsiteX53" fmla="*/ 2345657 w 31089660"/>
              <a:gd name="connsiteY53" fmla="*/ 2479731 h 5219763"/>
              <a:gd name="connsiteX54" fmla="*/ 2480371 w 31089660"/>
              <a:gd name="connsiteY54" fmla="*/ 2628623 h 5219763"/>
              <a:gd name="connsiteX55" fmla="*/ 2674520 w 31089660"/>
              <a:gd name="connsiteY55" fmla="*/ 2575984 h 5219763"/>
              <a:gd name="connsiteX56" fmla="*/ 3007393 w 31089660"/>
              <a:gd name="connsiteY56" fmla="*/ 2543900 h 5219763"/>
              <a:gd name="connsiteX57" fmla="*/ 3316064 w 31089660"/>
              <a:gd name="connsiteY57" fmla="*/ 2553927 h 5219763"/>
              <a:gd name="connsiteX58" fmla="*/ 3380372 w 31089660"/>
              <a:gd name="connsiteY58" fmla="*/ 2407542 h 5219763"/>
              <a:gd name="connsiteX59" fmla="*/ 3510718 w 31089660"/>
              <a:gd name="connsiteY59" fmla="*/ 2314715 h 5219763"/>
              <a:gd name="connsiteX0" fmla="*/ 3510718 w 31115341"/>
              <a:gd name="connsiteY0" fmla="*/ 2314715 h 5219763"/>
              <a:gd name="connsiteX1" fmla="*/ 3834130 w 31115341"/>
              <a:gd name="connsiteY1" fmla="*/ 2124605 h 5219763"/>
              <a:gd name="connsiteX2" fmla="*/ 4068538 w 31115341"/>
              <a:gd name="connsiteY2" fmla="*/ 1879511 h 5219763"/>
              <a:gd name="connsiteX3" fmla="*/ 4447871 w 31115341"/>
              <a:gd name="connsiteY3" fmla="*/ 1929119 h 5219763"/>
              <a:gd name="connsiteX4" fmla="*/ 4932915 w 31115341"/>
              <a:gd name="connsiteY4" fmla="*/ 1735135 h 5219763"/>
              <a:gd name="connsiteX5" fmla="*/ 5055885 w 31115341"/>
              <a:gd name="connsiteY5" fmla="*/ 1743837 h 5219763"/>
              <a:gd name="connsiteX6" fmla="*/ 5262183 w 31115341"/>
              <a:gd name="connsiteY6" fmla="*/ 1451815 h 5219763"/>
              <a:gd name="connsiteX7" fmla="*/ 5527059 w 31115341"/>
              <a:gd name="connsiteY7" fmla="*/ 1877651 h 5219763"/>
              <a:gd name="connsiteX8" fmla="*/ 5685000 w 31115341"/>
              <a:gd name="connsiteY8" fmla="*/ 1313586 h 5219763"/>
              <a:gd name="connsiteX9" fmla="*/ 6111999 w 31115341"/>
              <a:gd name="connsiteY9" fmla="*/ 1040381 h 5219763"/>
              <a:gd name="connsiteX10" fmla="*/ 6234198 w 31115341"/>
              <a:gd name="connsiteY10" fmla="*/ 711420 h 5219763"/>
              <a:gd name="connsiteX11" fmla="*/ 6780318 w 31115341"/>
              <a:gd name="connsiteY11" fmla="*/ 865679 h 5219763"/>
              <a:gd name="connsiteX12" fmla="*/ 6991551 w 31115341"/>
              <a:gd name="connsiteY12" fmla="*/ 646373 h 5219763"/>
              <a:gd name="connsiteX13" fmla="*/ 7181354 w 31115341"/>
              <a:gd name="connsiteY13" fmla="*/ 571567 h 5219763"/>
              <a:gd name="connsiteX14" fmla="*/ 7486502 w 31115341"/>
              <a:gd name="connsiteY14" fmla="*/ 55600 h 5219763"/>
              <a:gd name="connsiteX15" fmla="*/ 7781108 w 31115341"/>
              <a:gd name="connsiteY15" fmla="*/ 168369 h 5219763"/>
              <a:gd name="connsiteX16" fmla="*/ 7901151 w 31115341"/>
              <a:gd name="connsiteY16" fmla="*/ 379045 h 5219763"/>
              <a:gd name="connsiteX17" fmla="*/ 8131660 w 31115341"/>
              <a:gd name="connsiteY17" fmla="*/ 649536 h 5219763"/>
              <a:gd name="connsiteX18" fmla="*/ 8253256 w 31115341"/>
              <a:gd name="connsiteY18" fmla="*/ 1075729 h 5219763"/>
              <a:gd name="connsiteX19" fmla="*/ 8413762 w 31115341"/>
              <a:gd name="connsiteY19" fmla="*/ 1247380 h 5219763"/>
              <a:gd name="connsiteX20" fmla="*/ 8595143 w 31115341"/>
              <a:gd name="connsiteY20" fmla="*/ 1505569 h 5219763"/>
              <a:gd name="connsiteX21" fmla="*/ 8706807 w 31115341"/>
              <a:gd name="connsiteY21" fmla="*/ 1539615 h 5219763"/>
              <a:gd name="connsiteX22" fmla="*/ 8790709 w 31115341"/>
              <a:gd name="connsiteY22" fmla="*/ 1670533 h 5219763"/>
              <a:gd name="connsiteX23" fmla="*/ 8960133 w 31115341"/>
              <a:gd name="connsiteY23" fmla="*/ 1574676 h 5219763"/>
              <a:gd name="connsiteX24" fmla="*/ 9298594 w 31115341"/>
              <a:gd name="connsiteY24" fmla="*/ 1504781 h 5219763"/>
              <a:gd name="connsiteX25" fmla="*/ 9997651 w 31115341"/>
              <a:gd name="connsiteY25" fmla="*/ 1443988 h 5219763"/>
              <a:gd name="connsiteX26" fmla="*/ 10436521 w 31115341"/>
              <a:gd name="connsiteY26" fmla="*/ 1197610 h 5219763"/>
              <a:gd name="connsiteX27" fmla="*/ 11441291 w 31115341"/>
              <a:gd name="connsiteY27" fmla="*/ 1674975 h 5219763"/>
              <a:gd name="connsiteX28" fmla="*/ 12457614 w 31115341"/>
              <a:gd name="connsiteY28" fmla="*/ 1336199 h 5219763"/>
              <a:gd name="connsiteX29" fmla="*/ 13277604 w 31115341"/>
              <a:gd name="connsiteY29" fmla="*/ 1151415 h 5219763"/>
              <a:gd name="connsiteX30" fmla="*/ 14465260 w 31115341"/>
              <a:gd name="connsiteY30" fmla="*/ 757639 h 5219763"/>
              <a:gd name="connsiteX31" fmla="*/ 15825300 w 31115341"/>
              <a:gd name="connsiteY31" fmla="*/ 969200 h 5219763"/>
              <a:gd name="connsiteX32" fmla="*/ 16505313 w 31115341"/>
              <a:gd name="connsiteY32" fmla="*/ 636744 h 5219763"/>
              <a:gd name="connsiteX33" fmla="*/ 17208004 w 31115341"/>
              <a:gd name="connsiteY33" fmla="*/ 515849 h 5219763"/>
              <a:gd name="connsiteX34" fmla="*/ 17752021 w 31115341"/>
              <a:gd name="connsiteY34" fmla="*/ 606520 h 5219763"/>
              <a:gd name="connsiteX35" fmla="*/ 18409374 w 31115341"/>
              <a:gd name="connsiteY35" fmla="*/ 364735 h 5219763"/>
              <a:gd name="connsiteX36" fmla="*/ 18976059 w 31115341"/>
              <a:gd name="connsiteY36" fmla="*/ 455406 h 5219763"/>
              <a:gd name="connsiteX37" fmla="*/ 19565408 w 31115341"/>
              <a:gd name="connsiteY37" fmla="*/ 2055 h 5219763"/>
              <a:gd name="connsiteX38" fmla="*/ 20109428 w 31115341"/>
              <a:gd name="connsiteY38" fmla="*/ 546069 h 5219763"/>
              <a:gd name="connsiteX39" fmla="*/ 21378801 w 31115341"/>
              <a:gd name="connsiteY39" fmla="*/ 455406 h 5219763"/>
              <a:gd name="connsiteX40" fmla="*/ 30431453 w 31115341"/>
              <a:gd name="connsiteY40" fmla="*/ 5213890 h 5219763"/>
              <a:gd name="connsiteX41" fmla="*/ 12049 w 31115341"/>
              <a:gd name="connsiteY41" fmla="*/ 5219765 h 5219763"/>
              <a:gd name="connsiteX42" fmla="*/ 2559 w 31115341"/>
              <a:gd name="connsiteY42" fmla="*/ 3792176 h 5219763"/>
              <a:gd name="connsiteX43" fmla="*/ 202583 w 31115341"/>
              <a:gd name="connsiteY43" fmla="*/ 3525476 h 5219763"/>
              <a:gd name="connsiteX44" fmla="*/ 458567 w 31115341"/>
              <a:gd name="connsiteY44" fmla="*/ 3611202 h 5219763"/>
              <a:gd name="connsiteX45" fmla="*/ 696691 w 31115341"/>
              <a:gd name="connsiteY45" fmla="*/ 3420702 h 5219763"/>
              <a:gd name="connsiteX46" fmla="*/ 896716 w 31115341"/>
              <a:gd name="connsiteY46" fmla="*/ 3287352 h 5219763"/>
              <a:gd name="connsiteX47" fmla="*/ 1039591 w 31115341"/>
              <a:gd name="connsiteY47" fmla="*/ 3011127 h 5219763"/>
              <a:gd name="connsiteX48" fmla="*/ 1411065 w 31115341"/>
              <a:gd name="connsiteY48" fmla="*/ 2877777 h 5219763"/>
              <a:gd name="connsiteX49" fmla="*/ 1685925 w 31115341"/>
              <a:gd name="connsiteY49" fmla="*/ 2811101 h 5219763"/>
              <a:gd name="connsiteX50" fmla="*/ 1856372 w 31115341"/>
              <a:gd name="connsiteY50" fmla="*/ 2588015 h 5219763"/>
              <a:gd name="connsiteX51" fmla="*/ 1976688 w 31115341"/>
              <a:gd name="connsiteY51" fmla="*/ 2632131 h 5219763"/>
              <a:gd name="connsiteX52" fmla="*/ 2096364 w 31115341"/>
              <a:gd name="connsiteY52" fmla="*/ 2476724 h 5219763"/>
              <a:gd name="connsiteX53" fmla="*/ 2345657 w 31115341"/>
              <a:gd name="connsiteY53" fmla="*/ 2479731 h 5219763"/>
              <a:gd name="connsiteX54" fmla="*/ 2480371 w 31115341"/>
              <a:gd name="connsiteY54" fmla="*/ 2628623 h 5219763"/>
              <a:gd name="connsiteX55" fmla="*/ 2674520 w 31115341"/>
              <a:gd name="connsiteY55" fmla="*/ 2575984 h 5219763"/>
              <a:gd name="connsiteX56" fmla="*/ 3007393 w 31115341"/>
              <a:gd name="connsiteY56" fmla="*/ 2543900 h 5219763"/>
              <a:gd name="connsiteX57" fmla="*/ 3316064 w 31115341"/>
              <a:gd name="connsiteY57" fmla="*/ 2553927 h 5219763"/>
              <a:gd name="connsiteX58" fmla="*/ 3380372 w 31115341"/>
              <a:gd name="connsiteY58" fmla="*/ 2407542 h 5219763"/>
              <a:gd name="connsiteX59" fmla="*/ 3510718 w 31115341"/>
              <a:gd name="connsiteY59" fmla="*/ 2314715 h 5219763"/>
              <a:gd name="connsiteX0" fmla="*/ 3510718 w 31115338"/>
              <a:gd name="connsiteY0" fmla="*/ 2314715 h 5219763"/>
              <a:gd name="connsiteX1" fmla="*/ 3834130 w 31115338"/>
              <a:gd name="connsiteY1" fmla="*/ 2124605 h 5219763"/>
              <a:gd name="connsiteX2" fmla="*/ 4068538 w 31115338"/>
              <a:gd name="connsiteY2" fmla="*/ 1879511 h 5219763"/>
              <a:gd name="connsiteX3" fmla="*/ 4447871 w 31115338"/>
              <a:gd name="connsiteY3" fmla="*/ 1929119 h 5219763"/>
              <a:gd name="connsiteX4" fmla="*/ 4932915 w 31115338"/>
              <a:gd name="connsiteY4" fmla="*/ 1735135 h 5219763"/>
              <a:gd name="connsiteX5" fmla="*/ 5055885 w 31115338"/>
              <a:gd name="connsiteY5" fmla="*/ 1743837 h 5219763"/>
              <a:gd name="connsiteX6" fmla="*/ 5262183 w 31115338"/>
              <a:gd name="connsiteY6" fmla="*/ 1451815 h 5219763"/>
              <a:gd name="connsiteX7" fmla="*/ 5527059 w 31115338"/>
              <a:gd name="connsiteY7" fmla="*/ 1877651 h 5219763"/>
              <a:gd name="connsiteX8" fmla="*/ 5685000 w 31115338"/>
              <a:gd name="connsiteY8" fmla="*/ 1313586 h 5219763"/>
              <a:gd name="connsiteX9" fmla="*/ 6111999 w 31115338"/>
              <a:gd name="connsiteY9" fmla="*/ 1040381 h 5219763"/>
              <a:gd name="connsiteX10" fmla="*/ 6234198 w 31115338"/>
              <a:gd name="connsiteY10" fmla="*/ 711420 h 5219763"/>
              <a:gd name="connsiteX11" fmla="*/ 6780318 w 31115338"/>
              <a:gd name="connsiteY11" fmla="*/ 865679 h 5219763"/>
              <a:gd name="connsiteX12" fmla="*/ 6991551 w 31115338"/>
              <a:gd name="connsiteY12" fmla="*/ 646373 h 5219763"/>
              <a:gd name="connsiteX13" fmla="*/ 7181354 w 31115338"/>
              <a:gd name="connsiteY13" fmla="*/ 571567 h 5219763"/>
              <a:gd name="connsiteX14" fmla="*/ 7486502 w 31115338"/>
              <a:gd name="connsiteY14" fmla="*/ 55600 h 5219763"/>
              <a:gd name="connsiteX15" fmla="*/ 7781108 w 31115338"/>
              <a:gd name="connsiteY15" fmla="*/ 168369 h 5219763"/>
              <a:gd name="connsiteX16" fmla="*/ 7901151 w 31115338"/>
              <a:gd name="connsiteY16" fmla="*/ 379045 h 5219763"/>
              <a:gd name="connsiteX17" fmla="*/ 8131660 w 31115338"/>
              <a:gd name="connsiteY17" fmla="*/ 649536 h 5219763"/>
              <a:gd name="connsiteX18" fmla="*/ 8253256 w 31115338"/>
              <a:gd name="connsiteY18" fmla="*/ 1075729 h 5219763"/>
              <a:gd name="connsiteX19" fmla="*/ 8413762 w 31115338"/>
              <a:gd name="connsiteY19" fmla="*/ 1247380 h 5219763"/>
              <a:gd name="connsiteX20" fmla="*/ 8595143 w 31115338"/>
              <a:gd name="connsiteY20" fmla="*/ 1505569 h 5219763"/>
              <a:gd name="connsiteX21" fmla="*/ 8706807 w 31115338"/>
              <a:gd name="connsiteY21" fmla="*/ 1539615 h 5219763"/>
              <a:gd name="connsiteX22" fmla="*/ 8790709 w 31115338"/>
              <a:gd name="connsiteY22" fmla="*/ 1670533 h 5219763"/>
              <a:gd name="connsiteX23" fmla="*/ 8960133 w 31115338"/>
              <a:gd name="connsiteY23" fmla="*/ 1574676 h 5219763"/>
              <a:gd name="connsiteX24" fmla="*/ 9298594 w 31115338"/>
              <a:gd name="connsiteY24" fmla="*/ 1504781 h 5219763"/>
              <a:gd name="connsiteX25" fmla="*/ 9997651 w 31115338"/>
              <a:gd name="connsiteY25" fmla="*/ 1443988 h 5219763"/>
              <a:gd name="connsiteX26" fmla="*/ 10436521 w 31115338"/>
              <a:gd name="connsiteY26" fmla="*/ 1197610 h 5219763"/>
              <a:gd name="connsiteX27" fmla="*/ 11441291 w 31115338"/>
              <a:gd name="connsiteY27" fmla="*/ 1674975 h 5219763"/>
              <a:gd name="connsiteX28" fmla="*/ 12457614 w 31115338"/>
              <a:gd name="connsiteY28" fmla="*/ 1336199 h 5219763"/>
              <a:gd name="connsiteX29" fmla="*/ 13277604 w 31115338"/>
              <a:gd name="connsiteY29" fmla="*/ 1151415 h 5219763"/>
              <a:gd name="connsiteX30" fmla="*/ 14465260 w 31115338"/>
              <a:gd name="connsiteY30" fmla="*/ 757639 h 5219763"/>
              <a:gd name="connsiteX31" fmla="*/ 15825300 w 31115338"/>
              <a:gd name="connsiteY31" fmla="*/ 969200 h 5219763"/>
              <a:gd name="connsiteX32" fmla="*/ 16505313 w 31115338"/>
              <a:gd name="connsiteY32" fmla="*/ 636744 h 5219763"/>
              <a:gd name="connsiteX33" fmla="*/ 17208004 w 31115338"/>
              <a:gd name="connsiteY33" fmla="*/ 515849 h 5219763"/>
              <a:gd name="connsiteX34" fmla="*/ 17752021 w 31115338"/>
              <a:gd name="connsiteY34" fmla="*/ 606520 h 5219763"/>
              <a:gd name="connsiteX35" fmla="*/ 18409374 w 31115338"/>
              <a:gd name="connsiteY35" fmla="*/ 364735 h 5219763"/>
              <a:gd name="connsiteX36" fmla="*/ 18976059 w 31115338"/>
              <a:gd name="connsiteY36" fmla="*/ 455406 h 5219763"/>
              <a:gd name="connsiteX37" fmla="*/ 19565408 w 31115338"/>
              <a:gd name="connsiteY37" fmla="*/ 2055 h 5219763"/>
              <a:gd name="connsiteX38" fmla="*/ 20109428 w 31115338"/>
              <a:gd name="connsiteY38" fmla="*/ 546069 h 5219763"/>
              <a:gd name="connsiteX39" fmla="*/ 21378801 w 31115338"/>
              <a:gd name="connsiteY39" fmla="*/ 455406 h 5219763"/>
              <a:gd name="connsiteX40" fmla="*/ 30431453 w 31115338"/>
              <a:gd name="connsiteY40" fmla="*/ 5213890 h 5219763"/>
              <a:gd name="connsiteX41" fmla="*/ 12049 w 31115338"/>
              <a:gd name="connsiteY41" fmla="*/ 5219765 h 5219763"/>
              <a:gd name="connsiteX42" fmla="*/ 2559 w 31115338"/>
              <a:gd name="connsiteY42" fmla="*/ 3792176 h 5219763"/>
              <a:gd name="connsiteX43" fmla="*/ 202583 w 31115338"/>
              <a:gd name="connsiteY43" fmla="*/ 3525476 h 5219763"/>
              <a:gd name="connsiteX44" fmla="*/ 458567 w 31115338"/>
              <a:gd name="connsiteY44" fmla="*/ 3611202 h 5219763"/>
              <a:gd name="connsiteX45" fmla="*/ 696691 w 31115338"/>
              <a:gd name="connsiteY45" fmla="*/ 3420702 h 5219763"/>
              <a:gd name="connsiteX46" fmla="*/ 896716 w 31115338"/>
              <a:gd name="connsiteY46" fmla="*/ 3287352 h 5219763"/>
              <a:gd name="connsiteX47" fmla="*/ 1039591 w 31115338"/>
              <a:gd name="connsiteY47" fmla="*/ 3011127 h 5219763"/>
              <a:gd name="connsiteX48" fmla="*/ 1411065 w 31115338"/>
              <a:gd name="connsiteY48" fmla="*/ 2877777 h 5219763"/>
              <a:gd name="connsiteX49" fmla="*/ 1685925 w 31115338"/>
              <a:gd name="connsiteY49" fmla="*/ 2811101 h 5219763"/>
              <a:gd name="connsiteX50" fmla="*/ 1856372 w 31115338"/>
              <a:gd name="connsiteY50" fmla="*/ 2588015 h 5219763"/>
              <a:gd name="connsiteX51" fmla="*/ 1976688 w 31115338"/>
              <a:gd name="connsiteY51" fmla="*/ 2632131 h 5219763"/>
              <a:gd name="connsiteX52" fmla="*/ 2096364 w 31115338"/>
              <a:gd name="connsiteY52" fmla="*/ 2476724 h 5219763"/>
              <a:gd name="connsiteX53" fmla="*/ 2345657 w 31115338"/>
              <a:gd name="connsiteY53" fmla="*/ 2479731 h 5219763"/>
              <a:gd name="connsiteX54" fmla="*/ 2480371 w 31115338"/>
              <a:gd name="connsiteY54" fmla="*/ 2628623 h 5219763"/>
              <a:gd name="connsiteX55" fmla="*/ 2674520 w 31115338"/>
              <a:gd name="connsiteY55" fmla="*/ 2575984 h 5219763"/>
              <a:gd name="connsiteX56" fmla="*/ 3007393 w 31115338"/>
              <a:gd name="connsiteY56" fmla="*/ 2543900 h 5219763"/>
              <a:gd name="connsiteX57" fmla="*/ 3316064 w 31115338"/>
              <a:gd name="connsiteY57" fmla="*/ 2553927 h 5219763"/>
              <a:gd name="connsiteX58" fmla="*/ 3380372 w 31115338"/>
              <a:gd name="connsiteY58" fmla="*/ 2407542 h 5219763"/>
              <a:gd name="connsiteX59" fmla="*/ 3510718 w 31115338"/>
              <a:gd name="connsiteY59" fmla="*/ 2314715 h 5219763"/>
              <a:gd name="connsiteX0" fmla="*/ 3510718 w 31088584"/>
              <a:gd name="connsiteY0" fmla="*/ 2314715 h 5219763"/>
              <a:gd name="connsiteX1" fmla="*/ 3834130 w 31088584"/>
              <a:gd name="connsiteY1" fmla="*/ 2124605 h 5219763"/>
              <a:gd name="connsiteX2" fmla="*/ 4068538 w 31088584"/>
              <a:gd name="connsiteY2" fmla="*/ 1879511 h 5219763"/>
              <a:gd name="connsiteX3" fmla="*/ 4447871 w 31088584"/>
              <a:gd name="connsiteY3" fmla="*/ 1929119 h 5219763"/>
              <a:gd name="connsiteX4" fmla="*/ 4932915 w 31088584"/>
              <a:gd name="connsiteY4" fmla="*/ 1735135 h 5219763"/>
              <a:gd name="connsiteX5" fmla="*/ 5055885 w 31088584"/>
              <a:gd name="connsiteY5" fmla="*/ 1743837 h 5219763"/>
              <a:gd name="connsiteX6" fmla="*/ 5262183 w 31088584"/>
              <a:gd name="connsiteY6" fmla="*/ 1451815 h 5219763"/>
              <a:gd name="connsiteX7" fmla="*/ 5527059 w 31088584"/>
              <a:gd name="connsiteY7" fmla="*/ 1877651 h 5219763"/>
              <a:gd name="connsiteX8" fmla="*/ 5685000 w 31088584"/>
              <a:gd name="connsiteY8" fmla="*/ 1313586 h 5219763"/>
              <a:gd name="connsiteX9" fmla="*/ 6111999 w 31088584"/>
              <a:gd name="connsiteY9" fmla="*/ 1040381 h 5219763"/>
              <a:gd name="connsiteX10" fmla="*/ 6234198 w 31088584"/>
              <a:gd name="connsiteY10" fmla="*/ 711420 h 5219763"/>
              <a:gd name="connsiteX11" fmla="*/ 6780318 w 31088584"/>
              <a:gd name="connsiteY11" fmla="*/ 865679 h 5219763"/>
              <a:gd name="connsiteX12" fmla="*/ 6991551 w 31088584"/>
              <a:gd name="connsiteY12" fmla="*/ 646373 h 5219763"/>
              <a:gd name="connsiteX13" fmla="*/ 7181354 w 31088584"/>
              <a:gd name="connsiteY13" fmla="*/ 571567 h 5219763"/>
              <a:gd name="connsiteX14" fmla="*/ 7486502 w 31088584"/>
              <a:gd name="connsiteY14" fmla="*/ 55600 h 5219763"/>
              <a:gd name="connsiteX15" fmla="*/ 7781108 w 31088584"/>
              <a:gd name="connsiteY15" fmla="*/ 168369 h 5219763"/>
              <a:gd name="connsiteX16" fmla="*/ 7901151 w 31088584"/>
              <a:gd name="connsiteY16" fmla="*/ 379045 h 5219763"/>
              <a:gd name="connsiteX17" fmla="*/ 8131660 w 31088584"/>
              <a:gd name="connsiteY17" fmla="*/ 649536 h 5219763"/>
              <a:gd name="connsiteX18" fmla="*/ 8253256 w 31088584"/>
              <a:gd name="connsiteY18" fmla="*/ 1075729 h 5219763"/>
              <a:gd name="connsiteX19" fmla="*/ 8413762 w 31088584"/>
              <a:gd name="connsiteY19" fmla="*/ 1247380 h 5219763"/>
              <a:gd name="connsiteX20" fmla="*/ 8595143 w 31088584"/>
              <a:gd name="connsiteY20" fmla="*/ 1505569 h 5219763"/>
              <a:gd name="connsiteX21" fmla="*/ 8706807 w 31088584"/>
              <a:gd name="connsiteY21" fmla="*/ 1539615 h 5219763"/>
              <a:gd name="connsiteX22" fmla="*/ 8790709 w 31088584"/>
              <a:gd name="connsiteY22" fmla="*/ 1670533 h 5219763"/>
              <a:gd name="connsiteX23" fmla="*/ 8960133 w 31088584"/>
              <a:gd name="connsiteY23" fmla="*/ 1574676 h 5219763"/>
              <a:gd name="connsiteX24" fmla="*/ 9298594 w 31088584"/>
              <a:gd name="connsiteY24" fmla="*/ 1504781 h 5219763"/>
              <a:gd name="connsiteX25" fmla="*/ 9997651 w 31088584"/>
              <a:gd name="connsiteY25" fmla="*/ 1443988 h 5219763"/>
              <a:gd name="connsiteX26" fmla="*/ 10436521 w 31088584"/>
              <a:gd name="connsiteY26" fmla="*/ 1197610 h 5219763"/>
              <a:gd name="connsiteX27" fmla="*/ 11441291 w 31088584"/>
              <a:gd name="connsiteY27" fmla="*/ 1674975 h 5219763"/>
              <a:gd name="connsiteX28" fmla="*/ 12457614 w 31088584"/>
              <a:gd name="connsiteY28" fmla="*/ 1336199 h 5219763"/>
              <a:gd name="connsiteX29" fmla="*/ 13277604 w 31088584"/>
              <a:gd name="connsiteY29" fmla="*/ 1151415 h 5219763"/>
              <a:gd name="connsiteX30" fmla="*/ 14465260 w 31088584"/>
              <a:gd name="connsiteY30" fmla="*/ 757639 h 5219763"/>
              <a:gd name="connsiteX31" fmla="*/ 15825300 w 31088584"/>
              <a:gd name="connsiteY31" fmla="*/ 969200 h 5219763"/>
              <a:gd name="connsiteX32" fmla="*/ 16505313 w 31088584"/>
              <a:gd name="connsiteY32" fmla="*/ 636744 h 5219763"/>
              <a:gd name="connsiteX33" fmla="*/ 17208004 w 31088584"/>
              <a:gd name="connsiteY33" fmla="*/ 515849 h 5219763"/>
              <a:gd name="connsiteX34" fmla="*/ 17752021 w 31088584"/>
              <a:gd name="connsiteY34" fmla="*/ 606520 h 5219763"/>
              <a:gd name="connsiteX35" fmla="*/ 18409374 w 31088584"/>
              <a:gd name="connsiteY35" fmla="*/ 364735 h 5219763"/>
              <a:gd name="connsiteX36" fmla="*/ 18976059 w 31088584"/>
              <a:gd name="connsiteY36" fmla="*/ 455406 h 5219763"/>
              <a:gd name="connsiteX37" fmla="*/ 19565408 w 31088584"/>
              <a:gd name="connsiteY37" fmla="*/ 2055 h 5219763"/>
              <a:gd name="connsiteX38" fmla="*/ 20109428 w 31088584"/>
              <a:gd name="connsiteY38" fmla="*/ 546069 h 5219763"/>
              <a:gd name="connsiteX39" fmla="*/ 20834785 w 31088584"/>
              <a:gd name="connsiteY39" fmla="*/ 1029643 h 5219763"/>
              <a:gd name="connsiteX40" fmla="*/ 30431453 w 31088584"/>
              <a:gd name="connsiteY40" fmla="*/ 5213890 h 5219763"/>
              <a:gd name="connsiteX41" fmla="*/ 12049 w 31088584"/>
              <a:gd name="connsiteY41" fmla="*/ 5219765 h 5219763"/>
              <a:gd name="connsiteX42" fmla="*/ 2559 w 31088584"/>
              <a:gd name="connsiteY42" fmla="*/ 3792176 h 5219763"/>
              <a:gd name="connsiteX43" fmla="*/ 202583 w 31088584"/>
              <a:gd name="connsiteY43" fmla="*/ 3525476 h 5219763"/>
              <a:gd name="connsiteX44" fmla="*/ 458567 w 31088584"/>
              <a:gd name="connsiteY44" fmla="*/ 3611202 h 5219763"/>
              <a:gd name="connsiteX45" fmla="*/ 696691 w 31088584"/>
              <a:gd name="connsiteY45" fmla="*/ 3420702 h 5219763"/>
              <a:gd name="connsiteX46" fmla="*/ 896716 w 31088584"/>
              <a:gd name="connsiteY46" fmla="*/ 3287352 h 5219763"/>
              <a:gd name="connsiteX47" fmla="*/ 1039591 w 31088584"/>
              <a:gd name="connsiteY47" fmla="*/ 3011127 h 5219763"/>
              <a:gd name="connsiteX48" fmla="*/ 1411065 w 31088584"/>
              <a:gd name="connsiteY48" fmla="*/ 2877777 h 5219763"/>
              <a:gd name="connsiteX49" fmla="*/ 1685925 w 31088584"/>
              <a:gd name="connsiteY49" fmla="*/ 2811101 h 5219763"/>
              <a:gd name="connsiteX50" fmla="*/ 1856372 w 31088584"/>
              <a:gd name="connsiteY50" fmla="*/ 2588015 h 5219763"/>
              <a:gd name="connsiteX51" fmla="*/ 1976688 w 31088584"/>
              <a:gd name="connsiteY51" fmla="*/ 2632131 h 5219763"/>
              <a:gd name="connsiteX52" fmla="*/ 2096364 w 31088584"/>
              <a:gd name="connsiteY52" fmla="*/ 2476724 h 5219763"/>
              <a:gd name="connsiteX53" fmla="*/ 2345657 w 31088584"/>
              <a:gd name="connsiteY53" fmla="*/ 2479731 h 5219763"/>
              <a:gd name="connsiteX54" fmla="*/ 2480371 w 31088584"/>
              <a:gd name="connsiteY54" fmla="*/ 2628623 h 5219763"/>
              <a:gd name="connsiteX55" fmla="*/ 2674520 w 31088584"/>
              <a:gd name="connsiteY55" fmla="*/ 2575984 h 5219763"/>
              <a:gd name="connsiteX56" fmla="*/ 3007393 w 31088584"/>
              <a:gd name="connsiteY56" fmla="*/ 2543900 h 5219763"/>
              <a:gd name="connsiteX57" fmla="*/ 3316064 w 31088584"/>
              <a:gd name="connsiteY57" fmla="*/ 2553927 h 5219763"/>
              <a:gd name="connsiteX58" fmla="*/ 3380372 w 31088584"/>
              <a:gd name="connsiteY58" fmla="*/ 2407542 h 5219763"/>
              <a:gd name="connsiteX59" fmla="*/ 3510718 w 31088584"/>
              <a:gd name="connsiteY59" fmla="*/ 2314715 h 5219763"/>
              <a:gd name="connsiteX0" fmla="*/ 3510718 w 31088584"/>
              <a:gd name="connsiteY0" fmla="*/ 2314963 h 5220011"/>
              <a:gd name="connsiteX1" fmla="*/ 3834130 w 31088584"/>
              <a:gd name="connsiteY1" fmla="*/ 2124853 h 5220011"/>
              <a:gd name="connsiteX2" fmla="*/ 4068538 w 31088584"/>
              <a:gd name="connsiteY2" fmla="*/ 1879759 h 5220011"/>
              <a:gd name="connsiteX3" fmla="*/ 4447871 w 31088584"/>
              <a:gd name="connsiteY3" fmla="*/ 1929367 h 5220011"/>
              <a:gd name="connsiteX4" fmla="*/ 4932915 w 31088584"/>
              <a:gd name="connsiteY4" fmla="*/ 1735383 h 5220011"/>
              <a:gd name="connsiteX5" fmla="*/ 5055885 w 31088584"/>
              <a:gd name="connsiteY5" fmla="*/ 1744085 h 5220011"/>
              <a:gd name="connsiteX6" fmla="*/ 5262183 w 31088584"/>
              <a:gd name="connsiteY6" fmla="*/ 1452063 h 5220011"/>
              <a:gd name="connsiteX7" fmla="*/ 5527059 w 31088584"/>
              <a:gd name="connsiteY7" fmla="*/ 1877899 h 5220011"/>
              <a:gd name="connsiteX8" fmla="*/ 5685000 w 31088584"/>
              <a:gd name="connsiteY8" fmla="*/ 1313834 h 5220011"/>
              <a:gd name="connsiteX9" fmla="*/ 6111999 w 31088584"/>
              <a:gd name="connsiteY9" fmla="*/ 1040629 h 5220011"/>
              <a:gd name="connsiteX10" fmla="*/ 6234198 w 31088584"/>
              <a:gd name="connsiteY10" fmla="*/ 711668 h 5220011"/>
              <a:gd name="connsiteX11" fmla="*/ 6780318 w 31088584"/>
              <a:gd name="connsiteY11" fmla="*/ 865927 h 5220011"/>
              <a:gd name="connsiteX12" fmla="*/ 6991551 w 31088584"/>
              <a:gd name="connsiteY12" fmla="*/ 646621 h 5220011"/>
              <a:gd name="connsiteX13" fmla="*/ 7181354 w 31088584"/>
              <a:gd name="connsiteY13" fmla="*/ 571815 h 5220011"/>
              <a:gd name="connsiteX14" fmla="*/ 7486502 w 31088584"/>
              <a:gd name="connsiteY14" fmla="*/ 55848 h 5220011"/>
              <a:gd name="connsiteX15" fmla="*/ 7781108 w 31088584"/>
              <a:gd name="connsiteY15" fmla="*/ 168617 h 5220011"/>
              <a:gd name="connsiteX16" fmla="*/ 7901151 w 31088584"/>
              <a:gd name="connsiteY16" fmla="*/ 379293 h 5220011"/>
              <a:gd name="connsiteX17" fmla="*/ 8131660 w 31088584"/>
              <a:gd name="connsiteY17" fmla="*/ 649784 h 5220011"/>
              <a:gd name="connsiteX18" fmla="*/ 8253256 w 31088584"/>
              <a:gd name="connsiteY18" fmla="*/ 1075977 h 5220011"/>
              <a:gd name="connsiteX19" fmla="*/ 8413762 w 31088584"/>
              <a:gd name="connsiteY19" fmla="*/ 1247628 h 5220011"/>
              <a:gd name="connsiteX20" fmla="*/ 8595143 w 31088584"/>
              <a:gd name="connsiteY20" fmla="*/ 1505817 h 5220011"/>
              <a:gd name="connsiteX21" fmla="*/ 8706807 w 31088584"/>
              <a:gd name="connsiteY21" fmla="*/ 1539863 h 5220011"/>
              <a:gd name="connsiteX22" fmla="*/ 8790709 w 31088584"/>
              <a:gd name="connsiteY22" fmla="*/ 1670781 h 5220011"/>
              <a:gd name="connsiteX23" fmla="*/ 8960133 w 31088584"/>
              <a:gd name="connsiteY23" fmla="*/ 1574924 h 5220011"/>
              <a:gd name="connsiteX24" fmla="*/ 9298594 w 31088584"/>
              <a:gd name="connsiteY24" fmla="*/ 1505029 h 5220011"/>
              <a:gd name="connsiteX25" fmla="*/ 9997651 w 31088584"/>
              <a:gd name="connsiteY25" fmla="*/ 1444236 h 5220011"/>
              <a:gd name="connsiteX26" fmla="*/ 10436521 w 31088584"/>
              <a:gd name="connsiteY26" fmla="*/ 1197858 h 5220011"/>
              <a:gd name="connsiteX27" fmla="*/ 11441291 w 31088584"/>
              <a:gd name="connsiteY27" fmla="*/ 1675223 h 5220011"/>
              <a:gd name="connsiteX28" fmla="*/ 12457614 w 31088584"/>
              <a:gd name="connsiteY28" fmla="*/ 1336447 h 5220011"/>
              <a:gd name="connsiteX29" fmla="*/ 13277604 w 31088584"/>
              <a:gd name="connsiteY29" fmla="*/ 1151663 h 5220011"/>
              <a:gd name="connsiteX30" fmla="*/ 14465260 w 31088584"/>
              <a:gd name="connsiteY30" fmla="*/ 757887 h 5220011"/>
              <a:gd name="connsiteX31" fmla="*/ 15825300 w 31088584"/>
              <a:gd name="connsiteY31" fmla="*/ 969448 h 5220011"/>
              <a:gd name="connsiteX32" fmla="*/ 16505313 w 31088584"/>
              <a:gd name="connsiteY32" fmla="*/ 636992 h 5220011"/>
              <a:gd name="connsiteX33" fmla="*/ 17208004 w 31088584"/>
              <a:gd name="connsiteY33" fmla="*/ 516097 h 5220011"/>
              <a:gd name="connsiteX34" fmla="*/ 17752021 w 31088584"/>
              <a:gd name="connsiteY34" fmla="*/ 606768 h 5220011"/>
              <a:gd name="connsiteX35" fmla="*/ 18409374 w 31088584"/>
              <a:gd name="connsiteY35" fmla="*/ 364983 h 5220011"/>
              <a:gd name="connsiteX36" fmla="*/ 18976059 w 31088584"/>
              <a:gd name="connsiteY36" fmla="*/ 455654 h 5220011"/>
              <a:gd name="connsiteX37" fmla="*/ 19565408 w 31088584"/>
              <a:gd name="connsiteY37" fmla="*/ 2303 h 5220011"/>
              <a:gd name="connsiteX38" fmla="*/ 20109428 w 31088584"/>
              <a:gd name="connsiteY38" fmla="*/ 546317 h 5220011"/>
              <a:gd name="connsiteX39" fmla="*/ 20472103 w 31088584"/>
              <a:gd name="connsiteY39" fmla="*/ 1211229 h 5220011"/>
              <a:gd name="connsiteX40" fmla="*/ 20834785 w 31088584"/>
              <a:gd name="connsiteY40" fmla="*/ 1029891 h 5220011"/>
              <a:gd name="connsiteX41" fmla="*/ 30431453 w 31088584"/>
              <a:gd name="connsiteY41" fmla="*/ 5214138 h 5220011"/>
              <a:gd name="connsiteX42" fmla="*/ 12049 w 31088584"/>
              <a:gd name="connsiteY42" fmla="*/ 5220013 h 5220011"/>
              <a:gd name="connsiteX43" fmla="*/ 2559 w 31088584"/>
              <a:gd name="connsiteY43" fmla="*/ 3792424 h 5220011"/>
              <a:gd name="connsiteX44" fmla="*/ 202583 w 31088584"/>
              <a:gd name="connsiteY44" fmla="*/ 3525724 h 5220011"/>
              <a:gd name="connsiteX45" fmla="*/ 458567 w 31088584"/>
              <a:gd name="connsiteY45" fmla="*/ 3611450 h 5220011"/>
              <a:gd name="connsiteX46" fmla="*/ 696691 w 31088584"/>
              <a:gd name="connsiteY46" fmla="*/ 3420950 h 5220011"/>
              <a:gd name="connsiteX47" fmla="*/ 896716 w 31088584"/>
              <a:gd name="connsiteY47" fmla="*/ 3287600 h 5220011"/>
              <a:gd name="connsiteX48" fmla="*/ 1039591 w 31088584"/>
              <a:gd name="connsiteY48" fmla="*/ 3011375 h 5220011"/>
              <a:gd name="connsiteX49" fmla="*/ 1411065 w 31088584"/>
              <a:gd name="connsiteY49" fmla="*/ 2878025 h 5220011"/>
              <a:gd name="connsiteX50" fmla="*/ 1685925 w 31088584"/>
              <a:gd name="connsiteY50" fmla="*/ 2811349 h 5220011"/>
              <a:gd name="connsiteX51" fmla="*/ 1856372 w 31088584"/>
              <a:gd name="connsiteY51" fmla="*/ 2588263 h 5220011"/>
              <a:gd name="connsiteX52" fmla="*/ 1976688 w 31088584"/>
              <a:gd name="connsiteY52" fmla="*/ 2632379 h 5220011"/>
              <a:gd name="connsiteX53" fmla="*/ 2096364 w 31088584"/>
              <a:gd name="connsiteY53" fmla="*/ 2476972 h 5220011"/>
              <a:gd name="connsiteX54" fmla="*/ 2345657 w 31088584"/>
              <a:gd name="connsiteY54" fmla="*/ 2479979 h 5220011"/>
              <a:gd name="connsiteX55" fmla="*/ 2480371 w 31088584"/>
              <a:gd name="connsiteY55" fmla="*/ 2628871 h 5220011"/>
              <a:gd name="connsiteX56" fmla="*/ 2674520 w 31088584"/>
              <a:gd name="connsiteY56" fmla="*/ 2576232 h 5220011"/>
              <a:gd name="connsiteX57" fmla="*/ 3007393 w 31088584"/>
              <a:gd name="connsiteY57" fmla="*/ 2544148 h 5220011"/>
              <a:gd name="connsiteX58" fmla="*/ 3316064 w 31088584"/>
              <a:gd name="connsiteY58" fmla="*/ 2554175 h 5220011"/>
              <a:gd name="connsiteX59" fmla="*/ 3380372 w 31088584"/>
              <a:gd name="connsiteY59" fmla="*/ 2407790 h 5220011"/>
              <a:gd name="connsiteX60" fmla="*/ 3510718 w 31088584"/>
              <a:gd name="connsiteY60" fmla="*/ 2314963 h 5220011"/>
              <a:gd name="connsiteX0" fmla="*/ 3510718 w 31088584"/>
              <a:gd name="connsiteY0" fmla="*/ 2314963 h 5220011"/>
              <a:gd name="connsiteX1" fmla="*/ 3834130 w 31088584"/>
              <a:gd name="connsiteY1" fmla="*/ 2124853 h 5220011"/>
              <a:gd name="connsiteX2" fmla="*/ 4068538 w 31088584"/>
              <a:gd name="connsiteY2" fmla="*/ 1879759 h 5220011"/>
              <a:gd name="connsiteX3" fmla="*/ 4447871 w 31088584"/>
              <a:gd name="connsiteY3" fmla="*/ 1929367 h 5220011"/>
              <a:gd name="connsiteX4" fmla="*/ 4932915 w 31088584"/>
              <a:gd name="connsiteY4" fmla="*/ 1735383 h 5220011"/>
              <a:gd name="connsiteX5" fmla="*/ 5055885 w 31088584"/>
              <a:gd name="connsiteY5" fmla="*/ 1744085 h 5220011"/>
              <a:gd name="connsiteX6" fmla="*/ 5262183 w 31088584"/>
              <a:gd name="connsiteY6" fmla="*/ 1452063 h 5220011"/>
              <a:gd name="connsiteX7" fmla="*/ 5527059 w 31088584"/>
              <a:gd name="connsiteY7" fmla="*/ 1877899 h 5220011"/>
              <a:gd name="connsiteX8" fmla="*/ 5685000 w 31088584"/>
              <a:gd name="connsiteY8" fmla="*/ 1313834 h 5220011"/>
              <a:gd name="connsiteX9" fmla="*/ 6111999 w 31088584"/>
              <a:gd name="connsiteY9" fmla="*/ 1040629 h 5220011"/>
              <a:gd name="connsiteX10" fmla="*/ 6234198 w 31088584"/>
              <a:gd name="connsiteY10" fmla="*/ 711668 h 5220011"/>
              <a:gd name="connsiteX11" fmla="*/ 6780318 w 31088584"/>
              <a:gd name="connsiteY11" fmla="*/ 865927 h 5220011"/>
              <a:gd name="connsiteX12" fmla="*/ 6991551 w 31088584"/>
              <a:gd name="connsiteY12" fmla="*/ 646621 h 5220011"/>
              <a:gd name="connsiteX13" fmla="*/ 7181354 w 31088584"/>
              <a:gd name="connsiteY13" fmla="*/ 571815 h 5220011"/>
              <a:gd name="connsiteX14" fmla="*/ 7486502 w 31088584"/>
              <a:gd name="connsiteY14" fmla="*/ 55848 h 5220011"/>
              <a:gd name="connsiteX15" fmla="*/ 7781108 w 31088584"/>
              <a:gd name="connsiteY15" fmla="*/ 168617 h 5220011"/>
              <a:gd name="connsiteX16" fmla="*/ 7901151 w 31088584"/>
              <a:gd name="connsiteY16" fmla="*/ 379293 h 5220011"/>
              <a:gd name="connsiteX17" fmla="*/ 8131660 w 31088584"/>
              <a:gd name="connsiteY17" fmla="*/ 649784 h 5220011"/>
              <a:gd name="connsiteX18" fmla="*/ 8253256 w 31088584"/>
              <a:gd name="connsiteY18" fmla="*/ 1075977 h 5220011"/>
              <a:gd name="connsiteX19" fmla="*/ 8413762 w 31088584"/>
              <a:gd name="connsiteY19" fmla="*/ 1247628 h 5220011"/>
              <a:gd name="connsiteX20" fmla="*/ 8595143 w 31088584"/>
              <a:gd name="connsiteY20" fmla="*/ 1505817 h 5220011"/>
              <a:gd name="connsiteX21" fmla="*/ 8706807 w 31088584"/>
              <a:gd name="connsiteY21" fmla="*/ 1539863 h 5220011"/>
              <a:gd name="connsiteX22" fmla="*/ 8790709 w 31088584"/>
              <a:gd name="connsiteY22" fmla="*/ 1670781 h 5220011"/>
              <a:gd name="connsiteX23" fmla="*/ 8960133 w 31088584"/>
              <a:gd name="connsiteY23" fmla="*/ 1574924 h 5220011"/>
              <a:gd name="connsiteX24" fmla="*/ 9298594 w 31088584"/>
              <a:gd name="connsiteY24" fmla="*/ 1505029 h 5220011"/>
              <a:gd name="connsiteX25" fmla="*/ 9997651 w 31088584"/>
              <a:gd name="connsiteY25" fmla="*/ 1444236 h 5220011"/>
              <a:gd name="connsiteX26" fmla="*/ 10436521 w 31088584"/>
              <a:gd name="connsiteY26" fmla="*/ 1197858 h 5220011"/>
              <a:gd name="connsiteX27" fmla="*/ 11441291 w 31088584"/>
              <a:gd name="connsiteY27" fmla="*/ 1675223 h 5220011"/>
              <a:gd name="connsiteX28" fmla="*/ 12457614 w 31088584"/>
              <a:gd name="connsiteY28" fmla="*/ 1336447 h 5220011"/>
              <a:gd name="connsiteX29" fmla="*/ 13277604 w 31088584"/>
              <a:gd name="connsiteY29" fmla="*/ 1151663 h 5220011"/>
              <a:gd name="connsiteX30" fmla="*/ 14465260 w 31088584"/>
              <a:gd name="connsiteY30" fmla="*/ 757887 h 5220011"/>
              <a:gd name="connsiteX31" fmla="*/ 15825300 w 31088584"/>
              <a:gd name="connsiteY31" fmla="*/ 969448 h 5220011"/>
              <a:gd name="connsiteX32" fmla="*/ 16505313 w 31088584"/>
              <a:gd name="connsiteY32" fmla="*/ 636992 h 5220011"/>
              <a:gd name="connsiteX33" fmla="*/ 17208004 w 31088584"/>
              <a:gd name="connsiteY33" fmla="*/ 516097 h 5220011"/>
              <a:gd name="connsiteX34" fmla="*/ 17752021 w 31088584"/>
              <a:gd name="connsiteY34" fmla="*/ 606768 h 5220011"/>
              <a:gd name="connsiteX35" fmla="*/ 18409374 w 31088584"/>
              <a:gd name="connsiteY35" fmla="*/ 364983 h 5220011"/>
              <a:gd name="connsiteX36" fmla="*/ 18976059 w 31088584"/>
              <a:gd name="connsiteY36" fmla="*/ 455654 h 5220011"/>
              <a:gd name="connsiteX37" fmla="*/ 19565408 w 31088584"/>
              <a:gd name="connsiteY37" fmla="*/ 2303 h 5220011"/>
              <a:gd name="connsiteX38" fmla="*/ 20109428 w 31088584"/>
              <a:gd name="connsiteY38" fmla="*/ 546317 h 5220011"/>
              <a:gd name="connsiteX39" fmla="*/ 20540110 w 31088584"/>
              <a:gd name="connsiteY39" fmla="*/ 334759 h 5220011"/>
              <a:gd name="connsiteX40" fmla="*/ 20834785 w 31088584"/>
              <a:gd name="connsiteY40" fmla="*/ 1029891 h 5220011"/>
              <a:gd name="connsiteX41" fmla="*/ 30431453 w 31088584"/>
              <a:gd name="connsiteY41" fmla="*/ 5214138 h 5220011"/>
              <a:gd name="connsiteX42" fmla="*/ 12049 w 31088584"/>
              <a:gd name="connsiteY42" fmla="*/ 5220013 h 5220011"/>
              <a:gd name="connsiteX43" fmla="*/ 2559 w 31088584"/>
              <a:gd name="connsiteY43" fmla="*/ 3792424 h 5220011"/>
              <a:gd name="connsiteX44" fmla="*/ 202583 w 31088584"/>
              <a:gd name="connsiteY44" fmla="*/ 3525724 h 5220011"/>
              <a:gd name="connsiteX45" fmla="*/ 458567 w 31088584"/>
              <a:gd name="connsiteY45" fmla="*/ 3611450 h 5220011"/>
              <a:gd name="connsiteX46" fmla="*/ 696691 w 31088584"/>
              <a:gd name="connsiteY46" fmla="*/ 3420950 h 5220011"/>
              <a:gd name="connsiteX47" fmla="*/ 896716 w 31088584"/>
              <a:gd name="connsiteY47" fmla="*/ 3287600 h 5220011"/>
              <a:gd name="connsiteX48" fmla="*/ 1039591 w 31088584"/>
              <a:gd name="connsiteY48" fmla="*/ 3011375 h 5220011"/>
              <a:gd name="connsiteX49" fmla="*/ 1411065 w 31088584"/>
              <a:gd name="connsiteY49" fmla="*/ 2878025 h 5220011"/>
              <a:gd name="connsiteX50" fmla="*/ 1685925 w 31088584"/>
              <a:gd name="connsiteY50" fmla="*/ 2811349 h 5220011"/>
              <a:gd name="connsiteX51" fmla="*/ 1856372 w 31088584"/>
              <a:gd name="connsiteY51" fmla="*/ 2588263 h 5220011"/>
              <a:gd name="connsiteX52" fmla="*/ 1976688 w 31088584"/>
              <a:gd name="connsiteY52" fmla="*/ 2632379 h 5220011"/>
              <a:gd name="connsiteX53" fmla="*/ 2096364 w 31088584"/>
              <a:gd name="connsiteY53" fmla="*/ 2476972 h 5220011"/>
              <a:gd name="connsiteX54" fmla="*/ 2345657 w 31088584"/>
              <a:gd name="connsiteY54" fmla="*/ 2479979 h 5220011"/>
              <a:gd name="connsiteX55" fmla="*/ 2480371 w 31088584"/>
              <a:gd name="connsiteY55" fmla="*/ 2628871 h 5220011"/>
              <a:gd name="connsiteX56" fmla="*/ 2674520 w 31088584"/>
              <a:gd name="connsiteY56" fmla="*/ 2576232 h 5220011"/>
              <a:gd name="connsiteX57" fmla="*/ 3007393 w 31088584"/>
              <a:gd name="connsiteY57" fmla="*/ 2544148 h 5220011"/>
              <a:gd name="connsiteX58" fmla="*/ 3316064 w 31088584"/>
              <a:gd name="connsiteY58" fmla="*/ 2554175 h 5220011"/>
              <a:gd name="connsiteX59" fmla="*/ 3380372 w 31088584"/>
              <a:gd name="connsiteY59" fmla="*/ 2407790 h 5220011"/>
              <a:gd name="connsiteX60" fmla="*/ 3510718 w 31088584"/>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540110 w 31127133"/>
              <a:gd name="connsiteY39" fmla="*/ 334759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562777 w 31127133"/>
              <a:gd name="connsiteY39" fmla="*/ 848549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46864"/>
              <a:gd name="connsiteY0" fmla="*/ 2314963 h 5220011"/>
              <a:gd name="connsiteX1" fmla="*/ 3834130 w 31146864"/>
              <a:gd name="connsiteY1" fmla="*/ 2124853 h 5220011"/>
              <a:gd name="connsiteX2" fmla="*/ 4068538 w 31146864"/>
              <a:gd name="connsiteY2" fmla="*/ 1879759 h 5220011"/>
              <a:gd name="connsiteX3" fmla="*/ 4447871 w 31146864"/>
              <a:gd name="connsiteY3" fmla="*/ 1929367 h 5220011"/>
              <a:gd name="connsiteX4" fmla="*/ 4932915 w 31146864"/>
              <a:gd name="connsiteY4" fmla="*/ 1735383 h 5220011"/>
              <a:gd name="connsiteX5" fmla="*/ 5055885 w 31146864"/>
              <a:gd name="connsiteY5" fmla="*/ 1744085 h 5220011"/>
              <a:gd name="connsiteX6" fmla="*/ 5262183 w 31146864"/>
              <a:gd name="connsiteY6" fmla="*/ 1452063 h 5220011"/>
              <a:gd name="connsiteX7" fmla="*/ 5527059 w 31146864"/>
              <a:gd name="connsiteY7" fmla="*/ 1877899 h 5220011"/>
              <a:gd name="connsiteX8" fmla="*/ 5685000 w 31146864"/>
              <a:gd name="connsiteY8" fmla="*/ 1313834 h 5220011"/>
              <a:gd name="connsiteX9" fmla="*/ 6111999 w 31146864"/>
              <a:gd name="connsiteY9" fmla="*/ 1040629 h 5220011"/>
              <a:gd name="connsiteX10" fmla="*/ 6234198 w 31146864"/>
              <a:gd name="connsiteY10" fmla="*/ 711668 h 5220011"/>
              <a:gd name="connsiteX11" fmla="*/ 6780318 w 31146864"/>
              <a:gd name="connsiteY11" fmla="*/ 865927 h 5220011"/>
              <a:gd name="connsiteX12" fmla="*/ 6991551 w 31146864"/>
              <a:gd name="connsiteY12" fmla="*/ 646621 h 5220011"/>
              <a:gd name="connsiteX13" fmla="*/ 7181354 w 31146864"/>
              <a:gd name="connsiteY13" fmla="*/ 571815 h 5220011"/>
              <a:gd name="connsiteX14" fmla="*/ 7486502 w 31146864"/>
              <a:gd name="connsiteY14" fmla="*/ 55848 h 5220011"/>
              <a:gd name="connsiteX15" fmla="*/ 7781108 w 31146864"/>
              <a:gd name="connsiteY15" fmla="*/ 168617 h 5220011"/>
              <a:gd name="connsiteX16" fmla="*/ 7901151 w 31146864"/>
              <a:gd name="connsiteY16" fmla="*/ 379293 h 5220011"/>
              <a:gd name="connsiteX17" fmla="*/ 8131660 w 31146864"/>
              <a:gd name="connsiteY17" fmla="*/ 649784 h 5220011"/>
              <a:gd name="connsiteX18" fmla="*/ 8253256 w 31146864"/>
              <a:gd name="connsiteY18" fmla="*/ 1075977 h 5220011"/>
              <a:gd name="connsiteX19" fmla="*/ 8413762 w 31146864"/>
              <a:gd name="connsiteY19" fmla="*/ 1247628 h 5220011"/>
              <a:gd name="connsiteX20" fmla="*/ 8595143 w 31146864"/>
              <a:gd name="connsiteY20" fmla="*/ 1505817 h 5220011"/>
              <a:gd name="connsiteX21" fmla="*/ 8706807 w 31146864"/>
              <a:gd name="connsiteY21" fmla="*/ 1539863 h 5220011"/>
              <a:gd name="connsiteX22" fmla="*/ 8790709 w 31146864"/>
              <a:gd name="connsiteY22" fmla="*/ 1670781 h 5220011"/>
              <a:gd name="connsiteX23" fmla="*/ 8960133 w 31146864"/>
              <a:gd name="connsiteY23" fmla="*/ 1574924 h 5220011"/>
              <a:gd name="connsiteX24" fmla="*/ 9298594 w 31146864"/>
              <a:gd name="connsiteY24" fmla="*/ 1505029 h 5220011"/>
              <a:gd name="connsiteX25" fmla="*/ 9997651 w 31146864"/>
              <a:gd name="connsiteY25" fmla="*/ 1444236 h 5220011"/>
              <a:gd name="connsiteX26" fmla="*/ 10436521 w 31146864"/>
              <a:gd name="connsiteY26" fmla="*/ 1197858 h 5220011"/>
              <a:gd name="connsiteX27" fmla="*/ 11441291 w 31146864"/>
              <a:gd name="connsiteY27" fmla="*/ 1675223 h 5220011"/>
              <a:gd name="connsiteX28" fmla="*/ 12457614 w 31146864"/>
              <a:gd name="connsiteY28" fmla="*/ 1336447 h 5220011"/>
              <a:gd name="connsiteX29" fmla="*/ 13277604 w 31146864"/>
              <a:gd name="connsiteY29" fmla="*/ 1151663 h 5220011"/>
              <a:gd name="connsiteX30" fmla="*/ 14465260 w 31146864"/>
              <a:gd name="connsiteY30" fmla="*/ 757887 h 5220011"/>
              <a:gd name="connsiteX31" fmla="*/ 15825300 w 31146864"/>
              <a:gd name="connsiteY31" fmla="*/ 969448 h 5220011"/>
              <a:gd name="connsiteX32" fmla="*/ 16505313 w 31146864"/>
              <a:gd name="connsiteY32" fmla="*/ 636992 h 5220011"/>
              <a:gd name="connsiteX33" fmla="*/ 17208004 w 31146864"/>
              <a:gd name="connsiteY33" fmla="*/ 516097 h 5220011"/>
              <a:gd name="connsiteX34" fmla="*/ 17752021 w 31146864"/>
              <a:gd name="connsiteY34" fmla="*/ 606768 h 5220011"/>
              <a:gd name="connsiteX35" fmla="*/ 18409374 w 31146864"/>
              <a:gd name="connsiteY35" fmla="*/ 364983 h 5220011"/>
              <a:gd name="connsiteX36" fmla="*/ 18976059 w 31146864"/>
              <a:gd name="connsiteY36" fmla="*/ 455654 h 5220011"/>
              <a:gd name="connsiteX37" fmla="*/ 19565408 w 31146864"/>
              <a:gd name="connsiteY37" fmla="*/ 2303 h 5220011"/>
              <a:gd name="connsiteX38" fmla="*/ 20109428 w 31146864"/>
              <a:gd name="connsiteY38" fmla="*/ 546317 h 5220011"/>
              <a:gd name="connsiteX39" fmla="*/ 20449445 w 31146864"/>
              <a:gd name="connsiteY39" fmla="*/ 999663 h 5220011"/>
              <a:gd name="connsiteX40" fmla="*/ 21968153 w 31146864"/>
              <a:gd name="connsiteY40" fmla="*/ 667220 h 5220011"/>
              <a:gd name="connsiteX41" fmla="*/ 30431453 w 31146864"/>
              <a:gd name="connsiteY41" fmla="*/ 5214138 h 5220011"/>
              <a:gd name="connsiteX42" fmla="*/ 12049 w 31146864"/>
              <a:gd name="connsiteY42" fmla="*/ 5220013 h 5220011"/>
              <a:gd name="connsiteX43" fmla="*/ 2559 w 31146864"/>
              <a:gd name="connsiteY43" fmla="*/ 3792424 h 5220011"/>
              <a:gd name="connsiteX44" fmla="*/ 202583 w 31146864"/>
              <a:gd name="connsiteY44" fmla="*/ 3525724 h 5220011"/>
              <a:gd name="connsiteX45" fmla="*/ 458567 w 31146864"/>
              <a:gd name="connsiteY45" fmla="*/ 3611450 h 5220011"/>
              <a:gd name="connsiteX46" fmla="*/ 696691 w 31146864"/>
              <a:gd name="connsiteY46" fmla="*/ 3420950 h 5220011"/>
              <a:gd name="connsiteX47" fmla="*/ 896716 w 31146864"/>
              <a:gd name="connsiteY47" fmla="*/ 3287600 h 5220011"/>
              <a:gd name="connsiteX48" fmla="*/ 1039591 w 31146864"/>
              <a:gd name="connsiteY48" fmla="*/ 3011375 h 5220011"/>
              <a:gd name="connsiteX49" fmla="*/ 1411065 w 31146864"/>
              <a:gd name="connsiteY49" fmla="*/ 2878025 h 5220011"/>
              <a:gd name="connsiteX50" fmla="*/ 1685925 w 31146864"/>
              <a:gd name="connsiteY50" fmla="*/ 2811349 h 5220011"/>
              <a:gd name="connsiteX51" fmla="*/ 1856372 w 31146864"/>
              <a:gd name="connsiteY51" fmla="*/ 2588263 h 5220011"/>
              <a:gd name="connsiteX52" fmla="*/ 1976688 w 31146864"/>
              <a:gd name="connsiteY52" fmla="*/ 2632379 h 5220011"/>
              <a:gd name="connsiteX53" fmla="*/ 2096364 w 31146864"/>
              <a:gd name="connsiteY53" fmla="*/ 2476972 h 5220011"/>
              <a:gd name="connsiteX54" fmla="*/ 2345657 w 31146864"/>
              <a:gd name="connsiteY54" fmla="*/ 2479979 h 5220011"/>
              <a:gd name="connsiteX55" fmla="*/ 2480371 w 31146864"/>
              <a:gd name="connsiteY55" fmla="*/ 2628871 h 5220011"/>
              <a:gd name="connsiteX56" fmla="*/ 2674520 w 31146864"/>
              <a:gd name="connsiteY56" fmla="*/ 2576232 h 5220011"/>
              <a:gd name="connsiteX57" fmla="*/ 3007393 w 31146864"/>
              <a:gd name="connsiteY57" fmla="*/ 2544148 h 5220011"/>
              <a:gd name="connsiteX58" fmla="*/ 3316064 w 31146864"/>
              <a:gd name="connsiteY58" fmla="*/ 2554175 h 5220011"/>
              <a:gd name="connsiteX59" fmla="*/ 3380372 w 31146864"/>
              <a:gd name="connsiteY59" fmla="*/ 2407790 h 5220011"/>
              <a:gd name="connsiteX60" fmla="*/ 3510718 w 31146864"/>
              <a:gd name="connsiteY60" fmla="*/ 2314963 h 5220011"/>
              <a:gd name="connsiteX0" fmla="*/ 3510718 w 31146864"/>
              <a:gd name="connsiteY0" fmla="*/ 2314963 h 5220011"/>
              <a:gd name="connsiteX1" fmla="*/ 3834130 w 31146864"/>
              <a:gd name="connsiteY1" fmla="*/ 2124853 h 5220011"/>
              <a:gd name="connsiteX2" fmla="*/ 4068538 w 31146864"/>
              <a:gd name="connsiteY2" fmla="*/ 1879759 h 5220011"/>
              <a:gd name="connsiteX3" fmla="*/ 4447871 w 31146864"/>
              <a:gd name="connsiteY3" fmla="*/ 1929367 h 5220011"/>
              <a:gd name="connsiteX4" fmla="*/ 4932915 w 31146864"/>
              <a:gd name="connsiteY4" fmla="*/ 1735383 h 5220011"/>
              <a:gd name="connsiteX5" fmla="*/ 5055885 w 31146864"/>
              <a:gd name="connsiteY5" fmla="*/ 1744085 h 5220011"/>
              <a:gd name="connsiteX6" fmla="*/ 5262183 w 31146864"/>
              <a:gd name="connsiteY6" fmla="*/ 1452063 h 5220011"/>
              <a:gd name="connsiteX7" fmla="*/ 5527059 w 31146864"/>
              <a:gd name="connsiteY7" fmla="*/ 1877899 h 5220011"/>
              <a:gd name="connsiteX8" fmla="*/ 5685000 w 31146864"/>
              <a:gd name="connsiteY8" fmla="*/ 1313834 h 5220011"/>
              <a:gd name="connsiteX9" fmla="*/ 6111999 w 31146864"/>
              <a:gd name="connsiteY9" fmla="*/ 1040629 h 5220011"/>
              <a:gd name="connsiteX10" fmla="*/ 6234198 w 31146864"/>
              <a:gd name="connsiteY10" fmla="*/ 711668 h 5220011"/>
              <a:gd name="connsiteX11" fmla="*/ 6780318 w 31146864"/>
              <a:gd name="connsiteY11" fmla="*/ 865927 h 5220011"/>
              <a:gd name="connsiteX12" fmla="*/ 6991551 w 31146864"/>
              <a:gd name="connsiteY12" fmla="*/ 646621 h 5220011"/>
              <a:gd name="connsiteX13" fmla="*/ 7181354 w 31146864"/>
              <a:gd name="connsiteY13" fmla="*/ 571815 h 5220011"/>
              <a:gd name="connsiteX14" fmla="*/ 7486502 w 31146864"/>
              <a:gd name="connsiteY14" fmla="*/ 55848 h 5220011"/>
              <a:gd name="connsiteX15" fmla="*/ 7781108 w 31146864"/>
              <a:gd name="connsiteY15" fmla="*/ 168617 h 5220011"/>
              <a:gd name="connsiteX16" fmla="*/ 7901151 w 31146864"/>
              <a:gd name="connsiteY16" fmla="*/ 379293 h 5220011"/>
              <a:gd name="connsiteX17" fmla="*/ 8131660 w 31146864"/>
              <a:gd name="connsiteY17" fmla="*/ 649784 h 5220011"/>
              <a:gd name="connsiteX18" fmla="*/ 8253256 w 31146864"/>
              <a:gd name="connsiteY18" fmla="*/ 1075977 h 5220011"/>
              <a:gd name="connsiteX19" fmla="*/ 8413762 w 31146864"/>
              <a:gd name="connsiteY19" fmla="*/ 1247628 h 5220011"/>
              <a:gd name="connsiteX20" fmla="*/ 8595143 w 31146864"/>
              <a:gd name="connsiteY20" fmla="*/ 1505817 h 5220011"/>
              <a:gd name="connsiteX21" fmla="*/ 8706807 w 31146864"/>
              <a:gd name="connsiteY21" fmla="*/ 1539863 h 5220011"/>
              <a:gd name="connsiteX22" fmla="*/ 8790709 w 31146864"/>
              <a:gd name="connsiteY22" fmla="*/ 1670781 h 5220011"/>
              <a:gd name="connsiteX23" fmla="*/ 8960133 w 31146864"/>
              <a:gd name="connsiteY23" fmla="*/ 1574924 h 5220011"/>
              <a:gd name="connsiteX24" fmla="*/ 9298594 w 31146864"/>
              <a:gd name="connsiteY24" fmla="*/ 1505029 h 5220011"/>
              <a:gd name="connsiteX25" fmla="*/ 9997651 w 31146864"/>
              <a:gd name="connsiteY25" fmla="*/ 1444236 h 5220011"/>
              <a:gd name="connsiteX26" fmla="*/ 10436521 w 31146864"/>
              <a:gd name="connsiteY26" fmla="*/ 1197858 h 5220011"/>
              <a:gd name="connsiteX27" fmla="*/ 11441291 w 31146864"/>
              <a:gd name="connsiteY27" fmla="*/ 1675223 h 5220011"/>
              <a:gd name="connsiteX28" fmla="*/ 12457614 w 31146864"/>
              <a:gd name="connsiteY28" fmla="*/ 1336447 h 5220011"/>
              <a:gd name="connsiteX29" fmla="*/ 13277604 w 31146864"/>
              <a:gd name="connsiteY29" fmla="*/ 1151663 h 5220011"/>
              <a:gd name="connsiteX30" fmla="*/ 14465260 w 31146864"/>
              <a:gd name="connsiteY30" fmla="*/ 757887 h 5220011"/>
              <a:gd name="connsiteX31" fmla="*/ 15825300 w 31146864"/>
              <a:gd name="connsiteY31" fmla="*/ 969448 h 5220011"/>
              <a:gd name="connsiteX32" fmla="*/ 16505313 w 31146864"/>
              <a:gd name="connsiteY32" fmla="*/ 636992 h 5220011"/>
              <a:gd name="connsiteX33" fmla="*/ 17208004 w 31146864"/>
              <a:gd name="connsiteY33" fmla="*/ 516097 h 5220011"/>
              <a:gd name="connsiteX34" fmla="*/ 17752021 w 31146864"/>
              <a:gd name="connsiteY34" fmla="*/ 606768 h 5220011"/>
              <a:gd name="connsiteX35" fmla="*/ 18409374 w 31146864"/>
              <a:gd name="connsiteY35" fmla="*/ 364983 h 5220011"/>
              <a:gd name="connsiteX36" fmla="*/ 18976059 w 31146864"/>
              <a:gd name="connsiteY36" fmla="*/ 455654 h 5220011"/>
              <a:gd name="connsiteX37" fmla="*/ 19565408 w 31146864"/>
              <a:gd name="connsiteY37" fmla="*/ 2303 h 5220011"/>
              <a:gd name="connsiteX38" fmla="*/ 20109428 w 31146864"/>
              <a:gd name="connsiteY38" fmla="*/ 546317 h 5220011"/>
              <a:gd name="connsiteX39" fmla="*/ 20449445 w 31146864"/>
              <a:gd name="connsiteY39" fmla="*/ 999663 h 5220011"/>
              <a:gd name="connsiteX40" fmla="*/ 21968153 w 31146864"/>
              <a:gd name="connsiteY40" fmla="*/ 667220 h 5220011"/>
              <a:gd name="connsiteX41" fmla="*/ 30431453 w 31146864"/>
              <a:gd name="connsiteY41" fmla="*/ 5214138 h 5220011"/>
              <a:gd name="connsiteX42" fmla="*/ 12049 w 31146864"/>
              <a:gd name="connsiteY42" fmla="*/ 5220013 h 5220011"/>
              <a:gd name="connsiteX43" fmla="*/ 2559 w 31146864"/>
              <a:gd name="connsiteY43" fmla="*/ 3792424 h 5220011"/>
              <a:gd name="connsiteX44" fmla="*/ 202583 w 31146864"/>
              <a:gd name="connsiteY44" fmla="*/ 3525724 h 5220011"/>
              <a:gd name="connsiteX45" fmla="*/ 458567 w 31146864"/>
              <a:gd name="connsiteY45" fmla="*/ 3611450 h 5220011"/>
              <a:gd name="connsiteX46" fmla="*/ 696691 w 31146864"/>
              <a:gd name="connsiteY46" fmla="*/ 3420950 h 5220011"/>
              <a:gd name="connsiteX47" fmla="*/ 896716 w 31146864"/>
              <a:gd name="connsiteY47" fmla="*/ 3287600 h 5220011"/>
              <a:gd name="connsiteX48" fmla="*/ 1039591 w 31146864"/>
              <a:gd name="connsiteY48" fmla="*/ 3011375 h 5220011"/>
              <a:gd name="connsiteX49" fmla="*/ 1411065 w 31146864"/>
              <a:gd name="connsiteY49" fmla="*/ 2878025 h 5220011"/>
              <a:gd name="connsiteX50" fmla="*/ 1685925 w 31146864"/>
              <a:gd name="connsiteY50" fmla="*/ 2811349 h 5220011"/>
              <a:gd name="connsiteX51" fmla="*/ 1856372 w 31146864"/>
              <a:gd name="connsiteY51" fmla="*/ 2588263 h 5220011"/>
              <a:gd name="connsiteX52" fmla="*/ 1976688 w 31146864"/>
              <a:gd name="connsiteY52" fmla="*/ 2632379 h 5220011"/>
              <a:gd name="connsiteX53" fmla="*/ 2096364 w 31146864"/>
              <a:gd name="connsiteY53" fmla="*/ 2476972 h 5220011"/>
              <a:gd name="connsiteX54" fmla="*/ 2345657 w 31146864"/>
              <a:gd name="connsiteY54" fmla="*/ 2479979 h 5220011"/>
              <a:gd name="connsiteX55" fmla="*/ 2480371 w 31146864"/>
              <a:gd name="connsiteY55" fmla="*/ 2628871 h 5220011"/>
              <a:gd name="connsiteX56" fmla="*/ 2674520 w 31146864"/>
              <a:gd name="connsiteY56" fmla="*/ 2576232 h 5220011"/>
              <a:gd name="connsiteX57" fmla="*/ 3007393 w 31146864"/>
              <a:gd name="connsiteY57" fmla="*/ 2544148 h 5220011"/>
              <a:gd name="connsiteX58" fmla="*/ 3316064 w 31146864"/>
              <a:gd name="connsiteY58" fmla="*/ 2554175 h 5220011"/>
              <a:gd name="connsiteX59" fmla="*/ 3380372 w 31146864"/>
              <a:gd name="connsiteY59" fmla="*/ 2407790 h 5220011"/>
              <a:gd name="connsiteX60" fmla="*/ 3510718 w 31146864"/>
              <a:gd name="connsiteY60" fmla="*/ 2314963 h 5220011"/>
              <a:gd name="connsiteX0" fmla="*/ 3510718 w 31103933"/>
              <a:gd name="connsiteY0" fmla="*/ 2314963 h 5220011"/>
              <a:gd name="connsiteX1" fmla="*/ 3834130 w 31103933"/>
              <a:gd name="connsiteY1" fmla="*/ 2124853 h 5220011"/>
              <a:gd name="connsiteX2" fmla="*/ 4068538 w 31103933"/>
              <a:gd name="connsiteY2" fmla="*/ 1879759 h 5220011"/>
              <a:gd name="connsiteX3" fmla="*/ 4447871 w 31103933"/>
              <a:gd name="connsiteY3" fmla="*/ 1929367 h 5220011"/>
              <a:gd name="connsiteX4" fmla="*/ 4932915 w 31103933"/>
              <a:gd name="connsiteY4" fmla="*/ 1735383 h 5220011"/>
              <a:gd name="connsiteX5" fmla="*/ 5055885 w 31103933"/>
              <a:gd name="connsiteY5" fmla="*/ 1744085 h 5220011"/>
              <a:gd name="connsiteX6" fmla="*/ 5262183 w 31103933"/>
              <a:gd name="connsiteY6" fmla="*/ 1452063 h 5220011"/>
              <a:gd name="connsiteX7" fmla="*/ 5527059 w 31103933"/>
              <a:gd name="connsiteY7" fmla="*/ 1877899 h 5220011"/>
              <a:gd name="connsiteX8" fmla="*/ 5685000 w 31103933"/>
              <a:gd name="connsiteY8" fmla="*/ 1313834 h 5220011"/>
              <a:gd name="connsiteX9" fmla="*/ 6111999 w 31103933"/>
              <a:gd name="connsiteY9" fmla="*/ 1040629 h 5220011"/>
              <a:gd name="connsiteX10" fmla="*/ 6234198 w 31103933"/>
              <a:gd name="connsiteY10" fmla="*/ 711668 h 5220011"/>
              <a:gd name="connsiteX11" fmla="*/ 6780318 w 31103933"/>
              <a:gd name="connsiteY11" fmla="*/ 865927 h 5220011"/>
              <a:gd name="connsiteX12" fmla="*/ 6991551 w 31103933"/>
              <a:gd name="connsiteY12" fmla="*/ 646621 h 5220011"/>
              <a:gd name="connsiteX13" fmla="*/ 7181354 w 31103933"/>
              <a:gd name="connsiteY13" fmla="*/ 571815 h 5220011"/>
              <a:gd name="connsiteX14" fmla="*/ 7486502 w 31103933"/>
              <a:gd name="connsiteY14" fmla="*/ 55848 h 5220011"/>
              <a:gd name="connsiteX15" fmla="*/ 7781108 w 31103933"/>
              <a:gd name="connsiteY15" fmla="*/ 168617 h 5220011"/>
              <a:gd name="connsiteX16" fmla="*/ 7901151 w 31103933"/>
              <a:gd name="connsiteY16" fmla="*/ 379293 h 5220011"/>
              <a:gd name="connsiteX17" fmla="*/ 8131660 w 31103933"/>
              <a:gd name="connsiteY17" fmla="*/ 649784 h 5220011"/>
              <a:gd name="connsiteX18" fmla="*/ 8253256 w 31103933"/>
              <a:gd name="connsiteY18" fmla="*/ 1075977 h 5220011"/>
              <a:gd name="connsiteX19" fmla="*/ 8413762 w 31103933"/>
              <a:gd name="connsiteY19" fmla="*/ 1247628 h 5220011"/>
              <a:gd name="connsiteX20" fmla="*/ 8595143 w 31103933"/>
              <a:gd name="connsiteY20" fmla="*/ 1505817 h 5220011"/>
              <a:gd name="connsiteX21" fmla="*/ 8706807 w 31103933"/>
              <a:gd name="connsiteY21" fmla="*/ 1539863 h 5220011"/>
              <a:gd name="connsiteX22" fmla="*/ 8790709 w 31103933"/>
              <a:gd name="connsiteY22" fmla="*/ 1670781 h 5220011"/>
              <a:gd name="connsiteX23" fmla="*/ 8960133 w 31103933"/>
              <a:gd name="connsiteY23" fmla="*/ 1574924 h 5220011"/>
              <a:gd name="connsiteX24" fmla="*/ 9298594 w 31103933"/>
              <a:gd name="connsiteY24" fmla="*/ 1505029 h 5220011"/>
              <a:gd name="connsiteX25" fmla="*/ 9997651 w 31103933"/>
              <a:gd name="connsiteY25" fmla="*/ 1444236 h 5220011"/>
              <a:gd name="connsiteX26" fmla="*/ 10436521 w 31103933"/>
              <a:gd name="connsiteY26" fmla="*/ 1197858 h 5220011"/>
              <a:gd name="connsiteX27" fmla="*/ 11441291 w 31103933"/>
              <a:gd name="connsiteY27" fmla="*/ 1675223 h 5220011"/>
              <a:gd name="connsiteX28" fmla="*/ 12457614 w 31103933"/>
              <a:gd name="connsiteY28" fmla="*/ 1336447 h 5220011"/>
              <a:gd name="connsiteX29" fmla="*/ 13277604 w 31103933"/>
              <a:gd name="connsiteY29" fmla="*/ 1151663 h 5220011"/>
              <a:gd name="connsiteX30" fmla="*/ 14465260 w 31103933"/>
              <a:gd name="connsiteY30" fmla="*/ 757887 h 5220011"/>
              <a:gd name="connsiteX31" fmla="*/ 15825300 w 31103933"/>
              <a:gd name="connsiteY31" fmla="*/ 969448 h 5220011"/>
              <a:gd name="connsiteX32" fmla="*/ 16505313 w 31103933"/>
              <a:gd name="connsiteY32" fmla="*/ 636992 h 5220011"/>
              <a:gd name="connsiteX33" fmla="*/ 17208004 w 31103933"/>
              <a:gd name="connsiteY33" fmla="*/ 516097 h 5220011"/>
              <a:gd name="connsiteX34" fmla="*/ 17752021 w 31103933"/>
              <a:gd name="connsiteY34" fmla="*/ 606768 h 5220011"/>
              <a:gd name="connsiteX35" fmla="*/ 18409374 w 31103933"/>
              <a:gd name="connsiteY35" fmla="*/ 364983 h 5220011"/>
              <a:gd name="connsiteX36" fmla="*/ 18976059 w 31103933"/>
              <a:gd name="connsiteY36" fmla="*/ 455654 h 5220011"/>
              <a:gd name="connsiteX37" fmla="*/ 19565408 w 31103933"/>
              <a:gd name="connsiteY37" fmla="*/ 2303 h 5220011"/>
              <a:gd name="connsiteX38" fmla="*/ 20109428 w 31103933"/>
              <a:gd name="connsiteY38" fmla="*/ 546317 h 5220011"/>
              <a:gd name="connsiteX39" fmla="*/ 20449445 w 31103933"/>
              <a:gd name="connsiteY39" fmla="*/ 999663 h 5220011"/>
              <a:gd name="connsiteX40" fmla="*/ 21152130 w 31103933"/>
              <a:gd name="connsiteY40" fmla="*/ 516106 h 5220011"/>
              <a:gd name="connsiteX41" fmla="*/ 30431453 w 31103933"/>
              <a:gd name="connsiteY41" fmla="*/ 5214138 h 5220011"/>
              <a:gd name="connsiteX42" fmla="*/ 12049 w 31103933"/>
              <a:gd name="connsiteY42" fmla="*/ 5220013 h 5220011"/>
              <a:gd name="connsiteX43" fmla="*/ 2559 w 31103933"/>
              <a:gd name="connsiteY43" fmla="*/ 3792424 h 5220011"/>
              <a:gd name="connsiteX44" fmla="*/ 202583 w 31103933"/>
              <a:gd name="connsiteY44" fmla="*/ 3525724 h 5220011"/>
              <a:gd name="connsiteX45" fmla="*/ 458567 w 31103933"/>
              <a:gd name="connsiteY45" fmla="*/ 3611450 h 5220011"/>
              <a:gd name="connsiteX46" fmla="*/ 696691 w 31103933"/>
              <a:gd name="connsiteY46" fmla="*/ 3420950 h 5220011"/>
              <a:gd name="connsiteX47" fmla="*/ 896716 w 31103933"/>
              <a:gd name="connsiteY47" fmla="*/ 3287600 h 5220011"/>
              <a:gd name="connsiteX48" fmla="*/ 1039591 w 31103933"/>
              <a:gd name="connsiteY48" fmla="*/ 3011375 h 5220011"/>
              <a:gd name="connsiteX49" fmla="*/ 1411065 w 31103933"/>
              <a:gd name="connsiteY49" fmla="*/ 2878025 h 5220011"/>
              <a:gd name="connsiteX50" fmla="*/ 1685925 w 31103933"/>
              <a:gd name="connsiteY50" fmla="*/ 2811349 h 5220011"/>
              <a:gd name="connsiteX51" fmla="*/ 1856372 w 31103933"/>
              <a:gd name="connsiteY51" fmla="*/ 2588263 h 5220011"/>
              <a:gd name="connsiteX52" fmla="*/ 1976688 w 31103933"/>
              <a:gd name="connsiteY52" fmla="*/ 2632379 h 5220011"/>
              <a:gd name="connsiteX53" fmla="*/ 2096364 w 31103933"/>
              <a:gd name="connsiteY53" fmla="*/ 2476972 h 5220011"/>
              <a:gd name="connsiteX54" fmla="*/ 2345657 w 31103933"/>
              <a:gd name="connsiteY54" fmla="*/ 2479979 h 5220011"/>
              <a:gd name="connsiteX55" fmla="*/ 2480371 w 31103933"/>
              <a:gd name="connsiteY55" fmla="*/ 2628871 h 5220011"/>
              <a:gd name="connsiteX56" fmla="*/ 2674520 w 31103933"/>
              <a:gd name="connsiteY56" fmla="*/ 2576232 h 5220011"/>
              <a:gd name="connsiteX57" fmla="*/ 3007393 w 31103933"/>
              <a:gd name="connsiteY57" fmla="*/ 2544148 h 5220011"/>
              <a:gd name="connsiteX58" fmla="*/ 3316064 w 31103933"/>
              <a:gd name="connsiteY58" fmla="*/ 2554175 h 5220011"/>
              <a:gd name="connsiteX59" fmla="*/ 3380372 w 31103933"/>
              <a:gd name="connsiteY59" fmla="*/ 2407790 h 5220011"/>
              <a:gd name="connsiteX60" fmla="*/ 3510718 w 31103933"/>
              <a:gd name="connsiteY60" fmla="*/ 2314963 h 5220011"/>
              <a:gd name="connsiteX0" fmla="*/ 3510718 w 31191312"/>
              <a:gd name="connsiteY0" fmla="*/ 2314963 h 5220011"/>
              <a:gd name="connsiteX1" fmla="*/ 3834130 w 31191312"/>
              <a:gd name="connsiteY1" fmla="*/ 2124853 h 5220011"/>
              <a:gd name="connsiteX2" fmla="*/ 4068538 w 31191312"/>
              <a:gd name="connsiteY2" fmla="*/ 1879759 h 5220011"/>
              <a:gd name="connsiteX3" fmla="*/ 4447871 w 31191312"/>
              <a:gd name="connsiteY3" fmla="*/ 1929367 h 5220011"/>
              <a:gd name="connsiteX4" fmla="*/ 4932915 w 31191312"/>
              <a:gd name="connsiteY4" fmla="*/ 1735383 h 5220011"/>
              <a:gd name="connsiteX5" fmla="*/ 5055885 w 31191312"/>
              <a:gd name="connsiteY5" fmla="*/ 1744085 h 5220011"/>
              <a:gd name="connsiteX6" fmla="*/ 5262183 w 31191312"/>
              <a:gd name="connsiteY6" fmla="*/ 1452063 h 5220011"/>
              <a:gd name="connsiteX7" fmla="*/ 5527059 w 31191312"/>
              <a:gd name="connsiteY7" fmla="*/ 1877899 h 5220011"/>
              <a:gd name="connsiteX8" fmla="*/ 5685000 w 31191312"/>
              <a:gd name="connsiteY8" fmla="*/ 1313834 h 5220011"/>
              <a:gd name="connsiteX9" fmla="*/ 6111999 w 31191312"/>
              <a:gd name="connsiteY9" fmla="*/ 1040629 h 5220011"/>
              <a:gd name="connsiteX10" fmla="*/ 6234198 w 31191312"/>
              <a:gd name="connsiteY10" fmla="*/ 711668 h 5220011"/>
              <a:gd name="connsiteX11" fmla="*/ 6780318 w 31191312"/>
              <a:gd name="connsiteY11" fmla="*/ 865927 h 5220011"/>
              <a:gd name="connsiteX12" fmla="*/ 6991551 w 31191312"/>
              <a:gd name="connsiteY12" fmla="*/ 646621 h 5220011"/>
              <a:gd name="connsiteX13" fmla="*/ 7181354 w 31191312"/>
              <a:gd name="connsiteY13" fmla="*/ 571815 h 5220011"/>
              <a:gd name="connsiteX14" fmla="*/ 7486502 w 31191312"/>
              <a:gd name="connsiteY14" fmla="*/ 55848 h 5220011"/>
              <a:gd name="connsiteX15" fmla="*/ 7781108 w 31191312"/>
              <a:gd name="connsiteY15" fmla="*/ 168617 h 5220011"/>
              <a:gd name="connsiteX16" fmla="*/ 7901151 w 31191312"/>
              <a:gd name="connsiteY16" fmla="*/ 379293 h 5220011"/>
              <a:gd name="connsiteX17" fmla="*/ 8131660 w 31191312"/>
              <a:gd name="connsiteY17" fmla="*/ 649784 h 5220011"/>
              <a:gd name="connsiteX18" fmla="*/ 8253256 w 31191312"/>
              <a:gd name="connsiteY18" fmla="*/ 1075977 h 5220011"/>
              <a:gd name="connsiteX19" fmla="*/ 8413762 w 31191312"/>
              <a:gd name="connsiteY19" fmla="*/ 1247628 h 5220011"/>
              <a:gd name="connsiteX20" fmla="*/ 8595143 w 31191312"/>
              <a:gd name="connsiteY20" fmla="*/ 1505817 h 5220011"/>
              <a:gd name="connsiteX21" fmla="*/ 8706807 w 31191312"/>
              <a:gd name="connsiteY21" fmla="*/ 1539863 h 5220011"/>
              <a:gd name="connsiteX22" fmla="*/ 8790709 w 31191312"/>
              <a:gd name="connsiteY22" fmla="*/ 1670781 h 5220011"/>
              <a:gd name="connsiteX23" fmla="*/ 8960133 w 31191312"/>
              <a:gd name="connsiteY23" fmla="*/ 1574924 h 5220011"/>
              <a:gd name="connsiteX24" fmla="*/ 9298594 w 31191312"/>
              <a:gd name="connsiteY24" fmla="*/ 1505029 h 5220011"/>
              <a:gd name="connsiteX25" fmla="*/ 9997651 w 31191312"/>
              <a:gd name="connsiteY25" fmla="*/ 1444236 h 5220011"/>
              <a:gd name="connsiteX26" fmla="*/ 10436521 w 31191312"/>
              <a:gd name="connsiteY26" fmla="*/ 1197858 h 5220011"/>
              <a:gd name="connsiteX27" fmla="*/ 11441291 w 31191312"/>
              <a:gd name="connsiteY27" fmla="*/ 1675223 h 5220011"/>
              <a:gd name="connsiteX28" fmla="*/ 12457614 w 31191312"/>
              <a:gd name="connsiteY28" fmla="*/ 1336447 h 5220011"/>
              <a:gd name="connsiteX29" fmla="*/ 13277604 w 31191312"/>
              <a:gd name="connsiteY29" fmla="*/ 1151663 h 5220011"/>
              <a:gd name="connsiteX30" fmla="*/ 14465260 w 31191312"/>
              <a:gd name="connsiteY30" fmla="*/ 757887 h 5220011"/>
              <a:gd name="connsiteX31" fmla="*/ 15825300 w 31191312"/>
              <a:gd name="connsiteY31" fmla="*/ 969448 h 5220011"/>
              <a:gd name="connsiteX32" fmla="*/ 16505313 w 31191312"/>
              <a:gd name="connsiteY32" fmla="*/ 636992 h 5220011"/>
              <a:gd name="connsiteX33" fmla="*/ 17208004 w 31191312"/>
              <a:gd name="connsiteY33" fmla="*/ 516097 h 5220011"/>
              <a:gd name="connsiteX34" fmla="*/ 17752021 w 31191312"/>
              <a:gd name="connsiteY34" fmla="*/ 606768 h 5220011"/>
              <a:gd name="connsiteX35" fmla="*/ 18409374 w 31191312"/>
              <a:gd name="connsiteY35" fmla="*/ 364983 h 5220011"/>
              <a:gd name="connsiteX36" fmla="*/ 18976059 w 31191312"/>
              <a:gd name="connsiteY36" fmla="*/ 455654 h 5220011"/>
              <a:gd name="connsiteX37" fmla="*/ 19565408 w 31191312"/>
              <a:gd name="connsiteY37" fmla="*/ 2303 h 5220011"/>
              <a:gd name="connsiteX38" fmla="*/ 20109428 w 31191312"/>
              <a:gd name="connsiteY38" fmla="*/ 546317 h 5220011"/>
              <a:gd name="connsiteX39" fmla="*/ 20449445 w 31191312"/>
              <a:gd name="connsiteY39" fmla="*/ 999663 h 5220011"/>
              <a:gd name="connsiteX40" fmla="*/ 21152130 w 31191312"/>
              <a:gd name="connsiteY40" fmla="*/ 516106 h 5220011"/>
              <a:gd name="connsiteX41" fmla="*/ 21922817 w 31191312"/>
              <a:gd name="connsiteY41" fmla="*/ 788102 h 5220011"/>
              <a:gd name="connsiteX42" fmla="*/ 30431453 w 31191312"/>
              <a:gd name="connsiteY42" fmla="*/ 5214138 h 5220011"/>
              <a:gd name="connsiteX43" fmla="*/ 12049 w 31191312"/>
              <a:gd name="connsiteY43" fmla="*/ 5220013 h 5220011"/>
              <a:gd name="connsiteX44" fmla="*/ 2559 w 31191312"/>
              <a:gd name="connsiteY44" fmla="*/ 3792424 h 5220011"/>
              <a:gd name="connsiteX45" fmla="*/ 202583 w 31191312"/>
              <a:gd name="connsiteY45" fmla="*/ 3525724 h 5220011"/>
              <a:gd name="connsiteX46" fmla="*/ 458567 w 31191312"/>
              <a:gd name="connsiteY46" fmla="*/ 3611450 h 5220011"/>
              <a:gd name="connsiteX47" fmla="*/ 696691 w 31191312"/>
              <a:gd name="connsiteY47" fmla="*/ 3420950 h 5220011"/>
              <a:gd name="connsiteX48" fmla="*/ 896716 w 31191312"/>
              <a:gd name="connsiteY48" fmla="*/ 3287600 h 5220011"/>
              <a:gd name="connsiteX49" fmla="*/ 1039591 w 31191312"/>
              <a:gd name="connsiteY49" fmla="*/ 3011375 h 5220011"/>
              <a:gd name="connsiteX50" fmla="*/ 1411065 w 31191312"/>
              <a:gd name="connsiteY50" fmla="*/ 2878025 h 5220011"/>
              <a:gd name="connsiteX51" fmla="*/ 1685925 w 31191312"/>
              <a:gd name="connsiteY51" fmla="*/ 2811349 h 5220011"/>
              <a:gd name="connsiteX52" fmla="*/ 1856372 w 31191312"/>
              <a:gd name="connsiteY52" fmla="*/ 2588263 h 5220011"/>
              <a:gd name="connsiteX53" fmla="*/ 1976688 w 31191312"/>
              <a:gd name="connsiteY53" fmla="*/ 2632379 h 5220011"/>
              <a:gd name="connsiteX54" fmla="*/ 2096364 w 31191312"/>
              <a:gd name="connsiteY54" fmla="*/ 2476972 h 5220011"/>
              <a:gd name="connsiteX55" fmla="*/ 2345657 w 31191312"/>
              <a:gd name="connsiteY55" fmla="*/ 2479979 h 5220011"/>
              <a:gd name="connsiteX56" fmla="*/ 2480371 w 31191312"/>
              <a:gd name="connsiteY56" fmla="*/ 2628871 h 5220011"/>
              <a:gd name="connsiteX57" fmla="*/ 2674520 w 31191312"/>
              <a:gd name="connsiteY57" fmla="*/ 2576232 h 5220011"/>
              <a:gd name="connsiteX58" fmla="*/ 3007393 w 31191312"/>
              <a:gd name="connsiteY58" fmla="*/ 2544148 h 5220011"/>
              <a:gd name="connsiteX59" fmla="*/ 3316064 w 31191312"/>
              <a:gd name="connsiteY59" fmla="*/ 2554175 h 5220011"/>
              <a:gd name="connsiteX60" fmla="*/ 3380372 w 31191312"/>
              <a:gd name="connsiteY60" fmla="*/ 2407790 h 5220011"/>
              <a:gd name="connsiteX61" fmla="*/ 3510718 w 31191312"/>
              <a:gd name="connsiteY61" fmla="*/ 2314963 h 5220011"/>
              <a:gd name="connsiteX0" fmla="*/ 3510718 w 31191312"/>
              <a:gd name="connsiteY0" fmla="*/ 2314963 h 5220011"/>
              <a:gd name="connsiteX1" fmla="*/ 3834130 w 31191312"/>
              <a:gd name="connsiteY1" fmla="*/ 2124853 h 5220011"/>
              <a:gd name="connsiteX2" fmla="*/ 4068538 w 31191312"/>
              <a:gd name="connsiteY2" fmla="*/ 1879759 h 5220011"/>
              <a:gd name="connsiteX3" fmla="*/ 4447871 w 31191312"/>
              <a:gd name="connsiteY3" fmla="*/ 1929367 h 5220011"/>
              <a:gd name="connsiteX4" fmla="*/ 4932915 w 31191312"/>
              <a:gd name="connsiteY4" fmla="*/ 1735383 h 5220011"/>
              <a:gd name="connsiteX5" fmla="*/ 5055885 w 31191312"/>
              <a:gd name="connsiteY5" fmla="*/ 1744085 h 5220011"/>
              <a:gd name="connsiteX6" fmla="*/ 5262183 w 31191312"/>
              <a:gd name="connsiteY6" fmla="*/ 1452063 h 5220011"/>
              <a:gd name="connsiteX7" fmla="*/ 5527059 w 31191312"/>
              <a:gd name="connsiteY7" fmla="*/ 1877899 h 5220011"/>
              <a:gd name="connsiteX8" fmla="*/ 5685000 w 31191312"/>
              <a:gd name="connsiteY8" fmla="*/ 1313834 h 5220011"/>
              <a:gd name="connsiteX9" fmla="*/ 6111999 w 31191312"/>
              <a:gd name="connsiteY9" fmla="*/ 1040629 h 5220011"/>
              <a:gd name="connsiteX10" fmla="*/ 6234198 w 31191312"/>
              <a:gd name="connsiteY10" fmla="*/ 711668 h 5220011"/>
              <a:gd name="connsiteX11" fmla="*/ 6780318 w 31191312"/>
              <a:gd name="connsiteY11" fmla="*/ 865927 h 5220011"/>
              <a:gd name="connsiteX12" fmla="*/ 6991551 w 31191312"/>
              <a:gd name="connsiteY12" fmla="*/ 646621 h 5220011"/>
              <a:gd name="connsiteX13" fmla="*/ 7181354 w 31191312"/>
              <a:gd name="connsiteY13" fmla="*/ 571815 h 5220011"/>
              <a:gd name="connsiteX14" fmla="*/ 7486502 w 31191312"/>
              <a:gd name="connsiteY14" fmla="*/ 55848 h 5220011"/>
              <a:gd name="connsiteX15" fmla="*/ 7781108 w 31191312"/>
              <a:gd name="connsiteY15" fmla="*/ 168617 h 5220011"/>
              <a:gd name="connsiteX16" fmla="*/ 7901151 w 31191312"/>
              <a:gd name="connsiteY16" fmla="*/ 379293 h 5220011"/>
              <a:gd name="connsiteX17" fmla="*/ 8131660 w 31191312"/>
              <a:gd name="connsiteY17" fmla="*/ 649784 h 5220011"/>
              <a:gd name="connsiteX18" fmla="*/ 8253256 w 31191312"/>
              <a:gd name="connsiteY18" fmla="*/ 1075977 h 5220011"/>
              <a:gd name="connsiteX19" fmla="*/ 8413762 w 31191312"/>
              <a:gd name="connsiteY19" fmla="*/ 1247628 h 5220011"/>
              <a:gd name="connsiteX20" fmla="*/ 8595143 w 31191312"/>
              <a:gd name="connsiteY20" fmla="*/ 1505817 h 5220011"/>
              <a:gd name="connsiteX21" fmla="*/ 8706807 w 31191312"/>
              <a:gd name="connsiteY21" fmla="*/ 1539863 h 5220011"/>
              <a:gd name="connsiteX22" fmla="*/ 8790709 w 31191312"/>
              <a:gd name="connsiteY22" fmla="*/ 1670781 h 5220011"/>
              <a:gd name="connsiteX23" fmla="*/ 8960133 w 31191312"/>
              <a:gd name="connsiteY23" fmla="*/ 1574924 h 5220011"/>
              <a:gd name="connsiteX24" fmla="*/ 9298594 w 31191312"/>
              <a:gd name="connsiteY24" fmla="*/ 1505029 h 5220011"/>
              <a:gd name="connsiteX25" fmla="*/ 9997651 w 31191312"/>
              <a:gd name="connsiteY25" fmla="*/ 1444236 h 5220011"/>
              <a:gd name="connsiteX26" fmla="*/ 10436521 w 31191312"/>
              <a:gd name="connsiteY26" fmla="*/ 1197858 h 5220011"/>
              <a:gd name="connsiteX27" fmla="*/ 11441291 w 31191312"/>
              <a:gd name="connsiteY27" fmla="*/ 1675223 h 5220011"/>
              <a:gd name="connsiteX28" fmla="*/ 12457614 w 31191312"/>
              <a:gd name="connsiteY28" fmla="*/ 1336447 h 5220011"/>
              <a:gd name="connsiteX29" fmla="*/ 13277604 w 31191312"/>
              <a:gd name="connsiteY29" fmla="*/ 1151663 h 5220011"/>
              <a:gd name="connsiteX30" fmla="*/ 14465260 w 31191312"/>
              <a:gd name="connsiteY30" fmla="*/ 757887 h 5220011"/>
              <a:gd name="connsiteX31" fmla="*/ 15825300 w 31191312"/>
              <a:gd name="connsiteY31" fmla="*/ 969448 h 5220011"/>
              <a:gd name="connsiteX32" fmla="*/ 16505313 w 31191312"/>
              <a:gd name="connsiteY32" fmla="*/ 636992 h 5220011"/>
              <a:gd name="connsiteX33" fmla="*/ 17208004 w 31191312"/>
              <a:gd name="connsiteY33" fmla="*/ 516097 h 5220011"/>
              <a:gd name="connsiteX34" fmla="*/ 17752021 w 31191312"/>
              <a:gd name="connsiteY34" fmla="*/ 606768 h 5220011"/>
              <a:gd name="connsiteX35" fmla="*/ 18409374 w 31191312"/>
              <a:gd name="connsiteY35" fmla="*/ 364983 h 5220011"/>
              <a:gd name="connsiteX36" fmla="*/ 18976059 w 31191312"/>
              <a:gd name="connsiteY36" fmla="*/ 455654 h 5220011"/>
              <a:gd name="connsiteX37" fmla="*/ 19565408 w 31191312"/>
              <a:gd name="connsiteY37" fmla="*/ 2303 h 5220011"/>
              <a:gd name="connsiteX38" fmla="*/ 20109428 w 31191312"/>
              <a:gd name="connsiteY38" fmla="*/ 546317 h 5220011"/>
              <a:gd name="connsiteX39" fmla="*/ 20449445 w 31191312"/>
              <a:gd name="connsiteY39" fmla="*/ 999663 h 5220011"/>
              <a:gd name="connsiteX40" fmla="*/ 21152130 w 31191312"/>
              <a:gd name="connsiteY40" fmla="*/ 516106 h 5220011"/>
              <a:gd name="connsiteX41" fmla="*/ 21922817 w 31191312"/>
              <a:gd name="connsiteY41" fmla="*/ 788102 h 5220011"/>
              <a:gd name="connsiteX42" fmla="*/ 30431453 w 31191312"/>
              <a:gd name="connsiteY42" fmla="*/ 5214138 h 5220011"/>
              <a:gd name="connsiteX43" fmla="*/ 12049 w 31191312"/>
              <a:gd name="connsiteY43" fmla="*/ 5220013 h 5220011"/>
              <a:gd name="connsiteX44" fmla="*/ 2559 w 31191312"/>
              <a:gd name="connsiteY44" fmla="*/ 3792424 h 5220011"/>
              <a:gd name="connsiteX45" fmla="*/ 202583 w 31191312"/>
              <a:gd name="connsiteY45" fmla="*/ 3525724 h 5220011"/>
              <a:gd name="connsiteX46" fmla="*/ 458567 w 31191312"/>
              <a:gd name="connsiteY46" fmla="*/ 3611450 h 5220011"/>
              <a:gd name="connsiteX47" fmla="*/ 696691 w 31191312"/>
              <a:gd name="connsiteY47" fmla="*/ 3420950 h 5220011"/>
              <a:gd name="connsiteX48" fmla="*/ 896716 w 31191312"/>
              <a:gd name="connsiteY48" fmla="*/ 3287600 h 5220011"/>
              <a:gd name="connsiteX49" fmla="*/ 1039591 w 31191312"/>
              <a:gd name="connsiteY49" fmla="*/ 3011375 h 5220011"/>
              <a:gd name="connsiteX50" fmla="*/ 1411065 w 31191312"/>
              <a:gd name="connsiteY50" fmla="*/ 2878025 h 5220011"/>
              <a:gd name="connsiteX51" fmla="*/ 1685925 w 31191312"/>
              <a:gd name="connsiteY51" fmla="*/ 2811349 h 5220011"/>
              <a:gd name="connsiteX52" fmla="*/ 1856372 w 31191312"/>
              <a:gd name="connsiteY52" fmla="*/ 2588263 h 5220011"/>
              <a:gd name="connsiteX53" fmla="*/ 1976688 w 31191312"/>
              <a:gd name="connsiteY53" fmla="*/ 2632379 h 5220011"/>
              <a:gd name="connsiteX54" fmla="*/ 2096364 w 31191312"/>
              <a:gd name="connsiteY54" fmla="*/ 2476972 h 5220011"/>
              <a:gd name="connsiteX55" fmla="*/ 2345657 w 31191312"/>
              <a:gd name="connsiteY55" fmla="*/ 2479979 h 5220011"/>
              <a:gd name="connsiteX56" fmla="*/ 2480371 w 31191312"/>
              <a:gd name="connsiteY56" fmla="*/ 2628871 h 5220011"/>
              <a:gd name="connsiteX57" fmla="*/ 2674520 w 31191312"/>
              <a:gd name="connsiteY57" fmla="*/ 2576232 h 5220011"/>
              <a:gd name="connsiteX58" fmla="*/ 3007393 w 31191312"/>
              <a:gd name="connsiteY58" fmla="*/ 2544148 h 5220011"/>
              <a:gd name="connsiteX59" fmla="*/ 3316064 w 31191312"/>
              <a:gd name="connsiteY59" fmla="*/ 2554175 h 5220011"/>
              <a:gd name="connsiteX60" fmla="*/ 3380372 w 31191312"/>
              <a:gd name="connsiteY60" fmla="*/ 2407790 h 5220011"/>
              <a:gd name="connsiteX61" fmla="*/ 3510718 w 31191312"/>
              <a:gd name="connsiteY61" fmla="*/ 2314963 h 5220011"/>
              <a:gd name="connsiteX0" fmla="*/ 3510718 w 31182347"/>
              <a:gd name="connsiteY0" fmla="*/ 2314963 h 5220011"/>
              <a:gd name="connsiteX1" fmla="*/ 3834130 w 31182347"/>
              <a:gd name="connsiteY1" fmla="*/ 2124853 h 5220011"/>
              <a:gd name="connsiteX2" fmla="*/ 4068538 w 31182347"/>
              <a:gd name="connsiteY2" fmla="*/ 1879759 h 5220011"/>
              <a:gd name="connsiteX3" fmla="*/ 4447871 w 31182347"/>
              <a:gd name="connsiteY3" fmla="*/ 1929367 h 5220011"/>
              <a:gd name="connsiteX4" fmla="*/ 4932915 w 31182347"/>
              <a:gd name="connsiteY4" fmla="*/ 1735383 h 5220011"/>
              <a:gd name="connsiteX5" fmla="*/ 5055885 w 31182347"/>
              <a:gd name="connsiteY5" fmla="*/ 1744085 h 5220011"/>
              <a:gd name="connsiteX6" fmla="*/ 5262183 w 31182347"/>
              <a:gd name="connsiteY6" fmla="*/ 1452063 h 5220011"/>
              <a:gd name="connsiteX7" fmla="*/ 5527059 w 31182347"/>
              <a:gd name="connsiteY7" fmla="*/ 1877899 h 5220011"/>
              <a:gd name="connsiteX8" fmla="*/ 5685000 w 31182347"/>
              <a:gd name="connsiteY8" fmla="*/ 1313834 h 5220011"/>
              <a:gd name="connsiteX9" fmla="*/ 6111999 w 31182347"/>
              <a:gd name="connsiteY9" fmla="*/ 1040629 h 5220011"/>
              <a:gd name="connsiteX10" fmla="*/ 6234198 w 31182347"/>
              <a:gd name="connsiteY10" fmla="*/ 711668 h 5220011"/>
              <a:gd name="connsiteX11" fmla="*/ 6780318 w 31182347"/>
              <a:gd name="connsiteY11" fmla="*/ 865927 h 5220011"/>
              <a:gd name="connsiteX12" fmla="*/ 6991551 w 31182347"/>
              <a:gd name="connsiteY12" fmla="*/ 646621 h 5220011"/>
              <a:gd name="connsiteX13" fmla="*/ 7181354 w 31182347"/>
              <a:gd name="connsiteY13" fmla="*/ 571815 h 5220011"/>
              <a:gd name="connsiteX14" fmla="*/ 7486502 w 31182347"/>
              <a:gd name="connsiteY14" fmla="*/ 55848 h 5220011"/>
              <a:gd name="connsiteX15" fmla="*/ 7781108 w 31182347"/>
              <a:gd name="connsiteY15" fmla="*/ 168617 h 5220011"/>
              <a:gd name="connsiteX16" fmla="*/ 7901151 w 31182347"/>
              <a:gd name="connsiteY16" fmla="*/ 379293 h 5220011"/>
              <a:gd name="connsiteX17" fmla="*/ 8131660 w 31182347"/>
              <a:gd name="connsiteY17" fmla="*/ 649784 h 5220011"/>
              <a:gd name="connsiteX18" fmla="*/ 8253256 w 31182347"/>
              <a:gd name="connsiteY18" fmla="*/ 1075977 h 5220011"/>
              <a:gd name="connsiteX19" fmla="*/ 8413762 w 31182347"/>
              <a:gd name="connsiteY19" fmla="*/ 1247628 h 5220011"/>
              <a:gd name="connsiteX20" fmla="*/ 8595143 w 31182347"/>
              <a:gd name="connsiteY20" fmla="*/ 1505817 h 5220011"/>
              <a:gd name="connsiteX21" fmla="*/ 8706807 w 31182347"/>
              <a:gd name="connsiteY21" fmla="*/ 1539863 h 5220011"/>
              <a:gd name="connsiteX22" fmla="*/ 8790709 w 31182347"/>
              <a:gd name="connsiteY22" fmla="*/ 1670781 h 5220011"/>
              <a:gd name="connsiteX23" fmla="*/ 8960133 w 31182347"/>
              <a:gd name="connsiteY23" fmla="*/ 1574924 h 5220011"/>
              <a:gd name="connsiteX24" fmla="*/ 9298594 w 31182347"/>
              <a:gd name="connsiteY24" fmla="*/ 1505029 h 5220011"/>
              <a:gd name="connsiteX25" fmla="*/ 9997651 w 31182347"/>
              <a:gd name="connsiteY25" fmla="*/ 1444236 h 5220011"/>
              <a:gd name="connsiteX26" fmla="*/ 10436521 w 31182347"/>
              <a:gd name="connsiteY26" fmla="*/ 1197858 h 5220011"/>
              <a:gd name="connsiteX27" fmla="*/ 11441291 w 31182347"/>
              <a:gd name="connsiteY27" fmla="*/ 1675223 h 5220011"/>
              <a:gd name="connsiteX28" fmla="*/ 12457614 w 31182347"/>
              <a:gd name="connsiteY28" fmla="*/ 1336447 h 5220011"/>
              <a:gd name="connsiteX29" fmla="*/ 13277604 w 31182347"/>
              <a:gd name="connsiteY29" fmla="*/ 1151663 h 5220011"/>
              <a:gd name="connsiteX30" fmla="*/ 14465260 w 31182347"/>
              <a:gd name="connsiteY30" fmla="*/ 757887 h 5220011"/>
              <a:gd name="connsiteX31" fmla="*/ 15825300 w 31182347"/>
              <a:gd name="connsiteY31" fmla="*/ 969448 h 5220011"/>
              <a:gd name="connsiteX32" fmla="*/ 16505313 w 31182347"/>
              <a:gd name="connsiteY32" fmla="*/ 636992 h 5220011"/>
              <a:gd name="connsiteX33" fmla="*/ 17208004 w 31182347"/>
              <a:gd name="connsiteY33" fmla="*/ 516097 h 5220011"/>
              <a:gd name="connsiteX34" fmla="*/ 17752021 w 31182347"/>
              <a:gd name="connsiteY34" fmla="*/ 606768 h 5220011"/>
              <a:gd name="connsiteX35" fmla="*/ 18409374 w 31182347"/>
              <a:gd name="connsiteY35" fmla="*/ 364983 h 5220011"/>
              <a:gd name="connsiteX36" fmla="*/ 18976059 w 31182347"/>
              <a:gd name="connsiteY36" fmla="*/ 455654 h 5220011"/>
              <a:gd name="connsiteX37" fmla="*/ 19565408 w 31182347"/>
              <a:gd name="connsiteY37" fmla="*/ 2303 h 5220011"/>
              <a:gd name="connsiteX38" fmla="*/ 20109428 w 31182347"/>
              <a:gd name="connsiteY38" fmla="*/ 546317 h 5220011"/>
              <a:gd name="connsiteX39" fmla="*/ 20449445 w 31182347"/>
              <a:gd name="connsiteY39" fmla="*/ 999663 h 5220011"/>
              <a:gd name="connsiteX40" fmla="*/ 21152130 w 31182347"/>
              <a:gd name="connsiteY40" fmla="*/ 516106 h 5220011"/>
              <a:gd name="connsiteX41" fmla="*/ 21764146 w 31182347"/>
              <a:gd name="connsiteY41" fmla="*/ 727654 h 5220011"/>
              <a:gd name="connsiteX42" fmla="*/ 30431453 w 31182347"/>
              <a:gd name="connsiteY42" fmla="*/ 5214138 h 5220011"/>
              <a:gd name="connsiteX43" fmla="*/ 12049 w 31182347"/>
              <a:gd name="connsiteY43" fmla="*/ 5220013 h 5220011"/>
              <a:gd name="connsiteX44" fmla="*/ 2559 w 31182347"/>
              <a:gd name="connsiteY44" fmla="*/ 3792424 h 5220011"/>
              <a:gd name="connsiteX45" fmla="*/ 202583 w 31182347"/>
              <a:gd name="connsiteY45" fmla="*/ 3525724 h 5220011"/>
              <a:gd name="connsiteX46" fmla="*/ 458567 w 31182347"/>
              <a:gd name="connsiteY46" fmla="*/ 3611450 h 5220011"/>
              <a:gd name="connsiteX47" fmla="*/ 696691 w 31182347"/>
              <a:gd name="connsiteY47" fmla="*/ 3420950 h 5220011"/>
              <a:gd name="connsiteX48" fmla="*/ 896716 w 31182347"/>
              <a:gd name="connsiteY48" fmla="*/ 3287600 h 5220011"/>
              <a:gd name="connsiteX49" fmla="*/ 1039591 w 31182347"/>
              <a:gd name="connsiteY49" fmla="*/ 3011375 h 5220011"/>
              <a:gd name="connsiteX50" fmla="*/ 1411065 w 31182347"/>
              <a:gd name="connsiteY50" fmla="*/ 2878025 h 5220011"/>
              <a:gd name="connsiteX51" fmla="*/ 1685925 w 31182347"/>
              <a:gd name="connsiteY51" fmla="*/ 2811349 h 5220011"/>
              <a:gd name="connsiteX52" fmla="*/ 1856372 w 31182347"/>
              <a:gd name="connsiteY52" fmla="*/ 2588263 h 5220011"/>
              <a:gd name="connsiteX53" fmla="*/ 1976688 w 31182347"/>
              <a:gd name="connsiteY53" fmla="*/ 2632379 h 5220011"/>
              <a:gd name="connsiteX54" fmla="*/ 2096364 w 31182347"/>
              <a:gd name="connsiteY54" fmla="*/ 2476972 h 5220011"/>
              <a:gd name="connsiteX55" fmla="*/ 2345657 w 31182347"/>
              <a:gd name="connsiteY55" fmla="*/ 2479979 h 5220011"/>
              <a:gd name="connsiteX56" fmla="*/ 2480371 w 31182347"/>
              <a:gd name="connsiteY56" fmla="*/ 2628871 h 5220011"/>
              <a:gd name="connsiteX57" fmla="*/ 2674520 w 31182347"/>
              <a:gd name="connsiteY57" fmla="*/ 2576232 h 5220011"/>
              <a:gd name="connsiteX58" fmla="*/ 3007393 w 31182347"/>
              <a:gd name="connsiteY58" fmla="*/ 2544148 h 5220011"/>
              <a:gd name="connsiteX59" fmla="*/ 3316064 w 31182347"/>
              <a:gd name="connsiteY59" fmla="*/ 2554175 h 5220011"/>
              <a:gd name="connsiteX60" fmla="*/ 3380372 w 31182347"/>
              <a:gd name="connsiteY60" fmla="*/ 2407790 h 5220011"/>
              <a:gd name="connsiteX61" fmla="*/ 3510718 w 31182347"/>
              <a:gd name="connsiteY61" fmla="*/ 2314963 h 5220011"/>
              <a:gd name="connsiteX0" fmla="*/ 3510718 w 31250131"/>
              <a:gd name="connsiteY0" fmla="*/ 2314963 h 5220011"/>
              <a:gd name="connsiteX1" fmla="*/ 3834130 w 31250131"/>
              <a:gd name="connsiteY1" fmla="*/ 2124853 h 5220011"/>
              <a:gd name="connsiteX2" fmla="*/ 4068538 w 31250131"/>
              <a:gd name="connsiteY2" fmla="*/ 1879759 h 5220011"/>
              <a:gd name="connsiteX3" fmla="*/ 4447871 w 31250131"/>
              <a:gd name="connsiteY3" fmla="*/ 1929367 h 5220011"/>
              <a:gd name="connsiteX4" fmla="*/ 4932915 w 31250131"/>
              <a:gd name="connsiteY4" fmla="*/ 1735383 h 5220011"/>
              <a:gd name="connsiteX5" fmla="*/ 5055885 w 31250131"/>
              <a:gd name="connsiteY5" fmla="*/ 1744085 h 5220011"/>
              <a:gd name="connsiteX6" fmla="*/ 5262183 w 31250131"/>
              <a:gd name="connsiteY6" fmla="*/ 1452063 h 5220011"/>
              <a:gd name="connsiteX7" fmla="*/ 5527059 w 31250131"/>
              <a:gd name="connsiteY7" fmla="*/ 1877899 h 5220011"/>
              <a:gd name="connsiteX8" fmla="*/ 5685000 w 31250131"/>
              <a:gd name="connsiteY8" fmla="*/ 1313834 h 5220011"/>
              <a:gd name="connsiteX9" fmla="*/ 6111999 w 31250131"/>
              <a:gd name="connsiteY9" fmla="*/ 1040629 h 5220011"/>
              <a:gd name="connsiteX10" fmla="*/ 6234198 w 31250131"/>
              <a:gd name="connsiteY10" fmla="*/ 711668 h 5220011"/>
              <a:gd name="connsiteX11" fmla="*/ 6780318 w 31250131"/>
              <a:gd name="connsiteY11" fmla="*/ 865927 h 5220011"/>
              <a:gd name="connsiteX12" fmla="*/ 6991551 w 31250131"/>
              <a:gd name="connsiteY12" fmla="*/ 646621 h 5220011"/>
              <a:gd name="connsiteX13" fmla="*/ 7181354 w 31250131"/>
              <a:gd name="connsiteY13" fmla="*/ 571815 h 5220011"/>
              <a:gd name="connsiteX14" fmla="*/ 7486502 w 31250131"/>
              <a:gd name="connsiteY14" fmla="*/ 55848 h 5220011"/>
              <a:gd name="connsiteX15" fmla="*/ 7781108 w 31250131"/>
              <a:gd name="connsiteY15" fmla="*/ 168617 h 5220011"/>
              <a:gd name="connsiteX16" fmla="*/ 7901151 w 31250131"/>
              <a:gd name="connsiteY16" fmla="*/ 379293 h 5220011"/>
              <a:gd name="connsiteX17" fmla="*/ 8131660 w 31250131"/>
              <a:gd name="connsiteY17" fmla="*/ 649784 h 5220011"/>
              <a:gd name="connsiteX18" fmla="*/ 8253256 w 31250131"/>
              <a:gd name="connsiteY18" fmla="*/ 1075977 h 5220011"/>
              <a:gd name="connsiteX19" fmla="*/ 8413762 w 31250131"/>
              <a:gd name="connsiteY19" fmla="*/ 1247628 h 5220011"/>
              <a:gd name="connsiteX20" fmla="*/ 8595143 w 31250131"/>
              <a:gd name="connsiteY20" fmla="*/ 1505817 h 5220011"/>
              <a:gd name="connsiteX21" fmla="*/ 8706807 w 31250131"/>
              <a:gd name="connsiteY21" fmla="*/ 1539863 h 5220011"/>
              <a:gd name="connsiteX22" fmla="*/ 8790709 w 31250131"/>
              <a:gd name="connsiteY22" fmla="*/ 1670781 h 5220011"/>
              <a:gd name="connsiteX23" fmla="*/ 8960133 w 31250131"/>
              <a:gd name="connsiteY23" fmla="*/ 1574924 h 5220011"/>
              <a:gd name="connsiteX24" fmla="*/ 9298594 w 31250131"/>
              <a:gd name="connsiteY24" fmla="*/ 1505029 h 5220011"/>
              <a:gd name="connsiteX25" fmla="*/ 9997651 w 31250131"/>
              <a:gd name="connsiteY25" fmla="*/ 1444236 h 5220011"/>
              <a:gd name="connsiteX26" fmla="*/ 10436521 w 31250131"/>
              <a:gd name="connsiteY26" fmla="*/ 1197858 h 5220011"/>
              <a:gd name="connsiteX27" fmla="*/ 11441291 w 31250131"/>
              <a:gd name="connsiteY27" fmla="*/ 1675223 h 5220011"/>
              <a:gd name="connsiteX28" fmla="*/ 12457614 w 31250131"/>
              <a:gd name="connsiteY28" fmla="*/ 1336447 h 5220011"/>
              <a:gd name="connsiteX29" fmla="*/ 13277604 w 31250131"/>
              <a:gd name="connsiteY29" fmla="*/ 1151663 h 5220011"/>
              <a:gd name="connsiteX30" fmla="*/ 14465260 w 31250131"/>
              <a:gd name="connsiteY30" fmla="*/ 757887 h 5220011"/>
              <a:gd name="connsiteX31" fmla="*/ 15825300 w 31250131"/>
              <a:gd name="connsiteY31" fmla="*/ 969448 h 5220011"/>
              <a:gd name="connsiteX32" fmla="*/ 16505313 w 31250131"/>
              <a:gd name="connsiteY32" fmla="*/ 636992 h 5220011"/>
              <a:gd name="connsiteX33" fmla="*/ 17208004 w 31250131"/>
              <a:gd name="connsiteY33" fmla="*/ 516097 h 5220011"/>
              <a:gd name="connsiteX34" fmla="*/ 17752021 w 31250131"/>
              <a:gd name="connsiteY34" fmla="*/ 606768 h 5220011"/>
              <a:gd name="connsiteX35" fmla="*/ 18409374 w 31250131"/>
              <a:gd name="connsiteY35" fmla="*/ 364983 h 5220011"/>
              <a:gd name="connsiteX36" fmla="*/ 18976059 w 31250131"/>
              <a:gd name="connsiteY36" fmla="*/ 455654 h 5220011"/>
              <a:gd name="connsiteX37" fmla="*/ 19565408 w 31250131"/>
              <a:gd name="connsiteY37" fmla="*/ 2303 h 5220011"/>
              <a:gd name="connsiteX38" fmla="*/ 20109428 w 31250131"/>
              <a:gd name="connsiteY38" fmla="*/ 546317 h 5220011"/>
              <a:gd name="connsiteX39" fmla="*/ 20449445 w 31250131"/>
              <a:gd name="connsiteY39" fmla="*/ 999663 h 5220011"/>
              <a:gd name="connsiteX40" fmla="*/ 21152130 w 31250131"/>
              <a:gd name="connsiteY40" fmla="*/ 516106 h 5220011"/>
              <a:gd name="connsiteX41" fmla="*/ 21764146 w 31250131"/>
              <a:gd name="connsiteY41" fmla="*/ 727654 h 5220011"/>
              <a:gd name="connsiteX42" fmla="*/ 22489502 w 31250131"/>
              <a:gd name="connsiteY42" fmla="*/ 999663 h 5220011"/>
              <a:gd name="connsiteX43" fmla="*/ 30431453 w 31250131"/>
              <a:gd name="connsiteY43" fmla="*/ 5214138 h 5220011"/>
              <a:gd name="connsiteX44" fmla="*/ 12049 w 31250131"/>
              <a:gd name="connsiteY44" fmla="*/ 5220013 h 5220011"/>
              <a:gd name="connsiteX45" fmla="*/ 2559 w 31250131"/>
              <a:gd name="connsiteY45" fmla="*/ 3792424 h 5220011"/>
              <a:gd name="connsiteX46" fmla="*/ 202583 w 31250131"/>
              <a:gd name="connsiteY46" fmla="*/ 3525724 h 5220011"/>
              <a:gd name="connsiteX47" fmla="*/ 458567 w 31250131"/>
              <a:gd name="connsiteY47" fmla="*/ 3611450 h 5220011"/>
              <a:gd name="connsiteX48" fmla="*/ 696691 w 31250131"/>
              <a:gd name="connsiteY48" fmla="*/ 3420950 h 5220011"/>
              <a:gd name="connsiteX49" fmla="*/ 896716 w 31250131"/>
              <a:gd name="connsiteY49" fmla="*/ 3287600 h 5220011"/>
              <a:gd name="connsiteX50" fmla="*/ 1039591 w 31250131"/>
              <a:gd name="connsiteY50" fmla="*/ 3011375 h 5220011"/>
              <a:gd name="connsiteX51" fmla="*/ 1411065 w 31250131"/>
              <a:gd name="connsiteY51" fmla="*/ 2878025 h 5220011"/>
              <a:gd name="connsiteX52" fmla="*/ 1685925 w 31250131"/>
              <a:gd name="connsiteY52" fmla="*/ 2811349 h 5220011"/>
              <a:gd name="connsiteX53" fmla="*/ 1856372 w 31250131"/>
              <a:gd name="connsiteY53" fmla="*/ 2588263 h 5220011"/>
              <a:gd name="connsiteX54" fmla="*/ 1976688 w 31250131"/>
              <a:gd name="connsiteY54" fmla="*/ 2632379 h 5220011"/>
              <a:gd name="connsiteX55" fmla="*/ 2096364 w 31250131"/>
              <a:gd name="connsiteY55" fmla="*/ 2476972 h 5220011"/>
              <a:gd name="connsiteX56" fmla="*/ 2345657 w 31250131"/>
              <a:gd name="connsiteY56" fmla="*/ 2479979 h 5220011"/>
              <a:gd name="connsiteX57" fmla="*/ 2480371 w 31250131"/>
              <a:gd name="connsiteY57" fmla="*/ 2628871 h 5220011"/>
              <a:gd name="connsiteX58" fmla="*/ 2674520 w 31250131"/>
              <a:gd name="connsiteY58" fmla="*/ 2576232 h 5220011"/>
              <a:gd name="connsiteX59" fmla="*/ 3007393 w 31250131"/>
              <a:gd name="connsiteY59" fmla="*/ 2544148 h 5220011"/>
              <a:gd name="connsiteX60" fmla="*/ 3316064 w 31250131"/>
              <a:gd name="connsiteY60" fmla="*/ 2554175 h 5220011"/>
              <a:gd name="connsiteX61" fmla="*/ 3380372 w 31250131"/>
              <a:gd name="connsiteY61" fmla="*/ 2407790 h 5220011"/>
              <a:gd name="connsiteX62" fmla="*/ 3510718 w 31250131"/>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573905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573905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362343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333508"/>
              <a:gd name="connsiteY0" fmla="*/ 2314963 h 5220011"/>
              <a:gd name="connsiteX1" fmla="*/ 3834130 w 31333508"/>
              <a:gd name="connsiteY1" fmla="*/ 2124853 h 5220011"/>
              <a:gd name="connsiteX2" fmla="*/ 4068538 w 31333508"/>
              <a:gd name="connsiteY2" fmla="*/ 1879759 h 5220011"/>
              <a:gd name="connsiteX3" fmla="*/ 4447871 w 31333508"/>
              <a:gd name="connsiteY3" fmla="*/ 1929367 h 5220011"/>
              <a:gd name="connsiteX4" fmla="*/ 4932915 w 31333508"/>
              <a:gd name="connsiteY4" fmla="*/ 1735383 h 5220011"/>
              <a:gd name="connsiteX5" fmla="*/ 5055885 w 31333508"/>
              <a:gd name="connsiteY5" fmla="*/ 1744085 h 5220011"/>
              <a:gd name="connsiteX6" fmla="*/ 5262183 w 31333508"/>
              <a:gd name="connsiteY6" fmla="*/ 1452063 h 5220011"/>
              <a:gd name="connsiteX7" fmla="*/ 5527059 w 31333508"/>
              <a:gd name="connsiteY7" fmla="*/ 1877899 h 5220011"/>
              <a:gd name="connsiteX8" fmla="*/ 5685000 w 31333508"/>
              <a:gd name="connsiteY8" fmla="*/ 1313834 h 5220011"/>
              <a:gd name="connsiteX9" fmla="*/ 6111999 w 31333508"/>
              <a:gd name="connsiteY9" fmla="*/ 1040629 h 5220011"/>
              <a:gd name="connsiteX10" fmla="*/ 6234198 w 31333508"/>
              <a:gd name="connsiteY10" fmla="*/ 711668 h 5220011"/>
              <a:gd name="connsiteX11" fmla="*/ 6780318 w 31333508"/>
              <a:gd name="connsiteY11" fmla="*/ 865927 h 5220011"/>
              <a:gd name="connsiteX12" fmla="*/ 6991551 w 31333508"/>
              <a:gd name="connsiteY12" fmla="*/ 646621 h 5220011"/>
              <a:gd name="connsiteX13" fmla="*/ 7181354 w 31333508"/>
              <a:gd name="connsiteY13" fmla="*/ 571815 h 5220011"/>
              <a:gd name="connsiteX14" fmla="*/ 7486502 w 31333508"/>
              <a:gd name="connsiteY14" fmla="*/ 55848 h 5220011"/>
              <a:gd name="connsiteX15" fmla="*/ 7781108 w 31333508"/>
              <a:gd name="connsiteY15" fmla="*/ 168617 h 5220011"/>
              <a:gd name="connsiteX16" fmla="*/ 7901151 w 31333508"/>
              <a:gd name="connsiteY16" fmla="*/ 379293 h 5220011"/>
              <a:gd name="connsiteX17" fmla="*/ 8131660 w 31333508"/>
              <a:gd name="connsiteY17" fmla="*/ 649784 h 5220011"/>
              <a:gd name="connsiteX18" fmla="*/ 8253256 w 31333508"/>
              <a:gd name="connsiteY18" fmla="*/ 1075977 h 5220011"/>
              <a:gd name="connsiteX19" fmla="*/ 8413762 w 31333508"/>
              <a:gd name="connsiteY19" fmla="*/ 1247628 h 5220011"/>
              <a:gd name="connsiteX20" fmla="*/ 8595143 w 31333508"/>
              <a:gd name="connsiteY20" fmla="*/ 1505817 h 5220011"/>
              <a:gd name="connsiteX21" fmla="*/ 8706807 w 31333508"/>
              <a:gd name="connsiteY21" fmla="*/ 1539863 h 5220011"/>
              <a:gd name="connsiteX22" fmla="*/ 8790709 w 31333508"/>
              <a:gd name="connsiteY22" fmla="*/ 1670781 h 5220011"/>
              <a:gd name="connsiteX23" fmla="*/ 8960133 w 31333508"/>
              <a:gd name="connsiteY23" fmla="*/ 1574924 h 5220011"/>
              <a:gd name="connsiteX24" fmla="*/ 9298594 w 31333508"/>
              <a:gd name="connsiteY24" fmla="*/ 1505029 h 5220011"/>
              <a:gd name="connsiteX25" fmla="*/ 9997651 w 31333508"/>
              <a:gd name="connsiteY25" fmla="*/ 1444236 h 5220011"/>
              <a:gd name="connsiteX26" fmla="*/ 10436521 w 31333508"/>
              <a:gd name="connsiteY26" fmla="*/ 1197858 h 5220011"/>
              <a:gd name="connsiteX27" fmla="*/ 11441291 w 31333508"/>
              <a:gd name="connsiteY27" fmla="*/ 1675223 h 5220011"/>
              <a:gd name="connsiteX28" fmla="*/ 12457614 w 31333508"/>
              <a:gd name="connsiteY28" fmla="*/ 1336447 h 5220011"/>
              <a:gd name="connsiteX29" fmla="*/ 13277604 w 31333508"/>
              <a:gd name="connsiteY29" fmla="*/ 1151663 h 5220011"/>
              <a:gd name="connsiteX30" fmla="*/ 14465260 w 31333508"/>
              <a:gd name="connsiteY30" fmla="*/ 757887 h 5220011"/>
              <a:gd name="connsiteX31" fmla="*/ 15825300 w 31333508"/>
              <a:gd name="connsiteY31" fmla="*/ 969448 h 5220011"/>
              <a:gd name="connsiteX32" fmla="*/ 16505313 w 31333508"/>
              <a:gd name="connsiteY32" fmla="*/ 636992 h 5220011"/>
              <a:gd name="connsiteX33" fmla="*/ 17208004 w 31333508"/>
              <a:gd name="connsiteY33" fmla="*/ 516097 h 5220011"/>
              <a:gd name="connsiteX34" fmla="*/ 17752021 w 31333508"/>
              <a:gd name="connsiteY34" fmla="*/ 606768 h 5220011"/>
              <a:gd name="connsiteX35" fmla="*/ 18409374 w 31333508"/>
              <a:gd name="connsiteY35" fmla="*/ 364983 h 5220011"/>
              <a:gd name="connsiteX36" fmla="*/ 18976059 w 31333508"/>
              <a:gd name="connsiteY36" fmla="*/ 455654 h 5220011"/>
              <a:gd name="connsiteX37" fmla="*/ 19565408 w 31333508"/>
              <a:gd name="connsiteY37" fmla="*/ 2303 h 5220011"/>
              <a:gd name="connsiteX38" fmla="*/ 20109428 w 31333508"/>
              <a:gd name="connsiteY38" fmla="*/ 546317 h 5220011"/>
              <a:gd name="connsiteX39" fmla="*/ 20449445 w 31333508"/>
              <a:gd name="connsiteY39" fmla="*/ 999663 h 5220011"/>
              <a:gd name="connsiteX40" fmla="*/ 21152130 w 31333508"/>
              <a:gd name="connsiteY40" fmla="*/ 516106 h 5220011"/>
              <a:gd name="connsiteX41" fmla="*/ 21764146 w 31333508"/>
              <a:gd name="connsiteY41" fmla="*/ 727654 h 5220011"/>
              <a:gd name="connsiteX42" fmla="*/ 22602837 w 31333508"/>
              <a:gd name="connsiteY42" fmla="*/ 1362343 h 5220011"/>
              <a:gd name="connsiteX43" fmla="*/ 23237522 w 31333508"/>
              <a:gd name="connsiteY43" fmla="*/ 1543681 h 5220011"/>
              <a:gd name="connsiteX44" fmla="*/ 30431453 w 31333508"/>
              <a:gd name="connsiteY44" fmla="*/ 5214138 h 5220011"/>
              <a:gd name="connsiteX45" fmla="*/ 12049 w 31333508"/>
              <a:gd name="connsiteY45" fmla="*/ 5220013 h 5220011"/>
              <a:gd name="connsiteX46" fmla="*/ 2559 w 31333508"/>
              <a:gd name="connsiteY46" fmla="*/ 3792424 h 5220011"/>
              <a:gd name="connsiteX47" fmla="*/ 202583 w 31333508"/>
              <a:gd name="connsiteY47" fmla="*/ 3525724 h 5220011"/>
              <a:gd name="connsiteX48" fmla="*/ 458567 w 31333508"/>
              <a:gd name="connsiteY48" fmla="*/ 3611450 h 5220011"/>
              <a:gd name="connsiteX49" fmla="*/ 696691 w 31333508"/>
              <a:gd name="connsiteY49" fmla="*/ 3420950 h 5220011"/>
              <a:gd name="connsiteX50" fmla="*/ 896716 w 31333508"/>
              <a:gd name="connsiteY50" fmla="*/ 3287600 h 5220011"/>
              <a:gd name="connsiteX51" fmla="*/ 1039591 w 31333508"/>
              <a:gd name="connsiteY51" fmla="*/ 3011375 h 5220011"/>
              <a:gd name="connsiteX52" fmla="*/ 1411065 w 31333508"/>
              <a:gd name="connsiteY52" fmla="*/ 2878025 h 5220011"/>
              <a:gd name="connsiteX53" fmla="*/ 1685925 w 31333508"/>
              <a:gd name="connsiteY53" fmla="*/ 2811349 h 5220011"/>
              <a:gd name="connsiteX54" fmla="*/ 1856372 w 31333508"/>
              <a:gd name="connsiteY54" fmla="*/ 2588263 h 5220011"/>
              <a:gd name="connsiteX55" fmla="*/ 1976688 w 31333508"/>
              <a:gd name="connsiteY55" fmla="*/ 2632379 h 5220011"/>
              <a:gd name="connsiteX56" fmla="*/ 2096364 w 31333508"/>
              <a:gd name="connsiteY56" fmla="*/ 2476972 h 5220011"/>
              <a:gd name="connsiteX57" fmla="*/ 2345657 w 31333508"/>
              <a:gd name="connsiteY57" fmla="*/ 2479979 h 5220011"/>
              <a:gd name="connsiteX58" fmla="*/ 2480371 w 31333508"/>
              <a:gd name="connsiteY58" fmla="*/ 2628871 h 5220011"/>
              <a:gd name="connsiteX59" fmla="*/ 2674520 w 31333508"/>
              <a:gd name="connsiteY59" fmla="*/ 2576232 h 5220011"/>
              <a:gd name="connsiteX60" fmla="*/ 3007393 w 31333508"/>
              <a:gd name="connsiteY60" fmla="*/ 2544148 h 5220011"/>
              <a:gd name="connsiteX61" fmla="*/ 3316064 w 31333508"/>
              <a:gd name="connsiteY61" fmla="*/ 2554175 h 5220011"/>
              <a:gd name="connsiteX62" fmla="*/ 3380372 w 31333508"/>
              <a:gd name="connsiteY62" fmla="*/ 2407790 h 5220011"/>
              <a:gd name="connsiteX63" fmla="*/ 3510718 w 31333508"/>
              <a:gd name="connsiteY63" fmla="*/ 2314963 h 5220011"/>
              <a:gd name="connsiteX0" fmla="*/ 3510718 w 31341699"/>
              <a:gd name="connsiteY0" fmla="*/ 2314963 h 5220011"/>
              <a:gd name="connsiteX1" fmla="*/ 3834130 w 31341699"/>
              <a:gd name="connsiteY1" fmla="*/ 2124853 h 5220011"/>
              <a:gd name="connsiteX2" fmla="*/ 4068538 w 31341699"/>
              <a:gd name="connsiteY2" fmla="*/ 1879759 h 5220011"/>
              <a:gd name="connsiteX3" fmla="*/ 4447871 w 31341699"/>
              <a:gd name="connsiteY3" fmla="*/ 1929367 h 5220011"/>
              <a:gd name="connsiteX4" fmla="*/ 4932915 w 31341699"/>
              <a:gd name="connsiteY4" fmla="*/ 1735383 h 5220011"/>
              <a:gd name="connsiteX5" fmla="*/ 5055885 w 31341699"/>
              <a:gd name="connsiteY5" fmla="*/ 1744085 h 5220011"/>
              <a:gd name="connsiteX6" fmla="*/ 5262183 w 31341699"/>
              <a:gd name="connsiteY6" fmla="*/ 1452063 h 5220011"/>
              <a:gd name="connsiteX7" fmla="*/ 5527059 w 31341699"/>
              <a:gd name="connsiteY7" fmla="*/ 1877899 h 5220011"/>
              <a:gd name="connsiteX8" fmla="*/ 5685000 w 31341699"/>
              <a:gd name="connsiteY8" fmla="*/ 1313834 h 5220011"/>
              <a:gd name="connsiteX9" fmla="*/ 6111999 w 31341699"/>
              <a:gd name="connsiteY9" fmla="*/ 1040629 h 5220011"/>
              <a:gd name="connsiteX10" fmla="*/ 6234198 w 31341699"/>
              <a:gd name="connsiteY10" fmla="*/ 711668 h 5220011"/>
              <a:gd name="connsiteX11" fmla="*/ 6780318 w 31341699"/>
              <a:gd name="connsiteY11" fmla="*/ 865927 h 5220011"/>
              <a:gd name="connsiteX12" fmla="*/ 6991551 w 31341699"/>
              <a:gd name="connsiteY12" fmla="*/ 646621 h 5220011"/>
              <a:gd name="connsiteX13" fmla="*/ 7181354 w 31341699"/>
              <a:gd name="connsiteY13" fmla="*/ 571815 h 5220011"/>
              <a:gd name="connsiteX14" fmla="*/ 7486502 w 31341699"/>
              <a:gd name="connsiteY14" fmla="*/ 55848 h 5220011"/>
              <a:gd name="connsiteX15" fmla="*/ 7781108 w 31341699"/>
              <a:gd name="connsiteY15" fmla="*/ 168617 h 5220011"/>
              <a:gd name="connsiteX16" fmla="*/ 7901151 w 31341699"/>
              <a:gd name="connsiteY16" fmla="*/ 379293 h 5220011"/>
              <a:gd name="connsiteX17" fmla="*/ 8131660 w 31341699"/>
              <a:gd name="connsiteY17" fmla="*/ 649784 h 5220011"/>
              <a:gd name="connsiteX18" fmla="*/ 8253256 w 31341699"/>
              <a:gd name="connsiteY18" fmla="*/ 1075977 h 5220011"/>
              <a:gd name="connsiteX19" fmla="*/ 8413762 w 31341699"/>
              <a:gd name="connsiteY19" fmla="*/ 1247628 h 5220011"/>
              <a:gd name="connsiteX20" fmla="*/ 8595143 w 31341699"/>
              <a:gd name="connsiteY20" fmla="*/ 1505817 h 5220011"/>
              <a:gd name="connsiteX21" fmla="*/ 8706807 w 31341699"/>
              <a:gd name="connsiteY21" fmla="*/ 1539863 h 5220011"/>
              <a:gd name="connsiteX22" fmla="*/ 8790709 w 31341699"/>
              <a:gd name="connsiteY22" fmla="*/ 1670781 h 5220011"/>
              <a:gd name="connsiteX23" fmla="*/ 8960133 w 31341699"/>
              <a:gd name="connsiteY23" fmla="*/ 1574924 h 5220011"/>
              <a:gd name="connsiteX24" fmla="*/ 9298594 w 31341699"/>
              <a:gd name="connsiteY24" fmla="*/ 1505029 h 5220011"/>
              <a:gd name="connsiteX25" fmla="*/ 9997651 w 31341699"/>
              <a:gd name="connsiteY25" fmla="*/ 1444236 h 5220011"/>
              <a:gd name="connsiteX26" fmla="*/ 10436521 w 31341699"/>
              <a:gd name="connsiteY26" fmla="*/ 1197858 h 5220011"/>
              <a:gd name="connsiteX27" fmla="*/ 11441291 w 31341699"/>
              <a:gd name="connsiteY27" fmla="*/ 1675223 h 5220011"/>
              <a:gd name="connsiteX28" fmla="*/ 12457614 w 31341699"/>
              <a:gd name="connsiteY28" fmla="*/ 1336447 h 5220011"/>
              <a:gd name="connsiteX29" fmla="*/ 13277604 w 31341699"/>
              <a:gd name="connsiteY29" fmla="*/ 1151663 h 5220011"/>
              <a:gd name="connsiteX30" fmla="*/ 14465260 w 31341699"/>
              <a:gd name="connsiteY30" fmla="*/ 757887 h 5220011"/>
              <a:gd name="connsiteX31" fmla="*/ 15825300 w 31341699"/>
              <a:gd name="connsiteY31" fmla="*/ 969448 h 5220011"/>
              <a:gd name="connsiteX32" fmla="*/ 16505313 w 31341699"/>
              <a:gd name="connsiteY32" fmla="*/ 636992 h 5220011"/>
              <a:gd name="connsiteX33" fmla="*/ 17208004 w 31341699"/>
              <a:gd name="connsiteY33" fmla="*/ 516097 h 5220011"/>
              <a:gd name="connsiteX34" fmla="*/ 17752021 w 31341699"/>
              <a:gd name="connsiteY34" fmla="*/ 606768 h 5220011"/>
              <a:gd name="connsiteX35" fmla="*/ 18409374 w 31341699"/>
              <a:gd name="connsiteY35" fmla="*/ 364983 h 5220011"/>
              <a:gd name="connsiteX36" fmla="*/ 18976059 w 31341699"/>
              <a:gd name="connsiteY36" fmla="*/ 455654 h 5220011"/>
              <a:gd name="connsiteX37" fmla="*/ 19565408 w 31341699"/>
              <a:gd name="connsiteY37" fmla="*/ 2303 h 5220011"/>
              <a:gd name="connsiteX38" fmla="*/ 20109428 w 31341699"/>
              <a:gd name="connsiteY38" fmla="*/ 546317 h 5220011"/>
              <a:gd name="connsiteX39" fmla="*/ 20449445 w 31341699"/>
              <a:gd name="connsiteY39" fmla="*/ 999663 h 5220011"/>
              <a:gd name="connsiteX40" fmla="*/ 21152130 w 31341699"/>
              <a:gd name="connsiteY40" fmla="*/ 516106 h 5220011"/>
              <a:gd name="connsiteX41" fmla="*/ 21764146 w 31341699"/>
              <a:gd name="connsiteY41" fmla="*/ 727654 h 5220011"/>
              <a:gd name="connsiteX42" fmla="*/ 22602837 w 31341699"/>
              <a:gd name="connsiteY42" fmla="*/ 1362343 h 5220011"/>
              <a:gd name="connsiteX43" fmla="*/ 23350858 w 31341699"/>
              <a:gd name="connsiteY43" fmla="*/ 969439 h 5220011"/>
              <a:gd name="connsiteX44" fmla="*/ 30431453 w 31341699"/>
              <a:gd name="connsiteY44" fmla="*/ 5214138 h 5220011"/>
              <a:gd name="connsiteX45" fmla="*/ 12049 w 31341699"/>
              <a:gd name="connsiteY45" fmla="*/ 5220013 h 5220011"/>
              <a:gd name="connsiteX46" fmla="*/ 2559 w 31341699"/>
              <a:gd name="connsiteY46" fmla="*/ 3792424 h 5220011"/>
              <a:gd name="connsiteX47" fmla="*/ 202583 w 31341699"/>
              <a:gd name="connsiteY47" fmla="*/ 3525724 h 5220011"/>
              <a:gd name="connsiteX48" fmla="*/ 458567 w 31341699"/>
              <a:gd name="connsiteY48" fmla="*/ 3611450 h 5220011"/>
              <a:gd name="connsiteX49" fmla="*/ 696691 w 31341699"/>
              <a:gd name="connsiteY49" fmla="*/ 3420950 h 5220011"/>
              <a:gd name="connsiteX50" fmla="*/ 896716 w 31341699"/>
              <a:gd name="connsiteY50" fmla="*/ 3287600 h 5220011"/>
              <a:gd name="connsiteX51" fmla="*/ 1039591 w 31341699"/>
              <a:gd name="connsiteY51" fmla="*/ 3011375 h 5220011"/>
              <a:gd name="connsiteX52" fmla="*/ 1411065 w 31341699"/>
              <a:gd name="connsiteY52" fmla="*/ 2878025 h 5220011"/>
              <a:gd name="connsiteX53" fmla="*/ 1685925 w 31341699"/>
              <a:gd name="connsiteY53" fmla="*/ 2811349 h 5220011"/>
              <a:gd name="connsiteX54" fmla="*/ 1856372 w 31341699"/>
              <a:gd name="connsiteY54" fmla="*/ 2588263 h 5220011"/>
              <a:gd name="connsiteX55" fmla="*/ 1976688 w 31341699"/>
              <a:gd name="connsiteY55" fmla="*/ 2632379 h 5220011"/>
              <a:gd name="connsiteX56" fmla="*/ 2096364 w 31341699"/>
              <a:gd name="connsiteY56" fmla="*/ 2476972 h 5220011"/>
              <a:gd name="connsiteX57" fmla="*/ 2345657 w 31341699"/>
              <a:gd name="connsiteY57" fmla="*/ 2479979 h 5220011"/>
              <a:gd name="connsiteX58" fmla="*/ 2480371 w 31341699"/>
              <a:gd name="connsiteY58" fmla="*/ 2628871 h 5220011"/>
              <a:gd name="connsiteX59" fmla="*/ 2674520 w 31341699"/>
              <a:gd name="connsiteY59" fmla="*/ 2576232 h 5220011"/>
              <a:gd name="connsiteX60" fmla="*/ 3007393 w 31341699"/>
              <a:gd name="connsiteY60" fmla="*/ 2544148 h 5220011"/>
              <a:gd name="connsiteX61" fmla="*/ 3316064 w 31341699"/>
              <a:gd name="connsiteY61" fmla="*/ 2554175 h 5220011"/>
              <a:gd name="connsiteX62" fmla="*/ 3380372 w 31341699"/>
              <a:gd name="connsiteY62" fmla="*/ 2407790 h 5220011"/>
              <a:gd name="connsiteX63" fmla="*/ 3510718 w 31341699"/>
              <a:gd name="connsiteY63" fmla="*/ 2314963 h 5220011"/>
              <a:gd name="connsiteX0" fmla="*/ 3510718 w 31341699"/>
              <a:gd name="connsiteY0" fmla="*/ 2314963 h 5220011"/>
              <a:gd name="connsiteX1" fmla="*/ 3834130 w 31341699"/>
              <a:gd name="connsiteY1" fmla="*/ 2124853 h 5220011"/>
              <a:gd name="connsiteX2" fmla="*/ 4068538 w 31341699"/>
              <a:gd name="connsiteY2" fmla="*/ 1879759 h 5220011"/>
              <a:gd name="connsiteX3" fmla="*/ 4447871 w 31341699"/>
              <a:gd name="connsiteY3" fmla="*/ 1929367 h 5220011"/>
              <a:gd name="connsiteX4" fmla="*/ 4932915 w 31341699"/>
              <a:gd name="connsiteY4" fmla="*/ 1735383 h 5220011"/>
              <a:gd name="connsiteX5" fmla="*/ 5055885 w 31341699"/>
              <a:gd name="connsiteY5" fmla="*/ 1744085 h 5220011"/>
              <a:gd name="connsiteX6" fmla="*/ 5262183 w 31341699"/>
              <a:gd name="connsiteY6" fmla="*/ 1452063 h 5220011"/>
              <a:gd name="connsiteX7" fmla="*/ 5527059 w 31341699"/>
              <a:gd name="connsiteY7" fmla="*/ 1877899 h 5220011"/>
              <a:gd name="connsiteX8" fmla="*/ 5685000 w 31341699"/>
              <a:gd name="connsiteY8" fmla="*/ 1313834 h 5220011"/>
              <a:gd name="connsiteX9" fmla="*/ 6111999 w 31341699"/>
              <a:gd name="connsiteY9" fmla="*/ 1040629 h 5220011"/>
              <a:gd name="connsiteX10" fmla="*/ 6234198 w 31341699"/>
              <a:gd name="connsiteY10" fmla="*/ 711668 h 5220011"/>
              <a:gd name="connsiteX11" fmla="*/ 6780318 w 31341699"/>
              <a:gd name="connsiteY11" fmla="*/ 865927 h 5220011"/>
              <a:gd name="connsiteX12" fmla="*/ 6991551 w 31341699"/>
              <a:gd name="connsiteY12" fmla="*/ 646621 h 5220011"/>
              <a:gd name="connsiteX13" fmla="*/ 7181354 w 31341699"/>
              <a:gd name="connsiteY13" fmla="*/ 571815 h 5220011"/>
              <a:gd name="connsiteX14" fmla="*/ 7486502 w 31341699"/>
              <a:gd name="connsiteY14" fmla="*/ 55848 h 5220011"/>
              <a:gd name="connsiteX15" fmla="*/ 7781108 w 31341699"/>
              <a:gd name="connsiteY15" fmla="*/ 168617 h 5220011"/>
              <a:gd name="connsiteX16" fmla="*/ 7901151 w 31341699"/>
              <a:gd name="connsiteY16" fmla="*/ 379293 h 5220011"/>
              <a:gd name="connsiteX17" fmla="*/ 8131660 w 31341699"/>
              <a:gd name="connsiteY17" fmla="*/ 649784 h 5220011"/>
              <a:gd name="connsiteX18" fmla="*/ 8253256 w 31341699"/>
              <a:gd name="connsiteY18" fmla="*/ 1075977 h 5220011"/>
              <a:gd name="connsiteX19" fmla="*/ 8413762 w 31341699"/>
              <a:gd name="connsiteY19" fmla="*/ 1247628 h 5220011"/>
              <a:gd name="connsiteX20" fmla="*/ 8595143 w 31341699"/>
              <a:gd name="connsiteY20" fmla="*/ 1505817 h 5220011"/>
              <a:gd name="connsiteX21" fmla="*/ 8706807 w 31341699"/>
              <a:gd name="connsiteY21" fmla="*/ 1539863 h 5220011"/>
              <a:gd name="connsiteX22" fmla="*/ 8790709 w 31341699"/>
              <a:gd name="connsiteY22" fmla="*/ 1670781 h 5220011"/>
              <a:gd name="connsiteX23" fmla="*/ 8960133 w 31341699"/>
              <a:gd name="connsiteY23" fmla="*/ 1574924 h 5220011"/>
              <a:gd name="connsiteX24" fmla="*/ 9298594 w 31341699"/>
              <a:gd name="connsiteY24" fmla="*/ 1505029 h 5220011"/>
              <a:gd name="connsiteX25" fmla="*/ 9997651 w 31341699"/>
              <a:gd name="connsiteY25" fmla="*/ 1444236 h 5220011"/>
              <a:gd name="connsiteX26" fmla="*/ 10436521 w 31341699"/>
              <a:gd name="connsiteY26" fmla="*/ 1197858 h 5220011"/>
              <a:gd name="connsiteX27" fmla="*/ 11441291 w 31341699"/>
              <a:gd name="connsiteY27" fmla="*/ 1675223 h 5220011"/>
              <a:gd name="connsiteX28" fmla="*/ 12457614 w 31341699"/>
              <a:gd name="connsiteY28" fmla="*/ 1336447 h 5220011"/>
              <a:gd name="connsiteX29" fmla="*/ 13277604 w 31341699"/>
              <a:gd name="connsiteY29" fmla="*/ 1151663 h 5220011"/>
              <a:gd name="connsiteX30" fmla="*/ 14465260 w 31341699"/>
              <a:gd name="connsiteY30" fmla="*/ 757887 h 5220011"/>
              <a:gd name="connsiteX31" fmla="*/ 15825300 w 31341699"/>
              <a:gd name="connsiteY31" fmla="*/ 969448 h 5220011"/>
              <a:gd name="connsiteX32" fmla="*/ 16505313 w 31341699"/>
              <a:gd name="connsiteY32" fmla="*/ 636992 h 5220011"/>
              <a:gd name="connsiteX33" fmla="*/ 17208004 w 31341699"/>
              <a:gd name="connsiteY33" fmla="*/ 516097 h 5220011"/>
              <a:gd name="connsiteX34" fmla="*/ 17752021 w 31341699"/>
              <a:gd name="connsiteY34" fmla="*/ 606768 h 5220011"/>
              <a:gd name="connsiteX35" fmla="*/ 18409374 w 31341699"/>
              <a:gd name="connsiteY35" fmla="*/ 364983 h 5220011"/>
              <a:gd name="connsiteX36" fmla="*/ 18976059 w 31341699"/>
              <a:gd name="connsiteY36" fmla="*/ 455654 h 5220011"/>
              <a:gd name="connsiteX37" fmla="*/ 19565408 w 31341699"/>
              <a:gd name="connsiteY37" fmla="*/ 2303 h 5220011"/>
              <a:gd name="connsiteX38" fmla="*/ 20109428 w 31341699"/>
              <a:gd name="connsiteY38" fmla="*/ 546317 h 5220011"/>
              <a:gd name="connsiteX39" fmla="*/ 20449445 w 31341699"/>
              <a:gd name="connsiteY39" fmla="*/ 999663 h 5220011"/>
              <a:gd name="connsiteX40" fmla="*/ 21152130 w 31341699"/>
              <a:gd name="connsiteY40" fmla="*/ 516106 h 5220011"/>
              <a:gd name="connsiteX41" fmla="*/ 21764146 w 31341699"/>
              <a:gd name="connsiteY41" fmla="*/ 727654 h 5220011"/>
              <a:gd name="connsiteX42" fmla="*/ 22602837 w 31341699"/>
              <a:gd name="connsiteY42" fmla="*/ 1362343 h 5220011"/>
              <a:gd name="connsiteX43" fmla="*/ 23350858 w 31341699"/>
              <a:gd name="connsiteY43" fmla="*/ 969439 h 5220011"/>
              <a:gd name="connsiteX44" fmla="*/ 30431453 w 31341699"/>
              <a:gd name="connsiteY44" fmla="*/ 5214138 h 5220011"/>
              <a:gd name="connsiteX45" fmla="*/ 12049 w 31341699"/>
              <a:gd name="connsiteY45" fmla="*/ 5220013 h 5220011"/>
              <a:gd name="connsiteX46" fmla="*/ 2559 w 31341699"/>
              <a:gd name="connsiteY46" fmla="*/ 3792424 h 5220011"/>
              <a:gd name="connsiteX47" fmla="*/ 202583 w 31341699"/>
              <a:gd name="connsiteY47" fmla="*/ 3525724 h 5220011"/>
              <a:gd name="connsiteX48" fmla="*/ 458567 w 31341699"/>
              <a:gd name="connsiteY48" fmla="*/ 3611450 h 5220011"/>
              <a:gd name="connsiteX49" fmla="*/ 696691 w 31341699"/>
              <a:gd name="connsiteY49" fmla="*/ 3420950 h 5220011"/>
              <a:gd name="connsiteX50" fmla="*/ 896716 w 31341699"/>
              <a:gd name="connsiteY50" fmla="*/ 3287600 h 5220011"/>
              <a:gd name="connsiteX51" fmla="*/ 1039591 w 31341699"/>
              <a:gd name="connsiteY51" fmla="*/ 3011375 h 5220011"/>
              <a:gd name="connsiteX52" fmla="*/ 1411065 w 31341699"/>
              <a:gd name="connsiteY52" fmla="*/ 2878025 h 5220011"/>
              <a:gd name="connsiteX53" fmla="*/ 1685925 w 31341699"/>
              <a:gd name="connsiteY53" fmla="*/ 2811349 h 5220011"/>
              <a:gd name="connsiteX54" fmla="*/ 1856372 w 31341699"/>
              <a:gd name="connsiteY54" fmla="*/ 2588263 h 5220011"/>
              <a:gd name="connsiteX55" fmla="*/ 1976688 w 31341699"/>
              <a:gd name="connsiteY55" fmla="*/ 2632379 h 5220011"/>
              <a:gd name="connsiteX56" fmla="*/ 2096364 w 31341699"/>
              <a:gd name="connsiteY56" fmla="*/ 2476972 h 5220011"/>
              <a:gd name="connsiteX57" fmla="*/ 2345657 w 31341699"/>
              <a:gd name="connsiteY57" fmla="*/ 2479979 h 5220011"/>
              <a:gd name="connsiteX58" fmla="*/ 2480371 w 31341699"/>
              <a:gd name="connsiteY58" fmla="*/ 2628871 h 5220011"/>
              <a:gd name="connsiteX59" fmla="*/ 2674520 w 31341699"/>
              <a:gd name="connsiteY59" fmla="*/ 2576232 h 5220011"/>
              <a:gd name="connsiteX60" fmla="*/ 3007393 w 31341699"/>
              <a:gd name="connsiteY60" fmla="*/ 2544148 h 5220011"/>
              <a:gd name="connsiteX61" fmla="*/ 3316064 w 31341699"/>
              <a:gd name="connsiteY61" fmla="*/ 2554175 h 5220011"/>
              <a:gd name="connsiteX62" fmla="*/ 3380372 w 31341699"/>
              <a:gd name="connsiteY62" fmla="*/ 2407790 h 5220011"/>
              <a:gd name="connsiteX63" fmla="*/ 3510718 w 31341699"/>
              <a:gd name="connsiteY63" fmla="*/ 2314963 h 5220011"/>
              <a:gd name="connsiteX0" fmla="*/ 3510718 w 31309790"/>
              <a:gd name="connsiteY0" fmla="*/ 2314963 h 5220011"/>
              <a:gd name="connsiteX1" fmla="*/ 3834130 w 31309790"/>
              <a:gd name="connsiteY1" fmla="*/ 2124853 h 5220011"/>
              <a:gd name="connsiteX2" fmla="*/ 4068538 w 31309790"/>
              <a:gd name="connsiteY2" fmla="*/ 1879759 h 5220011"/>
              <a:gd name="connsiteX3" fmla="*/ 4447871 w 31309790"/>
              <a:gd name="connsiteY3" fmla="*/ 1929367 h 5220011"/>
              <a:gd name="connsiteX4" fmla="*/ 4932915 w 31309790"/>
              <a:gd name="connsiteY4" fmla="*/ 1735383 h 5220011"/>
              <a:gd name="connsiteX5" fmla="*/ 5055885 w 31309790"/>
              <a:gd name="connsiteY5" fmla="*/ 1744085 h 5220011"/>
              <a:gd name="connsiteX6" fmla="*/ 5262183 w 31309790"/>
              <a:gd name="connsiteY6" fmla="*/ 1452063 h 5220011"/>
              <a:gd name="connsiteX7" fmla="*/ 5527059 w 31309790"/>
              <a:gd name="connsiteY7" fmla="*/ 1877899 h 5220011"/>
              <a:gd name="connsiteX8" fmla="*/ 5685000 w 31309790"/>
              <a:gd name="connsiteY8" fmla="*/ 1313834 h 5220011"/>
              <a:gd name="connsiteX9" fmla="*/ 6111999 w 31309790"/>
              <a:gd name="connsiteY9" fmla="*/ 1040629 h 5220011"/>
              <a:gd name="connsiteX10" fmla="*/ 6234198 w 31309790"/>
              <a:gd name="connsiteY10" fmla="*/ 711668 h 5220011"/>
              <a:gd name="connsiteX11" fmla="*/ 6780318 w 31309790"/>
              <a:gd name="connsiteY11" fmla="*/ 865927 h 5220011"/>
              <a:gd name="connsiteX12" fmla="*/ 6991551 w 31309790"/>
              <a:gd name="connsiteY12" fmla="*/ 646621 h 5220011"/>
              <a:gd name="connsiteX13" fmla="*/ 7181354 w 31309790"/>
              <a:gd name="connsiteY13" fmla="*/ 571815 h 5220011"/>
              <a:gd name="connsiteX14" fmla="*/ 7486502 w 31309790"/>
              <a:gd name="connsiteY14" fmla="*/ 55848 h 5220011"/>
              <a:gd name="connsiteX15" fmla="*/ 7781108 w 31309790"/>
              <a:gd name="connsiteY15" fmla="*/ 168617 h 5220011"/>
              <a:gd name="connsiteX16" fmla="*/ 7901151 w 31309790"/>
              <a:gd name="connsiteY16" fmla="*/ 379293 h 5220011"/>
              <a:gd name="connsiteX17" fmla="*/ 8131660 w 31309790"/>
              <a:gd name="connsiteY17" fmla="*/ 649784 h 5220011"/>
              <a:gd name="connsiteX18" fmla="*/ 8253256 w 31309790"/>
              <a:gd name="connsiteY18" fmla="*/ 1075977 h 5220011"/>
              <a:gd name="connsiteX19" fmla="*/ 8413762 w 31309790"/>
              <a:gd name="connsiteY19" fmla="*/ 1247628 h 5220011"/>
              <a:gd name="connsiteX20" fmla="*/ 8595143 w 31309790"/>
              <a:gd name="connsiteY20" fmla="*/ 1505817 h 5220011"/>
              <a:gd name="connsiteX21" fmla="*/ 8706807 w 31309790"/>
              <a:gd name="connsiteY21" fmla="*/ 1539863 h 5220011"/>
              <a:gd name="connsiteX22" fmla="*/ 8790709 w 31309790"/>
              <a:gd name="connsiteY22" fmla="*/ 1670781 h 5220011"/>
              <a:gd name="connsiteX23" fmla="*/ 8960133 w 31309790"/>
              <a:gd name="connsiteY23" fmla="*/ 1574924 h 5220011"/>
              <a:gd name="connsiteX24" fmla="*/ 9298594 w 31309790"/>
              <a:gd name="connsiteY24" fmla="*/ 1505029 h 5220011"/>
              <a:gd name="connsiteX25" fmla="*/ 9997651 w 31309790"/>
              <a:gd name="connsiteY25" fmla="*/ 1444236 h 5220011"/>
              <a:gd name="connsiteX26" fmla="*/ 10436521 w 31309790"/>
              <a:gd name="connsiteY26" fmla="*/ 1197858 h 5220011"/>
              <a:gd name="connsiteX27" fmla="*/ 11441291 w 31309790"/>
              <a:gd name="connsiteY27" fmla="*/ 1675223 h 5220011"/>
              <a:gd name="connsiteX28" fmla="*/ 12457614 w 31309790"/>
              <a:gd name="connsiteY28" fmla="*/ 1336447 h 5220011"/>
              <a:gd name="connsiteX29" fmla="*/ 13277604 w 31309790"/>
              <a:gd name="connsiteY29" fmla="*/ 1151663 h 5220011"/>
              <a:gd name="connsiteX30" fmla="*/ 14465260 w 31309790"/>
              <a:gd name="connsiteY30" fmla="*/ 757887 h 5220011"/>
              <a:gd name="connsiteX31" fmla="*/ 15825300 w 31309790"/>
              <a:gd name="connsiteY31" fmla="*/ 969448 h 5220011"/>
              <a:gd name="connsiteX32" fmla="*/ 16505313 w 31309790"/>
              <a:gd name="connsiteY32" fmla="*/ 636992 h 5220011"/>
              <a:gd name="connsiteX33" fmla="*/ 17208004 w 31309790"/>
              <a:gd name="connsiteY33" fmla="*/ 516097 h 5220011"/>
              <a:gd name="connsiteX34" fmla="*/ 17752021 w 31309790"/>
              <a:gd name="connsiteY34" fmla="*/ 606768 h 5220011"/>
              <a:gd name="connsiteX35" fmla="*/ 18409374 w 31309790"/>
              <a:gd name="connsiteY35" fmla="*/ 364983 h 5220011"/>
              <a:gd name="connsiteX36" fmla="*/ 18976059 w 31309790"/>
              <a:gd name="connsiteY36" fmla="*/ 455654 h 5220011"/>
              <a:gd name="connsiteX37" fmla="*/ 19565408 w 31309790"/>
              <a:gd name="connsiteY37" fmla="*/ 2303 h 5220011"/>
              <a:gd name="connsiteX38" fmla="*/ 20109428 w 31309790"/>
              <a:gd name="connsiteY38" fmla="*/ 546317 h 5220011"/>
              <a:gd name="connsiteX39" fmla="*/ 20449445 w 31309790"/>
              <a:gd name="connsiteY39" fmla="*/ 999663 h 5220011"/>
              <a:gd name="connsiteX40" fmla="*/ 21152130 w 31309790"/>
              <a:gd name="connsiteY40" fmla="*/ 516106 h 5220011"/>
              <a:gd name="connsiteX41" fmla="*/ 21764146 w 31309790"/>
              <a:gd name="connsiteY41" fmla="*/ 727654 h 5220011"/>
              <a:gd name="connsiteX42" fmla="*/ 22602837 w 31309790"/>
              <a:gd name="connsiteY42" fmla="*/ 1362343 h 5220011"/>
              <a:gd name="connsiteX43" fmla="*/ 22897512 w 31309790"/>
              <a:gd name="connsiteY43" fmla="*/ 757878 h 5220011"/>
              <a:gd name="connsiteX44" fmla="*/ 30431453 w 31309790"/>
              <a:gd name="connsiteY44" fmla="*/ 5214138 h 5220011"/>
              <a:gd name="connsiteX45" fmla="*/ 12049 w 31309790"/>
              <a:gd name="connsiteY45" fmla="*/ 5220013 h 5220011"/>
              <a:gd name="connsiteX46" fmla="*/ 2559 w 31309790"/>
              <a:gd name="connsiteY46" fmla="*/ 3792424 h 5220011"/>
              <a:gd name="connsiteX47" fmla="*/ 202583 w 31309790"/>
              <a:gd name="connsiteY47" fmla="*/ 3525724 h 5220011"/>
              <a:gd name="connsiteX48" fmla="*/ 458567 w 31309790"/>
              <a:gd name="connsiteY48" fmla="*/ 3611450 h 5220011"/>
              <a:gd name="connsiteX49" fmla="*/ 696691 w 31309790"/>
              <a:gd name="connsiteY49" fmla="*/ 3420950 h 5220011"/>
              <a:gd name="connsiteX50" fmla="*/ 896716 w 31309790"/>
              <a:gd name="connsiteY50" fmla="*/ 3287600 h 5220011"/>
              <a:gd name="connsiteX51" fmla="*/ 1039591 w 31309790"/>
              <a:gd name="connsiteY51" fmla="*/ 3011375 h 5220011"/>
              <a:gd name="connsiteX52" fmla="*/ 1411065 w 31309790"/>
              <a:gd name="connsiteY52" fmla="*/ 2878025 h 5220011"/>
              <a:gd name="connsiteX53" fmla="*/ 1685925 w 31309790"/>
              <a:gd name="connsiteY53" fmla="*/ 2811349 h 5220011"/>
              <a:gd name="connsiteX54" fmla="*/ 1856372 w 31309790"/>
              <a:gd name="connsiteY54" fmla="*/ 2588263 h 5220011"/>
              <a:gd name="connsiteX55" fmla="*/ 1976688 w 31309790"/>
              <a:gd name="connsiteY55" fmla="*/ 2632379 h 5220011"/>
              <a:gd name="connsiteX56" fmla="*/ 2096364 w 31309790"/>
              <a:gd name="connsiteY56" fmla="*/ 2476972 h 5220011"/>
              <a:gd name="connsiteX57" fmla="*/ 2345657 w 31309790"/>
              <a:gd name="connsiteY57" fmla="*/ 2479979 h 5220011"/>
              <a:gd name="connsiteX58" fmla="*/ 2480371 w 31309790"/>
              <a:gd name="connsiteY58" fmla="*/ 2628871 h 5220011"/>
              <a:gd name="connsiteX59" fmla="*/ 2674520 w 31309790"/>
              <a:gd name="connsiteY59" fmla="*/ 2576232 h 5220011"/>
              <a:gd name="connsiteX60" fmla="*/ 3007393 w 31309790"/>
              <a:gd name="connsiteY60" fmla="*/ 2544148 h 5220011"/>
              <a:gd name="connsiteX61" fmla="*/ 3316064 w 31309790"/>
              <a:gd name="connsiteY61" fmla="*/ 2554175 h 5220011"/>
              <a:gd name="connsiteX62" fmla="*/ 3380372 w 31309790"/>
              <a:gd name="connsiteY62" fmla="*/ 2407790 h 5220011"/>
              <a:gd name="connsiteX63" fmla="*/ 3510718 w 31309790"/>
              <a:gd name="connsiteY63" fmla="*/ 2314963 h 5220011"/>
              <a:gd name="connsiteX0" fmla="*/ 3510718 w 31447561"/>
              <a:gd name="connsiteY0" fmla="*/ 2314963 h 5220011"/>
              <a:gd name="connsiteX1" fmla="*/ 3834130 w 31447561"/>
              <a:gd name="connsiteY1" fmla="*/ 2124853 h 5220011"/>
              <a:gd name="connsiteX2" fmla="*/ 4068538 w 31447561"/>
              <a:gd name="connsiteY2" fmla="*/ 1879759 h 5220011"/>
              <a:gd name="connsiteX3" fmla="*/ 4447871 w 31447561"/>
              <a:gd name="connsiteY3" fmla="*/ 1929367 h 5220011"/>
              <a:gd name="connsiteX4" fmla="*/ 4932915 w 31447561"/>
              <a:gd name="connsiteY4" fmla="*/ 1735383 h 5220011"/>
              <a:gd name="connsiteX5" fmla="*/ 5055885 w 31447561"/>
              <a:gd name="connsiteY5" fmla="*/ 1744085 h 5220011"/>
              <a:gd name="connsiteX6" fmla="*/ 5262183 w 31447561"/>
              <a:gd name="connsiteY6" fmla="*/ 1452063 h 5220011"/>
              <a:gd name="connsiteX7" fmla="*/ 5527059 w 31447561"/>
              <a:gd name="connsiteY7" fmla="*/ 1877899 h 5220011"/>
              <a:gd name="connsiteX8" fmla="*/ 5685000 w 31447561"/>
              <a:gd name="connsiteY8" fmla="*/ 1313834 h 5220011"/>
              <a:gd name="connsiteX9" fmla="*/ 6111999 w 31447561"/>
              <a:gd name="connsiteY9" fmla="*/ 1040629 h 5220011"/>
              <a:gd name="connsiteX10" fmla="*/ 6234198 w 31447561"/>
              <a:gd name="connsiteY10" fmla="*/ 711668 h 5220011"/>
              <a:gd name="connsiteX11" fmla="*/ 6780318 w 31447561"/>
              <a:gd name="connsiteY11" fmla="*/ 865927 h 5220011"/>
              <a:gd name="connsiteX12" fmla="*/ 6991551 w 31447561"/>
              <a:gd name="connsiteY12" fmla="*/ 646621 h 5220011"/>
              <a:gd name="connsiteX13" fmla="*/ 7181354 w 31447561"/>
              <a:gd name="connsiteY13" fmla="*/ 571815 h 5220011"/>
              <a:gd name="connsiteX14" fmla="*/ 7486502 w 31447561"/>
              <a:gd name="connsiteY14" fmla="*/ 55848 h 5220011"/>
              <a:gd name="connsiteX15" fmla="*/ 7781108 w 31447561"/>
              <a:gd name="connsiteY15" fmla="*/ 168617 h 5220011"/>
              <a:gd name="connsiteX16" fmla="*/ 7901151 w 31447561"/>
              <a:gd name="connsiteY16" fmla="*/ 379293 h 5220011"/>
              <a:gd name="connsiteX17" fmla="*/ 8131660 w 31447561"/>
              <a:gd name="connsiteY17" fmla="*/ 649784 h 5220011"/>
              <a:gd name="connsiteX18" fmla="*/ 8253256 w 31447561"/>
              <a:gd name="connsiteY18" fmla="*/ 1075977 h 5220011"/>
              <a:gd name="connsiteX19" fmla="*/ 8413762 w 31447561"/>
              <a:gd name="connsiteY19" fmla="*/ 1247628 h 5220011"/>
              <a:gd name="connsiteX20" fmla="*/ 8595143 w 31447561"/>
              <a:gd name="connsiteY20" fmla="*/ 1505817 h 5220011"/>
              <a:gd name="connsiteX21" fmla="*/ 8706807 w 31447561"/>
              <a:gd name="connsiteY21" fmla="*/ 1539863 h 5220011"/>
              <a:gd name="connsiteX22" fmla="*/ 8790709 w 31447561"/>
              <a:gd name="connsiteY22" fmla="*/ 1670781 h 5220011"/>
              <a:gd name="connsiteX23" fmla="*/ 8960133 w 31447561"/>
              <a:gd name="connsiteY23" fmla="*/ 1574924 h 5220011"/>
              <a:gd name="connsiteX24" fmla="*/ 9298594 w 31447561"/>
              <a:gd name="connsiteY24" fmla="*/ 1505029 h 5220011"/>
              <a:gd name="connsiteX25" fmla="*/ 9997651 w 31447561"/>
              <a:gd name="connsiteY25" fmla="*/ 1444236 h 5220011"/>
              <a:gd name="connsiteX26" fmla="*/ 10436521 w 31447561"/>
              <a:gd name="connsiteY26" fmla="*/ 1197858 h 5220011"/>
              <a:gd name="connsiteX27" fmla="*/ 11441291 w 31447561"/>
              <a:gd name="connsiteY27" fmla="*/ 1675223 h 5220011"/>
              <a:gd name="connsiteX28" fmla="*/ 12457614 w 31447561"/>
              <a:gd name="connsiteY28" fmla="*/ 1336447 h 5220011"/>
              <a:gd name="connsiteX29" fmla="*/ 13277604 w 31447561"/>
              <a:gd name="connsiteY29" fmla="*/ 1151663 h 5220011"/>
              <a:gd name="connsiteX30" fmla="*/ 14465260 w 31447561"/>
              <a:gd name="connsiteY30" fmla="*/ 757887 h 5220011"/>
              <a:gd name="connsiteX31" fmla="*/ 15825300 w 31447561"/>
              <a:gd name="connsiteY31" fmla="*/ 969448 h 5220011"/>
              <a:gd name="connsiteX32" fmla="*/ 16505313 w 31447561"/>
              <a:gd name="connsiteY32" fmla="*/ 636992 h 5220011"/>
              <a:gd name="connsiteX33" fmla="*/ 17208004 w 31447561"/>
              <a:gd name="connsiteY33" fmla="*/ 516097 h 5220011"/>
              <a:gd name="connsiteX34" fmla="*/ 17752021 w 31447561"/>
              <a:gd name="connsiteY34" fmla="*/ 606768 h 5220011"/>
              <a:gd name="connsiteX35" fmla="*/ 18409374 w 31447561"/>
              <a:gd name="connsiteY35" fmla="*/ 364983 h 5220011"/>
              <a:gd name="connsiteX36" fmla="*/ 18976059 w 31447561"/>
              <a:gd name="connsiteY36" fmla="*/ 455654 h 5220011"/>
              <a:gd name="connsiteX37" fmla="*/ 19565408 w 31447561"/>
              <a:gd name="connsiteY37" fmla="*/ 2303 h 5220011"/>
              <a:gd name="connsiteX38" fmla="*/ 20109428 w 31447561"/>
              <a:gd name="connsiteY38" fmla="*/ 546317 h 5220011"/>
              <a:gd name="connsiteX39" fmla="*/ 20449445 w 31447561"/>
              <a:gd name="connsiteY39" fmla="*/ 999663 h 5220011"/>
              <a:gd name="connsiteX40" fmla="*/ 21152130 w 31447561"/>
              <a:gd name="connsiteY40" fmla="*/ 516106 h 5220011"/>
              <a:gd name="connsiteX41" fmla="*/ 21764146 w 31447561"/>
              <a:gd name="connsiteY41" fmla="*/ 727654 h 5220011"/>
              <a:gd name="connsiteX42" fmla="*/ 22602837 w 31447561"/>
              <a:gd name="connsiteY42" fmla="*/ 1362343 h 5220011"/>
              <a:gd name="connsiteX43" fmla="*/ 22897512 w 31447561"/>
              <a:gd name="connsiteY43" fmla="*/ 757878 h 5220011"/>
              <a:gd name="connsiteX44" fmla="*/ 24098881 w 31447561"/>
              <a:gd name="connsiteY44" fmla="*/ 1181005 h 5220011"/>
              <a:gd name="connsiteX45" fmla="*/ 30431453 w 31447561"/>
              <a:gd name="connsiteY45" fmla="*/ 5214138 h 5220011"/>
              <a:gd name="connsiteX46" fmla="*/ 12049 w 31447561"/>
              <a:gd name="connsiteY46" fmla="*/ 5220013 h 5220011"/>
              <a:gd name="connsiteX47" fmla="*/ 2559 w 31447561"/>
              <a:gd name="connsiteY47" fmla="*/ 3792424 h 5220011"/>
              <a:gd name="connsiteX48" fmla="*/ 202583 w 31447561"/>
              <a:gd name="connsiteY48" fmla="*/ 3525724 h 5220011"/>
              <a:gd name="connsiteX49" fmla="*/ 458567 w 31447561"/>
              <a:gd name="connsiteY49" fmla="*/ 3611450 h 5220011"/>
              <a:gd name="connsiteX50" fmla="*/ 696691 w 31447561"/>
              <a:gd name="connsiteY50" fmla="*/ 3420950 h 5220011"/>
              <a:gd name="connsiteX51" fmla="*/ 896716 w 31447561"/>
              <a:gd name="connsiteY51" fmla="*/ 3287600 h 5220011"/>
              <a:gd name="connsiteX52" fmla="*/ 1039591 w 31447561"/>
              <a:gd name="connsiteY52" fmla="*/ 3011375 h 5220011"/>
              <a:gd name="connsiteX53" fmla="*/ 1411065 w 31447561"/>
              <a:gd name="connsiteY53" fmla="*/ 2878025 h 5220011"/>
              <a:gd name="connsiteX54" fmla="*/ 1685925 w 31447561"/>
              <a:gd name="connsiteY54" fmla="*/ 2811349 h 5220011"/>
              <a:gd name="connsiteX55" fmla="*/ 1856372 w 31447561"/>
              <a:gd name="connsiteY55" fmla="*/ 2588263 h 5220011"/>
              <a:gd name="connsiteX56" fmla="*/ 1976688 w 31447561"/>
              <a:gd name="connsiteY56" fmla="*/ 2632379 h 5220011"/>
              <a:gd name="connsiteX57" fmla="*/ 2096364 w 31447561"/>
              <a:gd name="connsiteY57" fmla="*/ 2476972 h 5220011"/>
              <a:gd name="connsiteX58" fmla="*/ 2345657 w 31447561"/>
              <a:gd name="connsiteY58" fmla="*/ 2479979 h 5220011"/>
              <a:gd name="connsiteX59" fmla="*/ 2480371 w 31447561"/>
              <a:gd name="connsiteY59" fmla="*/ 2628871 h 5220011"/>
              <a:gd name="connsiteX60" fmla="*/ 2674520 w 31447561"/>
              <a:gd name="connsiteY60" fmla="*/ 2576232 h 5220011"/>
              <a:gd name="connsiteX61" fmla="*/ 3007393 w 31447561"/>
              <a:gd name="connsiteY61" fmla="*/ 2544148 h 5220011"/>
              <a:gd name="connsiteX62" fmla="*/ 3316064 w 31447561"/>
              <a:gd name="connsiteY62" fmla="*/ 2554175 h 5220011"/>
              <a:gd name="connsiteX63" fmla="*/ 3380372 w 31447561"/>
              <a:gd name="connsiteY63" fmla="*/ 2407790 h 5220011"/>
              <a:gd name="connsiteX64" fmla="*/ 3510718 w 31447561"/>
              <a:gd name="connsiteY64" fmla="*/ 2314963 h 5220011"/>
              <a:gd name="connsiteX0" fmla="*/ 3510718 w 31453328"/>
              <a:gd name="connsiteY0" fmla="*/ 2314963 h 5220011"/>
              <a:gd name="connsiteX1" fmla="*/ 3834130 w 31453328"/>
              <a:gd name="connsiteY1" fmla="*/ 2124853 h 5220011"/>
              <a:gd name="connsiteX2" fmla="*/ 4068538 w 31453328"/>
              <a:gd name="connsiteY2" fmla="*/ 1879759 h 5220011"/>
              <a:gd name="connsiteX3" fmla="*/ 4447871 w 31453328"/>
              <a:gd name="connsiteY3" fmla="*/ 1929367 h 5220011"/>
              <a:gd name="connsiteX4" fmla="*/ 4932915 w 31453328"/>
              <a:gd name="connsiteY4" fmla="*/ 1735383 h 5220011"/>
              <a:gd name="connsiteX5" fmla="*/ 5055885 w 31453328"/>
              <a:gd name="connsiteY5" fmla="*/ 1744085 h 5220011"/>
              <a:gd name="connsiteX6" fmla="*/ 5262183 w 31453328"/>
              <a:gd name="connsiteY6" fmla="*/ 1452063 h 5220011"/>
              <a:gd name="connsiteX7" fmla="*/ 5527059 w 31453328"/>
              <a:gd name="connsiteY7" fmla="*/ 1877899 h 5220011"/>
              <a:gd name="connsiteX8" fmla="*/ 5685000 w 31453328"/>
              <a:gd name="connsiteY8" fmla="*/ 1313834 h 5220011"/>
              <a:gd name="connsiteX9" fmla="*/ 6111999 w 31453328"/>
              <a:gd name="connsiteY9" fmla="*/ 1040629 h 5220011"/>
              <a:gd name="connsiteX10" fmla="*/ 6234198 w 31453328"/>
              <a:gd name="connsiteY10" fmla="*/ 711668 h 5220011"/>
              <a:gd name="connsiteX11" fmla="*/ 6780318 w 31453328"/>
              <a:gd name="connsiteY11" fmla="*/ 865927 h 5220011"/>
              <a:gd name="connsiteX12" fmla="*/ 6991551 w 31453328"/>
              <a:gd name="connsiteY12" fmla="*/ 646621 h 5220011"/>
              <a:gd name="connsiteX13" fmla="*/ 7181354 w 31453328"/>
              <a:gd name="connsiteY13" fmla="*/ 571815 h 5220011"/>
              <a:gd name="connsiteX14" fmla="*/ 7486502 w 31453328"/>
              <a:gd name="connsiteY14" fmla="*/ 55848 h 5220011"/>
              <a:gd name="connsiteX15" fmla="*/ 7781108 w 31453328"/>
              <a:gd name="connsiteY15" fmla="*/ 168617 h 5220011"/>
              <a:gd name="connsiteX16" fmla="*/ 7901151 w 31453328"/>
              <a:gd name="connsiteY16" fmla="*/ 379293 h 5220011"/>
              <a:gd name="connsiteX17" fmla="*/ 8131660 w 31453328"/>
              <a:gd name="connsiteY17" fmla="*/ 649784 h 5220011"/>
              <a:gd name="connsiteX18" fmla="*/ 8253256 w 31453328"/>
              <a:gd name="connsiteY18" fmla="*/ 1075977 h 5220011"/>
              <a:gd name="connsiteX19" fmla="*/ 8413762 w 31453328"/>
              <a:gd name="connsiteY19" fmla="*/ 1247628 h 5220011"/>
              <a:gd name="connsiteX20" fmla="*/ 8595143 w 31453328"/>
              <a:gd name="connsiteY20" fmla="*/ 1505817 h 5220011"/>
              <a:gd name="connsiteX21" fmla="*/ 8706807 w 31453328"/>
              <a:gd name="connsiteY21" fmla="*/ 1539863 h 5220011"/>
              <a:gd name="connsiteX22" fmla="*/ 8790709 w 31453328"/>
              <a:gd name="connsiteY22" fmla="*/ 1670781 h 5220011"/>
              <a:gd name="connsiteX23" fmla="*/ 8960133 w 31453328"/>
              <a:gd name="connsiteY23" fmla="*/ 1574924 h 5220011"/>
              <a:gd name="connsiteX24" fmla="*/ 9298594 w 31453328"/>
              <a:gd name="connsiteY24" fmla="*/ 1505029 h 5220011"/>
              <a:gd name="connsiteX25" fmla="*/ 9997651 w 31453328"/>
              <a:gd name="connsiteY25" fmla="*/ 1444236 h 5220011"/>
              <a:gd name="connsiteX26" fmla="*/ 10436521 w 31453328"/>
              <a:gd name="connsiteY26" fmla="*/ 1197858 h 5220011"/>
              <a:gd name="connsiteX27" fmla="*/ 11441291 w 31453328"/>
              <a:gd name="connsiteY27" fmla="*/ 1675223 h 5220011"/>
              <a:gd name="connsiteX28" fmla="*/ 12457614 w 31453328"/>
              <a:gd name="connsiteY28" fmla="*/ 1336447 h 5220011"/>
              <a:gd name="connsiteX29" fmla="*/ 13277604 w 31453328"/>
              <a:gd name="connsiteY29" fmla="*/ 1151663 h 5220011"/>
              <a:gd name="connsiteX30" fmla="*/ 14465260 w 31453328"/>
              <a:gd name="connsiteY30" fmla="*/ 757887 h 5220011"/>
              <a:gd name="connsiteX31" fmla="*/ 15825300 w 31453328"/>
              <a:gd name="connsiteY31" fmla="*/ 969448 h 5220011"/>
              <a:gd name="connsiteX32" fmla="*/ 16505313 w 31453328"/>
              <a:gd name="connsiteY32" fmla="*/ 636992 h 5220011"/>
              <a:gd name="connsiteX33" fmla="*/ 17208004 w 31453328"/>
              <a:gd name="connsiteY33" fmla="*/ 516097 h 5220011"/>
              <a:gd name="connsiteX34" fmla="*/ 17752021 w 31453328"/>
              <a:gd name="connsiteY34" fmla="*/ 606768 h 5220011"/>
              <a:gd name="connsiteX35" fmla="*/ 18409374 w 31453328"/>
              <a:gd name="connsiteY35" fmla="*/ 364983 h 5220011"/>
              <a:gd name="connsiteX36" fmla="*/ 18976059 w 31453328"/>
              <a:gd name="connsiteY36" fmla="*/ 455654 h 5220011"/>
              <a:gd name="connsiteX37" fmla="*/ 19565408 w 31453328"/>
              <a:gd name="connsiteY37" fmla="*/ 2303 h 5220011"/>
              <a:gd name="connsiteX38" fmla="*/ 20109428 w 31453328"/>
              <a:gd name="connsiteY38" fmla="*/ 546317 h 5220011"/>
              <a:gd name="connsiteX39" fmla="*/ 20449445 w 31453328"/>
              <a:gd name="connsiteY39" fmla="*/ 999663 h 5220011"/>
              <a:gd name="connsiteX40" fmla="*/ 21152130 w 31453328"/>
              <a:gd name="connsiteY40" fmla="*/ 516106 h 5220011"/>
              <a:gd name="connsiteX41" fmla="*/ 21764146 w 31453328"/>
              <a:gd name="connsiteY41" fmla="*/ 727654 h 5220011"/>
              <a:gd name="connsiteX42" fmla="*/ 22602837 w 31453328"/>
              <a:gd name="connsiteY42" fmla="*/ 1362343 h 5220011"/>
              <a:gd name="connsiteX43" fmla="*/ 22897512 w 31453328"/>
              <a:gd name="connsiteY43" fmla="*/ 757878 h 5220011"/>
              <a:gd name="connsiteX44" fmla="*/ 24166881 w 31453328"/>
              <a:gd name="connsiteY44" fmla="*/ 546321 h 5220011"/>
              <a:gd name="connsiteX45" fmla="*/ 30431453 w 31453328"/>
              <a:gd name="connsiteY45" fmla="*/ 5214138 h 5220011"/>
              <a:gd name="connsiteX46" fmla="*/ 12049 w 31453328"/>
              <a:gd name="connsiteY46" fmla="*/ 5220013 h 5220011"/>
              <a:gd name="connsiteX47" fmla="*/ 2559 w 31453328"/>
              <a:gd name="connsiteY47" fmla="*/ 3792424 h 5220011"/>
              <a:gd name="connsiteX48" fmla="*/ 202583 w 31453328"/>
              <a:gd name="connsiteY48" fmla="*/ 3525724 h 5220011"/>
              <a:gd name="connsiteX49" fmla="*/ 458567 w 31453328"/>
              <a:gd name="connsiteY49" fmla="*/ 3611450 h 5220011"/>
              <a:gd name="connsiteX50" fmla="*/ 696691 w 31453328"/>
              <a:gd name="connsiteY50" fmla="*/ 3420950 h 5220011"/>
              <a:gd name="connsiteX51" fmla="*/ 896716 w 31453328"/>
              <a:gd name="connsiteY51" fmla="*/ 3287600 h 5220011"/>
              <a:gd name="connsiteX52" fmla="*/ 1039591 w 31453328"/>
              <a:gd name="connsiteY52" fmla="*/ 3011375 h 5220011"/>
              <a:gd name="connsiteX53" fmla="*/ 1411065 w 31453328"/>
              <a:gd name="connsiteY53" fmla="*/ 2878025 h 5220011"/>
              <a:gd name="connsiteX54" fmla="*/ 1685925 w 31453328"/>
              <a:gd name="connsiteY54" fmla="*/ 2811349 h 5220011"/>
              <a:gd name="connsiteX55" fmla="*/ 1856372 w 31453328"/>
              <a:gd name="connsiteY55" fmla="*/ 2588263 h 5220011"/>
              <a:gd name="connsiteX56" fmla="*/ 1976688 w 31453328"/>
              <a:gd name="connsiteY56" fmla="*/ 2632379 h 5220011"/>
              <a:gd name="connsiteX57" fmla="*/ 2096364 w 31453328"/>
              <a:gd name="connsiteY57" fmla="*/ 2476972 h 5220011"/>
              <a:gd name="connsiteX58" fmla="*/ 2345657 w 31453328"/>
              <a:gd name="connsiteY58" fmla="*/ 2479979 h 5220011"/>
              <a:gd name="connsiteX59" fmla="*/ 2480371 w 31453328"/>
              <a:gd name="connsiteY59" fmla="*/ 2628871 h 5220011"/>
              <a:gd name="connsiteX60" fmla="*/ 2674520 w 31453328"/>
              <a:gd name="connsiteY60" fmla="*/ 2576232 h 5220011"/>
              <a:gd name="connsiteX61" fmla="*/ 3007393 w 31453328"/>
              <a:gd name="connsiteY61" fmla="*/ 2544148 h 5220011"/>
              <a:gd name="connsiteX62" fmla="*/ 3316064 w 31453328"/>
              <a:gd name="connsiteY62" fmla="*/ 2554175 h 5220011"/>
              <a:gd name="connsiteX63" fmla="*/ 3380372 w 31453328"/>
              <a:gd name="connsiteY63" fmla="*/ 2407790 h 5220011"/>
              <a:gd name="connsiteX64" fmla="*/ 3510718 w 31453328"/>
              <a:gd name="connsiteY64" fmla="*/ 2314963 h 5220011"/>
              <a:gd name="connsiteX0" fmla="*/ 3510718 w 31453328"/>
              <a:gd name="connsiteY0" fmla="*/ 2314963 h 5220011"/>
              <a:gd name="connsiteX1" fmla="*/ 3834130 w 31453328"/>
              <a:gd name="connsiteY1" fmla="*/ 2124853 h 5220011"/>
              <a:gd name="connsiteX2" fmla="*/ 4068538 w 31453328"/>
              <a:gd name="connsiteY2" fmla="*/ 1879759 h 5220011"/>
              <a:gd name="connsiteX3" fmla="*/ 4447871 w 31453328"/>
              <a:gd name="connsiteY3" fmla="*/ 1929367 h 5220011"/>
              <a:gd name="connsiteX4" fmla="*/ 4932915 w 31453328"/>
              <a:gd name="connsiteY4" fmla="*/ 1735383 h 5220011"/>
              <a:gd name="connsiteX5" fmla="*/ 5055885 w 31453328"/>
              <a:gd name="connsiteY5" fmla="*/ 1744085 h 5220011"/>
              <a:gd name="connsiteX6" fmla="*/ 5262183 w 31453328"/>
              <a:gd name="connsiteY6" fmla="*/ 1452063 h 5220011"/>
              <a:gd name="connsiteX7" fmla="*/ 5527059 w 31453328"/>
              <a:gd name="connsiteY7" fmla="*/ 1877899 h 5220011"/>
              <a:gd name="connsiteX8" fmla="*/ 5685000 w 31453328"/>
              <a:gd name="connsiteY8" fmla="*/ 1313834 h 5220011"/>
              <a:gd name="connsiteX9" fmla="*/ 6111999 w 31453328"/>
              <a:gd name="connsiteY9" fmla="*/ 1040629 h 5220011"/>
              <a:gd name="connsiteX10" fmla="*/ 6234198 w 31453328"/>
              <a:gd name="connsiteY10" fmla="*/ 711668 h 5220011"/>
              <a:gd name="connsiteX11" fmla="*/ 6780318 w 31453328"/>
              <a:gd name="connsiteY11" fmla="*/ 865927 h 5220011"/>
              <a:gd name="connsiteX12" fmla="*/ 6991551 w 31453328"/>
              <a:gd name="connsiteY12" fmla="*/ 646621 h 5220011"/>
              <a:gd name="connsiteX13" fmla="*/ 7181354 w 31453328"/>
              <a:gd name="connsiteY13" fmla="*/ 571815 h 5220011"/>
              <a:gd name="connsiteX14" fmla="*/ 7486502 w 31453328"/>
              <a:gd name="connsiteY14" fmla="*/ 55848 h 5220011"/>
              <a:gd name="connsiteX15" fmla="*/ 7781108 w 31453328"/>
              <a:gd name="connsiteY15" fmla="*/ 168617 h 5220011"/>
              <a:gd name="connsiteX16" fmla="*/ 7901151 w 31453328"/>
              <a:gd name="connsiteY16" fmla="*/ 379293 h 5220011"/>
              <a:gd name="connsiteX17" fmla="*/ 8131660 w 31453328"/>
              <a:gd name="connsiteY17" fmla="*/ 649784 h 5220011"/>
              <a:gd name="connsiteX18" fmla="*/ 8253256 w 31453328"/>
              <a:gd name="connsiteY18" fmla="*/ 1075977 h 5220011"/>
              <a:gd name="connsiteX19" fmla="*/ 8413762 w 31453328"/>
              <a:gd name="connsiteY19" fmla="*/ 1247628 h 5220011"/>
              <a:gd name="connsiteX20" fmla="*/ 8595143 w 31453328"/>
              <a:gd name="connsiteY20" fmla="*/ 1505817 h 5220011"/>
              <a:gd name="connsiteX21" fmla="*/ 8706807 w 31453328"/>
              <a:gd name="connsiteY21" fmla="*/ 1539863 h 5220011"/>
              <a:gd name="connsiteX22" fmla="*/ 8790709 w 31453328"/>
              <a:gd name="connsiteY22" fmla="*/ 1670781 h 5220011"/>
              <a:gd name="connsiteX23" fmla="*/ 8960133 w 31453328"/>
              <a:gd name="connsiteY23" fmla="*/ 1574924 h 5220011"/>
              <a:gd name="connsiteX24" fmla="*/ 9298594 w 31453328"/>
              <a:gd name="connsiteY24" fmla="*/ 1505029 h 5220011"/>
              <a:gd name="connsiteX25" fmla="*/ 9997651 w 31453328"/>
              <a:gd name="connsiteY25" fmla="*/ 1444236 h 5220011"/>
              <a:gd name="connsiteX26" fmla="*/ 10436521 w 31453328"/>
              <a:gd name="connsiteY26" fmla="*/ 1197858 h 5220011"/>
              <a:gd name="connsiteX27" fmla="*/ 11441291 w 31453328"/>
              <a:gd name="connsiteY27" fmla="*/ 1675223 h 5220011"/>
              <a:gd name="connsiteX28" fmla="*/ 12457614 w 31453328"/>
              <a:gd name="connsiteY28" fmla="*/ 1336447 h 5220011"/>
              <a:gd name="connsiteX29" fmla="*/ 13277604 w 31453328"/>
              <a:gd name="connsiteY29" fmla="*/ 1151663 h 5220011"/>
              <a:gd name="connsiteX30" fmla="*/ 14465260 w 31453328"/>
              <a:gd name="connsiteY30" fmla="*/ 757887 h 5220011"/>
              <a:gd name="connsiteX31" fmla="*/ 15825300 w 31453328"/>
              <a:gd name="connsiteY31" fmla="*/ 969448 h 5220011"/>
              <a:gd name="connsiteX32" fmla="*/ 16505313 w 31453328"/>
              <a:gd name="connsiteY32" fmla="*/ 636992 h 5220011"/>
              <a:gd name="connsiteX33" fmla="*/ 17208004 w 31453328"/>
              <a:gd name="connsiteY33" fmla="*/ 516097 h 5220011"/>
              <a:gd name="connsiteX34" fmla="*/ 17752021 w 31453328"/>
              <a:gd name="connsiteY34" fmla="*/ 606768 h 5220011"/>
              <a:gd name="connsiteX35" fmla="*/ 18409374 w 31453328"/>
              <a:gd name="connsiteY35" fmla="*/ 364983 h 5220011"/>
              <a:gd name="connsiteX36" fmla="*/ 18976059 w 31453328"/>
              <a:gd name="connsiteY36" fmla="*/ 455654 h 5220011"/>
              <a:gd name="connsiteX37" fmla="*/ 19565408 w 31453328"/>
              <a:gd name="connsiteY37" fmla="*/ 2303 h 5220011"/>
              <a:gd name="connsiteX38" fmla="*/ 20109428 w 31453328"/>
              <a:gd name="connsiteY38" fmla="*/ 546317 h 5220011"/>
              <a:gd name="connsiteX39" fmla="*/ 20449445 w 31453328"/>
              <a:gd name="connsiteY39" fmla="*/ 999663 h 5220011"/>
              <a:gd name="connsiteX40" fmla="*/ 21152130 w 31453328"/>
              <a:gd name="connsiteY40" fmla="*/ 516106 h 5220011"/>
              <a:gd name="connsiteX41" fmla="*/ 21764146 w 31453328"/>
              <a:gd name="connsiteY41" fmla="*/ 727654 h 5220011"/>
              <a:gd name="connsiteX42" fmla="*/ 22602837 w 31453328"/>
              <a:gd name="connsiteY42" fmla="*/ 1362343 h 5220011"/>
              <a:gd name="connsiteX43" fmla="*/ 22897512 w 31453328"/>
              <a:gd name="connsiteY43" fmla="*/ 757878 h 5220011"/>
              <a:gd name="connsiteX44" fmla="*/ 24166881 w 31453328"/>
              <a:gd name="connsiteY44" fmla="*/ 546321 h 5220011"/>
              <a:gd name="connsiteX45" fmla="*/ 30431453 w 31453328"/>
              <a:gd name="connsiteY45" fmla="*/ 5214138 h 5220011"/>
              <a:gd name="connsiteX46" fmla="*/ 12049 w 31453328"/>
              <a:gd name="connsiteY46" fmla="*/ 5220013 h 5220011"/>
              <a:gd name="connsiteX47" fmla="*/ 2559 w 31453328"/>
              <a:gd name="connsiteY47" fmla="*/ 3792424 h 5220011"/>
              <a:gd name="connsiteX48" fmla="*/ 202583 w 31453328"/>
              <a:gd name="connsiteY48" fmla="*/ 3525724 h 5220011"/>
              <a:gd name="connsiteX49" fmla="*/ 458567 w 31453328"/>
              <a:gd name="connsiteY49" fmla="*/ 3611450 h 5220011"/>
              <a:gd name="connsiteX50" fmla="*/ 696691 w 31453328"/>
              <a:gd name="connsiteY50" fmla="*/ 3420950 h 5220011"/>
              <a:gd name="connsiteX51" fmla="*/ 896716 w 31453328"/>
              <a:gd name="connsiteY51" fmla="*/ 3287600 h 5220011"/>
              <a:gd name="connsiteX52" fmla="*/ 1039591 w 31453328"/>
              <a:gd name="connsiteY52" fmla="*/ 3011375 h 5220011"/>
              <a:gd name="connsiteX53" fmla="*/ 1411065 w 31453328"/>
              <a:gd name="connsiteY53" fmla="*/ 2878025 h 5220011"/>
              <a:gd name="connsiteX54" fmla="*/ 1685925 w 31453328"/>
              <a:gd name="connsiteY54" fmla="*/ 2811349 h 5220011"/>
              <a:gd name="connsiteX55" fmla="*/ 1856372 w 31453328"/>
              <a:gd name="connsiteY55" fmla="*/ 2588263 h 5220011"/>
              <a:gd name="connsiteX56" fmla="*/ 1976688 w 31453328"/>
              <a:gd name="connsiteY56" fmla="*/ 2632379 h 5220011"/>
              <a:gd name="connsiteX57" fmla="*/ 2096364 w 31453328"/>
              <a:gd name="connsiteY57" fmla="*/ 2476972 h 5220011"/>
              <a:gd name="connsiteX58" fmla="*/ 2345657 w 31453328"/>
              <a:gd name="connsiteY58" fmla="*/ 2479979 h 5220011"/>
              <a:gd name="connsiteX59" fmla="*/ 2480371 w 31453328"/>
              <a:gd name="connsiteY59" fmla="*/ 2628871 h 5220011"/>
              <a:gd name="connsiteX60" fmla="*/ 2674520 w 31453328"/>
              <a:gd name="connsiteY60" fmla="*/ 2576232 h 5220011"/>
              <a:gd name="connsiteX61" fmla="*/ 3007393 w 31453328"/>
              <a:gd name="connsiteY61" fmla="*/ 2544148 h 5220011"/>
              <a:gd name="connsiteX62" fmla="*/ 3316064 w 31453328"/>
              <a:gd name="connsiteY62" fmla="*/ 2554175 h 5220011"/>
              <a:gd name="connsiteX63" fmla="*/ 3380372 w 31453328"/>
              <a:gd name="connsiteY63" fmla="*/ 2407790 h 5220011"/>
              <a:gd name="connsiteX64" fmla="*/ 3510718 w 31453328"/>
              <a:gd name="connsiteY64" fmla="*/ 2314963 h 5220011"/>
              <a:gd name="connsiteX0" fmla="*/ 3510718 w 31410686"/>
              <a:gd name="connsiteY0" fmla="*/ 2314963 h 5220011"/>
              <a:gd name="connsiteX1" fmla="*/ 3834130 w 31410686"/>
              <a:gd name="connsiteY1" fmla="*/ 2124853 h 5220011"/>
              <a:gd name="connsiteX2" fmla="*/ 4068538 w 31410686"/>
              <a:gd name="connsiteY2" fmla="*/ 1879759 h 5220011"/>
              <a:gd name="connsiteX3" fmla="*/ 4447871 w 31410686"/>
              <a:gd name="connsiteY3" fmla="*/ 1929367 h 5220011"/>
              <a:gd name="connsiteX4" fmla="*/ 4932915 w 31410686"/>
              <a:gd name="connsiteY4" fmla="*/ 1735383 h 5220011"/>
              <a:gd name="connsiteX5" fmla="*/ 5055885 w 31410686"/>
              <a:gd name="connsiteY5" fmla="*/ 1744085 h 5220011"/>
              <a:gd name="connsiteX6" fmla="*/ 5262183 w 31410686"/>
              <a:gd name="connsiteY6" fmla="*/ 1452063 h 5220011"/>
              <a:gd name="connsiteX7" fmla="*/ 5527059 w 31410686"/>
              <a:gd name="connsiteY7" fmla="*/ 1877899 h 5220011"/>
              <a:gd name="connsiteX8" fmla="*/ 5685000 w 31410686"/>
              <a:gd name="connsiteY8" fmla="*/ 1313834 h 5220011"/>
              <a:gd name="connsiteX9" fmla="*/ 6111999 w 31410686"/>
              <a:gd name="connsiteY9" fmla="*/ 1040629 h 5220011"/>
              <a:gd name="connsiteX10" fmla="*/ 6234198 w 31410686"/>
              <a:gd name="connsiteY10" fmla="*/ 711668 h 5220011"/>
              <a:gd name="connsiteX11" fmla="*/ 6780318 w 31410686"/>
              <a:gd name="connsiteY11" fmla="*/ 865927 h 5220011"/>
              <a:gd name="connsiteX12" fmla="*/ 6991551 w 31410686"/>
              <a:gd name="connsiteY12" fmla="*/ 646621 h 5220011"/>
              <a:gd name="connsiteX13" fmla="*/ 7181354 w 31410686"/>
              <a:gd name="connsiteY13" fmla="*/ 571815 h 5220011"/>
              <a:gd name="connsiteX14" fmla="*/ 7486502 w 31410686"/>
              <a:gd name="connsiteY14" fmla="*/ 55848 h 5220011"/>
              <a:gd name="connsiteX15" fmla="*/ 7781108 w 31410686"/>
              <a:gd name="connsiteY15" fmla="*/ 168617 h 5220011"/>
              <a:gd name="connsiteX16" fmla="*/ 7901151 w 31410686"/>
              <a:gd name="connsiteY16" fmla="*/ 379293 h 5220011"/>
              <a:gd name="connsiteX17" fmla="*/ 8131660 w 31410686"/>
              <a:gd name="connsiteY17" fmla="*/ 649784 h 5220011"/>
              <a:gd name="connsiteX18" fmla="*/ 8253256 w 31410686"/>
              <a:gd name="connsiteY18" fmla="*/ 1075977 h 5220011"/>
              <a:gd name="connsiteX19" fmla="*/ 8413762 w 31410686"/>
              <a:gd name="connsiteY19" fmla="*/ 1247628 h 5220011"/>
              <a:gd name="connsiteX20" fmla="*/ 8595143 w 31410686"/>
              <a:gd name="connsiteY20" fmla="*/ 1505817 h 5220011"/>
              <a:gd name="connsiteX21" fmla="*/ 8706807 w 31410686"/>
              <a:gd name="connsiteY21" fmla="*/ 1539863 h 5220011"/>
              <a:gd name="connsiteX22" fmla="*/ 8790709 w 31410686"/>
              <a:gd name="connsiteY22" fmla="*/ 1670781 h 5220011"/>
              <a:gd name="connsiteX23" fmla="*/ 8960133 w 31410686"/>
              <a:gd name="connsiteY23" fmla="*/ 1574924 h 5220011"/>
              <a:gd name="connsiteX24" fmla="*/ 9298594 w 31410686"/>
              <a:gd name="connsiteY24" fmla="*/ 1505029 h 5220011"/>
              <a:gd name="connsiteX25" fmla="*/ 9997651 w 31410686"/>
              <a:gd name="connsiteY25" fmla="*/ 1444236 h 5220011"/>
              <a:gd name="connsiteX26" fmla="*/ 10436521 w 31410686"/>
              <a:gd name="connsiteY26" fmla="*/ 1197858 h 5220011"/>
              <a:gd name="connsiteX27" fmla="*/ 11441291 w 31410686"/>
              <a:gd name="connsiteY27" fmla="*/ 1675223 h 5220011"/>
              <a:gd name="connsiteX28" fmla="*/ 12457614 w 31410686"/>
              <a:gd name="connsiteY28" fmla="*/ 1336447 h 5220011"/>
              <a:gd name="connsiteX29" fmla="*/ 13277604 w 31410686"/>
              <a:gd name="connsiteY29" fmla="*/ 1151663 h 5220011"/>
              <a:gd name="connsiteX30" fmla="*/ 14465260 w 31410686"/>
              <a:gd name="connsiteY30" fmla="*/ 757887 h 5220011"/>
              <a:gd name="connsiteX31" fmla="*/ 15825300 w 31410686"/>
              <a:gd name="connsiteY31" fmla="*/ 969448 h 5220011"/>
              <a:gd name="connsiteX32" fmla="*/ 16505313 w 31410686"/>
              <a:gd name="connsiteY32" fmla="*/ 636992 h 5220011"/>
              <a:gd name="connsiteX33" fmla="*/ 17208004 w 31410686"/>
              <a:gd name="connsiteY33" fmla="*/ 516097 h 5220011"/>
              <a:gd name="connsiteX34" fmla="*/ 17752021 w 31410686"/>
              <a:gd name="connsiteY34" fmla="*/ 606768 h 5220011"/>
              <a:gd name="connsiteX35" fmla="*/ 18409374 w 31410686"/>
              <a:gd name="connsiteY35" fmla="*/ 364983 h 5220011"/>
              <a:gd name="connsiteX36" fmla="*/ 18976059 w 31410686"/>
              <a:gd name="connsiteY36" fmla="*/ 455654 h 5220011"/>
              <a:gd name="connsiteX37" fmla="*/ 19565408 w 31410686"/>
              <a:gd name="connsiteY37" fmla="*/ 2303 h 5220011"/>
              <a:gd name="connsiteX38" fmla="*/ 20109428 w 31410686"/>
              <a:gd name="connsiteY38" fmla="*/ 546317 h 5220011"/>
              <a:gd name="connsiteX39" fmla="*/ 20449445 w 31410686"/>
              <a:gd name="connsiteY39" fmla="*/ 999663 h 5220011"/>
              <a:gd name="connsiteX40" fmla="*/ 21152130 w 31410686"/>
              <a:gd name="connsiteY40" fmla="*/ 516106 h 5220011"/>
              <a:gd name="connsiteX41" fmla="*/ 21764146 w 31410686"/>
              <a:gd name="connsiteY41" fmla="*/ 727654 h 5220011"/>
              <a:gd name="connsiteX42" fmla="*/ 22602837 w 31410686"/>
              <a:gd name="connsiteY42" fmla="*/ 1362343 h 5220011"/>
              <a:gd name="connsiteX43" fmla="*/ 22897512 w 31410686"/>
              <a:gd name="connsiteY43" fmla="*/ 757878 h 5220011"/>
              <a:gd name="connsiteX44" fmla="*/ 23645533 w 31410686"/>
              <a:gd name="connsiteY44" fmla="*/ 727659 h 5220011"/>
              <a:gd name="connsiteX45" fmla="*/ 30431453 w 31410686"/>
              <a:gd name="connsiteY45" fmla="*/ 5214138 h 5220011"/>
              <a:gd name="connsiteX46" fmla="*/ 12049 w 31410686"/>
              <a:gd name="connsiteY46" fmla="*/ 5220013 h 5220011"/>
              <a:gd name="connsiteX47" fmla="*/ 2559 w 31410686"/>
              <a:gd name="connsiteY47" fmla="*/ 3792424 h 5220011"/>
              <a:gd name="connsiteX48" fmla="*/ 202583 w 31410686"/>
              <a:gd name="connsiteY48" fmla="*/ 3525724 h 5220011"/>
              <a:gd name="connsiteX49" fmla="*/ 458567 w 31410686"/>
              <a:gd name="connsiteY49" fmla="*/ 3611450 h 5220011"/>
              <a:gd name="connsiteX50" fmla="*/ 696691 w 31410686"/>
              <a:gd name="connsiteY50" fmla="*/ 3420950 h 5220011"/>
              <a:gd name="connsiteX51" fmla="*/ 896716 w 31410686"/>
              <a:gd name="connsiteY51" fmla="*/ 3287600 h 5220011"/>
              <a:gd name="connsiteX52" fmla="*/ 1039591 w 31410686"/>
              <a:gd name="connsiteY52" fmla="*/ 3011375 h 5220011"/>
              <a:gd name="connsiteX53" fmla="*/ 1411065 w 31410686"/>
              <a:gd name="connsiteY53" fmla="*/ 2878025 h 5220011"/>
              <a:gd name="connsiteX54" fmla="*/ 1685925 w 31410686"/>
              <a:gd name="connsiteY54" fmla="*/ 2811349 h 5220011"/>
              <a:gd name="connsiteX55" fmla="*/ 1856372 w 31410686"/>
              <a:gd name="connsiteY55" fmla="*/ 2588263 h 5220011"/>
              <a:gd name="connsiteX56" fmla="*/ 1976688 w 31410686"/>
              <a:gd name="connsiteY56" fmla="*/ 2632379 h 5220011"/>
              <a:gd name="connsiteX57" fmla="*/ 2096364 w 31410686"/>
              <a:gd name="connsiteY57" fmla="*/ 2476972 h 5220011"/>
              <a:gd name="connsiteX58" fmla="*/ 2345657 w 31410686"/>
              <a:gd name="connsiteY58" fmla="*/ 2479979 h 5220011"/>
              <a:gd name="connsiteX59" fmla="*/ 2480371 w 31410686"/>
              <a:gd name="connsiteY59" fmla="*/ 2628871 h 5220011"/>
              <a:gd name="connsiteX60" fmla="*/ 2674520 w 31410686"/>
              <a:gd name="connsiteY60" fmla="*/ 2576232 h 5220011"/>
              <a:gd name="connsiteX61" fmla="*/ 3007393 w 31410686"/>
              <a:gd name="connsiteY61" fmla="*/ 2544148 h 5220011"/>
              <a:gd name="connsiteX62" fmla="*/ 3316064 w 31410686"/>
              <a:gd name="connsiteY62" fmla="*/ 2554175 h 5220011"/>
              <a:gd name="connsiteX63" fmla="*/ 3380372 w 31410686"/>
              <a:gd name="connsiteY63" fmla="*/ 2407790 h 5220011"/>
              <a:gd name="connsiteX64" fmla="*/ 3510718 w 31410686"/>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54148"/>
              <a:gd name="connsiteY0" fmla="*/ 2314963 h 5220011"/>
              <a:gd name="connsiteX1" fmla="*/ 3834130 w 31454148"/>
              <a:gd name="connsiteY1" fmla="*/ 2124853 h 5220011"/>
              <a:gd name="connsiteX2" fmla="*/ 4068538 w 31454148"/>
              <a:gd name="connsiteY2" fmla="*/ 1879759 h 5220011"/>
              <a:gd name="connsiteX3" fmla="*/ 4447871 w 31454148"/>
              <a:gd name="connsiteY3" fmla="*/ 1929367 h 5220011"/>
              <a:gd name="connsiteX4" fmla="*/ 4932915 w 31454148"/>
              <a:gd name="connsiteY4" fmla="*/ 1735383 h 5220011"/>
              <a:gd name="connsiteX5" fmla="*/ 5055885 w 31454148"/>
              <a:gd name="connsiteY5" fmla="*/ 1744085 h 5220011"/>
              <a:gd name="connsiteX6" fmla="*/ 5262183 w 31454148"/>
              <a:gd name="connsiteY6" fmla="*/ 1452063 h 5220011"/>
              <a:gd name="connsiteX7" fmla="*/ 5527059 w 31454148"/>
              <a:gd name="connsiteY7" fmla="*/ 1877899 h 5220011"/>
              <a:gd name="connsiteX8" fmla="*/ 5685000 w 31454148"/>
              <a:gd name="connsiteY8" fmla="*/ 1313834 h 5220011"/>
              <a:gd name="connsiteX9" fmla="*/ 6111999 w 31454148"/>
              <a:gd name="connsiteY9" fmla="*/ 1040629 h 5220011"/>
              <a:gd name="connsiteX10" fmla="*/ 6234198 w 31454148"/>
              <a:gd name="connsiteY10" fmla="*/ 711668 h 5220011"/>
              <a:gd name="connsiteX11" fmla="*/ 6780318 w 31454148"/>
              <a:gd name="connsiteY11" fmla="*/ 865927 h 5220011"/>
              <a:gd name="connsiteX12" fmla="*/ 6991551 w 31454148"/>
              <a:gd name="connsiteY12" fmla="*/ 646621 h 5220011"/>
              <a:gd name="connsiteX13" fmla="*/ 7181354 w 31454148"/>
              <a:gd name="connsiteY13" fmla="*/ 571815 h 5220011"/>
              <a:gd name="connsiteX14" fmla="*/ 7486502 w 31454148"/>
              <a:gd name="connsiteY14" fmla="*/ 55848 h 5220011"/>
              <a:gd name="connsiteX15" fmla="*/ 7781108 w 31454148"/>
              <a:gd name="connsiteY15" fmla="*/ 168617 h 5220011"/>
              <a:gd name="connsiteX16" fmla="*/ 7901151 w 31454148"/>
              <a:gd name="connsiteY16" fmla="*/ 379293 h 5220011"/>
              <a:gd name="connsiteX17" fmla="*/ 8131660 w 31454148"/>
              <a:gd name="connsiteY17" fmla="*/ 649784 h 5220011"/>
              <a:gd name="connsiteX18" fmla="*/ 8253256 w 31454148"/>
              <a:gd name="connsiteY18" fmla="*/ 1075977 h 5220011"/>
              <a:gd name="connsiteX19" fmla="*/ 8413762 w 31454148"/>
              <a:gd name="connsiteY19" fmla="*/ 1247628 h 5220011"/>
              <a:gd name="connsiteX20" fmla="*/ 8595143 w 31454148"/>
              <a:gd name="connsiteY20" fmla="*/ 1505817 h 5220011"/>
              <a:gd name="connsiteX21" fmla="*/ 8706807 w 31454148"/>
              <a:gd name="connsiteY21" fmla="*/ 1539863 h 5220011"/>
              <a:gd name="connsiteX22" fmla="*/ 8790709 w 31454148"/>
              <a:gd name="connsiteY22" fmla="*/ 1670781 h 5220011"/>
              <a:gd name="connsiteX23" fmla="*/ 8960133 w 31454148"/>
              <a:gd name="connsiteY23" fmla="*/ 1574924 h 5220011"/>
              <a:gd name="connsiteX24" fmla="*/ 9298594 w 31454148"/>
              <a:gd name="connsiteY24" fmla="*/ 1505029 h 5220011"/>
              <a:gd name="connsiteX25" fmla="*/ 9997651 w 31454148"/>
              <a:gd name="connsiteY25" fmla="*/ 1444236 h 5220011"/>
              <a:gd name="connsiteX26" fmla="*/ 10436521 w 31454148"/>
              <a:gd name="connsiteY26" fmla="*/ 1197858 h 5220011"/>
              <a:gd name="connsiteX27" fmla="*/ 11441291 w 31454148"/>
              <a:gd name="connsiteY27" fmla="*/ 1675223 h 5220011"/>
              <a:gd name="connsiteX28" fmla="*/ 12457614 w 31454148"/>
              <a:gd name="connsiteY28" fmla="*/ 1336447 h 5220011"/>
              <a:gd name="connsiteX29" fmla="*/ 13277604 w 31454148"/>
              <a:gd name="connsiteY29" fmla="*/ 1151663 h 5220011"/>
              <a:gd name="connsiteX30" fmla="*/ 14465260 w 31454148"/>
              <a:gd name="connsiteY30" fmla="*/ 757887 h 5220011"/>
              <a:gd name="connsiteX31" fmla="*/ 15825300 w 31454148"/>
              <a:gd name="connsiteY31" fmla="*/ 969448 h 5220011"/>
              <a:gd name="connsiteX32" fmla="*/ 16505313 w 31454148"/>
              <a:gd name="connsiteY32" fmla="*/ 636992 h 5220011"/>
              <a:gd name="connsiteX33" fmla="*/ 17208004 w 31454148"/>
              <a:gd name="connsiteY33" fmla="*/ 516097 h 5220011"/>
              <a:gd name="connsiteX34" fmla="*/ 17752021 w 31454148"/>
              <a:gd name="connsiteY34" fmla="*/ 606768 h 5220011"/>
              <a:gd name="connsiteX35" fmla="*/ 18409374 w 31454148"/>
              <a:gd name="connsiteY35" fmla="*/ 364983 h 5220011"/>
              <a:gd name="connsiteX36" fmla="*/ 18976059 w 31454148"/>
              <a:gd name="connsiteY36" fmla="*/ 455654 h 5220011"/>
              <a:gd name="connsiteX37" fmla="*/ 19565408 w 31454148"/>
              <a:gd name="connsiteY37" fmla="*/ 2303 h 5220011"/>
              <a:gd name="connsiteX38" fmla="*/ 20109428 w 31454148"/>
              <a:gd name="connsiteY38" fmla="*/ 546317 h 5220011"/>
              <a:gd name="connsiteX39" fmla="*/ 20449445 w 31454148"/>
              <a:gd name="connsiteY39" fmla="*/ 999663 h 5220011"/>
              <a:gd name="connsiteX40" fmla="*/ 21152130 w 31454148"/>
              <a:gd name="connsiteY40" fmla="*/ 516106 h 5220011"/>
              <a:gd name="connsiteX41" fmla="*/ 21764146 w 31454148"/>
              <a:gd name="connsiteY41" fmla="*/ 727654 h 5220011"/>
              <a:gd name="connsiteX42" fmla="*/ 22602837 w 31454148"/>
              <a:gd name="connsiteY42" fmla="*/ 1362343 h 5220011"/>
              <a:gd name="connsiteX43" fmla="*/ 22897512 w 31454148"/>
              <a:gd name="connsiteY43" fmla="*/ 757878 h 5220011"/>
              <a:gd name="connsiteX44" fmla="*/ 23645533 w 31454148"/>
              <a:gd name="connsiteY44" fmla="*/ 727659 h 5220011"/>
              <a:gd name="connsiteX45" fmla="*/ 24212213 w 31454148"/>
              <a:gd name="connsiteY45" fmla="*/ 1060111 h 5220011"/>
              <a:gd name="connsiteX46" fmla="*/ 30431453 w 31454148"/>
              <a:gd name="connsiteY46" fmla="*/ 5214138 h 5220011"/>
              <a:gd name="connsiteX47" fmla="*/ 12049 w 31454148"/>
              <a:gd name="connsiteY47" fmla="*/ 5220013 h 5220011"/>
              <a:gd name="connsiteX48" fmla="*/ 2559 w 31454148"/>
              <a:gd name="connsiteY48" fmla="*/ 3792424 h 5220011"/>
              <a:gd name="connsiteX49" fmla="*/ 202583 w 31454148"/>
              <a:gd name="connsiteY49" fmla="*/ 3525724 h 5220011"/>
              <a:gd name="connsiteX50" fmla="*/ 458567 w 31454148"/>
              <a:gd name="connsiteY50" fmla="*/ 3611450 h 5220011"/>
              <a:gd name="connsiteX51" fmla="*/ 696691 w 31454148"/>
              <a:gd name="connsiteY51" fmla="*/ 3420950 h 5220011"/>
              <a:gd name="connsiteX52" fmla="*/ 896716 w 31454148"/>
              <a:gd name="connsiteY52" fmla="*/ 3287600 h 5220011"/>
              <a:gd name="connsiteX53" fmla="*/ 1039591 w 31454148"/>
              <a:gd name="connsiteY53" fmla="*/ 3011375 h 5220011"/>
              <a:gd name="connsiteX54" fmla="*/ 1411065 w 31454148"/>
              <a:gd name="connsiteY54" fmla="*/ 2878025 h 5220011"/>
              <a:gd name="connsiteX55" fmla="*/ 1685925 w 31454148"/>
              <a:gd name="connsiteY55" fmla="*/ 2811349 h 5220011"/>
              <a:gd name="connsiteX56" fmla="*/ 1856372 w 31454148"/>
              <a:gd name="connsiteY56" fmla="*/ 2588263 h 5220011"/>
              <a:gd name="connsiteX57" fmla="*/ 1976688 w 31454148"/>
              <a:gd name="connsiteY57" fmla="*/ 2632379 h 5220011"/>
              <a:gd name="connsiteX58" fmla="*/ 2096364 w 31454148"/>
              <a:gd name="connsiteY58" fmla="*/ 2476972 h 5220011"/>
              <a:gd name="connsiteX59" fmla="*/ 2345657 w 31454148"/>
              <a:gd name="connsiteY59" fmla="*/ 2479979 h 5220011"/>
              <a:gd name="connsiteX60" fmla="*/ 2480371 w 31454148"/>
              <a:gd name="connsiteY60" fmla="*/ 2628871 h 5220011"/>
              <a:gd name="connsiteX61" fmla="*/ 2674520 w 31454148"/>
              <a:gd name="connsiteY61" fmla="*/ 2576232 h 5220011"/>
              <a:gd name="connsiteX62" fmla="*/ 3007393 w 31454148"/>
              <a:gd name="connsiteY62" fmla="*/ 2544148 h 5220011"/>
              <a:gd name="connsiteX63" fmla="*/ 3316064 w 31454148"/>
              <a:gd name="connsiteY63" fmla="*/ 2554175 h 5220011"/>
              <a:gd name="connsiteX64" fmla="*/ 3380372 w 31454148"/>
              <a:gd name="connsiteY64" fmla="*/ 2407790 h 5220011"/>
              <a:gd name="connsiteX65" fmla="*/ 3510718 w 31454148"/>
              <a:gd name="connsiteY65" fmla="*/ 2314963 h 5220011"/>
              <a:gd name="connsiteX0" fmla="*/ 3510718 w 31479729"/>
              <a:gd name="connsiteY0" fmla="*/ 2314963 h 5220011"/>
              <a:gd name="connsiteX1" fmla="*/ 3834130 w 31479729"/>
              <a:gd name="connsiteY1" fmla="*/ 2124853 h 5220011"/>
              <a:gd name="connsiteX2" fmla="*/ 4068538 w 31479729"/>
              <a:gd name="connsiteY2" fmla="*/ 1879759 h 5220011"/>
              <a:gd name="connsiteX3" fmla="*/ 4447871 w 31479729"/>
              <a:gd name="connsiteY3" fmla="*/ 1929367 h 5220011"/>
              <a:gd name="connsiteX4" fmla="*/ 4932915 w 31479729"/>
              <a:gd name="connsiteY4" fmla="*/ 1735383 h 5220011"/>
              <a:gd name="connsiteX5" fmla="*/ 5055885 w 31479729"/>
              <a:gd name="connsiteY5" fmla="*/ 1744085 h 5220011"/>
              <a:gd name="connsiteX6" fmla="*/ 5262183 w 31479729"/>
              <a:gd name="connsiteY6" fmla="*/ 1452063 h 5220011"/>
              <a:gd name="connsiteX7" fmla="*/ 5527059 w 31479729"/>
              <a:gd name="connsiteY7" fmla="*/ 1877899 h 5220011"/>
              <a:gd name="connsiteX8" fmla="*/ 5685000 w 31479729"/>
              <a:gd name="connsiteY8" fmla="*/ 1313834 h 5220011"/>
              <a:gd name="connsiteX9" fmla="*/ 6111999 w 31479729"/>
              <a:gd name="connsiteY9" fmla="*/ 1040629 h 5220011"/>
              <a:gd name="connsiteX10" fmla="*/ 6234198 w 31479729"/>
              <a:gd name="connsiteY10" fmla="*/ 711668 h 5220011"/>
              <a:gd name="connsiteX11" fmla="*/ 6780318 w 31479729"/>
              <a:gd name="connsiteY11" fmla="*/ 865927 h 5220011"/>
              <a:gd name="connsiteX12" fmla="*/ 6991551 w 31479729"/>
              <a:gd name="connsiteY12" fmla="*/ 646621 h 5220011"/>
              <a:gd name="connsiteX13" fmla="*/ 7181354 w 31479729"/>
              <a:gd name="connsiteY13" fmla="*/ 571815 h 5220011"/>
              <a:gd name="connsiteX14" fmla="*/ 7486502 w 31479729"/>
              <a:gd name="connsiteY14" fmla="*/ 55848 h 5220011"/>
              <a:gd name="connsiteX15" fmla="*/ 7781108 w 31479729"/>
              <a:gd name="connsiteY15" fmla="*/ 168617 h 5220011"/>
              <a:gd name="connsiteX16" fmla="*/ 7901151 w 31479729"/>
              <a:gd name="connsiteY16" fmla="*/ 379293 h 5220011"/>
              <a:gd name="connsiteX17" fmla="*/ 8131660 w 31479729"/>
              <a:gd name="connsiteY17" fmla="*/ 649784 h 5220011"/>
              <a:gd name="connsiteX18" fmla="*/ 8253256 w 31479729"/>
              <a:gd name="connsiteY18" fmla="*/ 1075977 h 5220011"/>
              <a:gd name="connsiteX19" fmla="*/ 8413762 w 31479729"/>
              <a:gd name="connsiteY19" fmla="*/ 1247628 h 5220011"/>
              <a:gd name="connsiteX20" fmla="*/ 8595143 w 31479729"/>
              <a:gd name="connsiteY20" fmla="*/ 1505817 h 5220011"/>
              <a:gd name="connsiteX21" fmla="*/ 8706807 w 31479729"/>
              <a:gd name="connsiteY21" fmla="*/ 1539863 h 5220011"/>
              <a:gd name="connsiteX22" fmla="*/ 8790709 w 31479729"/>
              <a:gd name="connsiteY22" fmla="*/ 1670781 h 5220011"/>
              <a:gd name="connsiteX23" fmla="*/ 8960133 w 31479729"/>
              <a:gd name="connsiteY23" fmla="*/ 1574924 h 5220011"/>
              <a:gd name="connsiteX24" fmla="*/ 9298594 w 31479729"/>
              <a:gd name="connsiteY24" fmla="*/ 1505029 h 5220011"/>
              <a:gd name="connsiteX25" fmla="*/ 9997651 w 31479729"/>
              <a:gd name="connsiteY25" fmla="*/ 1444236 h 5220011"/>
              <a:gd name="connsiteX26" fmla="*/ 10436521 w 31479729"/>
              <a:gd name="connsiteY26" fmla="*/ 1197858 h 5220011"/>
              <a:gd name="connsiteX27" fmla="*/ 11441291 w 31479729"/>
              <a:gd name="connsiteY27" fmla="*/ 1675223 h 5220011"/>
              <a:gd name="connsiteX28" fmla="*/ 12457614 w 31479729"/>
              <a:gd name="connsiteY28" fmla="*/ 1336447 h 5220011"/>
              <a:gd name="connsiteX29" fmla="*/ 13277604 w 31479729"/>
              <a:gd name="connsiteY29" fmla="*/ 1151663 h 5220011"/>
              <a:gd name="connsiteX30" fmla="*/ 14465260 w 31479729"/>
              <a:gd name="connsiteY30" fmla="*/ 757887 h 5220011"/>
              <a:gd name="connsiteX31" fmla="*/ 15825300 w 31479729"/>
              <a:gd name="connsiteY31" fmla="*/ 969448 h 5220011"/>
              <a:gd name="connsiteX32" fmla="*/ 16505313 w 31479729"/>
              <a:gd name="connsiteY32" fmla="*/ 636992 h 5220011"/>
              <a:gd name="connsiteX33" fmla="*/ 17208004 w 31479729"/>
              <a:gd name="connsiteY33" fmla="*/ 516097 h 5220011"/>
              <a:gd name="connsiteX34" fmla="*/ 17752021 w 31479729"/>
              <a:gd name="connsiteY34" fmla="*/ 606768 h 5220011"/>
              <a:gd name="connsiteX35" fmla="*/ 18409374 w 31479729"/>
              <a:gd name="connsiteY35" fmla="*/ 364983 h 5220011"/>
              <a:gd name="connsiteX36" fmla="*/ 18976059 w 31479729"/>
              <a:gd name="connsiteY36" fmla="*/ 455654 h 5220011"/>
              <a:gd name="connsiteX37" fmla="*/ 19565408 w 31479729"/>
              <a:gd name="connsiteY37" fmla="*/ 2303 h 5220011"/>
              <a:gd name="connsiteX38" fmla="*/ 20109428 w 31479729"/>
              <a:gd name="connsiteY38" fmla="*/ 546317 h 5220011"/>
              <a:gd name="connsiteX39" fmla="*/ 20449445 w 31479729"/>
              <a:gd name="connsiteY39" fmla="*/ 999663 h 5220011"/>
              <a:gd name="connsiteX40" fmla="*/ 21152130 w 31479729"/>
              <a:gd name="connsiteY40" fmla="*/ 516106 h 5220011"/>
              <a:gd name="connsiteX41" fmla="*/ 21764146 w 31479729"/>
              <a:gd name="connsiteY41" fmla="*/ 727654 h 5220011"/>
              <a:gd name="connsiteX42" fmla="*/ 22602837 w 31479729"/>
              <a:gd name="connsiteY42" fmla="*/ 1362343 h 5220011"/>
              <a:gd name="connsiteX43" fmla="*/ 22897512 w 31479729"/>
              <a:gd name="connsiteY43" fmla="*/ 757878 h 5220011"/>
              <a:gd name="connsiteX44" fmla="*/ 23645533 w 31479729"/>
              <a:gd name="connsiteY44" fmla="*/ 727659 h 5220011"/>
              <a:gd name="connsiteX45" fmla="*/ 24506891 w 31479729"/>
              <a:gd name="connsiteY45" fmla="*/ 304531 h 5220011"/>
              <a:gd name="connsiteX46" fmla="*/ 30431453 w 31479729"/>
              <a:gd name="connsiteY46" fmla="*/ 5214138 h 5220011"/>
              <a:gd name="connsiteX47" fmla="*/ 12049 w 31479729"/>
              <a:gd name="connsiteY47" fmla="*/ 5220013 h 5220011"/>
              <a:gd name="connsiteX48" fmla="*/ 2559 w 31479729"/>
              <a:gd name="connsiteY48" fmla="*/ 3792424 h 5220011"/>
              <a:gd name="connsiteX49" fmla="*/ 202583 w 31479729"/>
              <a:gd name="connsiteY49" fmla="*/ 3525724 h 5220011"/>
              <a:gd name="connsiteX50" fmla="*/ 458567 w 31479729"/>
              <a:gd name="connsiteY50" fmla="*/ 3611450 h 5220011"/>
              <a:gd name="connsiteX51" fmla="*/ 696691 w 31479729"/>
              <a:gd name="connsiteY51" fmla="*/ 3420950 h 5220011"/>
              <a:gd name="connsiteX52" fmla="*/ 896716 w 31479729"/>
              <a:gd name="connsiteY52" fmla="*/ 3287600 h 5220011"/>
              <a:gd name="connsiteX53" fmla="*/ 1039591 w 31479729"/>
              <a:gd name="connsiteY53" fmla="*/ 3011375 h 5220011"/>
              <a:gd name="connsiteX54" fmla="*/ 1411065 w 31479729"/>
              <a:gd name="connsiteY54" fmla="*/ 2878025 h 5220011"/>
              <a:gd name="connsiteX55" fmla="*/ 1685925 w 31479729"/>
              <a:gd name="connsiteY55" fmla="*/ 2811349 h 5220011"/>
              <a:gd name="connsiteX56" fmla="*/ 1856372 w 31479729"/>
              <a:gd name="connsiteY56" fmla="*/ 2588263 h 5220011"/>
              <a:gd name="connsiteX57" fmla="*/ 1976688 w 31479729"/>
              <a:gd name="connsiteY57" fmla="*/ 2632379 h 5220011"/>
              <a:gd name="connsiteX58" fmla="*/ 2096364 w 31479729"/>
              <a:gd name="connsiteY58" fmla="*/ 2476972 h 5220011"/>
              <a:gd name="connsiteX59" fmla="*/ 2345657 w 31479729"/>
              <a:gd name="connsiteY59" fmla="*/ 2479979 h 5220011"/>
              <a:gd name="connsiteX60" fmla="*/ 2480371 w 31479729"/>
              <a:gd name="connsiteY60" fmla="*/ 2628871 h 5220011"/>
              <a:gd name="connsiteX61" fmla="*/ 2674520 w 31479729"/>
              <a:gd name="connsiteY61" fmla="*/ 2576232 h 5220011"/>
              <a:gd name="connsiteX62" fmla="*/ 3007393 w 31479729"/>
              <a:gd name="connsiteY62" fmla="*/ 2544148 h 5220011"/>
              <a:gd name="connsiteX63" fmla="*/ 3316064 w 31479729"/>
              <a:gd name="connsiteY63" fmla="*/ 2554175 h 5220011"/>
              <a:gd name="connsiteX64" fmla="*/ 3380372 w 31479729"/>
              <a:gd name="connsiteY64" fmla="*/ 2407790 h 5220011"/>
              <a:gd name="connsiteX65" fmla="*/ 3510718 w 31479729"/>
              <a:gd name="connsiteY65" fmla="*/ 2314963 h 5220011"/>
              <a:gd name="connsiteX0" fmla="*/ 3510718 w 31479729"/>
              <a:gd name="connsiteY0" fmla="*/ 2314963 h 5220011"/>
              <a:gd name="connsiteX1" fmla="*/ 3834130 w 31479729"/>
              <a:gd name="connsiteY1" fmla="*/ 2124853 h 5220011"/>
              <a:gd name="connsiteX2" fmla="*/ 4068538 w 31479729"/>
              <a:gd name="connsiteY2" fmla="*/ 1879759 h 5220011"/>
              <a:gd name="connsiteX3" fmla="*/ 4447871 w 31479729"/>
              <a:gd name="connsiteY3" fmla="*/ 1929367 h 5220011"/>
              <a:gd name="connsiteX4" fmla="*/ 4932915 w 31479729"/>
              <a:gd name="connsiteY4" fmla="*/ 1735383 h 5220011"/>
              <a:gd name="connsiteX5" fmla="*/ 5055885 w 31479729"/>
              <a:gd name="connsiteY5" fmla="*/ 1744085 h 5220011"/>
              <a:gd name="connsiteX6" fmla="*/ 5262183 w 31479729"/>
              <a:gd name="connsiteY6" fmla="*/ 1452063 h 5220011"/>
              <a:gd name="connsiteX7" fmla="*/ 5527059 w 31479729"/>
              <a:gd name="connsiteY7" fmla="*/ 1877899 h 5220011"/>
              <a:gd name="connsiteX8" fmla="*/ 5685000 w 31479729"/>
              <a:gd name="connsiteY8" fmla="*/ 1313834 h 5220011"/>
              <a:gd name="connsiteX9" fmla="*/ 6111999 w 31479729"/>
              <a:gd name="connsiteY9" fmla="*/ 1040629 h 5220011"/>
              <a:gd name="connsiteX10" fmla="*/ 6234198 w 31479729"/>
              <a:gd name="connsiteY10" fmla="*/ 711668 h 5220011"/>
              <a:gd name="connsiteX11" fmla="*/ 6780318 w 31479729"/>
              <a:gd name="connsiteY11" fmla="*/ 865927 h 5220011"/>
              <a:gd name="connsiteX12" fmla="*/ 6991551 w 31479729"/>
              <a:gd name="connsiteY12" fmla="*/ 646621 h 5220011"/>
              <a:gd name="connsiteX13" fmla="*/ 7181354 w 31479729"/>
              <a:gd name="connsiteY13" fmla="*/ 571815 h 5220011"/>
              <a:gd name="connsiteX14" fmla="*/ 7486502 w 31479729"/>
              <a:gd name="connsiteY14" fmla="*/ 55848 h 5220011"/>
              <a:gd name="connsiteX15" fmla="*/ 7781108 w 31479729"/>
              <a:gd name="connsiteY15" fmla="*/ 168617 h 5220011"/>
              <a:gd name="connsiteX16" fmla="*/ 7901151 w 31479729"/>
              <a:gd name="connsiteY16" fmla="*/ 379293 h 5220011"/>
              <a:gd name="connsiteX17" fmla="*/ 8131660 w 31479729"/>
              <a:gd name="connsiteY17" fmla="*/ 649784 h 5220011"/>
              <a:gd name="connsiteX18" fmla="*/ 8253256 w 31479729"/>
              <a:gd name="connsiteY18" fmla="*/ 1075977 h 5220011"/>
              <a:gd name="connsiteX19" fmla="*/ 8413762 w 31479729"/>
              <a:gd name="connsiteY19" fmla="*/ 1247628 h 5220011"/>
              <a:gd name="connsiteX20" fmla="*/ 8595143 w 31479729"/>
              <a:gd name="connsiteY20" fmla="*/ 1505817 h 5220011"/>
              <a:gd name="connsiteX21" fmla="*/ 8706807 w 31479729"/>
              <a:gd name="connsiteY21" fmla="*/ 1539863 h 5220011"/>
              <a:gd name="connsiteX22" fmla="*/ 8790709 w 31479729"/>
              <a:gd name="connsiteY22" fmla="*/ 1670781 h 5220011"/>
              <a:gd name="connsiteX23" fmla="*/ 8960133 w 31479729"/>
              <a:gd name="connsiteY23" fmla="*/ 1574924 h 5220011"/>
              <a:gd name="connsiteX24" fmla="*/ 9298594 w 31479729"/>
              <a:gd name="connsiteY24" fmla="*/ 1505029 h 5220011"/>
              <a:gd name="connsiteX25" fmla="*/ 9997651 w 31479729"/>
              <a:gd name="connsiteY25" fmla="*/ 1444236 h 5220011"/>
              <a:gd name="connsiteX26" fmla="*/ 10436521 w 31479729"/>
              <a:gd name="connsiteY26" fmla="*/ 1197858 h 5220011"/>
              <a:gd name="connsiteX27" fmla="*/ 11441291 w 31479729"/>
              <a:gd name="connsiteY27" fmla="*/ 1675223 h 5220011"/>
              <a:gd name="connsiteX28" fmla="*/ 12457614 w 31479729"/>
              <a:gd name="connsiteY28" fmla="*/ 1336447 h 5220011"/>
              <a:gd name="connsiteX29" fmla="*/ 13277604 w 31479729"/>
              <a:gd name="connsiteY29" fmla="*/ 1151663 h 5220011"/>
              <a:gd name="connsiteX30" fmla="*/ 14465260 w 31479729"/>
              <a:gd name="connsiteY30" fmla="*/ 757887 h 5220011"/>
              <a:gd name="connsiteX31" fmla="*/ 15825300 w 31479729"/>
              <a:gd name="connsiteY31" fmla="*/ 969448 h 5220011"/>
              <a:gd name="connsiteX32" fmla="*/ 16505313 w 31479729"/>
              <a:gd name="connsiteY32" fmla="*/ 636992 h 5220011"/>
              <a:gd name="connsiteX33" fmla="*/ 17208004 w 31479729"/>
              <a:gd name="connsiteY33" fmla="*/ 516097 h 5220011"/>
              <a:gd name="connsiteX34" fmla="*/ 17752021 w 31479729"/>
              <a:gd name="connsiteY34" fmla="*/ 606768 h 5220011"/>
              <a:gd name="connsiteX35" fmla="*/ 18409374 w 31479729"/>
              <a:gd name="connsiteY35" fmla="*/ 364983 h 5220011"/>
              <a:gd name="connsiteX36" fmla="*/ 18976059 w 31479729"/>
              <a:gd name="connsiteY36" fmla="*/ 455654 h 5220011"/>
              <a:gd name="connsiteX37" fmla="*/ 19565408 w 31479729"/>
              <a:gd name="connsiteY37" fmla="*/ 2303 h 5220011"/>
              <a:gd name="connsiteX38" fmla="*/ 20109428 w 31479729"/>
              <a:gd name="connsiteY38" fmla="*/ 546317 h 5220011"/>
              <a:gd name="connsiteX39" fmla="*/ 20449445 w 31479729"/>
              <a:gd name="connsiteY39" fmla="*/ 999663 h 5220011"/>
              <a:gd name="connsiteX40" fmla="*/ 21152130 w 31479729"/>
              <a:gd name="connsiteY40" fmla="*/ 516106 h 5220011"/>
              <a:gd name="connsiteX41" fmla="*/ 21764146 w 31479729"/>
              <a:gd name="connsiteY41" fmla="*/ 727654 h 5220011"/>
              <a:gd name="connsiteX42" fmla="*/ 22602837 w 31479729"/>
              <a:gd name="connsiteY42" fmla="*/ 1362343 h 5220011"/>
              <a:gd name="connsiteX43" fmla="*/ 22897512 w 31479729"/>
              <a:gd name="connsiteY43" fmla="*/ 757878 h 5220011"/>
              <a:gd name="connsiteX44" fmla="*/ 23645533 w 31479729"/>
              <a:gd name="connsiteY44" fmla="*/ 727659 h 5220011"/>
              <a:gd name="connsiteX45" fmla="*/ 24506891 w 31479729"/>
              <a:gd name="connsiteY45" fmla="*/ 304531 h 5220011"/>
              <a:gd name="connsiteX46" fmla="*/ 30431453 w 31479729"/>
              <a:gd name="connsiteY46" fmla="*/ 5214138 h 5220011"/>
              <a:gd name="connsiteX47" fmla="*/ 12049 w 31479729"/>
              <a:gd name="connsiteY47" fmla="*/ 5220013 h 5220011"/>
              <a:gd name="connsiteX48" fmla="*/ 2559 w 31479729"/>
              <a:gd name="connsiteY48" fmla="*/ 3792424 h 5220011"/>
              <a:gd name="connsiteX49" fmla="*/ 202583 w 31479729"/>
              <a:gd name="connsiteY49" fmla="*/ 3525724 h 5220011"/>
              <a:gd name="connsiteX50" fmla="*/ 458567 w 31479729"/>
              <a:gd name="connsiteY50" fmla="*/ 3611450 h 5220011"/>
              <a:gd name="connsiteX51" fmla="*/ 696691 w 31479729"/>
              <a:gd name="connsiteY51" fmla="*/ 3420950 h 5220011"/>
              <a:gd name="connsiteX52" fmla="*/ 896716 w 31479729"/>
              <a:gd name="connsiteY52" fmla="*/ 3287600 h 5220011"/>
              <a:gd name="connsiteX53" fmla="*/ 1039591 w 31479729"/>
              <a:gd name="connsiteY53" fmla="*/ 3011375 h 5220011"/>
              <a:gd name="connsiteX54" fmla="*/ 1411065 w 31479729"/>
              <a:gd name="connsiteY54" fmla="*/ 2878025 h 5220011"/>
              <a:gd name="connsiteX55" fmla="*/ 1685925 w 31479729"/>
              <a:gd name="connsiteY55" fmla="*/ 2811349 h 5220011"/>
              <a:gd name="connsiteX56" fmla="*/ 1856372 w 31479729"/>
              <a:gd name="connsiteY56" fmla="*/ 2588263 h 5220011"/>
              <a:gd name="connsiteX57" fmla="*/ 1976688 w 31479729"/>
              <a:gd name="connsiteY57" fmla="*/ 2632379 h 5220011"/>
              <a:gd name="connsiteX58" fmla="*/ 2096364 w 31479729"/>
              <a:gd name="connsiteY58" fmla="*/ 2476972 h 5220011"/>
              <a:gd name="connsiteX59" fmla="*/ 2345657 w 31479729"/>
              <a:gd name="connsiteY59" fmla="*/ 2479979 h 5220011"/>
              <a:gd name="connsiteX60" fmla="*/ 2480371 w 31479729"/>
              <a:gd name="connsiteY60" fmla="*/ 2628871 h 5220011"/>
              <a:gd name="connsiteX61" fmla="*/ 2674520 w 31479729"/>
              <a:gd name="connsiteY61" fmla="*/ 2576232 h 5220011"/>
              <a:gd name="connsiteX62" fmla="*/ 3007393 w 31479729"/>
              <a:gd name="connsiteY62" fmla="*/ 2544148 h 5220011"/>
              <a:gd name="connsiteX63" fmla="*/ 3316064 w 31479729"/>
              <a:gd name="connsiteY63" fmla="*/ 2554175 h 5220011"/>
              <a:gd name="connsiteX64" fmla="*/ 3380372 w 31479729"/>
              <a:gd name="connsiteY64" fmla="*/ 2407790 h 5220011"/>
              <a:gd name="connsiteX65" fmla="*/ 3510718 w 31479729"/>
              <a:gd name="connsiteY65" fmla="*/ 2314963 h 5220011"/>
              <a:gd name="connsiteX0" fmla="*/ 3510718 w 31469744"/>
              <a:gd name="connsiteY0" fmla="*/ 2314963 h 5220011"/>
              <a:gd name="connsiteX1" fmla="*/ 3834130 w 31469744"/>
              <a:gd name="connsiteY1" fmla="*/ 2124853 h 5220011"/>
              <a:gd name="connsiteX2" fmla="*/ 4068538 w 31469744"/>
              <a:gd name="connsiteY2" fmla="*/ 1879759 h 5220011"/>
              <a:gd name="connsiteX3" fmla="*/ 4447871 w 31469744"/>
              <a:gd name="connsiteY3" fmla="*/ 1929367 h 5220011"/>
              <a:gd name="connsiteX4" fmla="*/ 4932915 w 31469744"/>
              <a:gd name="connsiteY4" fmla="*/ 1735383 h 5220011"/>
              <a:gd name="connsiteX5" fmla="*/ 5055885 w 31469744"/>
              <a:gd name="connsiteY5" fmla="*/ 1744085 h 5220011"/>
              <a:gd name="connsiteX6" fmla="*/ 5262183 w 31469744"/>
              <a:gd name="connsiteY6" fmla="*/ 1452063 h 5220011"/>
              <a:gd name="connsiteX7" fmla="*/ 5527059 w 31469744"/>
              <a:gd name="connsiteY7" fmla="*/ 1877899 h 5220011"/>
              <a:gd name="connsiteX8" fmla="*/ 5685000 w 31469744"/>
              <a:gd name="connsiteY8" fmla="*/ 1313834 h 5220011"/>
              <a:gd name="connsiteX9" fmla="*/ 6111999 w 31469744"/>
              <a:gd name="connsiteY9" fmla="*/ 1040629 h 5220011"/>
              <a:gd name="connsiteX10" fmla="*/ 6234198 w 31469744"/>
              <a:gd name="connsiteY10" fmla="*/ 711668 h 5220011"/>
              <a:gd name="connsiteX11" fmla="*/ 6780318 w 31469744"/>
              <a:gd name="connsiteY11" fmla="*/ 865927 h 5220011"/>
              <a:gd name="connsiteX12" fmla="*/ 6991551 w 31469744"/>
              <a:gd name="connsiteY12" fmla="*/ 646621 h 5220011"/>
              <a:gd name="connsiteX13" fmla="*/ 7181354 w 31469744"/>
              <a:gd name="connsiteY13" fmla="*/ 571815 h 5220011"/>
              <a:gd name="connsiteX14" fmla="*/ 7486502 w 31469744"/>
              <a:gd name="connsiteY14" fmla="*/ 55848 h 5220011"/>
              <a:gd name="connsiteX15" fmla="*/ 7781108 w 31469744"/>
              <a:gd name="connsiteY15" fmla="*/ 168617 h 5220011"/>
              <a:gd name="connsiteX16" fmla="*/ 7901151 w 31469744"/>
              <a:gd name="connsiteY16" fmla="*/ 379293 h 5220011"/>
              <a:gd name="connsiteX17" fmla="*/ 8131660 w 31469744"/>
              <a:gd name="connsiteY17" fmla="*/ 649784 h 5220011"/>
              <a:gd name="connsiteX18" fmla="*/ 8253256 w 31469744"/>
              <a:gd name="connsiteY18" fmla="*/ 1075977 h 5220011"/>
              <a:gd name="connsiteX19" fmla="*/ 8413762 w 31469744"/>
              <a:gd name="connsiteY19" fmla="*/ 1247628 h 5220011"/>
              <a:gd name="connsiteX20" fmla="*/ 8595143 w 31469744"/>
              <a:gd name="connsiteY20" fmla="*/ 1505817 h 5220011"/>
              <a:gd name="connsiteX21" fmla="*/ 8706807 w 31469744"/>
              <a:gd name="connsiteY21" fmla="*/ 1539863 h 5220011"/>
              <a:gd name="connsiteX22" fmla="*/ 8790709 w 31469744"/>
              <a:gd name="connsiteY22" fmla="*/ 1670781 h 5220011"/>
              <a:gd name="connsiteX23" fmla="*/ 8960133 w 31469744"/>
              <a:gd name="connsiteY23" fmla="*/ 1574924 h 5220011"/>
              <a:gd name="connsiteX24" fmla="*/ 9298594 w 31469744"/>
              <a:gd name="connsiteY24" fmla="*/ 1505029 h 5220011"/>
              <a:gd name="connsiteX25" fmla="*/ 9997651 w 31469744"/>
              <a:gd name="connsiteY25" fmla="*/ 1444236 h 5220011"/>
              <a:gd name="connsiteX26" fmla="*/ 10436521 w 31469744"/>
              <a:gd name="connsiteY26" fmla="*/ 1197858 h 5220011"/>
              <a:gd name="connsiteX27" fmla="*/ 11441291 w 31469744"/>
              <a:gd name="connsiteY27" fmla="*/ 1675223 h 5220011"/>
              <a:gd name="connsiteX28" fmla="*/ 12457614 w 31469744"/>
              <a:gd name="connsiteY28" fmla="*/ 1336447 h 5220011"/>
              <a:gd name="connsiteX29" fmla="*/ 13277604 w 31469744"/>
              <a:gd name="connsiteY29" fmla="*/ 1151663 h 5220011"/>
              <a:gd name="connsiteX30" fmla="*/ 14465260 w 31469744"/>
              <a:gd name="connsiteY30" fmla="*/ 757887 h 5220011"/>
              <a:gd name="connsiteX31" fmla="*/ 15825300 w 31469744"/>
              <a:gd name="connsiteY31" fmla="*/ 969448 h 5220011"/>
              <a:gd name="connsiteX32" fmla="*/ 16505313 w 31469744"/>
              <a:gd name="connsiteY32" fmla="*/ 636992 h 5220011"/>
              <a:gd name="connsiteX33" fmla="*/ 17208004 w 31469744"/>
              <a:gd name="connsiteY33" fmla="*/ 516097 h 5220011"/>
              <a:gd name="connsiteX34" fmla="*/ 17752021 w 31469744"/>
              <a:gd name="connsiteY34" fmla="*/ 606768 h 5220011"/>
              <a:gd name="connsiteX35" fmla="*/ 18409374 w 31469744"/>
              <a:gd name="connsiteY35" fmla="*/ 364983 h 5220011"/>
              <a:gd name="connsiteX36" fmla="*/ 18976059 w 31469744"/>
              <a:gd name="connsiteY36" fmla="*/ 455654 h 5220011"/>
              <a:gd name="connsiteX37" fmla="*/ 19565408 w 31469744"/>
              <a:gd name="connsiteY37" fmla="*/ 2303 h 5220011"/>
              <a:gd name="connsiteX38" fmla="*/ 20109428 w 31469744"/>
              <a:gd name="connsiteY38" fmla="*/ 546317 h 5220011"/>
              <a:gd name="connsiteX39" fmla="*/ 20449445 w 31469744"/>
              <a:gd name="connsiteY39" fmla="*/ 999663 h 5220011"/>
              <a:gd name="connsiteX40" fmla="*/ 21152130 w 31469744"/>
              <a:gd name="connsiteY40" fmla="*/ 516106 h 5220011"/>
              <a:gd name="connsiteX41" fmla="*/ 21764146 w 31469744"/>
              <a:gd name="connsiteY41" fmla="*/ 727654 h 5220011"/>
              <a:gd name="connsiteX42" fmla="*/ 22602837 w 31469744"/>
              <a:gd name="connsiteY42" fmla="*/ 1362343 h 5220011"/>
              <a:gd name="connsiteX43" fmla="*/ 22897512 w 31469744"/>
              <a:gd name="connsiteY43" fmla="*/ 757878 h 5220011"/>
              <a:gd name="connsiteX44" fmla="*/ 23645533 w 31469744"/>
              <a:gd name="connsiteY44" fmla="*/ 727659 h 5220011"/>
              <a:gd name="connsiteX45" fmla="*/ 24393556 w 31469744"/>
              <a:gd name="connsiteY45" fmla="*/ 395202 h 5220011"/>
              <a:gd name="connsiteX46" fmla="*/ 30431453 w 31469744"/>
              <a:gd name="connsiteY46" fmla="*/ 5214138 h 5220011"/>
              <a:gd name="connsiteX47" fmla="*/ 12049 w 31469744"/>
              <a:gd name="connsiteY47" fmla="*/ 5220013 h 5220011"/>
              <a:gd name="connsiteX48" fmla="*/ 2559 w 31469744"/>
              <a:gd name="connsiteY48" fmla="*/ 3792424 h 5220011"/>
              <a:gd name="connsiteX49" fmla="*/ 202583 w 31469744"/>
              <a:gd name="connsiteY49" fmla="*/ 3525724 h 5220011"/>
              <a:gd name="connsiteX50" fmla="*/ 458567 w 31469744"/>
              <a:gd name="connsiteY50" fmla="*/ 3611450 h 5220011"/>
              <a:gd name="connsiteX51" fmla="*/ 696691 w 31469744"/>
              <a:gd name="connsiteY51" fmla="*/ 3420950 h 5220011"/>
              <a:gd name="connsiteX52" fmla="*/ 896716 w 31469744"/>
              <a:gd name="connsiteY52" fmla="*/ 3287600 h 5220011"/>
              <a:gd name="connsiteX53" fmla="*/ 1039591 w 31469744"/>
              <a:gd name="connsiteY53" fmla="*/ 3011375 h 5220011"/>
              <a:gd name="connsiteX54" fmla="*/ 1411065 w 31469744"/>
              <a:gd name="connsiteY54" fmla="*/ 2878025 h 5220011"/>
              <a:gd name="connsiteX55" fmla="*/ 1685925 w 31469744"/>
              <a:gd name="connsiteY55" fmla="*/ 2811349 h 5220011"/>
              <a:gd name="connsiteX56" fmla="*/ 1856372 w 31469744"/>
              <a:gd name="connsiteY56" fmla="*/ 2588263 h 5220011"/>
              <a:gd name="connsiteX57" fmla="*/ 1976688 w 31469744"/>
              <a:gd name="connsiteY57" fmla="*/ 2632379 h 5220011"/>
              <a:gd name="connsiteX58" fmla="*/ 2096364 w 31469744"/>
              <a:gd name="connsiteY58" fmla="*/ 2476972 h 5220011"/>
              <a:gd name="connsiteX59" fmla="*/ 2345657 w 31469744"/>
              <a:gd name="connsiteY59" fmla="*/ 2479979 h 5220011"/>
              <a:gd name="connsiteX60" fmla="*/ 2480371 w 31469744"/>
              <a:gd name="connsiteY60" fmla="*/ 2628871 h 5220011"/>
              <a:gd name="connsiteX61" fmla="*/ 2674520 w 31469744"/>
              <a:gd name="connsiteY61" fmla="*/ 2576232 h 5220011"/>
              <a:gd name="connsiteX62" fmla="*/ 3007393 w 31469744"/>
              <a:gd name="connsiteY62" fmla="*/ 2544148 h 5220011"/>
              <a:gd name="connsiteX63" fmla="*/ 3316064 w 31469744"/>
              <a:gd name="connsiteY63" fmla="*/ 2554175 h 5220011"/>
              <a:gd name="connsiteX64" fmla="*/ 3380372 w 31469744"/>
              <a:gd name="connsiteY64" fmla="*/ 2407790 h 5220011"/>
              <a:gd name="connsiteX65" fmla="*/ 3510718 w 31469744"/>
              <a:gd name="connsiteY65" fmla="*/ 2314963 h 5220011"/>
              <a:gd name="connsiteX0" fmla="*/ 3510718 w 31553775"/>
              <a:gd name="connsiteY0" fmla="*/ 2314963 h 5220011"/>
              <a:gd name="connsiteX1" fmla="*/ 3834130 w 31553775"/>
              <a:gd name="connsiteY1" fmla="*/ 2124853 h 5220011"/>
              <a:gd name="connsiteX2" fmla="*/ 4068538 w 31553775"/>
              <a:gd name="connsiteY2" fmla="*/ 1879759 h 5220011"/>
              <a:gd name="connsiteX3" fmla="*/ 4447871 w 31553775"/>
              <a:gd name="connsiteY3" fmla="*/ 1929367 h 5220011"/>
              <a:gd name="connsiteX4" fmla="*/ 4932915 w 31553775"/>
              <a:gd name="connsiteY4" fmla="*/ 1735383 h 5220011"/>
              <a:gd name="connsiteX5" fmla="*/ 5055885 w 31553775"/>
              <a:gd name="connsiteY5" fmla="*/ 1744085 h 5220011"/>
              <a:gd name="connsiteX6" fmla="*/ 5262183 w 31553775"/>
              <a:gd name="connsiteY6" fmla="*/ 1452063 h 5220011"/>
              <a:gd name="connsiteX7" fmla="*/ 5527059 w 31553775"/>
              <a:gd name="connsiteY7" fmla="*/ 1877899 h 5220011"/>
              <a:gd name="connsiteX8" fmla="*/ 5685000 w 31553775"/>
              <a:gd name="connsiteY8" fmla="*/ 1313834 h 5220011"/>
              <a:gd name="connsiteX9" fmla="*/ 6111999 w 31553775"/>
              <a:gd name="connsiteY9" fmla="*/ 1040629 h 5220011"/>
              <a:gd name="connsiteX10" fmla="*/ 6234198 w 31553775"/>
              <a:gd name="connsiteY10" fmla="*/ 711668 h 5220011"/>
              <a:gd name="connsiteX11" fmla="*/ 6780318 w 31553775"/>
              <a:gd name="connsiteY11" fmla="*/ 865927 h 5220011"/>
              <a:gd name="connsiteX12" fmla="*/ 6991551 w 31553775"/>
              <a:gd name="connsiteY12" fmla="*/ 646621 h 5220011"/>
              <a:gd name="connsiteX13" fmla="*/ 7181354 w 31553775"/>
              <a:gd name="connsiteY13" fmla="*/ 571815 h 5220011"/>
              <a:gd name="connsiteX14" fmla="*/ 7486502 w 31553775"/>
              <a:gd name="connsiteY14" fmla="*/ 55848 h 5220011"/>
              <a:gd name="connsiteX15" fmla="*/ 7781108 w 31553775"/>
              <a:gd name="connsiteY15" fmla="*/ 168617 h 5220011"/>
              <a:gd name="connsiteX16" fmla="*/ 7901151 w 31553775"/>
              <a:gd name="connsiteY16" fmla="*/ 379293 h 5220011"/>
              <a:gd name="connsiteX17" fmla="*/ 8131660 w 31553775"/>
              <a:gd name="connsiteY17" fmla="*/ 649784 h 5220011"/>
              <a:gd name="connsiteX18" fmla="*/ 8253256 w 31553775"/>
              <a:gd name="connsiteY18" fmla="*/ 1075977 h 5220011"/>
              <a:gd name="connsiteX19" fmla="*/ 8413762 w 31553775"/>
              <a:gd name="connsiteY19" fmla="*/ 1247628 h 5220011"/>
              <a:gd name="connsiteX20" fmla="*/ 8595143 w 31553775"/>
              <a:gd name="connsiteY20" fmla="*/ 1505817 h 5220011"/>
              <a:gd name="connsiteX21" fmla="*/ 8706807 w 31553775"/>
              <a:gd name="connsiteY21" fmla="*/ 1539863 h 5220011"/>
              <a:gd name="connsiteX22" fmla="*/ 8790709 w 31553775"/>
              <a:gd name="connsiteY22" fmla="*/ 1670781 h 5220011"/>
              <a:gd name="connsiteX23" fmla="*/ 8960133 w 31553775"/>
              <a:gd name="connsiteY23" fmla="*/ 1574924 h 5220011"/>
              <a:gd name="connsiteX24" fmla="*/ 9298594 w 31553775"/>
              <a:gd name="connsiteY24" fmla="*/ 1505029 h 5220011"/>
              <a:gd name="connsiteX25" fmla="*/ 9997651 w 31553775"/>
              <a:gd name="connsiteY25" fmla="*/ 1444236 h 5220011"/>
              <a:gd name="connsiteX26" fmla="*/ 10436521 w 31553775"/>
              <a:gd name="connsiteY26" fmla="*/ 1197858 h 5220011"/>
              <a:gd name="connsiteX27" fmla="*/ 11441291 w 31553775"/>
              <a:gd name="connsiteY27" fmla="*/ 1675223 h 5220011"/>
              <a:gd name="connsiteX28" fmla="*/ 12457614 w 31553775"/>
              <a:gd name="connsiteY28" fmla="*/ 1336447 h 5220011"/>
              <a:gd name="connsiteX29" fmla="*/ 13277604 w 31553775"/>
              <a:gd name="connsiteY29" fmla="*/ 1151663 h 5220011"/>
              <a:gd name="connsiteX30" fmla="*/ 14465260 w 31553775"/>
              <a:gd name="connsiteY30" fmla="*/ 757887 h 5220011"/>
              <a:gd name="connsiteX31" fmla="*/ 15825300 w 31553775"/>
              <a:gd name="connsiteY31" fmla="*/ 969448 h 5220011"/>
              <a:gd name="connsiteX32" fmla="*/ 16505313 w 31553775"/>
              <a:gd name="connsiteY32" fmla="*/ 636992 h 5220011"/>
              <a:gd name="connsiteX33" fmla="*/ 17208004 w 31553775"/>
              <a:gd name="connsiteY33" fmla="*/ 516097 h 5220011"/>
              <a:gd name="connsiteX34" fmla="*/ 17752021 w 31553775"/>
              <a:gd name="connsiteY34" fmla="*/ 606768 h 5220011"/>
              <a:gd name="connsiteX35" fmla="*/ 18409374 w 31553775"/>
              <a:gd name="connsiteY35" fmla="*/ 364983 h 5220011"/>
              <a:gd name="connsiteX36" fmla="*/ 18976059 w 31553775"/>
              <a:gd name="connsiteY36" fmla="*/ 455654 h 5220011"/>
              <a:gd name="connsiteX37" fmla="*/ 19565408 w 31553775"/>
              <a:gd name="connsiteY37" fmla="*/ 2303 h 5220011"/>
              <a:gd name="connsiteX38" fmla="*/ 20109428 w 31553775"/>
              <a:gd name="connsiteY38" fmla="*/ 546317 h 5220011"/>
              <a:gd name="connsiteX39" fmla="*/ 20449445 w 31553775"/>
              <a:gd name="connsiteY39" fmla="*/ 999663 h 5220011"/>
              <a:gd name="connsiteX40" fmla="*/ 21152130 w 31553775"/>
              <a:gd name="connsiteY40" fmla="*/ 516106 h 5220011"/>
              <a:gd name="connsiteX41" fmla="*/ 21764146 w 31553775"/>
              <a:gd name="connsiteY41" fmla="*/ 727654 h 5220011"/>
              <a:gd name="connsiteX42" fmla="*/ 22602837 w 31553775"/>
              <a:gd name="connsiteY42" fmla="*/ 1362343 h 5220011"/>
              <a:gd name="connsiteX43" fmla="*/ 22897512 w 31553775"/>
              <a:gd name="connsiteY43" fmla="*/ 757878 h 5220011"/>
              <a:gd name="connsiteX44" fmla="*/ 23645533 w 31553775"/>
              <a:gd name="connsiteY44" fmla="*/ 727659 h 5220011"/>
              <a:gd name="connsiteX45" fmla="*/ 24393556 w 31553775"/>
              <a:gd name="connsiteY45" fmla="*/ 395202 h 5220011"/>
              <a:gd name="connsiteX46" fmla="*/ 24937570 w 31553775"/>
              <a:gd name="connsiteY46" fmla="*/ 697435 h 5220011"/>
              <a:gd name="connsiteX47" fmla="*/ 30431453 w 31553775"/>
              <a:gd name="connsiteY47" fmla="*/ 5214138 h 5220011"/>
              <a:gd name="connsiteX48" fmla="*/ 12049 w 31553775"/>
              <a:gd name="connsiteY48" fmla="*/ 5220013 h 5220011"/>
              <a:gd name="connsiteX49" fmla="*/ 2559 w 31553775"/>
              <a:gd name="connsiteY49" fmla="*/ 3792424 h 5220011"/>
              <a:gd name="connsiteX50" fmla="*/ 202583 w 31553775"/>
              <a:gd name="connsiteY50" fmla="*/ 3525724 h 5220011"/>
              <a:gd name="connsiteX51" fmla="*/ 458567 w 31553775"/>
              <a:gd name="connsiteY51" fmla="*/ 3611450 h 5220011"/>
              <a:gd name="connsiteX52" fmla="*/ 696691 w 31553775"/>
              <a:gd name="connsiteY52" fmla="*/ 3420950 h 5220011"/>
              <a:gd name="connsiteX53" fmla="*/ 896716 w 31553775"/>
              <a:gd name="connsiteY53" fmla="*/ 3287600 h 5220011"/>
              <a:gd name="connsiteX54" fmla="*/ 1039591 w 31553775"/>
              <a:gd name="connsiteY54" fmla="*/ 3011375 h 5220011"/>
              <a:gd name="connsiteX55" fmla="*/ 1411065 w 31553775"/>
              <a:gd name="connsiteY55" fmla="*/ 2878025 h 5220011"/>
              <a:gd name="connsiteX56" fmla="*/ 1685925 w 31553775"/>
              <a:gd name="connsiteY56" fmla="*/ 2811349 h 5220011"/>
              <a:gd name="connsiteX57" fmla="*/ 1856372 w 31553775"/>
              <a:gd name="connsiteY57" fmla="*/ 2588263 h 5220011"/>
              <a:gd name="connsiteX58" fmla="*/ 1976688 w 31553775"/>
              <a:gd name="connsiteY58" fmla="*/ 2632379 h 5220011"/>
              <a:gd name="connsiteX59" fmla="*/ 2096364 w 31553775"/>
              <a:gd name="connsiteY59" fmla="*/ 2476972 h 5220011"/>
              <a:gd name="connsiteX60" fmla="*/ 2345657 w 31553775"/>
              <a:gd name="connsiteY60" fmla="*/ 2479979 h 5220011"/>
              <a:gd name="connsiteX61" fmla="*/ 2480371 w 31553775"/>
              <a:gd name="connsiteY61" fmla="*/ 2628871 h 5220011"/>
              <a:gd name="connsiteX62" fmla="*/ 2674520 w 31553775"/>
              <a:gd name="connsiteY62" fmla="*/ 2576232 h 5220011"/>
              <a:gd name="connsiteX63" fmla="*/ 3007393 w 31553775"/>
              <a:gd name="connsiteY63" fmla="*/ 2544148 h 5220011"/>
              <a:gd name="connsiteX64" fmla="*/ 3316064 w 31553775"/>
              <a:gd name="connsiteY64" fmla="*/ 2554175 h 5220011"/>
              <a:gd name="connsiteX65" fmla="*/ 3380372 w 31553775"/>
              <a:gd name="connsiteY65" fmla="*/ 2407790 h 5220011"/>
              <a:gd name="connsiteX66" fmla="*/ 3510718 w 31553775"/>
              <a:gd name="connsiteY66" fmla="*/ 2314963 h 5220011"/>
              <a:gd name="connsiteX0" fmla="*/ 3510718 w 31601436"/>
              <a:gd name="connsiteY0" fmla="*/ 2314963 h 5220011"/>
              <a:gd name="connsiteX1" fmla="*/ 3834130 w 31601436"/>
              <a:gd name="connsiteY1" fmla="*/ 2124853 h 5220011"/>
              <a:gd name="connsiteX2" fmla="*/ 4068538 w 31601436"/>
              <a:gd name="connsiteY2" fmla="*/ 1879759 h 5220011"/>
              <a:gd name="connsiteX3" fmla="*/ 4447871 w 31601436"/>
              <a:gd name="connsiteY3" fmla="*/ 1929367 h 5220011"/>
              <a:gd name="connsiteX4" fmla="*/ 4932915 w 31601436"/>
              <a:gd name="connsiteY4" fmla="*/ 1735383 h 5220011"/>
              <a:gd name="connsiteX5" fmla="*/ 5055885 w 31601436"/>
              <a:gd name="connsiteY5" fmla="*/ 1744085 h 5220011"/>
              <a:gd name="connsiteX6" fmla="*/ 5262183 w 31601436"/>
              <a:gd name="connsiteY6" fmla="*/ 1452063 h 5220011"/>
              <a:gd name="connsiteX7" fmla="*/ 5527059 w 31601436"/>
              <a:gd name="connsiteY7" fmla="*/ 1877899 h 5220011"/>
              <a:gd name="connsiteX8" fmla="*/ 5685000 w 31601436"/>
              <a:gd name="connsiteY8" fmla="*/ 1313834 h 5220011"/>
              <a:gd name="connsiteX9" fmla="*/ 6111999 w 31601436"/>
              <a:gd name="connsiteY9" fmla="*/ 1040629 h 5220011"/>
              <a:gd name="connsiteX10" fmla="*/ 6234198 w 31601436"/>
              <a:gd name="connsiteY10" fmla="*/ 711668 h 5220011"/>
              <a:gd name="connsiteX11" fmla="*/ 6780318 w 31601436"/>
              <a:gd name="connsiteY11" fmla="*/ 865927 h 5220011"/>
              <a:gd name="connsiteX12" fmla="*/ 6991551 w 31601436"/>
              <a:gd name="connsiteY12" fmla="*/ 646621 h 5220011"/>
              <a:gd name="connsiteX13" fmla="*/ 7181354 w 31601436"/>
              <a:gd name="connsiteY13" fmla="*/ 571815 h 5220011"/>
              <a:gd name="connsiteX14" fmla="*/ 7486502 w 31601436"/>
              <a:gd name="connsiteY14" fmla="*/ 55848 h 5220011"/>
              <a:gd name="connsiteX15" fmla="*/ 7781108 w 31601436"/>
              <a:gd name="connsiteY15" fmla="*/ 168617 h 5220011"/>
              <a:gd name="connsiteX16" fmla="*/ 7901151 w 31601436"/>
              <a:gd name="connsiteY16" fmla="*/ 379293 h 5220011"/>
              <a:gd name="connsiteX17" fmla="*/ 8131660 w 31601436"/>
              <a:gd name="connsiteY17" fmla="*/ 649784 h 5220011"/>
              <a:gd name="connsiteX18" fmla="*/ 8253256 w 31601436"/>
              <a:gd name="connsiteY18" fmla="*/ 1075977 h 5220011"/>
              <a:gd name="connsiteX19" fmla="*/ 8413762 w 31601436"/>
              <a:gd name="connsiteY19" fmla="*/ 1247628 h 5220011"/>
              <a:gd name="connsiteX20" fmla="*/ 8595143 w 31601436"/>
              <a:gd name="connsiteY20" fmla="*/ 1505817 h 5220011"/>
              <a:gd name="connsiteX21" fmla="*/ 8706807 w 31601436"/>
              <a:gd name="connsiteY21" fmla="*/ 1539863 h 5220011"/>
              <a:gd name="connsiteX22" fmla="*/ 8790709 w 31601436"/>
              <a:gd name="connsiteY22" fmla="*/ 1670781 h 5220011"/>
              <a:gd name="connsiteX23" fmla="*/ 8960133 w 31601436"/>
              <a:gd name="connsiteY23" fmla="*/ 1574924 h 5220011"/>
              <a:gd name="connsiteX24" fmla="*/ 9298594 w 31601436"/>
              <a:gd name="connsiteY24" fmla="*/ 1505029 h 5220011"/>
              <a:gd name="connsiteX25" fmla="*/ 9997651 w 31601436"/>
              <a:gd name="connsiteY25" fmla="*/ 1444236 h 5220011"/>
              <a:gd name="connsiteX26" fmla="*/ 10436521 w 31601436"/>
              <a:gd name="connsiteY26" fmla="*/ 1197858 h 5220011"/>
              <a:gd name="connsiteX27" fmla="*/ 11441291 w 31601436"/>
              <a:gd name="connsiteY27" fmla="*/ 1675223 h 5220011"/>
              <a:gd name="connsiteX28" fmla="*/ 12457614 w 31601436"/>
              <a:gd name="connsiteY28" fmla="*/ 1336447 h 5220011"/>
              <a:gd name="connsiteX29" fmla="*/ 13277604 w 31601436"/>
              <a:gd name="connsiteY29" fmla="*/ 1151663 h 5220011"/>
              <a:gd name="connsiteX30" fmla="*/ 14465260 w 31601436"/>
              <a:gd name="connsiteY30" fmla="*/ 757887 h 5220011"/>
              <a:gd name="connsiteX31" fmla="*/ 15825300 w 31601436"/>
              <a:gd name="connsiteY31" fmla="*/ 969448 h 5220011"/>
              <a:gd name="connsiteX32" fmla="*/ 16505313 w 31601436"/>
              <a:gd name="connsiteY32" fmla="*/ 636992 h 5220011"/>
              <a:gd name="connsiteX33" fmla="*/ 17208004 w 31601436"/>
              <a:gd name="connsiteY33" fmla="*/ 516097 h 5220011"/>
              <a:gd name="connsiteX34" fmla="*/ 17752021 w 31601436"/>
              <a:gd name="connsiteY34" fmla="*/ 606768 h 5220011"/>
              <a:gd name="connsiteX35" fmla="*/ 18409374 w 31601436"/>
              <a:gd name="connsiteY35" fmla="*/ 364983 h 5220011"/>
              <a:gd name="connsiteX36" fmla="*/ 18976059 w 31601436"/>
              <a:gd name="connsiteY36" fmla="*/ 455654 h 5220011"/>
              <a:gd name="connsiteX37" fmla="*/ 19565408 w 31601436"/>
              <a:gd name="connsiteY37" fmla="*/ 2303 h 5220011"/>
              <a:gd name="connsiteX38" fmla="*/ 20109428 w 31601436"/>
              <a:gd name="connsiteY38" fmla="*/ 546317 h 5220011"/>
              <a:gd name="connsiteX39" fmla="*/ 20449445 w 31601436"/>
              <a:gd name="connsiteY39" fmla="*/ 999663 h 5220011"/>
              <a:gd name="connsiteX40" fmla="*/ 21152130 w 31601436"/>
              <a:gd name="connsiteY40" fmla="*/ 516106 h 5220011"/>
              <a:gd name="connsiteX41" fmla="*/ 21764146 w 31601436"/>
              <a:gd name="connsiteY41" fmla="*/ 727654 h 5220011"/>
              <a:gd name="connsiteX42" fmla="*/ 22602837 w 31601436"/>
              <a:gd name="connsiteY42" fmla="*/ 1362343 h 5220011"/>
              <a:gd name="connsiteX43" fmla="*/ 22897512 w 31601436"/>
              <a:gd name="connsiteY43" fmla="*/ 757878 h 5220011"/>
              <a:gd name="connsiteX44" fmla="*/ 23645533 w 31601436"/>
              <a:gd name="connsiteY44" fmla="*/ 727659 h 5220011"/>
              <a:gd name="connsiteX45" fmla="*/ 24393556 w 31601436"/>
              <a:gd name="connsiteY45" fmla="*/ 395202 h 5220011"/>
              <a:gd name="connsiteX46" fmla="*/ 25413583 w 31601436"/>
              <a:gd name="connsiteY46" fmla="*/ 1966808 h 5220011"/>
              <a:gd name="connsiteX47" fmla="*/ 30431453 w 31601436"/>
              <a:gd name="connsiteY47" fmla="*/ 5214138 h 5220011"/>
              <a:gd name="connsiteX48" fmla="*/ 12049 w 31601436"/>
              <a:gd name="connsiteY48" fmla="*/ 5220013 h 5220011"/>
              <a:gd name="connsiteX49" fmla="*/ 2559 w 31601436"/>
              <a:gd name="connsiteY49" fmla="*/ 3792424 h 5220011"/>
              <a:gd name="connsiteX50" fmla="*/ 202583 w 31601436"/>
              <a:gd name="connsiteY50" fmla="*/ 3525724 h 5220011"/>
              <a:gd name="connsiteX51" fmla="*/ 458567 w 31601436"/>
              <a:gd name="connsiteY51" fmla="*/ 3611450 h 5220011"/>
              <a:gd name="connsiteX52" fmla="*/ 696691 w 31601436"/>
              <a:gd name="connsiteY52" fmla="*/ 3420950 h 5220011"/>
              <a:gd name="connsiteX53" fmla="*/ 896716 w 31601436"/>
              <a:gd name="connsiteY53" fmla="*/ 3287600 h 5220011"/>
              <a:gd name="connsiteX54" fmla="*/ 1039591 w 31601436"/>
              <a:gd name="connsiteY54" fmla="*/ 3011375 h 5220011"/>
              <a:gd name="connsiteX55" fmla="*/ 1411065 w 31601436"/>
              <a:gd name="connsiteY55" fmla="*/ 2878025 h 5220011"/>
              <a:gd name="connsiteX56" fmla="*/ 1685925 w 31601436"/>
              <a:gd name="connsiteY56" fmla="*/ 2811349 h 5220011"/>
              <a:gd name="connsiteX57" fmla="*/ 1856372 w 31601436"/>
              <a:gd name="connsiteY57" fmla="*/ 2588263 h 5220011"/>
              <a:gd name="connsiteX58" fmla="*/ 1976688 w 31601436"/>
              <a:gd name="connsiteY58" fmla="*/ 2632379 h 5220011"/>
              <a:gd name="connsiteX59" fmla="*/ 2096364 w 31601436"/>
              <a:gd name="connsiteY59" fmla="*/ 2476972 h 5220011"/>
              <a:gd name="connsiteX60" fmla="*/ 2345657 w 31601436"/>
              <a:gd name="connsiteY60" fmla="*/ 2479979 h 5220011"/>
              <a:gd name="connsiteX61" fmla="*/ 2480371 w 31601436"/>
              <a:gd name="connsiteY61" fmla="*/ 2628871 h 5220011"/>
              <a:gd name="connsiteX62" fmla="*/ 2674520 w 31601436"/>
              <a:gd name="connsiteY62" fmla="*/ 2576232 h 5220011"/>
              <a:gd name="connsiteX63" fmla="*/ 3007393 w 31601436"/>
              <a:gd name="connsiteY63" fmla="*/ 2544148 h 5220011"/>
              <a:gd name="connsiteX64" fmla="*/ 3316064 w 31601436"/>
              <a:gd name="connsiteY64" fmla="*/ 2554175 h 5220011"/>
              <a:gd name="connsiteX65" fmla="*/ 3380372 w 31601436"/>
              <a:gd name="connsiteY65" fmla="*/ 2407790 h 5220011"/>
              <a:gd name="connsiteX66" fmla="*/ 3510718 w 31601436"/>
              <a:gd name="connsiteY66" fmla="*/ 2314963 h 5220011"/>
              <a:gd name="connsiteX0" fmla="*/ 3510718 w 31601436"/>
              <a:gd name="connsiteY0" fmla="*/ 2314963 h 5220011"/>
              <a:gd name="connsiteX1" fmla="*/ 3834130 w 31601436"/>
              <a:gd name="connsiteY1" fmla="*/ 2124853 h 5220011"/>
              <a:gd name="connsiteX2" fmla="*/ 4068538 w 31601436"/>
              <a:gd name="connsiteY2" fmla="*/ 1879759 h 5220011"/>
              <a:gd name="connsiteX3" fmla="*/ 4447871 w 31601436"/>
              <a:gd name="connsiteY3" fmla="*/ 1929367 h 5220011"/>
              <a:gd name="connsiteX4" fmla="*/ 4932915 w 31601436"/>
              <a:gd name="connsiteY4" fmla="*/ 1735383 h 5220011"/>
              <a:gd name="connsiteX5" fmla="*/ 5055885 w 31601436"/>
              <a:gd name="connsiteY5" fmla="*/ 1744085 h 5220011"/>
              <a:gd name="connsiteX6" fmla="*/ 5262183 w 31601436"/>
              <a:gd name="connsiteY6" fmla="*/ 1452063 h 5220011"/>
              <a:gd name="connsiteX7" fmla="*/ 5527059 w 31601436"/>
              <a:gd name="connsiteY7" fmla="*/ 1877899 h 5220011"/>
              <a:gd name="connsiteX8" fmla="*/ 5685000 w 31601436"/>
              <a:gd name="connsiteY8" fmla="*/ 1313834 h 5220011"/>
              <a:gd name="connsiteX9" fmla="*/ 6111999 w 31601436"/>
              <a:gd name="connsiteY9" fmla="*/ 1040629 h 5220011"/>
              <a:gd name="connsiteX10" fmla="*/ 6234198 w 31601436"/>
              <a:gd name="connsiteY10" fmla="*/ 711668 h 5220011"/>
              <a:gd name="connsiteX11" fmla="*/ 6780318 w 31601436"/>
              <a:gd name="connsiteY11" fmla="*/ 865927 h 5220011"/>
              <a:gd name="connsiteX12" fmla="*/ 6991551 w 31601436"/>
              <a:gd name="connsiteY12" fmla="*/ 646621 h 5220011"/>
              <a:gd name="connsiteX13" fmla="*/ 7181354 w 31601436"/>
              <a:gd name="connsiteY13" fmla="*/ 571815 h 5220011"/>
              <a:gd name="connsiteX14" fmla="*/ 7486502 w 31601436"/>
              <a:gd name="connsiteY14" fmla="*/ 55848 h 5220011"/>
              <a:gd name="connsiteX15" fmla="*/ 7781108 w 31601436"/>
              <a:gd name="connsiteY15" fmla="*/ 168617 h 5220011"/>
              <a:gd name="connsiteX16" fmla="*/ 7901151 w 31601436"/>
              <a:gd name="connsiteY16" fmla="*/ 379293 h 5220011"/>
              <a:gd name="connsiteX17" fmla="*/ 8131660 w 31601436"/>
              <a:gd name="connsiteY17" fmla="*/ 649784 h 5220011"/>
              <a:gd name="connsiteX18" fmla="*/ 8253256 w 31601436"/>
              <a:gd name="connsiteY18" fmla="*/ 1075977 h 5220011"/>
              <a:gd name="connsiteX19" fmla="*/ 8413762 w 31601436"/>
              <a:gd name="connsiteY19" fmla="*/ 1247628 h 5220011"/>
              <a:gd name="connsiteX20" fmla="*/ 8595143 w 31601436"/>
              <a:gd name="connsiteY20" fmla="*/ 1505817 h 5220011"/>
              <a:gd name="connsiteX21" fmla="*/ 8706807 w 31601436"/>
              <a:gd name="connsiteY21" fmla="*/ 1539863 h 5220011"/>
              <a:gd name="connsiteX22" fmla="*/ 8790709 w 31601436"/>
              <a:gd name="connsiteY22" fmla="*/ 1670781 h 5220011"/>
              <a:gd name="connsiteX23" fmla="*/ 8960133 w 31601436"/>
              <a:gd name="connsiteY23" fmla="*/ 1574924 h 5220011"/>
              <a:gd name="connsiteX24" fmla="*/ 9298594 w 31601436"/>
              <a:gd name="connsiteY24" fmla="*/ 1505029 h 5220011"/>
              <a:gd name="connsiteX25" fmla="*/ 9997651 w 31601436"/>
              <a:gd name="connsiteY25" fmla="*/ 1444236 h 5220011"/>
              <a:gd name="connsiteX26" fmla="*/ 10436521 w 31601436"/>
              <a:gd name="connsiteY26" fmla="*/ 1197858 h 5220011"/>
              <a:gd name="connsiteX27" fmla="*/ 11441291 w 31601436"/>
              <a:gd name="connsiteY27" fmla="*/ 1675223 h 5220011"/>
              <a:gd name="connsiteX28" fmla="*/ 12457614 w 31601436"/>
              <a:gd name="connsiteY28" fmla="*/ 1336447 h 5220011"/>
              <a:gd name="connsiteX29" fmla="*/ 13277604 w 31601436"/>
              <a:gd name="connsiteY29" fmla="*/ 1151663 h 5220011"/>
              <a:gd name="connsiteX30" fmla="*/ 14465260 w 31601436"/>
              <a:gd name="connsiteY30" fmla="*/ 757887 h 5220011"/>
              <a:gd name="connsiteX31" fmla="*/ 15825300 w 31601436"/>
              <a:gd name="connsiteY31" fmla="*/ 969448 h 5220011"/>
              <a:gd name="connsiteX32" fmla="*/ 16505313 w 31601436"/>
              <a:gd name="connsiteY32" fmla="*/ 636992 h 5220011"/>
              <a:gd name="connsiteX33" fmla="*/ 17208004 w 31601436"/>
              <a:gd name="connsiteY33" fmla="*/ 516097 h 5220011"/>
              <a:gd name="connsiteX34" fmla="*/ 17752021 w 31601436"/>
              <a:gd name="connsiteY34" fmla="*/ 606768 h 5220011"/>
              <a:gd name="connsiteX35" fmla="*/ 18409374 w 31601436"/>
              <a:gd name="connsiteY35" fmla="*/ 364983 h 5220011"/>
              <a:gd name="connsiteX36" fmla="*/ 18976059 w 31601436"/>
              <a:gd name="connsiteY36" fmla="*/ 455654 h 5220011"/>
              <a:gd name="connsiteX37" fmla="*/ 19565408 w 31601436"/>
              <a:gd name="connsiteY37" fmla="*/ 2303 h 5220011"/>
              <a:gd name="connsiteX38" fmla="*/ 20109428 w 31601436"/>
              <a:gd name="connsiteY38" fmla="*/ 546317 h 5220011"/>
              <a:gd name="connsiteX39" fmla="*/ 20449445 w 31601436"/>
              <a:gd name="connsiteY39" fmla="*/ 999663 h 5220011"/>
              <a:gd name="connsiteX40" fmla="*/ 21152130 w 31601436"/>
              <a:gd name="connsiteY40" fmla="*/ 516106 h 5220011"/>
              <a:gd name="connsiteX41" fmla="*/ 21764146 w 31601436"/>
              <a:gd name="connsiteY41" fmla="*/ 727654 h 5220011"/>
              <a:gd name="connsiteX42" fmla="*/ 22602837 w 31601436"/>
              <a:gd name="connsiteY42" fmla="*/ 1362343 h 5220011"/>
              <a:gd name="connsiteX43" fmla="*/ 22897512 w 31601436"/>
              <a:gd name="connsiteY43" fmla="*/ 757878 h 5220011"/>
              <a:gd name="connsiteX44" fmla="*/ 23645533 w 31601436"/>
              <a:gd name="connsiteY44" fmla="*/ 727659 h 5220011"/>
              <a:gd name="connsiteX45" fmla="*/ 24393556 w 31601436"/>
              <a:gd name="connsiteY45" fmla="*/ 395202 h 5220011"/>
              <a:gd name="connsiteX46" fmla="*/ 25413583 w 31601436"/>
              <a:gd name="connsiteY46" fmla="*/ 1966808 h 5220011"/>
              <a:gd name="connsiteX47" fmla="*/ 30431453 w 31601436"/>
              <a:gd name="connsiteY47" fmla="*/ 5214138 h 5220011"/>
              <a:gd name="connsiteX48" fmla="*/ 12049 w 31601436"/>
              <a:gd name="connsiteY48" fmla="*/ 5220013 h 5220011"/>
              <a:gd name="connsiteX49" fmla="*/ 2559 w 31601436"/>
              <a:gd name="connsiteY49" fmla="*/ 3792424 h 5220011"/>
              <a:gd name="connsiteX50" fmla="*/ 202583 w 31601436"/>
              <a:gd name="connsiteY50" fmla="*/ 3525724 h 5220011"/>
              <a:gd name="connsiteX51" fmla="*/ 458567 w 31601436"/>
              <a:gd name="connsiteY51" fmla="*/ 3611450 h 5220011"/>
              <a:gd name="connsiteX52" fmla="*/ 696691 w 31601436"/>
              <a:gd name="connsiteY52" fmla="*/ 3420950 h 5220011"/>
              <a:gd name="connsiteX53" fmla="*/ 896716 w 31601436"/>
              <a:gd name="connsiteY53" fmla="*/ 3287600 h 5220011"/>
              <a:gd name="connsiteX54" fmla="*/ 1039591 w 31601436"/>
              <a:gd name="connsiteY54" fmla="*/ 3011375 h 5220011"/>
              <a:gd name="connsiteX55" fmla="*/ 1411065 w 31601436"/>
              <a:gd name="connsiteY55" fmla="*/ 2878025 h 5220011"/>
              <a:gd name="connsiteX56" fmla="*/ 1685925 w 31601436"/>
              <a:gd name="connsiteY56" fmla="*/ 2811349 h 5220011"/>
              <a:gd name="connsiteX57" fmla="*/ 1856372 w 31601436"/>
              <a:gd name="connsiteY57" fmla="*/ 2588263 h 5220011"/>
              <a:gd name="connsiteX58" fmla="*/ 1976688 w 31601436"/>
              <a:gd name="connsiteY58" fmla="*/ 2632379 h 5220011"/>
              <a:gd name="connsiteX59" fmla="*/ 2096364 w 31601436"/>
              <a:gd name="connsiteY59" fmla="*/ 2476972 h 5220011"/>
              <a:gd name="connsiteX60" fmla="*/ 2345657 w 31601436"/>
              <a:gd name="connsiteY60" fmla="*/ 2479979 h 5220011"/>
              <a:gd name="connsiteX61" fmla="*/ 2480371 w 31601436"/>
              <a:gd name="connsiteY61" fmla="*/ 2628871 h 5220011"/>
              <a:gd name="connsiteX62" fmla="*/ 2674520 w 31601436"/>
              <a:gd name="connsiteY62" fmla="*/ 2576232 h 5220011"/>
              <a:gd name="connsiteX63" fmla="*/ 3007393 w 31601436"/>
              <a:gd name="connsiteY63" fmla="*/ 2544148 h 5220011"/>
              <a:gd name="connsiteX64" fmla="*/ 3316064 w 31601436"/>
              <a:gd name="connsiteY64" fmla="*/ 2554175 h 5220011"/>
              <a:gd name="connsiteX65" fmla="*/ 3380372 w 31601436"/>
              <a:gd name="connsiteY65" fmla="*/ 2407790 h 5220011"/>
              <a:gd name="connsiteX66" fmla="*/ 3510718 w 31601436"/>
              <a:gd name="connsiteY66" fmla="*/ 2314963 h 5220011"/>
              <a:gd name="connsiteX0" fmla="*/ 3510718 w 31610969"/>
              <a:gd name="connsiteY0" fmla="*/ 2314963 h 5220011"/>
              <a:gd name="connsiteX1" fmla="*/ 3834130 w 31610969"/>
              <a:gd name="connsiteY1" fmla="*/ 2124853 h 5220011"/>
              <a:gd name="connsiteX2" fmla="*/ 4068538 w 31610969"/>
              <a:gd name="connsiteY2" fmla="*/ 1879759 h 5220011"/>
              <a:gd name="connsiteX3" fmla="*/ 4447871 w 31610969"/>
              <a:gd name="connsiteY3" fmla="*/ 1929367 h 5220011"/>
              <a:gd name="connsiteX4" fmla="*/ 4932915 w 31610969"/>
              <a:gd name="connsiteY4" fmla="*/ 1735383 h 5220011"/>
              <a:gd name="connsiteX5" fmla="*/ 5055885 w 31610969"/>
              <a:gd name="connsiteY5" fmla="*/ 1744085 h 5220011"/>
              <a:gd name="connsiteX6" fmla="*/ 5262183 w 31610969"/>
              <a:gd name="connsiteY6" fmla="*/ 1452063 h 5220011"/>
              <a:gd name="connsiteX7" fmla="*/ 5527059 w 31610969"/>
              <a:gd name="connsiteY7" fmla="*/ 1877899 h 5220011"/>
              <a:gd name="connsiteX8" fmla="*/ 5685000 w 31610969"/>
              <a:gd name="connsiteY8" fmla="*/ 1313834 h 5220011"/>
              <a:gd name="connsiteX9" fmla="*/ 6111999 w 31610969"/>
              <a:gd name="connsiteY9" fmla="*/ 1040629 h 5220011"/>
              <a:gd name="connsiteX10" fmla="*/ 6234198 w 31610969"/>
              <a:gd name="connsiteY10" fmla="*/ 711668 h 5220011"/>
              <a:gd name="connsiteX11" fmla="*/ 6780318 w 31610969"/>
              <a:gd name="connsiteY11" fmla="*/ 865927 h 5220011"/>
              <a:gd name="connsiteX12" fmla="*/ 6991551 w 31610969"/>
              <a:gd name="connsiteY12" fmla="*/ 646621 h 5220011"/>
              <a:gd name="connsiteX13" fmla="*/ 7181354 w 31610969"/>
              <a:gd name="connsiteY13" fmla="*/ 571815 h 5220011"/>
              <a:gd name="connsiteX14" fmla="*/ 7486502 w 31610969"/>
              <a:gd name="connsiteY14" fmla="*/ 55848 h 5220011"/>
              <a:gd name="connsiteX15" fmla="*/ 7781108 w 31610969"/>
              <a:gd name="connsiteY15" fmla="*/ 168617 h 5220011"/>
              <a:gd name="connsiteX16" fmla="*/ 7901151 w 31610969"/>
              <a:gd name="connsiteY16" fmla="*/ 379293 h 5220011"/>
              <a:gd name="connsiteX17" fmla="*/ 8131660 w 31610969"/>
              <a:gd name="connsiteY17" fmla="*/ 649784 h 5220011"/>
              <a:gd name="connsiteX18" fmla="*/ 8253256 w 31610969"/>
              <a:gd name="connsiteY18" fmla="*/ 1075977 h 5220011"/>
              <a:gd name="connsiteX19" fmla="*/ 8413762 w 31610969"/>
              <a:gd name="connsiteY19" fmla="*/ 1247628 h 5220011"/>
              <a:gd name="connsiteX20" fmla="*/ 8595143 w 31610969"/>
              <a:gd name="connsiteY20" fmla="*/ 1505817 h 5220011"/>
              <a:gd name="connsiteX21" fmla="*/ 8706807 w 31610969"/>
              <a:gd name="connsiteY21" fmla="*/ 1539863 h 5220011"/>
              <a:gd name="connsiteX22" fmla="*/ 8790709 w 31610969"/>
              <a:gd name="connsiteY22" fmla="*/ 1670781 h 5220011"/>
              <a:gd name="connsiteX23" fmla="*/ 8960133 w 31610969"/>
              <a:gd name="connsiteY23" fmla="*/ 1574924 h 5220011"/>
              <a:gd name="connsiteX24" fmla="*/ 9298594 w 31610969"/>
              <a:gd name="connsiteY24" fmla="*/ 1505029 h 5220011"/>
              <a:gd name="connsiteX25" fmla="*/ 9997651 w 31610969"/>
              <a:gd name="connsiteY25" fmla="*/ 1444236 h 5220011"/>
              <a:gd name="connsiteX26" fmla="*/ 10436521 w 31610969"/>
              <a:gd name="connsiteY26" fmla="*/ 1197858 h 5220011"/>
              <a:gd name="connsiteX27" fmla="*/ 11441291 w 31610969"/>
              <a:gd name="connsiteY27" fmla="*/ 1675223 h 5220011"/>
              <a:gd name="connsiteX28" fmla="*/ 12457614 w 31610969"/>
              <a:gd name="connsiteY28" fmla="*/ 1336447 h 5220011"/>
              <a:gd name="connsiteX29" fmla="*/ 13277604 w 31610969"/>
              <a:gd name="connsiteY29" fmla="*/ 1151663 h 5220011"/>
              <a:gd name="connsiteX30" fmla="*/ 14465260 w 31610969"/>
              <a:gd name="connsiteY30" fmla="*/ 757887 h 5220011"/>
              <a:gd name="connsiteX31" fmla="*/ 15825300 w 31610969"/>
              <a:gd name="connsiteY31" fmla="*/ 969448 h 5220011"/>
              <a:gd name="connsiteX32" fmla="*/ 16505313 w 31610969"/>
              <a:gd name="connsiteY32" fmla="*/ 636992 h 5220011"/>
              <a:gd name="connsiteX33" fmla="*/ 17208004 w 31610969"/>
              <a:gd name="connsiteY33" fmla="*/ 516097 h 5220011"/>
              <a:gd name="connsiteX34" fmla="*/ 17752021 w 31610969"/>
              <a:gd name="connsiteY34" fmla="*/ 606768 h 5220011"/>
              <a:gd name="connsiteX35" fmla="*/ 18409374 w 31610969"/>
              <a:gd name="connsiteY35" fmla="*/ 364983 h 5220011"/>
              <a:gd name="connsiteX36" fmla="*/ 18976059 w 31610969"/>
              <a:gd name="connsiteY36" fmla="*/ 455654 h 5220011"/>
              <a:gd name="connsiteX37" fmla="*/ 19565408 w 31610969"/>
              <a:gd name="connsiteY37" fmla="*/ 2303 h 5220011"/>
              <a:gd name="connsiteX38" fmla="*/ 20109428 w 31610969"/>
              <a:gd name="connsiteY38" fmla="*/ 546317 h 5220011"/>
              <a:gd name="connsiteX39" fmla="*/ 20449445 w 31610969"/>
              <a:gd name="connsiteY39" fmla="*/ 999663 h 5220011"/>
              <a:gd name="connsiteX40" fmla="*/ 21152130 w 31610969"/>
              <a:gd name="connsiteY40" fmla="*/ 516106 h 5220011"/>
              <a:gd name="connsiteX41" fmla="*/ 21764146 w 31610969"/>
              <a:gd name="connsiteY41" fmla="*/ 727654 h 5220011"/>
              <a:gd name="connsiteX42" fmla="*/ 22602837 w 31610969"/>
              <a:gd name="connsiteY42" fmla="*/ 1362343 h 5220011"/>
              <a:gd name="connsiteX43" fmla="*/ 22897512 w 31610969"/>
              <a:gd name="connsiteY43" fmla="*/ 757878 h 5220011"/>
              <a:gd name="connsiteX44" fmla="*/ 23645533 w 31610969"/>
              <a:gd name="connsiteY44" fmla="*/ 727659 h 5220011"/>
              <a:gd name="connsiteX45" fmla="*/ 24393556 w 31610969"/>
              <a:gd name="connsiteY45" fmla="*/ 395202 h 5220011"/>
              <a:gd name="connsiteX46" fmla="*/ 25504254 w 31610969"/>
              <a:gd name="connsiteY46" fmla="*/ 1543685 h 5220011"/>
              <a:gd name="connsiteX47" fmla="*/ 30431453 w 31610969"/>
              <a:gd name="connsiteY47" fmla="*/ 5214138 h 5220011"/>
              <a:gd name="connsiteX48" fmla="*/ 12049 w 31610969"/>
              <a:gd name="connsiteY48" fmla="*/ 5220013 h 5220011"/>
              <a:gd name="connsiteX49" fmla="*/ 2559 w 31610969"/>
              <a:gd name="connsiteY49" fmla="*/ 3792424 h 5220011"/>
              <a:gd name="connsiteX50" fmla="*/ 202583 w 31610969"/>
              <a:gd name="connsiteY50" fmla="*/ 3525724 h 5220011"/>
              <a:gd name="connsiteX51" fmla="*/ 458567 w 31610969"/>
              <a:gd name="connsiteY51" fmla="*/ 3611450 h 5220011"/>
              <a:gd name="connsiteX52" fmla="*/ 696691 w 31610969"/>
              <a:gd name="connsiteY52" fmla="*/ 3420950 h 5220011"/>
              <a:gd name="connsiteX53" fmla="*/ 896716 w 31610969"/>
              <a:gd name="connsiteY53" fmla="*/ 3287600 h 5220011"/>
              <a:gd name="connsiteX54" fmla="*/ 1039591 w 31610969"/>
              <a:gd name="connsiteY54" fmla="*/ 3011375 h 5220011"/>
              <a:gd name="connsiteX55" fmla="*/ 1411065 w 31610969"/>
              <a:gd name="connsiteY55" fmla="*/ 2878025 h 5220011"/>
              <a:gd name="connsiteX56" fmla="*/ 1685925 w 31610969"/>
              <a:gd name="connsiteY56" fmla="*/ 2811349 h 5220011"/>
              <a:gd name="connsiteX57" fmla="*/ 1856372 w 31610969"/>
              <a:gd name="connsiteY57" fmla="*/ 2588263 h 5220011"/>
              <a:gd name="connsiteX58" fmla="*/ 1976688 w 31610969"/>
              <a:gd name="connsiteY58" fmla="*/ 2632379 h 5220011"/>
              <a:gd name="connsiteX59" fmla="*/ 2096364 w 31610969"/>
              <a:gd name="connsiteY59" fmla="*/ 2476972 h 5220011"/>
              <a:gd name="connsiteX60" fmla="*/ 2345657 w 31610969"/>
              <a:gd name="connsiteY60" fmla="*/ 2479979 h 5220011"/>
              <a:gd name="connsiteX61" fmla="*/ 2480371 w 31610969"/>
              <a:gd name="connsiteY61" fmla="*/ 2628871 h 5220011"/>
              <a:gd name="connsiteX62" fmla="*/ 2674520 w 31610969"/>
              <a:gd name="connsiteY62" fmla="*/ 2576232 h 5220011"/>
              <a:gd name="connsiteX63" fmla="*/ 3007393 w 31610969"/>
              <a:gd name="connsiteY63" fmla="*/ 2544148 h 5220011"/>
              <a:gd name="connsiteX64" fmla="*/ 3316064 w 31610969"/>
              <a:gd name="connsiteY64" fmla="*/ 2554175 h 5220011"/>
              <a:gd name="connsiteX65" fmla="*/ 3380372 w 31610969"/>
              <a:gd name="connsiteY65" fmla="*/ 2407790 h 5220011"/>
              <a:gd name="connsiteX66" fmla="*/ 3510718 w 31610969"/>
              <a:gd name="connsiteY66" fmla="*/ 2314963 h 5220011"/>
              <a:gd name="connsiteX0" fmla="*/ 3510718 w 31704420"/>
              <a:gd name="connsiteY0" fmla="*/ 2314963 h 5220011"/>
              <a:gd name="connsiteX1" fmla="*/ 3834130 w 31704420"/>
              <a:gd name="connsiteY1" fmla="*/ 2124853 h 5220011"/>
              <a:gd name="connsiteX2" fmla="*/ 4068538 w 31704420"/>
              <a:gd name="connsiteY2" fmla="*/ 1879759 h 5220011"/>
              <a:gd name="connsiteX3" fmla="*/ 4447871 w 31704420"/>
              <a:gd name="connsiteY3" fmla="*/ 1929367 h 5220011"/>
              <a:gd name="connsiteX4" fmla="*/ 4932915 w 31704420"/>
              <a:gd name="connsiteY4" fmla="*/ 1735383 h 5220011"/>
              <a:gd name="connsiteX5" fmla="*/ 5055885 w 31704420"/>
              <a:gd name="connsiteY5" fmla="*/ 1744085 h 5220011"/>
              <a:gd name="connsiteX6" fmla="*/ 5262183 w 31704420"/>
              <a:gd name="connsiteY6" fmla="*/ 1452063 h 5220011"/>
              <a:gd name="connsiteX7" fmla="*/ 5527059 w 31704420"/>
              <a:gd name="connsiteY7" fmla="*/ 1877899 h 5220011"/>
              <a:gd name="connsiteX8" fmla="*/ 5685000 w 31704420"/>
              <a:gd name="connsiteY8" fmla="*/ 1313834 h 5220011"/>
              <a:gd name="connsiteX9" fmla="*/ 6111999 w 31704420"/>
              <a:gd name="connsiteY9" fmla="*/ 1040629 h 5220011"/>
              <a:gd name="connsiteX10" fmla="*/ 6234198 w 31704420"/>
              <a:gd name="connsiteY10" fmla="*/ 711668 h 5220011"/>
              <a:gd name="connsiteX11" fmla="*/ 6780318 w 31704420"/>
              <a:gd name="connsiteY11" fmla="*/ 865927 h 5220011"/>
              <a:gd name="connsiteX12" fmla="*/ 6991551 w 31704420"/>
              <a:gd name="connsiteY12" fmla="*/ 646621 h 5220011"/>
              <a:gd name="connsiteX13" fmla="*/ 7181354 w 31704420"/>
              <a:gd name="connsiteY13" fmla="*/ 571815 h 5220011"/>
              <a:gd name="connsiteX14" fmla="*/ 7486502 w 31704420"/>
              <a:gd name="connsiteY14" fmla="*/ 55848 h 5220011"/>
              <a:gd name="connsiteX15" fmla="*/ 7781108 w 31704420"/>
              <a:gd name="connsiteY15" fmla="*/ 168617 h 5220011"/>
              <a:gd name="connsiteX16" fmla="*/ 7901151 w 31704420"/>
              <a:gd name="connsiteY16" fmla="*/ 379293 h 5220011"/>
              <a:gd name="connsiteX17" fmla="*/ 8131660 w 31704420"/>
              <a:gd name="connsiteY17" fmla="*/ 649784 h 5220011"/>
              <a:gd name="connsiteX18" fmla="*/ 8253256 w 31704420"/>
              <a:gd name="connsiteY18" fmla="*/ 1075977 h 5220011"/>
              <a:gd name="connsiteX19" fmla="*/ 8413762 w 31704420"/>
              <a:gd name="connsiteY19" fmla="*/ 1247628 h 5220011"/>
              <a:gd name="connsiteX20" fmla="*/ 8595143 w 31704420"/>
              <a:gd name="connsiteY20" fmla="*/ 1505817 h 5220011"/>
              <a:gd name="connsiteX21" fmla="*/ 8706807 w 31704420"/>
              <a:gd name="connsiteY21" fmla="*/ 1539863 h 5220011"/>
              <a:gd name="connsiteX22" fmla="*/ 8790709 w 31704420"/>
              <a:gd name="connsiteY22" fmla="*/ 1670781 h 5220011"/>
              <a:gd name="connsiteX23" fmla="*/ 8960133 w 31704420"/>
              <a:gd name="connsiteY23" fmla="*/ 1574924 h 5220011"/>
              <a:gd name="connsiteX24" fmla="*/ 9298594 w 31704420"/>
              <a:gd name="connsiteY24" fmla="*/ 1505029 h 5220011"/>
              <a:gd name="connsiteX25" fmla="*/ 9997651 w 31704420"/>
              <a:gd name="connsiteY25" fmla="*/ 1444236 h 5220011"/>
              <a:gd name="connsiteX26" fmla="*/ 10436521 w 31704420"/>
              <a:gd name="connsiteY26" fmla="*/ 1197858 h 5220011"/>
              <a:gd name="connsiteX27" fmla="*/ 11441291 w 31704420"/>
              <a:gd name="connsiteY27" fmla="*/ 1675223 h 5220011"/>
              <a:gd name="connsiteX28" fmla="*/ 12457614 w 31704420"/>
              <a:gd name="connsiteY28" fmla="*/ 1336447 h 5220011"/>
              <a:gd name="connsiteX29" fmla="*/ 13277604 w 31704420"/>
              <a:gd name="connsiteY29" fmla="*/ 1151663 h 5220011"/>
              <a:gd name="connsiteX30" fmla="*/ 14465260 w 31704420"/>
              <a:gd name="connsiteY30" fmla="*/ 757887 h 5220011"/>
              <a:gd name="connsiteX31" fmla="*/ 15825300 w 31704420"/>
              <a:gd name="connsiteY31" fmla="*/ 969448 h 5220011"/>
              <a:gd name="connsiteX32" fmla="*/ 16505313 w 31704420"/>
              <a:gd name="connsiteY32" fmla="*/ 636992 h 5220011"/>
              <a:gd name="connsiteX33" fmla="*/ 17208004 w 31704420"/>
              <a:gd name="connsiteY33" fmla="*/ 516097 h 5220011"/>
              <a:gd name="connsiteX34" fmla="*/ 17752021 w 31704420"/>
              <a:gd name="connsiteY34" fmla="*/ 606768 h 5220011"/>
              <a:gd name="connsiteX35" fmla="*/ 18409374 w 31704420"/>
              <a:gd name="connsiteY35" fmla="*/ 364983 h 5220011"/>
              <a:gd name="connsiteX36" fmla="*/ 18976059 w 31704420"/>
              <a:gd name="connsiteY36" fmla="*/ 455654 h 5220011"/>
              <a:gd name="connsiteX37" fmla="*/ 19565408 w 31704420"/>
              <a:gd name="connsiteY37" fmla="*/ 2303 h 5220011"/>
              <a:gd name="connsiteX38" fmla="*/ 20109428 w 31704420"/>
              <a:gd name="connsiteY38" fmla="*/ 546317 h 5220011"/>
              <a:gd name="connsiteX39" fmla="*/ 20449445 w 31704420"/>
              <a:gd name="connsiteY39" fmla="*/ 999663 h 5220011"/>
              <a:gd name="connsiteX40" fmla="*/ 21152130 w 31704420"/>
              <a:gd name="connsiteY40" fmla="*/ 516106 h 5220011"/>
              <a:gd name="connsiteX41" fmla="*/ 21764146 w 31704420"/>
              <a:gd name="connsiteY41" fmla="*/ 727654 h 5220011"/>
              <a:gd name="connsiteX42" fmla="*/ 22602837 w 31704420"/>
              <a:gd name="connsiteY42" fmla="*/ 1362343 h 5220011"/>
              <a:gd name="connsiteX43" fmla="*/ 22897512 w 31704420"/>
              <a:gd name="connsiteY43" fmla="*/ 757878 h 5220011"/>
              <a:gd name="connsiteX44" fmla="*/ 23645533 w 31704420"/>
              <a:gd name="connsiteY44" fmla="*/ 727659 h 5220011"/>
              <a:gd name="connsiteX45" fmla="*/ 24393556 w 31704420"/>
              <a:gd name="connsiteY45" fmla="*/ 395202 h 5220011"/>
              <a:gd name="connsiteX46" fmla="*/ 25504254 w 31704420"/>
              <a:gd name="connsiteY46" fmla="*/ 1543685 h 5220011"/>
              <a:gd name="connsiteX47" fmla="*/ 25934932 w 31704420"/>
              <a:gd name="connsiteY47" fmla="*/ 1845914 h 5220011"/>
              <a:gd name="connsiteX48" fmla="*/ 30431453 w 31704420"/>
              <a:gd name="connsiteY48" fmla="*/ 5214138 h 5220011"/>
              <a:gd name="connsiteX49" fmla="*/ 12049 w 31704420"/>
              <a:gd name="connsiteY49" fmla="*/ 5220013 h 5220011"/>
              <a:gd name="connsiteX50" fmla="*/ 2559 w 31704420"/>
              <a:gd name="connsiteY50" fmla="*/ 3792424 h 5220011"/>
              <a:gd name="connsiteX51" fmla="*/ 202583 w 31704420"/>
              <a:gd name="connsiteY51" fmla="*/ 3525724 h 5220011"/>
              <a:gd name="connsiteX52" fmla="*/ 458567 w 31704420"/>
              <a:gd name="connsiteY52" fmla="*/ 3611450 h 5220011"/>
              <a:gd name="connsiteX53" fmla="*/ 696691 w 31704420"/>
              <a:gd name="connsiteY53" fmla="*/ 3420950 h 5220011"/>
              <a:gd name="connsiteX54" fmla="*/ 896716 w 31704420"/>
              <a:gd name="connsiteY54" fmla="*/ 3287600 h 5220011"/>
              <a:gd name="connsiteX55" fmla="*/ 1039591 w 31704420"/>
              <a:gd name="connsiteY55" fmla="*/ 3011375 h 5220011"/>
              <a:gd name="connsiteX56" fmla="*/ 1411065 w 31704420"/>
              <a:gd name="connsiteY56" fmla="*/ 2878025 h 5220011"/>
              <a:gd name="connsiteX57" fmla="*/ 1685925 w 31704420"/>
              <a:gd name="connsiteY57" fmla="*/ 2811349 h 5220011"/>
              <a:gd name="connsiteX58" fmla="*/ 1856372 w 31704420"/>
              <a:gd name="connsiteY58" fmla="*/ 2588263 h 5220011"/>
              <a:gd name="connsiteX59" fmla="*/ 1976688 w 31704420"/>
              <a:gd name="connsiteY59" fmla="*/ 2632379 h 5220011"/>
              <a:gd name="connsiteX60" fmla="*/ 2096364 w 31704420"/>
              <a:gd name="connsiteY60" fmla="*/ 2476972 h 5220011"/>
              <a:gd name="connsiteX61" fmla="*/ 2345657 w 31704420"/>
              <a:gd name="connsiteY61" fmla="*/ 2479979 h 5220011"/>
              <a:gd name="connsiteX62" fmla="*/ 2480371 w 31704420"/>
              <a:gd name="connsiteY62" fmla="*/ 2628871 h 5220011"/>
              <a:gd name="connsiteX63" fmla="*/ 2674520 w 31704420"/>
              <a:gd name="connsiteY63" fmla="*/ 2576232 h 5220011"/>
              <a:gd name="connsiteX64" fmla="*/ 3007393 w 31704420"/>
              <a:gd name="connsiteY64" fmla="*/ 2544148 h 5220011"/>
              <a:gd name="connsiteX65" fmla="*/ 3316064 w 31704420"/>
              <a:gd name="connsiteY65" fmla="*/ 2554175 h 5220011"/>
              <a:gd name="connsiteX66" fmla="*/ 3380372 w 31704420"/>
              <a:gd name="connsiteY66" fmla="*/ 2407790 h 5220011"/>
              <a:gd name="connsiteX67" fmla="*/ 3510718 w 31704420"/>
              <a:gd name="connsiteY67" fmla="*/ 2314963 h 5220011"/>
              <a:gd name="connsiteX0" fmla="*/ 3510718 w 31738976"/>
              <a:gd name="connsiteY0" fmla="*/ 2314963 h 5220011"/>
              <a:gd name="connsiteX1" fmla="*/ 3834130 w 31738976"/>
              <a:gd name="connsiteY1" fmla="*/ 2124853 h 5220011"/>
              <a:gd name="connsiteX2" fmla="*/ 4068538 w 31738976"/>
              <a:gd name="connsiteY2" fmla="*/ 1879759 h 5220011"/>
              <a:gd name="connsiteX3" fmla="*/ 4447871 w 31738976"/>
              <a:gd name="connsiteY3" fmla="*/ 1929367 h 5220011"/>
              <a:gd name="connsiteX4" fmla="*/ 4932915 w 31738976"/>
              <a:gd name="connsiteY4" fmla="*/ 1735383 h 5220011"/>
              <a:gd name="connsiteX5" fmla="*/ 5055885 w 31738976"/>
              <a:gd name="connsiteY5" fmla="*/ 1744085 h 5220011"/>
              <a:gd name="connsiteX6" fmla="*/ 5262183 w 31738976"/>
              <a:gd name="connsiteY6" fmla="*/ 1452063 h 5220011"/>
              <a:gd name="connsiteX7" fmla="*/ 5527059 w 31738976"/>
              <a:gd name="connsiteY7" fmla="*/ 1877899 h 5220011"/>
              <a:gd name="connsiteX8" fmla="*/ 5685000 w 31738976"/>
              <a:gd name="connsiteY8" fmla="*/ 1313834 h 5220011"/>
              <a:gd name="connsiteX9" fmla="*/ 6111999 w 31738976"/>
              <a:gd name="connsiteY9" fmla="*/ 1040629 h 5220011"/>
              <a:gd name="connsiteX10" fmla="*/ 6234198 w 31738976"/>
              <a:gd name="connsiteY10" fmla="*/ 711668 h 5220011"/>
              <a:gd name="connsiteX11" fmla="*/ 6780318 w 31738976"/>
              <a:gd name="connsiteY11" fmla="*/ 865927 h 5220011"/>
              <a:gd name="connsiteX12" fmla="*/ 6991551 w 31738976"/>
              <a:gd name="connsiteY12" fmla="*/ 646621 h 5220011"/>
              <a:gd name="connsiteX13" fmla="*/ 7181354 w 31738976"/>
              <a:gd name="connsiteY13" fmla="*/ 571815 h 5220011"/>
              <a:gd name="connsiteX14" fmla="*/ 7486502 w 31738976"/>
              <a:gd name="connsiteY14" fmla="*/ 55848 h 5220011"/>
              <a:gd name="connsiteX15" fmla="*/ 7781108 w 31738976"/>
              <a:gd name="connsiteY15" fmla="*/ 168617 h 5220011"/>
              <a:gd name="connsiteX16" fmla="*/ 7901151 w 31738976"/>
              <a:gd name="connsiteY16" fmla="*/ 379293 h 5220011"/>
              <a:gd name="connsiteX17" fmla="*/ 8131660 w 31738976"/>
              <a:gd name="connsiteY17" fmla="*/ 649784 h 5220011"/>
              <a:gd name="connsiteX18" fmla="*/ 8253256 w 31738976"/>
              <a:gd name="connsiteY18" fmla="*/ 1075977 h 5220011"/>
              <a:gd name="connsiteX19" fmla="*/ 8413762 w 31738976"/>
              <a:gd name="connsiteY19" fmla="*/ 1247628 h 5220011"/>
              <a:gd name="connsiteX20" fmla="*/ 8595143 w 31738976"/>
              <a:gd name="connsiteY20" fmla="*/ 1505817 h 5220011"/>
              <a:gd name="connsiteX21" fmla="*/ 8706807 w 31738976"/>
              <a:gd name="connsiteY21" fmla="*/ 1539863 h 5220011"/>
              <a:gd name="connsiteX22" fmla="*/ 8790709 w 31738976"/>
              <a:gd name="connsiteY22" fmla="*/ 1670781 h 5220011"/>
              <a:gd name="connsiteX23" fmla="*/ 8960133 w 31738976"/>
              <a:gd name="connsiteY23" fmla="*/ 1574924 h 5220011"/>
              <a:gd name="connsiteX24" fmla="*/ 9298594 w 31738976"/>
              <a:gd name="connsiteY24" fmla="*/ 1505029 h 5220011"/>
              <a:gd name="connsiteX25" fmla="*/ 9997651 w 31738976"/>
              <a:gd name="connsiteY25" fmla="*/ 1444236 h 5220011"/>
              <a:gd name="connsiteX26" fmla="*/ 10436521 w 31738976"/>
              <a:gd name="connsiteY26" fmla="*/ 1197858 h 5220011"/>
              <a:gd name="connsiteX27" fmla="*/ 11441291 w 31738976"/>
              <a:gd name="connsiteY27" fmla="*/ 1675223 h 5220011"/>
              <a:gd name="connsiteX28" fmla="*/ 12457614 w 31738976"/>
              <a:gd name="connsiteY28" fmla="*/ 1336447 h 5220011"/>
              <a:gd name="connsiteX29" fmla="*/ 13277604 w 31738976"/>
              <a:gd name="connsiteY29" fmla="*/ 1151663 h 5220011"/>
              <a:gd name="connsiteX30" fmla="*/ 14465260 w 31738976"/>
              <a:gd name="connsiteY30" fmla="*/ 757887 h 5220011"/>
              <a:gd name="connsiteX31" fmla="*/ 15825300 w 31738976"/>
              <a:gd name="connsiteY31" fmla="*/ 969448 h 5220011"/>
              <a:gd name="connsiteX32" fmla="*/ 16505313 w 31738976"/>
              <a:gd name="connsiteY32" fmla="*/ 636992 h 5220011"/>
              <a:gd name="connsiteX33" fmla="*/ 17208004 w 31738976"/>
              <a:gd name="connsiteY33" fmla="*/ 516097 h 5220011"/>
              <a:gd name="connsiteX34" fmla="*/ 17752021 w 31738976"/>
              <a:gd name="connsiteY34" fmla="*/ 606768 h 5220011"/>
              <a:gd name="connsiteX35" fmla="*/ 18409374 w 31738976"/>
              <a:gd name="connsiteY35" fmla="*/ 364983 h 5220011"/>
              <a:gd name="connsiteX36" fmla="*/ 18976059 w 31738976"/>
              <a:gd name="connsiteY36" fmla="*/ 455654 h 5220011"/>
              <a:gd name="connsiteX37" fmla="*/ 19565408 w 31738976"/>
              <a:gd name="connsiteY37" fmla="*/ 2303 h 5220011"/>
              <a:gd name="connsiteX38" fmla="*/ 20109428 w 31738976"/>
              <a:gd name="connsiteY38" fmla="*/ 546317 h 5220011"/>
              <a:gd name="connsiteX39" fmla="*/ 20449445 w 31738976"/>
              <a:gd name="connsiteY39" fmla="*/ 999663 h 5220011"/>
              <a:gd name="connsiteX40" fmla="*/ 21152130 w 31738976"/>
              <a:gd name="connsiteY40" fmla="*/ 516106 h 5220011"/>
              <a:gd name="connsiteX41" fmla="*/ 21764146 w 31738976"/>
              <a:gd name="connsiteY41" fmla="*/ 727654 h 5220011"/>
              <a:gd name="connsiteX42" fmla="*/ 22602837 w 31738976"/>
              <a:gd name="connsiteY42" fmla="*/ 1362343 h 5220011"/>
              <a:gd name="connsiteX43" fmla="*/ 22897512 w 31738976"/>
              <a:gd name="connsiteY43" fmla="*/ 757878 h 5220011"/>
              <a:gd name="connsiteX44" fmla="*/ 23645533 w 31738976"/>
              <a:gd name="connsiteY44" fmla="*/ 727659 h 5220011"/>
              <a:gd name="connsiteX45" fmla="*/ 24393556 w 31738976"/>
              <a:gd name="connsiteY45" fmla="*/ 395202 h 5220011"/>
              <a:gd name="connsiteX46" fmla="*/ 25504254 w 31738976"/>
              <a:gd name="connsiteY46" fmla="*/ 1543685 h 5220011"/>
              <a:gd name="connsiteX47" fmla="*/ 26229609 w 31738976"/>
              <a:gd name="connsiteY47" fmla="*/ 727654 h 5220011"/>
              <a:gd name="connsiteX48" fmla="*/ 30431453 w 31738976"/>
              <a:gd name="connsiteY48" fmla="*/ 5214138 h 5220011"/>
              <a:gd name="connsiteX49" fmla="*/ 12049 w 31738976"/>
              <a:gd name="connsiteY49" fmla="*/ 5220013 h 5220011"/>
              <a:gd name="connsiteX50" fmla="*/ 2559 w 31738976"/>
              <a:gd name="connsiteY50" fmla="*/ 3792424 h 5220011"/>
              <a:gd name="connsiteX51" fmla="*/ 202583 w 31738976"/>
              <a:gd name="connsiteY51" fmla="*/ 3525724 h 5220011"/>
              <a:gd name="connsiteX52" fmla="*/ 458567 w 31738976"/>
              <a:gd name="connsiteY52" fmla="*/ 3611450 h 5220011"/>
              <a:gd name="connsiteX53" fmla="*/ 696691 w 31738976"/>
              <a:gd name="connsiteY53" fmla="*/ 3420950 h 5220011"/>
              <a:gd name="connsiteX54" fmla="*/ 896716 w 31738976"/>
              <a:gd name="connsiteY54" fmla="*/ 3287600 h 5220011"/>
              <a:gd name="connsiteX55" fmla="*/ 1039591 w 31738976"/>
              <a:gd name="connsiteY55" fmla="*/ 3011375 h 5220011"/>
              <a:gd name="connsiteX56" fmla="*/ 1411065 w 31738976"/>
              <a:gd name="connsiteY56" fmla="*/ 2878025 h 5220011"/>
              <a:gd name="connsiteX57" fmla="*/ 1685925 w 31738976"/>
              <a:gd name="connsiteY57" fmla="*/ 2811349 h 5220011"/>
              <a:gd name="connsiteX58" fmla="*/ 1856372 w 31738976"/>
              <a:gd name="connsiteY58" fmla="*/ 2588263 h 5220011"/>
              <a:gd name="connsiteX59" fmla="*/ 1976688 w 31738976"/>
              <a:gd name="connsiteY59" fmla="*/ 2632379 h 5220011"/>
              <a:gd name="connsiteX60" fmla="*/ 2096364 w 31738976"/>
              <a:gd name="connsiteY60" fmla="*/ 2476972 h 5220011"/>
              <a:gd name="connsiteX61" fmla="*/ 2345657 w 31738976"/>
              <a:gd name="connsiteY61" fmla="*/ 2479979 h 5220011"/>
              <a:gd name="connsiteX62" fmla="*/ 2480371 w 31738976"/>
              <a:gd name="connsiteY62" fmla="*/ 2628871 h 5220011"/>
              <a:gd name="connsiteX63" fmla="*/ 2674520 w 31738976"/>
              <a:gd name="connsiteY63" fmla="*/ 2576232 h 5220011"/>
              <a:gd name="connsiteX64" fmla="*/ 3007393 w 31738976"/>
              <a:gd name="connsiteY64" fmla="*/ 2544148 h 5220011"/>
              <a:gd name="connsiteX65" fmla="*/ 3316064 w 31738976"/>
              <a:gd name="connsiteY65" fmla="*/ 2554175 h 5220011"/>
              <a:gd name="connsiteX66" fmla="*/ 3380372 w 31738976"/>
              <a:gd name="connsiteY66" fmla="*/ 2407790 h 5220011"/>
              <a:gd name="connsiteX67" fmla="*/ 3510718 w 31738976"/>
              <a:gd name="connsiteY67" fmla="*/ 2314963 h 5220011"/>
              <a:gd name="connsiteX0" fmla="*/ 3510718 w 31738976"/>
              <a:gd name="connsiteY0" fmla="*/ 2314963 h 5220011"/>
              <a:gd name="connsiteX1" fmla="*/ 3834130 w 31738976"/>
              <a:gd name="connsiteY1" fmla="*/ 2124853 h 5220011"/>
              <a:gd name="connsiteX2" fmla="*/ 4068538 w 31738976"/>
              <a:gd name="connsiteY2" fmla="*/ 1879759 h 5220011"/>
              <a:gd name="connsiteX3" fmla="*/ 4447871 w 31738976"/>
              <a:gd name="connsiteY3" fmla="*/ 1929367 h 5220011"/>
              <a:gd name="connsiteX4" fmla="*/ 4932915 w 31738976"/>
              <a:gd name="connsiteY4" fmla="*/ 1735383 h 5220011"/>
              <a:gd name="connsiteX5" fmla="*/ 5055885 w 31738976"/>
              <a:gd name="connsiteY5" fmla="*/ 1744085 h 5220011"/>
              <a:gd name="connsiteX6" fmla="*/ 5262183 w 31738976"/>
              <a:gd name="connsiteY6" fmla="*/ 1452063 h 5220011"/>
              <a:gd name="connsiteX7" fmla="*/ 5527059 w 31738976"/>
              <a:gd name="connsiteY7" fmla="*/ 1877899 h 5220011"/>
              <a:gd name="connsiteX8" fmla="*/ 5685000 w 31738976"/>
              <a:gd name="connsiteY8" fmla="*/ 1313834 h 5220011"/>
              <a:gd name="connsiteX9" fmla="*/ 6111999 w 31738976"/>
              <a:gd name="connsiteY9" fmla="*/ 1040629 h 5220011"/>
              <a:gd name="connsiteX10" fmla="*/ 6234198 w 31738976"/>
              <a:gd name="connsiteY10" fmla="*/ 711668 h 5220011"/>
              <a:gd name="connsiteX11" fmla="*/ 6780318 w 31738976"/>
              <a:gd name="connsiteY11" fmla="*/ 865927 h 5220011"/>
              <a:gd name="connsiteX12" fmla="*/ 6991551 w 31738976"/>
              <a:gd name="connsiteY12" fmla="*/ 646621 h 5220011"/>
              <a:gd name="connsiteX13" fmla="*/ 7181354 w 31738976"/>
              <a:gd name="connsiteY13" fmla="*/ 571815 h 5220011"/>
              <a:gd name="connsiteX14" fmla="*/ 7486502 w 31738976"/>
              <a:gd name="connsiteY14" fmla="*/ 55848 h 5220011"/>
              <a:gd name="connsiteX15" fmla="*/ 7781108 w 31738976"/>
              <a:gd name="connsiteY15" fmla="*/ 168617 h 5220011"/>
              <a:gd name="connsiteX16" fmla="*/ 7901151 w 31738976"/>
              <a:gd name="connsiteY16" fmla="*/ 379293 h 5220011"/>
              <a:gd name="connsiteX17" fmla="*/ 8131660 w 31738976"/>
              <a:gd name="connsiteY17" fmla="*/ 649784 h 5220011"/>
              <a:gd name="connsiteX18" fmla="*/ 8253256 w 31738976"/>
              <a:gd name="connsiteY18" fmla="*/ 1075977 h 5220011"/>
              <a:gd name="connsiteX19" fmla="*/ 8413762 w 31738976"/>
              <a:gd name="connsiteY19" fmla="*/ 1247628 h 5220011"/>
              <a:gd name="connsiteX20" fmla="*/ 8595143 w 31738976"/>
              <a:gd name="connsiteY20" fmla="*/ 1505817 h 5220011"/>
              <a:gd name="connsiteX21" fmla="*/ 8706807 w 31738976"/>
              <a:gd name="connsiteY21" fmla="*/ 1539863 h 5220011"/>
              <a:gd name="connsiteX22" fmla="*/ 8790709 w 31738976"/>
              <a:gd name="connsiteY22" fmla="*/ 1670781 h 5220011"/>
              <a:gd name="connsiteX23" fmla="*/ 8960133 w 31738976"/>
              <a:gd name="connsiteY23" fmla="*/ 1574924 h 5220011"/>
              <a:gd name="connsiteX24" fmla="*/ 9298594 w 31738976"/>
              <a:gd name="connsiteY24" fmla="*/ 1505029 h 5220011"/>
              <a:gd name="connsiteX25" fmla="*/ 9997651 w 31738976"/>
              <a:gd name="connsiteY25" fmla="*/ 1444236 h 5220011"/>
              <a:gd name="connsiteX26" fmla="*/ 10436521 w 31738976"/>
              <a:gd name="connsiteY26" fmla="*/ 1197858 h 5220011"/>
              <a:gd name="connsiteX27" fmla="*/ 11441291 w 31738976"/>
              <a:gd name="connsiteY27" fmla="*/ 1675223 h 5220011"/>
              <a:gd name="connsiteX28" fmla="*/ 12457614 w 31738976"/>
              <a:gd name="connsiteY28" fmla="*/ 1336447 h 5220011"/>
              <a:gd name="connsiteX29" fmla="*/ 13277604 w 31738976"/>
              <a:gd name="connsiteY29" fmla="*/ 1151663 h 5220011"/>
              <a:gd name="connsiteX30" fmla="*/ 14465260 w 31738976"/>
              <a:gd name="connsiteY30" fmla="*/ 757887 h 5220011"/>
              <a:gd name="connsiteX31" fmla="*/ 15825300 w 31738976"/>
              <a:gd name="connsiteY31" fmla="*/ 969448 h 5220011"/>
              <a:gd name="connsiteX32" fmla="*/ 16505313 w 31738976"/>
              <a:gd name="connsiteY32" fmla="*/ 636992 h 5220011"/>
              <a:gd name="connsiteX33" fmla="*/ 17208004 w 31738976"/>
              <a:gd name="connsiteY33" fmla="*/ 516097 h 5220011"/>
              <a:gd name="connsiteX34" fmla="*/ 17752021 w 31738976"/>
              <a:gd name="connsiteY34" fmla="*/ 606768 h 5220011"/>
              <a:gd name="connsiteX35" fmla="*/ 18409374 w 31738976"/>
              <a:gd name="connsiteY35" fmla="*/ 364983 h 5220011"/>
              <a:gd name="connsiteX36" fmla="*/ 18976059 w 31738976"/>
              <a:gd name="connsiteY36" fmla="*/ 455654 h 5220011"/>
              <a:gd name="connsiteX37" fmla="*/ 19565408 w 31738976"/>
              <a:gd name="connsiteY37" fmla="*/ 2303 h 5220011"/>
              <a:gd name="connsiteX38" fmla="*/ 20109428 w 31738976"/>
              <a:gd name="connsiteY38" fmla="*/ 546317 h 5220011"/>
              <a:gd name="connsiteX39" fmla="*/ 20449445 w 31738976"/>
              <a:gd name="connsiteY39" fmla="*/ 999663 h 5220011"/>
              <a:gd name="connsiteX40" fmla="*/ 21152130 w 31738976"/>
              <a:gd name="connsiteY40" fmla="*/ 516106 h 5220011"/>
              <a:gd name="connsiteX41" fmla="*/ 21764146 w 31738976"/>
              <a:gd name="connsiteY41" fmla="*/ 727654 h 5220011"/>
              <a:gd name="connsiteX42" fmla="*/ 22602837 w 31738976"/>
              <a:gd name="connsiteY42" fmla="*/ 1362343 h 5220011"/>
              <a:gd name="connsiteX43" fmla="*/ 22897512 w 31738976"/>
              <a:gd name="connsiteY43" fmla="*/ 757878 h 5220011"/>
              <a:gd name="connsiteX44" fmla="*/ 23645533 w 31738976"/>
              <a:gd name="connsiteY44" fmla="*/ 727659 h 5220011"/>
              <a:gd name="connsiteX45" fmla="*/ 24393556 w 31738976"/>
              <a:gd name="connsiteY45" fmla="*/ 395202 h 5220011"/>
              <a:gd name="connsiteX46" fmla="*/ 25504254 w 31738976"/>
              <a:gd name="connsiteY46" fmla="*/ 1543685 h 5220011"/>
              <a:gd name="connsiteX47" fmla="*/ 26229609 w 31738976"/>
              <a:gd name="connsiteY47" fmla="*/ 727654 h 5220011"/>
              <a:gd name="connsiteX48" fmla="*/ 30431453 w 31738976"/>
              <a:gd name="connsiteY48" fmla="*/ 5214138 h 5220011"/>
              <a:gd name="connsiteX49" fmla="*/ 12049 w 31738976"/>
              <a:gd name="connsiteY49" fmla="*/ 5220013 h 5220011"/>
              <a:gd name="connsiteX50" fmla="*/ 2559 w 31738976"/>
              <a:gd name="connsiteY50" fmla="*/ 3792424 h 5220011"/>
              <a:gd name="connsiteX51" fmla="*/ 202583 w 31738976"/>
              <a:gd name="connsiteY51" fmla="*/ 3525724 h 5220011"/>
              <a:gd name="connsiteX52" fmla="*/ 458567 w 31738976"/>
              <a:gd name="connsiteY52" fmla="*/ 3611450 h 5220011"/>
              <a:gd name="connsiteX53" fmla="*/ 696691 w 31738976"/>
              <a:gd name="connsiteY53" fmla="*/ 3420950 h 5220011"/>
              <a:gd name="connsiteX54" fmla="*/ 896716 w 31738976"/>
              <a:gd name="connsiteY54" fmla="*/ 3287600 h 5220011"/>
              <a:gd name="connsiteX55" fmla="*/ 1039591 w 31738976"/>
              <a:gd name="connsiteY55" fmla="*/ 3011375 h 5220011"/>
              <a:gd name="connsiteX56" fmla="*/ 1411065 w 31738976"/>
              <a:gd name="connsiteY56" fmla="*/ 2878025 h 5220011"/>
              <a:gd name="connsiteX57" fmla="*/ 1685925 w 31738976"/>
              <a:gd name="connsiteY57" fmla="*/ 2811349 h 5220011"/>
              <a:gd name="connsiteX58" fmla="*/ 1856372 w 31738976"/>
              <a:gd name="connsiteY58" fmla="*/ 2588263 h 5220011"/>
              <a:gd name="connsiteX59" fmla="*/ 1976688 w 31738976"/>
              <a:gd name="connsiteY59" fmla="*/ 2632379 h 5220011"/>
              <a:gd name="connsiteX60" fmla="*/ 2096364 w 31738976"/>
              <a:gd name="connsiteY60" fmla="*/ 2476972 h 5220011"/>
              <a:gd name="connsiteX61" fmla="*/ 2345657 w 31738976"/>
              <a:gd name="connsiteY61" fmla="*/ 2479979 h 5220011"/>
              <a:gd name="connsiteX62" fmla="*/ 2480371 w 31738976"/>
              <a:gd name="connsiteY62" fmla="*/ 2628871 h 5220011"/>
              <a:gd name="connsiteX63" fmla="*/ 2674520 w 31738976"/>
              <a:gd name="connsiteY63" fmla="*/ 2576232 h 5220011"/>
              <a:gd name="connsiteX64" fmla="*/ 3007393 w 31738976"/>
              <a:gd name="connsiteY64" fmla="*/ 2544148 h 5220011"/>
              <a:gd name="connsiteX65" fmla="*/ 3316064 w 31738976"/>
              <a:gd name="connsiteY65" fmla="*/ 2554175 h 5220011"/>
              <a:gd name="connsiteX66" fmla="*/ 3380372 w 31738976"/>
              <a:gd name="connsiteY66" fmla="*/ 2407790 h 5220011"/>
              <a:gd name="connsiteX67" fmla="*/ 3510718 w 31738976"/>
              <a:gd name="connsiteY67" fmla="*/ 2314963 h 5220011"/>
              <a:gd name="connsiteX0" fmla="*/ 3510718 w 31725470"/>
              <a:gd name="connsiteY0" fmla="*/ 2314963 h 5220011"/>
              <a:gd name="connsiteX1" fmla="*/ 3834130 w 31725470"/>
              <a:gd name="connsiteY1" fmla="*/ 2124853 h 5220011"/>
              <a:gd name="connsiteX2" fmla="*/ 4068538 w 31725470"/>
              <a:gd name="connsiteY2" fmla="*/ 1879759 h 5220011"/>
              <a:gd name="connsiteX3" fmla="*/ 4447871 w 31725470"/>
              <a:gd name="connsiteY3" fmla="*/ 1929367 h 5220011"/>
              <a:gd name="connsiteX4" fmla="*/ 4932915 w 31725470"/>
              <a:gd name="connsiteY4" fmla="*/ 1735383 h 5220011"/>
              <a:gd name="connsiteX5" fmla="*/ 5055885 w 31725470"/>
              <a:gd name="connsiteY5" fmla="*/ 1744085 h 5220011"/>
              <a:gd name="connsiteX6" fmla="*/ 5262183 w 31725470"/>
              <a:gd name="connsiteY6" fmla="*/ 1452063 h 5220011"/>
              <a:gd name="connsiteX7" fmla="*/ 5527059 w 31725470"/>
              <a:gd name="connsiteY7" fmla="*/ 1877899 h 5220011"/>
              <a:gd name="connsiteX8" fmla="*/ 5685000 w 31725470"/>
              <a:gd name="connsiteY8" fmla="*/ 1313834 h 5220011"/>
              <a:gd name="connsiteX9" fmla="*/ 6111999 w 31725470"/>
              <a:gd name="connsiteY9" fmla="*/ 1040629 h 5220011"/>
              <a:gd name="connsiteX10" fmla="*/ 6234198 w 31725470"/>
              <a:gd name="connsiteY10" fmla="*/ 711668 h 5220011"/>
              <a:gd name="connsiteX11" fmla="*/ 6780318 w 31725470"/>
              <a:gd name="connsiteY11" fmla="*/ 865927 h 5220011"/>
              <a:gd name="connsiteX12" fmla="*/ 6991551 w 31725470"/>
              <a:gd name="connsiteY12" fmla="*/ 646621 h 5220011"/>
              <a:gd name="connsiteX13" fmla="*/ 7181354 w 31725470"/>
              <a:gd name="connsiteY13" fmla="*/ 571815 h 5220011"/>
              <a:gd name="connsiteX14" fmla="*/ 7486502 w 31725470"/>
              <a:gd name="connsiteY14" fmla="*/ 55848 h 5220011"/>
              <a:gd name="connsiteX15" fmla="*/ 7781108 w 31725470"/>
              <a:gd name="connsiteY15" fmla="*/ 168617 h 5220011"/>
              <a:gd name="connsiteX16" fmla="*/ 7901151 w 31725470"/>
              <a:gd name="connsiteY16" fmla="*/ 379293 h 5220011"/>
              <a:gd name="connsiteX17" fmla="*/ 8131660 w 31725470"/>
              <a:gd name="connsiteY17" fmla="*/ 649784 h 5220011"/>
              <a:gd name="connsiteX18" fmla="*/ 8253256 w 31725470"/>
              <a:gd name="connsiteY18" fmla="*/ 1075977 h 5220011"/>
              <a:gd name="connsiteX19" fmla="*/ 8413762 w 31725470"/>
              <a:gd name="connsiteY19" fmla="*/ 1247628 h 5220011"/>
              <a:gd name="connsiteX20" fmla="*/ 8595143 w 31725470"/>
              <a:gd name="connsiteY20" fmla="*/ 1505817 h 5220011"/>
              <a:gd name="connsiteX21" fmla="*/ 8706807 w 31725470"/>
              <a:gd name="connsiteY21" fmla="*/ 1539863 h 5220011"/>
              <a:gd name="connsiteX22" fmla="*/ 8790709 w 31725470"/>
              <a:gd name="connsiteY22" fmla="*/ 1670781 h 5220011"/>
              <a:gd name="connsiteX23" fmla="*/ 8960133 w 31725470"/>
              <a:gd name="connsiteY23" fmla="*/ 1574924 h 5220011"/>
              <a:gd name="connsiteX24" fmla="*/ 9298594 w 31725470"/>
              <a:gd name="connsiteY24" fmla="*/ 1505029 h 5220011"/>
              <a:gd name="connsiteX25" fmla="*/ 9997651 w 31725470"/>
              <a:gd name="connsiteY25" fmla="*/ 1444236 h 5220011"/>
              <a:gd name="connsiteX26" fmla="*/ 10436521 w 31725470"/>
              <a:gd name="connsiteY26" fmla="*/ 1197858 h 5220011"/>
              <a:gd name="connsiteX27" fmla="*/ 11441291 w 31725470"/>
              <a:gd name="connsiteY27" fmla="*/ 1675223 h 5220011"/>
              <a:gd name="connsiteX28" fmla="*/ 12457614 w 31725470"/>
              <a:gd name="connsiteY28" fmla="*/ 1336447 h 5220011"/>
              <a:gd name="connsiteX29" fmla="*/ 13277604 w 31725470"/>
              <a:gd name="connsiteY29" fmla="*/ 1151663 h 5220011"/>
              <a:gd name="connsiteX30" fmla="*/ 14465260 w 31725470"/>
              <a:gd name="connsiteY30" fmla="*/ 757887 h 5220011"/>
              <a:gd name="connsiteX31" fmla="*/ 15825300 w 31725470"/>
              <a:gd name="connsiteY31" fmla="*/ 969448 h 5220011"/>
              <a:gd name="connsiteX32" fmla="*/ 16505313 w 31725470"/>
              <a:gd name="connsiteY32" fmla="*/ 636992 h 5220011"/>
              <a:gd name="connsiteX33" fmla="*/ 17208004 w 31725470"/>
              <a:gd name="connsiteY33" fmla="*/ 516097 h 5220011"/>
              <a:gd name="connsiteX34" fmla="*/ 17752021 w 31725470"/>
              <a:gd name="connsiteY34" fmla="*/ 606768 h 5220011"/>
              <a:gd name="connsiteX35" fmla="*/ 18409374 w 31725470"/>
              <a:gd name="connsiteY35" fmla="*/ 364983 h 5220011"/>
              <a:gd name="connsiteX36" fmla="*/ 18976059 w 31725470"/>
              <a:gd name="connsiteY36" fmla="*/ 455654 h 5220011"/>
              <a:gd name="connsiteX37" fmla="*/ 19565408 w 31725470"/>
              <a:gd name="connsiteY37" fmla="*/ 2303 h 5220011"/>
              <a:gd name="connsiteX38" fmla="*/ 20109428 w 31725470"/>
              <a:gd name="connsiteY38" fmla="*/ 546317 h 5220011"/>
              <a:gd name="connsiteX39" fmla="*/ 20449445 w 31725470"/>
              <a:gd name="connsiteY39" fmla="*/ 999663 h 5220011"/>
              <a:gd name="connsiteX40" fmla="*/ 21152130 w 31725470"/>
              <a:gd name="connsiteY40" fmla="*/ 516106 h 5220011"/>
              <a:gd name="connsiteX41" fmla="*/ 21764146 w 31725470"/>
              <a:gd name="connsiteY41" fmla="*/ 727654 h 5220011"/>
              <a:gd name="connsiteX42" fmla="*/ 22602837 w 31725470"/>
              <a:gd name="connsiteY42" fmla="*/ 1362343 h 5220011"/>
              <a:gd name="connsiteX43" fmla="*/ 22897512 w 31725470"/>
              <a:gd name="connsiteY43" fmla="*/ 757878 h 5220011"/>
              <a:gd name="connsiteX44" fmla="*/ 23645533 w 31725470"/>
              <a:gd name="connsiteY44" fmla="*/ 727659 h 5220011"/>
              <a:gd name="connsiteX45" fmla="*/ 24393556 w 31725470"/>
              <a:gd name="connsiteY45" fmla="*/ 395202 h 5220011"/>
              <a:gd name="connsiteX46" fmla="*/ 25504254 w 31725470"/>
              <a:gd name="connsiteY46" fmla="*/ 1543685 h 5220011"/>
              <a:gd name="connsiteX47" fmla="*/ 26116273 w 31725470"/>
              <a:gd name="connsiteY47" fmla="*/ 1090334 h 5220011"/>
              <a:gd name="connsiteX48" fmla="*/ 30431453 w 31725470"/>
              <a:gd name="connsiteY48" fmla="*/ 5214138 h 5220011"/>
              <a:gd name="connsiteX49" fmla="*/ 12049 w 31725470"/>
              <a:gd name="connsiteY49" fmla="*/ 5220013 h 5220011"/>
              <a:gd name="connsiteX50" fmla="*/ 2559 w 31725470"/>
              <a:gd name="connsiteY50" fmla="*/ 3792424 h 5220011"/>
              <a:gd name="connsiteX51" fmla="*/ 202583 w 31725470"/>
              <a:gd name="connsiteY51" fmla="*/ 3525724 h 5220011"/>
              <a:gd name="connsiteX52" fmla="*/ 458567 w 31725470"/>
              <a:gd name="connsiteY52" fmla="*/ 3611450 h 5220011"/>
              <a:gd name="connsiteX53" fmla="*/ 696691 w 31725470"/>
              <a:gd name="connsiteY53" fmla="*/ 3420950 h 5220011"/>
              <a:gd name="connsiteX54" fmla="*/ 896716 w 31725470"/>
              <a:gd name="connsiteY54" fmla="*/ 3287600 h 5220011"/>
              <a:gd name="connsiteX55" fmla="*/ 1039591 w 31725470"/>
              <a:gd name="connsiteY55" fmla="*/ 3011375 h 5220011"/>
              <a:gd name="connsiteX56" fmla="*/ 1411065 w 31725470"/>
              <a:gd name="connsiteY56" fmla="*/ 2878025 h 5220011"/>
              <a:gd name="connsiteX57" fmla="*/ 1685925 w 31725470"/>
              <a:gd name="connsiteY57" fmla="*/ 2811349 h 5220011"/>
              <a:gd name="connsiteX58" fmla="*/ 1856372 w 31725470"/>
              <a:gd name="connsiteY58" fmla="*/ 2588263 h 5220011"/>
              <a:gd name="connsiteX59" fmla="*/ 1976688 w 31725470"/>
              <a:gd name="connsiteY59" fmla="*/ 2632379 h 5220011"/>
              <a:gd name="connsiteX60" fmla="*/ 2096364 w 31725470"/>
              <a:gd name="connsiteY60" fmla="*/ 2476972 h 5220011"/>
              <a:gd name="connsiteX61" fmla="*/ 2345657 w 31725470"/>
              <a:gd name="connsiteY61" fmla="*/ 2479979 h 5220011"/>
              <a:gd name="connsiteX62" fmla="*/ 2480371 w 31725470"/>
              <a:gd name="connsiteY62" fmla="*/ 2628871 h 5220011"/>
              <a:gd name="connsiteX63" fmla="*/ 2674520 w 31725470"/>
              <a:gd name="connsiteY63" fmla="*/ 2576232 h 5220011"/>
              <a:gd name="connsiteX64" fmla="*/ 3007393 w 31725470"/>
              <a:gd name="connsiteY64" fmla="*/ 2544148 h 5220011"/>
              <a:gd name="connsiteX65" fmla="*/ 3316064 w 31725470"/>
              <a:gd name="connsiteY65" fmla="*/ 2554175 h 5220011"/>
              <a:gd name="connsiteX66" fmla="*/ 3380372 w 31725470"/>
              <a:gd name="connsiteY66" fmla="*/ 2407790 h 5220011"/>
              <a:gd name="connsiteX67" fmla="*/ 3510718 w 31725470"/>
              <a:gd name="connsiteY67" fmla="*/ 2314963 h 5220011"/>
              <a:gd name="connsiteX0" fmla="*/ 3510718 w 31825449"/>
              <a:gd name="connsiteY0" fmla="*/ 2314963 h 5220011"/>
              <a:gd name="connsiteX1" fmla="*/ 3834130 w 31825449"/>
              <a:gd name="connsiteY1" fmla="*/ 2124853 h 5220011"/>
              <a:gd name="connsiteX2" fmla="*/ 4068538 w 31825449"/>
              <a:gd name="connsiteY2" fmla="*/ 1879759 h 5220011"/>
              <a:gd name="connsiteX3" fmla="*/ 4447871 w 31825449"/>
              <a:gd name="connsiteY3" fmla="*/ 1929367 h 5220011"/>
              <a:gd name="connsiteX4" fmla="*/ 4932915 w 31825449"/>
              <a:gd name="connsiteY4" fmla="*/ 1735383 h 5220011"/>
              <a:gd name="connsiteX5" fmla="*/ 5055885 w 31825449"/>
              <a:gd name="connsiteY5" fmla="*/ 1744085 h 5220011"/>
              <a:gd name="connsiteX6" fmla="*/ 5262183 w 31825449"/>
              <a:gd name="connsiteY6" fmla="*/ 1452063 h 5220011"/>
              <a:gd name="connsiteX7" fmla="*/ 5527059 w 31825449"/>
              <a:gd name="connsiteY7" fmla="*/ 1877899 h 5220011"/>
              <a:gd name="connsiteX8" fmla="*/ 5685000 w 31825449"/>
              <a:gd name="connsiteY8" fmla="*/ 1313834 h 5220011"/>
              <a:gd name="connsiteX9" fmla="*/ 6111999 w 31825449"/>
              <a:gd name="connsiteY9" fmla="*/ 1040629 h 5220011"/>
              <a:gd name="connsiteX10" fmla="*/ 6234198 w 31825449"/>
              <a:gd name="connsiteY10" fmla="*/ 711668 h 5220011"/>
              <a:gd name="connsiteX11" fmla="*/ 6780318 w 31825449"/>
              <a:gd name="connsiteY11" fmla="*/ 865927 h 5220011"/>
              <a:gd name="connsiteX12" fmla="*/ 6991551 w 31825449"/>
              <a:gd name="connsiteY12" fmla="*/ 646621 h 5220011"/>
              <a:gd name="connsiteX13" fmla="*/ 7181354 w 31825449"/>
              <a:gd name="connsiteY13" fmla="*/ 571815 h 5220011"/>
              <a:gd name="connsiteX14" fmla="*/ 7486502 w 31825449"/>
              <a:gd name="connsiteY14" fmla="*/ 55848 h 5220011"/>
              <a:gd name="connsiteX15" fmla="*/ 7781108 w 31825449"/>
              <a:gd name="connsiteY15" fmla="*/ 168617 h 5220011"/>
              <a:gd name="connsiteX16" fmla="*/ 7901151 w 31825449"/>
              <a:gd name="connsiteY16" fmla="*/ 379293 h 5220011"/>
              <a:gd name="connsiteX17" fmla="*/ 8131660 w 31825449"/>
              <a:gd name="connsiteY17" fmla="*/ 649784 h 5220011"/>
              <a:gd name="connsiteX18" fmla="*/ 8253256 w 31825449"/>
              <a:gd name="connsiteY18" fmla="*/ 1075977 h 5220011"/>
              <a:gd name="connsiteX19" fmla="*/ 8413762 w 31825449"/>
              <a:gd name="connsiteY19" fmla="*/ 1247628 h 5220011"/>
              <a:gd name="connsiteX20" fmla="*/ 8595143 w 31825449"/>
              <a:gd name="connsiteY20" fmla="*/ 1505817 h 5220011"/>
              <a:gd name="connsiteX21" fmla="*/ 8706807 w 31825449"/>
              <a:gd name="connsiteY21" fmla="*/ 1539863 h 5220011"/>
              <a:gd name="connsiteX22" fmla="*/ 8790709 w 31825449"/>
              <a:gd name="connsiteY22" fmla="*/ 1670781 h 5220011"/>
              <a:gd name="connsiteX23" fmla="*/ 8960133 w 31825449"/>
              <a:gd name="connsiteY23" fmla="*/ 1574924 h 5220011"/>
              <a:gd name="connsiteX24" fmla="*/ 9298594 w 31825449"/>
              <a:gd name="connsiteY24" fmla="*/ 1505029 h 5220011"/>
              <a:gd name="connsiteX25" fmla="*/ 9997651 w 31825449"/>
              <a:gd name="connsiteY25" fmla="*/ 1444236 h 5220011"/>
              <a:gd name="connsiteX26" fmla="*/ 10436521 w 31825449"/>
              <a:gd name="connsiteY26" fmla="*/ 1197858 h 5220011"/>
              <a:gd name="connsiteX27" fmla="*/ 11441291 w 31825449"/>
              <a:gd name="connsiteY27" fmla="*/ 1675223 h 5220011"/>
              <a:gd name="connsiteX28" fmla="*/ 12457614 w 31825449"/>
              <a:gd name="connsiteY28" fmla="*/ 1336447 h 5220011"/>
              <a:gd name="connsiteX29" fmla="*/ 13277604 w 31825449"/>
              <a:gd name="connsiteY29" fmla="*/ 1151663 h 5220011"/>
              <a:gd name="connsiteX30" fmla="*/ 14465260 w 31825449"/>
              <a:gd name="connsiteY30" fmla="*/ 757887 h 5220011"/>
              <a:gd name="connsiteX31" fmla="*/ 15825300 w 31825449"/>
              <a:gd name="connsiteY31" fmla="*/ 969448 h 5220011"/>
              <a:gd name="connsiteX32" fmla="*/ 16505313 w 31825449"/>
              <a:gd name="connsiteY32" fmla="*/ 636992 h 5220011"/>
              <a:gd name="connsiteX33" fmla="*/ 17208004 w 31825449"/>
              <a:gd name="connsiteY33" fmla="*/ 516097 h 5220011"/>
              <a:gd name="connsiteX34" fmla="*/ 17752021 w 31825449"/>
              <a:gd name="connsiteY34" fmla="*/ 606768 h 5220011"/>
              <a:gd name="connsiteX35" fmla="*/ 18409374 w 31825449"/>
              <a:gd name="connsiteY35" fmla="*/ 364983 h 5220011"/>
              <a:gd name="connsiteX36" fmla="*/ 18976059 w 31825449"/>
              <a:gd name="connsiteY36" fmla="*/ 455654 h 5220011"/>
              <a:gd name="connsiteX37" fmla="*/ 19565408 w 31825449"/>
              <a:gd name="connsiteY37" fmla="*/ 2303 h 5220011"/>
              <a:gd name="connsiteX38" fmla="*/ 20109428 w 31825449"/>
              <a:gd name="connsiteY38" fmla="*/ 546317 h 5220011"/>
              <a:gd name="connsiteX39" fmla="*/ 20449445 w 31825449"/>
              <a:gd name="connsiteY39" fmla="*/ 999663 h 5220011"/>
              <a:gd name="connsiteX40" fmla="*/ 21152130 w 31825449"/>
              <a:gd name="connsiteY40" fmla="*/ 516106 h 5220011"/>
              <a:gd name="connsiteX41" fmla="*/ 21764146 w 31825449"/>
              <a:gd name="connsiteY41" fmla="*/ 727654 h 5220011"/>
              <a:gd name="connsiteX42" fmla="*/ 22602837 w 31825449"/>
              <a:gd name="connsiteY42" fmla="*/ 1362343 h 5220011"/>
              <a:gd name="connsiteX43" fmla="*/ 22897512 w 31825449"/>
              <a:gd name="connsiteY43" fmla="*/ 757878 h 5220011"/>
              <a:gd name="connsiteX44" fmla="*/ 23645533 w 31825449"/>
              <a:gd name="connsiteY44" fmla="*/ 727659 h 5220011"/>
              <a:gd name="connsiteX45" fmla="*/ 24393556 w 31825449"/>
              <a:gd name="connsiteY45" fmla="*/ 395202 h 5220011"/>
              <a:gd name="connsiteX46" fmla="*/ 25504254 w 31825449"/>
              <a:gd name="connsiteY46" fmla="*/ 1543685 h 5220011"/>
              <a:gd name="connsiteX47" fmla="*/ 26116273 w 31825449"/>
              <a:gd name="connsiteY47" fmla="*/ 1090334 h 5220011"/>
              <a:gd name="connsiteX48" fmla="*/ 26637619 w 31825449"/>
              <a:gd name="connsiteY48" fmla="*/ 1301896 h 5220011"/>
              <a:gd name="connsiteX49" fmla="*/ 30431453 w 31825449"/>
              <a:gd name="connsiteY49" fmla="*/ 5214138 h 5220011"/>
              <a:gd name="connsiteX50" fmla="*/ 12049 w 31825449"/>
              <a:gd name="connsiteY50" fmla="*/ 5220013 h 5220011"/>
              <a:gd name="connsiteX51" fmla="*/ 2559 w 31825449"/>
              <a:gd name="connsiteY51" fmla="*/ 3792424 h 5220011"/>
              <a:gd name="connsiteX52" fmla="*/ 202583 w 31825449"/>
              <a:gd name="connsiteY52" fmla="*/ 3525724 h 5220011"/>
              <a:gd name="connsiteX53" fmla="*/ 458567 w 31825449"/>
              <a:gd name="connsiteY53" fmla="*/ 3611450 h 5220011"/>
              <a:gd name="connsiteX54" fmla="*/ 696691 w 31825449"/>
              <a:gd name="connsiteY54" fmla="*/ 3420950 h 5220011"/>
              <a:gd name="connsiteX55" fmla="*/ 896716 w 31825449"/>
              <a:gd name="connsiteY55" fmla="*/ 3287600 h 5220011"/>
              <a:gd name="connsiteX56" fmla="*/ 1039591 w 31825449"/>
              <a:gd name="connsiteY56" fmla="*/ 3011375 h 5220011"/>
              <a:gd name="connsiteX57" fmla="*/ 1411065 w 31825449"/>
              <a:gd name="connsiteY57" fmla="*/ 2878025 h 5220011"/>
              <a:gd name="connsiteX58" fmla="*/ 1685925 w 31825449"/>
              <a:gd name="connsiteY58" fmla="*/ 2811349 h 5220011"/>
              <a:gd name="connsiteX59" fmla="*/ 1856372 w 31825449"/>
              <a:gd name="connsiteY59" fmla="*/ 2588263 h 5220011"/>
              <a:gd name="connsiteX60" fmla="*/ 1976688 w 31825449"/>
              <a:gd name="connsiteY60" fmla="*/ 2632379 h 5220011"/>
              <a:gd name="connsiteX61" fmla="*/ 2096364 w 31825449"/>
              <a:gd name="connsiteY61" fmla="*/ 2476972 h 5220011"/>
              <a:gd name="connsiteX62" fmla="*/ 2345657 w 31825449"/>
              <a:gd name="connsiteY62" fmla="*/ 2479979 h 5220011"/>
              <a:gd name="connsiteX63" fmla="*/ 2480371 w 31825449"/>
              <a:gd name="connsiteY63" fmla="*/ 2628871 h 5220011"/>
              <a:gd name="connsiteX64" fmla="*/ 2674520 w 31825449"/>
              <a:gd name="connsiteY64" fmla="*/ 2576232 h 5220011"/>
              <a:gd name="connsiteX65" fmla="*/ 3007393 w 31825449"/>
              <a:gd name="connsiteY65" fmla="*/ 2544148 h 5220011"/>
              <a:gd name="connsiteX66" fmla="*/ 3316064 w 31825449"/>
              <a:gd name="connsiteY66" fmla="*/ 2554175 h 5220011"/>
              <a:gd name="connsiteX67" fmla="*/ 3380372 w 31825449"/>
              <a:gd name="connsiteY67" fmla="*/ 2407790 h 5220011"/>
              <a:gd name="connsiteX68" fmla="*/ 3510718 w 31825449"/>
              <a:gd name="connsiteY68" fmla="*/ 2314963 h 5220011"/>
              <a:gd name="connsiteX0" fmla="*/ 3510718 w 31855471"/>
              <a:gd name="connsiteY0" fmla="*/ 2314963 h 5220011"/>
              <a:gd name="connsiteX1" fmla="*/ 3834130 w 31855471"/>
              <a:gd name="connsiteY1" fmla="*/ 2124853 h 5220011"/>
              <a:gd name="connsiteX2" fmla="*/ 4068538 w 31855471"/>
              <a:gd name="connsiteY2" fmla="*/ 1879759 h 5220011"/>
              <a:gd name="connsiteX3" fmla="*/ 4447871 w 31855471"/>
              <a:gd name="connsiteY3" fmla="*/ 1929367 h 5220011"/>
              <a:gd name="connsiteX4" fmla="*/ 4932915 w 31855471"/>
              <a:gd name="connsiteY4" fmla="*/ 1735383 h 5220011"/>
              <a:gd name="connsiteX5" fmla="*/ 5055885 w 31855471"/>
              <a:gd name="connsiteY5" fmla="*/ 1744085 h 5220011"/>
              <a:gd name="connsiteX6" fmla="*/ 5262183 w 31855471"/>
              <a:gd name="connsiteY6" fmla="*/ 1452063 h 5220011"/>
              <a:gd name="connsiteX7" fmla="*/ 5527059 w 31855471"/>
              <a:gd name="connsiteY7" fmla="*/ 1877899 h 5220011"/>
              <a:gd name="connsiteX8" fmla="*/ 5685000 w 31855471"/>
              <a:gd name="connsiteY8" fmla="*/ 1313834 h 5220011"/>
              <a:gd name="connsiteX9" fmla="*/ 6111999 w 31855471"/>
              <a:gd name="connsiteY9" fmla="*/ 1040629 h 5220011"/>
              <a:gd name="connsiteX10" fmla="*/ 6234198 w 31855471"/>
              <a:gd name="connsiteY10" fmla="*/ 711668 h 5220011"/>
              <a:gd name="connsiteX11" fmla="*/ 6780318 w 31855471"/>
              <a:gd name="connsiteY11" fmla="*/ 865927 h 5220011"/>
              <a:gd name="connsiteX12" fmla="*/ 6991551 w 31855471"/>
              <a:gd name="connsiteY12" fmla="*/ 646621 h 5220011"/>
              <a:gd name="connsiteX13" fmla="*/ 7181354 w 31855471"/>
              <a:gd name="connsiteY13" fmla="*/ 571815 h 5220011"/>
              <a:gd name="connsiteX14" fmla="*/ 7486502 w 31855471"/>
              <a:gd name="connsiteY14" fmla="*/ 55848 h 5220011"/>
              <a:gd name="connsiteX15" fmla="*/ 7781108 w 31855471"/>
              <a:gd name="connsiteY15" fmla="*/ 168617 h 5220011"/>
              <a:gd name="connsiteX16" fmla="*/ 7901151 w 31855471"/>
              <a:gd name="connsiteY16" fmla="*/ 379293 h 5220011"/>
              <a:gd name="connsiteX17" fmla="*/ 8131660 w 31855471"/>
              <a:gd name="connsiteY17" fmla="*/ 649784 h 5220011"/>
              <a:gd name="connsiteX18" fmla="*/ 8253256 w 31855471"/>
              <a:gd name="connsiteY18" fmla="*/ 1075977 h 5220011"/>
              <a:gd name="connsiteX19" fmla="*/ 8413762 w 31855471"/>
              <a:gd name="connsiteY19" fmla="*/ 1247628 h 5220011"/>
              <a:gd name="connsiteX20" fmla="*/ 8595143 w 31855471"/>
              <a:gd name="connsiteY20" fmla="*/ 1505817 h 5220011"/>
              <a:gd name="connsiteX21" fmla="*/ 8706807 w 31855471"/>
              <a:gd name="connsiteY21" fmla="*/ 1539863 h 5220011"/>
              <a:gd name="connsiteX22" fmla="*/ 8790709 w 31855471"/>
              <a:gd name="connsiteY22" fmla="*/ 1670781 h 5220011"/>
              <a:gd name="connsiteX23" fmla="*/ 8960133 w 31855471"/>
              <a:gd name="connsiteY23" fmla="*/ 1574924 h 5220011"/>
              <a:gd name="connsiteX24" fmla="*/ 9298594 w 31855471"/>
              <a:gd name="connsiteY24" fmla="*/ 1505029 h 5220011"/>
              <a:gd name="connsiteX25" fmla="*/ 9997651 w 31855471"/>
              <a:gd name="connsiteY25" fmla="*/ 1444236 h 5220011"/>
              <a:gd name="connsiteX26" fmla="*/ 10436521 w 31855471"/>
              <a:gd name="connsiteY26" fmla="*/ 1197858 h 5220011"/>
              <a:gd name="connsiteX27" fmla="*/ 11441291 w 31855471"/>
              <a:gd name="connsiteY27" fmla="*/ 1675223 h 5220011"/>
              <a:gd name="connsiteX28" fmla="*/ 12457614 w 31855471"/>
              <a:gd name="connsiteY28" fmla="*/ 1336447 h 5220011"/>
              <a:gd name="connsiteX29" fmla="*/ 13277604 w 31855471"/>
              <a:gd name="connsiteY29" fmla="*/ 1151663 h 5220011"/>
              <a:gd name="connsiteX30" fmla="*/ 14465260 w 31855471"/>
              <a:gd name="connsiteY30" fmla="*/ 757887 h 5220011"/>
              <a:gd name="connsiteX31" fmla="*/ 15825300 w 31855471"/>
              <a:gd name="connsiteY31" fmla="*/ 969448 h 5220011"/>
              <a:gd name="connsiteX32" fmla="*/ 16505313 w 31855471"/>
              <a:gd name="connsiteY32" fmla="*/ 636992 h 5220011"/>
              <a:gd name="connsiteX33" fmla="*/ 17208004 w 31855471"/>
              <a:gd name="connsiteY33" fmla="*/ 516097 h 5220011"/>
              <a:gd name="connsiteX34" fmla="*/ 17752021 w 31855471"/>
              <a:gd name="connsiteY34" fmla="*/ 606768 h 5220011"/>
              <a:gd name="connsiteX35" fmla="*/ 18409374 w 31855471"/>
              <a:gd name="connsiteY35" fmla="*/ 364983 h 5220011"/>
              <a:gd name="connsiteX36" fmla="*/ 18976059 w 31855471"/>
              <a:gd name="connsiteY36" fmla="*/ 455654 h 5220011"/>
              <a:gd name="connsiteX37" fmla="*/ 19565408 w 31855471"/>
              <a:gd name="connsiteY37" fmla="*/ 2303 h 5220011"/>
              <a:gd name="connsiteX38" fmla="*/ 20109428 w 31855471"/>
              <a:gd name="connsiteY38" fmla="*/ 546317 h 5220011"/>
              <a:gd name="connsiteX39" fmla="*/ 20449445 w 31855471"/>
              <a:gd name="connsiteY39" fmla="*/ 999663 h 5220011"/>
              <a:gd name="connsiteX40" fmla="*/ 21152130 w 31855471"/>
              <a:gd name="connsiteY40" fmla="*/ 516106 h 5220011"/>
              <a:gd name="connsiteX41" fmla="*/ 21764146 w 31855471"/>
              <a:gd name="connsiteY41" fmla="*/ 727654 h 5220011"/>
              <a:gd name="connsiteX42" fmla="*/ 22602837 w 31855471"/>
              <a:gd name="connsiteY42" fmla="*/ 1362343 h 5220011"/>
              <a:gd name="connsiteX43" fmla="*/ 22897512 w 31855471"/>
              <a:gd name="connsiteY43" fmla="*/ 757878 h 5220011"/>
              <a:gd name="connsiteX44" fmla="*/ 23645533 w 31855471"/>
              <a:gd name="connsiteY44" fmla="*/ 727659 h 5220011"/>
              <a:gd name="connsiteX45" fmla="*/ 24393556 w 31855471"/>
              <a:gd name="connsiteY45" fmla="*/ 395202 h 5220011"/>
              <a:gd name="connsiteX46" fmla="*/ 25504254 w 31855471"/>
              <a:gd name="connsiteY46" fmla="*/ 1543685 h 5220011"/>
              <a:gd name="connsiteX47" fmla="*/ 26116273 w 31855471"/>
              <a:gd name="connsiteY47" fmla="*/ 1090334 h 5220011"/>
              <a:gd name="connsiteX48" fmla="*/ 26864291 w 31855471"/>
              <a:gd name="connsiteY48" fmla="*/ 848549 h 5220011"/>
              <a:gd name="connsiteX49" fmla="*/ 30431453 w 31855471"/>
              <a:gd name="connsiteY49" fmla="*/ 5214138 h 5220011"/>
              <a:gd name="connsiteX50" fmla="*/ 12049 w 31855471"/>
              <a:gd name="connsiteY50" fmla="*/ 5220013 h 5220011"/>
              <a:gd name="connsiteX51" fmla="*/ 2559 w 31855471"/>
              <a:gd name="connsiteY51" fmla="*/ 3792424 h 5220011"/>
              <a:gd name="connsiteX52" fmla="*/ 202583 w 31855471"/>
              <a:gd name="connsiteY52" fmla="*/ 3525724 h 5220011"/>
              <a:gd name="connsiteX53" fmla="*/ 458567 w 31855471"/>
              <a:gd name="connsiteY53" fmla="*/ 3611450 h 5220011"/>
              <a:gd name="connsiteX54" fmla="*/ 696691 w 31855471"/>
              <a:gd name="connsiteY54" fmla="*/ 3420950 h 5220011"/>
              <a:gd name="connsiteX55" fmla="*/ 896716 w 31855471"/>
              <a:gd name="connsiteY55" fmla="*/ 3287600 h 5220011"/>
              <a:gd name="connsiteX56" fmla="*/ 1039591 w 31855471"/>
              <a:gd name="connsiteY56" fmla="*/ 3011375 h 5220011"/>
              <a:gd name="connsiteX57" fmla="*/ 1411065 w 31855471"/>
              <a:gd name="connsiteY57" fmla="*/ 2878025 h 5220011"/>
              <a:gd name="connsiteX58" fmla="*/ 1685925 w 31855471"/>
              <a:gd name="connsiteY58" fmla="*/ 2811349 h 5220011"/>
              <a:gd name="connsiteX59" fmla="*/ 1856372 w 31855471"/>
              <a:gd name="connsiteY59" fmla="*/ 2588263 h 5220011"/>
              <a:gd name="connsiteX60" fmla="*/ 1976688 w 31855471"/>
              <a:gd name="connsiteY60" fmla="*/ 2632379 h 5220011"/>
              <a:gd name="connsiteX61" fmla="*/ 2096364 w 31855471"/>
              <a:gd name="connsiteY61" fmla="*/ 2476972 h 5220011"/>
              <a:gd name="connsiteX62" fmla="*/ 2345657 w 31855471"/>
              <a:gd name="connsiteY62" fmla="*/ 2479979 h 5220011"/>
              <a:gd name="connsiteX63" fmla="*/ 2480371 w 31855471"/>
              <a:gd name="connsiteY63" fmla="*/ 2628871 h 5220011"/>
              <a:gd name="connsiteX64" fmla="*/ 2674520 w 31855471"/>
              <a:gd name="connsiteY64" fmla="*/ 2576232 h 5220011"/>
              <a:gd name="connsiteX65" fmla="*/ 3007393 w 31855471"/>
              <a:gd name="connsiteY65" fmla="*/ 2544148 h 5220011"/>
              <a:gd name="connsiteX66" fmla="*/ 3316064 w 31855471"/>
              <a:gd name="connsiteY66" fmla="*/ 2554175 h 5220011"/>
              <a:gd name="connsiteX67" fmla="*/ 3380372 w 31855471"/>
              <a:gd name="connsiteY67" fmla="*/ 2407790 h 5220011"/>
              <a:gd name="connsiteX68" fmla="*/ 3510718 w 31855471"/>
              <a:gd name="connsiteY68" fmla="*/ 2314963 h 5220011"/>
              <a:gd name="connsiteX0" fmla="*/ 3510718 w 31855471"/>
              <a:gd name="connsiteY0" fmla="*/ 2314963 h 5220011"/>
              <a:gd name="connsiteX1" fmla="*/ 3834130 w 31855471"/>
              <a:gd name="connsiteY1" fmla="*/ 2124853 h 5220011"/>
              <a:gd name="connsiteX2" fmla="*/ 4068538 w 31855471"/>
              <a:gd name="connsiteY2" fmla="*/ 1879759 h 5220011"/>
              <a:gd name="connsiteX3" fmla="*/ 4447871 w 31855471"/>
              <a:gd name="connsiteY3" fmla="*/ 1929367 h 5220011"/>
              <a:gd name="connsiteX4" fmla="*/ 4932915 w 31855471"/>
              <a:gd name="connsiteY4" fmla="*/ 1735383 h 5220011"/>
              <a:gd name="connsiteX5" fmla="*/ 5055885 w 31855471"/>
              <a:gd name="connsiteY5" fmla="*/ 1744085 h 5220011"/>
              <a:gd name="connsiteX6" fmla="*/ 5262183 w 31855471"/>
              <a:gd name="connsiteY6" fmla="*/ 1452063 h 5220011"/>
              <a:gd name="connsiteX7" fmla="*/ 5527059 w 31855471"/>
              <a:gd name="connsiteY7" fmla="*/ 1877899 h 5220011"/>
              <a:gd name="connsiteX8" fmla="*/ 5685000 w 31855471"/>
              <a:gd name="connsiteY8" fmla="*/ 1313834 h 5220011"/>
              <a:gd name="connsiteX9" fmla="*/ 6111999 w 31855471"/>
              <a:gd name="connsiteY9" fmla="*/ 1040629 h 5220011"/>
              <a:gd name="connsiteX10" fmla="*/ 6234198 w 31855471"/>
              <a:gd name="connsiteY10" fmla="*/ 711668 h 5220011"/>
              <a:gd name="connsiteX11" fmla="*/ 6780318 w 31855471"/>
              <a:gd name="connsiteY11" fmla="*/ 865927 h 5220011"/>
              <a:gd name="connsiteX12" fmla="*/ 6991551 w 31855471"/>
              <a:gd name="connsiteY12" fmla="*/ 646621 h 5220011"/>
              <a:gd name="connsiteX13" fmla="*/ 7181354 w 31855471"/>
              <a:gd name="connsiteY13" fmla="*/ 571815 h 5220011"/>
              <a:gd name="connsiteX14" fmla="*/ 7486502 w 31855471"/>
              <a:gd name="connsiteY14" fmla="*/ 55848 h 5220011"/>
              <a:gd name="connsiteX15" fmla="*/ 7781108 w 31855471"/>
              <a:gd name="connsiteY15" fmla="*/ 168617 h 5220011"/>
              <a:gd name="connsiteX16" fmla="*/ 7901151 w 31855471"/>
              <a:gd name="connsiteY16" fmla="*/ 379293 h 5220011"/>
              <a:gd name="connsiteX17" fmla="*/ 8131660 w 31855471"/>
              <a:gd name="connsiteY17" fmla="*/ 649784 h 5220011"/>
              <a:gd name="connsiteX18" fmla="*/ 8253256 w 31855471"/>
              <a:gd name="connsiteY18" fmla="*/ 1075977 h 5220011"/>
              <a:gd name="connsiteX19" fmla="*/ 8413762 w 31855471"/>
              <a:gd name="connsiteY19" fmla="*/ 1247628 h 5220011"/>
              <a:gd name="connsiteX20" fmla="*/ 8595143 w 31855471"/>
              <a:gd name="connsiteY20" fmla="*/ 1505817 h 5220011"/>
              <a:gd name="connsiteX21" fmla="*/ 8706807 w 31855471"/>
              <a:gd name="connsiteY21" fmla="*/ 1539863 h 5220011"/>
              <a:gd name="connsiteX22" fmla="*/ 8790709 w 31855471"/>
              <a:gd name="connsiteY22" fmla="*/ 1670781 h 5220011"/>
              <a:gd name="connsiteX23" fmla="*/ 8960133 w 31855471"/>
              <a:gd name="connsiteY23" fmla="*/ 1574924 h 5220011"/>
              <a:gd name="connsiteX24" fmla="*/ 9298594 w 31855471"/>
              <a:gd name="connsiteY24" fmla="*/ 1505029 h 5220011"/>
              <a:gd name="connsiteX25" fmla="*/ 9997651 w 31855471"/>
              <a:gd name="connsiteY25" fmla="*/ 1444236 h 5220011"/>
              <a:gd name="connsiteX26" fmla="*/ 10436521 w 31855471"/>
              <a:gd name="connsiteY26" fmla="*/ 1197858 h 5220011"/>
              <a:gd name="connsiteX27" fmla="*/ 11441291 w 31855471"/>
              <a:gd name="connsiteY27" fmla="*/ 1675223 h 5220011"/>
              <a:gd name="connsiteX28" fmla="*/ 12457614 w 31855471"/>
              <a:gd name="connsiteY28" fmla="*/ 1336447 h 5220011"/>
              <a:gd name="connsiteX29" fmla="*/ 13277604 w 31855471"/>
              <a:gd name="connsiteY29" fmla="*/ 1151663 h 5220011"/>
              <a:gd name="connsiteX30" fmla="*/ 14465260 w 31855471"/>
              <a:gd name="connsiteY30" fmla="*/ 757887 h 5220011"/>
              <a:gd name="connsiteX31" fmla="*/ 15825300 w 31855471"/>
              <a:gd name="connsiteY31" fmla="*/ 969448 h 5220011"/>
              <a:gd name="connsiteX32" fmla="*/ 16505313 w 31855471"/>
              <a:gd name="connsiteY32" fmla="*/ 636992 h 5220011"/>
              <a:gd name="connsiteX33" fmla="*/ 17208004 w 31855471"/>
              <a:gd name="connsiteY33" fmla="*/ 516097 h 5220011"/>
              <a:gd name="connsiteX34" fmla="*/ 17752021 w 31855471"/>
              <a:gd name="connsiteY34" fmla="*/ 606768 h 5220011"/>
              <a:gd name="connsiteX35" fmla="*/ 18409374 w 31855471"/>
              <a:gd name="connsiteY35" fmla="*/ 364983 h 5220011"/>
              <a:gd name="connsiteX36" fmla="*/ 18976059 w 31855471"/>
              <a:gd name="connsiteY36" fmla="*/ 455654 h 5220011"/>
              <a:gd name="connsiteX37" fmla="*/ 19565408 w 31855471"/>
              <a:gd name="connsiteY37" fmla="*/ 2303 h 5220011"/>
              <a:gd name="connsiteX38" fmla="*/ 20109428 w 31855471"/>
              <a:gd name="connsiteY38" fmla="*/ 546317 h 5220011"/>
              <a:gd name="connsiteX39" fmla="*/ 20449445 w 31855471"/>
              <a:gd name="connsiteY39" fmla="*/ 999663 h 5220011"/>
              <a:gd name="connsiteX40" fmla="*/ 21152130 w 31855471"/>
              <a:gd name="connsiteY40" fmla="*/ 516106 h 5220011"/>
              <a:gd name="connsiteX41" fmla="*/ 21764146 w 31855471"/>
              <a:gd name="connsiteY41" fmla="*/ 727654 h 5220011"/>
              <a:gd name="connsiteX42" fmla="*/ 22602837 w 31855471"/>
              <a:gd name="connsiteY42" fmla="*/ 1362343 h 5220011"/>
              <a:gd name="connsiteX43" fmla="*/ 22897512 w 31855471"/>
              <a:gd name="connsiteY43" fmla="*/ 757878 h 5220011"/>
              <a:gd name="connsiteX44" fmla="*/ 23645533 w 31855471"/>
              <a:gd name="connsiteY44" fmla="*/ 727659 h 5220011"/>
              <a:gd name="connsiteX45" fmla="*/ 24393556 w 31855471"/>
              <a:gd name="connsiteY45" fmla="*/ 395202 h 5220011"/>
              <a:gd name="connsiteX46" fmla="*/ 25504254 w 31855471"/>
              <a:gd name="connsiteY46" fmla="*/ 1543685 h 5220011"/>
              <a:gd name="connsiteX47" fmla="*/ 26116273 w 31855471"/>
              <a:gd name="connsiteY47" fmla="*/ 1090334 h 5220011"/>
              <a:gd name="connsiteX48" fmla="*/ 26864291 w 31855471"/>
              <a:gd name="connsiteY48" fmla="*/ 848549 h 5220011"/>
              <a:gd name="connsiteX49" fmla="*/ 30431453 w 31855471"/>
              <a:gd name="connsiteY49" fmla="*/ 5214138 h 5220011"/>
              <a:gd name="connsiteX50" fmla="*/ 12049 w 31855471"/>
              <a:gd name="connsiteY50" fmla="*/ 5220013 h 5220011"/>
              <a:gd name="connsiteX51" fmla="*/ 2559 w 31855471"/>
              <a:gd name="connsiteY51" fmla="*/ 3792424 h 5220011"/>
              <a:gd name="connsiteX52" fmla="*/ 202583 w 31855471"/>
              <a:gd name="connsiteY52" fmla="*/ 3525724 h 5220011"/>
              <a:gd name="connsiteX53" fmla="*/ 458567 w 31855471"/>
              <a:gd name="connsiteY53" fmla="*/ 3611450 h 5220011"/>
              <a:gd name="connsiteX54" fmla="*/ 696691 w 31855471"/>
              <a:gd name="connsiteY54" fmla="*/ 3420950 h 5220011"/>
              <a:gd name="connsiteX55" fmla="*/ 896716 w 31855471"/>
              <a:gd name="connsiteY55" fmla="*/ 3287600 h 5220011"/>
              <a:gd name="connsiteX56" fmla="*/ 1039591 w 31855471"/>
              <a:gd name="connsiteY56" fmla="*/ 3011375 h 5220011"/>
              <a:gd name="connsiteX57" fmla="*/ 1411065 w 31855471"/>
              <a:gd name="connsiteY57" fmla="*/ 2878025 h 5220011"/>
              <a:gd name="connsiteX58" fmla="*/ 1685925 w 31855471"/>
              <a:gd name="connsiteY58" fmla="*/ 2811349 h 5220011"/>
              <a:gd name="connsiteX59" fmla="*/ 1856372 w 31855471"/>
              <a:gd name="connsiteY59" fmla="*/ 2588263 h 5220011"/>
              <a:gd name="connsiteX60" fmla="*/ 1976688 w 31855471"/>
              <a:gd name="connsiteY60" fmla="*/ 2632379 h 5220011"/>
              <a:gd name="connsiteX61" fmla="*/ 2096364 w 31855471"/>
              <a:gd name="connsiteY61" fmla="*/ 2476972 h 5220011"/>
              <a:gd name="connsiteX62" fmla="*/ 2345657 w 31855471"/>
              <a:gd name="connsiteY62" fmla="*/ 2479979 h 5220011"/>
              <a:gd name="connsiteX63" fmla="*/ 2480371 w 31855471"/>
              <a:gd name="connsiteY63" fmla="*/ 2628871 h 5220011"/>
              <a:gd name="connsiteX64" fmla="*/ 2674520 w 31855471"/>
              <a:gd name="connsiteY64" fmla="*/ 2576232 h 5220011"/>
              <a:gd name="connsiteX65" fmla="*/ 3007393 w 31855471"/>
              <a:gd name="connsiteY65" fmla="*/ 2544148 h 5220011"/>
              <a:gd name="connsiteX66" fmla="*/ 3316064 w 31855471"/>
              <a:gd name="connsiteY66" fmla="*/ 2554175 h 5220011"/>
              <a:gd name="connsiteX67" fmla="*/ 3380372 w 31855471"/>
              <a:gd name="connsiteY67" fmla="*/ 2407790 h 5220011"/>
              <a:gd name="connsiteX68" fmla="*/ 3510718 w 31855471"/>
              <a:gd name="connsiteY68" fmla="*/ 2314963 h 5220011"/>
              <a:gd name="connsiteX0" fmla="*/ 3510718 w 31813786"/>
              <a:gd name="connsiteY0" fmla="*/ 2314963 h 5220011"/>
              <a:gd name="connsiteX1" fmla="*/ 3834130 w 31813786"/>
              <a:gd name="connsiteY1" fmla="*/ 2124853 h 5220011"/>
              <a:gd name="connsiteX2" fmla="*/ 4068538 w 31813786"/>
              <a:gd name="connsiteY2" fmla="*/ 1879759 h 5220011"/>
              <a:gd name="connsiteX3" fmla="*/ 4447871 w 31813786"/>
              <a:gd name="connsiteY3" fmla="*/ 1929367 h 5220011"/>
              <a:gd name="connsiteX4" fmla="*/ 4932915 w 31813786"/>
              <a:gd name="connsiteY4" fmla="*/ 1735383 h 5220011"/>
              <a:gd name="connsiteX5" fmla="*/ 5055885 w 31813786"/>
              <a:gd name="connsiteY5" fmla="*/ 1744085 h 5220011"/>
              <a:gd name="connsiteX6" fmla="*/ 5262183 w 31813786"/>
              <a:gd name="connsiteY6" fmla="*/ 1452063 h 5220011"/>
              <a:gd name="connsiteX7" fmla="*/ 5527059 w 31813786"/>
              <a:gd name="connsiteY7" fmla="*/ 1877899 h 5220011"/>
              <a:gd name="connsiteX8" fmla="*/ 5685000 w 31813786"/>
              <a:gd name="connsiteY8" fmla="*/ 1313834 h 5220011"/>
              <a:gd name="connsiteX9" fmla="*/ 6111999 w 31813786"/>
              <a:gd name="connsiteY9" fmla="*/ 1040629 h 5220011"/>
              <a:gd name="connsiteX10" fmla="*/ 6234198 w 31813786"/>
              <a:gd name="connsiteY10" fmla="*/ 711668 h 5220011"/>
              <a:gd name="connsiteX11" fmla="*/ 6780318 w 31813786"/>
              <a:gd name="connsiteY11" fmla="*/ 865927 h 5220011"/>
              <a:gd name="connsiteX12" fmla="*/ 6991551 w 31813786"/>
              <a:gd name="connsiteY12" fmla="*/ 646621 h 5220011"/>
              <a:gd name="connsiteX13" fmla="*/ 7181354 w 31813786"/>
              <a:gd name="connsiteY13" fmla="*/ 571815 h 5220011"/>
              <a:gd name="connsiteX14" fmla="*/ 7486502 w 31813786"/>
              <a:gd name="connsiteY14" fmla="*/ 55848 h 5220011"/>
              <a:gd name="connsiteX15" fmla="*/ 7781108 w 31813786"/>
              <a:gd name="connsiteY15" fmla="*/ 168617 h 5220011"/>
              <a:gd name="connsiteX16" fmla="*/ 7901151 w 31813786"/>
              <a:gd name="connsiteY16" fmla="*/ 379293 h 5220011"/>
              <a:gd name="connsiteX17" fmla="*/ 8131660 w 31813786"/>
              <a:gd name="connsiteY17" fmla="*/ 649784 h 5220011"/>
              <a:gd name="connsiteX18" fmla="*/ 8253256 w 31813786"/>
              <a:gd name="connsiteY18" fmla="*/ 1075977 h 5220011"/>
              <a:gd name="connsiteX19" fmla="*/ 8413762 w 31813786"/>
              <a:gd name="connsiteY19" fmla="*/ 1247628 h 5220011"/>
              <a:gd name="connsiteX20" fmla="*/ 8595143 w 31813786"/>
              <a:gd name="connsiteY20" fmla="*/ 1505817 h 5220011"/>
              <a:gd name="connsiteX21" fmla="*/ 8706807 w 31813786"/>
              <a:gd name="connsiteY21" fmla="*/ 1539863 h 5220011"/>
              <a:gd name="connsiteX22" fmla="*/ 8790709 w 31813786"/>
              <a:gd name="connsiteY22" fmla="*/ 1670781 h 5220011"/>
              <a:gd name="connsiteX23" fmla="*/ 8960133 w 31813786"/>
              <a:gd name="connsiteY23" fmla="*/ 1574924 h 5220011"/>
              <a:gd name="connsiteX24" fmla="*/ 9298594 w 31813786"/>
              <a:gd name="connsiteY24" fmla="*/ 1505029 h 5220011"/>
              <a:gd name="connsiteX25" fmla="*/ 9997651 w 31813786"/>
              <a:gd name="connsiteY25" fmla="*/ 1444236 h 5220011"/>
              <a:gd name="connsiteX26" fmla="*/ 10436521 w 31813786"/>
              <a:gd name="connsiteY26" fmla="*/ 1197858 h 5220011"/>
              <a:gd name="connsiteX27" fmla="*/ 11441291 w 31813786"/>
              <a:gd name="connsiteY27" fmla="*/ 1675223 h 5220011"/>
              <a:gd name="connsiteX28" fmla="*/ 12457614 w 31813786"/>
              <a:gd name="connsiteY28" fmla="*/ 1336447 h 5220011"/>
              <a:gd name="connsiteX29" fmla="*/ 13277604 w 31813786"/>
              <a:gd name="connsiteY29" fmla="*/ 1151663 h 5220011"/>
              <a:gd name="connsiteX30" fmla="*/ 14465260 w 31813786"/>
              <a:gd name="connsiteY30" fmla="*/ 757887 h 5220011"/>
              <a:gd name="connsiteX31" fmla="*/ 15825300 w 31813786"/>
              <a:gd name="connsiteY31" fmla="*/ 969448 h 5220011"/>
              <a:gd name="connsiteX32" fmla="*/ 16505313 w 31813786"/>
              <a:gd name="connsiteY32" fmla="*/ 636992 h 5220011"/>
              <a:gd name="connsiteX33" fmla="*/ 17208004 w 31813786"/>
              <a:gd name="connsiteY33" fmla="*/ 516097 h 5220011"/>
              <a:gd name="connsiteX34" fmla="*/ 17752021 w 31813786"/>
              <a:gd name="connsiteY34" fmla="*/ 606768 h 5220011"/>
              <a:gd name="connsiteX35" fmla="*/ 18409374 w 31813786"/>
              <a:gd name="connsiteY35" fmla="*/ 364983 h 5220011"/>
              <a:gd name="connsiteX36" fmla="*/ 18976059 w 31813786"/>
              <a:gd name="connsiteY36" fmla="*/ 455654 h 5220011"/>
              <a:gd name="connsiteX37" fmla="*/ 19565408 w 31813786"/>
              <a:gd name="connsiteY37" fmla="*/ 2303 h 5220011"/>
              <a:gd name="connsiteX38" fmla="*/ 20109428 w 31813786"/>
              <a:gd name="connsiteY38" fmla="*/ 546317 h 5220011"/>
              <a:gd name="connsiteX39" fmla="*/ 20449445 w 31813786"/>
              <a:gd name="connsiteY39" fmla="*/ 999663 h 5220011"/>
              <a:gd name="connsiteX40" fmla="*/ 21152130 w 31813786"/>
              <a:gd name="connsiteY40" fmla="*/ 516106 h 5220011"/>
              <a:gd name="connsiteX41" fmla="*/ 21764146 w 31813786"/>
              <a:gd name="connsiteY41" fmla="*/ 727654 h 5220011"/>
              <a:gd name="connsiteX42" fmla="*/ 22602837 w 31813786"/>
              <a:gd name="connsiteY42" fmla="*/ 1362343 h 5220011"/>
              <a:gd name="connsiteX43" fmla="*/ 22897512 w 31813786"/>
              <a:gd name="connsiteY43" fmla="*/ 757878 h 5220011"/>
              <a:gd name="connsiteX44" fmla="*/ 23645533 w 31813786"/>
              <a:gd name="connsiteY44" fmla="*/ 727659 h 5220011"/>
              <a:gd name="connsiteX45" fmla="*/ 24393556 w 31813786"/>
              <a:gd name="connsiteY45" fmla="*/ 395202 h 5220011"/>
              <a:gd name="connsiteX46" fmla="*/ 25504254 w 31813786"/>
              <a:gd name="connsiteY46" fmla="*/ 1543685 h 5220011"/>
              <a:gd name="connsiteX47" fmla="*/ 26116273 w 31813786"/>
              <a:gd name="connsiteY47" fmla="*/ 1090334 h 5220011"/>
              <a:gd name="connsiteX48" fmla="*/ 26546948 w 31813786"/>
              <a:gd name="connsiteY48" fmla="*/ 878773 h 5220011"/>
              <a:gd name="connsiteX49" fmla="*/ 30431453 w 31813786"/>
              <a:gd name="connsiteY49" fmla="*/ 5214138 h 5220011"/>
              <a:gd name="connsiteX50" fmla="*/ 12049 w 31813786"/>
              <a:gd name="connsiteY50" fmla="*/ 5220013 h 5220011"/>
              <a:gd name="connsiteX51" fmla="*/ 2559 w 31813786"/>
              <a:gd name="connsiteY51" fmla="*/ 3792424 h 5220011"/>
              <a:gd name="connsiteX52" fmla="*/ 202583 w 31813786"/>
              <a:gd name="connsiteY52" fmla="*/ 3525724 h 5220011"/>
              <a:gd name="connsiteX53" fmla="*/ 458567 w 31813786"/>
              <a:gd name="connsiteY53" fmla="*/ 3611450 h 5220011"/>
              <a:gd name="connsiteX54" fmla="*/ 696691 w 31813786"/>
              <a:gd name="connsiteY54" fmla="*/ 3420950 h 5220011"/>
              <a:gd name="connsiteX55" fmla="*/ 896716 w 31813786"/>
              <a:gd name="connsiteY55" fmla="*/ 3287600 h 5220011"/>
              <a:gd name="connsiteX56" fmla="*/ 1039591 w 31813786"/>
              <a:gd name="connsiteY56" fmla="*/ 3011375 h 5220011"/>
              <a:gd name="connsiteX57" fmla="*/ 1411065 w 31813786"/>
              <a:gd name="connsiteY57" fmla="*/ 2878025 h 5220011"/>
              <a:gd name="connsiteX58" fmla="*/ 1685925 w 31813786"/>
              <a:gd name="connsiteY58" fmla="*/ 2811349 h 5220011"/>
              <a:gd name="connsiteX59" fmla="*/ 1856372 w 31813786"/>
              <a:gd name="connsiteY59" fmla="*/ 2588263 h 5220011"/>
              <a:gd name="connsiteX60" fmla="*/ 1976688 w 31813786"/>
              <a:gd name="connsiteY60" fmla="*/ 2632379 h 5220011"/>
              <a:gd name="connsiteX61" fmla="*/ 2096364 w 31813786"/>
              <a:gd name="connsiteY61" fmla="*/ 2476972 h 5220011"/>
              <a:gd name="connsiteX62" fmla="*/ 2345657 w 31813786"/>
              <a:gd name="connsiteY62" fmla="*/ 2479979 h 5220011"/>
              <a:gd name="connsiteX63" fmla="*/ 2480371 w 31813786"/>
              <a:gd name="connsiteY63" fmla="*/ 2628871 h 5220011"/>
              <a:gd name="connsiteX64" fmla="*/ 2674520 w 31813786"/>
              <a:gd name="connsiteY64" fmla="*/ 2576232 h 5220011"/>
              <a:gd name="connsiteX65" fmla="*/ 3007393 w 31813786"/>
              <a:gd name="connsiteY65" fmla="*/ 2544148 h 5220011"/>
              <a:gd name="connsiteX66" fmla="*/ 3316064 w 31813786"/>
              <a:gd name="connsiteY66" fmla="*/ 2554175 h 5220011"/>
              <a:gd name="connsiteX67" fmla="*/ 3380372 w 31813786"/>
              <a:gd name="connsiteY67" fmla="*/ 2407790 h 5220011"/>
              <a:gd name="connsiteX68" fmla="*/ 3510718 w 31813786"/>
              <a:gd name="connsiteY68" fmla="*/ 2314963 h 5220011"/>
              <a:gd name="connsiteX0" fmla="*/ 3510718 w 31813786"/>
              <a:gd name="connsiteY0" fmla="*/ 2314963 h 5220011"/>
              <a:gd name="connsiteX1" fmla="*/ 3834130 w 31813786"/>
              <a:gd name="connsiteY1" fmla="*/ 2124853 h 5220011"/>
              <a:gd name="connsiteX2" fmla="*/ 4068538 w 31813786"/>
              <a:gd name="connsiteY2" fmla="*/ 1879759 h 5220011"/>
              <a:gd name="connsiteX3" fmla="*/ 4447871 w 31813786"/>
              <a:gd name="connsiteY3" fmla="*/ 1929367 h 5220011"/>
              <a:gd name="connsiteX4" fmla="*/ 4932915 w 31813786"/>
              <a:gd name="connsiteY4" fmla="*/ 1735383 h 5220011"/>
              <a:gd name="connsiteX5" fmla="*/ 5055885 w 31813786"/>
              <a:gd name="connsiteY5" fmla="*/ 1744085 h 5220011"/>
              <a:gd name="connsiteX6" fmla="*/ 5262183 w 31813786"/>
              <a:gd name="connsiteY6" fmla="*/ 1452063 h 5220011"/>
              <a:gd name="connsiteX7" fmla="*/ 5527059 w 31813786"/>
              <a:gd name="connsiteY7" fmla="*/ 1877899 h 5220011"/>
              <a:gd name="connsiteX8" fmla="*/ 5685000 w 31813786"/>
              <a:gd name="connsiteY8" fmla="*/ 1313834 h 5220011"/>
              <a:gd name="connsiteX9" fmla="*/ 6111999 w 31813786"/>
              <a:gd name="connsiteY9" fmla="*/ 1040629 h 5220011"/>
              <a:gd name="connsiteX10" fmla="*/ 6234198 w 31813786"/>
              <a:gd name="connsiteY10" fmla="*/ 711668 h 5220011"/>
              <a:gd name="connsiteX11" fmla="*/ 6780318 w 31813786"/>
              <a:gd name="connsiteY11" fmla="*/ 865927 h 5220011"/>
              <a:gd name="connsiteX12" fmla="*/ 6991551 w 31813786"/>
              <a:gd name="connsiteY12" fmla="*/ 646621 h 5220011"/>
              <a:gd name="connsiteX13" fmla="*/ 7181354 w 31813786"/>
              <a:gd name="connsiteY13" fmla="*/ 571815 h 5220011"/>
              <a:gd name="connsiteX14" fmla="*/ 7486502 w 31813786"/>
              <a:gd name="connsiteY14" fmla="*/ 55848 h 5220011"/>
              <a:gd name="connsiteX15" fmla="*/ 7781108 w 31813786"/>
              <a:gd name="connsiteY15" fmla="*/ 168617 h 5220011"/>
              <a:gd name="connsiteX16" fmla="*/ 7901151 w 31813786"/>
              <a:gd name="connsiteY16" fmla="*/ 379293 h 5220011"/>
              <a:gd name="connsiteX17" fmla="*/ 8131660 w 31813786"/>
              <a:gd name="connsiteY17" fmla="*/ 649784 h 5220011"/>
              <a:gd name="connsiteX18" fmla="*/ 8253256 w 31813786"/>
              <a:gd name="connsiteY18" fmla="*/ 1075977 h 5220011"/>
              <a:gd name="connsiteX19" fmla="*/ 8413762 w 31813786"/>
              <a:gd name="connsiteY19" fmla="*/ 1247628 h 5220011"/>
              <a:gd name="connsiteX20" fmla="*/ 8595143 w 31813786"/>
              <a:gd name="connsiteY20" fmla="*/ 1505817 h 5220011"/>
              <a:gd name="connsiteX21" fmla="*/ 8706807 w 31813786"/>
              <a:gd name="connsiteY21" fmla="*/ 1539863 h 5220011"/>
              <a:gd name="connsiteX22" fmla="*/ 8790709 w 31813786"/>
              <a:gd name="connsiteY22" fmla="*/ 1670781 h 5220011"/>
              <a:gd name="connsiteX23" fmla="*/ 8960133 w 31813786"/>
              <a:gd name="connsiteY23" fmla="*/ 1574924 h 5220011"/>
              <a:gd name="connsiteX24" fmla="*/ 9298594 w 31813786"/>
              <a:gd name="connsiteY24" fmla="*/ 1505029 h 5220011"/>
              <a:gd name="connsiteX25" fmla="*/ 9997651 w 31813786"/>
              <a:gd name="connsiteY25" fmla="*/ 1444236 h 5220011"/>
              <a:gd name="connsiteX26" fmla="*/ 10436521 w 31813786"/>
              <a:gd name="connsiteY26" fmla="*/ 1197858 h 5220011"/>
              <a:gd name="connsiteX27" fmla="*/ 11441291 w 31813786"/>
              <a:gd name="connsiteY27" fmla="*/ 1675223 h 5220011"/>
              <a:gd name="connsiteX28" fmla="*/ 12457614 w 31813786"/>
              <a:gd name="connsiteY28" fmla="*/ 1336447 h 5220011"/>
              <a:gd name="connsiteX29" fmla="*/ 13277604 w 31813786"/>
              <a:gd name="connsiteY29" fmla="*/ 1151663 h 5220011"/>
              <a:gd name="connsiteX30" fmla="*/ 14465260 w 31813786"/>
              <a:gd name="connsiteY30" fmla="*/ 757887 h 5220011"/>
              <a:gd name="connsiteX31" fmla="*/ 15825300 w 31813786"/>
              <a:gd name="connsiteY31" fmla="*/ 969448 h 5220011"/>
              <a:gd name="connsiteX32" fmla="*/ 16505313 w 31813786"/>
              <a:gd name="connsiteY32" fmla="*/ 636992 h 5220011"/>
              <a:gd name="connsiteX33" fmla="*/ 17208004 w 31813786"/>
              <a:gd name="connsiteY33" fmla="*/ 516097 h 5220011"/>
              <a:gd name="connsiteX34" fmla="*/ 17752021 w 31813786"/>
              <a:gd name="connsiteY34" fmla="*/ 606768 h 5220011"/>
              <a:gd name="connsiteX35" fmla="*/ 18409374 w 31813786"/>
              <a:gd name="connsiteY35" fmla="*/ 364983 h 5220011"/>
              <a:gd name="connsiteX36" fmla="*/ 18976059 w 31813786"/>
              <a:gd name="connsiteY36" fmla="*/ 455654 h 5220011"/>
              <a:gd name="connsiteX37" fmla="*/ 19565408 w 31813786"/>
              <a:gd name="connsiteY37" fmla="*/ 2303 h 5220011"/>
              <a:gd name="connsiteX38" fmla="*/ 20109428 w 31813786"/>
              <a:gd name="connsiteY38" fmla="*/ 546317 h 5220011"/>
              <a:gd name="connsiteX39" fmla="*/ 20449445 w 31813786"/>
              <a:gd name="connsiteY39" fmla="*/ 999663 h 5220011"/>
              <a:gd name="connsiteX40" fmla="*/ 21152130 w 31813786"/>
              <a:gd name="connsiteY40" fmla="*/ 516106 h 5220011"/>
              <a:gd name="connsiteX41" fmla="*/ 21764146 w 31813786"/>
              <a:gd name="connsiteY41" fmla="*/ 727654 h 5220011"/>
              <a:gd name="connsiteX42" fmla="*/ 22602837 w 31813786"/>
              <a:gd name="connsiteY42" fmla="*/ 1362343 h 5220011"/>
              <a:gd name="connsiteX43" fmla="*/ 22897512 w 31813786"/>
              <a:gd name="connsiteY43" fmla="*/ 757878 h 5220011"/>
              <a:gd name="connsiteX44" fmla="*/ 23645533 w 31813786"/>
              <a:gd name="connsiteY44" fmla="*/ 727659 h 5220011"/>
              <a:gd name="connsiteX45" fmla="*/ 24393556 w 31813786"/>
              <a:gd name="connsiteY45" fmla="*/ 395202 h 5220011"/>
              <a:gd name="connsiteX46" fmla="*/ 25504254 w 31813786"/>
              <a:gd name="connsiteY46" fmla="*/ 1543685 h 5220011"/>
              <a:gd name="connsiteX47" fmla="*/ 26116273 w 31813786"/>
              <a:gd name="connsiteY47" fmla="*/ 1090334 h 5220011"/>
              <a:gd name="connsiteX48" fmla="*/ 26546948 w 31813786"/>
              <a:gd name="connsiteY48" fmla="*/ 878773 h 5220011"/>
              <a:gd name="connsiteX49" fmla="*/ 30431453 w 31813786"/>
              <a:gd name="connsiteY49" fmla="*/ 5214138 h 5220011"/>
              <a:gd name="connsiteX50" fmla="*/ 12049 w 31813786"/>
              <a:gd name="connsiteY50" fmla="*/ 5220013 h 5220011"/>
              <a:gd name="connsiteX51" fmla="*/ 2559 w 31813786"/>
              <a:gd name="connsiteY51" fmla="*/ 3792424 h 5220011"/>
              <a:gd name="connsiteX52" fmla="*/ 202583 w 31813786"/>
              <a:gd name="connsiteY52" fmla="*/ 3525724 h 5220011"/>
              <a:gd name="connsiteX53" fmla="*/ 458567 w 31813786"/>
              <a:gd name="connsiteY53" fmla="*/ 3611450 h 5220011"/>
              <a:gd name="connsiteX54" fmla="*/ 696691 w 31813786"/>
              <a:gd name="connsiteY54" fmla="*/ 3420950 h 5220011"/>
              <a:gd name="connsiteX55" fmla="*/ 896716 w 31813786"/>
              <a:gd name="connsiteY55" fmla="*/ 3287600 h 5220011"/>
              <a:gd name="connsiteX56" fmla="*/ 1039591 w 31813786"/>
              <a:gd name="connsiteY56" fmla="*/ 3011375 h 5220011"/>
              <a:gd name="connsiteX57" fmla="*/ 1411065 w 31813786"/>
              <a:gd name="connsiteY57" fmla="*/ 2878025 h 5220011"/>
              <a:gd name="connsiteX58" fmla="*/ 1685925 w 31813786"/>
              <a:gd name="connsiteY58" fmla="*/ 2811349 h 5220011"/>
              <a:gd name="connsiteX59" fmla="*/ 1856372 w 31813786"/>
              <a:gd name="connsiteY59" fmla="*/ 2588263 h 5220011"/>
              <a:gd name="connsiteX60" fmla="*/ 1976688 w 31813786"/>
              <a:gd name="connsiteY60" fmla="*/ 2632379 h 5220011"/>
              <a:gd name="connsiteX61" fmla="*/ 2096364 w 31813786"/>
              <a:gd name="connsiteY61" fmla="*/ 2476972 h 5220011"/>
              <a:gd name="connsiteX62" fmla="*/ 2345657 w 31813786"/>
              <a:gd name="connsiteY62" fmla="*/ 2479979 h 5220011"/>
              <a:gd name="connsiteX63" fmla="*/ 2480371 w 31813786"/>
              <a:gd name="connsiteY63" fmla="*/ 2628871 h 5220011"/>
              <a:gd name="connsiteX64" fmla="*/ 2674520 w 31813786"/>
              <a:gd name="connsiteY64" fmla="*/ 2576232 h 5220011"/>
              <a:gd name="connsiteX65" fmla="*/ 3007393 w 31813786"/>
              <a:gd name="connsiteY65" fmla="*/ 2544148 h 5220011"/>
              <a:gd name="connsiteX66" fmla="*/ 3316064 w 31813786"/>
              <a:gd name="connsiteY66" fmla="*/ 2554175 h 5220011"/>
              <a:gd name="connsiteX67" fmla="*/ 3380372 w 31813786"/>
              <a:gd name="connsiteY67" fmla="*/ 2407790 h 5220011"/>
              <a:gd name="connsiteX68" fmla="*/ 3510718 w 31813786"/>
              <a:gd name="connsiteY68" fmla="*/ 2314963 h 5220011"/>
              <a:gd name="connsiteX0" fmla="*/ 3510718 w 31875986"/>
              <a:gd name="connsiteY0" fmla="*/ 2314963 h 5220011"/>
              <a:gd name="connsiteX1" fmla="*/ 3834130 w 31875986"/>
              <a:gd name="connsiteY1" fmla="*/ 2124853 h 5220011"/>
              <a:gd name="connsiteX2" fmla="*/ 4068538 w 31875986"/>
              <a:gd name="connsiteY2" fmla="*/ 1879759 h 5220011"/>
              <a:gd name="connsiteX3" fmla="*/ 4447871 w 31875986"/>
              <a:gd name="connsiteY3" fmla="*/ 1929367 h 5220011"/>
              <a:gd name="connsiteX4" fmla="*/ 4932915 w 31875986"/>
              <a:gd name="connsiteY4" fmla="*/ 1735383 h 5220011"/>
              <a:gd name="connsiteX5" fmla="*/ 5055885 w 31875986"/>
              <a:gd name="connsiteY5" fmla="*/ 1744085 h 5220011"/>
              <a:gd name="connsiteX6" fmla="*/ 5262183 w 31875986"/>
              <a:gd name="connsiteY6" fmla="*/ 1452063 h 5220011"/>
              <a:gd name="connsiteX7" fmla="*/ 5527059 w 31875986"/>
              <a:gd name="connsiteY7" fmla="*/ 1877899 h 5220011"/>
              <a:gd name="connsiteX8" fmla="*/ 5685000 w 31875986"/>
              <a:gd name="connsiteY8" fmla="*/ 1313834 h 5220011"/>
              <a:gd name="connsiteX9" fmla="*/ 6111999 w 31875986"/>
              <a:gd name="connsiteY9" fmla="*/ 1040629 h 5220011"/>
              <a:gd name="connsiteX10" fmla="*/ 6234198 w 31875986"/>
              <a:gd name="connsiteY10" fmla="*/ 711668 h 5220011"/>
              <a:gd name="connsiteX11" fmla="*/ 6780318 w 31875986"/>
              <a:gd name="connsiteY11" fmla="*/ 865927 h 5220011"/>
              <a:gd name="connsiteX12" fmla="*/ 6991551 w 31875986"/>
              <a:gd name="connsiteY12" fmla="*/ 646621 h 5220011"/>
              <a:gd name="connsiteX13" fmla="*/ 7181354 w 31875986"/>
              <a:gd name="connsiteY13" fmla="*/ 571815 h 5220011"/>
              <a:gd name="connsiteX14" fmla="*/ 7486502 w 31875986"/>
              <a:gd name="connsiteY14" fmla="*/ 55848 h 5220011"/>
              <a:gd name="connsiteX15" fmla="*/ 7781108 w 31875986"/>
              <a:gd name="connsiteY15" fmla="*/ 168617 h 5220011"/>
              <a:gd name="connsiteX16" fmla="*/ 7901151 w 31875986"/>
              <a:gd name="connsiteY16" fmla="*/ 379293 h 5220011"/>
              <a:gd name="connsiteX17" fmla="*/ 8131660 w 31875986"/>
              <a:gd name="connsiteY17" fmla="*/ 649784 h 5220011"/>
              <a:gd name="connsiteX18" fmla="*/ 8253256 w 31875986"/>
              <a:gd name="connsiteY18" fmla="*/ 1075977 h 5220011"/>
              <a:gd name="connsiteX19" fmla="*/ 8413762 w 31875986"/>
              <a:gd name="connsiteY19" fmla="*/ 1247628 h 5220011"/>
              <a:gd name="connsiteX20" fmla="*/ 8595143 w 31875986"/>
              <a:gd name="connsiteY20" fmla="*/ 1505817 h 5220011"/>
              <a:gd name="connsiteX21" fmla="*/ 8706807 w 31875986"/>
              <a:gd name="connsiteY21" fmla="*/ 1539863 h 5220011"/>
              <a:gd name="connsiteX22" fmla="*/ 8790709 w 31875986"/>
              <a:gd name="connsiteY22" fmla="*/ 1670781 h 5220011"/>
              <a:gd name="connsiteX23" fmla="*/ 8960133 w 31875986"/>
              <a:gd name="connsiteY23" fmla="*/ 1574924 h 5220011"/>
              <a:gd name="connsiteX24" fmla="*/ 9298594 w 31875986"/>
              <a:gd name="connsiteY24" fmla="*/ 1505029 h 5220011"/>
              <a:gd name="connsiteX25" fmla="*/ 9997651 w 31875986"/>
              <a:gd name="connsiteY25" fmla="*/ 1444236 h 5220011"/>
              <a:gd name="connsiteX26" fmla="*/ 10436521 w 31875986"/>
              <a:gd name="connsiteY26" fmla="*/ 1197858 h 5220011"/>
              <a:gd name="connsiteX27" fmla="*/ 11441291 w 31875986"/>
              <a:gd name="connsiteY27" fmla="*/ 1675223 h 5220011"/>
              <a:gd name="connsiteX28" fmla="*/ 12457614 w 31875986"/>
              <a:gd name="connsiteY28" fmla="*/ 1336447 h 5220011"/>
              <a:gd name="connsiteX29" fmla="*/ 13277604 w 31875986"/>
              <a:gd name="connsiteY29" fmla="*/ 1151663 h 5220011"/>
              <a:gd name="connsiteX30" fmla="*/ 14465260 w 31875986"/>
              <a:gd name="connsiteY30" fmla="*/ 757887 h 5220011"/>
              <a:gd name="connsiteX31" fmla="*/ 15825300 w 31875986"/>
              <a:gd name="connsiteY31" fmla="*/ 969448 h 5220011"/>
              <a:gd name="connsiteX32" fmla="*/ 16505313 w 31875986"/>
              <a:gd name="connsiteY32" fmla="*/ 636992 h 5220011"/>
              <a:gd name="connsiteX33" fmla="*/ 17208004 w 31875986"/>
              <a:gd name="connsiteY33" fmla="*/ 516097 h 5220011"/>
              <a:gd name="connsiteX34" fmla="*/ 17752021 w 31875986"/>
              <a:gd name="connsiteY34" fmla="*/ 606768 h 5220011"/>
              <a:gd name="connsiteX35" fmla="*/ 18409374 w 31875986"/>
              <a:gd name="connsiteY35" fmla="*/ 364983 h 5220011"/>
              <a:gd name="connsiteX36" fmla="*/ 18976059 w 31875986"/>
              <a:gd name="connsiteY36" fmla="*/ 455654 h 5220011"/>
              <a:gd name="connsiteX37" fmla="*/ 19565408 w 31875986"/>
              <a:gd name="connsiteY37" fmla="*/ 2303 h 5220011"/>
              <a:gd name="connsiteX38" fmla="*/ 20109428 w 31875986"/>
              <a:gd name="connsiteY38" fmla="*/ 546317 h 5220011"/>
              <a:gd name="connsiteX39" fmla="*/ 20449445 w 31875986"/>
              <a:gd name="connsiteY39" fmla="*/ 999663 h 5220011"/>
              <a:gd name="connsiteX40" fmla="*/ 21152130 w 31875986"/>
              <a:gd name="connsiteY40" fmla="*/ 516106 h 5220011"/>
              <a:gd name="connsiteX41" fmla="*/ 21764146 w 31875986"/>
              <a:gd name="connsiteY41" fmla="*/ 727654 h 5220011"/>
              <a:gd name="connsiteX42" fmla="*/ 22602837 w 31875986"/>
              <a:gd name="connsiteY42" fmla="*/ 1362343 h 5220011"/>
              <a:gd name="connsiteX43" fmla="*/ 22897512 w 31875986"/>
              <a:gd name="connsiteY43" fmla="*/ 757878 h 5220011"/>
              <a:gd name="connsiteX44" fmla="*/ 23645533 w 31875986"/>
              <a:gd name="connsiteY44" fmla="*/ 727659 h 5220011"/>
              <a:gd name="connsiteX45" fmla="*/ 24393556 w 31875986"/>
              <a:gd name="connsiteY45" fmla="*/ 395202 h 5220011"/>
              <a:gd name="connsiteX46" fmla="*/ 25504254 w 31875986"/>
              <a:gd name="connsiteY46" fmla="*/ 1543685 h 5220011"/>
              <a:gd name="connsiteX47" fmla="*/ 26116273 w 31875986"/>
              <a:gd name="connsiteY47" fmla="*/ 1090334 h 5220011"/>
              <a:gd name="connsiteX48" fmla="*/ 26546948 w 31875986"/>
              <a:gd name="connsiteY48" fmla="*/ 878773 h 5220011"/>
              <a:gd name="connsiteX49" fmla="*/ 26932294 w 31875986"/>
              <a:gd name="connsiteY49" fmla="*/ 1150782 h 5220011"/>
              <a:gd name="connsiteX50" fmla="*/ 30431453 w 31875986"/>
              <a:gd name="connsiteY50" fmla="*/ 5214138 h 5220011"/>
              <a:gd name="connsiteX51" fmla="*/ 12049 w 31875986"/>
              <a:gd name="connsiteY51" fmla="*/ 5220013 h 5220011"/>
              <a:gd name="connsiteX52" fmla="*/ 2559 w 31875986"/>
              <a:gd name="connsiteY52" fmla="*/ 3792424 h 5220011"/>
              <a:gd name="connsiteX53" fmla="*/ 202583 w 31875986"/>
              <a:gd name="connsiteY53" fmla="*/ 3525724 h 5220011"/>
              <a:gd name="connsiteX54" fmla="*/ 458567 w 31875986"/>
              <a:gd name="connsiteY54" fmla="*/ 3611450 h 5220011"/>
              <a:gd name="connsiteX55" fmla="*/ 696691 w 31875986"/>
              <a:gd name="connsiteY55" fmla="*/ 3420950 h 5220011"/>
              <a:gd name="connsiteX56" fmla="*/ 896716 w 31875986"/>
              <a:gd name="connsiteY56" fmla="*/ 3287600 h 5220011"/>
              <a:gd name="connsiteX57" fmla="*/ 1039591 w 31875986"/>
              <a:gd name="connsiteY57" fmla="*/ 3011375 h 5220011"/>
              <a:gd name="connsiteX58" fmla="*/ 1411065 w 31875986"/>
              <a:gd name="connsiteY58" fmla="*/ 2878025 h 5220011"/>
              <a:gd name="connsiteX59" fmla="*/ 1685925 w 31875986"/>
              <a:gd name="connsiteY59" fmla="*/ 2811349 h 5220011"/>
              <a:gd name="connsiteX60" fmla="*/ 1856372 w 31875986"/>
              <a:gd name="connsiteY60" fmla="*/ 2588263 h 5220011"/>
              <a:gd name="connsiteX61" fmla="*/ 1976688 w 31875986"/>
              <a:gd name="connsiteY61" fmla="*/ 2632379 h 5220011"/>
              <a:gd name="connsiteX62" fmla="*/ 2096364 w 31875986"/>
              <a:gd name="connsiteY62" fmla="*/ 2476972 h 5220011"/>
              <a:gd name="connsiteX63" fmla="*/ 2345657 w 31875986"/>
              <a:gd name="connsiteY63" fmla="*/ 2479979 h 5220011"/>
              <a:gd name="connsiteX64" fmla="*/ 2480371 w 31875986"/>
              <a:gd name="connsiteY64" fmla="*/ 2628871 h 5220011"/>
              <a:gd name="connsiteX65" fmla="*/ 2674520 w 31875986"/>
              <a:gd name="connsiteY65" fmla="*/ 2576232 h 5220011"/>
              <a:gd name="connsiteX66" fmla="*/ 3007393 w 31875986"/>
              <a:gd name="connsiteY66" fmla="*/ 2544148 h 5220011"/>
              <a:gd name="connsiteX67" fmla="*/ 3316064 w 31875986"/>
              <a:gd name="connsiteY67" fmla="*/ 2554175 h 5220011"/>
              <a:gd name="connsiteX68" fmla="*/ 3380372 w 31875986"/>
              <a:gd name="connsiteY68" fmla="*/ 2407790 h 5220011"/>
              <a:gd name="connsiteX69" fmla="*/ 3510718 w 31875986"/>
              <a:gd name="connsiteY69" fmla="*/ 2314963 h 5220011"/>
              <a:gd name="connsiteX0" fmla="*/ 3510718 w 31904317"/>
              <a:gd name="connsiteY0" fmla="*/ 2314963 h 5220011"/>
              <a:gd name="connsiteX1" fmla="*/ 3834130 w 31904317"/>
              <a:gd name="connsiteY1" fmla="*/ 2124853 h 5220011"/>
              <a:gd name="connsiteX2" fmla="*/ 4068538 w 31904317"/>
              <a:gd name="connsiteY2" fmla="*/ 1879759 h 5220011"/>
              <a:gd name="connsiteX3" fmla="*/ 4447871 w 31904317"/>
              <a:gd name="connsiteY3" fmla="*/ 1929367 h 5220011"/>
              <a:gd name="connsiteX4" fmla="*/ 4932915 w 31904317"/>
              <a:gd name="connsiteY4" fmla="*/ 1735383 h 5220011"/>
              <a:gd name="connsiteX5" fmla="*/ 5055885 w 31904317"/>
              <a:gd name="connsiteY5" fmla="*/ 1744085 h 5220011"/>
              <a:gd name="connsiteX6" fmla="*/ 5262183 w 31904317"/>
              <a:gd name="connsiteY6" fmla="*/ 1452063 h 5220011"/>
              <a:gd name="connsiteX7" fmla="*/ 5527059 w 31904317"/>
              <a:gd name="connsiteY7" fmla="*/ 1877899 h 5220011"/>
              <a:gd name="connsiteX8" fmla="*/ 5685000 w 31904317"/>
              <a:gd name="connsiteY8" fmla="*/ 1313834 h 5220011"/>
              <a:gd name="connsiteX9" fmla="*/ 6111999 w 31904317"/>
              <a:gd name="connsiteY9" fmla="*/ 1040629 h 5220011"/>
              <a:gd name="connsiteX10" fmla="*/ 6234198 w 31904317"/>
              <a:gd name="connsiteY10" fmla="*/ 711668 h 5220011"/>
              <a:gd name="connsiteX11" fmla="*/ 6780318 w 31904317"/>
              <a:gd name="connsiteY11" fmla="*/ 865927 h 5220011"/>
              <a:gd name="connsiteX12" fmla="*/ 6991551 w 31904317"/>
              <a:gd name="connsiteY12" fmla="*/ 646621 h 5220011"/>
              <a:gd name="connsiteX13" fmla="*/ 7181354 w 31904317"/>
              <a:gd name="connsiteY13" fmla="*/ 571815 h 5220011"/>
              <a:gd name="connsiteX14" fmla="*/ 7486502 w 31904317"/>
              <a:gd name="connsiteY14" fmla="*/ 55848 h 5220011"/>
              <a:gd name="connsiteX15" fmla="*/ 7781108 w 31904317"/>
              <a:gd name="connsiteY15" fmla="*/ 168617 h 5220011"/>
              <a:gd name="connsiteX16" fmla="*/ 7901151 w 31904317"/>
              <a:gd name="connsiteY16" fmla="*/ 379293 h 5220011"/>
              <a:gd name="connsiteX17" fmla="*/ 8131660 w 31904317"/>
              <a:gd name="connsiteY17" fmla="*/ 649784 h 5220011"/>
              <a:gd name="connsiteX18" fmla="*/ 8253256 w 31904317"/>
              <a:gd name="connsiteY18" fmla="*/ 1075977 h 5220011"/>
              <a:gd name="connsiteX19" fmla="*/ 8413762 w 31904317"/>
              <a:gd name="connsiteY19" fmla="*/ 1247628 h 5220011"/>
              <a:gd name="connsiteX20" fmla="*/ 8595143 w 31904317"/>
              <a:gd name="connsiteY20" fmla="*/ 1505817 h 5220011"/>
              <a:gd name="connsiteX21" fmla="*/ 8706807 w 31904317"/>
              <a:gd name="connsiteY21" fmla="*/ 1539863 h 5220011"/>
              <a:gd name="connsiteX22" fmla="*/ 8790709 w 31904317"/>
              <a:gd name="connsiteY22" fmla="*/ 1670781 h 5220011"/>
              <a:gd name="connsiteX23" fmla="*/ 8960133 w 31904317"/>
              <a:gd name="connsiteY23" fmla="*/ 1574924 h 5220011"/>
              <a:gd name="connsiteX24" fmla="*/ 9298594 w 31904317"/>
              <a:gd name="connsiteY24" fmla="*/ 1505029 h 5220011"/>
              <a:gd name="connsiteX25" fmla="*/ 9997651 w 31904317"/>
              <a:gd name="connsiteY25" fmla="*/ 1444236 h 5220011"/>
              <a:gd name="connsiteX26" fmla="*/ 10436521 w 31904317"/>
              <a:gd name="connsiteY26" fmla="*/ 1197858 h 5220011"/>
              <a:gd name="connsiteX27" fmla="*/ 11441291 w 31904317"/>
              <a:gd name="connsiteY27" fmla="*/ 1675223 h 5220011"/>
              <a:gd name="connsiteX28" fmla="*/ 12457614 w 31904317"/>
              <a:gd name="connsiteY28" fmla="*/ 1336447 h 5220011"/>
              <a:gd name="connsiteX29" fmla="*/ 13277604 w 31904317"/>
              <a:gd name="connsiteY29" fmla="*/ 1151663 h 5220011"/>
              <a:gd name="connsiteX30" fmla="*/ 14465260 w 31904317"/>
              <a:gd name="connsiteY30" fmla="*/ 757887 h 5220011"/>
              <a:gd name="connsiteX31" fmla="*/ 15825300 w 31904317"/>
              <a:gd name="connsiteY31" fmla="*/ 969448 h 5220011"/>
              <a:gd name="connsiteX32" fmla="*/ 16505313 w 31904317"/>
              <a:gd name="connsiteY32" fmla="*/ 636992 h 5220011"/>
              <a:gd name="connsiteX33" fmla="*/ 17208004 w 31904317"/>
              <a:gd name="connsiteY33" fmla="*/ 516097 h 5220011"/>
              <a:gd name="connsiteX34" fmla="*/ 17752021 w 31904317"/>
              <a:gd name="connsiteY34" fmla="*/ 606768 h 5220011"/>
              <a:gd name="connsiteX35" fmla="*/ 18409374 w 31904317"/>
              <a:gd name="connsiteY35" fmla="*/ 364983 h 5220011"/>
              <a:gd name="connsiteX36" fmla="*/ 18976059 w 31904317"/>
              <a:gd name="connsiteY36" fmla="*/ 455654 h 5220011"/>
              <a:gd name="connsiteX37" fmla="*/ 19565408 w 31904317"/>
              <a:gd name="connsiteY37" fmla="*/ 2303 h 5220011"/>
              <a:gd name="connsiteX38" fmla="*/ 20109428 w 31904317"/>
              <a:gd name="connsiteY38" fmla="*/ 546317 h 5220011"/>
              <a:gd name="connsiteX39" fmla="*/ 20449445 w 31904317"/>
              <a:gd name="connsiteY39" fmla="*/ 999663 h 5220011"/>
              <a:gd name="connsiteX40" fmla="*/ 21152130 w 31904317"/>
              <a:gd name="connsiteY40" fmla="*/ 516106 h 5220011"/>
              <a:gd name="connsiteX41" fmla="*/ 21764146 w 31904317"/>
              <a:gd name="connsiteY41" fmla="*/ 727654 h 5220011"/>
              <a:gd name="connsiteX42" fmla="*/ 22602837 w 31904317"/>
              <a:gd name="connsiteY42" fmla="*/ 1362343 h 5220011"/>
              <a:gd name="connsiteX43" fmla="*/ 22897512 w 31904317"/>
              <a:gd name="connsiteY43" fmla="*/ 757878 h 5220011"/>
              <a:gd name="connsiteX44" fmla="*/ 23645533 w 31904317"/>
              <a:gd name="connsiteY44" fmla="*/ 727659 h 5220011"/>
              <a:gd name="connsiteX45" fmla="*/ 24393556 w 31904317"/>
              <a:gd name="connsiteY45" fmla="*/ 395202 h 5220011"/>
              <a:gd name="connsiteX46" fmla="*/ 25504254 w 31904317"/>
              <a:gd name="connsiteY46" fmla="*/ 1543685 h 5220011"/>
              <a:gd name="connsiteX47" fmla="*/ 26116273 w 31904317"/>
              <a:gd name="connsiteY47" fmla="*/ 1090334 h 5220011"/>
              <a:gd name="connsiteX48" fmla="*/ 26546948 w 31904317"/>
              <a:gd name="connsiteY48" fmla="*/ 878773 h 5220011"/>
              <a:gd name="connsiteX49" fmla="*/ 27136300 w 31904317"/>
              <a:gd name="connsiteY49" fmla="*/ 1725023 h 5220011"/>
              <a:gd name="connsiteX50" fmla="*/ 30431453 w 31904317"/>
              <a:gd name="connsiteY50" fmla="*/ 5214138 h 5220011"/>
              <a:gd name="connsiteX51" fmla="*/ 12049 w 31904317"/>
              <a:gd name="connsiteY51" fmla="*/ 5220013 h 5220011"/>
              <a:gd name="connsiteX52" fmla="*/ 2559 w 31904317"/>
              <a:gd name="connsiteY52" fmla="*/ 3792424 h 5220011"/>
              <a:gd name="connsiteX53" fmla="*/ 202583 w 31904317"/>
              <a:gd name="connsiteY53" fmla="*/ 3525724 h 5220011"/>
              <a:gd name="connsiteX54" fmla="*/ 458567 w 31904317"/>
              <a:gd name="connsiteY54" fmla="*/ 3611450 h 5220011"/>
              <a:gd name="connsiteX55" fmla="*/ 696691 w 31904317"/>
              <a:gd name="connsiteY55" fmla="*/ 3420950 h 5220011"/>
              <a:gd name="connsiteX56" fmla="*/ 896716 w 31904317"/>
              <a:gd name="connsiteY56" fmla="*/ 3287600 h 5220011"/>
              <a:gd name="connsiteX57" fmla="*/ 1039591 w 31904317"/>
              <a:gd name="connsiteY57" fmla="*/ 3011375 h 5220011"/>
              <a:gd name="connsiteX58" fmla="*/ 1411065 w 31904317"/>
              <a:gd name="connsiteY58" fmla="*/ 2878025 h 5220011"/>
              <a:gd name="connsiteX59" fmla="*/ 1685925 w 31904317"/>
              <a:gd name="connsiteY59" fmla="*/ 2811349 h 5220011"/>
              <a:gd name="connsiteX60" fmla="*/ 1856372 w 31904317"/>
              <a:gd name="connsiteY60" fmla="*/ 2588263 h 5220011"/>
              <a:gd name="connsiteX61" fmla="*/ 1976688 w 31904317"/>
              <a:gd name="connsiteY61" fmla="*/ 2632379 h 5220011"/>
              <a:gd name="connsiteX62" fmla="*/ 2096364 w 31904317"/>
              <a:gd name="connsiteY62" fmla="*/ 2476972 h 5220011"/>
              <a:gd name="connsiteX63" fmla="*/ 2345657 w 31904317"/>
              <a:gd name="connsiteY63" fmla="*/ 2479979 h 5220011"/>
              <a:gd name="connsiteX64" fmla="*/ 2480371 w 31904317"/>
              <a:gd name="connsiteY64" fmla="*/ 2628871 h 5220011"/>
              <a:gd name="connsiteX65" fmla="*/ 2674520 w 31904317"/>
              <a:gd name="connsiteY65" fmla="*/ 2576232 h 5220011"/>
              <a:gd name="connsiteX66" fmla="*/ 3007393 w 31904317"/>
              <a:gd name="connsiteY66" fmla="*/ 2544148 h 5220011"/>
              <a:gd name="connsiteX67" fmla="*/ 3316064 w 31904317"/>
              <a:gd name="connsiteY67" fmla="*/ 2554175 h 5220011"/>
              <a:gd name="connsiteX68" fmla="*/ 3380372 w 31904317"/>
              <a:gd name="connsiteY68" fmla="*/ 2407790 h 5220011"/>
              <a:gd name="connsiteX69" fmla="*/ 3510718 w 31904317"/>
              <a:gd name="connsiteY69" fmla="*/ 2314963 h 5220011"/>
              <a:gd name="connsiteX0" fmla="*/ 3510718 w 31904317"/>
              <a:gd name="connsiteY0" fmla="*/ 2314963 h 5220011"/>
              <a:gd name="connsiteX1" fmla="*/ 3834130 w 31904317"/>
              <a:gd name="connsiteY1" fmla="*/ 2124853 h 5220011"/>
              <a:gd name="connsiteX2" fmla="*/ 4068538 w 31904317"/>
              <a:gd name="connsiteY2" fmla="*/ 1879759 h 5220011"/>
              <a:gd name="connsiteX3" fmla="*/ 4447871 w 31904317"/>
              <a:gd name="connsiteY3" fmla="*/ 1929367 h 5220011"/>
              <a:gd name="connsiteX4" fmla="*/ 4932915 w 31904317"/>
              <a:gd name="connsiteY4" fmla="*/ 1735383 h 5220011"/>
              <a:gd name="connsiteX5" fmla="*/ 5055885 w 31904317"/>
              <a:gd name="connsiteY5" fmla="*/ 1744085 h 5220011"/>
              <a:gd name="connsiteX6" fmla="*/ 5262183 w 31904317"/>
              <a:gd name="connsiteY6" fmla="*/ 1452063 h 5220011"/>
              <a:gd name="connsiteX7" fmla="*/ 5527059 w 31904317"/>
              <a:gd name="connsiteY7" fmla="*/ 1877899 h 5220011"/>
              <a:gd name="connsiteX8" fmla="*/ 5685000 w 31904317"/>
              <a:gd name="connsiteY8" fmla="*/ 1313834 h 5220011"/>
              <a:gd name="connsiteX9" fmla="*/ 6111999 w 31904317"/>
              <a:gd name="connsiteY9" fmla="*/ 1040629 h 5220011"/>
              <a:gd name="connsiteX10" fmla="*/ 6234198 w 31904317"/>
              <a:gd name="connsiteY10" fmla="*/ 711668 h 5220011"/>
              <a:gd name="connsiteX11" fmla="*/ 6780318 w 31904317"/>
              <a:gd name="connsiteY11" fmla="*/ 865927 h 5220011"/>
              <a:gd name="connsiteX12" fmla="*/ 6991551 w 31904317"/>
              <a:gd name="connsiteY12" fmla="*/ 646621 h 5220011"/>
              <a:gd name="connsiteX13" fmla="*/ 7181354 w 31904317"/>
              <a:gd name="connsiteY13" fmla="*/ 571815 h 5220011"/>
              <a:gd name="connsiteX14" fmla="*/ 7486502 w 31904317"/>
              <a:gd name="connsiteY14" fmla="*/ 55848 h 5220011"/>
              <a:gd name="connsiteX15" fmla="*/ 7781108 w 31904317"/>
              <a:gd name="connsiteY15" fmla="*/ 168617 h 5220011"/>
              <a:gd name="connsiteX16" fmla="*/ 7901151 w 31904317"/>
              <a:gd name="connsiteY16" fmla="*/ 379293 h 5220011"/>
              <a:gd name="connsiteX17" fmla="*/ 8131660 w 31904317"/>
              <a:gd name="connsiteY17" fmla="*/ 649784 h 5220011"/>
              <a:gd name="connsiteX18" fmla="*/ 8253256 w 31904317"/>
              <a:gd name="connsiteY18" fmla="*/ 1075977 h 5220011"/>
              <a:gd name="connsiteX19" fmla="*/ 8413762 w 31904317"/>
              <a:gd name="connsiteY19" fmla="*/ 1247628 h 5220011"/>
              <a:gd name="connsiteX20" fmla="*/ 8595143 w 31904317"/>
              <a:gd name="connsiteY20" fmla="*/ 1505817 h 5220011"/>
              <a:gd name="connsiteX21" fmla="*/ 8706807 w 31904317"/>
              <a:gd name="connsiteY21" fmla="*/ 1539863 h 5220011"/>
              <a:gd name="connsiteX22" fmla="*/ 8790709 w 31904317"/>
              <a:gd name="connsiteY22" fmla="*/ 1670781 h 5220011"/>
              <a:gd name="connsiteX23" fmla="*/ 8960133 w 31904317"/>
              <a:gd name="connsiteY23" fmla="*/ 1574924 h 5220011"/>
              <a:gd name="connsiteX24" fmla="*/ 9298594 w 31904317"/>
              <a:gd name="connsiteY24" fmla="*/ 1505029 h 5220011"/>
              <a:gd name="connsiteX25" fmla="*/ 9997651 w 31904317"/>
              <a:gd name="connsiteY25" fmla="*/ 1444236 h 5220011"/>
              <a:gd name="connsiteX26" fmla="*/ 10436521 w 31904317"/>
              <a:gd name="connsiteY26" fmla="*/ 1197858 h 5220011"/>
              <a:gd name="connsiteX27" fmla="*/ 11441291 w 31904317"/>
              <a:gd name="connsiteY27" fmla="*/ 1675223 h 5220011"/>
              <a:gd name="connsiteX28" fmla="*/ 12457614 w 31904317"/>
              <a:gd name="connsiteY28" fmla="*/ 1336447 h 5220011"/>
              <a:gd name="connsiteX29" fmla="*/ 13277604 w 31904317"/>
              <a:gd name="connsiteY29" fmla="*/ 1151663 h 5220011"/>
              <a:gd name="connsiteX30" fmla="*/ 14465260 w 31904317"/>
              <a:gd name="connsiteY30" fmla="*/ 757887 h 5220011"/>
              <a:gd name="connsiteX31" fmla="*/ 15825300 w 31904317"/>
              <a:gd name="connsiteY31" fmla="*/ 969448 h 5220011"/>
              <a:gd name="connsiteX32" fmla="*/ 16505313 w 31904317"/>
              <a:gd name="connsiteY32" fmla="*/ 636992 h 5220011"/>
              <a:gd name="connsiteX33" fmla="*/ 17208004 w 31904317"/>
              <a:gd name="connsiteY33" fmla="*/ 516097 h 5220011"/>
              <a:gd name="connsiteX34" fmla="*/ 17752021 w 31904317"/>
              <a:gd name="connsiteY34" fmla="*/ 606768 h 5220011"/>
              <a:gd name="connsiteX35" fmla="*/ 18409374 w 31904317"/>
              <a:gd name="connsiteY35" fmla="*/ 364983 h 5220011"/>
              <a:gd name="connsiteX36" fmla="*/ 18976059 w 31904317"/>
              <a:gd name="connsiteY36" fmla="*/ 455654 h 5220011"/>
              <a:gd name="connsiteX37" fmla="*/ 19565408 w 31904317"/>
              <a:gd name="connsiteY37" fmla="*/ 2303 h 5220011"/>
              <a:gd name="connsiteX38" fmla="*/ 20109428 w 31904317"/>
              <a:gd name="connsiteY38" fmla="*/ 546317 h 5220011"/>
              <a:gd name="connsiteX39" fmla="*/ 20449445 w 31904317"/>
              <a:gd name="connsiteY39" fmla="*/ 999663 h 5220011"/>
              <a:gd name="connsiteX40" fmla="*/ 21152130 w 31904317"/>
              <a:gd name="connsiteY40" fmla="*/ 516106 h 5220011"/>
              <a:gd name="connsiteX41" fmla="*/ 21764146 w 31904317"/>
              <a:gd name="connsiteY41" fmla="*/ 727654 h 5220011"/>
              <a:gd name="connsiteX42" fmla="*/ 22602837 w 31904317"/>
              <a:gd name="connsiteY42" fmla="*/ 1362343 h 5220011"/>
              <a:gd name="connsiteX43" fmla="*/ 22897512 w 31904317"/>
              <a:gd name="connsiteY43" fmla="*/ 757878 h 5220011"/>
              <a:gd name="connsiteX44" fmla="*/ 23645533 w 31904317"/>
              <a:gd name="connsiteY44" fmla="*/ 727659 h 5220011"/>
              <a:gd name="connsiteX45" fmla="*/ 24393556 w 31904317"/>
              <a:gd name="connsiteY45" fmla="*/ 395202 h 5220011"/>
              <a:gd name="connsiteX46" fmla="*/ 25504254 w 31904317"/>
              <a:gd name="connsiteY46" fmla="*/ 1543685 h 5220011"/>
              <a:gd name="connsiteX47" fmla="*/ 26116273 w 31904317"/>
              <a:gd name="connsiteY47" fmla="*/ 1090334 h 5220011"/>
              <a:gd name="connsiteX48" fmla="*/ 26546948 w 31904317"/>
              <a:gd name="connsiteY48" fmla="*/ 878773 h 5220011"/>
              <a:gd name="connsiteX49" fmla="*/ 27136300 w 31904317"/>
              <a:gd name="connsiteY49" fmla="*/ 1725023 h 5220011"/>
              <a:gd name="connsiteX50" fmla="*/ 30431453 w 31904317"/>
              <a:gd name="connsiteY50" fmla="*/ 5214138 h 5220011"/>
              <a:gd name="connsiteX51" fmla="*/ 12049 w 31904317"/>
              <a:gd name="connsiteY51" fmla="*/ 5220013 h 5220011"/>
              <a:gd name="connsiteX52" fmla="*/ 2559 w 31904317"/>
              <a:gd name="connsiteY52" fmla="*/ 3792424 h 5220011"/>
              <a:gd name="connsiteX53" fmla="*/ 202583 w 31904317"/>
              <a:gd name="connsiteY53" fmla="*/ 3525724 h 5220011"/>
              <a:gd name="connsiteX54" fmla="*/ 458567 w 31904317"/>
              <a:gd name="connsiteY54" fmla="*/ 3611450 h 5220011"/>
              <a:gd name="connsiteX55" fmla="*/ 696691 w 31904317"/>
              <a:gd name="connsiteY55" fmla="*/ 3420950 h 5220011"/>
              <a:gd name="connsiteX56" fmla="*/ 896716 w 31904317"/>
              <a:gd name="connsiteY56" fmla="*/ 3287600 h 5220011"/>
              <a:gd name="connsiteX57" fmla="*/ 1039591 w 31904317"/>
              <a:gd name="connsiteY57" fmla="*/ 3011375 h 5220011"/>
              <a:gd name="connsiteX58" fmla="*/ 1411065 w 31904317"/>
              <a:gd name="connsiteY58" fmla="*/ 2878025 h 5220011"/>
              <a:gd name="connsiteX59" fmla="*/ 1685925 w 31904317"/>
              <a:gd name="connsiteY59" fmla="*/ 2811349 h 5220011"/>
              <a:gd name="connsiteX60" fmla="*/ 1856372 w 31904317"/>
              <a:gd name="connsiteY60" fmla="*/ 2588263 h 5220011"/>
              <a:gd name="connsiteX61" fmla="*/ 1976688 w 31904317"/>
              <a:gd name="connsiteY61" fmla="*/ 2632379 h 5220011"/>
              <a:gd name="connsiteX62" fmla="*/ 2096364 w 31904317"/>
              <a:gd name="connsiteY62" fmla="*/ 2476972 h 5220011"/>
              <a:gd name="connsiteX63" fmla="*/ 2345657 w 31904317"/>
              <a:gd name="connsiteY63" fmla="*/ 2479979 h 5220011"/>
              <a:gd name="connsiteX64" fmla="*/ 2480371 w 31904317"/>
              <a:gd name="connsiteY64" fmla="*/ 2628871 h 5220011"/>
              <a:gd name="connsiteX65" fmla="*/ 2674520 w 31904317"/>
              <a:gd name="connsiteY65" fmla="*/ 2576232 h 5220011"/>
              <a:gd name="connsiteX66" fmla="*/ 3007393 w 31904317"/>
              <a:gd name="connsiteY66" fmla="*/ 2544148 h 5220011"/>
              <a:gd name="connsiteX67" fmla="*/ 3316064 w 31904317"/>
              <a:gd name="connsiteY67" fmla="*/ 2554175 h 5220011"/>
              <a:gd name="connsiteX68" fmla="*/ 3380372 w 31904317"/>
              <a:gd name="connsiteY68" fmla="*/ 2407790 h 5220011"/>
              <a:gd name="connsiteX69" fmla="*/ 3510718 w 31904317"/>
              <a:gd name="connsiteY69" fmla="*/ 2314963 h 5220011"/>
              <a:gd name="connsiteX0" fmla="*/ 3510718 w 31867326"/>
              <a:gd name="connsiteY0" fmla="*/ 2314963 h 5220011"/>
              <a:gd name="connsiteX1" fmla="*/ 3834130 w 31867326"/>
              <a:gd name="connsiteY1" fmla="*/ 2124853 h 5220011"/>
              <a:gd name="connsiteX2" fmla="*/ 4068538 w 31867326"/>
              <a:gd name="connsiteY2" fmla="*/ 1879759 h 5220011"/>
              <a:gd name="connsiteX3" fmla="*/ 4447871 w 31867326"/>
              <a:gd name="connsiteY3" fmla="*/ 1929367 h 5220011"/>
              <a:gd name="connsiteX4" fmla="*/ 4932915 w 31867326"/>
              <a:gd name="connsiteY4" fmla="*/ 1735383 h 5220011"/>
              <a:gd name="connsiteX5" fmla="*/ 5055885 w 31867326"/>
              <a:gd name="connsiteY5" fmla="*/ 1744085 h 5220011"/>
              <a:gd name="connsiteX6" fmla="*/ 5262183 w 31867326"/>
              <a:gd name="connsiteY6" fmla="*/ 1452063 h 5220011"/>
              <a:gd name="connsiteX7" fmla="*/ 5527059 w 31867326"/>
              <a:gd name="connsiteY7" fmla="*/ 1877899 h 5220011"/>
              <a:gd name="connsiteX8" fmla="*/ 5685000 w 31867326"/>
              <a:gd name="connsiteY8" fmla="*/ 1313834 h 5220011"/>
              <a:gd name="connsiteX9" fmla="*/ 6111999 w 31867326"/>
              <a:gd name="connsiteY9" fmla="*/ 1040629 h 5220011"/>
              <a:gd name="connsiteX10" fmla="*/ 6234198 w 31867326"/>
              <a:gd name="connsiteY10" fmla="*/ 711668 h 5220011"/>
              <a:gd name="connsiteX11" fmla="*/ 6780318 w 31867326"/>
              <a:gd name="connsiteY11" fmla="*/ 865927 h 5220011"/>
              <a:gd name="connsiteX12" fmla="*/ 6991551 w 31867326"/>
              <a:gd name="connsiteY12" fmla="*/ 646621 h 5220011"/>
              <a:gd name="connsiteX13" fmla="*/ 7181354 w 31867326"/>
              <a:gd name="connsiteY13" fmla="*/ 571815 h 5220011"/>
              <a:gd name="connsiteX14" fmla="*/ 7486502 w 31867326"/>
              <a:gd name="connsiteY14" fmla="*/ 55848 h 5220011"/>
              <a:gd name="connsiteX15" fmla="*/ 7781108 w 31867326"/>
              <a:gd name="connsiteY15" fmla="*/ 168617 h 5220011"/>
              <a:gd name="connsiteX16" fmla="*/ 7901151 w 31867326"/>
              <a:gd name="connsiteY16" fmla="*/ 379293 h 5220011"/>
              <a:gd name="connsiteX17" fmla="*/ 8131660 w 31867326"/>
              <a:gd name="connsiteY17" fmla="*/ 649784 h 5220011"/>
              <a:gd name="connsiteX18" fmla="*/ 8253256 w 31867326"/>
              <a:gd name="connsiteY18" fmla="*/ 1075977 h 5220011"/>
              <a:gd name="connsiteX19" fmla="*/ 8413762 w 31867326"/>
              <a:gd name="connsiteY19" fmla="*/ 1247628 h 5220011"/>
              <a:gd name="connsiteX20" fmla="*/ 8595143 w 31867326"/>
              <a:gd name="connsiteY20" fmla="*/ 1505817 h 5220011"/>
              <a:gd name="connsiteX21" fmla="*/ 8706807 w 31867326"/>
              <a:gd name="connsiteY21" fmla="*/ 1539863 h 5220011"/>
              <a:gd name="connsiteX22" fmla="*/ 8790709 w 31867326"/>
              <a:gd name="connsiteY22" fmla="*/ 1670781 h 5220011"/>
              <a:gd name="connsiteX23" fmla="*/ 8960133 w 31867326"/>
              <a:gd name="connsiteY23" fmla="*/ 1574924 h 5220011"/>
              <a:gd name="connsiteX24" fmla="*/ 9298594 w 31867326"/>
              <a:gd name="connsiteY24" fmla="*/ 1505029 h 5220011"/>
              <a:gd name="connsiteX25" fmla="*/ 9997651 w 31867326"/>
              <a:gd name="connsiteY25" fmla="*/ 1444236 h 5220011"/>
              <a:gd name="connsiteX26" fmla="*/ 10436521 w 31867326"/>
              <a:gd name="connsiteY26" fmla="*/ 1197858 h 5220011"/>
              <a:gd name="connsiteX27" fmla="*/ 11441291 w 31867326"/>
              <a:gd name="connsiteY27" fmla="*/ 1675223 h 5220011"/>
              <a:gd name="connsiteX28" fmla="*/ 12457614 w 31867326"/>
              <a:gd name="connsiteY28" fmla="*/ 1336447 h 5220011"/>
              <a:gd name="connsiteX29" fmla="*/ 13277604 w 31867326"/>
              <a:gd name="connsiteY29" fmla="*/ 1151663 h 5220011"/>
              <a:gd name="connsiteX30" fmla="*/ 14465260 w 31867326"/>
              <a:gd name="connsiteY30" fmla="*/ 757887 h 5220011"/>
              <a:gd name="connsiteX31" fmla="*/ 15825300 w 31867326"/>
              <a:gd name="connsiteY31" fmla="*/ 969448 h 5220011"/>
              <a:gd name="connsiteX32" fmla="*/ 16505313 w 31867326"/>
              <a:gd name="connsiteY32" fmla="*/ 636992 h 5220011"/>
              <a:gd name="connsiteX33" fmla="*/ 17208004 w 31867326"/>
              <a:gd name="connsiteY33" fmla="*/ 516097 h 5220011"/>
              <a:gd name="connsiteX34" fmla="*/ 17752021 w 31867326"/>
              <a:gd name="connsiteY34" fmla="*/ 606768 h 5220011"/>
              <a:gd name="connsiteX35" fmla="*/ 18409374 w 31867326"/>
              <a:gd name="connsiteY35" fmla="*/ 364983 h 5220011"/>
              <a:gd name="connsiteX36" fmla="*/ 18976059 w 31867326"/>
              <a:gd name="connsiteY36" fmla="*/ 455654 h 5220011"/>
              <a:gd name="connsiteX37" fmla="*/ 19565408 w 31867326"/>
              <a:gd name="connsiteY37" fmla="*/ 2303 h 5220011"/>
              <a:gd name="connsiteX38" fmla="*/ 20109428 w 31867326"/>
              <a:gd name="connsiteY38" fmla="*/ 546317 h 5220011"/>
              <a:gd name="connsiteX39" fmla="*/ 20449445 w 31867326"/>
              <a:gd name="connsiteY39" fmla="*/ 999663 h 5220011"/>
              <a:gd name="connsiteX40" fmla="*/ 21152130 w 31867326"/>
              <a:gd name="connsiteY40" fmla="*/ 516106 h 5220011"/>
              <a:gd name="connsiteX41" fmla="*/ 21764146 w 31867326"/>
              <a:gd name="connsiteY41" fmla="*/ 727654 h 5220011"/>
              <a:gd name="connsiteX42" fmla="*/ 22602837 w 31867326"/>
              <a:gd name="connsiteY42" fmla="*/ 1362343 h 5220011"/>
              <a:gd name="connsiteX43" fmla="*/ 22897512 w 31867326"/>
              <a:gd name="connsiteY43" fmla="*/ 757878 h 5220011"/>
              <a:gd name="connsiteX44" fmla="*/ 23645533 w 31867326"/>
              <a:gd name="connsiteY44" fmla="*/ 727659 h 5220011"/>
              <a:gd name="connsiteX45" fmla="*/ 24393556 w 31867326"/>
              <a:gd name="connsiteY45" fmla="*/ 395202 h 5220011"/>
              <a:gd name="connsiteX46" fmla="*/ 25504254 w 31867326"/>
              <a:gd name="connsiteY46" fmla="*/ 1543685 h 5220011"/>
              <a:gd name="connsiteX47" fmla="*/ 26116273 w 31867326"/>
              <a:gd name="connsiteY47" fmla="*/ 1090334 h 5220011"/>
              <a:gd name="connsiteX48" fmla="*/ 26546948 w 31867326"/>
              <a:gd name="connsiteY48" fmla="*/ 878773 h 5220011"/>
              <a:gd name="connsiteX49" fmla="*/ 27136300 w 31867326"/>
              <a:gd name="connsiteY49" fmla="*/ 1725023 h 5220011"/>
              <a:gd name="connsiteX50" fmla="*/ 30431453 w 31867326"/>
              <a:gd name="connsiteY50" fmla="*/ 5214138 h 5220011"/>
              <a:gd name="connsiteX51" fmla="*/ 12049 w 31867326"/>
              <a:gd name="connsiteY51" fmla="*/ 5220013 h 5220011"/>
              <a:gd name="connsiteX52" fmla="*/ 2559 w 31867326"/>
              <a:gd name="connsiteY52" fmla="*/ 3792424 h 5220011"/>
              <a:gd name="connsiteX53" fmla="*/ 202583 w 31867326"/>
              <a:gd name="connsiteY53" fmla="*/ 3525724 h 5220011"/>
              <a:gd name="connsiteX54" fmla="*/ 458567 w 31867326"/>
              <a:gd name="connsiteY54" fmla="*/ 3611450 h 5220011"/>
              <a:gd name="connsiteX55" fmla="*/ 696691 w 31867326"/>
              <a:gd name="connsiteY55" fmla="*/ 3420950 h 5220011"/>
              <a:gd name="connsiteX56" fmla="*/ 896716 w 31867326"/>
              <a:gd name="connsiteY56" fmla="*/ 3287600 h 5220011"/>
              <a:gd name="connsiteX57" fmla="*/ 1039591 w 31867326"/>
              <a:gd name="connsiteY57" fmla="*/ 3011375 h 5220011"/>
              <a:gd name="connsiteX58" fmla="*/ 1411065 w 31867326"/>
              <a:gd name="connsiteY58" fmla="*/ 2878025 h 5220011"/>
              <a:gd name="connsiteX59" fmla="*/ 1685925 w 31867326"/>
              <a:gd name="connsiteY59" fmla="*/ 2811349 h 5220011"/>
              <a:gd name="connsiteX60" fmla="*/ 1856372 w 31867326"/>
              <a:gd name="connsiteY60" fmla="*/ 2588263 h 5220011"/>
              <a:gd name="connsiteX61" fmla="*/ 1976688 w 31867326"/>
              <a:gd name="connsiteY61" fmla="*/ 2632379 h 5220011"/>
              <a:gd name="connsiteX62" fmla="*/ 2096364 w 31867326"/>
              <a:gd name="connsiteY62" fmla="*/ 2476972 h 5220011"/>
              <a:gd name="connsiteX63" fmla="*/ 2345657 w 31867326"/>
              <a:gd name="connsiteY63" fmla="*/ 2479979 h 5220011"/>
              <a:gd name="connsiteX64" fmla="*/ 2480371 w 31867326"/>
              <a:gd name="connsiteY64" fmla="*/ 2628871 h 5220011"/>
              <a:gd name="connsiteX65" fmla="*/ 2674520 w 31867326"/>
              <a:gd name="connsiteY65" fmla="*/ 2576232 h 5220011"/>
              <a:gd name="connsiteX66" fmla="*/ 3007393 w 31867326"/>
              <a:gd name="connsiteY66" fmla="*/ 2544148 h 5220011"/>
              <a:gd name="connsiteX67" fmla="*/ 3316064 w 31867326"/>
              <a:gd name="connsiteY67" fmla="*/ 2554175 h 5220011"/>
              <a:gd name="connsiteX68" fmla="*/ 3380372 w 31867326"/>
              <a:gd name="connsiteY68" fmla="*/ 2407790 h 5220011"/>
              <a:gd name="connsiteX69" fmla="*/ 3510718 w 31867326"/>
              <a:gd name="connsiteY69" fmla="*/ 2314963 h 5220011"/>
              <a:gd name="connsiteX0" fmla="*/ 3510718 w 31876570"/>
              <a:gd name="connsiteY0" fmla="*/ 2314963 h 5220011"/>
              <a:gd name="connsiteX1" fmla="*/ 3834130 w 31876570"/>
              <a:gd name="connsiteY1" fmla="*/ 2124853 h 5220011"/>
              <a:gd name="connsiteX2" fmla="*/ 4068538 w 31876570"/>
              <a:gd name="connsiteY2" fmla="*/ 1879759 h 5220011"/>
              <a:gd name="connsiteX3" fmla="*/ 4447871 w 31876570"/>
              <a:gd name="connsiteY3" fmla="*/ 1929367 h 5220011"/>
              <a:gd name="connsiteX4" fmla="*/ 4932915 w 31876570"/>
              <a:gd name="connsiteY4" fmla="*/ 1735383 h 5220011"/>
              <a:gd name="connsiteX5" fmla="*/ 5055885 w 31876570"/>
              <a:gd name="connsiteY5" fmla="*/ 1744085 h 5220011"/>
              <a:gd name="connsiteX6" fmla="*/ 5262183 w 31876570"/>
              <a:gd name="connsiteY6" fmla="*/ 1452063 h 5220011"/>
              <a:gd name="connsiteX7" fmla="*/ 5527059 w 31876570"/>
              <a:gd name="connsiteY7" fmla="*/ 1877899 h 5220011"/>
              <a:gd name="connsiteX8" fmla="*/ 5685000 w 31876570"/>
              <a:gd name="connsiteY8" fmla="*/ 1313834 h 5220011"/>
              <a:gd name="connsiteX9" fmla="*/ 6111999 w 31876570"/>
              <a:gd name="connsiteY9" fmla="*/ 1040629 h 5220011"/>
              <a:gd name="connsiteX10" fmla="*/ 6234198 w 31876570"/>
              <a:gd name="connsiteY10" fmla="*/ 711668 h 5220011"/>
              <a:gd name="connsiteX11" fmla="*/ 6780318 w 31876570"/>
              <a:gd name="connsiteY11" fmla="*/ 865927 h 5220011"/>
              <a:gd name="connsiteX12" fmla="*/ 6991551 w 31876570"/>
              <a:gd name="connsiteY12" fmla="*/ 646621 h 5220011"/>
              <a:gd name="connsiteX13" fmla="*/ 7181354 w 31876570"/>
              <a:gd name="connsiteY13" fmla="*/ 571815 h 5220011"/>
              <a:gd name="connsiteX14" fmla="*/ 7486502 w 31876570"/>
              <a:gd name="connsiteY14" fmla="*/ 55848 h 5220011"/>
              <a:gd name="connsiteX15" fmla="*/ 7781108 w 31876570"/>
              <a:gd name="connsiteY15" fmla="*/ 168617 h 5220011"/>
              <a:gd name="connsiteX16" fmla="*/ 7901151 w 31876570"/>
              <a:gd name="connsiteY16" fmla="*/ 379293 h 5220011"/>
              <a:gd name="connsiteX17" fmla="*/ 8131660 w 31876570"/>
              <a:gd name="connsiteY17" fmla="*/ 649784 h 5220011"/>
              <a:gd name="connsiteX18" fmla="*/ 8253256 w 31876570"/>
              <a:gd name="connsiteY18" fmla="*/ 1075977 h 5220011"/>
              <a:gd name="connsiteX19" fmla="*/ 8413762 w 31876570"/>
              <a:gd name="connsiteY19" fmla="*/ 1247628 h 5220011"/>
              <a:gd name="connsiteX20" fmla="*/ 8595143 w 31876570"/>
              <a:gd name="connsiteY20" fmla="*/ 1505817 h 5220011"/>
              <a:gd name="connsiteX21" fmla="*/ 8706807 w 31876570"/>
              <a:gd name="connsiteY21" fmla="*/ 1539863 h 5220011"/>
              <a:gd name="connsiteX22" fmla="*/ 8790709 w 31876570"/>
              <a:gd name="connsiteY22" fmla="*/ 1670781 h 5220011"/>
              <a:gd name="connsiteX23" fmla="*/ 8960133 w 31876570"/>
              <a:gd name="connsiteY23" fmla="*/ 1574924 h 5220011"/>
              <a:gd name="connsiteX24" fmla="*/ 9298594 w 31876570"/>
              <a:gd name="connsiteY24" fmla="*/ 1505029 h 5220011"/>
              <a:gd name="connsiteX25" fmla="*/ 9997651 w 31876570"/>
              <a:gd name="connsiteY25" fmla="*/ 1444236 h 5220011"/>
              <a:gd name="connsiteX26" fmla="*/ 10436521 w 31876570"/>
              <a:gd name="connsiteY26" fmla="*/ 1197858 h 5220011"/>
              <a:gd name="connsiteX27" fmla="*/ 11441291 w 31876570"/>
              <a:gd name="connsiteY27" fmla="*/ 1675223 h 5220011"/>
              <a:gd name="connsiteX28" fmla="*/ 12457614 w 31876570"/>
              <a:gd name="connsiteY28" fmla="*/ 1336447 h 5220011"/>
              <a:gd name="connsiteX29" fmla="*/ 13277604 w 31876570"/>
              <a:gd name="connsiteY29" fmla="*/ 1151663 h 5220011"/>
              <a:gd name="connsiteX30" fmla="*/ 14465260 w 31876570"/>
              <a:gd name="connsiteY30" fmla="*/ 757887 h 5220011"/>
              <a:gd name="connsiteX31" fmla="*/ 15825300 w 31876570"/>
              <a:gd name="connsiteY31" fmla="*/ 969448 h 5220011"/>
              <a:gd name="connsiteX32" fmla="*/ 16505313 w 31876570"/>
              <a:gd name="connsiteY32" fmla="*/ 636992 h 5220011"/>
              <a:gd name="connsiteX33" fmla="*/ 17208004 w 31876570"/>
              <a:gd name="connsiteY33" fmla="*/ 516097 h 5220011"/>
              <a:gd name="connsiteX34" fmla="*/ 17752021 w 31876570"/>
              <a:gd name="connsiteY34" fmla="*/ 606768 h 5220011"/>
              <a:gd name="connsiteX35" fmla="*/ 18409374 w 31876570"/>
              <a:gd name="connsiteY35" fmla="*/ 364983 h 5220011"/>
              <a:gd name="connsiteX36" fmla="*/ 18976059 w 31876570"/>
              <a:gd name="connsiteY36" fmla="*/ 455654 h 5220011"/>
              <a:gd name="connsiteX37" fmla="*/ 19565408 w 31876570"/>
              <a:gd name="connsiteY37" fmla="*/ 2303 h 5220011"/>
              <a:gd name="connsiteX38" fmla="*/ 20109428 w 31876570"/>
              <a:gd name="connsiteY38" fmla="*/ 546317 h 5220011"/>
              <a:gd name="connsiteX39" fmla="*/ 20449445 w 31876570"/>
              <a:gd name="connsiteY39" fmla="*/ 999663 h 5220011"/>
              <a:gd name="connsiteX40" fmla="*/ 21152130 w 31876570"/>
              <a:gd name="connsiteY40" fmla="*/ 516106 h 5220011"/>
              <a:gd name="connsiteX41" fmla="*/ 21764146 w 31876570"/>
              <a:gd name="connsiteY41" fmla="*/ 727654 h 5220011"/>
              <a:gd name="connsiteX42" fmla="*/ 22602837 w 31876570"/>
              <a:gd name="connsiteY42" fmla="*/ 1362343 h 5220011"/>
              <a:gd name="connsiteX43" fmla="*/ 22897512 w 31876570"/>
              <a:gd name="connsiteY43" fmla="*/ 757878 h 5220011"/>
              <a:gd name="connsiteX44" fmla="*/ 23645533 w 31876570"/>
              <a:gd name="connsiteY44" fmla="*/ 727659 h 5220011"/>
              <a:gd name="connsiteX45" fmla="*/ 24393556 w 31876570"/>
              <a:gd name="connsiteY45" fmla="*/ 395202 h 5220011"/>
              <a:gd name="connsiteX46" fmla="*/ 25504254 w 31876570"/>
              <a:gd name="connsiteY46" fmla="*/ 1543685 h 5220011"/>
              <a:gd name="connsiteX47" fmla="*/ 26116273 w 31876570"/>
              <a:gd name="connsiteY47" fmla="*/ 1090334 h 5220011"/>
              <a:gd name="connsiteX48" fmla="*/ 26546948 w 31876570"/>
              <a:gd name="connsiteY48" fmla="*/ 878773 h 5220011"/>
              <a:gd name="connsiteX49" fmla="*/ 27204304 w 31876570"/>
              <a:gd name="connsiteY49" fmla="*/ 1664576 h 5220011"/>
              <a:gd name="connsiteX50" fmla="*/ 30431453 w 31876570"/>
              <a:gd name="connsiteY50" fmla="*/ 5214138 h 5220011"/>
              <a:gd name="connsiteX51" fmla="*/ 12049 w 31876570"/>
              <a:gd name="connsiteY51" fmla="*/ 5220013 h 5220011"/>
              <a:gd name="connsiteX52" fmla="*/ 2559 w 31876570"/>
              <a:gd name="connsiteY52" fmla="*/ 3792424 h 5220011"/>
              <a:gd name="connsiteX53" fmla="*/ 202583 w 31876570"/>
              <a:gd name="connsiteY53" fmla="*/ 3525724 h 5220011"/>
              <a:gd name="connsiteX54" fmla="*/ 458567 w 31876570"/>
              <a:gd name="connsiteY54" fmla="*/ 3611450 h 5220011"/>
              <a:gd name="connsiteX55" fmla="*/ 696691 w 31876570"/>
              <a:gd name="connsiteY55" fmla="*/ 3420950 h 5220011"/>
              <a:gd name="connsiteX56" fmla="*/ 896716 w 31876570"/>
              <a:gd name="connsiteY56" fmla="*/ 3287600 h 5220011"/>
              <a:gd name="connsiteX57" fmla="*/ 1039591 w 31876570"/>
              <a:gd name="connsiteY57" fmla="*/ 3011375 h 5220011"/>
              <a:gd name="connsiteX58" fmla="*/ 1411065 w 31876570"/>
              <a:gd name="connsiteY58" fmla="*/ 2878025 h 5220011"/>
              <a:gd name="connsiteX59" fmla="*/ 1685925 w 31876570"/>
              <a:gd name="connsiteY59" fmla="*/ 2811349 h 5220011"/>
              <a:gd name="connsiteX60" fmla="*/ 1856372 w 31876570"/>
              <a:gd name="connsiteY60" fmla="*/ 2588263 h 5220011"/>
              <a:gd name="connsiteX61" fmla="*/ 1976688 w 31876570"/>
              <a:gd name="connsiteY61" fmla="*/ 2632379 h 5220011"/>
              <a:gd name="connsiteX62" fmla="*/ 2096364 w 31876570"/>
              <a:gd name="connsiteY62" fmla="*/ 2476972 h 5220011"/>
              <a:gd name="connsiteX63" fmla="*/ 2345657 w 31876570"/>
              <a:gd name="connsiteY63" fmla="*/ 2479979 h 5220011"/>
              <a:gd name="connsiteX64" fmla="*/ 2480371 w 31876570"/>
              <a:gd name="connsiteY64" fmla="*/ 2628871 h 5220011"/>
              <a:gd name="connsiteX65" fmla="*/ 2674520 w 31876570"/>
              <a:gd name="connsiteY65" fmla="*/ 2576232 h 5220011"/>
              <a:gd name="connsiteX66" fmla="*/ 3007393 w 31876570"/>
              <a:gd name="connsiteY66" fmla="*/ 2544148 h 5220011"/>
              <a:gd name="connsiteX67" fmla="*/ 3316064 w 31876570"/>
              <a:gd name="connsiteY67" fmla="*/ 2554175 h 5220011"/>
              <a:gd name="connsiteX68" fmla="*/ 3380372 w 31876570"/>
              <a:gd name="connsiteY68" fmla="*/ 2407790 h 5220011"/>
              <a:gd name="connsiteX69" fmla="*/ 3510718 w 31876570"/>
              <a:gd name="connsiteY69" fmla="*/ 2314963 h 5220011"/>
              <a:gd name="connsiteX0" fmla="*/ 3510718 w 31876573"/>
              <a:gd name="connsiteY0" fmla="*/ 2314963 h 5220011"/>
              <a:gd name="connsiteX1" fmla="*/ 3834130 w 31876573"/>
              <a:gd name="connsiteY1" fmla="*/ 2124853 h 5220011"/>
              <a:gd name="connsiteX2" fmla="*/ 4068538 w 31876573"/>
              <a:gd name="connsiteY2" fmla="*/ 1879759 h 5220011"/>
              <a:gd name="connsiteX3" fmla="*/ 4447871 w 31876573"/>
              <a:gd name="connsiteY3" fmla="*/ 1929367 h 5220011"/>
              <a:gd name="connsiteX4" fmla="*/ 4932915 w 31876573"/>
              <a:gd name="connsiteY4" fmla="*/ 1735383 h 5220011"/>
              <a:gd name="connsiteX5" fmla="*/ 5055885 w 31876573"/>
              <a:gd name="connsiteY5" fmla="*/ 1744085 h 5220011"/>
              <a:gd name="connsiteX6" fmla="*/ 5262183 w 31876573"/>
              <a:gd name="connsiteY6" fmla="*/ 1452063 h 5220011"/>
              <a:gd name="connsiteX7" fmla="*/ 5527059 w 31876573"/>
              <a:gd name="connsiteY7" fmla="*/ 1877899 h 5220011"/>
              <a:gd name="connsiteX8" fmla="*/ 5685000 w 31876573"/>
              <a:gd name="connsiteY8" fmla="*/ 1313834 h 5220011"/>
              <a:gd name="connsiteX9" fmla="*/ 6111999 w 31876573"/>
              <a:gd name="connsiteY9" fmla="*/ 1040629 h 5220011"/>
              <a:gd name="connsiteX10" fmla="*/ 6234198 w 31876573"/>
              <a:gd name="connsiteY10" fmla="*/ 711668 h 5220011"/>
              <a:gd name="connsiteX11" fmla="*/ 6780318 w 31876573"/>
              <a:gd name="connsiteY11" fmla="*/ 865927 h 5220011"/>
              <a:gd name="connsiteX12" fmla="*/ 6991551 w 31876573"/>
              <a:gd name="connsiteY12" fmla="*/ 646621 h 5220011"/>
              <a:gd name="connsiteX13" fmla="*/ 7181354 w 31876573"/>
              <a:gd name="connsiteY13" fmla="*/ 571815 h 5220011"/>
              <a:gd name="connsiteX14" fmla="*/ 7486502 w 31876573"/>
              <a:gd name="connsiteY14" fmla="*/ 55848 h 5220011"/>
              <a:gd name="connsiteX15" fmla="*/ 7781108 w 31876573"/>
              <a:gd name="connsiteY15" fmla="*/ 168617 h 5220011"/>
              <a:gd name="connsiteX16" fmla="*/ 7901151 w 31876573"/>
              <a:gd name="connsiteY16" fmla="*/ 379293 h 5220011"/>
              <a:gd name="connsiteX17" fmla="*/ 8131660 w 31876573"/>
              <a:gd name="connsiteY17" fmla="*/ 649784 h 5220011"/>
              <a:gd name="connsiteX18" fmla="*/ 8253256 w 31876573"/>
              <a:gd name="connsiteY18" fmla="*/ 1075977 h 5220011"/>
              <a:gd name="connsiteX19" fmla="*/ 8413762 w 31876573"/>
              <a:gd name="connsiteY19" fmla="*/ 1247628 h 5220011"/>
              <a:gd name="connsiteX20" fmla="*/ 8595143 w 31876573"/>
              <a:gd name="connsiteY20" fmla="*/ 1505817 h 5220011"/>
              <a:gd name="connsiteX21" fmla="*/ 8706807 w 31876573"/>
              <a:gd name="connsiteY21" fmla="*/ 1539863 h 5220011"/>
              <a:gd name="connsiteX22" fmla="*/ 8790709 w 31876573"/>
              <a:gd name="connsiteY22" fmla="*/ 1670781 h 5220011"/>
              <a:gd name="connsiteX23" fmla="*/ 8960133 w 31876573"/>
              <a:gd name="connsiteY23" fmla="*/ 1574924 h 5220011"/>
              <a:gd name="connsiteX24" fmla="*/ 9298594 w 31876573"/>
              <a:gd name="connsiteY24" fmla="*/ 1505029 h 5220011"/>
              <a:gd name="connsiteX25" fmla="*/ 9997651 w 31876573"/>
              <a:gd name="connsiteY25" fmla="*/ 1444236 h 5220011"/>
              <a:gd name="connsiteX26" fmla="*/ 10436521 w 31876573"/>
              <a:gd name="connsiteY26" fmla="*/ 1197858 h 5220011"/>
              <a:gd name="connsiteX27" fmla="*/ 11441291 w 31876573"/>
              <a:gd name="connsiteY27" fmla="*/ 1675223 h 5220011"/>
              <a:gd name="connsiteX28" fmla="*/ 12457614 w 31876573"/>
              <a:gd name="connsiteY28" fmla="*/ 1336447 h 5220011"/>
              <a:gd name="connsiteX29" fmla="*/ 13277604 w 31876573"/>
              <a:gd name="connsiteY29" fmla="*/ 1151663 h 5220011"/>
              <a:gd name="connsiteX30" fmla="*/ 14465260 w 31876573"/>
              <a:gd name="connsiteY30" fmla="*/ 757887 h 5220011"/>
              <a:gd name="connsiteX31" fmla="*/ 15825300 w 31876573"/>
              <a:gd name="connsiteY31" fmla="*/ 969448 h 5220011"/>
              <a:gd name="connsiteX32" fmla="*/ 16505313 w 31876573"/>
              <a:gd name="connsiteY32" fmla="*/ 636992 h 5220011"/>
              <a:gd name="connsiteX33" fmla="*/ 17208004 w 31876573"/>
              <a:gd name="connsiteY33" fmla="*/ 516097 h 5220011"/>
              <a:gd name="connsiteX34" fmla="*/ 17752021 w 31876573"/>
              <a:gd name="connsiteY34" fmla="*/ 606768 h 5220011"/>
              <a:gd name="connsiteX35" fmla="*/ 18409374 w 31876573"/>
              <a:gd name="connsiteY35" fmla="*/ 364983 h 5220011"/>
              <a:gd name="connsiteX36" fmla="*/ 18976059 w 31876573"/>
              <a:gd name="connsiteY36" fmla="*/ 455654 h 5220011"/>
              <a:gd name="connsiteX37" fmla="*/ 19565408 w 31876573"/>
              <a:gd name="connsiteY37" fmla="*/ 2303 h 5220011"/>
              <a:gd name="connsiteX38" fmla="*/ 20109428 w 31876573"/>
              <a:gd name="connsiteY38" fmla="*/ 546317 h 5220011"/>
              <a:gd name="connsiteX39" fmla="*/ 20449445 w 31876573"/>
              <a:gd name="connsiteY39" fmla="*/ 999663 h 5220011"/>
              <a:gd name="connsiteX40" fmla="*/ 21152130 w 31876573"/>
              <a:gd name="connsiteY40" fmla="*/ 516106 h 5220011"/>
              <a:gd name="connsiteX41" fmla="*/ 21764146 w 31876573"/>
              <a:gd name="connsiteY41" fmla="*/ 727654 h 5220011"/>
              <a:gd name="connsiteX42" fmla="*/ 22602837 w 31876573"/>
              <a:gd name="connsiteY42" fmla="*/ 1362343 h 5220011"/>
              <a:gd name="connsiteX43" fmla="*/ 22897512 w 31876573"/>
              <a:gd name="connsiteY43" fmla="*/ 757878 h 5220011"/>
              <a:gd name="connsiteX44" fmla="*/ 23645533 w 31876573"/>
              <a:gd name="connsiteY44" fmla="*/ 727659 h 5220011"/>
              <a:gd name="connsiteX45" fmla="*/ 24393556 w 31876573"/>
              <a:gd name="connsiteY45" fmla="*/ 395202 h 5220011"/>
              <a:gd name="connsiteX46" fmla="*/ 25504254 w 31876573"/>
              <a:gd name="connsiteY46" fmla="*/ 1543685 h 5220011"/>
              <a:gd name="connsiteX47" fmla="*/ 26116273 w 31876573"/>
              <a:gd name="connsiteY47" fmla="*/ 1090334 h 5220011"/>
              <a:gd name="connsiteX48" fmla="*/ 26546948 w 31876573"/>
              <a:gd name="connsiteY48" fmla="*/ 878773 h 5220011"/>
              <a:gd name="connsiteX49" fmla="*/ 27204304 w 31876573"/>
              <a:gd name="connsiteY49" fmla="*/ 1664576 h 5220011"/>
              <a:gd name="connsiteX50" fmla="*/ 30431453 w 31876573"/>
              <a:gd name="connsiteY50" fmla="*/ 5214138 h 5220011"/>
              <a:gd name="connsiteX51" fmla="*/ 12049 w 31876573"/>
              <a:gd name="connsiteY51" fmla="*/ 5220013 h 5220011"/>
              <a:gd name="connsiteX52" fmla="*/ 2559 w 31876573"/>
              <a:gd name="connsiteY52" fmla="*/ 3792424 h 5220011"/>
              <a:gd name="connsiteX53" fmla="*/ 202583 w 31876573"/>
              <a:gd name="connsiteY53" fmla="*/ 3525724 h 5220011"/>
              <a:gd name="connsiteX54" fmla="*/ 458567 w 31876573"/>
              <a:gd name="connsiteY54" fmla="*/ 3611450 h 5220011"/>
              <a:gd name="connsiteX55" fmla="*/ 696691 w 31876573"/>
              <a:gd name="connsiteY55" fmla="*/ 3420950 h 5220011"/>
              <a:gd name="connsiteX56" fmla="*/ 896716 w 31876573"/>
              <a:gd name="connsiteY56" fmla="*/ 3287600 h 5220011"/>
              <a:gd name="connsiteX57" fmla="*/ 1039591 w 31876573"/>
              <a:gd name="connsiteY57" fmla="*/ 3011375 h 5220011"/>
              <a:gd name="connsiteX58" fmla="*/ 1411065 w 31876573"/>
              <a:gd name="connsiteY58" fmla="*/ 2878025 h 5220011"/>
              <a:gd name="connsiteX59" fmla="*/ 1685925 w 31876573"/>
              <a:gd name="connsiteY59" fmla="*/ 2811349 h 5220011"/>
              <a:gd name="connsiteX60" fmla="*/ 1856372 w 31876573"/>
              <a:gd name="connsiteY60" fmla="*/ 2588263 h 5220011"/>
              <a:gd name="connsiteX61" fmla="*/ 1976688 w 31876573"/>
              <a:gd name="connsiteY61" fmla="*/ 2632379 h 5220011"/>
              <a:gd name="connsiteX62" fmla="*/ 2096364 w 31876573"/>
              <a:gd name="connsiteY62" fmla="*/ 2476972 h 5220011"/>
              <a:gd name="connsiteX63" fmla="*/ 2345657 w 31876573"/>
              <a:gd name="connsiteY63" fmla="*/ 2479979 h 5220011"/>
              <a:gd name="connsiteX64" fmla="*/ 2480371 w 31876573"/>
              <a:gd name="connsiteY64" fmla="*/ 2628871 h 5220011"/>
              <a:gd name="connsiteX65" fmla="*/ 2674520 w 31876573"/>
              <a:gd name="connsiteY65" fmla="*/ 2576232 h 5220011"/>
              <a:gd name="connsiteX66" fmla="*/ 3007393 w 31876573"/>
              <a:gd name="connsiteY66" fmla="*/ 2544148 h 5220011"/>
              <a:gd name="connsiteX67" fmla="*/ 3316064 w 31876573"/>
              <a:gd name="connsiteY67" fmla="*/ 2554175 h 5220011"/>
              <a:gd name="connsiteX68" fmla="*/ 3380372 w 31876573"/>
              <a:gd name="connsiteY68" fmla="*/ 2407790 h 5220011"/>
              <a:gd name="connsiteX69" fmla="*/ 3510718 w 31876573"/>
              <a:gd name="connsiteY69" fmla="*/ 2314963 h 5220011"/>
              <a:gd name="connsiteX0" fmla="*/ 3510718 w 31879393"/>
              <a:gd name="connsiteY0" fmla="*/ 2314963 h 5220011"/>
              <a:gd name="connsiteX1" fmla="*/ 3834130 w 31879393"/>
              <a:gd name="connsiteY1" fmla="*/ 2124853 h 5220011"/>
              <a:gd name="connsiteX2" fmla="*/ 4068538 w 31879393"/>
              <a:gd name="connsiteY2" fmla="*/ 1879759 h 5220011"/>
              <a:gd name="connsiteX3" fmla="*/ 4447871 w 31879393"/>
              <a:gd name="connsiteY3" fmla="*/ 1929367 h 5220011"/>
              <a:gd name="connsiteX4" fmla="*/ 4932915 w 31879393"/>
              <a:gd name="connsiteY4" fmla="*/ 1735383 h 5220011"/>
              <a:gd name="connsiteX5" fmla="*/ 5055885 w 31879393"/>
              <a:gd name="connsiteY5" fmla="*/ 1744085 h 5220011"/>
              <a:gd name="connsiteX6" fmla="*/ 5262183 w 31879393"/>
              <a:gd name="connsiteY6" fmla="*/ 1452063 h 5220011"/>
              <a:gd name="connsiteX7" fmla="*/ 5527059 w 31879393"/>
              <a:gd name="connsiteY7" fmla="*/ 1877899 h 5220011"/>
              <a:gd name="connsiteX8" fmla="*/ 5685000 w 31879393"/>
              <a:gd name="connsiteY8" fmla="*/ 1313834 h 5220011"/>
              <a:gd name="connsiteX9" fmla="*/ 6111999 w 31879393"/>
              <a:gd name="connsiteY9" fmla="*/ 1040629 h 5220011"/>
              <a:gd name="connsiteX10" fmla="*/ 6234198 w 31879393"/>
              <a:gd name="connsiteY10" fmla="*/ 711668 h 5220011"/>
              <a:gd name="connsiteX11" fmla="*/ 6780318 w 31879393"/>
              <a:gd name="connsiteY11" fmla="*/ 865927 h 5220011"/>
              <a:gd name="connsiteX12" fmla="*/ 6991551 w 31879393"/>
              <a:gd name="connsiteY12" fmla="*/ 646621 h 5220011"/>
              <a:gd name="connsiteX13" fmla="*/ 7181354 w 31879393"/>
              <a:gd name="connsiteY13" fmla="*/ 571815 h 5220011"/>
              <a:gd name="connsiteX14" fmla="*/ 7486502 w 31879393"/>
              <a:gd name="connsiteY14" fmla="*/ 55848 h 5220011"/>
              <a:gd name="connsiteX15" fmla="*/ 7781108 w 31879393"/>
              <a:gd name="connsiteY15" fmla="*/ 168617 h 5220011"/>
              <a:gd name="connsiteX16" fmla="*/ 7901151 w 31879393"/>
              <a:gd name="connsiteY16" fmla="*/ 379293 h 5220011"/>
              <a:gd name="connsiteX17" fmla="*/ 8131660 w 31879393"/>
              <a:gd name="connsiteY17" fmla="*/ 649784 h 5220011"/>
              <a:gd name="connsiteX18" fmla="*/ 8253256 w 31879393"/>
              <a:gd name="connsiteY18" fmla="*/ 1075977 h 5220011"/>
              <a:gd name="connsiteX19" fmla="*/ 8413762 w 31879393"/>
              <a:gd name="connsiteY19" fmla="*/ 1247628 h 5220011"/>
              <a:gd name="connsiteX20" fmla="*/ 8595143 w 31879393"/>
              <a:gd name="connsiteY20" fmla="*/ 1505817 h 5220011"/>
              <a:gd name="connsiteX21" fmla="*/ 8706807 w 31879393"/>
              <a:gd name="connsiteY21" fmla="*/ 1539863 h 5220011"/>
              <a:gd name="connsiteX22" fmla="*/ 8790709 w 31879393"/>
              <a:gd name="connsiteY22" fmla="*/ 1670781 h 5220011"/>
              <a:gd name="connsiteX23" fmla="*/ 8960133 w 31879393"/>
              <a:gd name="connsiteY23" fmla="*/ 1574924 h 5220011"/>
              <a:gd name="connsiteX24" fmla="*/ 9298594 w 31879393"/>
              <a:gd name="connsiteY24" fmla="*/ 1505029 h 5220011"/>
              <a:gd name="connsiteX25" fmla="*/ 9997651 w 31879393"/>
              <a:gd name="connsiteY25" fmla="*/ 1444236 h 5220011"/>
              <a:gd name="connsiteX26" fmla="*/ 10436521 w 31879393"/>
              <a:gd name="connsiteY26" fmla="*/ 1197858 h 5220011"/>
              <a:gd name="connsiteX27" fmla="*/ 11441291 w 31879393"/>
              <a:gd name="connsiteY27" fmla="*/ 1675223 h 5220011"/>
              <a:gd name="connsiteX28" fmla="*/ 12457614 w 31879393"/>
              <a:gd name="connsiteY28" fmla="*/ 1336447 h 5220011"/>
              <a:gd name="connsiteX29" fmla="*/ 13277604 w 31879393"/>
              <a:gd name="connsiteY29" fmla="*/ 1151663 h 5220011"/>
              <a:gd name="connsiteX30" fmla="*/ 14465260 w 31879393"/>
              <a:gd name="connsiteY30" fmla="*/ 757887 h 5220011"/>
              <a:gd name="connsiteX31" fmla="*/ 15825300 w 31879393"/>
              <a:gd name="connsiteY31" fmla="*/ 969448 h 5220011"/>
              <a:gd name="connsiteX32" fmla="*/ 16505313 w 31879393"/>
              <a:gd name="connsiteY32" fmla="*/ 636992 h 5220011"/>
              <a:gd name="connsiteX33" fmla="*/ 17208004 w 31879393"/>
              <a:gd name="connsiteY33" fmla="*/ 516097 h 5220011"/>
              <a:gd name="connsiteX34" fmla="*/ 17752021 w 31879393"/>
              <a:gd name="connsiteY34" fmla="*/ 606768 h 5220011"/>
              <a:gd name="connsiteX35" fmla="*/ 18409374 w 31879393"/>
              <a:gd name="connsiteY35" fmla="*/ 364983 h 5220011"/>
              <a:gd name="connsiteX36" fmla="*/ 18976059 w 31879393"/>
              <a:gd name="connsiteY36" fmla="*/ 455654 h 5220011"/>
              <a:gd name="connsiteX37" fmla="*/ 19565408 w 31879393"/>
              <a:gd name="connsiteY37" fmla="*/ 2303 h 5220011"/>
              <a:gd name="connsiteX38" fmla="*/ 20109428 w 31879393"/>
              <a:gd name="connsiteY38" fmla="*/ 546317 h 5220011"/>
              <a:gd name="connsiteX39" fmla="*/ 20449445 w 31879393"/>
              <a:gd name="connsiteY39" fmla="*/ 999663 h 5220011"/>
              <a:gd name="connsiteX40" fmla="*/ 21152130 w 31879393"/>
              <a:gd name="connsiteY40" fmla="*/ 516106 h 5220011"/>
              <a:gd name="connsiteX41" fmla="*/ 21764146 w 31879393"/>
              <a:gd name="connsiteY41" fmla="*/ 727654 h 5220011"/>
              <a:gd name="connsiteX42" fmla="*/ 22602837 w 31879393"/>
              <a:gd name="connsiteY42" fmla="*/ 1362343 h 5220011"/>
              <a:gd name="connsiteX43" fmla="*/ 22897512 w 31879393"/>
              <a:gd name="connsiteY43" fmla="*/ 757878 h 5220011"/>
              <a:gd name="connsiteX44" fmla="*/ 23645533 w 31879393"/>
              <a:gd name="connsiteY44" fmla="*/ 727659 h 5220011"/>
              <a:gd name="connsiteX45" fmla="*/ 24393556 w 31879393"/>
              <a:gd name="connsiteY45" fmla="*/ 395202 h 5220011"/>
              <a:gd name="connsiteX46" fmla="*/ 25504254 w 31879393"/>
              <a:gd name="connsiteY46" fmla="*/ 1543685 h 5220011"/>
              <a:gd name="connsiteX47" fmla="*/ 26116273 w 31879393"/>
              <a:gd name="connsiteY47" fmla="*/ 1090334 h 5220011"/>
              <a:gd name="connsiteX48" fmla="*/ 26546948 w 31879393"/>
              <a:gd name="connsiteY48" fmla="*/ 878773 h 5220011"/>
              <a:gd name="connsiteX49" fmla="*/ 27204304 w 31879393"/>
              <a:gd name="connsiteY49" fmla="*/ 1664576 h 5220011"/>
              <a:gd name="connsiteX50" fmla="*/ 30431453 w 31879393"/>
              <a:gd name="connsiteY50" fmla="*/ 5214138 h 5220011"/>
              <a:gd name="connsiteX51" fmla="*/ 12049 w 31879393"/>
              <a:gd name="connsiteY51" fmla="*/ 5220013 h 5220011"/>
              <a:gd name="connsiteX52" fmla="*/ 2559 w 31879393"/>
              <a:gd name="connsiteY52" fmla="*/ 3792424 h 5220011"/>
              <a:gd name="connsiteX53" fmla="*/ 202583 w 31879393"/>
              <a:gd name="connsiteY53" fmla="*/ 3525724 h 5220011"/>
              <a:gd name="connsiteX54" fmla="*/ 458567 w 31879393"/>
              <a:gd name="connsiteY54" fmla="*/ 3611450 h 5220011"/>
              <a:gd name="connsiteX55" fmla="*/ 696691 w 31879393"/>
              <a:gd name="connsiteY55" fmla="*/ 3420950 h 5220011"/>
              <a:gd name="connsiteX56" fmla="*/ 896716 w 31879393"/>
              <a:gd name="connsiteY56" fmla="*/ 3287600 h 5220011"/>
              <a:gd name="connsiteX57" fmla="*/ 1039591 w 31879393"/>
              <a:gd name="connsiteY57" fmla="*/ 3011375 h 5220011"/>
              <a:gd name="connsiteX58" fmla="*/ 1411065 w 31879393"/>
              <a:gd name="connsiteY58" fmla="*/ 2878025 h 5220011"/>
              <a:gd name="connsiteX59" fmla="*/ 1685925 w 31879393"/>
              <a:gd name="connsiteY59" fmla="*/ 2811349 h 5220011"/>
              <a:gd name="connsiteX60" fmla="*/ 1856372 w 31879393"/>
              <a:gd name="connsiteY60" fmla="*/ 2588263 h 5220011"/>
              <a:gd name="connsiteX61" fmla="*/ 1976688 w 31879393"/>
              <a:gd name="connsiteY61" fmla="*/ 2632379 h 5220011"/>
              <a:gd name="connsiteX62" fmla="*/ 2096364 w 31879393"/>
              <a:gd name="connsiteY62" fmla="*/ 2476972 h 5220011"/>
              <a:gd name="connsiteX63" fmla="*/ 2345657 w 31879393"/>
              <a:gd name="connsiteY63" fmla="*/ 2479979 h 5220011"/>
              <a:gd name="connsiteX64" fmla="*/ 2480371 w 31879393"/>
              <a:gd name="connsiteY64" fmla="*/ 2628871 h 5220011"/>
              <a:gd name="connsiteX65" fmla="*/ 2674520 w 31879393"/>
              <a:gd name="connsiteY65" fmla="*/ 2576232 h 5220011"/>
              <a:gd name="connsiteX66" fmla="*/ 3007393 w 31879393"/>
              <a:gd name="connsiteY66" fmla="*/ 2544148 h 5220011"/>
              <a:gd name="connsiteX67" fmla="*/ 3316064 w 31879393"/>
              <a:gd name="connsiteY67" fmla="*/ 2554175 h 5220011"/>
              <a:gd name="connsiteX68" fmla="*/ 3380372 w 31879393"/>
              <a:gd name="connsiteY68" fmla="*/ 2407790 h 5220011"/>
              <a:gd name="connsiteX69" fmla="*/ 3510718 w 31879393"/>
              <a:gd name="connsiteY69"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2027251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818325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818325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29919"/>
              <a:gd name="connsiteY0" fmla="*/ 2314963 h 5220011"/>
              <a:gd name="connsiteX1" fmla="*/ 3834130 w 32029919"/>
              <a:gd name="connsiteY1" fmla="*/ 2124853 h 5220011"/>
              <a:gd name="connsiteX2" fmla="*/ 4068538 w 32029919"/>
              <a:gd name="connsiteY2" fmla="*/ 1879759 h 5220011"/>
              <a:gd name="connsiteX3" fmla="*/ 4447871 w 32029919"/>
              <a:gd name="connsiteY3" fmla="*/ 1929367 h 5220011"/>
              <a:gd name="connsiteX4" fmla="*/ 4932915 w 32029919"/>
              <a:gd name="connsiteY4" fmla="*/ 1735383 h 5220011"/>
              <a:gd name="connsiteX5" fmla="*/ 5055885 w 32029919"/>
              <a:gd name="connsiteY5" fmla="*/ 1744085 h 5220011"/>
              <a:gd name="connsiteX6" fmla="*/ 5262183 w 32029919"/>
              <a:gd name="connsiteY6" fmla="*/ 1452063 h 5220011"/>
              <a:gd name="connsiteX7" fmla="*/ 5527059 w 32029919"/>
              <a:gd name="connsiteY7" fmla="*/ 1877899 h 5220011"/>
              <a:gd name="connsiteX8" fmla="*/ 5685000 w 32029919"/>
              <a:gd name="connsiteY8" fmla="*/ 1313834 h 5220011"/>
              <a:gd name="connsiteX9" fmla="*/ 6111999 w 32029919"/>
              <a:gd name="connsiteY9" fmla="*/ 1040629 h 5220011"/>
              <a:gd name="connsiteX10" fmla="*/ 6234198 w 32029919"/>
              <a:gd name="connsiteY10" fmla="*/ 711668 h 5220011"/>
              <a:gd name="connsiteX11" fmla="*/ 6780318 w 32029919"/>
              <a:gd name="connsiteY11" fmla="*/ 865927 h 5220011"/>
              <a:gd name="connsiteX12" fmla="*/ 6991551 w 32029919"/>
              <a:gd name="connsiteY12" fmla="*/ 646621 h 5220011"/>
              <a:gd name="connsiteX13" fmla="*/ 7181354 w 32029919"/>
              <a:gd name="connsiteY13" fmla="*/ 571815 h 5220011"/>
              <a:gd name="connsiteX14" fmla="*/ 7486502 w 32029919"/>
              <a:gd name="connsiteY14" fmla="*/ 55848 h 5220011"/>
              <a:gd name="connsiteX15" fmla="*/ 7781108 w 32029919"/>
              <a:gd name="connsiteY15" fmla="*/ 168617 h 5220011"/>
              <a:gd name="connsiteX16" fmla="*/ 7901151 w 32029919"/>
              <a:gd name="connsiteY16" fmla="*/ 379293 h 5220011"/>
              <a:gd name="connsiteX17" fmla="*/ 8131660 w 32029919"/>
              <a:gd name="connsiteY17" fmla="*/ 649784 h 5220011"/>
              <a:gd name="connsiteX18" fmla="*/ 8253256 w 32029919"/>
              <a:gd name="connsiteY18" fmla="*/ 1075977 h 5220011"/>
              <a:gd name="connsiteX19" fmla="*/ 8413762 w 32029919"/>
              <a:gd name="connsiteY19" fmla="*/ 1247628 h 5220011"/>
              <a:gd name="connsiteX20" fmla="*/ 8595143 w 32029919"/>
              <a:gd name="connsiteY20" fmla="*/ 1505817 h 5220011"/>
              <a:gd name="connsiteX21" fmla="*/ 8706807 w 32029919"/>
              <a:gd name="connsiteY21" fmla="*/ 1539863 h 5220011"/>
              <a:gd name="connsiteX22" fmla="*/ 8790709 w 32029919"/>
              <a:gd name="connsiteY22" fmla="*/ 1670781 h 5220011"/>
              <a:gd name="connsiteX23" fmla="*/ 8960133 w 32029919"/>
              <a:gd name="connsiteY23" fmla="*/ 1574924 h 5220011"/>
              <a:gd name="connsiteX24" fmla="*/ 9298594 w 32029919"/>
              <a:gd name="connsiteY24" fmla="*/ 1505029 h 5220011"/>
              <a:gd name="connsiteX25" fmla="*/ 9997651 w 32029919"/>
              <a:gd name="connsiteY25" fmla="*/ 1444236 h 5220011"/>
              <a:gd name="connsiteX26" fmla="*/ 10436521 w 32029919"/>
              <a:gd name="connsiteY26" fmla="*/ 1197858 h 5220011"/>
              <a:gd name="connsiteX27" fmla="*/ 11441291 w 32029919"/>
              <a:gd name="connsiteY27" fmla="*/ 1675223 h 5220011"/>
              <a:gd name="connsiteX28" fmla="*/ 12457614 w 32029919"/>
              <a:gd name="connsiteY28" fmla="*/ 1336447 h 5220011"/>
              <a:gd name="connsiteX29" fmla="*/ 13277604 w 32029919"/>
              <a:gd name="connsiteY29" fmla="*/ 1151663 h 5220011"/>
              <a:gd name="connsiteX30" fmla="*/ 14465260 w 32029919"/>
              <a:gd name="connsiteY30" fmla="*/ 757887 h 5220011"/>
              <a:gd name="connsiteX31" fmla="*/ 15825300 w 32029919"/>
              <a:gd name="connsiteY31" fmla="*/ 969448 h 5220011"/>
              <a:gd name="connsiteX32" fmla="*/ 16505313 w 32029919"/>
              <a:gd name="connsiteY32" fmla="*/ 636992 h 5220011"/>
              <a:gd name="connsiteX33" fmla="*/ 17208004 w 32029919"/>
              <a:gd name="connsiteY33" fmla="*/ 516097 h 5220011"/>
              <a:gd name="connsiteX34" fmla="*/ 17752021 w 32029919"/>
              <a:gd name="connsiteY34" fmla="*/ 606768 h 5220011"/>
              <a:gd name="connsiteX35" fmla="*/ 18409374 w 32029919"/>
              <a:gd name="connsiteY35" fmla="*/ 364983 h 5220011"/>
              <a:gd name="connsiteX36" fmla="*/ 18976059 w 32029919"/>
              <a:gd name="connsiteY36" fmla="*/ 455654 h 5220011"/>
              <a:gd name="connsiteX37" fmla="*/ 19565408 w 32029919"/>
              <a:gd name="connsiteY37" fmla="*/ 2303 h 5220011"/>
              <a:gd name="connsiteX38" fmla="*/ 20109428 w 32029919"/>
              <a:gd name="connsiteY38" fmla="*/ 546317 h 5220011"/>
              <a:gd name="connsiteX39" fmla="*/ 20449445 w 32029919"/>
              <a:gd name="connsiteY39" fmla="*/ 999663 h 5220011"/>
              <a:gd name="connsiteX40" fmla="*/ 21152130 w 32029919"/>
              <a:gd name="connsiteY40" fmla="*/ 516106 h 5220011"/>
              <a:gd name="connsiteX41" fmla="*/ 21764146 w 32029919"/>
              <a:gd name="connsiteY41" fmla="*/ 727654 h 5220011"/>
              <a:gd name="connsiteX42" fmla="*/ 22602837 w 32029919"/>
              <a:gd name="connsiteY42" fmla="*/ 1362343 h 5220011"/>
              <a:gd name="connsiteX43" fmla="*/ 22897512 w 32029919"/>
              <a:gd name="connsiteY43" fmla="*/ 757878 h 5220011"/>
              <a:gd name="connsiteX44" fmla="*/ 23645533 w 32029919"/>
              <a:gd name="connsiteY44" fmla="*/ 727659 h 5220011"/>
              <a:gd name="connsiteX45" fmla="*/ 24393556 w 32029919"/>
              <a:gd name="connsiteY45" fmla="*/ 395202 h 5220011"/>
              <a:gd name="connsiteX46" fmla="*/ 25504254 w 32029919"/>
              <a:gd name="connsiteY46" fmla="*/ 1543685 h 5220011"/>
              <a:gd name="connsiteX47" fmla="*/ 26116273 w 32029919"/>
              <a:gd name="connsiteY47" fmla="*/ 1090334 h 5220011"/>
              <a:gd name="connsiteX48" fmla="*/ 26546948 w 32029919"/>
              <a:gd name="connsiteY48" fmla="*/ 878773 h 5220011"/>
              <a:gd name="connsiteX49" fmla="*/ 27204304 w 32029919"/>
              <a:gd name="connsiteY49" fmla="*/ 1664576 h 5220011"/>
              <a:gd name="connsiteX50" fmla="*/ 27634977 w 32029919"/>
              <a:gd name="connsiteY50" fmla="*/ 1634352 h 5220011"/>
              <a:gd name="connsiteX51" fmla="*/ 30431453 w 32029919"/>
              <a:gd name="connsiteY51" fmla="*/ 5214138 h 5220011"/>
              <a:gd name="connsiteX52" fmla="*/ 12049 w 32029919"/>
              <a:gd name="connsiteY52" fmla="*/ 5220013 h 5220011"/>
              <a:gd name="connsiteX53" fmla="*/ 2559 w 32029919"/>
              <a:gd name="connsiteY53" fmla="*/ 3792424 h 5220011"/>
              <a:gd name="connsiteX54" fmla="*/ 202583 w 32029919"/>
              <a:gd name="connsiteY54" fmla="*/ 3525724 h 5220011"/>
              <a:gd name="connsiteX55" fmla="*/ 458567 w 32029919"/>
              <a:gd name="connsiteY55" fmla="*/ 3611450 h 5220011"/>
              <a:gd name="connsiteX56" fmla="*/ 696691 w 32029919"/>
              <a:gd name="connsiteY56" fmla="*/ 3420950 h 5220011"/>
              <a:gd name="connsiteX57" fmla="*/ 896716 w 32029919"/>
              <a:gd name="connsiteY57" fmla="*/ 3287600 h 5220011"/>
              <a:gd name="connsiteX58" fmla="*/ 1039591 w 32029919"/>
              <a:gd name="connsiteY58" fmla="*/ 3011375 h 5220011"/>
              <a:gd name="connsiteX59" fmla="*/ 1411065 w 32029919"/>
              <a:gd name="connsiteY59" fmla="*/ 2878025 h 5220011"/>
              <a:gd name="connsiteX60" fmla="*/ 1685925 w 32029919"/>
              <a:gd name="connsiteY60" fmla="*/ 2811349 h 5220011"/>
              <a:gd name="connsiteX61" fmla="*/ 1856372 w 32029919"/>
              <a:gd name="connsiteY61" fmla="*/ 2588263 h 5220011"/>
              <a:gd name="connsiteX62" fmla="*/ 1976688 w 32029919"/>
              <a:gd name="connsiteY62" fmla="*/ 2632379 h 5220011"/>
              <a:gd name="connsiteX63" fmla="*/ 2096364 w 32029919"/>
              <a:gd name="connsiteY63" fmla="*/ 2476972 h 5220011"/>
              <a:gd name="connsiteX64" fmla="*/ 2345657 w 32029919"/>
              <a:gd name="connsiteY64" fmla="*/ 2479979 h 5220011"/>
              <a:gd name="connsiteX65" fmla="*/ 2480371 w 32029919"/>
              <a:gd name="connsiteY65" fmla="*/ 2628871 h 5220011"/>
              <a:gd name="connsiteX66" fmla="*/ 2674520 w 32029919"/>
              <a:gd name="connsiteY66" fmla="*/ 2576232 h 5220011"/>
              <a:gd name="connsiteX67" fmla="*/ 3007393 w 32029919"/>
              <a:gd name="connsiteY67" fmla="*/ 2544148 h 5220011"/>
              <a:gd name="connsiteX68" fmla="*/ 3316064 w 32029919"/>
              <a:gd name="connsiteY68" fmla="*/ 2554175 h 5220011"/>
              <a:gd name="connsiteX69" fmla="*/ 3380372 w 32029919"/>
              <a:gd name="connsiteY69" fmla="*/ 2407790 h 5220011"/>
              <a:gd name="connsiteX70" fmla="*/ 3510718 w 32029919"/>
              <a:gd name="connsiteY70" fmla="*/ 2314963 h 5220011"/>
              <a:gd name="connsiteX0" fmla="*/ 3510718 w 32208272"/>
              <a:gd name="connsiteY0" fmla="*/ 2314963 h 5220011"/>
              <a:gd name="connsiteX1" fmla="*/ 3834130 w 32208272"/>
              <a:gd name="connsiteY1" fmla="*/ 2124853 h 5220011"/>
              <a:gd name="connsiteX2" fmla="*/ 4068538 w 32208272"/>
              <a:gd name="connsiteY2" fmla="*/ 1879759 h 5220011"/>
              <a:gd name="connsiteX3" fmla="*/ 4447871 w 32208272"/>
              <a:gd name="connsiteY3" fmla="*/ 1929367 h 5220011"/>
              <a:gd name="connsiteX4" fmla="*/ 4932915 w 32208272"/>
              <a:gd name="connsiteY4" fmla="*/ 1735383 h 5220011"/>
              <a:gd name="connsiteX5" fmla="*/ 5055885 w 32208272"/>
              <a:gd name="connsiteY5" fmla="*/ 1744085 h 5220011"/>
              <a:gd name="connsiteX6" fmla="*/ 5262183 w 32208272"/>
              <a:gd name="connsiteY6" fmla="*/ 1452063 h 5220011"/>
              <a:gd name="connsiteX7" fmla="*/ 5527059 w 32208272"/>
              <a:gd name="connsiteY7" fmla="*/ 1877899 h 5220011"/>
              <a:gd name="connsiteX8" fmla="*/ 5685000 w 32208272"/>
              <a:gd name="connsiteY8" fmla="*/ 1313834 h 5220011"/>
              <a:gd name="connsiteX9" fmla="*/ 6111999 w 32208272"/>
              <a:gd name="connsiteY9" fmla="*/ 1040629 h 5220011"/>
              <a:gd name="connsiteX10" fmla="*/ 6234198 w 32208272"/>
              <a:gd name="connsiteY10" fmla="*/ 711668 h 5220011"/>
              <a:gd name="connsiteX11" fmla="*/ 6780318 w 32208272"/>
              <a:gd name="connsiteY11" fmla="*/ 865927 h 5220011"/>
              <a:gd name="connsiteX12" fmla="*/ 6991551 w 32208272"/>
              <a:gd name="connsiteY12" fmla="*/ 646621 h 5220011"/>
              <a:gd name="connsiteX13" fmla="*/ 7181354 w 32208272"/>
              <a:gd name="connsiteY13" fmla="*/ 571815 h 5220011"/>
              <a:gd name="connsiteX14" fmla="*/ 7486502 w 32208272"/>
              <a:gd name="connsiteY14" fmla="*/ 55848 h 5220011"/>
              <a:gd name="connsiteX15" fmla="*/ 7781108 w 32208272"/>
              <a:gd name="connsiteY15" fmla="*/ 168617 h 5220011"/>
              <a:gd name="connsiteX16" fmla="*/ 7901151 w 32208272"/>
              <a:gd name="connsiteY16" fmla="*/ 379293 h 5220011"/>
              <a:gd name="connsiteX17" fmla="*/ 8131660 w 32208272"/>
              <a:gd name="connsiteY17" fmla="*/ 649784 h 5220011"/>
              <a:gd name="connsiteX18" fmla="*/ 8253256 w 32208272"/>
              <a:gd name="connsiteY18" fmla="*/ 1075977 h 5220011"/>
              <a:gd name="connsiteX19" fmla="*/ 8413762 w 32208272"/>
              <a:gd name="connsiteY19" fmla="*/ 1247628 h 5220011"/>
              <a:gd name="connsiteX20" fmla="*/ 8595143 w 32208272"/>
              <a:gd name="connsiteY20" fmla="*/ 1505817 h 5220011"/>
              <a:gd name="connsiteX21" fmla="*/ 8706807 w 32208272"/>
              <a:gd name="connsiteY21" fmla="*/ 1539863 h 5220011"/>
              <a:gd name="connsiteX22" fmla="*/ 8790709 w 32208272"/>
              <a:gd name="connsiteY22" fmla="*/ 1670781 h 5220011"/>
              <a:gd name="connsiteX23" fmla="*/ 8960133 w 32208272"/>
              <a:gd name="connsiteY23" fmla="*/ 1574924 h 5220011"/>
              <a:gd name="connsiteX24" fmla="*/ 9298594 w 32208272"/>
              <a:gd name="connsiteY24" fmla="*/ 1505029 h 5220011"/>
              <a:gd name="connsiteX25" fmla="*/ 9997651 w 32208272"/>
              <a:gd name="connsiteY25" fmla="*/ 1444236 h 5220011"/>
              <a:gd name="connsiteX26" fmla="*/ 10436521 w 32208272"/>
              <a:gd name="connsiteY26" fmla="*/ 1197858 h 5220011"/>
              <a:gd name="connsiteX27" fmla="*/ 11441291 w 32208272"/>
              <a:gd name="connsiteY27" fmla="*/ 1675223 h 5220011"/>
              <a:gd name="connsiteX28" fmla="*/ 12457614 w 32208272"/>
              <a:gd name="connsiteY28" fmla="*/ 1336447 h 5220011"/>
              <a:gd name="connsiteX29" fmla="*/ 13277604 w 32208272"/>
              <a:gd name="connsiteY29" fmla="*/ 1151663 h 5220011"/>
              <a:gd name="connsiteX30" fmla="*/ 14465260 w 32208272"/>
              <a:gd name="connsiteY30" fmla="*/ 757887 h 5220011"/>
              <a:gd name="connsiteX31" fmla="*/ 15825300 w 32208272"/>
              <a:gd name="connsiteY31" fmla="*/ 969448 h 5220011"/>
              <a:gd name="connsiteX32" fmla="*/ 16505313 w 32208272"/>
              <a:gd name="connsiteY32" fmla="*/ 636992 h 5220011"/>
              <a:gd name="connsiteX33" fmla="*/ 17208004 w 32208272"/>
              <a:gd name="connsiteY33" fmla="*/ 516097 h 5220011"/>
              <a:gd name="connsiteX34" fmla="*/ 17752021 w 32208272"/>
              <a:gd name="connsiteY34" fmla="*/ 606768 h 5220011"/>
              <a:gd name="connsiteX35" fmla="*/ 18409374 w 32208272"/>
              <a:gd name="connsiteY35" fmla="*/ 364983 h 5220011"/>
              <a:gd name="connsiteX36" fmla="*/ 18976059 w 32208272"/>
              <a:gd name="connsiteY36" fmla="*/ 455654 h 5220011"/>
              <a:gd name="connsiteX37" fmla="*/ 19565408 w 32208272"/>
              <a:gd name="connsiteY37" fmla="*/ 2303 h 5220011"/>
              <a:gd name="connsiteX38" fmla="*/ 20109428 w 32208272"/>
              <a:gd name="connsiteY38" fmla="*/ 546317 h 5220011"/>
              <a:gd name="connsiteX39" fmla="*/ 20449445 w 32208272"/>
              <a:gd name="connsiteY39" fmla="*/ 999663 h 5220011"/>
              <a:gd name="connsiteX40" fmla="*/ 21152130 w 32208272"/>
              <a:gd name="connsiteY40" fmla="*/ 516106 h 5220011"/>
              <a:gd name="connsiteX41" fmla="*/ 21764146 w 32208272"/>
              <a:gd name="connsiteY41" fmla="*/ 727654 h 5220011"/>
              <a:gd name="connsiteX42" fmla="*/ 22602837 w 32208272"/>
              <a:gd name="connsiteY42" fmla="*/ 1362343 h 5220011"/>
              <a:gd name="connsiteX43" fmla="*/ 22897512 w 32208272"/>
              <a:gd name="connsiteY43" fmla="*/ 757878 h 5220011"/>
              <a:gd name="connsiteX44" fmla="*/ 23645533 w 32208272"/>
              <a:gd name="connsiteY44" fmla="*/ 727659 h 5220011"/>
              <a:gd name="connsiteX45" fmla="*/ 24393556 w 32208272"/>
              <a:gd name="connsiteY45" fmla="*/ 395202 h 5220011"/>
              <a:gd name="connsiteX46" fmla="*/ 25504254 w 32208272"/>
              <a:gd name="connsiteY46" fmla="*/ 1543685 h 5220011"/>
              <a:gd name="connsiteX47" fmla="*/ 26116273 w 32208272"/>
              <a:gd name="connsiteY47" fmla="*/ 1090334 h 5220011"/>
              <a:gd name="connsiteX48" fmla="*/ 26546948 w 32208272"/>
              <a:gd name="connsiteY48" fmla="*/ 878773 h 5220011"/>
              <a:gd name="connsiteX49" fmla="*/ 27204304 w 32208272"/>
              <a:gd name="connsiteY49" fmla="*/ 1664576 h 5220011"/>
              <a:gd name="connsiteX50" fmla="*/ 27634977 w 32208272"/>
              <a:gd name="connsiteY50" fmla="*/ 1634352 h 5220011"/>
              <a:gd name="connsiteX51" fmla="*/ 28496336 w 32208272"/>
              <a:gd name="connsiteY51" fmla="*/ 2178370 h 5220011"/>
              <a:gd name="connsiteX52" fmla="*/ 30431453 w 32208272"/>
              <a:gd name="connsiteY52" fmla="*/ 5214138 h 5220011"/>
              <a:gd name="connsiteX53" fmla="*/ 12049 w 32208272"/>
              <a:gd name="connsiteY53" fmla="*/ 5220013 h 5220011"/>
              <a:gd name="connsiteX54" fmla="*/ 2559 w 32208272"/>
              <a:gd name="connsiteY54" fmla="*/ 3792424 h 5220011"/>
              <a:gd name="connsiteX55" fmla="*/ 202583 w 32208272"/>
              <a:gd name="connsiteY55" fmla="*/ 3525724 h 5220011"/>
              <a:gd name="connsiteX56" fmla="*/ 458567 w 32208272"/>
              <a:gd name="connsiteY56" fmla="*/ 3611450 h 5220011"/>
              <a:gd name="connsiteX57" fmla="*/ 696691 w 32208272"/>
              <a:gd name="connsiteY57" fmla="*/ 3420950 h 5220011"/>
              <a:gd name="connsiteX58" fmla="*/ 896716 w 32208272"/>
              <a:gd name="connsiteY58" fmla="*/ 3287600 h 5220011"/>
              <a:gd name="connsiteX59" fmla="*/ 1039591 w 32208272"/>
              <a:gd name="connsiteY59" fmla="*/ 3011375 h 5220011"/>
              <a:gd name="connsiteX60" fmla="*/ 1411065 w 32208272"/>
              <a:gd name="connsiteY60" fmla="*/ 2878025 h 5220011"/>
              <a:gd name="connsiteX61" fmla="*/ 1685925 w 32208272"/>
              <a:gd name="connsiteY61" fmla="*/ 2811349 h 5220011"/>
              <a:gd name="connsiteX62" fmla="*/ 1856372 w 32208272"/>
              <a:gd name="connsiteY62" fmla="*/ 2588263 h 5220011"/>
              <a:gd name="connsiteX63" fmla="*/ 1976688 w 32208272"/>
              <a:gd name="connsiteY63" fmla="*/ 2632379 h 5220011"/>
              <a:gd name="connsiteX64" fmla="*/ 2096364 w 32208272"/>
              <a:gd name="connsiteY64" fmla="*/ 2476972 h 5220011"/>
              <a:gd name="connsiteX65" fmla="*/ 2345657 w 32208272"/>
              <a:gd name="connsiteY65" fmla="*/ 2479979 h 5220011"/>
              <a:gd name="connsiteX66" fmla="*/ 2480371 w 32208272"/>
              <a:gd name="connsiteY66" fmla="*/ 2628871 h 5220011"/>
              <a:gd name="connsiteX67" fmla="*/ 2674520 w 32208272"/>
              <a:gd name="connsiteY67" fmla="*/ 2576232 h 5220011"/>
              <a:gd name="connsiteX68" fmla="*/ 3007393 w 32208272"/>
              <a:gd name="connsiteY68" fmla="*/ 2544148 h 5220011"/>
              <a:gd name="connsiteX69" fmla="*/ 3316064 w 32208272"/>
              <a:gd name="connsiteY69" fmla="*/ 2554175 h 5220011"/>
              <a:gd name="connsiteX70" fmla="*/ 3380372 w 32208272"/>
              <a:gd name="connsiteY70" fmla="*/ 2407790 h 5220011"/>
              <a:gd name="connsiteX71" fmla="*/ 3510718 w 32208272"/>
              <a:gd name="connsiteY71" fmla="*/ 2314963 h 5220011"/>
              <a:gd name="connsiteX0" fmla="*/ 3510718 w 32187707"/>
              <a:gd name="connsiteY0" fmla="*/ 2314963 h 5220011"/>
              <a:gd name="connsiteX1" fmla="*/ 3834130 w 32187707"/>
              <a:gd name="connsiteY1" fmla="*/ 2124853 h 5220011"/>
              <a:gd name="connsiteX2" fmla="*/ 4068538 w 32187707"/>
              <a:gd name="connsiteY2" fmla="*/ 1879759 h 5220011"/>
              <a:gd name="connsiteX3" fmla="*/ 4447871 w 32187707"/>
              <a:gd name="connsiteY3" fmla="*/ 1929367 h 5220011"/>
              <a:gd name="connsiteX4" fmla="*/ 4932915 w 32187707"/>
              <a:gd name="connsiteY4" fmla="*/ 1735383 h 5220011"/>
              <a:gd name="connsiteX5" fmla="*/ 5055885 w 32187707"/>
              <a:gd name="connsiteY5" fmla="*/ 1744085 h 5220011"/>
              <a:gd name="connsiteX6" fmla="*/ 5262183 w 32187707"/>
              <a:gd name="connsiteY6" fmla="*/ 1452063 h 5220011"/>
              <a:gd name="connsiteX7" fmla="*/ 5527059 w 32187707"/>
              <a:gd name="connsiteY7" fmla="*/ 1877899 h 5220011"/>
              <a:gd name="connsiteX8" fmla="*/ 5685000 w 32187707"/>
              <a:gd name="connsiteY8" fmla="*/ 1313834 h 5220011"/>
              <a:gd name="connsiteX9" fmla="*/ 6111999 w 32187707"/>
              <a:gd name="connsiteY9" fmla="*/ 1040629 h 5220011"/>
              <a:gd name="connsiteX10" fmla="*/ 6234198 w 32187707"/>
              <a:gd name="connsiteY10" fmla="*/ 711668 h 5220011"/>
              <a:gd name="connsiteX11" fmla="*/ 6780318 w 32187707"/>
              <a:gd name="connsiteY11" fmla="*/ 865927 h 5220011"/>
              <a:gd name="connsiteX12" fmla="*/ 6991551 w 32187707"/>
              <a:gd name="connsiteY12" fmla="*/ 646621 h 5220011"/>
              <a:gd name="connsiteX13" fmla="*/ 7181354 w 32187707"/>
              <a:gd name="connsiteY13" fmla="*/ 571815 h 5220011"/>
              <a:gd name="connsiteX14" fmla="*/ 7486502 w 32187707"/>
              <a:gd name="connsiteY14" fmla="*/ 55848 h 5220011"/>
              <a:gd name="connsiteX15" fmla="*/ 7781108 w 32187707"/>
              <a:gd name="connsiteY15" fmla="*/ 168617 h 5220011"/>
              <a:gd name="connsiteX16" fmla="*/ 7901151 w 32187707"/>
              <a:gd name="connsiteY16" fmla="*/ 379293 h 5220011"/>
              <a:gd name="connsiteX17" fmla="*/ 8131660 w 32187707"/>
              <a:gd name="connsiteY17" fmla="*/ 649784 h 5220011"/>
              <a:gd name="connsiteX18" fmla="*/ 8253256 w 32187707"/>
              <a:gd name="connsiteY18" fmla="*/ 1075977 h 5220011"/>
              <a:gd name="connsiteX19" fmla="*/ 8413762 w 32187707"/>
              <a:gd name="connsiteY19" fmla="*/ 1247628 h 5220011"/>
              <a:gd name="connsiteX20" fmla="*/ 8595143 w 32187707"/>
              <a:gd name="connsiteY20" fmla="*/ 1505817 h 5220011"/>
              <a:gd name="connsiteX21" fmla="*/ 8706807 w 32187707"/>
              <a:gd name="connsiteY21" fmla="*/ 1539863 h 5220011"/>
              <a:gd name="connsiteX22" fmla="*/ 8790709 w 32187707"/>
              <a:gd name="connsiteY22" fmla="*/ 1670781 h 5220011"/>
              <a:gd name="connsiteX23" fmla="*/ 8960133 w 32187707"/>
              <a:gd name="connsiteY23" fmla="*/ 1574924 h 5220011"/>
              <a:gd name="connsiteX24" fmla="*/ 9298594 w 32187707"/>
              <a:gd name="connsiteY24" fmla="*/ 1505029 h 5220011"/>
              <a:gd name="connsiteX25" fmla="*/ 9997651 w 32187707"/>
              <a:gd name="connsiteY25" fmla="*/ 1444236 h 5220011"/>
              <a:gd name="connsiteX26" fmla="*/ 10436521 w 32187707"/>
              <a:gd name="connsiteY26" fmla="*/ 1197858 h 5220011"/>
              <a:gd name="connsiteX27" fmla="*/ 11441291 w 32187707"/>
              <a:gd name="connsiteY27" fmla="*/ 1675223 h 5220011"/>
              <a:gd name="connsiteX28" fmla="*/ 12457614 w 32187707"/>
              <a:gd name="connsiteY28" fmla="*/ 1336447 h 5220011"/>
              <a:gd name="connsiteX29" fmla="*/ 13277604 w 32187707"/>
              <a:gd name="connsiteY29" fmla="*/ 1151663 h 5220011"/>
              <a:gd name="connsiteX30" fmla="*/ 14465260 w 32187707"/>
              <a:gd name="connsiteY30" fmla="*/ 757887 h 5220011"/>
              <a:gd name="connsiteX31" fmla="*/ 15825300 w 32187707"/>
              <a:gd name="connsiteY31" fmla="*/ 969448 h 5220011"/>
              <a:gd name="connsiteX32" fmla="*/ 16505313 w 32187707"/>
              <a:gd name="connsiteY32" fmla="*/ 636992 h 5220011"/>
              <a:gd name="connsiteX33" fmla="*/ 17208004 w 32187707"/>
              <a:gd name="connsiteY33" fmla="*/ 516097 h 5220011"/>
              <a:gd name="connsiteX34" fmla="*/ 17752021 w 32187707"/>
              <a:gd name="connsiteY34" fmla="*/ 606768 h 5220011"/>
              <a:gd name="connsiteX35" fmla="*/ 18409374 w 32187707"/>
              <a:gd name="connsiteY35" fmla="*/ 364983 h 5220011"/>
              <a:gd name="connsiteX36" fmla="*/ 18976059 w 32187707"/>
              <a:gd name="connsiteY36" fmla="*/ 455654 h 5220011"/>
              <a:gd name="connsiteX37" fmla="*/ 19565408 w 32187707"/>
              <a:gd name="connsiteY37" fmla="*/ 2303 h 5220011"/>
              <a:gd name="connsiteX38" fmla="*/ 20109428 w 32187707"/>
              <a:gd name="connsiteY38" fmla="*/ 546317 h 5220011"/>
              <a:gd name="connsiteX39" fmla="*/ 20449445 w 32187707"/>
              <a:gd name="connsiteY39" fmla="*/ 999663 h 5220011"/>
              <a:gd name="connsiteX40" fmla="*/ 21152130 w 32187707"/>
              <a:gd name="connsiteY40" fmla="*/ 516106 h 5220011"/>
              <a:gd name="connsiteX41" fmla="*/ 21764146 w 32187707"/>
              <a:gd name="connsiteY41" fmla="*/ 727654 h 5220011"/>
              <a:gd name="connsiteX42" fmla="*/ 22602837 w 32187707"/>
              <a:gd name="connsiteY42" fmla="*/ 1362343 h 5220011"/>
              <a:gd name="connsiteX43" fmla="*/ 22897512 w 32187707"/>
              <a:gd name="connsiteY43" fmla="*/ 757878 h 5220011"/>
              <a:gd name="connsiteX44" fmla="*/ 23645533 w 32187707"/>
              <a:gd name="connsiteY44" fmla="*/ 727659 h 5220011"/>
              <a:gd name="connsiteX45" fmla="*/ 24393556 w 32187707"/>
              <a:gd name="connsiteY45" fmla="*/ 395202 h 5220011"/>
              <a:gd name="connsiteX46" fmla="*/ 25504254 w 32187707"/>
              <a:gd name="connsiteY46" fmla="*/ 1543685 h 5220011"/>
              <a:gd name="connsiteX47" fmla="*/ 26116273 w 32187707"/>
              <a:gd name="connsiteY47" fmla="*/ 1090334 h 5220011"/>
              <a:gd name="connsiteX48" fmla="*/ 26546948 w 32187707"/>
              <a:gd name="connsiteY48" fmla="*/ 878773 h 5220011"/>
              <a:gd name="connsiteX49" fmla="*/ 27204304 w 32187707"/>
              <a:gd name="connsiteY49" fmla="*/ 1664576 h 5220011"/>
              <a:gd name="connsiteX50" fmla="*/ 27634977 w 32187707"/>
              <a:gd name="connsiteY50" fmla="*/ 1634352 h 5220011"/>
              <a:gd name="connsiteX51" fmla="*/ 28383001 w 32187707"/>
              <a:gd name="connsiteY51" fmla="*/ 1271672 h 5220011"/>
              <a:gd name="connsiteX52" fmla="*/ 30431453 w 32187707"/>
              <a:gd name="connsiteY52" fmla="*/ 5214138 h 5220011"/>
              <a:gd name="connsiteX53" fmla="*/ 12049 w 32187707"/>
              <a:gd name="connsiteY53" fmla="*/ 5220013 h 5220011"/>
              <a:gd name="connsiteX54" fmla="*/ 2559 w 32187707"/>
              <a:gd name="connsiteY54" fmla="*/ 3792424 h 5220011"/>
              <a:gd name="connsiteX55" fmla="*/ 202583 w 32187707"/>
              <a:gd name="connsiteY55" fmla="*/ 3525724 h 5220011"/>
              <a:gd name="connsiteX56" fmla="*/ 458567 w 32187707"/>
              <a:gd name="connsiteY56" fmla="*/ 3611450 h 5220011"/>
              <a:gd name="connsiteX57" fmla="*/ 696691 w 32187707"/>
              <a:gd name="connsiteY57" fmla="*/ 3420950 h 5220011"/>
              <a:gd name="connsiteX58" fmla="*/ 896716 w 32187707"/>
              <a:gd name="connsiteY58" fmla="*/ 3287600 h 5220011"/>
              <a:gd name="connsiteX59" fmla="*/ 1039591 w 32187707"/>
              <a:gd name="connsiteY59" fmla="*/ 3011375 h 5220011"/>
              <a:gd name="connsiteX60" fmla="*/ 1411065 w 32187707"/>
              <a:gd name="connsiteY60" fmla="*/ 2878025 h 5220011"/>
              <a:gd name="connsiteX61" fmla="*/ 1685925 w 32187707"/>
              <a:gd name="connsiteY61" fmla="*/ 2811349 h 5220011"/>
              <a:gd name="connsiteX62" fmla="*/ 1856372 w 32187707"/>
              <a:gd name="connsiteY62" fmla="*/ 2588263 h 5220011"/>
              <a:gd name="connsiteX63" fmla="*/ 1976688 w 32187707"/>
              <a:gd name="connsiteY63" fmla="*/ 2632379 h 5220011"/>
              <a:gd name="connsiteX64" fmla="*/ 2096364 w 32187707"/>
              <a:gd name="connsiteY64" fmla="*/ 2476972 h 5220011"/>
              <a:gd name="connsiteX65" fmla="*/ 2345657 w 32187707"/>
              <a:gd name="connsiteY65" fmla="*/ 2479979 h 5220011"/>
              <a:gd name="connsiteX66" fmla="*/ 2480371 w 32187707"/>
              <a:gd name="connsiteY66" fmla="*/ 2628871 h 5220011"/>
              <a:gd name="connsiteX67" fmla="*/ 2674520 w 32187707"/>
              <a:gd name="connsiteY67" fmla="*/ 2576232 h 5220011"/>
              <a:gd name="connsiteX68" fmla="*/ 3007393 w 32187707"/>
              <a:gd name="connsiteY68" fmla="*/ 2544148 h 5220011"/>
              <a:gd name="connsiteX69" fmla="*/ 3316064 w 32187707"/>
              <a:gd name="connsiteY69" fmla="*/ 2554175 h 5220011"/>
              <a:gd name="connsiteX70" fmla="*/ 3380372 w 32187707"/>
              <a:gd name="connsiteY70" fmla="*/ 2407790 h 5220011"/>
              <a:gd name="connsiteX71" fmla="*/ 3510718 w 32187707"/>
              <a:gd name="connsiteY71" fmla="*/ 2314963 h 5220011"/>
              <a:gd name="connsiteX0" fmla="*/ 3510718 w 32187707"/>
              <a:gd name="connsiteY0" fmla="*/ 2314963 h 5220011"/>
              <a:gd name="connsiteX1" fmla="*/ 3834130 w 32187707"/>
              <a:gd name="connsiteY1" fmla="*/ 2124853 h 5220011"/>
              <a:gd name="connsiteX2" fmla="*/ 4068538 w 32187707"/>
              <a:gd name="connsiteY2" fmla="*/ 1879759 h 5220011"/>
              <a:gd name="connsiteX3" fmla="*/ 4447871 w 32187707"/>
              <a:gd name="connsiteY3" fmla="*/ 1929367 h 5220011"/>
              <a:gd name="connsiteX4" fmla="*/ 4932915 w 32187707"/>
              <a:gd name="connsiteY4" fmla="*/ 1735383 h 5220011"/>
              <a:gd name="connsiteX5" fmla="*/ 5055885 w 32187707"/>
              <a:gd name="connsiteY5" fmla="*/ 1744085 h 5220011"/>
              <a:gd name="connsiteX6" fmla="*/ 5262183 w 32187707"/>
              <a:gd name="connsiteY6" fmla="*/ 1452063 h 5220011"/>
              <a:gd name="connsiteX7" fmla="*/ 5527059 w 32187707"/>
              <a:gd name="connsiteY7" fmla="*/ 1877899 h 5220011"/>
              <a:gd name="connsiteX8" fmla="*/ 5685000 w 32187707"/>
              <a:gd name="connsiteY8" fmla="*/ 1313834 h 5220011"/>
              <a:gd name="connsiteX9" fmla="*/ 6111999 w 32187707"/>
              <a:gd name="connsiteY9" fmla="*/ 1040629 h 5220011"/>
              <a:gd name="connsiteX10" fmla="*/ 6234198 w 32187707"/>
              <a:gd name="connsiteY10" fmla="*/ 711668 h 5220011"/>
              <a:gd name="connsiteX11" fmla="*/ 6780318 w 32187707"/>
              <a:gd name="connsiteY11" fmla="*/ 865927 h 5220011"/>
              <a:gd name="connsiteX12" fmla="*/ 6991551 w 32187707"/>
              <a:gd name="connsiteY12" fmla="*/ 646621 h 5220011"/>
              <a:gd name="connsiteX13" fmla="*/ 7181354 w 32187707"/>
              <a:gd name="connsiteY13" fmla="*/ 571815 h 5220011"/>
              <a:gd name="connsiteX14" fmla="*/ 7486502 w 32187707"/>
              <a:gd name="connsiteY14" fmla="*/ 55848 h 5220011"/>
              <a:gd name="connsiteX15" fmla="*/ 7781108 w 32187707"/>
              <a:gd name="connsiteY15" fmla="*/ 168617 h 5220011"/>
              <a:gd name="connsiteX16" fmla="*/ 7901151 w 32187707"/>
              <a:gd name="connsiteY16" fmla="*/ 379293 h 5220011"/>
              <a:gd name="connsiteX17" fmla="*/ 8131660 w 32187707"/>
              <a:gd name="connsiteY17" fmla="*/ 649784 h 5220011"/>
              <a:gd name="connsiteX18" fmla="*/ 8253256 w 32187707"/>
              <a:gd name="connsiteY18" fmla="*/ 1075977 h 5220011"/>
              <a:gd name="connsiteX19" fmla="*/ 8413762 w 32187707"/>
              <a:gd name="connsiteY19" fmla="*/ 1247628 h 5220011"/>
              <a:gd name="connsiteX20" fmla="*/ 8595143 w 32187707"/>
              <a:gd name="connsiteY20" fmla="*/ 1505817 h 5220011"/>
              <a:gd name="connsiteX21" fmla="*/ 8706807 w 32187707"/>
              <a:gd name="connsiteY21" fmla="*/ 1539863 h 5220011"/>
              <a:gd name="connsiteX22" fmla="*/ 8790709 w 32187707"/>
              <a:gd name="connsiteY22" fmla="*/ 1670781 h 5220011"/>
              <a:gd name="connsiteX23" fmla="*/ 8960133 w 32187707"/>
              <a:gd name="connsiteY23" fmla="*/ 1574924 h 5220011"/>
              <a:gd name="connsiteX24" fmla="*/ 9298594 w 32187707"/>
              <a:gd name="connsiteY24" fmla="*/ 1505029 h 5220011"/>
              <a:gd name="connsiteX25" fmla="*/ 9997651 w 32187707"/>
              <a:gd name="connsiteY25" fmla="*/ 1444236 h 5220011"/>
              <a:gd name="connsiteX26" fmla="*/ 10436521 w 32187707"/>
              <a:gd name="connsiteY26" fmla="*/ 1197858 h 5220011"/>
              <a:gd name="connsiteX27" fmla="*/ 11441291 w 32187707"/>
              <a:gd name="connsiteY27" fmla="*/ 1675223 h 5220011"/>
              <a:gd name="connsiteX28" fmla="*/ 12457614 w 32187707"/>
              <a:gd name="connsiteY28" fmla="*/ 1336447 h 5220011"/>
              <a:gd name="connsiteX29" fmla="*/ 13277604 w 32187707"/>
              <a:gd name="connsiteY29" fmla="*/ 1151663 h 5220011"/>
              <a:gd name="connsiteX30" fmla="*/ 14465260 w 32187707"/>
              <a:gd name="connsiteY30" fmla="*/ 757887 h 5220011"/>
              <a:gd name="connsiteX31" fmla="*/ 15825300 w 32187707"/>
              <a:gd name="connsiteY31" fmla="*/ 969448 h 5220011"/>
              <a:gd name="connsiteX32" fmla="*/ 16505313 w 32187707"/>
              <a:gd name="connsiteY32" fmla="*/ 636992 h 5220011"/>
              <a:gd name="connsiteX33" fmla="*/ 17208004 w 32187707"/>
              <a:gd name="connsiteY33" fmla="*/ 516097 h 5220011"/>
              <a:gd name="connsiteX34" fmla="*/ 17752021 w 32187707"/>
              <a:gd name="connsiteY34" fmla="*/ 606768 h 5220011"/>
              <a:gd name="connsiteX35" fmla="*/ 18409374 w 32187707"/>
              <a:gd name="connsiteY35" fmla="*/ 364983 h 5220011"/>
              <a:gd name="connsiteX36" fmla="*/ 18976059 w 32187707"/>
              <a:gd name="connsiteY36" fmla="*/ 455654 h 5220011"/>
              <a:gd name="connsiteX37" fmla="*/ 19565408 w 32187707"/>
              <a:gd name="connsiteY37" fmla="*/ 2303 h 5220011"/>
              <a:gd name="connsiteX38" fmla="*/ 20109428 w 32187707"/>
              <a:gd name="connsiteY38" fmla="*/ 546317 h 5220011"/>
              <a:gd name="connsiteX39" fmla="*/ 20449445 w 32187707"/>
              <a:gd name="connsiteY39" fmla="*/ 999663 h 5220011"/>
              <a:gd name="connsiteX40" fmla="*/ 21152130 w 32187707"/>
              <a:gd name="connsiteY40" fmla="*/ 516106 h 5220011"/>
              <a:gd name="connsiteX41" fmla="*/ 21764146 w 32187707"/>
              <a:gd name="connsiteY41" fmla="*/ 727654 h 5220011"/>
              <a:gd name="connsiteX42" fmla="*/ 22602837 w 32187707"/>
              <a:gd name="connsiteY42" fmla="*/ 1362343 h 5220011"/>
              <a:gd name="connsiteX43" fmla="*/ 22897512 w 32187707"/>
              <a:gd name="connsiteY43" fmla="*/ 757878 h 5220011"/>
              <a:gd name="connsiteX44" fmla="*/ 23645533 w 32187707"/>
              <a:gd name="connsiteY44" fmla="*/ 727659 h 5220011"/>
              <a:gd name="connsiteX45" fmla="*/ 24393556 w 32187707"/>
              <a:gd name="connsiteY45" fmla="*/ 395202 h 5220011"/>
              <a:gd name="connsiteX46" fmla="*/ 25504254 w 32187707"/>
              <a:gd name="connsiteY46" fmla="*/ 1543685 h 5220011"/>
              <a:gd name="connsiteX47" fmla="*/ 26116273 w 32187707"/>
              <a:gd name="connsiteY47" fmla="*/ 1090334 h 5220011"/>
              <a:gd name="connsiteX48" fmla="*/ 26546948 w 32187707"/>
              <a:gd name="connsiteY48" fmla="*/ 878773 h 5220011"/>
              <a:gd name="connsiteX49" fmla="*/ 27204304 w 32187707"/>
              <a:gd name="connsiteY49" fmla="*/ 1664576 h 5220011"/>
              <a:gd name="connsiteX50" fmla="*/ 27634977 w 32187707"/>
              <a:gd name="connsiteY50" fmla="*/ 1634352 h 5220011"/>
              <a:gd name="connsiteX51" fmla="*/ 28383001 w 32187707"/>
              <a:gd name="connsiteY51" fmla="*/ 1271672 h 5220011"/>
              <a:gd name="connsiteX52" fmla="*/ 30431453 w 32187707"/>
              <a:gd name="connsiteY52" fmla="*/ 5214138 h 5220011"/>
              <a:gd name="connsiteX53" fmla="*/ 12049 w 32187707"/>
              <a:gd name="connsiteY53" fmla="*/ 5220013 h 5220011"/>
              <a:gd name="connsiteX54" fmla="*/ 2559 w 32187707"/>
              <a:gd name="connsiteY54" fmla="*/ 3792424 h 5220011"/>
              <a:gd name="connsiteX55" fmla="*/ 202583 w 32187707"/>
              <a:gd name="connsiteY55" fmla="*/ 3525724 h 5220011"/>
              <a:gd name="connsiteX56" fmla="*/ 458567 w 32187707"/>
              <a:gd name="connsiteY56" fmla="*/ 3611450 h 5220011"/>
              <a:gd name="connsiteX57" fmla="*/ 696691 w 32187707"/>
              <a:gd name="connsiteY57" fmla="*/ 3420950 h 5220011"/>
              <a:gd name="connsiteX58" fmla="*/ 896716 w 32187707"/>
              <a:gd name="connsiteY58" fmla="*/ 3287600 h 5220011"/>
              <a:gd name="connsiteX59" fmla="*/ 1039591 w 32187707"/>
              <a:gd name="connsiteY59" fmla="*/ 3011375 h 5220011"/>
              <a:gd name="connsiteX60" fmla="*/ 1411065 w 32187707"/>
              <a:gd name="connsiteY60" fmla="*/ 2878025 h 5220011"/>
              <a:gd name="connsiteX61" fmla="*/ 1685925 w 32187707"/>
              <a:gd name="connsiteY61" fmla="*/ 2811349 h 5220011"/>
              <a:gd name="connsiteX62" fmla="*/ 1856372 w 32187707"/>
              <a:gd name="connsiteY62" fmla="*/ 2588263 h 5220011"/>
              <a:gd name="connsiteX63" fmla="*/ 1976688 w 32187707"/>
              <a:gd name="connsiteY63" fmla="*/ 2632379 h 5220011"/>
              <a:gd name="connsiteX64" fmla="*/ 2096364 w 32187707"/>
              <a:gd name="connsiteY64" fmla="*/ 2476972 h 5220011"/>
              <a:gd name="connsiteX65" fmla="*/ 2345657 w 32187707"/>
              <a:gd name="connsiteY65" fmla="*/ 2479979 h 5220011"/>
              <a:gd name="connsiteX66" fmla="*/ 2480371 w 32187707"/>
              <a:gd name="connsiteY66" fmla="*/ 2628871 h 5220011"/>
              <a:gd name="connsiteX67" fmla="*/ 2674520 w 32187707"/>
              <a:gd name="connsiteY67" fmla="*/ 2576232 h 5220011"/>
              <a:gd name="connsiteX68" fmla="*/ 3007393 w 32187707"/>
              <a:gd name="connsiteY68" fmla="*/ 2544148 h 5220011"/>
              <a:gd name="connsiteX69" fmla="*/ 3316064 w 32187707"/>
              <a:gd name="connsiteY69" fmla="*/ 2554175 h 5220011"/>
              <a:gd name="connsiteX70" fmla="*/ 3380372 w 32187707"/>
              <a:gd name="connsiteY70" fmla="*/ 2407790 h 5220011"/>
              <a:gd name="connsiteX71" fmla="*/ 3510718 w 32187707"/>
              <a:gd name="connsiteY71" fmla="*/ 2314963 h 5220011"/>
              <a:gd name="connsiteX0" fmla="*/ 3510718 w 32191334"/>
              <a:gd name="connsiteY0" fmla="*/ 2314963 h 5220011"/>
              <a:gd name="connsiteX1" fmla="*/ 3834130 w 32191334"/>
              <a:gd name="connsiteY1" fmla="*/ 2124853 h 5220011"/>
              <a:gd name="connsiteX2" fmla="*/ 4068538 w 32191334"/>
              <a:gd name="connsiteY2" fmla="*/ 1879759 h 5220011"/>
              <a:gd name="connsiteX3" fmla="*/ 4447871 w 32191334"/>
              <a:gd name="connsiteY3" fmla="*/ 1929367 h 5220011"/>
              <a:gd name="connsiteX4" fmla="*/ 4932915 w 32191334"/>
              <a:gd name="connsiteY4" fmla="*/ 1735383 h 5220011"/>
              <a:gd name="connsiteX5" fmla="*/ 5055885 w 32191334"/>
              <a:gd name="connsiteY5" fmla="*/ 1744085 h 5220011"/>
              <a:gd name="connsiteX6" fmla="*/ 5262183 w 32191334"/>
              <a:gd name="connsiteY6" fmla="*/ 1452063 h 5220011"/>
              <a:gd name="connsiteX7" fmla="*/ 5527059 w 32191334"/>
              <a:gd name="connsiteY7" fmla="*/ 1877899 h 5220011"/>
              <a:gd name="connsiteX8" fmla="*/ 5685000 w 32191334"/>
              <a:gd name="connsiteY8" fmla="*/ 1313834 h 5220011"/>
              <a:gd name="connsiteX9" fmla="*/ 6111999 w 32191334"/>
              <a:gd name="connsiteY9" fmla="*/ 1040629 h 5220011"/>
              <a:gd name="connsiteX10" fmla="*/ 6234198 w 32191334"/>
              <a:gd name="connsiteY10" fmla="*/ 711668 h 5220011"/>
              <a:gd name="connsiteX11" fmla="*/ 6780318 w 32191334"/>
              <a:gd name="connsiteY11" fmla="*/ 865927 h 5220011"/>
              <a:gd name="connsiteX12" fmla="*/ 6991551 w 32191334"/>
              <a:gd name="connsiteY12" fmla="*/ 646621 h 5220011"/>
              <a:gd name="connsiteX13" fmla="*/ 7181354 w 32191334"/>
              <a:gd name="connsiteY13" fmla="*/ 571815 h 5220011"/>
              <a:gd name="connsiteX14" fmla="*/ 7486502 w 32191334"/>
              <a:gd name="connsiteY14" fmla="*/ 55848 h 5220011"/>
              <a:gd name="connsiteX15" fmla="*/ 7781108 w 32191334"/>
              <a:gd name="connsiteY15" fmla="*/ 168617 h 5220011"/>
              <a:gd name="connsiteX16" fmla="*/ 7901151 w 32191334"/>
              <a:gd name="connsiteY16" fmla="*/ 379293 h 5220011"/>
              <a:gd name="connsiteX17" fmla="*/ 8131660 w 32191334"/>
              <a:gd name="connsiteY17" fmla="*/ 649784 h 5220011"/>
              <a:gd name="connsiteX18" fmla="*/ 8253256 w 32191334"/>
              <a:gd name="connsiteY18" fmla="*/ 1075977 h 5220011"/>
              <a:gd name="connsiteX19" fmla="*/ 8413762 w 32191334"/>
              <a:gd name="connsiteY19" fmla="*/ 1247628 h 5220011"/>
              <a:gd name="connsiteX20" fmla="*/ 8595143 w 32191334"/>
              <a:gd name="connsiteY20" fmla="*/ 1505817 h 5220011"/>
              <a:gd name="connsiteX21" fmla="*/ 8706807 w 32191334"/>
              <a:gd name="connsiteY21" fmla="*/ 1539863 h 5220011"/>
              <a:gd name="connsiteX22" fmla="*/ 8790709 w 32191334"/>
              <a:gd name="connsiteY22" fmla="*/ 1670781 h 5220011"/>
              <a:gd name="connsiteX23" fmla="*/ 8960133 w 32191334"/>
              <a:gd name="connsiteY23" fmla="*/ 1574924 h 5220011"/>
              <a:gd name="connsiteX24" fmla="*/ 9298594 w 32191334"/>
              <a:gd name="connsiteY24" fmla="*/ 1505029 h 5220011"/>
              <a:gd name="connsiteX25" fmla="*/ 9997651 w 32191334"/>
              <a:gd name="connsiteY25" fmla="*/ 1444236 h 5220011"/>
              <a:gd name="connsiteX26" fmla="*/ 10436521 w 32191334"/>
              <a:gd name="connsiteY26" fmla="*/ 1197858 h 5220011"/>
              <a:gd name="connsiteX27" fmla="*/ 11441291 w 32191334"/>
              <a:gd name="connsiteY27" fmla="*/ 1675223 h 5220011"/>
              <a:gd name="connsiteX28" fmla="*/ 12457614 w 32191334"/>
              <a:gd name="connsiteY28" fmla="*/ 1336447 h 5220011"/>
              <a:gd name="connsiteX29" fmla="*/ 13277604 w 32191334"/>
              <a:gd name="connsiteY29" fmla="*/ 1151663 h 5220011"/>
              <a:gd name="connsiteX30" fmla="*/ 14465260 w 32191334"/>
              <a:gd name="connsiteY30" fmla="*/ 757887 h 5220011"/>
              <a:gd name="connsiteX31" fmla="*/ 15825300 w 32191334"/>
              <a:gd name="connsiteY31" fmla="*/ 969448 h 5220011"/>
              <a:gd name="connsiteX32" fmla="*/ 16505313 w 32191334"/>
              <a:gd name="connsiteY32" fmla="*/ 636992 h 5220011"/>
              <a:gd name="connsiteX33" fmla="*/ 17208004 w 32191334"/>
              <a:gd name="connsiteY33" fmla="*/ 516097 h 5220011"/>
              <a:gd name="connsiteX34" fmla="*/ 17752021 w 32191334"/>
              <a:gd name="connsiteY34" fmla="*/ 606768 h 5220011"/>
              <a:gd name="connsiteX35" fmla="*/ 18409374 w 32191334"/>
              <a:gd name="connsiteY35" fmla="*/ 364983 h 5220011"/>
              <a:gd name="connsiteX36" fmla="*/ 18976059 w 32191334"/>
              <a:gd name="connsiteY36" fmla="*/ 455654 h 5220011"/>
              <a:gd name="connsiteX37" fmla="*/ 19565408 w 32191334"/>
              <a:gd name="connsiteY37" fmla="*/ 2303 h 5220011"/>
              <a:gd name="connsiteX38" fmla="*/ 20109428 w 32191334"/>
              <a:gd name="connsiteY38" fmla="*/ 546317 h 5220011"/>
              <a:gd name="connsiteX39" fmla="*/ 20449445 w 32191334"/>
              <a:gd name="connsiteY39" fmla="*/ 999663 h 5220011"/>
              <a:gd name="connsiteX40" fmla="*/ 21152130 w 32191334"/>
              <a:gd name="connsiteY40" fmla="*/ 516106 h 5220011"/>
              <a:gd name="connsiteX41" fmla="*/ 21764146 w 32191334"/>
              <a:gd name="connsiteY41" fmla="*/ 727654 h 5220011"/>
              <a:gd name="connsiteX42" fmla="*/ 22602837 w 32191334"/>
              <a:gd name="connsiteY42" fmla="*/ 1362343 h 5220011"/>
              <a:gd name="connsiteX43" fmla="*/ 22897512 w 32191334"/>
              <a:gd name="connsiteY43" fmla="*/ 757878 h 5220011"/>
              <a:gd name="connsiteX44" fmla="*/ 23645533 w 32191334"/>
              <a:gd name="connsiteY44" fmla="*/ 727659 h 5220011"/>
              <a:gd name="connsiteX45" fmla="*/ 24393556 w 32191334"/>
              <a:gd name="connsiteY45" fmla="*/ 395202 h 5220011"/>
              <a:gd name="connsiteX46" fmla="*/ 25504254 w 32191334"/>
              <a:gd name="connsiteY46" fmla="*/ 1543685 h 5220011"/>
              <a:gd name="connsiteX47" fmla="*/ 26116273 w 32191334"/>
              <a:gd name="connsiteY47" fmla="*/ 1090334 h 5220011"/>
              <a:gd name="connsiteX48" fmla="*/ 26546948 w 32191334"/>
              <a:gd name="connsiteY48" fmla="*/ 878773 h 5220011"/>
              <a:gd name="connsiteX49" fmla="*/ 27204304 w 32191334"/>
              <a:gd name="connsiteY49" fmla="*/ 1664576 h 5220011"/>
              <a:gd name="connsiteX50" fmla="*/ 27634977 w 32191334"/>
              <a:gd name="connsiteY50" fmla="*/ 1634352 h 5220011"/>
              <a:gd name="connsiteX51" fmla="*/ 28383001 w 32191334"/>
              <a:gd name="connsiteY51" fmla="*/ 1271672 h 5220011"/>
              <a:gd name="connsiteX52" fmla="*/ 30431453 w 32191334"/>
              <a:gd name="connsiteY52" fmla="*/ 5214138 h 5220011"/>
              <a:gd name="connsiteX53" fmla="*/ 12049 w 32191334"/>
              <a:gd name="connsiteY53" fmla="*/ 5220013 h 5220011"/>
              <a:gd name="connsiteX54" fmla="*/ 2559 w 32191334"/>
              <a:gd name="connsiteY54" fmla="*/ 3792424 h 5220011"/>
              <a:gd name="connsiteX55" fmla="*/ 202583 w 32191334"/>
              <a:gd name="connsiteY55" fmla="*/ 3525724 h 5220011"/>
              <a:gd name="connsiteX56" fmla="*/ 458567 w 32191334"/>
              <a:gd name="connsiteY56" fmla="*/ 3611450 h 5220011"/>
              <a:gd name="connsiteX57" fmla="*/ 696691 w 32191334"/>
              <a:gd name="connsiteY57" fmla="*/ 3420950 h 5220011"/>
              <a:gd name="connsiteX58" fmla="*/ 896716 w 32191334"/>
              <a:gd name="connsiteY58" fmla="*/ 3287600 h 5220011"/>
              <a:gd name="connsiteX59" fmla="*/ 1039591 w 32191334"/>
              <a:gd name="connsiteY59" fmla="*/ 3011375 h 5220011"/>
              <a:gd name="connsiteX60" fmla="*/ 1411065 w 32191334"/>
              <a:gd name="connsiteY60" fmla="*/ 2878025 h 5220011"/>
              <a:gd name="connsiteX61" fmla="*/ 1685925 w 32191334"/>
              <a:gd name="connsiteY61" fmla="*/ 2811349 h 5220011"/>
              <a:gd name="connsiteX62" fmla="*/ 1856372 w 32191334"/>
              <a:gd name="connsiteY62" fmla="*/ 2588263 h 5220011"/>
              <a:gd name="connsiteX63" fmla="*/ 1976688 w 32191334"/>
              <a:gd name="connsiteY63" fmla="*/ 2632379 h 5220011"/>
              <a:gd name="connsiteX64" fmla="*/ 2096364 w 32191334"/>
              <a:gd name="connsiteY64" fmla="*/ 2476972 h 5220011"/>
              <a:gd name="connsiteX65" fmla="*/ 2345657 w 32191334"/>
              <a:gd name="connsiteY65" fmla="*/ 2479979 h 5220011"/>
              <a:gd name="connsiteX66" fmla="*/ 2480371 w 32191334"/>
              <a:gd name="connsiteY66" fmla="*/ 2628871 h 5220011"/>
              <a:gd name="connsiteX67" fmla="*/ 2674520 w 32191334"/>
              <a:gd name="connsiteY67" fmla="*/ 2576232 h 5220011"/>
              <a:gd name="connsiteX68" fmla="*/ 3007393 w 32191334"/>
              <a:gd name="connsiteY68" fmla="*/ 2544148 h 5220011"/>
              <a:gd name="connsiteX69" fmla="*/ 3316064 w 32191334"/>
              <a:gd name="connsiteY69" fmla="*/ 2554175 h 5220011"/>
              <a:gd name="connsiteX70" fmla="*/ 3380372 w 32191334"/>
              <a:gd name="connsiteY70" fmla="*/ 2407790 h 5220011"/>
              <a:gd name="connsiteX71" fmla="*/ 3510718 w 32191334"/>
              <a:gd name="connsiteY71" fmla="*/ 2314963 h 5220011"/>
              <a:gd name="connsiteX0" fmla="*/ 3510718 w 32440786"/>
              <a:gd name="connsiteY0" fmla="*/ 2314963 h 5220011"/>
              <a:gd name="connsiteX1" fmla="*/ 3834130 w 32440786"/>
              <a:gd name="connsiteY1" fmla="*/ 2124853 h 5220011"/>
              <a:gd name="connsiteX2" fmla="*/ 4068538 w 32440786"/>
              <a:gd name="connsiteY2" fmla="*/ 1879759 h 5220011"/>
              <a:gd name="connsiteX3" fmla="*/ 4447871 w 32440786"/>
              <a:gd name="connsiteY3" fmla="*/ 1929367 h 5220011"/>
              <a:gd name="connsiteX4" fmla="*/ 4932915 w 32440786"/>
              <a:gd name="connsiteY4" fmla="*/ 1735383 h 5220011"/>
              <a:gd name="connsiteX5" fmla="*/ 5055885 w 32440786"/>
              <a:gd name="connsiteY5" fmla="*/ 1744085 h 5220011"/>
              <a:gd name="connsiteX6" fmla="*/ 5262183 w 32440786"/>
              <a:gd name="connsiteY6" fmla="*/ 1452063 h 5220011"/>
              <a:gd name="connsiteX7" fmla="*/ 5527059 w 32440786"/>
              <a:gd name="connsiteY7" fmla="*/ 1877899 h 5220011"/>
              <a:gd name="connsiteX8" fmla="*/ 5685000 w 32440786"/>
              <a:gd name="connsiteY8" fmla="*/ 1313834 h 5220011"/>
              <a:gd name="connsiteX9" fmla="*/ 6111999 w 32440786"/>
              <a:gd name="connsiteY9" fmla="*/ 1040629 h 5220011"/>
              <a:gd name="connsiteX10" fmla="*/ 6234198 w 32440786"/>
              <a:gd name="connsiteY10" fmla="*/ 711668 h 5220011"/>
              <a:gd name="connsiteX11" fmla="*/ 6780318 w 32440786"/>
              <a:gd name="connsiteY11" fmla="*/ 865927 h 5220011"/>
              <a:gd name="connsiteX12" fmla="*/ 6991551 w 32440786"/>
              <a:gd name="connsiteY12" fmla="*/ 646621 h 5220011"/>
              <a:gd name="connsiteX13" fmla="*/ 7181354 w 32440786"/>
              <a:gd name="connsiteY13" fmla="*/ 571815 h 5220011"/>
              <a:gd name="connsiteX14" fmla="*/ 7486502 w 32440786"/>
              <a:gd name="connsiteY14" fmla="*/ 55848 h 5220011"/>
              <a:gd name="connsiteX15" fmla="*/ 7781108 w 32440786"/>
              <a:gd name="connsiteY15" fmla="*/ 168617 h 5220011"/>
              <a:gd name="connsiteX16" fmla="*/ 7901151 w 32440786"/>
              <a:gd name="connsiteY16" fmla="*/ 379293 h 5220011"/>
              <a:gd name="connsiteX17" fmla="*/ 8131660 w 32440786"/>
              <a:gd name="connsiteY17" fmla="*/ 649784 h 5220011"/>
              <a:gd name="connsiteX18" fmla="*/ 8253256 w 32440786"/>
              <a:gd name="connsiteY18" fmla="*/ 1075977 h 5220011"/>
              <a:gd name="connsiteX19" fmla="*/ 8413762 w 32440786"/>
              <a:gd name="connsiteY19" fmla="*/ 1247628 h 5220011"/>
              <a:gd name="connsiteX20" fmla="*/ 8595143 w 32440786"/>
              <a:gd name="connsiteY20" fmla="*/ 1505817 h 5220011"/>
              <a:gd name="connsiteX21" fmla="*/ 8706807 w 32440786"/>
              <a:gd name="connsiteY21" fmla="*/ 1539863 h 5220011"/>
              <a:gd name="connsiteX22" fmla="*/ 8790709 w 32440786"/>
              <a:gd name="connsiteY22" fmla="*/ 1670781 h 5220011"/>
              <a:gd name="connsiteX23" fmla="*/ 8960133 w 32440786"/>
              <a:gd name="connsiteY23" fmla="*/ 1574924 h 5220011"/>
              <a:gd name="connsiteX24" fmla="*/ 9298594 w 32440786"/>
              <a:gd name="connsiteY24" fmla="*/ 1505029 h 5220011"/>
              <a:gd name="connsiteX25" fmla="*/ 9997651 w 32440786"/>
              <a:gd name="connsiteY25" fmla="*/ 1444236 h 5220011"/>
              <a:gd name="connsiteX26" fmla="*/ 10436521 w 32440786"/>
              <a:gd name="connsiteY26" fmla="*/ 1197858 h 5220011"/>
              <a:gd name="connsiteX27" fmla="*/ 11441291 w 32440786"/>
              <a:gd name="connsiteY27" fmla="*/ 1675223 h 5220011"/>
              <a:gd name="connsiteX28" fmla="*/ 12457614 w 32440786"/>
              <a:gd name="connsiteY28" fmla="*/ 1336447 h 5220011"/>
              <a:gd name="connsiteX29" fmla="*/ 13277604 w 32440786"/>
              <a:gd name="connsiteY29" fmla="*/ 1151663 h 5220011"/>
              <a:gd name="connsiteX30" fmla="*/ 14465260 w 32440786"/>
              <a:gd name="connsiteY30" fmla="*/ 757887 h 5220011"/>
              <a:gd name="connsiteX31" fmla="*/ 15825300 w 32440786"/>
              <a:gd name="connsiteY31" fmla="*/ 969448 h 5220011"/>
              <a:gd name="connsiteX32" fmla="*/ 16505313 w 32440786"/>
              <a:gd name="connsiteY32" fmla="*/ 636992 h 5220011"/>
              <a:gd name="connsiteX33" fmla="*/ 17208004 w 32440786"/>
              <a:gd name="connsiteY33" fmla="*/ 516097 h 5220011"/>
              <a:gd name="connsiteX34" fmla="*/ 17752021 w 32440786"/>
              <a:gd name="connsiteY34" fmla="*/ 606768 h 5220011"/>
              <a:gd name="connsiteX35" fmla="*/ 18409374 w 32440786"/>
              <a:gd name="connsiteY35" fmla="*/ 364983 h 5220011"/>
              <a:gd name="connsiteX36" fmla="*/ 18976059 w 32440786"/>
              <a:gd name="connsiteY36" fmla="*/ 455654 h 5220011"/>
              <a:gd name="connsiteX37" fmla="*/ 19565408 w 32440786"/>
              <a:gd name="connsiteY37" fmla="*/ 2303 h 5220011"/>
              <a:gd name="connsiteX38" fmla="*/ 20109428 w 32440786"/>
              <a:gd name="connsiteY38" fmla="*/ 546317 h 5220011"/>
              <a:gd name="connsiteX39" fmla="*/ 20449445 w 32440786"/>
              <a:gd name="connsiteY39" fmla="*/ 999663 h 5220011"/>
              <a:gd name="connsiteX40" fmla="*/ 21152130 w 32440786"/>
              <a:gd name="connsiteY40" fmla="*/ 516106 h 5220011"/>
              <a:gd name="connsiteX41" fmla="*/ 21764146 w 32440786"/>
              <a:gd name="connsiteY41" fmla="*/ 727654 h 5220011"/>
              <a:gd name="connsiteX42" fmla="*/ 22602837 w 32440786"/>
              <a:gd name="connsiteY42" fmla="*/ 1362343 h 5220011"/>
              <a:gd name="connsiteX43" fmla="*/ 22897512 w 32440786"/>
              <a:gd name="connsiteY43" fmla="*/ 757878 h 5220011"/>
              <a:gd name="connsiteX44" fmla="*/ 23645533 w 32440786"/>
              <a:gd name="connsiteY44" fmla="*/ 727659 h 5220011"/>
              <a:gd name="connsiteX45" fmla="*/ 24393556 w 32440786"/>
              <a:gd name="connsiteY45" fmla="*/ 395202 h 5220011"/>
              <a:gd name="connsiteX46" fmla="*/ 25504254 w 32440786"/>
              <a:gd name="connsiteY46" fmla="*/ 1543685 h 5220011"/>
              <a:gd name="connsiteX47" fmla="*/ 26116273 w 32440786"/>
              <a:gd name="connsiteY47" fmla="*/ 1090334 h 5220011"/>
              <a:gd name="connsiteX48" fmla="*/ 26546948 w 32440786"/>
              <a:gd name="connsiteY48" fmla="*/ 878773 h 5220011"/>
              <a:gd name="connsiteX49" fmla="*/ 27204304 w 32440786"/>
              <a:gd name="connsiteY49" fmla="*/ 1664576 h 5220011"/>
              <a:gd name="connsiteX50" fmla="*/ 27634977 w 32440786"/>
              <a:gd name="connsiteY50" fmla="*/ 1634352 h 5220011"/>
              <a:gd name="connsiteX51" fmla="*/ 28383001 w 32440786"/>
              <a:gd name="connsiteY51" fmla="*/ 1271672 h 5220011"/>
              <a:gd name="connsiteX52" fmla="*/ 29425702 w 32440786"/>
              <a:gd name="connsiteY52" fmla="*/ 1664576 h 5220011"/>
              <a:gd name="connsiteX53" fmla="*/ 30431453 w 32440786"/>
              <a:gd name="connsiteY53" fmla="*/ 5214138 h 5220011"/>
              <a:gd name="connsiteX54" fmla="*/ 12049 w 32440786"/>
              <a:gd name="connsiteY54" fmla="*/ 5220013 h 5220011"/>
              <a:gd name="connsiteX55" fmla="*/ 2559 w 32440786"/>
              <a:gd name="connsiteY55" fmla="*/ 3792424 h 5220011"/>
              <a:gd name="connsiteX56" fmla="*/ 202583 w 32440786"/>
              <a:gd name="connsiteY56" fmla="*/ 3525724 h 5220011"/>
              <a:gd name="connsiteX57" fmla="*/ 458567 w 32440786"/>
              <a:gd name="connsiteY57" fmla="*/ 3611450 h 5220011"/>
              <a:gd name="connsiteX58" fmla="*/ 696691 w 32440786"/>
              <a:gd name="connsiteY58" fmla="*/ 3420950 h 5220011"/>
              <a:gd name="connsiteX59" fmla="*/ 896716 w 32440786"/>
              <a:gd name="connsiteY59" fmla="*/ 3287600 h 5220011"/>
              <a:gd name="connsiteX60" fmla="*/ 1039591 w 32440786"/>
              <a:gd name="connsiteY60" fmla="*/ 3011375 h 5220011"/>
              <a:gd name="connsiteX61" fmla="*/ 1411065 w 32440786"/>
              <a:gd name="connsiteY61" fmla="*/ 2878025 h 5220011"/>
              <a:gd name="connsiteX62" fmla="*/ 1685925 w 32440786"/>
              <a:gd name="connsiteY62" fmla="*/ 2811349 h 5220011"/>
              <a:gd name="connsiteX63" fmla="*/ 1856372 w 32440786"/>
              <a:gd name="connsiteY63" fmla="*/ 2588263 h 5220011"/>
              <a:gd name="connsiteX64" fmla="*/ 1976688 w 32440786"/>
              <a:gd name="connsiteY64" fmla="*/ 2632379 h 5220011"/>
              <a:gd name="connsiteX65" fmla="*/ 2096364 w 32440786"/>
              <a:gd name="connsiteY65" fmla="*/ 2476972 h 5220011"/>
              <a:gd name="connsiteX66" fmla="*/ 2345657 w 32440786"/>
              <a:gd name="connsiteY66" fmla="*/ 2479979 h 5220011"/>
              <a:gd name="connsiteX67" fmla="*/ 2480371 w 32440786"/>
              <a:gd name="connsiteY67" fmla="*/ 2628871 h 5220011"/>
              <a:gd name="connsiteX68" fmla="*/ 2674520 w 32440786"/>
              <a:gd name="connsiteY68" fmla="*/ 2576232 h 5220011"/>
              <a:gd name="connsiteX69" fmla="*/ 3007393 w 32440786"/>
              <a:gd name="connsiteY69" fmla="*/ 2544148 h 5220011"/>
              <a:gd name="connsiteX70" fmla="*/ 3316064 w 32440786"/>
              <a:gd name="connsiteY70" fmla="*/ 2554175 h 5220011"/>
              <a:gd name="connsiteX71" fmla="*/ 3380372 w 32440786"/>
              <a:gd name="connsiteY71" fmla="*/ 2407790 h 5220011"/>
              <a:gd name="connsiteX72" fmla="*/ 3510718 w 32440786"/>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697709 w 32502322"/>
              <a:gd name="connsiteY52" fmla="*/ 1241453 h 5220011"/>
              <a:gd name="connsiteX53" fmla="*/ 30431453 w 32502322"/>
              <a:gd name="connsiteY53" fmla="*/ 5214138 h 5220011"/>
              <a:gd name="connsiteX54" fmla="*/ 12049 w 32502322"/>
              <a:gd name="connsiteY54" fmla="*/ 5220013 h 5220011"/>
              <a:gd name="connsiteX55" fmla="*/ 2559 w 32502322"/>
              <a:gd name="connsiteY55" fmla="*/ 3792424 h 5220011"/>
              <a:gd name="connsiteX56" fmla="*/ 202583 w 32502322"/>
              <a:gd name="connsiteY56" fmla="*/ 3525724 h 5220011"/>
              <a:gd name="connsiteX57" fmla="*/ 458567 w 32502322"/>
              <a:gd name="connsiteY57" fmla="*/ 3611450 h 5220011"/>
              <a:gd name="connsiteX58" fmla="*/ 696691 w 32502322"/>
              <a:gd name="connsiteY58" fmla="*/ 3420950 h 5220011"/>
              <a:gd name="connsiteX59" fmla="*/ 896716 w 32502322"/>
              <a:gd name="connsiteY59" fmla="*/ 3287600 h 5220011"/>
              <a:gd name="connsiteX60" fmla="*/ 1039591 w 32502322"/>
              <a:gd name="connsiteY60" fmla="*/ 3011375 h 5220011"/>
              <a:gd name="connsiteX61" fmla="*/ 1411065 w 32502322"/>
              <a:gd name="connsiteY61" fmla="*/ 2878025 h 5220011"/>
              <a:gd name="connsiteX62" fmla="*/ 1685925 w 32502322"/>
              <a:gd name="connsiteY62" fmla="*/ 2811349 h 5220011"/>
              <a:gd name="connsiteX63" fmla="*/ 1856372 w 32502322"/>
              <a:gd name="connsiteY63" fmla="*/ 2588263 h 5220011"/>
              <a:gd name="connsiteX64" fmla="*/ 1976688 w 32502322"/>
              <a:gd name="connsiteY64" fmla="*/ 2632379 h 5220011"/>
              <a:gd name="connsiteX65" fmla="*/ 2096364 w 32502322"/>
              <a:gd name="connsiteY65" fmla="*/ 2476972 h 5220011"/>
              <a:gd name="connsiteX66" fmla="*/ 2345657 w 32502322"/>
              <a:gd name="connsiteY66" fmla="*/ 2479979 h 5220011"/>
              <a:gd name="connsiteX67" fmla="*/ 2480371 w 32502322"/>
              <a:gd name="connsiteY67" fmla="*/ 2628871 h 5220011"/>
              <a:gd name="connsiteX68" fmla="*/ 2674520 w 32502322"/>
              <a:gd name="connsiteY68" fmla="*/ 2576232 h 5220011"/>
              <a:gd name="connsiteX69" fmla="*/ 3007393 w 32502322"/>
              <a:gd name="connsiteY69" fmla="*/ 2544148 h 5220011"/>
              <a:gd name="connsiteX70" fmla="*/ 3316064 w 32502322"/>
              <a:gd name="connsiteY70" fmla="*/ 2554175 h 5220011"/>
              <a:gd name="connsiteX71" fmla="*/ 3380372 w 32502322"/>
              <a:gd name="connsiteY71" fmla="*/ 2407790 h 5220011"/>
              <a:gd name="connsiteX72" fmla="*/ 3510718 w 32502322"/>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697709 w 32502322"/>
              <a:gd name="connsiteY52" fmla="*/ 1241453 h 5220011"/>
              <a:gd name="connsiteX53" fmla="*/ 30431453 w 32502322"/>
              <a:gd name="connsiteY53" fmla="*/ 5214138 h 5220011"/>
              <a:gd name="connsiteX54" fmla="*/ 12049 w 32502322"/>
              <a:gd name="connsiteY54" fmla="*/ 5220013 h 5220011"/>
              <a:gd name="connsiteX55" fmla="*/ 2559 w 32502322"/>
              <a:gd name="connsiteY55" fmla="*/ 3792424 h 5220011"/>
              <a:gd name="connsiteX56" fmla="*/ 202583 w 32502322"/>
              <a:gd name="connsiteY56" fmla="*/ 3525724 h 5220011"/>
              <a:gd name="connsiteX57" fmla="*/ 458567 w 32502322"/>
              <a:gd name="connsiteY57" fmla="*/ 3611450 h 5220011"/>
              <a:gd name="connsiteX58" fmla="*/ 696691 w 32502322"/>
              <a:gd name="connsiteY58" fmla="*/ 3420950 h 5220011"/>
              <a:gd name="connsiteX59" fmla="*/ 896716 w 32502322"/>
              <a:gd name="connsiteY59" fmla="*/ 3287600 h 5220011"/>
              <a:gd name="connsiteX60" fmla="*/ 1039591 w 32502322"/>
              <a:gd name="connsiteY60" fmla="*/ 3011375 h 5220011"/>
              <a:gd name="connsiteX61" fmla="*/ 1411065 w 32502322"/>
              <a:gd name="connsiteY61" fmla="*/ 2878025 h 5220011"/>
              <a:gd name="connsiteX62" fmla="*/ 1685925 w 32502322"/>
              <a:gd name="connsiteY62" fmla="*/ 2811349 h 5220011"/>
              <a:gd name="connsiteX63" fmla="*/ 1856372 w 32502322"/>
              <a:gd name="connsiteY63" fmla="*/ 2588263 h 5220011"/>
              <a:gd name="connsiteX64" fmla="*/ 1976688 w 32502322"/>
              <a:gd name="connsiteY64" fmla="*/ 2632379 h 5220011"/>
              <a:gd name="connsiteX65" fmla="*/ 2096364 w 32502322"/>
              <a:gd name="connsiteY65" fmla="*/ 2476972 h 5220011"/>
              <a:gd name="connsiteX66" fmla="*/ 2345657 w 32502322"/>
              <a:gd name="connsiteY66" fmla="*/ 2479979 h 5220011"/>
              <a:gd name="connsiteX67" fmla="*/ 2480371 w 32502322"/>
              <a:gd name="connsiteY67" fmla="*/ 2628871 h 5220011"/>
              <a:gd name="connsiteX68" fmla="*/ 2674520 w 32502322"/>
              <a:gd name="connsiteY68" fmla="*/ 2576232 h 5220011"/>
              <a:gd name="connsiteX69" fmla="*/ 3007393 w 32502322"/>
              <a:gd name="connsiteY69" fmla="*/ 2544148 h 5220011"/>
              <a:gd name="connsiteX70" fmla="*/ 3316064 w 32502322"/>
              <a:gd name="connsiteY70" fmla="*/ 2554175 h 5220011"/>
              <a:gd name="connsiteX71" fmla="*/ 3380372 w 32502322"/>
              <a:gd name="connsiteY71" fmla="*/ 2407790 h 5220011"/>
              <a:gd name="connsiteX72" fmla="*/ 3510718 w 32502322"/>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040353 w 32502322"/>
              <a:gd name="connsiteY52" fmla="*/ 1241453 h 5220011"/>
              <a:gd name="connsiteX53" fmla="*/ 29697709 w 32502322"/>
              <a:gd name="connsiteY53" fmla="*/ 1241453 h 5220011"/>
              <a:gd name="connsiteX54" fmla="*/ 30431453 w 32502322"/>
              <a:gd name="connsiteY54" fmla="*/ 5214138 h 5220011"/>
              <a:gd name="connsiteX55" fmla="*/ 12049 w 32502322"/>
              <a:gd name="connsiteY55" fmla="*/ 5220013 h 5220011"/>
              <a:gd name="connsiteX56" fmla="*/ 2559 w 32502322"/>
              <a:gd name="connsiteY56" fmla="*/ 3792424 h 5220011"/>
              <a:gd name="connsiteX57" fmla="*/ 202583 w 32502322"/>
              <a:gd name="connsiteY57" fmla="*/ 3525724 h 5220011"/>
              <a:gd name="connsiteX58" fmla="*/ 458567 w 32502322"/>
              <a:gd name="connsiteY58" fmla="*/ 3611450 h 5220011"/>
              <a:gd name="connsiteX59" fmla="*/ 696691 w 32502322"/>
              <a:gd name="connsiteY59" fmla="*/ 3420950 h 5220011"/>
              <a:gd name="connsiteX60" fmla="*/ 896716 w 32502322"/>
              <a:gd name="connsiteY60" fmla="*/ 3287600 h 5220011"/>
              <a:gd name="connsiteX61" fmla="*/ 1039591 w 32502322"/>
              <a:gd name="connsiteY61" fmla="*/ 3011375 h 5220011"/>
              <a:gd name="connsiteX62" fmla="*/ 1411065 w 32502322"/>
              <a:gd name="connsiteY62" fmla="*/ 2878025 h 5220011"/>
              <a:gd name="connsiteX63" fmla="*/ 1685925 w 32502322"/>
              <a:gd name="connsiteY63" fmla="*/ 2811349 h 5220011"/>
              <a:gd name="connsiteX64" fmla="*/ 1856372 w 32502322"/>
              <a:gd name="connsiteY64" fmla="*/ 2588263 h 5220011"/>
              <a:gd name="connsiteX65" fmla="*/ 1976688 w 32502322"/>
              <a:gd name="connsiteY65" fmla="*/ 2632379 h 5220011"/>
              <a:gd name="connsiteX66" fmla="*/ 2096364 w 32502322"/>
              <a:gd name="connsiteY66" fmla="*/ 2476972 h 5220011"/>
              <a:gd name="connsiteX67" fmla="*/ 2345657 w 32502322"/>
              <a:gd name="connsiteY67" fmla="*/ 2479979 h 5220011"/>
              <a:gd name="connsiteX68" fmla="*/ 2480371 w 32502322"/>
              <a:gd name="connsiteY68" fmla="*/ 2628871 h 5220011"/>
              <a:gd name="connsiteX69" fmla="*/ 2674520 w 32502322"/>
              <a:gd name="connsiteY69" fmla="*/ 2576232 h 5220011"/>
              <a:gd name="connsiteX70" fmla="*/ 3007393 w 32502322"/>
              <a:gd name="connsiteY70" fmla="*/ 2544148 h 5220011"/>
              <a:gd name="connsiteX71" fmla="*/ 3316064 w 32502322"/>
              <a:gd name="connsiteY71" fmla="*/ 2554175 h 5220011"/>
              <a:gd name="connsiteX72" fmla="*/ 3380372 w 32502322"/>
              <a:gd name="connsiteY72" fmla="*/ 2407790 h 5220011"/>
              <a:gd name="connsiteX73" fmla="*/ 3510718 w 32502322"/>
              <a:gd name="connsiteY73"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8904350 w 32502322"/>
              <a:gd name="connsiteY52" fmla="*/ 1090339 h 5220011"/>
              <a:gd name="connsiteX53" fmla="*/ 29697709 w 32502322"/>
              <a:gd name="connsiteY53" fmla="*/ 1241453 h 5220011"/>
              <a:gd name="connsiteX54" fmla="*/ 30431453 w 32502322"/>
              <a:gd name="connsiteY54" fmla="*/ 5214138 h 5220011"/>
              <a:gd name="connsiteX55" fmla="*/ 12049 w 32502322"/>
              <a:gd name="connsiteY55" fmla="*/ 5220013 h 5220011"/>
              <a:gd name="connsiteX56" fmla="*/ 2559 w 32502322"/>
              <a:gd name="connsiteY56" fmla="*/ 3792424 h 5220011"/>
              <a:gd name="connsiteX57" fmla="*/ 202583 w 32502322"/>
              <a:gd name="connsiteY57" fmla="*/ 3525724 h 5220011"/>
              <a:gd name="connsiteX58" fmla="*/ 458567 w 32502322"/>
              <a:gd name="connsiteY58" fmla="*/ 3611450 h 5220011"/>
              <a:gd name="connsiteX59" fmla="*/ 696691 w 32502322"/>
              <a:gd name="connsiteY59" fmla="*/ 3420950 h 5220011"/>
              <a:gd name="connsiteX60" fmla="*/ 896716 w 32502322"/>
              <a:gd name="connsiteY60" fmla="*/ 3287600 h 5220011"/>
              <a:gd name="connsiteX61" fmla="*/ 1039591 w 32502322"/>
              <a:gd name="connsiteY61" fmla="*/ 3011375 h 5220011"/>
              <a:gd name="connsiteX62" fmla="*/ 1411065 w 32502322"/>
              <a:gd name="connsiteY62" fmla="*/ 2878025 h 5220011"/>
              <a:gd name="connsiteX63" fmla="*/ 1685925 w 32502322"/>
              <a:gd name="connsiteY63" fmla="*/ 2811349 h 5220011"/>
              <a:gd name="connsiteX64" fmla="*/ 1856372 w 32502322"/>
              <a:gd name="connsiteY64" fmla="*/ 2588263 h 5220011"/>
              <a:gd name="connsiteX65" fmla="*/ 1976688 w 32502322"/>
              <a:gd name="connsiteY65" fmla="*/ 2632379 h 5220011"/>
              <a:gd name="connsiteX66" fmla="*/ 2096364 w 32502322"/>
              <a:gd name="connsiteY66" fmla="*/ 2476972 h 5220011"/>
              <a:gd name="connsiteX67" fmla="*/ 2345657 w 32502322"/>
              <a:gd name="connsiteY67" fmla="*/ 2479979 h 5220011"/>
              <a:gd name="connsiteX68" fmla="*/ 2480371 w 32502322"/>
              <a:gd name="connsiteY68" fmla="*/ 2628871 h 5220011"/>
              <a:gd name="connsiteX69" fmla="*/ 2674520 w 32502322"/>
              <a:gd name="connsiteY69" fmla="*/ 2576232 h 5220011"/>
              <a:gd name="connsiteX70" fmla="*/ 3007393 w 32502322"/>
              <a:gd name="connsiteY70" fmla="*/ 2544148 h 5220011"/>
              <a:gd name="connsiteX71" fmla="*/ 3316064 w 32502322"/>
              <a:gd name="connsiteY71" fmla="*/ 2554175 h 5220011"/>
              <a:gd name="connsiteX72" fmla="*/ 3380372 w 32502322"/>
              <a:gd name="connsiteY72" fmla="*/ 2407790 h 5220011"/>
              <a:gd name="connsiteX73" fmla="*/ 3510718 w 32502322"/>
              <a:gd name="connsiteY73" fmla="*/ 2314963 h 5220011"/>
              <a:gd name="connsiteX0" fmla="*/ 3510718 w 32612176"/>
              <a:gd name="connsiteY0" fmla="*/ 2314963 h 5220011"/>
              <a:gd name="connsiteX1" fmla="*/ 3834130 w 32612176"/>
              <a:gd name="connsiteY1" fmla="*/ 2124853 h 5220011"/>
              <a:gd name="connsiteX2" fmla="*/ 4068538 w 32612176"/>
              <a:gd name="connsiteY2" fmla="*/ 1879759 h 5220011"/>
              <a:gd name="connsiteX3" fmla="*/ 4447871 w 32612176"/>
              <a:gd name="connsiteY3" fmla="*/ 1929367 h 5220011"/>
              <a:gd name="connsiteX4" fmla="*/ 4932915 w 32612176"/>
              <a:gd name="connsiteY4" fmla="*/ 1735383 h 5220011"/>
              <a:gd name="connsiteX5" fmla="*/ 5055885 w 32612176"/>
              <a:gd name="connsiteY5" fmla="*/ 1744085 h 5220011"/>
              <a:gd name="connsiteX6" fmla="*/ 5262183 w 32612176"/>
              <a:gd name="connsiteY6" fmla="*/ 1452063 h 5220011"/>
              <a:gd name="connsiteX7" fmla="*/ 5527059 w 32612176"/>
              <a:gd name="connsiteY7" fmla="*/ 1877899 h 5220011"/>
              <a:gd name="connsiteX8" fmla="*/ 5685000 w 32612176"/>
              <a:gd name="connsiteY8" fmla="*/ 1313834 h 5220011"/>
              <a:gd name="connsiteX9" fmla="*/ 6111999 w 32612176"/>
              <a:gd name="connsiteY9" fmla="*/ 1040629 h 5220011"/>
              <a:gd name="connsiteX10" fmla="*/ 6234198 w 32612176"/>
              <a:gd name="connsiteY10" fmla="*/ 711668 h 5220011"/>
              <a:gd name="connsiteX11" fmla="*/ 6780318 w 32612176"/>
              <a:gd name="connsiteY11" fmla="*/ 865927 h 5220011"/>
              <a:gd name="connsiteX12" fmla="*/ 6991551 w 32612176"/>
              <a:gd name="connsiteY12" fmla="*/ 646621 h 5220011"/>
              <a:gd name="connsiteX13" fmla="*/ 7181354 w 32612176"/>
              <a:gd name="connsiteY13" fmla="*/ 571815 h 5220011"/>
              <a:gd name="connsiteX14" fmla="*/ 7486502 w 32612176"/>
              <a:gd name="connsiteY14" fmla="*/ 55848 h 5220011"/>
              <a:gd name="connsiteX15" fmla="*/ 7781108 w 32612176"/>
              <a:gd name="connsiteY15" fmla="*/ 168617 h 5220011"/>
              <a:gd name="connsiteX16" fmla="*/ 7901151 w 32612176"/>
              <a:gd name="connsiteY16" fmla="*/ 379293 h 5220011"/>
              <a:gd name="connsiteX17" fmla="*/ 8131660 w 32612176"/>
              <a:gd name="connsiteY17" fmla="*/ 649784 h 5220011"/>
              <a:gd name="connsiteX18" fmla="*/ 8253256 w 32612176"/>
              <a:gd name="connsiteY18" fmla="*/ 1075977 h 5220011"/>
              <a:gd name="connsiteX19" fmla="*/ 8413762 w 32612176"/>
              <a:gd name="connsiteY19" fmla="*/ 1247628 h 5220011"/>
              <a:gd name="connsiteX20" fmla="*/ 8595143 w 32612176"/>
              <a:gd name="connsiteY20" fmla="*/ 1505817 h 5220011"/>
              <a:gd name="connsiteX21" fmla="*/ 8706807 w 32612176"/>
              <a:gd name="connsiteY21" fmla="*/ 1539863 h 5220011"/>
              <a:gd name="connsiteX22" fmla="*/ 8790709 w 32612176"/>
              <a:gd name="connsiteY22" fmla="*/ 1670781 h 5220011"/>
              <a:gd name="connsiteX23" fmla="*/ 8960133 w 32612176"/>
              <a:gd name="connsiteY23" fmla="*/ 1574924 h 5220011"/>
              <a:gd name="connsiteX24" fmla="*/ 9298594 w 32612176"/>
              <a:gd name="connsiteY24" fmla="*/ 1505029 h 5220011"/>
              <a:gd name="connsiteX25" fmla="*/ 9997651 w 32612176"/>
              <a:gd name="connsiteY25" fmla="*/ 1444236 h 5220011"/>
              <a:gd name="connsiteX26" fmla="*/ 10436521 w 32612176"/>
              <a:gd name="connsiteY26" fmla="*/ 1197858 h 5220011"/>
              <a:gd name="connsiteX27" fmla="*/ 11441291 w 32612176"/>
              <a:gd name="connsiteY27" fmla="*/ 1675223 h 5220011"/>
              <a:gd name="connsiteX28" fmla="*/ 12457614 w 32612176"/>
              <a:gd name="connsiteY28" fmla="*/ 1336447 h 5220011"/>
              <a:gd name="connsiteX29" fmla="*/ 13277604 w 32612176"/>
              <a:gd name="connsiteY29" fmla="*/ 1151663 h 5220011"/>
              <a:gd name="connsiteX30" fmla="*/ 14465260 w 32612176"/>
              <a:gd name="connsiteY30" fmla="*/ 757887 h 5220011"/>
              <a:gd name="connsiteX31" fmla="*/ 15825300 w 32612176"/>
              <a:gd name="connsiteY31" fmla="*/ 969448 h 5220011"/>
              <a:gd name="connsiteX32" fmla="*/ 16505313 w 32612176"/>
              <a:gd name="connsiteY32" fmla="*/ 636992 h 5220011"/>
              <a:gd name="connsiteX33" fmla="*/ 17208004 w 32612176"/>
              <a:gd name="connsiteY33" fmla="*/ 516097 h 5220011"/>
              <a:gd name="connsiteX34" fmla="*/ 17752021 w 32612176"/>
              <a:gd name="connsiteY34" fmla="*/ 606768 h 5220011"/>
              <a:gd name="connsiteX35" fmla="*/ 18409374 w 32612176"/>
              <a:gd name="connsiteY35" fmla="*/ 364983 h 5220011"/>
              <a:gd name="connsiteX36" fmla="*/ 18976059 w 32612176"/>
              <a:gd name="connsiteY36" fmla="*/ 455654 h 5220011"/>
              <a:gd name="connsiteX37" fmla="*/ 19565408 w 32612176"/>
              <a:gd name="connsiteY37" fmla="*/ 2303 h 5220011"/>
              <a:gd name="connsiteX38" fmla="*/ 20109428 w 32612176"/>
              <a:gd name="connsiteY38" fmla="*/ 546317 h 5220011"/>
              <a:gd name="connsiteX39" fmla="*/ 20449445 w 32612176"/>
              <a:gd name="connsiteY39" fmla="*/ 999663 h 5220011"/>
              <a:gd name="connsiteX40" fmla="*/ 21152130 w 32612176"/>
              <a:gd name="connsiteY40" fmla="*/ 516106 h 5220011"/>
              <a:gd name="connsiteX41" fmla="*/ 21764146 w 32612176"/>
              <a:gd name="connsiteY41" fmla="*/ 727654 h 5220011"/>
              <a:gd name="connsiteX42" fmla="*/ 22602837 w 32612176"/>
              <a:gd name="connsiteY42" fmla="*/ 1362343 h 5220011"/>
              <a:gd name="connsiteX43" fmla="*/ 22897512 w 32612176"/>
              <a:gd name="connsiteY43" fmla="*/ 757878 h 5220011"/>
              <a:gd name="connsiteX44" fmla="*/ 23645533 w 32612176"/>
              <a:gd name="connsiteY44" fmla="*/ 727659 h 5220011"/>
              <a:gd name="connsiteX45" fmla="*/ 24393556 w 32612176"/>
              <a:gd name="connsiteY45" fmla="*/ 395202 h 5220011"/>
              <a:gd name="connsiteX46" fmla="*/ 25504254 w 32612176"/>
              <a:gd name="connsiteY46" fmla="*/ 1543685 h 5220011"/>
              <a:gd name="connsiteX47" fmla="*/ 26116273 w 32612176"/>
              <a:gd name="connsiteY47" fmla="*/ 1090334 h 5220011"/>
              <a:gd name="connsiteX48" fmla="*/ 26546948 w 32612176"/>
              <a:gd name="connsiteY48" fmla="*/ 878773 h 5220011"/>
              <a:gd name="connsiteX49" fmla="*/ 27204304 w 32612176"/>
              <a:gd name="connsiteY49" fmla="*/ 1664576 h 5220011"/>
              <a:gd name="connsiteX50" fmla="*/ 27634977 w 32612176"/>
              <a:gd name="connsiteY50" fmla="*/ 1634352 h 5220011"/>
              <a:gd name="connsiteX51" fmla="*/ 28383001 w 32612176"/>
              <a:gd name="connsiteY51" fmla="*/ 1271672 h 5220011"/>
              <a:gd name="connsiteX52" fmla="*/ 28904350 w 32612176"/>
              <a:gd name="connsiteY52" fmla="*/ 1090339 h 5220011"/>
              <a:gd name="connsiteX53" fmla="*/ 29697709 w 32612176"/>
              <a:gd name="connsiteY53" fmla="*/ 1241453 h 5220011"/>
              <a:gd name="connsiteX54" fmla="*/ 30128387 w 32612176"/>
              <a:gd name="connsiteY54" fmla="*/ 1725023 h 5220011"/>
              <a:gd name="connsiteX55" fmla="*/ 30431453 w 32612176"/>
              <a:gd name="connsiteY55" fmla="*/ 5214138 h 5220011"/>
              <a:gd name="connsiteX56" fmla="*/ 12049 w 32612176"/>
              <a:gd name="connsiteY56" fmla="*/ 5220013 h 5220011"/>
              <a:gd name="connsiteX57" fmla="*/ 2559 w 32612176"/>
              <a:gd name="connsiteY57" fmla="*/ 3792424 h 5220011"/>
              <a:gd name="connsiteX58" fmla="*/ 202583 w 32612176"/>
              <a:gd name="connsiteY58" fmla="*/ 3525724 h 5220011"/>
              <a:gd name="connsiteX59" fmla="*/ 458567 w 32612176"/>
              <a:gd name="connsiteY59" fmla="*/ 3611450 h 5220011"/>
              <a:gd name="connsiteX60" fmla="*/ 696691 w 32612176"/>
              <a:gd name="connsiteY60" fmla="*/ 3420950 h 5220011"/>
              <a:gd name="connsiteX61" fmla="*/ 896716 w 32612176"/>
              <a:gd name="connsiteY61" fmla="*/ 3287600 h 5220011"/>
              <a:gd name="connsiteX62" fmla="*/ 1039591 w 32612176"/>
              <a:gd name="connsiteY62" fmla="*/ 3011375 h 5220011"/>
              <a:gd name="connsiteX63" fmla="*/ 1411065 w 32612176"/>
              <a:gd name="connsiteY63" fmla="*/ 2878025 h 5220011"/>
              <a:gd name="connsiteX64" fmla="*/ 1685925 w 32612176"/>
              <a:gd name="connsiteY64" fmla="*/ 2811349 h 5220011"/>
              <a:gd name="connsiteX65" fmla="*/ 1856372 w 32612176"/>
              <a:gd name="connsiteY65" fmla="*/ 2588263 h 5220011"/>
              <a:gd name="connsiteX66" fmla="*/ 1976688 w 32612176"/>
              <a:gd name="connsiteY66" fmla="*/ 2632379 h 5220011"/>
              <a:gd name="connsiteX67" fmla="*/ 2096364 w 32612176"/>
              <a:gd name="connsiteY67" fmla="*/ 2476972 h 5220011"/>
              <a:gd name="connsiteX68" fmla="*/ 2345657 w 32612176"/>
              <a:gd name="connsiteY68" fmla="*/ 2479979 h 5220011"/>
              <a:gd name="connsiteX69" fmla="*/ 2480371 w 32612176"/>
              <a:gd name="connsiteY69" fmla="*/ 2628871 h 5220011"/>
              <a:gd name="connsiteX70" fmla="*/ 2674520 w 32612176"/>
              <a:gd name="connsiteY70" fmla="*/ 2576232 h 5220011"/>
              <a:gd name="connsiteX71" fmla="*/ 3007393 w 32612176"/>
              <a:gd name="connsiteY71" fmla="*/ 2544148 h 5220011"/>
              <a:gd name="connsiteX72" fmla="*/ 3316064 w 32612176"/>
              <a:gd name="connsiteY72" fmla="*/ 2554175 h 5220011"/>
              <a:gd name="connsiteX73" fmla="*/ 3380372 w 32612176"/>
              <a:gd name="connsiteY73" fmla="*/ 2407790 h 5220011"/>
              <a:gd name="connsiteX74" fmla="*/ 3510718 w 32612176"/>
              <a:gd name="connsiteY74" fmla="*/ 2314963 h 5220011"/>
              <a:gd name="connsiteX0" fmla="*/ 3510718 w 32663786"/>
              <a:gd name="connsiteY0" fmla="*/ 2314963 h 5220011"/>
              <a:gd name="connsiteX1" fmla="*/ 3834130 w 32663786"/>
              <a:gd name="connsiteY1" fmla="*/ 2124853 h 5220011"/>
              <a:gd name="connsiteX2" fmla="*/ 4068538 w 32663786"/>
              <a:gd name="connsiteY2" fmla="*/ 1879759 h 5220011"/>
              <a:gd name="connsiteX3" fmla="*/ 4447871 w 32663786"/>
              <a:gd name="connsiteY3" fmla="*/ 1929367 h 5220011"/>
              <a:gd name="connsiteX4" fmla="*/ 4932915 w 32663786"/>
              <a:gd name="connsiteY4" fmla="*/ 1735383 h 5220011"/>
              <a:gd name="connsiteX5" fmla="*/ 5055885 w 32663786"/>
              <a:gd name="connsiteY5" fmla="*/ 1744085 h 5220011"/>
              <a:gd name="connsiteX6" fmla="*/ 5262183 w 32663786"/>
              <a:gd name="connsiteY6" fmla="*/ 1452063 h 5220011"/>
              <a:gd name="connsiteX7" fmla="*/ 5527059 w 32663786"/>
              <a:gd name="connsiteY7" fmla="*/ 1877899 h 5220011"/>
              <a:gd name="connsiteX8" fmla="*/ 5685000 w 32663786"/>
              <a:gd name="connsiteY8" fmla="*/ 1313834 h 5220011"/>
              <a:gd name="connsiteX9" fmla="*/ 6111999 w 32663786"/>
              <a:gd name="connsiteY9" fmla="*/ 1040629 h 5220011"/>
              <a:gd name="connsiteX10" fmla="*/ 6234198 w 32663786"/>
              <a:gd name="connsiteY10" fmla="*/ 711668 h 5220011"/>
              <a:gd name="connsiteX11" fmla="*/ 6780318 w 32663786"/>
              <a:gd name="connsiteY11" fmla="*/ 865927 h 5220011"/>
              <a:gd name="connsiteX12" fmla="*/ 6991551 w 32663786"/>
              <a:gd name="connsiteY12" fmla="*/ 646621 h 5220011"/>
              <a:gd name="connsiteX13" fmla="*/ 7181354 w 32663786"/>
              <a:gd name="connsiteY13" fmla="*/ 571815 h 5220011"/>
              <a:gd name="connsiteX14" fmla="*/ 7486502 w 32663786"/>
              <a:gd name="connsiteY14" fmla="*/ 55848 h 5220011"/>
              <a:gd name="connsiteX15" fmla="*/ 7781108 w 32663786"/>
              <a:gd name="connsiteY15" fmla="*/ 168617 h 5220011"/>
              <a:gd name="connsiteX16" fmla="*/ 7901151 w 32663786"/>
              <a:gd name="connsiteY16" fmla="*/ 379293 h 5220011"/>
              <a:gd name="connsiteX17" fmla="*/ 8131660 w 32663786"/>
              <a:gd name="connsiteY17" fmla="*/ 649784 h 5220011"/>
              <a:gd name="connsiteX18" fmla="*/ 8253256 w 32663786"/>
              <a:gd name="connsiteY18" fmla="*/ 1075977 h 5220011"/>
              <a:gd name="connsiteX19" fmla="*/ 8413762 w 32663786"/>
              <a:gd name="connsiteY19" fmla="*/ 1247628 h 5220011"/>
              <a:gd name="connsiteX20" fmla="*/ 8595143 w 32663786"/>
              <a:gd name="connsiteY20" fmla="*/ 1505817 h 5220011"/>
              <a:gd name="connsiteX21" fmla="*/ 8706807 w 32663786"/>
              <a:gd name="connsiteY21" fmla="*/ 1539863 h 5220011"/>
              <a:gd name="connsiteX22" fmla="*/ 8790709 w 32663786"/>
              <a:gd name="connsiteY22" fmla="*/ 1670781 h 5220011"/>
              <a:gd name="connsiteX23" fmla="*/ 8960133 w 32663786"/>
              <a:gd name="connsiteY23" fmla="*/ 1574924 h 5220011"/>
              <a:gd name="connsiteX24" fmla="*/ 9298594 w 32663786"/>
              <a:gd name="connsiteY24" fmla="*/ 1505029 h 5220011"/>
              <a:gd name="connsiteX25" fmla="*/ 9997651 w 32663786"/>
              <a:gd name="connsiteY25" fmla="*/ 1444236 h 5220011"/>
              <a:gd name="connsiteX26" fmla="*/ 10436521 w 32663786"/>
              <a:gd name="connsiteY26" fmla="*/ 1197858 h 5220011"/>
              <a:gd name="connsiteX27" fmla="*/ 11441291 w 32663786"/>
              <a:gd name="connsiteY27" fmla="*/ 1675223 h 5220011"/>
              <a:gd name="connsiteX28" fmla="*/ 12457614 w 32663786"/>
              <a:gd name="connsiteY28" fmla="*/ 1336447 h 5220011"/>
              <a:gd name="connsiteX29" fmla="*/ 13277604 w 32663786"/>
              <a:gd name="connsiteY29" fmla="*/ 1151663 h 5220011"/>
              <a:gd name="connsiteX30" fmla="*/ 14465260 w 32663786"/>
              <a:gd name="connsiteY30" fmla="*/ 757887 h 5220011"/>
              <a:gd name="connsiteX31" fmla="*/ 15825300 w 32663786"/>
              <a:gd name="connsiteY31" fmla="*/ 969448 h 5220011"/>
              <a:gd name="connsiteX32" fmla="*/ 16505313 w 32663786"/>
              <a:gd name="connsiteY32" fmla="*/ 636992 h 5220011"/>
              <a:gd name="connsiteX33" fmla="*/ 17208004 w 32663786"/>
              <a:gd name="connsiteY33" fmla="*/ 516097 h 5220011"/>
              <a:gd name="connsiteX34" fmla="*/ 17752021 w 32663786"/>
              <a:gd name="connsiteY34" fmla="*/ 606768 h 5220011"/>
              <a:gd name="connsiteX35" fmla="*/ 18409374 w 32663786"/>
              <a:gd name="connsiteY35" fmla="*/ 364983 h 5220011"/>
              <a:gd name="connsiteX36" fmla="*/ 18976059 w 32663786"/>
              <a:gd name="connsiteY36" fmla="*/ 455654 h 5220011"/>
              <a:gd name="connsiteX37" fmla="*/ 19565408 w 32663786"/>
              <a:gd name="connsiteY37" fmla="*/ 2303 h 5220011"/>
              <a:gd name="connsiteX38" fmla="*/ 20109428 w 32663786"/>
              <a:gd name="connsiteY38" fmla="*/ 546317 h 5220011"/>
              <a:gd name="connsiteX39" fmla="*/ 20449445 w 32663786"/>
              <a:gd name="connsiteY39" fmla="*/ 999663 h 5220011"/>
              <a:gd name="connsiteX40" fmla="*/ 21152130 w 32663786"/>
              <a:gd name="connsiteY40" fmla="*/ 516106 h 5220011"/>
              <a:gd name="connsiteX41" fmla="*/ 21764146 w 32663786"/>
              <a:gd name="connsiteY41" fmla="*/ 727654 h 5220011"/>
              <a:gd name="connsiteX42" fmla="*/ 22602837 w 32663786"/>
              <a:gd name="connsiteY42" fmla="*/ 1362343 h 5220011"/>
              <a:gd name="connsiteX43" fmla="*/ 22897512 w 32663786"/>
              <a:gd name="connsiteY43" fmla="*/ 757878 h 5220011"/>
              <a:gd name="connsiteX44" fmla="*/ 23645533 w 32663786"/>
              <a:gd name="connsiteY44" fmla="*/ 727659 h 5220011"/>
              <a:gd name="connsiteX45" fmla="*/ 24393556 w 32663786"/>
              <a:gd name="connsiteY45" fmla="*/ 395202 h 5220011"/>
              <a:gd name="connsiteX46" fmla="*/ 25504254 w 32663786"/>
              <a:gd name="connsiteY46" fmla="*/ 1543685 h 5220011"/>
              <a:gd name="connsiteX47" fmla="*/ 26116273 w 32663786"/>
              <a:gd name="connsiteY47" fmla="*/ 1090334 h 5220011"/>
              <a:gd name="connsiteX48" fmla="*/ 26546948 w 32663786"/>
              <a:gd name="connsiteY48" fmla="*/ 878773 h 5220011"/>
              <a:gd name="connsiteX49" fmla="*/ 27204304 w 32663786"/>
              <a:gd name="connsiteY49" fmla="*/ 1664576 h 5220011"/>
              <a:gd name="connsiteX50" fmla="*/ 27634977 w 32663786"/>
              <a:gd name="connsiteY50" fmla="*/ 1634352 h 5220011"/>
              <a:gd name="connsiteX51" fmla="*/ 28383001 w 32663786"/>
              <a:gd name="connsiteY51" fmla="*/ 1271672 h 5220011"/>
              <a:gd name="connsiteX52" fmla="*/ 28904350 w 32663786"/>
              <a:gd name="connsiteY52" fmla="*/ 1090339 h 5220011"/>
              <a:gd name="connsiteX53" fmla="*/ 29697709 w 32663786"/>
              <a:gd name="connsiteY53" fmla="*/ 1241453 h 5220011"/>
              <a:gd name="connsiteX54" fmla="*/ 30332393 w 32663786"/>
              <a:gd name="connsiteY54" fmla="*/ 1543685 h 5220011"/>
              <a:gd name="connsiteX55" fmla="*/ 30431453 w 32663786"/>
              <a:gd name="connsiteY55" fmla="*/ 5214138 h 5220011"/>
              <a:gd name="connsiteX56" fmla="*/ 12049 w 32663786"/>
              <a:gd name="connsiteY56" fmla="*/ 5220013 h 5220011"/>
              <a:gd name="connsiteX57" fmla="*/ 2559 w 32663786"/>
              <a:gd name="connsiteY57" fmla="*/ 3792424 h 5220011"/>
              <a:gd name="connsiteX58" fmla="*/ 202583 w 32663786"/>
              <a:gd name="connsiteY58" fmla="*/ 3525724 h 5220011"/>
              <a:gd name="connsiteX59" fmla="*/ 458567 w 32663786"/>
              <a:gd name="connsiteY59" fmla="*/ 3611450 h 5220011"/>
              <a:gd name="connsiteX60" fmla="*/ 696691 w 32663786"/>
              <a:gd name="connsiteY60" fmla="*/ 3420950 h 5220011"/>
              <a:gd name="connsiteX61" fmla="*/ 896716 w 32663786"/>
              <a:gd name="connsiteY61" fmla="*/ 3287600 h 5220011"/>
              <a:gd name="connsiteX62" fmla="*/ 1039591 w 32663786"/>
              <a:gd name="connsiteY62" fmla="*/ 3011375 h 5220011"/>
              <a:gd name="connsiteX63" fmla="*/ 1411065 w 32663786"/>
              <a:gd name="connsiteY63" fmla="*/ 2878025 h 5220011"/>
              <a:gd name="connsiteX64" fmla="*/ 1685925 w 32663786"/>
              <a:gd name="connsiteY64" fmla="*/ 2811349 h 5220011"/>
              <a:gd name="connsiteX65" fmla="*/ 1856372 w 32663786"/>
              <a:gd name="connsiteY65" fmla="*/ 2588263 h 5220011"/>
              <a:gd name="connsiteX66" fmla="*/ 1976688 w 32663786"/>
              <a:gd name="connsiteY66" fmla="*/ 2632379 h 5220011"/>
              <a:gd name="connsiteX67" fmla="*/ 2096364 w 32663786"/>
              <a:gd name="connsiteY67" fmla="*/ 2476972 h 5220011"/>
              <a:gd name="connsiteX68" fmla="*/ 2345657 w 32663786"/>
              <a:gd name="connsiteY68" fmla="*/ 2479979 h 5220011"/>
              <a:gd name="connsiteX69" fmla="*/ 2480371 w 32663786"/>
              <a:gd name="connsiteY69" fmla="*/ 2628871 h 5220011"/>
              <a:gd name="connsiteX70" fmla="*/ 2674520 w 32663786"/>
              <a:gd name="connsiteY70" fmla="*/ 2576232 h 5220011"/>
              <a:gd name="connsiteX71" fmla="*/ 3007393 w 32663786"/>
              <a:gd name="connsiteY71" fmla="*/ 2544148 h 5220011"/>
              <a:gd name="connsiteX72" fmla="*/ 3316064 w 32663786"/>
              <a:gd name="connsiteY72" fmla="*/ 2554175 h 5220011"/>
              <a:gd name="connsiteX73" fmla="*/ 3380372 w 32663786"/>
              <a:gd name="connsiteY73" fmla="*/ 2407790 h 5220011"/>
              <a:gd name="connsiteX74" fmla="*/ 3510718 w 32663786"/>
              <a:gd name="connsiteY74" fmla="*/ 2314963 h 5220011"/>
              <a:gd name="connsiteX0" fmla="*/ 3510718 w 32663789"/>
              <a:gd name="connsiteY0" fmla="*/ 2314963 h 5220011"/>
              <a:gd name="connsiteX1" fmla="*/ 3834130 w 32663789"/>
              <a:gd name="connsiteY1" fmla="*/ 2124853 h 5220011"/>
              <a:gd name="connsiteX2" fmla="*/ 4068538 w 32663789"/>
              <a:gd name="connsiteY2" fmla="*/ 1879759 h 5220011"/>
              <a:gd name="connsiteX3" fmla="*/ 4447871 w 32663789"/>
              <a:gd name="connsiteY3" fmla="*/ 1929367 h 5220011"/>
              <a:gd name="connsiteX4" fmla="*/ 4932915 w 32663789"/>
              <a:gd name="connsiteY4" fmla="*/ 1735383 h 5220011"/>
              <a:gd name="connsiteX5" fmla="*/ 5055885 w 32663789"/>
              <a:gd name="connsiteY5" fmla="*/ 1744085 h 5220011"/>
              <a:gd name="connsiteX6" fmla="*/ 5262183 w 32663789"/>
              <a:gd name="connsiteY6" fmla="*/ 1452063 h 5220011"/>
              <a:gd name="connsiteX7" fmla="*/ 5527059 w 32663789"/>
              <a:gd name="connsiteY7" fmla="*/ 1877899 h 5220011"/>
              <a:gd name="connsiteX8" fmla="*/ 5685000 w 32663789"/>
              <a:gd name="connsiteY8" fmla="*/ 1313834 h 5220011"/>
              <a:gd name="connsiteX9" fmla="*/ 6111999 w 32663789"/>
              <a:gd name="connsiteY9" fmla="*/ 1040629 h 5220011"/>
              <a:gd name="connsiteX10" fmla="*/ 6234198 w 32663789"/>
              <a:gd name="connsiteY10" fmla="*/ 711668 h 5220011"/>
              <a:gd name="connsiteX11" fmla="*/ 6780318 w 32663789"/>
              <a:gd name="connsiteY11" fmla="*/ 865927 h 5220011"/>
              <a:gd name="connsiteX12" fmla="*/ 6991551 w 32663789"/>
              <a:gd name="connsiteY12" fmla="*/ 646621 h 5220011"/>
              <a:gd name="connsiteX13" fmla="*/ 7181354 w 32663789"/>
              <a:gd name="connsiteY13" fmla="*/ 571815 h 5220011"/>
              <a:gd name="connsiteX14" fmla="*/ 7486502 w 32663789"/>
              <a:gd name="connsiteY14" fmla="*/ 55848 h 5220011"/>
              <a:gd name="connsiteX15" fmla="*/ 7781108 w 32663789"/>
              <a:gd name="connsiteY15" fmla="*/ 168617 h 5220011"/>
              <a:gd name="connsiteX16" fmla="*/ 7901151 w 32663789"/>
              <a:gd name="connsiteY16" fmla="*/ 379293 h 5220011"/>
              <a:gd name="connsiteX17" fmla="*/ 8131660 w 32663789"/>
              <a:gd name="connsiteY17" fmla="*/ 649784 h 5220011"/>
              <a:gd name="connsiteX18" fmla="*/ 8253256 w 32663789"/>
              <a:gd name="connsiteY18" fmla="*/ 1075977 h 5220011"/>
              <a:gd name="connsiteX19" fmla="*/ 8413762 w 32663789"/>
              <a:gd name="connsiteY19" fmla="*/ 1247628 h 5220011"/>
              <a:gd name="connsiteX20" fmla="*/ 8595143 w 32663789"/>
              <a:gd name="connsiteY20" fmla="*/ 1505817 h 5220011"/>
              <a:gd name="connsiteX21" fmla="*/ 8706807 w 32663789"/>
              <a:gd name="connsiteY21" fmla="*/ 1539863 h 5220011"/>
              <a:gd name="connsiteX22" fmla="*/ 8790709 w 32663789"/>
              <a:gd name="connsiteY22" fmla="*/ 1670781 h 5220011"/>
              <a:gd name="connsiteX23" fmla="*/ 8960133 w 32663789"/>
              <a:gd name="connsiteY23" fmla="*/ 1574924 h 5220011"/>
              <a:gd name="connsiteX24" fmla="*/ 9298594 w 32663789"/>
              <a:gd name="connsiteY24" fmla="*/ 1505029 h 5220011"/>
              <a:gd name="connsiteX25" fmla="*/ 9997651 w 32663789"/>
              <a:gd name="connsiteY25" fmla="*/ 1444236 h 5220011"/>
              <a:gd name="connsiteX26" fmla="*/ 10436521 w 32663789"/>
              <a:gd name="connsiteY26" fmla="*/ 1197858 h 5220011"/>
              <a:gd name="connsiteX27" fmla="*/ 11441291 w 32663789"/>
              <a:gd name="connsiteY27" fmla="*/ 1675223 h 5220011"/>
              <a:gd name="connsiteX28" fmla="*/ 12457614 w 32663789"/>
              <a:gd name="connsiteY28" fmla="*/ 1336447 h 5220011"/>
              <a:gd name="connsiteX29" fmla="*/ 13277604 w 32663789"/>
              <a:gd name="connsiteY29" fmla="*/ 1151663 h 5220011"/>
              <a:gd name="connsiteX30" fmla="*/ 14465260 w 32663789"/>
              <a:gd name="connsiteY30" fmla="*/ 757887 h 5220011"/>
              <a:gd name="connsiteX31" fmla="*/ 15825300 w 32663789"/>
              <a:gd name="connsiteY31" fmla="*/ 969448 h 5220011"/>
              <a:gd name="connsiteX32" fmla="*/ 16505313 w 32663789"/>
              <a:gd name="connsiteY32" fmla="*/ 636992 h 5220011"/>
              <a:gd name="connsiteX33" fmla="*/ 17208004 w 32663789"/>
              <a:gd name="connsiteY33" fmla="*/ 516097 h 5220011"/>
              <a:gd name="connsiteX34" fmla="*/ 17752021 w 32663789"/>
              <a:gd name="connsiteY34" fmla="*/ 606768 h 5220011"/>
              <a:gd name="connsiteX35" fmla="*/ 18409374 w 32663789"/>
              <a:gd name="connsiteY35" fmla="*/ 364983 h 5220011"/>
              <a:gd name="connsiteX36" fmla="*/ 18976059 w 32663789"/>
              <a:gd name="connsiteY36" fmla="*/ 455654 h 5220011"/>
              <a:gd name="connsiteX37" fmla="*/ 19565408 w 32663789"/>
              <a:gd name="connsiteY37" fmla="*/ 2303 h 5220011"/>
              <a:gd name="connsiteX38" fmla="*/ 20109428 w 32663789"/>
              <a:gd name="connsiteY38" fmla="*/ 546317 h 5220011"/>
              <a:gd name="connsiteX39" fmla="*/ 20449445 w 32663789"/>
              <a:gd name="connsiteY39" fmla="*/ 999663 h 5220011"/>
              <a:gd name="connsiteX40" fmla="*/ 21152130 w 32663789"/>
              <a:gd name="connsiteY40" fmla="*/ 516106 h 5220011"/>
              <a:gd name="connsiteX41" fmla="*/ 21764146 w 32663789"/>
              <a:gd name="connsiteY41" fmla="*/ 727654 h 5220011"/>
              <a:gd name="connsiteX42" fmla="*/ 22602837 w 32663789"/>
              <a:gd name="connsiteY42" fmla="*/ 1362343 h 5220011"/>
              <a:gd name="connsiteX43" fmla="*/ 22897512 w 32663789"/>
              <a:gd name="connsiteY43" fmla="*/ 757878 h 5220011"/>
              <a:gd name="connsiteX44" fmla="*/ 23645533 w 32663789"/>
              <a:gd name="connsiteY44" fmla="*/ 727659 h 5220011"/>
              <a:gd name="connsiteX45" fmla="*/ 24393556 w 32663789"/>
              <a:gd name="connsiteY45" fmla="*/ 395202 h 5220011"/>
              <a:gd name="connsiteX46" fmla="*/ 25504254 w 32663789"/>
              <a:gd name="connsiteY46" fmla="*/ 1543685 h 5220011"/>
              <a:gd name="connsiteX47" fmla="*/ 26116273 w 32663789"/>
              <a:gd name="connsiteY47" fmla="*/ 1090334 h 5220011"/>
              <a:gd name="connsiteX48" fmla="*/ 26546948 w 32663789"/>
              <a:gd name="connsiteY48" fmla="*/ 878773 h 5220011"/>
              <a:gd name="connsiteX49" fmla="*/ 27204304 w 32663789"/>
              <a:gd name="connsiteY49" fmla="*/ 1664576 h 5220011"/>
              <a:gd name="connsiteX50" fmla="*/ 27634977 w 32663789"/>
              <a:gd name="connsiteY50" fmla="*/ 1634352 h 5220011"/>
              <a:gd name="connsiteX51" fmla="*/ 28383001 w 32663789"/>
              <a:gd name="connsiteY51" fmla="*/ 1271672 h 5220011"/>
              <a:gd name="connsiteX52" fmla="*/ 28904350 w 32663789"/>
              <a:gd name="connsiteY52" fmla="*/ 1090339 h 5220011"/>
              <a:gd name="connsiteX53" fmla="*/ 29697709 w 32663789"/>
              <a:gd name="connsiteY53" fmla="*/ 1241453 h 5220011"/>
              <a:gd name="connsiteX54" fmla="*/ 30332393 w 32663789"/>
              <a:gd name="connsiteY54" fmla="*/ 1543685 h 5220011"/>
              <a:gd name="connsiteX55" fmla="*/ 30431453 w 32663789"/>
              <a:gd name="connsiteY55" fmla="*/ 5214138 h 5220011"/>
              <a:gd name="connsiteX56" fmla="*/ 12049 w 32663789"/>
              <a:gd name="connsiteY56" fmla="*/ 5220013 h 5220011"/>
              <a:gd name="connsiteX57" fmla="*/ 2559 w 32663789"/>
              <a:gd name="connsiteY57" fmla="*/ 3792424 h 5220011"/>
              <a:gd name="connsiteX58" fmla="*/ 202583 w 32663789"/>
              <a:gd name="connsiteY58" fmla="*/ 3525724 h 5220011"/>
              <a:gd name="connsiteX59" fmla="*/ 458567 w 32663789"/>
              <a:gd name="connsiteY59" fmla="*/ 3611450 h 5220011"/>
              <a:gd name="connsiteX60" fmla="*/ 696691 w 32663789"/>
              <a:gd name="connsiteY60" fmla="*/ 3420950 h 5220011"/>
              <a:gd name="connsiteX61" fmla="*/ 896716 w 32663789"/>
              <a:gd name="connsiteY61" fmla="*/ 3287600 h 5220011"/>
              <a:gd name="connsiteX62" fmla="*/ 1039591 w 32663789"/>
              <a:gd name="connsiteY62" fmla="*/ 3011375 h 5220011"/>
              <a:gd name="connsiteX63" fmla="*/ 1411065 w 32663789"/>
              <a:gd name="connsiteY63" fmla="*/ 2878025 h 5220011"/>
              <a:gd name="connsiteX64" fmla="*/ 1685925 w 32663789"/>
              <a:gd name="connsiteY64" fmla="*/ 2811349 h 5220011"/>
              <a:gd name="connsiteX65" fmla="*/ 1856372 w 32663789"/>
              <a:gd name="connsiteY65" fmla="*/ 2588263 h 5220011"/>
              <a:gd name="connsiteX66" fmla="*/ 1976688 w 32663789"/>
              <a:gd name="connsiteY66" fmla="*/ 2632379 h 5220011"/>
              <a:gd name="connsiteX67" fmla="*/ 2096364 w 32663789"/>
              <a:gd name="connsiteY67" fmla="*/ 2476972 h 5220011"/>
              <a:gd name="connsiteX68" fmla="*/ 2345657 w 32663789"/>
              <a:gd name="connsiteY68" fmla="*/ 2479979 h 5220011"/>
              <a:gd name="connsiteX69" fmla="*/ 2480371 w 32663789"/>
              <a:gd name="connsiteY69" fmla="*/ 2628871 h 5220011"/>
              <a:gd name="connsiteX70" fmla="*/ 2674520 w 32663789"/>
              <a:gd name="connsiteY70" fmla="*/ 2576232 h 5220011"/>
              <a:gd name="connsiteX71" fmla="*/ 3007393 w 32663789"/>
              <a:gd name="connsiteY71" fmla="*/ 2544148 h 5220011"/>
              <a:gd name="connsiteX72" fmla="*/ 3316064 w 32663789"/>
              <a:gd name="connsiteY72" fmla="*/ 2554175 h 5220011"/>
              <a:gd name="connsiteX73" fmla="*/ 3380372 w 32663789"/>
              <a:gd name="connsiteY73" fmla="*/ 2407790 h 5220011"/>
              <a:gd name="connsiteX74" fmla="*/ 3510718 w 32663789"/>
              <a:gd name="connsiteY74" fmla="*/ 2314963 h 5220011"/>
              <a:gd name="connsiteX0" fmla="*/ 3510718 w 32773202"/>
              <a:gd name="connsiteY0" fmla="*/ 2314963 h 5220011"/>
              <a:gd name="connsiteX1" fmla="*/ 3834130 w 32773202"/>
              <a:gd name="connsiteY1" fmla="*/ 2124853 h 5220011"/>
              <a:gd name="connsiteX2" fmla="*/ 4068538 w 32773202"/>
              <a:gd name="connsiteY2" fmla="*/ 1879759 h 5220011"/>
              <a:gd name="connsiteX3" fmla="*/ 4447871 w 32773202"/>
              <a:gd name="connsiteY3" fmla="*/ 1929367 h 5220011"/>
              <a:gd name="connsiteX4" fmla="*/ 4932915 w 32773202"/>
              <a:gd name="connsiteY4" fmla="*/ 1735383 h 5220011"/>
              <a:gd name="connsiteX5" fmla="*/ 5055885 w 32773202"/>
              <a:gd name="connsiteY5" fmla="*/ 1744085 h 5220011"/>
              <a:gd name="connsiteX6" fmla="*/ 5262183 w 32773202"/>
              <a:gd name="connsiteY6" fmla="*/ 1452063 h 5220011"/>
              <a:gd name="connsiteX7" fmla="*/ 5527059 w 32773202"/>
              <a:gd name="connsiteY7" fmla="*/ 1877899 h 5220011"/>
              <a:gd name="connsiteX8" fmla="*/ 5685000 w 32773202"/>
              <a:gd name="connsiteY8" fmla="*/ 1313834 h 5220011"/>
              <a:gd name="connsiteX9" fmla="*/ 6111999 w 32773202"/>
              <a:gd name="connsiteY9" fmla="*/ 1040629 h 5220011"/>
              <a:gd name="connsiteX10" fmla="*/ 6234198 w 32773202"/>
              <a:gd name="connsiteY10" fmla="*/ 711668 h 5220011"/>
              <a:gd name="connsiteX11" fmla="*/ 6780318 w 32773202"/>
              <a:gd name="connsiteY11" fmla="*/ 865927 h 5220011"/>
              <a:gd name="connsiteX12" fmla="*/ 6991551 w 32773202"/>
              <a:gd name="connsiteY12" fmla="*/ 646621 h 5220011"/>
              <a:gd name="connsiteX13" fmla="*/ 7181354 w 32773202"/>
              <a:gd name="connsiteY13" fmla="*/ 571815 h 5220011"/>
              <a:gd name="connsiteX14" fmla="*/ 7486502 w 32773202"/>
              <a:gd name="connsiteY14" fmla="*/ 55848 h 5220011"/>
              <a:gd name="connsiteX15" fmla="*/ 7781108 w 32773202"/>
              <a:gd name="connsiteY15" fmla="*/ 168617 h 5220011"/>
              <a:gd name="connsiteX16" fmla="*/ 7901151 w 32773202"/>
              <a:gd name="connsiteY16" fmla="*/ 379293 h 5220011"/>
              <a:gd name="connsiteX17" fmla="*/ 8131660 w 32773202"/>
              <a:gd name="connsiteY17" fmla="*/ 649784 h 5220011"/>
              <a:gd name="connsiteX18" fmla="*/ 8253256 w 32773202"/>
              <a:gd name="connsiteY18" fmla="*/ 1075977 h 5220011"/>
              <a:gd name="connsiteX19" fmla="*/ 8413762 w 32773202"/>
              <a:gd name="connsiteY19" fmla="*/ 1247628 h 5220011"/>
              <a:gd name="connsiteX20" fmla="*/ 8595143 w 32773202"/>
              <a:gd name="connsiteY20" fmla="*/ 1505817 h 5220011"/>
              <a:gd name="connsiteX21" fmla="*/ 8706807 w 32773202"/>
              <a:gd name="connsiteY21" fmla="*/ 1539863 h 5220011"/>
              <a:gd name="connsiteX22" fmla="*/ 8790709 w 32773202"/>
              <a:gd name="connsiteY22" fmla="*/ 1670781 h 5220011"/>
              <a:gd name="connsiteX23" fmla="*/ 8960133 w 32773202"/>
              <a:gd name="connsiteY23" fmla="*/ 1574924 h 5220011"/>
              <a:gd name="connsiteX24" fmla="*/ 9298594 w 32773202"/>
              <a:gd name="connsiteY24" fmla="*/ 1505029 h 5220011"/>
              <a:gd name="connsiteX25" fmla="*/ 9997651 w 32773202"/>
              <a:gd name="connsiteY25" fmla="*/ 1444236 h 5220011"/>
              <a:gd name="connsiteX26" fmla="*/ 10436521 w 32773202"/>
              <a:gd name="connsiteY26" fmla="*/ 1197858 h 5220011"/>
              <a:gd name="connsiteX27" fmla="*/ 11441291 w 32773202"/>
              <a:gd name="connsiteY27" fmla="*/ 1675223 h 5220011"/>
              <a:gd name="connsiteX28" fmla="*/ 12457614 w 32773202"/>
              <a:gd name="connsiteY28" fmla="*/ 1336447 h 5220011"/>
              <a:gd name="connsiteX29" fmla="*/ 13277604 w 32773202"/>
              <a:gd name="connsiteY29" fmla="*/ 1151663 h 5220011"/>
              <a:gd name="connsiteX30" fmla="*/ 14465260 w 32773202"/>
              <a:gd name="connsiteY30" fmla="*/ 757887 h 5220011"/>
              <a:gd name="connsiteX31" fmla="*/ 15825300 w 32773202"/>
              <a:gd name="connsiteY31" fmla="*/ 969448 h 5220011"/>
              <a:gd name="connsiteX32" fmla="*/ 16505313 w 32773202"/>
              <a:gd name="connsiteY32" fmla="*/ 636992 h 5220011"/>
              <a:gd name="connsiteX33" fmla="*/ 17208004 w 32773202"/>
              <a:gd name="connsiteY33" fmla="*/ 516097 h 5220011"/>
              <a:gd name="connsiteX34" fmla="*/ 17752021 w 32773202"/>
              <a:gd name="connsiteY34" fmla="*/ 606768 h 5220011"/>
              <a:gd name="connsiteX35" fmla="*/ 18409374 w 32773202"/>
              <a:gd name="connsiteY35" fmla="*/ 364983 h 5220011"/>
              <a:gd name="connsiteX36" fmla="*/ 18976059 w 32773202"/>
              <a:gd name="connsiteY36" fmla="*/ 455654 h 5220011"/>
              <a:gd name="connsiteX37" fmla="*/ 19565408 w 32773202"/>
              <a:gd name="connsiteY37" fmla="*/ 2303 h 5220011"/>
              <a:gd name="connsiteX38" fmla="*/ 20109428 w 32773202"/>
              <a:gd name="connsiteY38" fmla="*/ 546317 h 5220011"/>
              <a:gd name="connsiteX39" fmla="*/ 20449445 w 32773202"/>
              <a:gd name="connsiteY39" fmla="*/ 999663 h 5220011"/>
              <a:gd name="connsiteX40" fmla="*/ 21152130 w 32773202"/>
              <a:gd name="connsiteY40" fmla="*/ 516106 h 5220011"/>
              <a:gd name="connsiteX41" fmla="*/ 21764146 w 32773202"/>
              <a:gd name="connsiteY41" fmla="*/ 727654 h 5220011"/>
              <a:gd name="connsiteX42" fmla="*/ 22602837 w 32773202"/>
              <a:gd name="connsiteY42" fmla="*/ 1362343 h 5220011"/>
              <a:gd name="connsiteX43" fmla="*/ 22897512 w 32773202"/>
              <a:gd name="connsiteY43" fmla="*/ 757878 h 5220011"/>
              <a:gd name="connsiteX44" fmla="*/ 23645533 w 32773202"/>
              <a:gd name="connsiteY44" fmla="*/ 727659 h 5220011"/>
              <a:gd name="connsiteX45" fmla="*/ 24393556 w 32773202"/>
              <a:gd name="connsiteY45" fmla="*/ 395202 h 5220011"/>
              <a:gd name="connsiteX46" fmla="*/ 25504254 w 32773202"/>
              <a:gd name="connsiteY46" fmla="*/ 1543685 h 5220011"/>
              <a:gd name="connsiteX47" fmla="*/ 26116273 w 32773202"/>
              <a:gd name="connsiteY47" fmla="*/ 1090334 h 5220011"/>
              <a:gd name="connsiteX48" fmla="*/ 26546948 w 32773202"/>
              <a:gd name="connsiteY48" fmla="*/ 878773 h 5220011"/>
              <a:gd name="connsiteX49" fmla="*/ 27204304 w 32773202"/>
              <a:gd name="connsiteY49" fmla="*/ 1664576 h 5220011"/>
              <a:gd name="connsiteX50" fmla="*/ 27634977 w 32773202"/>
              <a:gd name="connsiteY50" fmla="*/ 1634352 h 5220011"/>
              <a:gd name="connsiteX51" fmla="*/ 28383001 w 32773202"/>
              <a:gd name="connsiteY51" fmla="*/ 1271672 h 5220011"/>
              <a:gd name="connsiteX52" fmla="*/ 28904350 w 32773202"/>
              <a:gd name="connsiteY52" fmla="*/ 1090339 h 5220011"/>
              <a:gd name="connsiteX53" fmla="*/ 29697709 w 32773202"/>
              <a:gd name="connsiteY53" fmla="*/ 1241453 h 5220011"/>
              <a:gd name="connsiteX54" fmla="*/ 30332393 w 32773202"/>
              <a:gd name="connsiteY54" fmla="*/ 1543685 h 5220011"/>
              <a:gd name="connsiteX55" fmla="*/ 30431453 w 32773202"/>
              <a:gd name="connsiteY55" fmla="*/ 5214138 h 5220011"/>
              <a:gd name="connsiteX56" fmla="*/ 12049 w 32773202"/>
              <a:gd name="connsiteY56" fmla="*/ 5220013 h 5220011"/>
              <a:gd name="connsiteX57" fmla="*/ 2559 w 32773202"/>
              <a:gd name="connsiteY57" fmla="*/ 3792424 h 5220011"/>
              <a:gd name="connsiteX58" fmla="*/ 202583 w 32773202"/>
              <a:gd name="connsiteY58" fmla="*/ 3525724 h 5220011"/>
              <a:gd name="connsiteX59" fmla="*/ 458567 w 32773202"/>
              <a:gd name="connsiteY59" fmla="*/ 3611450 h 5220011"/>
              <a:gd name="connsiteX60" fmla="*/ 696691 w 32773202"/>
              <a:gd name="connsiteY60" fmla="*/ 3420950 h 5220011"/>
              <a:gd name="connsiteX61" fmla="*/ 896716 w 32773202"/>
              <a:gd name="connsiteY61" fmla="*/ 3287600 h 5220011"/>
              <a:gd name="connsiteX62" fmla="*/ 1039591 w 32773202"/>
              <a:gd name="connsiteY62" fmla="*/ 3011375 h 5220011"/>
              <a:gd name="connsiteX63" fmla="*/ 1411065 w 32773202"/>
              <a:gd name="connsiteY63" fmla="*/ 2878025 h 5220011"/>
              <a:gd name="connsiteX64" fmla="*/ 1685925 w 32773202"/>
              <a:gd name="connsiteY64" fmla="*/ 2811349 h 5220011"/>
              <a:gd name="connsiteX65" fmla="*/ 1856372 w 32773202"/>
              <a:gd name="connsiteY65" fmla="*/ 2588263 h 5220011"/>
              <a:gd name="connsiteX66" fmla="*/ 1976688 w 32773202"/>
              <a:gd name="connsiteY66" fmla="*/ 2632379 h 5220011"/>
              <a:gd name="connsiteX67" fmla="*/ 2096364 w 32773202"/>
              <a:gd name="connsiteY67" fmla="*/ 2476972 h 5220011"/>
              <a:gd name="connsiteX68" fmla="*/ 2345657 w 32773202"/>
              <a:gd name="connsiteY68" fmla="*/ 2479979 h 5220011"/>
              <a:gd name="connsiteX69" fmla="*/ 2480371 w 32773202"/>
              <a:gd name="connsiteY69" fmla="*/ 2628871 h 5220011"/>
              <a:gd name="connsiteX70" fmla="*/ 2674520 w 32773202"/>
              <a:gd name="connsiteY70" fmla="*/ 2576232 h 5220011"/>
              <a:gd name="connsiteX71" fmla="*/ 3007393 w 32773202"/>
              <a:gd name="connsiteY71" fmla="*/ 2544148 h 5220011"/>
              <a:gd name="connsiteX72" fmla="*/ 3316064 w 32773202"/>
              <a:gd name="connsiteY72" fmla="*/ 2554175 h 5220011"/>
              <a:gd name="connsiteX73" fmla="*/ 3380372 w 32773202"/>
              <a:gd name="connsiteY73" fmla="*/ 2407790 h 5220011"/>
              <a:gd name="connsiteX74" fmla="*/ 3510718 w 32773202"/>
              <a:gd name="connsiteY74" fmla="*/ 2314963 h 5220011"/>
              <a:gd name="connsiteX0" fmla="*/ 3510718 w 30629286"/>
              <a:gd name="connsiteY0" fmla="*/ 2314963 h 5220011"/>
              <a:gd name="connsiteX1" fmla="*/ 3834130 w 30629286"/>
              <a:gd name="connsiteY1" fmla="*/ 2124853 h 5220011"/>
              <a:gd name="connsiteX2" fmla="*/ 4068538 w 30629286"/>
              <a:gd name="connsiteY2" fmla="*/ 1879759 h 5220011"/>
              <a:gd name="connsiteX3" fmla="*/ 4447871 w 30629286"/>
              <a:gd name="connsiteY3" fmla="*/ 1929367 h 5220011"/>
              <a:gd name="connsiteX4" fmla="*/ 4932915 w 30629286"/>
              <a:gd name="connsiteY4" fmla="*/ 1735383 h 5220011"/>
              <a:gd name="connsiteX5" fmla="*/ 5055885 w 30629286"/>
              <a:gd name="connsiteY5" fmla="*/ 1744085 h 5220011"/>
              <a:gd name="connsiteX6" fmla="*/ 5262183 w 30629286"/>
              <a:gd name="connsiteY6" fmla="*/ 1452063 h 5220011"/>
              <a:gd name="connsiteX7" fmla="*/ 5527059 w 30629286"/>
              <a:gd name="connsiteY7" fmla="*/ 1877899 h 5220011"/>
              <a:gd name="connsiteX8" fmla="*/ 5685000 w 30629286"/>
              <a:gd name="connsiteY8" fmla="*/ 1313834 h 5220011"/>
              <a:gd name="connsiteX9" fmla="*/ 6111999 w 30629286"/>
              <a:gd name="connsiteY9" fmla="*/ 1040629 h 5220011"/>
              <a:gd name="connsiteX10" fmla="*/ 6234198 w 30629286"/>
              <a:gd name="connsiteY10" fmla="*/ 711668 h 5220011"/>
              <a:gd name="connsiteX11" fmla="*/ 6780318 w 30629286"/>
              <a:gd name="connsiteY11" fmla="*/ 865927 h 5220011"/>
              <a:gd name="connsiteX12" fmla="*/ 6991551 w 30629286"/>
              <a:gd name="connsiteY12" fmla="*/ 646621 h 5220011"/>
              <a:gd name="connsiteX13" fmla="*/ 7181354 w 30629286"/>
              <a:gd name="connsiteY13" fmla="*/ 571815 h 5220011"/>
              <a:gd name="connsiteX14" fmla="*/ 7486502 w 30629286"/>
              <a:gd name="connsiteY14" fmla="*/ 55848 h 5220011"/>
              <a:gd name="connsiteX15" fmla="*/ 7781108 w 30629286"/>
              <a:gd name="connsiteY15" fmla="*/ 168617 h 5220011"/>
              <a:gd name="connsiteX16" fmla="*/ 7901151 w 30629286"/>
              <a:gd name="connsiteY16" fmla="*/ 379293 h 5220011"/>
              <a:gd name="connsiteX17" fmla="*/ 8131660 w 30629286"/>
              <a:gd name="connsiteY17" fmla="*/ 649784 h 5220011"/>
              <a:gd name="connsiteX18" fmla="*/ 8253256 w 30629286"/>
              <a:gd name="connsiteY18" fmla="*/ 1075977 h 5220011"/>
              <a:gd name="connsiteX19" fmla="*/ 8413762 w 30629286"/>
              <a:gd name="connsiteY19" fmla="*/ 1247628 h 5220011"/>
              <a:gd name="connsiteX20" fmla="*/ 8595143 w 30629286"/>
              <a:gd name="connsiteY20" fmla="*/ 1505817 h 5220011"/>
              <a:gd name="connsiteX21" fmla="*/ 8706807 w 30629286"/>
              <a:gd name="connsiteY21" fmla="*/ 1539863 h 5220011"/>
              <a:gd name="connsiteX22" fmla="*/ 8790709 w 30629286"/>
              <a:gd name="connsiteY22" fmla="*/ 1670781 h 5220011"/>
              <a:gd name="connsiteX23" fmla="*/ 8960133 w 30629286"/>
              <a:gd name="connsiteY23" fmla="*/ 1574924 h 5220011"/>
              <a:gd name="connsiteX24" fmla="*/ 9298594 w 30629286"/>
              <a:gd name="connsiteY24" fmla="*/ 1505029 h 5220011"/>
              <a:gd name="connsiteX25" fmla="*/ 9997651 w 30629286"/>
              <a:gd name="connsiteY25" fmla="*/ 1444236 h 5220011"/>
              <a:gd name="connsiteX26" fmla="*/ 10436521 w 30629286"/>
              <a:gd name="connsiteY26" fmla="*/ 1197858 h 5220011"/>
              <a:gd name="connsiteX27" fmla="*/ 11441291 w 30629286"/>
              <a:gd name="connsiteY27" fmla="*/ 1675223 h 5220011"/>
              <a:gd name="connsiteX28" fmla="*/ 12457614 w 30629286"/>
              <a:gd name="connsiteY28" fmla="*/ 1336447 h 5220011"/>
              <a:gd name="connsiteX29" fmla="*/ 13277604 w 30629286"/>
              <a:gd name="connsiteY29" fmla="*/ 1151663 h 5220011"/>
              <a:gd name="connsiteX30" fmla="*/ 14465260 w 30629286"/>
              <a:gd name="connsiteY30" fmla="*/ 757887 h 5220011"/>
              <a:gd name="connsiteX31" fmla="*/ 15825300 w 30629286"/>
              <a:gd name="connsiteY31" fmla="*/ 969448 h 5220011"/>
              <a:gd name="connsiteX32" fmla="*/ 16505313 w 30629286"/>
              <a:gd name="connsiteY32" fmla="*/ 636992 h 5220011"/>
              <a:gd name="connsiteX33" fmla="*/ 17208004 w 30629286"/>
              <a:gd name="connsiteY33" fmla="*/ 516097 h 5220011"/>
              <a:gd name="connsiteX34" fmla="*/ 17752021 w 30629286"/>
              <a:gd name="connsiteY34" fmla="*/ 606768 h 5220011"/>
              <a:gd name="connsiteX35" fmla="*/ 18409374 w 30629286"/>
              <a:gd name="connsiteY35" fmla="*/ 364983 h 5220011"/>
              <a:gd name="connsiteX36" fmla="*/ 18976059 w 30629286"/>
              <a:gd name="connsiteY36" fmla="*/ 455654 h 5220011"/>
              <a:gd name="connsiteX37" fmla="*/ 19565408 w 30629286"/>
              <a:gd name="connsiteY37" fmla="*/ 2303 h 5220011"/>
              <a:gd name="connsiteX38" fmla="*/ 20109428 w 30629286"/>
              <a:gd name="connsiteY38" fmla="*/ 546317 h 5220011"/>
              <a:gd name="connsiteX39" fmla="*/ 20449445 w 30629286"/>
              <a:gd name="connsiteY39" fmla="*/ 999663 h 5220011"/>
              <a:gd name="connsiteX40" fmla="*/ 21152130 w 30629286"/>
              <a:gd name="connsiteY40" fmla="*/ 516106 h 5220011"/>
              <a:gd name="connsiteX41" fmla="*/ 21764146 w 30629286"/>
              <a:gd name="connsiteY41" fmla="*/ 727654 h 5220011"/>
              <a:gd name="connsiteX42" fmla="*/ 22602837 w 30629286"/>
              <a:gd name="connsiteY42" fmla="*/ 1362343 h 5220011"/>
              <a:gd name="connsiteX43" fmla="*/ 22897512 w 30629286"/>
              <a:gd name="connsiteY43" fmla="*/ 757878 h 5220011"/>
              <a:gd name="connsiteX44" fmla="*/ 23645533 w 30629286"/>
              <a:gd name="connsiteY44" fmla="*/ 727659 h 5220011"/>
              <a:gd name="connsiteX45" fmla="*/ 24393556 w 30629286"/>
              <a:gd name="connsiteY45" fmla="*/ 395202 h 5220011"/>
              <a:gd name="connsiteX46" fmla="*/ 25504254 w 30629286"/>
              <a:gd name="connsiteY46" fmla="*/ 1543685 h 5220011"/>
              <a:gd name="connsiteX47" fmla="*/ 26116273 w 30629286"/>
              <a:gd name="connsiteY47" fmla="*/ 1090334 h 5220011"/>
              <a:gd name="connsiteX48" fmla="*/ 26546948 w 30629286"/>
              <a:gd name="connsiteY48" fmla="*/ 878773 h 5220011"/>
              <a:gd name="connsiteX49" fmla="*/ 27204304 w 30629286"/>
              <a:gd name="connsiteY49" fmla="*/ 1664576 h 5220011"/>
              <a:gd name="connsiteX50" fmla="*/ 27634977 w 30629286"/>
              <a:gd name="connsiteY50" fmla="*/ 1634352 h 5220011"/>
              <a:gd name="connsiteX51" fmla="*/ 28383001 w 30629286"/>
              <a:gd name="connsiteY51" fmla="*/ 1271672 h 5220011"/>
              <a:gd name="connsiteX52" fmla="*/ 28904350 w 30629286"/>
              <a:gd name="connsiteY52" fmla="*/ 1090339 h 5220011"/>
              <a:gd name="connsiteX53" fmla="*/ 29697709 w 30629286"/>
              <a:gd name="connsiteY53" fmla="*/ 1241453 h 5220011"/>
              <a:gd name="connsiteX54" fmla="*/ 30332393 w 30629286"/>
              <a:gd name="connsiteY54" fmla="*/ 1543685 h 5220011"/>
              <a:gd name="connsiteX55" fmla="*/ 30431453 w 30629286"/>
              <a:gd name="connsiteY55" fmla="*/ 5214138 h 5220011"/>
              <a:gd name="connsiteX56" fmla="*/ 12049 w 30629286"/>
              <a:gd name="connsiteY56" fmla="*/ 5220013 h 5220011"/>
              <a:gd name="connsiteX57" fmla="*/ 2559 w 30629286"/>
              <a:gd name="connsiteY57" fmla="*/ 3792424 h 5220011"/>
              <a:gd name="connsiteX58" fmla="*/ 202583 w 30629286"/>
              <a:gd name="connsiteY58" fmla="*/ 3525724 h 5220011"/>
              <a:gd name="connsiteX59" fmla="*/ 458567 w 30629286"/>
              <a:gd name="connsiteY59" fmla="*/ 3611450 h 5220011"/>
              <a:gd name="connsiteX60" fmla="*/ 696691 w 30629286"/>
              <a:gd name="connsiteY60" fmla="*/ 3420950 h 5220011"/>
              <a:gd name="connsiteX61" fmla="*/ 896716 w 30629286"/>
              <a:gd name="connsiteY61" fmla="*/ 3287600 h 5220011"/>
              <a:gd name="connsiteX62" fmla="*/ 1039591 w 30629286"/>
              <a:gd name="connsiteY62" fmla="*/ 3011375 h 5220011"/>
              <a:gd name="connsiteX63" fmla="*/ 1411065 w 30629286"/>
              <a:gd name="connsiteY63" fmla="*/ 2878025 h 5220011"/>
              <a:gd name="connsiteX64" fmla="*/ 1685925 w 30629286"/>
              <a:gd name="connsiteY64" fmla="*/ 2811349 h 5220011"/>
              <a:gd name="connsiteX65" fmla="*/ 1856372 w 30629286"/>
              <a:gd name="connsiteY65" fmla="*/ 2588263 h 5220011"/>
              <a:gd name="connsiteX66" fmla="*/ 1976688 w 30629286"/>
              <a:gd name="connsiteY66" fmla="*/ 2632379 h 5220011"/>
              <a:gd name="connsiteX67" fmla="*/ 2096364 w 30629286"/>
              <a:gd name="connsiteY67" fmla="*/ 2476972 h 5220011"/>
              <a:gd name="connsiteX68" fmla="*/ 2345657 w 30629286"/>
              <a:gd name="connsiteY68" fmla="*/ 2479979 h 5220011"/>
              <a:gd name="connsiteX69" fmla="*/ 2480371 w 30629286"/>
              <a:gd name="connsiteY69" fmla="*/ 2628871 h 5220011"/>
              <a:gd name="connsiteX70" fmla="*/ 2674520 w 30629286"/>
              <a:gd name="connsiteY70" fmla="*/ 2576232 h 5220011"/>
              <a:gd name="connsiteX71" fmla="*/ 3007393 w 30629286"/>
              <a:gd name="connsiteY71" fmla="*/ 2544148 h 5220011"/>
              <a:gd name="connsiteX72" fmla="*/ 3316064 w 30629286"/>
              <a:gd name="connsiteY72" fmla="*/ 2554175 h 5220011"/>
              <a:gd name="connsiteX73" fmla="*/ 3380372 w 30629286"/>
              <a:gd name="connsiteY73" fmla="*/ 2407790 h 5220011"/>
              <a:gd name="connsiteX74" fmla="*/ 3510718 w 30629286"/>
              <a:gd name="connsiteY74" fmla="*/ 2314963 h 5220011"/>
              <a:gd name="connsiteX0" fmla="*/ 3510718 w 30432321"/>
              <a:gd name="connsiteY0" fmla="*/ 2314963 h 5220011"/>
              <a:gd name="connsiteX1" fmla="*/ 3834130 w 30432321"/>
              <a:gd name="connsiteY1" fmla="*/ 2124853 h 5220011"/>
              <a:gd name="connsiteX2" fmla="*/ 4068538 w 30432321"/>
              <a:gd name="connsiteY2" fmla="*/ 1879759 h 5220011"/>
              <a:gd name="connsiteX3" fmla="*/ 4447871 w 30432321"/>
              <a:gd name="connsiteY3" fmla="*/ 1929367 h 5220011"/>
              <a:gd name="connsiteX4" fmla="*/ 4932915 w 30432321"/>
              <a:gd name="connsiteY4" fmla="*/ 1735383 h 5220011"/>
              <a:gd name="connsiteX5" fmla="*/ 5055885 w 30432321"/>
              <a:gd name="connsiteY5" fmla="*/ 1744085 h 5220011"/>
              <a:gd name="connsiteX6" fmla="*/ 5262183 w 30432321"/>
              <a:gd name="connsiteY6" fmla="*/ 1452063 h 5220011"/>
              <a:gd name="connsiteX7" fmla="*/ 5527059 w 30432321"/>
              <a:gd name="connsiteY7" fmla="*/ 1877899 h 5220011"/>
              <a:gd name="connsiteX8" fmla="*/ 5685000 w 30432321"/>
              <a:gd name="connsiteY8" fmla="*/ 1313834 h 5220011"/>
              <a:gd name="connsiteX9" fmla="*/ 6111999 w 30432321"/>
              <a:gd name="connsiteY9" fmla="*/ 1040629 h 5220011"/>
              <a:gd name="connsiteX10" fmla="*/ 6234198 w 30432321"/>
              <a:gd name="connsiteY10" fmla="*/ 711668 h 5220011"/>
              <a:gd name="connsiteX11" fmla="*/ 6780318 w 30432321"/>
              <a:gd name="connsiteY11" fmla="*/ 865927 h 5220011"/>
              <a:gd name="connsiteX12" fmla="*/ 6991551 w 30432321"/>
              <a:gd name="connsiteY12" fmla="*/ 646621 h 5220011"/>
              <a:gd name="connsiteX13" fmla="*/ 7181354 w 30432321"/>
              <a:gd name="connsiteY13" fmla="*/ 571815 h 5220011"/>
              <a:gd name="connsiteX14" fmla="*/ 7486502 w 30432321"/>
              <a:gd name="connsiteY14" fmla="*/ 55848 h 5220011"/>
              <a:gd name="connsiteX15" fmla="*/ 7781108 w 30432321"/>
              <a:gd name="connsiteY15" fmla="*/ 168617 h 5220011"/>
              <a:gd name="connsiteX16" fmla="*/ 7901151 w 30432321"/>
              <a:gd name="connsiteY16" fmla="*/ 379293 h 5220011"/>
              <a:gd name="connsiteX17" fmla="*/ 8131660 w 30432321"/>
              <a:gd name="connsiteY17" fmla="*/ 649784 h 5220011"/>
              <a:gd name="connsiteX18" fmla="*/ 8253256 w 30432321"/>
              <a:gd name="connsiteY18" fmla="*/ 1075977 h 5220011"/>
              <a:gd name="connsiteX19" fmla="*/ 8413762 w 30432321"/>
              <a:gd name="connsiteY19" fmla="*/ 1247628 h 5220011"/>
              <a:gd name="connsiteX20" fmla="*/ 8595143 w 30432321"/>
              <a:gd name="connsiteY20" fmla="*/ 1505817 h 5220011"/>
              <a:gd name="connsiteX21" fmla="*/ 8706807 w 30432321"/>
              <a:gd name="connsiteY21" fmla="*/ 1539863 h 5220011"/>
              <a:gd name="connsiteX22" fmla="*/ 8790709 w 30432321"/>
              <a:gd name="connsiteY22" fmla="*/ 1670781 h 5220011"/>
              <a:gd name="connsiteX23" fmla="*/ 8960133 w 30432321"/>
              <a:gd name="connsiteY23" fmla="*/ 1574924 h 5220011"/>
              <a:gd name="connsiteX24" fmla="*/ 9298594 w 30432321"/>
              <a:gd name="connsiteY24" fmla="*/ 1505029 h 5220011"/>
              <a:gd name="connsiteX25" fmla="*/ 9997651 w 30432321"/>
              <a:gd name="connsiteY25" fmla="*/ 1444236 h 5220011"/>
              <a:gd name="connsiteX26" fmla="*/ 10436521 w 30432321"/>
              <a:gd name="connsiteY26" fmla="*/ 1197858 h 5220011"/>
              <a:gd name="connsiteX27" fmla="*/ 11441291 w 30432321"/>
              <a:gd name="connsiteY27" fmla="*/ 1675223 h 5220011"/>
              <a:gd name="connsiteX28" fmla="*/ 12457614 w 30432321"/>
              <a:gd name="connsiteY28" fmla="*/ 1336447 h 5220011"/>
              <a:gd name="connsiteX29" fmla="*/ 13277604 w 30432321"/>
              <a:gd name="connsiteY29" fmla="*/ 1151663 h 5220011"/>
              <a:gd name="connsiteX30" fmla="*/ 14465260 w 30432321"/>
              <a:gd name="connsiteY30" fmla="*/ 757887 h 5220011"/>
              <a:gd name="connsiteX31" fmla="*/ 15825300 w 30432321"/>
              <a:gd name="connsiteY31" fmla="*/ 969448 h 5220011"/>
              <a:gd name="connsiteX32" fmla="*/ 16505313 w 30432321"/>
              <a:gd name="connsiteY32" fmla="*/ 636992 h 5220011"/>
              <a:gd name="connsiteX33" fmla="*/ 17208004 w 30432321"/>
              <a:gd name="connsiteY33" fmla="*/ 516097 h 5220011"/>
              <a:gd name="connsiteX34" fmla="*/ 17752021 w 30432321"/>
              <a:gd name="connsiteY34" fmla="*/ 606768 h 5220011"/>
              <a:gd name="connsiteX35" fmla="*/ 18409374 w 30432321"/>
              <a:gd name="connsiteY35" fmla="*/ 364983 h 5220011"/>
              <a:gd name="connsiteX36" fmla="*/ 18976059 w 30432321"/>
              <a:gd name="connsiteY36" fmla="*/ 455654 h 5220011"/>
              <a:gd name="connsiteX37" fmla="*/ 19565408 w 30432321"/>
              <a:gd name="connsiteY37" fmla="*/ 2303 h 5220011"/>
              <a:gd name="connsiteX38" fmla="*/ 20109428 w 30432321"/>
              <a:gd name="connsiteY38" fmla="*/ 546317 h 5220011"/>
              <a:gd name="connsiteX39" fmla="*/ 20449445 w 30432321"/>
              <a:gd name="connsiteY39" fmla="*/ 999663 h 5220011"/>
              <a:gd name="connsiteX40" fmla="*/ 21152130 w 30432321"/>
              <a:gd name="connsiteY40" fmla="*/ 516106 h 5220011"/>
              <a:gd name="connsiteX41" fmla="*/ 21764146 w 30432321"/>
              <a:gd name="connsiteY41" fmla="*/ 727654 h 5220011"/>
              <a:gd name="connsiteX42" fmla="*/ 22602837 w 30432321"/>
              <a:gd name="connsiteY42" fmla="*/ 1362343 h 5220011"/>
              <a:gd name="connsiteX43" fmla="*/ 22897512 w 30432321"/>
              <a:gd name="connsiteY43" fmla="*/ 757878 h 5220011"/>
              <a:gd name="connsiteX44" fmla="*/ 23645533 w 30432321"/>
              <a:gd name="connsiteY44" fmla="*/ 727659 h 5220011"/>
              <a:gd name="connsiteX45" fmla="*/ 24393556 w 30432321"/>
              <a:gd name="connsiteY45" fmla="*/ 395202 h 5220011"/>
              <a:gd name="connsiteX46" fmla="*/ 25504254 w 30432321"/>
              <a:gd name="connsiteY46" fmla="*/ 1543685 h 5220011"/>
              <a:gd name="connsiteX47" fmla="*/ 26116273 w 30432321"/>
              <a:gd name="connsiteY47" fmla="*/ 1090334 h 5220011"/>
              <a:gd name="connsiteX48" fmla="*/ 26546948 w 30432321"/>
              <a:gd name="connsiteY48" fmla="*/ 878773 h 5220011"/>
              <a:gd name="connsiteX49" fmla="*/ 27204304 w 30432321"/>
              <a:gd name="connsiteY49" fmla="*/ 1664576 h 5220011"/>
              <a:gd name="connsiteX50" fmla="*/ 27634977 w 30432321"/>
              <a:gd name="connsiteY50" fmla="*/ 1634352 h 5220011"/>
              <a:gd name="connsiteX51" fmla="*/ 28383001 w 30432321"/>
              <a:gd name="connsiteY51" fmla="*/ 1271672 h 5220011"/>
              <a:gd name="connsiteX52" fmla="*/ 28904350 w 30432321"/>
              <a:gd name="connsiteY52" fmla="*/ 1090339 h 5220011"/>
              <a:gd name="connsiteX53" fmla="*/ 29697709 w 30432321"/>
              <a:gd name="connsiteY53" fmla="*/ 1241453 h 5220011"/>
              <a:gd name="connsiteX54" fmla="*/ 30332393 w 30432321"/>
              <a:gd name="connsiteY54" fmla="*/ 1543685 h 5220011"/>
              <a:gd name="connsiteX55" fmla="*/ 30431453 w 30432321"/>
              <a:gd name="connsiteY55" fmla="*/ 5214138 h 5220011"/>
              <a:gd name="connsiteX56" fmla="*/ 12049 w 30432321"/>
              <a:gd name="connsiteY56" fmla="*/ 5220013 h 5220011"/>
              <a:gd name="connsiteX57" fmla="*/ 2559 w 30432321"/>
              <a:gd name="connsiteY57" fmla="*/ 3792424 h 5220011"/>
              <a:gd name="connsiteX58" fmla="*/ 202583 w 30432321"/>
              <a:gd name="connsiteY58" fmla="*/ 3525724 h 5220011"/>
              <a:gd name="connsiteX59" fmla="*/ 458567 w 30432321"/>
              <a:gd name="connsiteY59" fmla="*/ 3611450 h 5220011"/>
              <a:gd name="connsiteX60" fmla="*/ 696691 w 30432321"/>
              <a:gd name="connsiteY60" fmla="*/ 3420950 h 5220011"/>
              <a:gd name="connsiteX61" fmla="*/ 896716 w 30432321"/>
              <a:gd name="connsiteY61" fmla="*/ 3287600 h 5220011"/>
              <a:gd name="connsiteX62" fmla="*/ 1039591 w 30432321"/>
              <a:gd name="connsiteY62" fmla="*/ 3011375 h 5220011"/>
              <a:gd name="connsiteX63" fmla="*/ 1411065 w 30432321"/>
              <a:gd name="connsiteY63" fmla="*/ 2878025 h 5220011"/>
              <a:gd name="connsiteX64" fmla="*/ 1685925 w 30432321"/>
              <a:gd name="connsiteY64" fmla="*/ 2811349 h 5220011"/>
              <a:gd name="connsiteX65" fmla="*/ 1856372 w 30432321"/>
              <a:gd name="connsiteY65" fmla="*/ 2588263 h 5220011"/>
              <a:gd name="connsiteX66" fmla="*/ 1976688 w 30432321"/>
              <a:gd name="connsiteY66" fmla="*/ 2632379 h 5220011"/>
              <a:gd name="connsiteX67" fmla="*/ 2096364 w 30432321"/>
              <a:gd name="connsiteY67" fmla="*/ 2476972 h 5220011"/>
              <a:gd name="connsiteX68" fmla="*/ 2345657 w 30432321"/>
              <a:gd name="connsiteY68" fmla="*/ 2479979 h 5220011"/>
              <a:gd name="connsiteX69" fmla="*/ 2480371 w 30432321"/>
              <a:gd name="connsiteY69" fmla="*/ 2628871 h 5220011"/>
              <a:gd name="connsiteX70" fmla="*/ 2674520 w 30432321"/>
              <a:gd name="connsiteY70" fmla="*/ 2576232 h 5220011"/>
              <a:gd name="connsiteX71" fmla="*/ 3007393 w 30432321"/>
              <a:gd name="connsiteY71" fmla="*/ 2544148 h 5220011"/>
              <a:gd name="connsiteX72" fmla="*/ 3316064 w 30432321"/>
              <a:gd name="connsiteY72" fmla="*/ 2554175 h 5220011"/>
              <a:gd name="connsiteX73" fmla="*/ 3380372 w 30432321"/>
              <a:gd name="connsiteY73" fmla="*/ 2407790 h 5220011"/>
              <a:gd name="connsiteX74" fmla="*/ 3510718 w 30432321"/>
              <a:gd name="connsiteY74" fmla="*/ 2314963 h 5220011"/>
              <a:gd name="connsiteX0" fmla="*/ 3510718 w 30458463"/>
              <a:gd name="connsiteY0" fmla="*/ 2314963 h 5220011"/>
              <a:gd name="connsiteX1" fmla="*/ 3834130 w 30458463"/>
              <a:gd name="connsiteY1" fmla="*/ 2124853 h 5220011"/>
              <a:gd name="connsiteX2" fmla="*/ 4068538 w 30458463"/>
              <a:gd name="connsiteY2" fmla="*/ 1879759 h 5220011"/>
              <a:gd name="connsiteX3" fmla="*/ 4447871 w 30458463"/>
              <a:gd name="connsiteY3" fmla="*/ 1929367 h 5220011"/>
              <a:gd name="connsiteX4" fmla="*/ 4932915 w 30458463"/>
              <a:gd name="connsiteY4" fmla="*/ 1735383 h 5220011"/>
              <a:gd name="connsiteX5" fmla="*/ 5055885 w 30458463"/>
              <a:gd name="connsiteY5" fmla="*/ 1744085 h 5220011"/>
              <a:gd name="connsiteX6" fmla="*/ 5262183 w 30458463"/>
              <a:gd name="connsiteY6" fmla="*/ 1452063 h 5220011"/>
              <a:gd name="connsiteX7" fmla="*/ 5527059 w 30458463"/>
              <a:gd name="connsiteY7" fmla="*/ 1877899 h 5220011"/>
              <a:gd name="connsiteX8" fmla="*/ 5685000 w 30458463"/>
              <a:gd name="connsiteY8" fmla="*/ 1313834 h 5220011"/>
              <a:gd name="connsiteX9" fmla="*/ 6111999 w 30458463"/>
              <a:gd name="connsiteY9" fmla="*/ 1040629 h 5220011"/>
              <a:gd name="connsiteX10" fmla="*/ 6234198 w 30458463"/>
              <a:gd name="connsiteY10" fmla="*/ 711668 h 5220011"/>
              <a:gd name="connsiteX11" fmla="*/ 6780318 w 30458463"/>
              <a:gd name="connsiteY11" fmla="*/ 865927 h 5220011"/>
              <a:gd name="connsiteX12" fmla="*/ 6991551 w 30458463"/>
              <a:gd name="connsiteY12" fmla="*/ 646621 h 5220011"/>
              <a:gd name="connsiteX13" fmla="*/ 7181354 w 30458463"/>
              <a:gd name="connsiteY13" fmla="*/ 571815 h 5220011"/>
              <a:gd name="connsiteX14" fmla="*/ 7486502 w 30458463"/>
              <a:gd name="connsiteY14" fmla="*/ 55848 h 5220011"/>
              <a:gd name="connsiteX15" fmla="*/ 7781108 w 30458463"/>
              <a:gd name="connsiteY15" fmla="*/ 168617 h 5220011"/>
              <a:gd name="connsiteX16" fmla="*/ 7901151 w 30458463"/>
              <a:gd name="connsiteY16" fmla="*/ 379293 h 5220011"/>
              <a:gd name="connsiteX17" fmla="*/ 8131660 w 30458463"/>
              <a:gd name="connsiteY17" fmla="*/ 649784 h 5220011"/>
              <a:gd name="connsiteX18" fmla="*/ 8253256 w 30458463"/>
              <a:gd name="connsiteY18" fmla="*/ 1075977 h 5220011"/>
              <a:gd name="connsiteX19" fmla="*/ 8413762 w 30458463"/>
              <a:gd name="connsiteY19" fmla="*/ 1247628 h 5220011"/>
              <a:gd name="connsiteX20" fmla="*/ 8595143 w 30458463"/>
              <a:gd name="connsiteY20" fmla="*/ 1505817 h 5220011"/>
              <a:gd name="connsiteX21" fmla="*/ 8706807 w 30458463"/>
              <a:gd name="connsiteY21" fmla="*/ 1539863 h 5220011"/>
              <a:gd name="connsiteX22" fmla="*/ 8790709 w 30458463"/>
              <a:gd name="connsiteY22" fmla="*/ 1670781 h 5220011"/>
              <a:gd name="connsiteX23" fmla="*/ 8960133 w 30458463"/>
              <a:gd name="connsiteY23" fmla="*/ 1574924 h 5220011"/>
              <a:gd name="connsiteX24" fmla="*/ 9298594 w 30458463"/>
              <a:gd name="connsiteY24" fmla="*/ 1505029 h 5220011"/>
              <a:gd name="connsiteX25" fmla="*/ 9997651 w 30458463"/>
              <a:gd name="connsiteY25" fmla="*/ 1444236 h 5220011"/>
              <a:gd name="connsiteX26" fmla="*/ 10436521 w 30458463"/>
              <a:gd name="connsiteY26" fmla="*/ 1197858 h 5220011"/>
              <a:gd name="connsiteX27" fmla="*/ 11441291 w 30458463"/>
              <a:gd name="connsiteY27" fmla="*/ 1675223 h 5220011"/>
              <a:gd name="connsiteX28" fmla="*/ 12457614 w 30458463"/>
              <a:gd name="connsiteY28" fmla="*/ 1336447 h 5220011"/>
              <a:gd name="connsiteX29" fmla="*/ 13277604 w 30458463"/>
              <a:gd name="connsiteY29" fmla="*/ 1151663 h 5220011"/>
              <a:gd name="connsiteX30" fmla="*/ 14465260 w 30458463"/>
              <a:gd name="connsiteY30" fmla="*/ 757887 h 5220011"/>
              <a:gd name="connsiteX31" fmla="*/ 15825300 w 30458463"/>
              <a:gd name="connsiteY31" fmla="*/ 969448 h 5220011"/>
              <a:gd name="connsiteX32" fmla="*/ 16505313 w 30458463"/>
              <a:gd name="connsiteY32" fmla="*/ 636992 h 5220011"/>
              <a:gd name="connsiteX33" fmla="*/ 17208004 w 30458463"/>
              <a:gd name="connsiteY33" fmla="*/ 516097 h 5220011"/>
              <a:gd name="connsiteX34" fmla="*/ 17752021 w 30458463"/>
              <a:gd name="connsiteY34" fmla="*/ 606768 h 5220011"/>
              <a:gd name="connsiteX35" fmla="*/ 18409374 w 30458463"/>
              <a:gd name="connsiteY35" fmla="*/ 364983 h 5220011"/>
              <a:gd name="connsiteX36" fmla="*/ 18976059 w 30458463"/>
              <a:gd name="connsiteY36" fmla="*/ 455654 h 5220011"/>
              <a:gd name="connsiteX37" fmla="*/ 19565408 w 30458463"/>
              <a:gd name="connsiteY37" fmla="*/ 2303 h 5220011"/>
              <a:gd name="connsiteX38" fmla="*/ 20109428 w 30458463"/>
              <a:gd name="connsiteY38" fmla="*/ 546317 h 5220011"/>
              <a:gd name="connsiteX39" fmla="*/ 20449445 w 30458463"/>
              <a:gd name="connsiteY39" fmla="*/ 999663 h 5220011"/>
              <a:gd name="connsiteX40" fmla="*/ 21152130 w 30458463"/>
              <a:gd name="connsiteY40" fmla="*/ 516106 h 5220011"/>
              <a:gd name="connsiteX41" fmla="*/ 21764146 w 30458463"/>
              <a:gd name="connsiteY41" fmla="*/ 727654 h 5220011"/>
              <a:gd name="connsiteX42" fmla="*/ 22602837 w 30458463"/>
              <a:gd name="connsiteY42" fmla="*/ 1362343 h 5220011"/>
              <a:gd name="connsiteX43" fmla="*/ 22897512 w 30458463"/>
              <a:gd name="connsiteY43" fmla="*/ 757878 h 5220011"/>
              <a:gd name="connsiteX44" fmla="*/ 23645533 w 30458463"/>
              <a:gd name="connsiteY44" fmla="*/ 727659 h 5220011"/>
              <a:gd name="connsiteX45" fmla="*/ 24393556 w 30458463"/>
              <a:gd name="connsiteY45" fmla="*/ 395202 h 5220011"/>
              <a:gd name="connsiteX46" fmla="*/ 25504254 w 30458463"/>
              <a:gd name="connsiteY46" fmla="*/ 1543685 h 5220011"/>
              <a:gd name="connsiteX47" fmla="*/ 26116273 w 30458463"/>
              <a:gd name="connsiteY47" fmla="*/ 1090334 h 5220011"/>
              <a:gd name="connsiteX48" fmla="*/ 26546948 w 30458463"/>
              <a:gd name="connsiteY48" fmla="*/ 878773 h 5220011"/>
              <a:gd name="connsiteX49" fmla="*/ 27204304 w 30458463"/>
              <a:gd name="connsiteY49" fmla="*/ 1664576 h 5220011"/>
              <a:gd name="connsiteX50" fmla="*/ 27634977 w 30458463"/>
              <a:gd name="connsiteY50" fmla="*/ 1634352 h 5220011"/>
              <a:gd name="connsiteX51" fmla="*/ 28383001 w 30458463"/>
              <a:gd name="connsiteY51" fmla="*/ 1271672 h 5220011"/>
              <a:gd name="connsiteX52" fmla="*/ 28904350 w 30458463"/>
              <a:gd name="connsiteY52" fmla="*/ 1090339 h 5220011"/>
              <a:gd name="connsiteX53" fmla="*/ 29697709 w 30458463"/>
              <a:gd name="connsiteY53" fmla="*/ 1241453 h 5220011"/>
              <a:gd name="connsiteX54" fmla="*/ 30445728 w 30458463"/>
              <a:gd name="connsiteY54" fmla="*/ 1573909 h 5220011"/>
              <a:gd name="connsiteX55" fmla="*/ 30431453 w 30458463"/>
              <a:gd name="connsiteY55" fmla="*/ 5214138 h 5220011"/>
              <a:gd name="connsiteX56" fmla="*/ 12049 w 30458463"/>
              <a:gd name="connsiteY56" fmla="*/ 5220013 h 5220011"/>
              <a:gd name="connsiteX57" fmla="*/ 2559 w 30458463"/>
              <a:gd name="connsiteY57" fmla="*/ 3792424 h 5220011"/>
              <a:gd name="connsiteX58" fmla="*/ 202583 w 30458463"/>
              <a:gd name="connsiteY58" fmla="*/ 3525724 h 5220011"/>
              <a:gd name="connsiteX59" fmla="*/ 458567 w 30458463"/>
              <a:gd name="connsiteY59" fmla="*/ 3611450 h 5220011"/>
              <a:gd name="connsiteX60" fmla="*/ 696691 w 30458463"/>
              <a:gd name="connsiteY60" fmla="*/ 3420950 h 5220011"/>
              <a:gd name="connsiteX61" fmla="*/ 896716 w 30458463"/>
              <a:gd name="connsiteY61" fmla="*/ 3287600 h 5220011"/>
              <a:gd name="connsiteX62" fmla="*/ 1039591 w 30458463"/>
              <a:gd name="connsiteY62" fmla="*/ 3011375 h 5220011"/>
              <a:gd name="connsiteX63" fmla="*/ 1411065 w 30458463"/>
              <a:gd name="connsiteY63" fmla="*/ 2878025 h 5220011"/>
              <a:gd name="connsiteX64" fmla="*/ 1685925 w 30458463"/>
              <a:gd name="connsiteY64" fmla="*/ 2811349 h 5220011"/>
              <a:gd name="connsiteX65" fmla="*/ 1856372 w 30458463"/>
              <a:gd name="connsiteY65" fmla="*/ 2588263 h 5220011"/>
              <a:gd name="connsiteX66" fmla="*/ 1976688 w 30458463"/>
              <a:gd name="connsiteY66" fmla="*/ 2632379 h 5220011"/>
              <a:gd name="connsiteX67" fmla="*/ 2096364 w 30458463"/>
              <a:gd name="connsiteY67" fmla="*/ 2476972 h 5220011"/>
              <a:gd name="connsiteX68" fmla="*/ 2345657 w 30458463"/>
              <a:gd name="connsiteY68" fmla="*/ 2479979 h 5220011"/>
              <a:gd name="connsiteX69" fmla="*/ 2480371 w 30458463"/>
              <a:gd name="connsiteY69" fmla="*/ 2628871 h 5220011"/>
              <a:gd name="connsiteX70" fmla="*/ 2674520 w 30458463"/>
              <a:gd name="connsiteY70" fmla="*/ 2576232 h 5220011"/>
              <a:gd name="connsiteX71" fmla="*/ 3007393 w 30458463"/>
              <a:gd name="connsiteY71" fmla="*/ 2544148 h 5220011"/>
              <a:gd name="connsiteX72" fmla="*/ 3316064 w 30458463"/>
              <a:gd name="connsiteY72" fmla="*/ 2554175 h 5220011"/>
              <a:gd name="connsiteX73" fmla="*/ 3380372 w 30458463"/>
              <a:gd name="connsiteY73" fmla="*/ 2407790 h 5220011"/>
              <a:gd name="connsiteX74" fmla="*/ 3510718 w 30458463"/>
              <a:gd name="connsiteY7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997651 w 30446236"/>
              <a:gd name="connsiteY25" fmla="*/ 1444236 h 5220011"/>
              <a:gd name="connsiteX26" fmla="*/ 10436521 w 30446236"/>
              <a:gd name="connsiteY26" fmla="*/ 1197858 h 5220011"/>
              <a:gd name="connsiteX27" fmla="*/ 11441291 w 30446236"/>
              <a:gd name="connsiteY27" fmla="*/ 1675223 h 5220011"/>
              <a:gd name="connsiteX28" fmla="*/ 12457614 w 30446236"/>
              <a:gd name="connsiteY28" fmla="*/ 1336447 h 5220011"/>
              <a:gd name="connsiteX29" fmla="*/ 13277604 w 30446236"/>
              <a:gd name="connsiteY29" fmla="*/ 1151663 h 5220011"/>
              <a:gd name="connsiteX30" fmla="*/ 14465260 w 30446236"/>
              <a:gd name="connsiteY30" fmla="*/ 757887 h 5220011"/>
              <a:gd name="connsiteX31" fmla="*/ 15825300 w 30446236"/>
              <a:gd name="connsiteY31" fmla="*/ 969448 h 5220011"/>
              <a:gd name="connsiteX32" fmla="*/ 16505313 w 30446236"/>
              <a:gd name="connsiteY32" fmla="*/ 636992 h 5220011"/>
              <a:gd name="connsiteX33" fmla="*/ 17208004 w 30446236"/>
              <a:gd name="connsiteY33" fmla="*/ 516097 h 5220011"/>
              <a:gd name="connsiteX34" fmla="*/ 17752021 w 30446236"/>
              <a:gd name="connsiteY34" fmla="*/ 606768 h 5220011"/>
              <a:gd name="connsiteX35" fmla="*/ 18409374 w 30446236"/>
              <a:gd name="connsiteY35" fmla="*/ 364983 h 5220011"/>
              <a:gd name="connsiteX36" fmla="*/ 18976059 w 30446236"/>
              <a:gd name="connsiteY36" fmla="*/ 455654 h 5220011"/>
              <a:gd name="connsiteX37" fmla="*/ 19565408 w 30446236"/>
              <a:gd name="connsiteY37" fmla="*/ 2303 h 5220011"/>
              <a:gd name="connsiteX38" fmla="*/ 20109428 w 30446236"/>
              <a:gd name="connsiteY38" fmla="*/ 546317 h 5220011"/>
              <a:gd name="connsiteX39" fmla="*/ 20449445 w 30446236"/>
              <a:gd name="connsiteY39" fmla="*/ 999663 h 5220011"/>
              <a:gd name="connsiteX40" fmla="*/ 21152130 w 30446236"/>
              <a:gd name="connsiteY40" fmla="*/ 516106 h 5220011"/>
              <a:gd name="connsiteX41" fmla="*/ 21764146 w 30446236"/>
              <a:gd name="connsiteY41" fmla="*/ 727654 h 5220011"/>
              <a:gd name="connsiteX42" fmla="*/ 22602837 w 30446236"/>
              <a:gd name="connsiteY42" fmla="*/ 1362343 h 5220011"/>
              <a:gd name="connsiteX43" fmla="*/ 22897512 w 30446236"/>
              <a:gd name="connsiteY43" fmla="*/ 757878 h 5220011"/>
              <a:gd name="connsiteX44" fmla="*/ 23645533 w 30446236"/>
              <a:gd name="connsiteY44" fmla="*/ 727659 h 5220011"/>
              <a:gd name="connsiteX45" fmla="*/ 24393556 w 30446236"/>
              <a:gd name="connsiteY45" fmla="*/ 395202 h 5220011"/>
              <a:gd name="connsiteX46" fmla="*/ 25504254 w 30446236"/>
              <a:gd name="connsiteY46" fmla="*/ 1543685 h 5220011"/>
              <a:gd name="connsiteX47" fmla="*/ 26116273 w 30446236"/>
              <a:gd name="connsiteY47" fmla="*/ 1090334 h 5220011"/>
              <a:gd name="connsiteX48" fmla="*/ 26546948 w 30446236"/>
              <a:gd name="connsiteY48" fmla="*/ 878773 h 5220011"/>
              <a:gd name="connsiteX49" fmla="*/ 27204304 w 30446236"/>
              <a:gd name="connsiteY49" fmla="*/ 1664576 h 5220011"/>
              <a:gd name="connsiteX50" fmla="*/ 27634977 w 30446236"/>
              <a:gd name="connsiteY50" fmla="*/ 1634352 h 5220011"/>
              <a:gd name="connsiteX51" fmla="*/ 28383001 w 30446236"/>
              <a:gd name="connsiteY51" fmla="*/ 1271672 h 5220011"/>
              <a:gd name="connsiteX52" fmla="*/ 28904350 w 30446236"/>
              <a:gd name="connsiteY52" fmla="*/ 1090339 h 5220011"/>
              <a:gd name="connsiteX53" fmla="*/ 29697709 w 30446236"/>
              <a:gd name="connsiteY53" fmla="*/ 1241453 h 5220011"/>
              <a:gd name="connsiteX54" fmla="*/ 30445728 w 30446236"/>
              <a:gd name="connsiteY54" fmla="*/ 1573909 h 5220011"/>
              <a:gd name="connsiteX55" fmla="*/ 30431453 w 30446236"/>
              <a:gd name="connsiteY55" fmla="*/ 5214138 h 5220011"/>
              <a:gd name="connsiteX56" fmla="*/ 12049 w 30446236"/>
              <a:gd name="connsiteY56" fmla="*/ 5220013 h 5220011"/>
              <a:gd name="connsiteX57" fmla="*/ 2559 w 30446236"/>
              <a:gd name="connsiteY57" fmla="*/ 3792424 h 5220011"/>
              <a:gd name="connsiteX58" fmla="*/ 202583 w 30446236"/>
              <a:gd name="connsiteY58" fmla="*/ 3525724 h 5220011"/>
              <a:gd name="connsiteX59" fmla="*/ 458567 w 30446236"/>
              <a:gd name="connsiteY59" fmla="*/ 3611450 h 5220011"/>
              <a:gd name="connsiteX60" fmla="*/ 696691 w 30446236"/>
              <a:gd name="connsiteY60" fmla="*/ 3420950 h 5220011"/>
              <a:gd name="connsiteX61" fmla="*/ 896716 w 30446236"/>
              <a:gd name="connsiteY61" fmla="*/ 3287600 h 5220011"/>
              <a:gd name="connsiteX62" fmla="*/ 1039591 w 30446236"/>
              <a:gd name="connsiteY62" fmla="*/ 3011375 h 5220011"/>
              <a:gd name="connsiteX63" fmla="*/ 1411065 w 30446236"/>
              <a:gd name="connsiteY63" fmla="*/ 2878025 h 5220011"/>
              <a:gd name="connsiteX64" fmla="*/ 1685925 w 30446236"/>
              <a:gd name="connsiteY64" fmla="*/ 2811349 h 5220011"/>
              <a:gd name="connsiteX65" fmla="*/ 1856372 w 30446236"/>
              <a:gd name="connsiteY65" fmla="*/ 2588263 h 5220011"/>
              <a:gd name="connsiteX66" fmla="*/ 1976688 w 30446236"/>
              <a:gd name="connsiteY66" fmla="*/ 2632379 h 5220011"/>
              <a:gd name="connsiteX67" fmla="*/ 2096364 w 30446236"/>
              <a:gd name="connsiteY67" fmla="*/ 2476972 h 5220011"/>
              <a:gd name="connsiteX68" fmla="*/ 2345657 w 30446236"/>
              <a:gd name="connsiteY68" fmla="*/ 2479979 h 5220011"/>
              <a:gd name="connsiteX69" fmla="*/ 2480371 w 30446236"/>
              <a:gd name="connsiteY69" fmla="*/ 2628871 h 5220011"/>
              <a:gd name="connsiteX70" fmla="*/ 2674520 w 30446236"/>
              <a:gd name="connsiteY70" fmla="*/ 2576232 h 5220011"/>
              <a:gd name="connsiteX71" fmla="*/ 3007393 w 30446236"/>
              <a:gd name="connsiteY71" fmla="*/ 2544148 h 5220011"/>
              <a:gd name="connsiteX72" fmla="*/ 3316064 w 30446236"/>
              <a:gd name="connsiteY72" fmla="*/ 2554175 h 5220011"/>
              <a:gd name="connsiteX73" fmla="*/ 3380372 w 30446236"/>
              <a:gd name="connsiteY73" fmla="*/ 2407790 h 5220011"/>
              <a:gd name="connsiteX74" fmla="*/ 3510718 w 30446236"/>
              <a:gd name="connsiteY7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781775 w 30446236"/>
              <a:gd name="connsiteY28" fmla="*/ 1271672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951780 w 30446236"/>
              <a:gd name="connsiteY28" fmla="*/ 1468126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35123 w 30446236"/>
              <a:gd name="connsiteY29" fmla="*/ 1649464 h 5220011"/>
              <a:gd name="connsiteX30" fmla="*/ 11441291 w 30446236"/>
              <a:gd name="connsiteY30" fmla="*/ 1675223 h 5220011"/>
              <a:gd name="connsiteX31" fmla="*/ 12457614 w 30446236"/>
              <a:gd name="connsiteY31" fmla="*/ 1336447 h 5220011"/>
              <a:gd name="connsiteX32" fmla="*/ 13277604 w 30446236"/>
              <a:gd name="connsiteY32" fmla="*/ 1151663 h 5220011"/>
              <a:gd name="connsiteX33" fmla="*/ 14465260 w 30446236"/>
              <a:gd name="connsiteY33" fmla="*/ 757887 h 5220011"/>
              <a:gd name="connsiteX34" fmla="*/ 15825300 w 30446236"/>
              <a:gd name="connsiteY34" fmla="*/ 969448 h 5220011"/>
              <a:gd name="connsiteX35" fmla="*/ 16505313 w 30446236"/>
              <a:gd name="connsiteY35" fmla="*/ 636992 h 5220011"/>
              <a:gd name="connsiteX36" fmla="*/ 17208004 w 30446236"/>
              <a:gd name="connsiteY36" fmla="*/ 516097 h 5220011"/>
              <a:gd name="connsiteX37" fmla="*/ 17752021 w 30446236"/>
              <a:gd name="connsiteY37" fmla="*/ 606768 h 5220011"/>
              <a:gd name="connsiteX38" fmla="*/ 18409374 w 30446236"/>
              <a:gd name="connsiteY38" fmla="*/ 364983 h 5220011"/>
              <a:gd name="connsiteX39" fmla="*/ 18976059 w 30446236"/>
              <a:gd name="connsiteY39" fmla="*/ 455654 h 5220011"/>
              <a:gd name="connsiteX40" fmla="*/ 19565408 w 30446236"/>
              <a:gd name="connsiteY40" fmla="*/ 2303 h 5220011"/>
              <a:gd name="connsiteX41" fmla="*/ 20109428 w 30446236"/>
              <a:gd name="connsiteY41" fmla="*/ 546317 h 5220011"/>
              <a:gd name="connsiteX42" fmla="*/ 20449445 w 30446236"/>
              <a:gd name="connsiteY42" fmla="*/ 999663 h 5220011"/>
              <a:gd name="connsiteX43" fmla="*/ 21152130 w 30446236"/>
              <a:gd name="connsiteY43" fmla="*/ 516106 h 5220011"/>
              <a:gd name="connsiteX44" fmla="*/ 21764146 w 30446236"/>
              <a:gd name="connsiteY44" fmla="*/ 727654 h 5220011"/>
              <a:gd name="connsiteX45" fmla="*/ 22602837 w 30446236"/>
              <a:gd name="connsiteY45" fmla="*/ 1362343 h 5220011"/>
              <a:gd name="connsiteX46" fmla="*/ 22897512 w 30446236"/>
              <a:gd name="connsiteY46" fmla="*/ 757878 h 5220011"/>
              <a:gd name="connsiteX47" fmla="*/ 23645533 w 30446236"/>
              <a:gd name="connsiteY47" fmla="*/ 727659 h 5220011"/>
              <a:gd name="connsiteX48" fmla="*/ 24393556 w 30446236"/>
              <a:gd name="connsiteY48" fmla="*/ 395202 h 5220011"/>
              <a:gd name="connsiteX49" fmla="*/ 25504254 w 30446236"/>
              <a:gd name="connsiteY49" fmla="*/ 1543685 h 5220011"/>
              <a:gd name="connsiteX50" fmla="*/ 26116273 w 30446236"/>
              <a:gd name="connsiteY50" fmla="*/ 1090334 h 5220011"/>
              <a:gd name="connsiteX51" fmla="*/ 26546948 w 30446236"/>
              <a:gd name="connsiteY51" fmla="*/ 878773 h 5220011"/>
              <a:gd name="connsiteX52" fmla="*/ 27204304 w 30446236"/>
              <a:gd name="connsiteY52" fmla="*/ 1664576 h 5220011"/>
              <a:gd name="connsiteX53" fmla="*/ 27634977 w 30446236"/>
              <a:gd name="connsiteY53" fmla="*/ 1634352 h 5220011"/>
              <a:gd name="connsiteX54" fmla="*/ 28383001 w 30446236"/>
              <a:gd name="connsiteY54" fmla="*/ 1271672 h 5220011"/>
              <a:gd name="connsiteX55" fmla="*/ 28904350 w 30446236"/>
              <a:gd name="connsiteY55" fmla="*/ 1090339 h 5220011"/>
              <a:gd name="connsiteX56" fmla="*/ 29697709 w 30446236"/>
              <a:gd name="connsiteY56" fmla="*/ 1241453 h 5220011"/>
              <a:gd name="connsiteX57" fmla="*/ 30445728 w 30446236"/>
              <a:gd name="connsiteY57" fmla="*/ 1573909 h 5220011"/>
              <a:gd name="connsiteX58" fmla="*/ 30431453 w 30446236"/>
              <a:gd name="connsiteY58" fmla="*/ 5214138 h 5220011"/>
              <a:gd name="connsiteX59" fmla="*/ 12049 w 30446236"/>
              <a:gd name="connsiteY59" fmla="*/ 5220013 h 5220011"/>
              <a:gd name="connsiteX60" fmla="*/ 2559 w 30446236"/>
              <a:gd name="connsiteY60" fmla="*/ 3792424 h 5220011"/>
              <a:gd name="connsiteX61" fmla="*/ 202583 w 30446236"/>
              <a:gd name="connsiteY61" fmla="*/ 3525724 h 5220011"/>
              <a:gd name="connsiteX62" fmla="*/ 458567 w 30446236"/>
              <a:gd name="connsiteY62" fmla="*/ 3611450 h 5220011"/>
              <a:gd name="connsiteX63" fmla="*/ 696691 w 30446236"/>
              <a:gd name="connsiteY63" fmla="*/ 3420950 h 5220011"/>
              <a:gd name="connsiteX64" fmla="*/ 896716 w 30446236"/>
              <a:gd name="connsiteY64" fmla="*/ 3287600 h 5220011"/>
              <a:gd name="connsiteX65" fmla="*/ 1039591 w 30446236"/>
              <a:gd name="connsiteY65" fmla="*/ 3011375 h 5220011"/>
              <a:gd name="connsiteX66" fmla="*/ 1411065 w 30446236"/>
              <a:gd name="connsiteY66" fmla="*/ 2878025 h 5220011"/>
              <a:gd name="connsiteX67" fmla="*/ 1685925 w 30446236"/>
              <a:gd name="connsiteY67" fmla="*/ 2811349 h 5220011"/>
              <a:gd name="connsiteX68" fmla="*/ 1856372 w 30446236"/>
              <a:gd name="connsiteY68" fmla="*/ 2588263 h 5220011"/>
              <a:gd name="connsiteX69" fmla="*/ 1976688 w 30446236"/>
              <a:gd name="connsiteY69" fmla="*/ 2632379 h 5220011"/>
              <a:gd name="connsiteX70" fmla="*/ 2096364 w 30446236"/>
              <a:gd name="connsiteY70" fmla="*/ 2476972 h 5220011"/>
              <a:gd name="connsiteX71" fmla="*/ 2345657 w 30446236"/>
              <a:gd name="connsiteY71" fmla="*/ 2479979 h 5220011"/>
              <a:gd name="connsiteX72" fmla="*/ 2480371 w 30446236"/>
              <a:gd name="connsiteY72" fmla="*/ 2628871 h 5220011"/>
              <a:gd name="connsiteX73" fmla="*/ 2674520 w 30446236"/>
              <a:gd name="connsiteY73" fmla="*/ 2576232 h 5220011"/>
              <a:gd name="connsiteX74" fmla="*/ 3007393 w 30446236"/>
              <a:gd name="connsiteY74" fmla="*/ 2544148 h 5220011"/>
              <a:gd name="connsiteX75" fmla="*/ 3316064 w 30446236"/>
              <a:gd name="connsiteY75" fmla="*/ 2554175 h 5220011"/>
              <a:gd name="connsiteX76" fmla="*/ 3380372 w 30446236"/>
              <a:gd name="connsiteY76" fmla="*/ 2407790 h 5220011"/>
              <a:gd name="connsiteX77" fmla="*/ 3510718 w 30446236"/>
              <a:gd name="connsiteY7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457614 w 30446236"/>
              <a:gd name="connsiteY31" fmla="*/ 1336447 h 5220011"/>
              <a:gd name="connsiteX32" fmla="*/ 13277604 w 30446236"/>
              <a:gd name="connsiteY32" fmla="*/ 1151663 h 5220011"/>
              <a:gd name="connsiteX33" fmla="*/ 14465260 w 30446236"/>
              <a:gd name="connsiteY33" fmla="*/ 757887 h 5220011"/>
              <a:gd name="connsiteX34" fmla="*/ 15825300 w 30446236"/>
              <a:gd name="connsiteY34" fmla="*/ 969448 h 5220011"/>
              <a:gd name="connsiteX35" fmla="*/ 16505313 w 30446236"/>
              <a:gd name="connsiteY35" fmla="*/ 636992 h 5220011"/>
              <a:gd name="connsiteX36" fmla="*/ 17208004 w 30446236"/>
              <a:gd name="connsiteY36" fmla="*/ 516097 h 5220011"/>
              <a:gd name="connsiteX37" fmla="*/ 17752021 w 30446236"/>
              <a:gd name="connsiteY37" fmla="*/ 606768 h 5220011"/>
              <a:gd name="connsiteX38" fmla="*/ 18409374 w 30446236"/>
              <a:gd name="connsiteY38" fmla="*/ 364983 h 5220011"/>
              <a:gd name="connsiteX39" fmla="*/ 18976059 w 30446236"/>
              <a:gd name="connsiteY39" fmla="*/ 455654 h 5220011"/>
              <a:gd name="connsiteX40" fmla="*/ 19565408 w 30446236"/>
              <a:gd name="connsiteY40" fmla="*/ 2303 h 5220011"/>
              <a:gd name="connsiteX41" fmla="*/ 20109428 w 30446236"/>
              <a:gd name="connsiteY41" fmla="*/ 546317 h 5220011"/>
              <a:gd name="connsiteX42" fmla="*/ 20449445 w 30446236"/>
              <a:gd name="connsiteY42" fmla="*/ 999663 h 5220011"/>
              <a:gd name="connsiteX43" fmla="*/ 21152130 w 30446236"/>
              <a:gd name="connsiteY43" fmla="*/ 516106 h 5220011"/>
              <a:gd name="connsiteX44" fmla="*/ 21764146 w 30446236"/>
              <a:gd name="connsiteY44" fmla="*/ 727654 h 5220011"/>
              <a:gd name="connsiteX45" fmla="*/ 22602837 w 30446236"/>
              <a:gd name="connsiteY45" fmla="*/ 1362343 h 5220011"/>
              <a:gd name="connsiteX46" fmla="*/ 22897512 w 30446236"/>
              <a:gd name="connsiteY46" fmla="*/ 757878 h 5220011"/>
              <a:gd name="connsiteX47" fmla="*/ 23645533 w 30446236"/>
              <a:gd name="connsiteY47" fmla="*/ 727659 h 5220011"/>
              <a:gd name="connsiteX48" fmla="*/ 24393556 w 30446236"/>
              <a:gd name="connsiteY48" fmla="*/ 395202 h 5220011"/>
              <a:gd name="connsiteX49" fmla="*/ 25504254 w 30446236"/>
              <a:gd name="connsiteY49" fmla="*/ 1543685 h 5220011"/>
              <a:gd name="connsiteX50" fmla="*/ 26116273 w 30446236"/>
              <a:gd name="connsiteY50" fmla="*/ 1090334 h 5220011"/>
              <a:gd name="connsiteX51" fmla="*/ 26546948 w 30446236"/>
              <a:gd name="connsiteY51" fmla="*/ 878773 h 5220011"/>
              <a:gd name="connsiteX52" fmla="*/ 27204304 w 30446236"/>
              <a:gd name="connsiteY52" fmla="*/ 1664576 h 5220011"/>
              <a:gd name="connsiteX53" fmla="*/ 27634977 w 30446236"/>
              <a:gd name="connsiteY53" fmla="*/ 1634352 h 5220011"/>
              <a:gd name="connsiteX54" fmla="*/ 28383001 w 30446236"/>
              <a:gd name="connsiteY54" fmla="*/ 1271672 h 5220011"/>
              <a:gd name="connsiteX55" fmla="*/ 28904350 w 30446236"/>
              <a:gd name="connsiteY55" fmla="*/ 1090339 h 5220011"/>
              <a:gd name="connsiteX56" fmla="*/ 29697709 w 30446236"/>
              <a:gd name="connsiteY56" fmla="*/ 1241453 h 5220011"/>
              <a:gd name="connsiteX57" fmla="*/ 30445728 w 30446236"/>
              <a:gd name="connsiteY57" fmla="*/ 1573909 h 5220011"/>
              <a:gd name="connsiteX58" fmla="*/ 30431453 w 30446236"/>
              <a:gd name="connsiteY58" fmla="*/ 5214138 h 5220011"/>
              <a:gd name="connsiteX59" fmla="*/ 12049 w 30446236"/>
              <a:gd name="connsiteY59" fmla="*/ 5220013 h 5220011"/>
              <a:gd name="connsiteX60" fmla="*/ 2559 w 30446236"/>
              <a:gd name="connsiteY60" fmla="*/ 3792424 h 5220011"/>
              <a:gd name="connsiteX61" fmla="*/ 202583 w 30446236"/>
              <a:gd name="connsiteY61" fmla="*/ 3525724 h 5220011"/>
              <a:gd name="connsiteX62" fmla="*/ 458567 w 30446236"/>
              <a:gd name="connsiteY62" fmla="*/ 3611450 h 5220011"/>
              <a:gd name="connsiteX63" fmla="*/ 696691 w 30446236"/>
              <a:gd name="connsiteY63" fmla="*/ 3420950 h 5220011"/>
              <a:gd name="connsiteX64" fmla="*/ 896716 w 30446236"/>
              <a:gd name="connsiteY64" fmla="*/ 3287600 h 5220011"/>
              <a:gd name="connsiteX65" fmla="*/ 1039591 w 30446236"/>
              <a:gd name="connsiteY65" fmla="*/ 3011375 h 5220011"/>
              <a:gd name="connsiteX66" fmla="*/ 1411065 w 30446236"/>
              <a:gd name="connsiteY66" fmla="*/ 2878025 h 5220011"/>
              <a:gd name="connsiteX67" fmla="*/ 1685925 w 30446236"/>
              <a:gd name="connsiteY67" fmla="*/ 2811349 h 5220011"/>
              <a:gd name="connsiteX68" fmla="*/ 1856372 w 30446236"/>
              <a:gd name="connsiteY68" fmla="*/ 2588263 h 5220011"/>
              <a:gd name="connsiteX69" fmla="*/ 1976688 w 30446236"/>
              <a:gd name="connsiteY69" fmla="*/ 2632379 h 5220011"/>
              <a:gd name="connsiteX70" fmla="*/ 2096364 w 30446236"/>
              <a:gd name="connsiteY70" fmla="*/ 2476972 h 5220011"/>
              <a:gd name="connsiteX71" fmla="*/ 2345657 w 30446236"/>
              <a:gd name="connsiteY71" fmla="*/ 2479979 h 5220011"/>
              <a:gd name="connsiteX72" fmla="*/ 2480371 w 30446236"/>
              <a:gd name="connsiteY72" fmla="*/ 2628871 h 5220011"/>
              <a:gd name="connsiteX73" fmla="*/ 2674520 w 30446236"/>
              <a:gd name="connsiteY73" fmla="*/ 2576232 h 5220011"/>
              <a:gd name="connsiteX74" fmla="*/ 3007393 w 30446236"/>
              <a:gd name="connsiteY74" fmla="*/ 2544148 h 5220011"/>
              <a:gd name="connsiteX75" fmla="*/ 3316064 w 30446236"/>
              <a:gd name="connsiteY75" fmla="*/ 2554175 h 5220011"/>
              <a:gd name="connsiteX76" fmla="*/ 3380372 w 30446236"/>
              <a:gd name="connsiteY76" fmla="*/ 2407790 h 5220011"/>
              <a:gd name="connsiteX77" fmla="*/ 3510718 w 30446236"/>
              <a:gd name="connsiteY7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62481 w 30446236"/>
              <a:gd name="connsiteY31" fmla="*/ 1392567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787840 w 30446236"/>
              <a:gd name="connsiteY33" fmla="*/ 1256560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694534 w 30446236"/>
              <a:gd name="connsiteY35" fmla="*/ 954332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728536 w 30446236"/>
              <a:gd name="connsiteY35" fmla="*/ 1090334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249885 w 30446236"/>
              <a:gd name="connsiteY36" fmla="*/ 818325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249885 w 30446236"/>
              <a:gd name="connsiteY36" fmla="*/ 999668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16570 w 30446236"/>
              <a:gd name="connsiteY38" fmla="*/ 818325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759900 w 30446236"/>
              <a:gd name="connsiteY38" fmla="*/ 1120558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28590 w 30446236"/>
              <a:gd name="connsiteY39" fmla="*/ 984556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063274 w 30446236"/>
              <a:gd name="connsiteY41" fmla="*/ 848549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45985 w 30446236"/>
              <a:gd name="connsiteY44" fmla="*/ 531205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80673 w 30446236"/>
              <a:gd name="connsiteY46" fmla="*/ 455650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56687 w 30446236"/>
              <a:gd name="connsiteY48" fmla="*/ 39520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21305 h 5226353"/>
              <a:gd name="connsiteX1" fmla="*/ 3834130 w 30446236"/>
              <a:gd name="connsiteY1" fmla="*/ 2131195 h 5226353"/>
              <a:gd name="connsiteX2" fmla="*/ 4068538 w 30446236"/>
              <a:gd name="connsiteY2" fmla="*/ 1886101 h 5226353"/>
              <a:gd name="connsiteX3" fmla="*/ 4447871 w 30446236"/>
              <a:gd name="connsiteY3" fmla="*/ 1935709 h 5226353"/>
              <a:gd name="connsiteX4" fmla="*/ 4932915 w 30446236"/>
              <a:gd name="connsiteY4" fmla="*/ 1741725 h 5226353"/>
              <a:gd name="connsiteX5" fmla="*/ 5055885 w 30446236"/>
              <a:gd name="connsiteY5" fmla="*/ 1750427 h 5226353"/>
              <a:gd name="connsiteX6" fmla="*/ 5262183 w 30446236"/>
              <a:gd name="connsiteY6" fmla="*/ 1458405 h 5226353"/>
              <a:gd name="connsiteX7" fmla="*/ 5527059 w 30446236"/>
              <a:gd name="connsiteY7" fmla="*/ 1884241 h 5226353"/>
              <a:gd name="connsiteX8" fmla="*/ 5685000 w 30446236"/>
              <a:gd name="connsiteY8" fmla="*/ 1320176 h 5226353"/>
              <a:gd name="connsiteX9" fmla="*/ 6111999 w 30446236"/>
              <a:gd name="connsiteY9" fmla="*/ 1046971 h 5226353"/>
              <a:gd name="connsiteX10" fmla="*/ 6234198 w 30446236"/>
              <a:gd name="connsiteY10" fmla="*/ 718010 h 5226353"/>
              <a:gd name="connsiteX11" fmla="*/ 6780318 w 30446236"/>
              <a:gd name="connsiteY11" fmla="*/ 872269 h 5226353"/>
              <a:gd name="connsiteX12" fmla="*/ 6991551 w 30446236"/>
              <a:gd name="connsiteY12" fmla="*/ 652963 h 5226353"/>
              <a:gd name="connsiteX13" fmla="*/ 7181354 w 30446236"/>
              <a:gd name="connsiteY13" fmla="*/ 578157 h 5226353"/>
              <a:gd name="connsiteX14" fmla="*/ 7486502 w 30446236"/>
              <a:gd name="connsiteY14" fmla="*/ 62190 h 5226353"/>
              <a:gd name="connsiteX15" fmla="*/ 7781108 w 30446236"/>
              <a:gd name="connsiteY15" fmla="*/ 174959 h 5226353"/>
              <a:gd name="connsiteX16" fmla="*/ 7901151 w 30446236"/>
              <a:gd name="connsiteY16" fmla="*/ 385635 h 5226353"/>
              <a:gd name="connsiteX17" fmla="*/ 8131660 w 30446236"/>
              <a:gd name="connsiteY17" fmla="*/ 656126 h 5226353"/>
              <a:gd name="connsiteX18" fmla="*/ 8253256 w 30446236"/>
              <a:gd name="connsiteY18" fmla="*/ 1082319 h 5226353"/>
              <a:gd name="connsiteX19" fmla="*/ 8413762 w 30446236"/>
              <a:gd name="connsiteY19" fmla="*/ 1253970 h 5226353"/>
              <a:gd name="connsiteX20" fmla="*/ 8595143 w 30446236"/>
              <a:gd name="connsiteY20" fmla="*/ 1512159 h 5226353"/>
              <a:gd name="connsiteX21" fmla="*/ 8706807 w 30446236"/>
              <a:gd name="connsiteY21" fmla="*/ 1546205 h 5226353"/>
              <a:gd name="connsiteX22" fmla="*/ 8790709 w 30446236"/>
              <a:gd name="connsiteY22" fmla="*/ 1677123 h 5226353"/>
              <a:gd name="connsiteX23" fmla="*/ 8960133 w 30446236"/>
              <a:gd name="connsiteY23" fmla="*/ 1581266 h 5226353"/>
              <a:gd name="connsiteX24" fmla="*/ 9298594 w 30446236"/>
              <a:gd name="connsiteY24" fmla="*/ 1511371 h 5226353"/>
              <a:gd name="connsiteX25" fmla="*/ 9693741 w 30446236"/>
              <a:gd name="connsiteY25" fmla="*/ 1444244 h 5226353"/>
              <a:gd name="connsiteX26" fmla="*/ 9997651 w 30446236"/>
              <a:gd name="connsiteY26" fmla="*/ 1450578 h 5226353"/>
              <a:gd name="connsiteX27" fmla="*/ 10436521 w 30446236"/>
              <a:gd name="connsiteY27" fmla="*/ 1204200 h 5226353"/>
              <a:gd name="connsiteX28" fmla="*/ 10895113 w 30446236"/>
              <a:gd name="connsiteY28" fmla="*/ 1474468 h 5226353"/>
              <a:gd name="connsiteX29" fmla="*/ 11212456 w 30446236"/>
              <a:gd name="connsiteY29" fmla="*/ 1504692 h 5226353"/>
              <a:gd name="connsiteX30" fmla="*/ 11441291 w 30446236"/>
              <a:gd name="connsiteY30" fmla="*/ 1681565 h 5226353"/>
              <a:gd name="connsiteX31" fmla="*/ 12017149 w 30446236"/>
              <a:gd name="connsiteY31" fmla="*/ 1262902 h 5226353"/>
              <a:gd name="connsiteX32" fmla="*/ 12457614 w 30446236"/>
              <a:gd name="connsiteY32" fmla="*/ 1342789 h 5226353"/>
              <a:gd name="connsiteX33" fmla="*/ 12844506 w 30446236"/>
              <a:gd name="connsiteY33" fmla="*/ 1429133 h 5226353"/>
              <a:gd name="connsiteX34" fmla="*/ 13277604 w 30446236"/>
              <a:gd name="connsiteY34" fmla="*/ 1158005 h 5226353"/>
              <a:gd name="connsiteX35" fmla="*/ 13875873 w 30446236"/>
              <a:gd name="connsiteY35" fmla="*/ 1111788 h 5226353"/>
              <a:gd name="connsiteX36" fmla="*/ 14193216 w 30446236"/>
              <a:gd name="connsiteY36" fmla="*/ 930455 h 5226353"/>
              <a:gd name="connsiteX37" fmla="*/ 14465260 w 30446236"/>
              <a:gd name="connsiteY37" fmla="*/ 764229 h 5226353"/>
              <a:gd name="connsiteX38" fmla="*/ 14839237 w 30446236"/>
              <a:gd name="connsiteY38" fmla="*/ 1006005 h 5226353"/>
              <a:gd name="connsiteX39" fmla="*/ 15462591 w 30446236"/>
              <a:gd name="connsiteY39" fmla="*/ 1142012 h 5226353"/>
              <a:gd name="connsiteX40" fmla="*/ 15825300 w 30446236"/>
              <a:gd name="connsiteY40" fmla="*/ 975790 h 5226353"/>
              <a:gd name="connsiteX41" fmla="*/ 16131277 w 30446236"/>
              <a:gd name="connsiteY41" fmla="*/ 960674 h 5226353"/>
              <a:gd name="connsiteX42" fmla="*/ 16505313 w 30446236"/>
              <a:gd name="connsiteY42" fmla="*/ 643334 h 5226353"/>
              <a:gd name="connsiteX43" fmla="*/ 17208004 w 30446236"/>
              <a:gd name="connsiteY43" fmla="*/ 522439 h 5226353"/>
              <a:gd name="connsiteX44" fmla="*/ 17457319 w 30446236"/>
              <a:gd name="connsiteY44" fmla="*/ 794444 h 5226353"/>
              <a:gd name="connsiteX45" fmla="*/ 17752021 w 30446236"/>
              <a:gd name="connsiteY45" fmla="*/ 613110 h 5226353"/>
              <a:gd name="connsiteX46" fmla="*/ 18069339 w 30446236"/>
              <a:gd name="connsiteY46" fmla="*/ 597998 h 5226353"/>
              <a:gd name="connsiteX47" fmla="*/ 18409374 w 30446236"/>
              <a:gd name="connsiteY47" fmla="*/ 371325 h 5226353"/>
              <a:gd name="connsiteX48" fmla="*/ 18568024 w 30446236"/>
              <a:gd name="connsiteY48" fmla="*/ 597994 h 5226353"/>
              <a:gd name="connsiteX49" fmla="*/ 18976059 w 30446236"/>
              <a:gd name="connsiteY49" fmla="*/ 461996 h 5226353"/>
              <a:gd name="connsiteX50" fmla="*/ 19236710 w 30446236"/>
              <a:gd name="connsiteY50" fmla="*/ 235318 h 5226353"/>
              <a:gd name="connsiteX51" fmla="*/ 19565408 w 30446236"/>
              <a:gd name="connsiteY51" fmla="*/ 8645 h 5226353"/>
              <a:gd name="connsiteX52" fmla="*/ 20109428 w 30446236"/>
              <a:gd name="connsiteY52" fmla="*/ 552659 h 5226353"/>
              <a:gd name="connsiteX53" fmla="*/ 20449445 w 30446236"/>
              <a:gd name="connsiteY53" fmla="*/ 1006005 h 5226353"/>
              <a:gd name="connsiteX54" fmla="*/ 21152130 w 30446236"/>
              <a:gd name="connsiteY54" fmla="*/ 522448 h 5226353"/>
              <a:gd name="connsiteX55" fmla="*/ 21764146 w 30446236"/>
              <a:gd name="connsiteY55" fmla="*/ 733996 h 5226353"/>
              <a:gd name="connsiteX56" fmla="*/ 22602837 w 30446236"/>
              <a:gd name="connsiteY56" fmla="*/ 1368685 h 5226353"/>
              <a:gd name="connsiteX57" fmla="*/ 22897512 w 30446236"/>
              <a:gd name="connsiteY57" fmla="*/ 764220 h 5226353"/>
              <a:gd name="connsiteX58" fmla="*/ 23645533 w 30446236"/>
              <a:gd name="connsiteY58" fmla="*/ 734001 h 5226353"/>
              <a:gd name="connsiteX59" fmla="*/ 24393556 w 30446236"/>
              <a:gd name="connsiteY59" fmla="*/ 401544 h 5226353"/>
              <a:gd name="connsiteX60" fmla="*/ 25504254 w 30446236"/>
              <a:gd name="connsiteY60" fmla="*/ 1550027 h 5226353"/>
              <a:gd name="connsiteX61" fmla="*/ 26116273 w 30446236"/>
              <a:gd name="connsiteY61" fmla="*/ 1096676 h 5226353"/>
              <a:gd name="connsiteX62" fmla="*/ 26546948 w 30446236"/>
              <a:gd name="connsiteY62" fmla="*/ 885115 h 5226353"/>
              <a:gd name="connsiteX63" fmla="*/ 27204304 w 30446236"/>
              <a:gd name="connsiteY63" fmla="*/ 1670918 h 5226353"/>
              <a:gd name="connsiteX64" fmla="*/ 27634977 w 30446236"/>
              <a:gd name="connsiteY64" fmla="*/ 1640694 h 5226353"/>
              <a:gd name="connsiteX65" fmla="*/ 28383001 w 30446236"/>
              <a:gd name="connsiteY65" fmla="*/ 1278014 h 5226353"/>
              <a:gd name="connsiteX66" fmla="*/ 28904350 w 30446236"/>
              <a:gd name="connsiteY66" fmla="*/ 1096681 h 5226353"/>
              <a:gd name="connsiteX67" fmla="*/ 29697709 w 30446236"/>
              <a:gd name="connsiteY67" fmla="*/ 1247795 h 5226353"/>
              <a:gd name="connsiteX68" fmla="*/ 30445728 w 30446236"/>
              <a:gd name="connsiteY68" fmla="*/ 1580251 h 5226353"/>
              <a:gd name="connsiteX69" fmla="*/ 30431453 w 30446236"/>
              <a:gd name="connsiteY69" fmla="*/ 5220480 h 5226353"/>
              <a:gd name="connsiteX70" fmla="*/ 12049 w 30446236"/>
              <a:gd name="connsiteY70" fmla="*/ 5226355 h 5226353"/>
              <a:gd name="connsiteX71" fmla="*/ 2559 w 30446236"/>
              <a:gd name="connsiteY71" fmla="*/ 3798766 h 5226353"/>
              <a:gd name="connsiteX72" fmla="*/ 202583 w 30446236"/>
              <a:gd name="connsiteY72" fmla="*/ 3532066 h 5226353"/>
              <a:gd name="connsiteX73" fmla="*/ 458567 w 30446236"/>
              <a:gd name="connsiteY73" fmla="*/ 3617792 h 5226353"/>
              <a:gd name="connsiteX74" fmla="*/ 696691 w 30446236"/>
              <a:gd name="connsiteY74" fmla="*/ 3427292 h 5226353"/>
              <a:gd name="connsiteX75" fmla="*/ 896716 w 30446236"/>
              <a:gd name="connsiteY75" fmla="*/ 3293942 h 5226353"/>
              <a:gd name="connsiteX76" fmla="*/ 1039591 w 30446236"/>
              <a:gd name="connsiteY76" fmla="*/ 3017717 h 5226353"/>
              <a:gd name="connsiteX77" fmla="*/ 1411065 w 30446236"/>
              <a:gd name="connsiteY77" fmla="*/ 2884367 h 5226353"/>
              <a:gd name="connsiteX78" fmla="*/ 1685925 w 30446236"/>
              <a:gd name="connsiteY78" fmla="*/ 2817691 h 5226353"/>
              <a:gd name="connsiteX79" fmla="*/ 1856372 w 30446236"/>
              <a:gd name="connsiteY79" fmla="*/ 2594605 h 5226353"/>
              <a:gd name="connsiteX80" fmla="*/ 1976688 w 30446236"/>
              <a:gd name="connsiteY80" fmla="*/ 2638721 h 5226353"/>
              <a:gd name="connsiteX81" fmla="*/ 2096364 w 30446236"/>
              <a:gd name="connsiteY81" fmla="*/ 2483314 h 5226353"/>
              <a:gd name="connsiteX82" fmla="*/ 2345657 w 30446236"/>
              <a:gd name="connsiteY82" fmla="*/ 2486321 h 5226353"/>
              <a:gd name="connsiteX83" fmla="*/ 2480371 w 30446236"/>
              <a:gd name="connsiteY83" fmla="*/ 2635213 h 5226353"/>
              <a:gd name="connsiteX84" fmla="*/ 2674520 w 30446236"/>
              <a:gd name="connsiteY84" fmla="*/ 2582574 h 5226353"/>
              <a:gd name="connsiteX85" fmla="*/ 3007393 w 30446236"/>
              <a:gd name="connsiteY85" fmla="*/ 2550490 h 5226353"/>
              <a:gd name="connsiteX86" fmla="*/ 3316064 w 30446236"/>
              <a:gd name="connsiteY86" fmla="*/ 2560517 h 5226353"/>
              <a:gd name="connsiteX87" fmla="*/ 3380372 w 30446236"/>
              <a:gd name="connsiteY87" fmla="*/ 2414132 h 5226353"/>
              <a:gd name="connsiteX88" fmla="*/ 3510718 w 30446236"/>
              <a:gd name="connsiteY88" fmla="*/ 2321305 h 5226353"/>
              <a:gd name="connsiteX0" fmla="*/ 3510718 w 30446236"/>
              <a:gd name="connsiteY0" fmla="*/ 2346763 h 5251811"/>
              <a:gd name="connsiteX1" fmla="*/ 3834130 w 30446236"/>
              <a:gd name="connsiteY1" fmla="*/ 2156653 h 5251811"/>
              <a:gd name="connsiteX2" fmla="*/ 4068538 w 30446236"/>
              <a:gd name="connsiteY2" fmla="*/ 1911559 h 5251811"/>
              <a:gd name="connsiteX3" fmla="*/ 4447871 w 30446236"/>
              <a:gd name="connsiteY3" fmla="*/ 1961167 h 5251811"/>
              <a:gd name="connsiteX4" fmla="*/ 4932915 w 30446236"/>
              <a:gd name="connsiteY4" fmla="*/ 1767183 h 5251811"/>
              <a:gd name="connsiteX5" fmla="*/ 5055885 w 30446236"/>
              <a:gd name="connsiteY5" fmla="*/ 1775885 h 5251811"/>
              <a:gd name="connsiteX6" fmla="*/ 5262183 w 30446236"/>
              <a:gd name="connsiteY6" fmla="*/ 1483863 h 5251811"/>
              <a:gd name="connsiteX7" fmla="*/ 5527059 w 30446236"/>
              <a:gd name="connsiteY7" fmla="*/ 1909699 h 5251811"/>
              <a:gd name="connsiteX8" fmla="*/ 5685000 w 30446236"/>
              <a:gd name="connsiteY8" fmla="*/ 1345634 h 5251811"/>
              <a:gd name="connsiteX9" fmla="*/ 6111999 w 30446236"/>
              <a:gd name="connsiteY9" fmla="*/ 1072429 h 5251811"/>
              <a:gd name="connsiteX10" fmla="*/ 6234198 w 30446236"/>
              <a:gd name="connsiteY10" fmla="*/ 743468 h 5251811"/>
              <a:gd name="connsiteX11" fmla="*/ 6780318 w 30446236"/>
              <a:gd name="connsiteY11" fmla="*/ 897727 h 5251811"/>
              <a:gd name="connsiteX12" fmla="*/ 6991551 w 30446236"/>
              <a:gd name="connsiteY12" fmla="*/ 678421 h 5251811"/>
              <a:gd name="connsiteX13" fmla="*/ 7181354 w 30446236"/>
              <a:gd name="connsiteY13" fmla="*/ 603615 h 5251811"/>
              <a:gd name="connsiteX14" fmla="*/ 7486502 w 30446236"/>
              <a:gd name="connsiteY14" fmla="*/ 87648 h 5251811"/>
              <a:gd name="connsiteX15" fmla="*/ 7781108 w 30446236"/>
              <a:gd name="connsiteY15" fmla="*/ 200417 h 5251811"/>
              <a:gd name="connsiteX16" fmla="*/ 7901151 w 30446236"/>
              <a:gd name="connsiteY16" fmla="*/ 411093 h 5251811"/>
              <a:gd name="connsiteX17" fmla="*/ 8131660 w 30446236"/>
              <a:gd name="connsiteY17" fmla="*/ 681584 h 5251811"/>
              <a:gd name="connsiteX18" fmla="*/ 8253256 w 30446236"/>
              <a:gd name="connsiteY18" fmla="*/ 1107777 h 5251811"/>
              <a:gd name="connsiteX19" fmla="*/ 8413762 w 30446236"/>
              <a:gd name="connsiteY19" fmla="*/ 1279428 h 5251811"/>
              <a:gd name="connsiteX20" fmla="*/ 8595143 w 30446236"/>
              <a:gd name="connsiteY20" fmla="*/ 1537617 h 5251811"/>
              <a:gd name="connsiteX21" fmla="*/ 8706807 w 30446236"/>
              <a:gd name="connsiteY21" fmla="*/ 1571663 h 5251811"/>
              <a:gd name="connsiteX22" fmla="*/ 8790709 w 30446236"/>
              <a:gd name="connsiteY22" fmla="*/ 1702581 h 5251811"/>
              <a:gd name="connsiteX23" fmla="*/ 8960133 w 30446236"/>
              <a:gd name="connsiteY23" fmla="*/ 1606724 h 5251811"/>
              <a:gd name="connsiteX24" fmla="*/ 9298594 w 30446236"/>
              <a:gd name="connsiteY24" fmla="*/ 1536829 h 5251811"/>
              <a:gd name="connsiteX25" fmla="*/ 9693741 w 30446236"/>
              <a:gd name="connsiteY25" fmla="*/ 1469702 h 5251811"/>
              <a:gd name="connsiteX26" fmla="*/ 9997651 w 30446236"/>
              <a:gd name="connsiteY26" fmla="*/ 1476036 h 5251811"/>
              <a:gd name="connsiteX27" fmla="*/ 10436521 w 30446236"/>
              <a:gd name="connsiteY27" fmla="*/ 1229658 h 5251811"/>
              <a:gd name="connsiteX28" fmla="*/ 10895113 w 30446236"/>
              <a:gd name="connsiteY28" fmla="*/ 1499926 h 5251811"/>
              <a:gd name="connsiteX29" fmla="*/ 11212456 w 30446236"/>
              <a:gd name="connsiteY29" fmla="*/ 1530150 h 5251811"/>
              <a:gd name="connsiteX30" fmla="*/ 11441291 w 30446236"/>
              <a:gd name="connsiteY30" fmla="*/ 1707023 h 5251811"/>
              <a:gd name="connsiteX31" fmla="*/ 12017149 w 30446236"/>
              <a:gd name="connsiteY31" fmla="*/ 1288360 h 5251811"/>
              <a:gd name="connsiteX32" fmla="*/ 12457614 w 30446236"/>
              <a:gd name="connsiteY32" fmla="*/ 1368247 h 5251811"/>
              <a:gd name="connsiteX33" fmla="*/ 12844506 w 30446236"/>
              <a:gd name="connsiteY33" fmla="*/ 1454591 h 5251811"/>
              <a:gd name="connsiteX34" fmla="*/ 13277604 w 30446236"/>
              <a:gd name="connsiteY34" fmla="*/ 1183463 h 5251811"/>
              <a:gd name="connsiteX35" fmla="*/ 13875873 w 30446236"/>
              <a:gd name="connsiteY35" fmla="*/ 1137246 h 5251811"/>
              <a:gd name="connsiteX36" fmla="*/ 14193216 w 30446236"/>
              <a:gd name="connsiteY36" fmla="*/ 955913 h 5251811"/>
              <a:gd name="connsiteX37" fmla="*/ 14465260 w 30446236"/>
              <a:gd name="connsiteY37" fmla="*/ 789687 h 5251811"/>
              <a:gd name="connsiteX38" fmla="*/ 14839237 w 30446236"/>
              <a:gd name="connsiteY38" fmla="*/ 1031463 h 5251811"/>
              <a:gd name="connsiteX39" fmla="*/ 15462591 w 30446236"/>
              <a:gd name="connsiteY39" fmla="*/ 1167470 h 5251811"/>
              <a:gd name="connsiteX40" fmla="*/ 15825300 w 30446236"/>
              <a:gd name="connsiteY40" fmla="*/ 1001248 h 5251811"/>
              <a:gd name="connsiteX41" fmla="*/ 16131277 w 30446236"/>
              <a:gd name="connsiteY41" fmla="*/ 986132 h 5251811"/>
              <a:gd name="connsiteX42" fmla="*/ 16505313 w 30446236"/>
              <a:gd name="connsiteY42" fmla="*/ 668792 h 5251811"/>
              <a:gd name="connsiteX43" fmla="*/ 17208004 w 30446236"/>
              <a:gd name="connsiteY43" fmla="*/ 547897 h 5251811"/>
              <a:gd name="connsiteX44" fmla="*/ 17457319 w 30446236"/>
              <a:gd name="connsiteY44" fmla="*/ 819902 h 5251811"/>
              <a:gd name="connsiteX45" fmla="*/ 17752021 w 30446236"/>
              <a:gd name="connsiteY45" fmla="*/ 638568 h 5251811"/>
              <a:gd name="connsiteX46" fmla="*/ 18069339 w 30446236"/>
              <a:gd name="connsiteY46" fmla="*/ 623456 h 5251811"/>
              <a:gd name="connsiteX47" fmla="*/ 18409374 w 30446236"/>
              <a:gd name="connsiteY47" fmla="*/ 396783 h 5251811"/>
              <a:gd name="connsiteX48" fmla="*/ 18568024 w 30446236"/>
              <a:gd name="connsiteY48" fmla="*/ 623452 h 5251811"/>
              <a:gd name="connsiteX49" fmla="*/ 18976059 w 30446236"/>
              <a:gd name="connsiteY49" fmla="*/ 487454 h 5251811"/>
              <a:gd name="connsiteX50" fmla="*/ 19157373 w 30446236"/>
              <a:gd name="connsiteY50" fmla="*/ 64323 h 5251811"/>
              <a:gd name="connsiteX51" fmla="*/ 19565408 w 30446236"/>
              <a:gd name="connsiteY51" fmla="*/ 34103 h 5251811"/>
              <a:gd name="connsiteX52" fmla="*/ 20109428 w 30446236"/>
              <a:gd name="connsiteY52" fmla="*/ 578117 h 5251811"/>
              <a:gd name="connsiteX53" fmla="*/ 20449445 w 30446236"/>
              <a:gd name="connsiteY53" fmla="*/ 1031463 h 5251811"/>
              <a:gd name="connsiteX54" fmla="*/ 21152130 w 30446236"/>
              <a:gd name="connsiteY54" fmla="*/ 547906 h 5251811"/>
              <a:gd name="connsiteX55" fmla="*/ 21764146 w 30446236"/>
              <a:gd name="connsiteY55" fmla="*/ 759454 h 5251811"/>
              <a:gd name="connsiteX56" fmla="*/ 22602837 w 30446236"/>
              <a:gd name="connsiteY56" fmla="*/ 1394143 h 5251811"/>
              <a:gd name="connsiteX57" fmla="*/ 22897512 w 30446236"/>
              <a:gd name="connsiteY57" fmla="*/ 789678 h 5251811"/>
              <a:gd name="connsiteX58" fmla="*/ 23645533 w 30446236"/>
              <a:gd name="connsiteY58" fmla="*/ 759459 h 5251811"/>
              <a:gd name="connsiteX59" fmla="*/ 24393556 w 30446236"/>
              <a:gd name="connsiteY59" fmla="*/ 427002 h 5251811"/>
              <a:gd name="connsiteX60" fmla="*/ 25504254 w 30446236"/>
              <a:gd name="connsiteY60" fmla="*/ 1575485 h 5251811"/>
              <a:gd name="connsiteX61" fmla="*/ 26116273 w 30446236"/>
              <a:gd name="connsiteY61" fmla="*/ 1122134 h 5251811"/>
              <a:gd name="connsiteX62" fmla="*/ 26546948 w 30446236"/>
              <a:gd name="connsiteY62" fmla="*/ 910573 h 5251811"/>
              <a:gd name="connsiteX63" fmla="*/ 27204304 w 30446236"/>
              <a:gd name="connsiteY63" fmla="*/ 1696376 h 5251811"/>
              <a:gd name="connsiteX64" fmla="*/ 27634977 w 30446236"/>
              <a:gd name="connsiteY64" fmla="*/ 1666152 h 5251811"/>
              <a:gd name="connsiteX65" fmla="*/ 28383001 w 30446236"/>
              <a:gd name="connsiteY65" fmla="*/ 1303472 h 5251811"/>
              <a:gd name="connsiteX66" fmla="*/ 28904350 w 30446236"/>
              <a:gd name="connsiteY66" fmla="*/ 1122139 h 5251811"/>
              <a:gd name="connsiteX67" fmla="*/ 29697709 w 30446236"/>
              <a:gd name="connsiteY67" fmla="*/ 1273253 h 5251811"/>
              <a:gd name="connsiteX68" fmla="*/ 30445728 w 30446236"/>
              <a:gd name="connsiteY68" fmla="*/ 1605709 h 5251811"/>
              <a:gd name="connsiteX69" fmla="*/ 30431453 w 30446236"/>
              <a:gd name="connsiteY69" fmla="*/ 5245938 h 5251811"/>
              <a:gd name="connsiteX70" fmla="*/ 12049 w 30446236"/>
              <a:gd name="connsiteY70" fmla="*/ 5251813 h 5251811"/>
              <a:gd name="connsiteX71" fmla="*/ 2559 w 30446236"/>
              <a:gd name="connsiteY71" fmla="*/ 3824224 h 5251811"/>
              <a:gd name="connsiteX72" fmla="*/ 202583 w 30446236"/>
              <a:gd name="connsiteY72" fmla="*/ 3557524 h 5251811"/>
              <a:gd name="connsiteX73" fmla="*/ 458567 w 30446236"/>
              <a:gd name="connsiteY73" fmla="*/ 3643250 h 5251811"/>
              <a:gd name="connsiteX74" fmla="*/ 696691 w 30446236"/>
              <a:gd name="connsiteY74" fmla="*/ 3452750 h 5251811"/>
              <a:gd name="connsiteX75" fmla="*/ 896716 w 30446236"/>
              <a:gd name="connsiteY75" fmla="*/ 3319400 h 5251811"/>
              <a:gd name="connsiteX76" fmla="*/ 1039591 w 30446236"/>
              <a:gd name="connsiteY76" fmla="*/ 3043175 h 5251811"/>
              <a:gd name="connsiteX77" fmla="*/ 1411065 w 30446236"/>
              <a:gd name="connsiteY77" fmla="*/ 2909825 h 5251811"/>
              <a:gd name="connsiteX78" fmla="*/ 1685925 w 30446236"/>
              <a:gd name="connsiteY78" fmla="*/ 2843149 h 5251811"/>
              <a:gd name="connsiteX79" fmla="*/ 1856372 w 30446236"/>
              <a:gd name="connsiteY79" fmla="*/ 2620063 h 5251811"/>
              <a:gd name="connsiteX80" fmla="*/ 1976688 w 30446236"/>
              <a:gd name="connsiteY80" fmla="*/ 2664179 h 5251811"/>
              <a:gd name="connsiteX81" fmla="*/ 2096364 w 30446236"/>
              <a:gd name="connsiteY81" fmla="*/ 2508772 h 5251811"/>
              <a:gd name="connsiteX82" fmla="*/ 2345657 w 30446236"/>
              <a:gd name="connsiteY82" fmla="*/ 2511779 h 5251811"/>
              <a:gd name="connsiteX83" fmla="*/ 2480371 w 30446236"/>
              <a:gd name="connsiteY83" fmla="*/ 2660671 h 5251811"/>
              <a:gd name="connsiteX84" fmla="*/ 2674520 w 30446236"/>
              <a:gd name="connsiteY84" fmla="*/ 2608032 h 5251811"/>
              <a:gd name="connsiteX85" fmla="*/ 3007393 w 30446236"/>
              <a:gd name="connsiteY85" fmla="*/ 2575948 h 5251811"/>
              <a:gd name="connsiteX86" fmla="*/ 3316064 w 30446236"/>
              <a:gd name="connsiteY86" fmla="*/ 2585975 h 5251811"/>
              <a:gd name="connsiteX87" fmla="*/ 3380372 w 30446236"/>
              <a:gd name="connsiteY87" fmla="*/ 2439590 h 5251811"/>
              <a:gd name="connsiteX88" fmla="*/ 3510718 w 30446236"/>
              <a:gd name="connsiteY88" fmla="*/ 2346763 h 5251811"/>
              <a:gd name="connsiteX0" fmla="*/ 3510718 w 30446236"/>
              <a:gd name="connsiteY0" fmla="*/ 2366326 h 5271374"/>
              <a:gd name="connsiteX1" fmla="*/ 3834130 w 30446236"/>
              <a:gd name="connsiteY1" fmla="*/ 2176216 h 5271374"/>
              <a:gd name="connsiteX2" fmla="*/ 4068538 w 30446236"/>
              <a:gd name="connsiteY2" fmla="*/ 1931122 h 5271374"/>
              <a:gd name="connsiteX3" fmla="*/ 4447871 w 30446236"/>
              <a:gd name="connsiteY3" fmla="*/ 1980730 h 5271374"/>
              <a:gd name="connsiteX4" fmla="*/ 4932915 w 30446236"/>
              <a:gd name="connsiteY4" fmla="*/ 1786746 h 5271374"/>
              <a:gd name="connsiteX5" fmla="*/ 5055885 w 30446236"/>
              <a:gd name="connsiteY5" fmla="*/ 1795448 h 5271374"/>
              <a:gd name="connsiteX6" fmla="*/ 5262183 w 30446236"/>
              <a:gd name="connsiteY6" fmla="*/ 1503426 h 5271374"/>
              <a:gd name="connsiteX7" fmla="*/ 5527059 w 30446236"/>
              <a:gd name="connsiteY7" fmla="*/ 1929262 h 5271374"/>
              <a:gd name="connsiteX8" fmla="*/ 5685000 w 30446236"/>
              <a:gd name="connsiteY8" fmla="*/ 1365197 h 5271374"/>
              <a:gd name="connsiteX9" fmla="*/ 6111999 w 30446236"/>
              <a:gd name="connsiteY9" fmla="*/ 1091992 h 5271374"/>
              <a:gd name="connsiteX10" fmla="*/ 6234198 w 30446236"/>
              <a:gd name="connsiteY10" fmla="*/ 763031 h 5271374"/>
              <a:gd name="connsiteX11" fmla="*/ 6780318 w 30446236"/>
              <a:gd name="connsiteY11" fmla="*/ 917290 h 5271374"/>
              <a:gd name="connsiteX12" fmla="*/ 6991551 w 30446236"/>
              <a:gd name="connsiteY12" fmla="*/ 697984 h 5271374"/>
              <a:gd name="connsiteX13" fmla="*/ 7181354 w 30446236"/>
              <a:gd name="connsiteY13" fmla="*/ 623178 h 5271374"/>
              <a:gd name="connsiteX14" fmla="*/ 7486502 w 30446236"/>
              <a:gd name="connsiteY14" fmla="*/ 107211 h 5271374"/>
              <a:gd name="connsiteX15" fmla="*/ 7781108 w 30446236"/>
              <a:gd name="connsiteY15" fmla="*/ 219980 h 5271374"/>
              <a:gd name="connsiteX16" fmla="*/ 7901151 w 30446236"/>
              <a:gd name="connsiteY16" fmla="*/ 430656 h 5271374"/>
              <a:gd name="connsiteX17" fmla="*/ 8131660 w 30446236"/>
              <a:gd name="connsiteY17" fmla="*/ 701147 h 5271374"/>
              <a:gd name="connsiteX18" fmla="*/ 8253256 w 30446236"/>
              <a:gd name="connsiteY18" fmla="*/ 1127340 h 5271374"/>
              <a:gd name="connsiteX19" fmla="*/ 8413762 w 30446236"/>
              <a:gd name="connsiteY19" fmla="*/ 1298991 h 5271374"/>
              <a:gd name="connsiteX20" fmla="*/ 8595143 w 30446236"/>
              <a:gd name="connsiteY20" fmla="*/ 1557180 h 5271374"/>
              <a:gd name="connsiteX21" fmla="*/ 8706807 w 30446236"/>
              <a:gd name="connsiteY21" fmla="*/ 1591226 h 5271374"/>
              <a:gd name="connsiteX22" fmla="*/ 8790709 w 30446236"/>
              <a:gd name="connsiteY22" fmla="*/ 1722144 h 5271374"/>
              <a:gd name="connsiteX23" fmla="*/ 8960133 w 30446236"/>
              <a:gd name="connsiteY23" fmla="*/ 1626287 h 5271374"/>
              <a:gd name="connsiteX24" fmla="*/ 9298594 w 30446236"/>
              <a:gd name="connsiteY24" fmla="*/ 1556392 h 5271374"/>
              <a:gd name="connsiteX25" fmla="*/ 9693741 w 30446236"/>
              <a:gd name="connsiteY25" fmla="*/ 1489265 h 5271374"/>
              <a:gd name="connsiteX26" fmla="*/ 9997651 w 30446236"/>
              <a:gd name="connsiteY26" fmla="*/ 1495599 h 5271374"/>
              <a:gd name="connsiteX27" fmla="*/ 10436521 w 30446236"/>
              <a:gd name="connsiteY27" fmla="*/ 1249221 h 5271374"/>
              <a:gd name="connsiteX28" fmla="*/ 10895113 w 30446236"/>
              <a:gd name="connsiteY28" fmla="*/ 1519489 h 5271374"/>
              <a:gd name="connsiteX29" fmla="*/ 11212456 w 30446236"/>
              <a:gd name="connsiteY29" fmla="*/ 1549713 h 5271374"/>
              <a:gd name="connsiteX30" fmla="*/ 11441291 w 30446236"/>
              <a:gd name="connsiteY30" fmla="*/ 1726586 h 5271374"/>
              <a:gd name="connsiteX31" fmla="*/ 12017149 w 30446236"/>
              <a:gd name="connsiteY31" fmla="*/ 1307923 h 5271374"/>
              <a:gd name="connsiteX32" fmla="*/ 12457614 w 30446236"/>
              <a:gd name="connsiteY32" fmla="*/ 1387810 h 5271374"/>
              <a:gd name="connsiteX33" fmla="*/ 12844506 w 30446236"/>
              <a:gd name="connsiteY33" fmla="*/ 1474154 h 5271374"/>
              <a:gd name="connsiteX34" fmla="*/ 13277604 w 30446236"/>
              <a:gd name="connsiteY34" fmla="*/ 1203026 h 5271374"/>
              <a:gd name="connsiteX35" fmla="*/ 13875873 w 30446236"/>
              <a:gd name="connsiteY35" fmla="*/ 1156809 h 5271374"/>
              <a:gd name="connsiteX36" fmla="*/ 14193216 w 30446236"/>
              <a:gd name="connsiteY36" fmla="*/ 975476 h 5271374"/>
              <a:gd name="connsiteX37" fmla="*/ 14465260 w 30446236"/>
              <a:gd name="connsiteY37" fmla="*/ 809250 h 5271374"/>
              <a:gd name="connsiteX38" fmla="*/ 14839237 w 30446236"/>
              <a:gd name="connsiteY38" fmla="*/ 1051026 h 5271374"/>
              <a:gd name="connsiteX39" fmla="*/ 15462591 w 30446236"/>
              <a:gd name="connsiteY39" fmla="*/ 1187033 h 5271374"/>
              <a:gd name="connsiteX40" fmla="*/ 15825300 w 30446236"/>
              <a:gd name="connsiteY40" fmla="*/ 1020811 h 5271374"/>
              <a:gd name="connsiteX41" fmla="*/ 16131277 w 30446236"/>
              <a:gd name="connsiteY41" fmla="*/ 1005695 h 5271374"/>
              <a:gd name="connsiteX42" fmla="*/ 16505313 w 30446236"/>
              <a:gd name="connsiteY42" fmla="*/ 688355 h 5271374"/>
              <a:gd name="connsiteX43" fmla="*/ 17208004 w 30446236"/>
              <a:gd name="connsiteY43" fmla="*/ 567460 h 5271374"/>
              <a:gd name="connsiteX44" fmla="*/ 17457319 w 30446236"/>
              <a:gd name="connsiteY44" fmla="*/ 839465 h 5271374"/>
              <a:gd name="connsiteX45" fmla="*/ 17752021 w 30446236"/>
              <a:gd name="connsiteY45" fmla="*/ 658131 h 5271374"/>
              <a:gd name="connsiteX46" fmla="*/ 18069339 w 30446236"/>
              <a:gd name="connsiteY46" fmla="*/ 643019 h 5271374"/>
              <a:gd name="connsiteX47" fmla="*/ 18409374 w 30446236"/>
              <a:gd name="connsiteY47" fmla="*/ 416346 h 5271374"/>
              <a:gd name="connsiteX48" fmla="*/ 18568024 w 30446236"/>
              <a:gd name="connsiteY48" fmla="*/ 643015 h 5271374"/>
              <a:gd name="connsiteX49" fmla="*/ 18976059 w 30446236"/>
              <a:gd name="connsiteY49" fmla="*/ 507017 h 5271374"/>
              <a:gd name="connsiteX50" fmla="*/ 19157373 w 30446236"/>
              <a:gd name="connsiteY50" fmla="*/ 83886 h 5271374"/>
              <a:gd name="connsiteX51" fmla="*/ 19372713 w 30446236"/>
              <a:gd name="connsiteY51" fmla="*/ 23443 h 5271374"/>
              <a:gd name="connsiteX52" fmla="*/ 19565408 w 30446236"/>
              <a:gd name="connsiteY52" fmla="*/ 53666 h 5271374"/>
              <a:gd name="connsiteX53" fmla="*/ 20109428 w 30446236"/>
              <a:gd name="connsiteY53" fmla="*/ 597680 h 5271374"/>
              <a:gd name="connsiteX54" fmla="*/ 20449445 w 30446236"/>
              <a:gd name="connsiteY54" fmla="*/ 1051026 h 5271374"/>
              <a:gd name="connsiteX55" fmla="*/ 21152130 w 30446236"/>
              <a:gd name="connsiteY55" fmla="*/ 567469 h 5271374"/>
              <a:gd name="connsiteX56" fmla="*/ 21764146 w 30446236"/>
              <a:gd name="connsiteY56" fmla="*/ 779017 h 5271374"/>
              <a:gd name="connsiteX57" fmla="*/ 22602837 w 30446236"/>
              <a:gd name="connsiteY57" fmla="*/ 1413706 h 5271374"/>
              <a:gd name="connsiteX58" fmla="*/ 22897512 w 30446236"/>
              <a:gd name="connsiteY58" fmla="*/ 809241 h 5271374"/>
              <a:gd name="connsiteX59" fmla="*/ 23645533 w 30446236"/>
              <a:gd name="connsiteY59" fmla="*/ 779022 h 5271374"/>
              <a:gd name="connsiteX60" fmla="*/ 24393556 w 30446236"/>
              <a:gd name="connsiteY60" fmla="*/ 446565 h 5271374"/>
              <a:gd name="connsiteX61" fmla="*/ 25504254 w 30446236"/>
              <a:gd name="connsiteY61" fmla="*/ 1595048 h 5271374"/>
              <a:gd name="connsiteX62" fmla="*/ 26116273 w 30446236"/>
              <a:gd name="connsiteY62" fmla="*/ 1141697 h 5271374"/>
              <a:gd name="connsiteX63" fmla="*/ 26546948 w 30446236"/>
              <a:gd name="connsiteY63" fmla="*/ 930136 h 5271374"/>
              <a:gd name="connsiteX64" fmla="*/ 27204304 w 30446236"/>
              <a:gd name="connsiteY64" fmla="*/ 1715939 h 5271374"/>
              <a:gd name="connsiteX65" fmla="*/ 27634977 w 30446236"/>
              <a:gd name="connsiteY65" fmla="*/ 1685715 h 5271374"/>
              <a:gd name="connsiteX66" fmla="*/ 28383001 w 30446236"/>
              <a:gd name="connsiteY66" fmla="*/ 1323035 h 5271374"/>
              <a:gd name="connsiteX67" fmla="*/ 28904350 w 30446236"/>
              <a:gd name="connsiteY67" fmla="*/ 1141702 h 5271374"/>
              <a:gd name="connsiteX68" fmla="*/ 29697709 w 30446236"/>
              <a:gd name="connsiteY68" fmla="*/ 1292816 h 5271374"/>
              <a:gd name="connsiteX69" fmla="*/ 30445728 w 30446236"/>
              <a:gd name="connsiteY69" fmla="*/ 1625272 h 5271374"/>
              <a:gd name="connsiteX70" fmla="*/ 30431453 w 30446236"/>
              <a:gd name="connsiteY70" fmla="*/ 5265501 h 5271374"/>
              <a:gd name="connsiteX71" fmla="*/ 12049 w 30446236"/>
              <a:gd name="connsiteY71" fmla="*/ 5271376 h 5271374"/>
              <a:gd name="connsiteX72" fmla="*/ 2559 w 30446236"/>
              <a:gd name="connsiteY72" fmla="*/ 3843787 h 5271374"/>
              <a:gd name="connsiteX73" fmla="*/ 202583 w 30446236"/>
              <a:gd name="connsiteY73" fmla="*/ 3577087 h 5271374"/>
              <a:gd name="connsiteX74" fmla="*/ 458567 w 30446236"/>
              <a:gd name="connsiteY74" fmla="*/ 3662813 h 5271374"/>
              <a:gd name="connsiteX75" fmla="*/ 696691 w 30446236"/>
              <a:gd name="connsiteY75" fmla="*/ 3472313 h 5271374"/>
              <a:gd name="connsiteX76" fmla="*/ 896716 w 30446236"/>
              <a:gd name="connsiteY76" fmla="*/ 3338963 h 5271374"/>
              <a:gd name="connsiteX77" fmla="*/ 1039591 w 30446236"/>
              <a:gd name="connsiteY77" fmla="*/ 3062738 h 5271374"/>
              <a:gd name="connsiteX78" fmla="*/ 1411065 w 30446236"/>
              <a:gd name="connsiteY78" fmla="*/ 2929388 h 5271374"/>
              <a:gd name="connsiteX79" fmla="*/ 1685925 w 30446236"/>
              <a:gd name="connsiteY79" fmla="*/ 2862712 h 5271374"/>
              <a:gd name="connsiteX80" fmla="*/ 1856372 w 30446236"/>
              <a:gd name="connsiteY80" fmla="*/ 2639626 h 5271374"/>
              <a:gd name="connsiteX81" fmla="*/ 1976688 w 30446236"/>
              <a:gd name="connsiteY81" fmla="*/ 2683742 h 5271374"/>
              <a:gd name="connsiteX82" fmla="*/ 2096364 w 30446236"/>
              <a:gd name="connsiteY82" fmla="*/ 2528335 h 5271374"/>
              <a:gd name="connsiteX83" fmla="*/ 2345657 w 30446236"/>
              <a:gd name="connsiteY83" fmla="*/ 2531342 h 5271374"/>
              <a:gd name="connsiteX84" fmla="*/ 2480371 w 30446236"/>
              <a:gd name="connsiteY84" fmla="*/ 2680234 h 5271374"/>
              <a:gd name="connsiteX85" fmla="*/ 2674520 w 30446236"/>
              <a:gd name="connsiteY85" fmla="*/ 2627595 h 5271374"/>
              <a:gd name="connsiteX86" fmla="*/ 3007393 w 30446236"/>
              <a:gd name="connsiteY86" fmla="*/ 2595511 h 5271374"/>
              <a:gd name="connsiteX87" fmla="*/ 3316064 w 30446236"/>
              <a:gd name="connsiteY87" fmla="*/ 2605538 h 5271374"/>
              <a:gd name="connsiteX88" fmla="*/ 3380372 w 30446236"/>
              <a:gd name="connsiteY88" fmla="*/ 2459153 h 5271374"/>
              <a:gd name="connsiteX89" fmla="*/ 3510718 w 30446236"/>
              <a:gd name="connsiteY89" fmla="*/ 2366326 h 5271374"/>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57373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976059 w 30446236"/>
              <a:gd name="connsiteY49" fmla="*/ 680161 h 5444518"/>
              <a:gd name="connsiteX50" fmla="*/ 19112037 w 30446236"/>
              <a:gd name="connsiteY50" fmla="*/ 257030 h 5444518"/>
              <a:gd name="connsiteX51" fmla="*/ 19361380 w 30446236"/>
              <a:gd name="connsiteY51" fmla="*/ 137 h 5444518"/>
              <a:gd name="connsiteX52" fmla="*/ 19565408 w 30446236"/>
              <a:gd name="connsiteY52" fmla="*/ 226810 h 5444518"/>
              <a:gd name="connsiteX53" fmla="*/ 20109428 w 30446236"/>
              <a:gd name="connsiteY53" fmla="*/ 770824 h 5444518"/>
              <a:gd name="connsiteX54" fmla="*/ 20449445 w 30446236"/>
              <a:gd name="connsiteY54" fmla="*/ 1224170 h 5444518"/>
              <a:gd name="connsiteX55" fmla="*/ 21152130 w 30446236"/>
              <a:gd name="connsiteY55" fmla="*/ 740613 h 5444518"/>
              <a:gd name="connsiteX56" fmla="*/ 21764146 w 30446236"/>
              <a:gd name="connsiteY56" fmla="*/ 952161 h 5444518"/>
              <a:gd name="connsiteX57" fmla="*/ 22602837 w 30446236"/>
              <a:gd name="connsiteY57" fmla="*/ 1586850 h 5444518"/>
              <a:gd name="connsiteX58" fmla="*/ 22897512 w 30446236"/>
              <a:gd name="connsiteY58" fmla="*/ 982385 h 5444518"/>
              <a:gd name="connsiteX59" fmla="*/ 23645533 w 30446236"/>
              <a:gd name="connsiteY59" fmla="*/ 952166 h 5444518"/>
              <a:gd name="connsiteX60" fmla="*/ 24393556 w 30446236"/>
              <a:gd name="connsiteY60" fmla="*/ 619709 h 5444518"/>
              <a:gd name="connsiteX61" fmla="*/ 25504254 w 30446236"/>
              <a:gd name="connsiteY61" fmla="*/ 1768192 h 5444518"/>
              <a:gd name="connsiteX62" fmla="*/ 26116273 w 30446236"/>
              <a:gd name="connsiteY62" fmla="*/ 1314841 h 5444518"/>
              <a:gd name="connsiteX63" fmla="*/ 26546948 w 30446236"/>
              <a:gd name="connsiteY63" fmla="*/ 1103280 h 5444518"/>
              <a:gd name="connsiteX64" fmla="*/ 27204304 w 30446236"/>
              <a:gd name="connsiteY64" fmla="*/ 1889083 h 5444518"/>
              <a:gd name="connsiteX65" fmla="*/ 27634977 w 30446236"/>
              <a:gd name="connsiteY65" fmla="*/ 1858859 h 5444518"/>
              <a:gd name="connsiteX66" fmla="*/ 28383001 w 30446236"/>
              <a:gd name="connsiteY66" fmla="*/ 1496179 h 5444518"/>
              <a:gd name="connsiteX67" fmla="*/ 28904350 w 30446236"/>
              <a:gd name="connsiteY67" fmla="*/ 1314846 h 5444518"/>
              <a:gd name="connsiteX68" fmla="*/ 29697709 w 30446236"/>
              <a:gd name="connsiteY68" fmla="*/ 1465960 h 5444518"/>
              <a:gd name="connsiteX69" fmla="*/ 30445728 w 30446236"/>
              <a:gd name="connsiteY69" fmla="*/ 1798416 h 5444518"/>
              <a:gd name="connsiteX70" fmla="*/ 30431453 w 30446236"/>
              <a:gd name="connsiteY70" fmla="*/ 5438645 h 5444518"/>
              <a:gd name="connsiteX71" fmla="*/ 12049 w 30446236"/>
              <a:gd name="connsiteY71" fmla="*/ 5444520 h 5444518"/>
              <a:gd name="connsiteX72" fmla="*/ 2559 w 30446236"/>
              <a:gd name="connsiteY72" fmla="*/ 4016931 h 5444518"/>
              <a:gd name="connsiteX73" fmla="*/ 202583 w 30446236"/>
              <a:gd name="connsiteY73" fmla="*/ 3750231 h 5444518"/>
              <a:gd name="connsiteX74" fmla="*/ 458567 w 30446236"/>
              <a:gd name="connsiteY74" fmla="*/ 3835957 h 5444518"/>
              <a:gd name="connsiteX75" fmla="*/ 696691 w 30446236"/>
              <a:gd name="connsiteY75" fmla="*/ 3645457 h 5444518"/>
              <a:gd name="connsiteX76" fmla="*/ 896716 w 30446236"/>
              <a:gd name="connsiteY76" fmla="*/ 3512107 h 5444518"/>
              <a:gd name="connsiteX77" fmla="*/ 1039591 w 30446236"/>
              <a:gd name="connsiteY77" fmla="*/ 3235882 h 5444518"/>
              <a:gd name="connsiteX78" fmla="*/ 1411065 w 30446236"/>
              <a:gd name="connsiteY78" fmla="*/ 3102532 h 5444518"/>
              <a:gd name="connsiteX79" fmla="*/ 1685925 w 30446236"/>
              <a:gd name="connsiteY79" fmla="*/ 3035856 h 5444518"/>
              <a:gd name="connsiteX80" fmla="*/ 1856372 w 30446236"/>
              <a:gd name="connsiteY80" fmla="*/ 2812770 h 5444518"/>
              <a:gd name="connsiteX81" fmla="*/ 1976688 w 30446236"/>
              <a:gd name="connsiteY81" fmla="*/ 2856886 h 5444518"/>
              <a:gd name="connsiteX82" fmla="*/ 2096364 w 30446236"/>
              <a:gd name="connsiteY82" fmla="*/ 2701479 h 5444518"/>
              <a:gd name="connsiteX83" fmla="*/ 2345657 w 30446236"/>
              <a:gd name="connsiteY83" fmla="*/ 2704486 h 5444518"/>
              <a:gd name="connsiteX84" fmla="*/ 2480371 w 30446236"/>
              <a:gd name="connsiteY84" fmla="*/ 2853378 h 5444518"/>
              <a:gd name="connsiteX85" fmla="*/ 2674520 w 30446236"/>
              <a:gd name="connsiteY85" fmla="*/ 2800739 h 5444518"/>
              <a:gd name="connsiteX86" fmla="*/ 3007393 w 30446236"/>
              <a:gd name="connsiteY86" fmla="*/ 2768655 h 5444518"/>
              <a:gd name="connsiteX87" fmla="*/ 3316064 w 30446236"/>
              <a:gd name="connsiteY87" fmla="*/ 2778682 h 5444518"/>
              <a:gd name="connsiteX88" fmla="*/ 3380372 w 30446236"/>
              <a:gd name="connsiteY88" fmla="*/ 2632297 h 5444518"/>
              <a:gd name="connsiteX89" fmla="*/ 3510718 w 30446236"/>
              <a:gd name="connsiteY89"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976059 w 30446236"/>
              <a:gd name="connsiteY49" fmla="*/ 680161 h 5444518"/>
              <a:gd name="connsiteX50" fmla="*/ 19055371 w 30446236"/>
              <a:gd name="connsiteY50" fmla="*/ 483708 h 5444518"/>
              <a:gd name="connsiteX51" fmla="*/ 19112037 w 30446236"/>
              <a:gd name="connsiteY51" fmla="*/ 257030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12037 w 30446236"/>
              <a:gd name="connsiteY51" fmla="*/ 257030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189926 w 30446236"/>
              <a:gd name="connsiteY74" fmla="*/ 3429615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8 w 30446236"/>
              <a:gd name="connsiteY73" fmla="*/ 3510693 h 5444518"/>
              <a:gd name="connsiteX74" fmla="*/ 189926 w 30446236"/>
              <a:gd name="connsiteY74" fmla="*/ 3429615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1149572 w 30443678"/>
              <a:gd name="connsiteY56" fmla="*/ 740613 h 5444518"/>
              <a:gd name="connsiteX57" fmla="*/ 21761588 w 30443678"/>
              <a:gd name="connsiteY57" fmla="*/ 952161 h 5444518"/>
              <a:gd name="connsiteX58" fmla="*/ 22600279 w 30443678"/>
              <a:gd name="connsiteY58" fmla="*/ 1586850 h 5444518"/>
              <a:gd name="connsiteX59" fmla="*/ 22894954 w 30443678"/>
              <a:gd name="connsiteY59" fmla="*/ 982385 h 5444518"/>
              <a:gd name="connsiteX60" fmla="*/ 23642975 w 30443678"/>
              <a:gd name="connsiteY60" fmla="*/ 952166 h 5444518"/>
              <a:gd name="connsiteX61" fmla="*/ 24390998 w 30443678"/>
              <a:gd name="connsiteY61" fmla="*/ 619709 h 5444518"/>
              <a:gd name="connsiteX62" fmla="*/ 25501696 w 30443678"/>
              <a:gd name="connsiteY62" fmla="*/ 1768192 h 5444518"/>
              <a:gd name="connsiteX63" fmla="*/ 26113715 w 30443678"/>
              <a:gd name="connsiteY63" fmla="*/ 1314841 h 5444518"/>
              <a:gd name="connsiteX64" fmla="*/ 26544390 w 30443678"/>
              <a:gd name="connsiteY64" fmla="*/ 1103280 h 5444518"/>
              <a:gd name="connsiteX65" fmla="*/ 27201746 w 30443678"/>
              <a:gd name="connsiteY65" fmla="*/ 1889083 h 5444518"/>
              <a:gd name="connsiteX66" fmla="*/ 27632419 w 30443678"/>
              <a:gd name="connsiteY66" fmla="*/ 1858859 h 5444518"/>
              <a:gd name="connsiteX67" fmla="*/ 28380443 w 30443678"/>
              <a:gd name="connsiteY67" fmla="*/ 1496179 h 5444518"/>
              <a:gd name="connsiteX68" fmla="*/ 28901792 w 30443678"/>
              <a:gd name="connsiteY68" fmla="*/ 1314846 h 5444518"/>
              <a:gd name="connsiteX69" fmla="*/ 29695151 w 30443678"/>
              <a:gd name="connsiteY69" fmla="*/ 1465960 h 5444518"/>
              <a:gd name="connsiteX70" fmla="*/ 30443170 w 30443678"/>
              <a:gd name="connsiteY70" fmla="*/ 1798416 h 5444518"/>
              <a:gd name="connsiteX71" fmla="*/ 30428895 w 30443678"/>
              <a:gd name="connsiteY71" fmla="*/ 5438645 h 5444518"/>
              <a:gd name="connsiteX72" fmla="*/ 9491 w 30443678"/>
              <a:gd name="connsiteY72" fmla="*/ 5444520 h 5444518"/>
              <a:gd name="connsiteX73" fmla="*/ 0 w 30443678"/>
              <a:gd name="connsiteY73" fmla="*/ 3510693 h 5444518"/>
              <a:gd name="connsiteX74" fmla="*/ 187368 w 30443678"/>
              <a:gd name="connsiteY74" fmla="*/ 3429615 h 5444518"/>
              <a:gd name="connsiteX75" fmla="*/ 418042 w 30443678"/>
              <a:gd name="connsiteY75" fmla="*/ 3532213 h 5444518"/>
              <a:gd name="connsiteX76" fmla="*/ 694134 w 30443678"/>
              <a:gd name="connsiteY76" fmla="*/ 3426089 h 5444518"/>
              <a:gd name="connsiteX77" fmla="*/ 894158 w 30443678"/>
              <a:gd name="connsiteY77" fmla="*/ 3512107 h 5444518"/>
              <a:gd name="connsiteX78" fmla="*/ 1037033 w 30443678"/>
              <a:gd name="connsiteY78" fmla="*/ 3235882 h 5444518"/>
              <a:gd name="connsiteX79" fmla="*/ 1408507 w 30443678"/>
              <a:gd name="connsiteY79" fmla="*/ 3102532 h 5444518"/>
              <a:gd name="connsiteX80" fmla="*/ 1683367 w 30443678"/>
              <a:gd name="connsiteY80" fmla="*/ 3035856 h 5444518"/>
              <a:gd name="connsiteX81" fmla="*/ 1853814 w 30443678"/>
              <a:gd name="connsiteY81" fmla="*/ 2812770 h 5444518"/>
              <a:gd name="connsiteX82" fmla="*/ 1974130 w 30443678"/>
              <a:gd name="connsiteY82" fmla="*/ 2856886 h 5444518"/>
              <a:gd name="connsiteX83" fmla="*/ 2093806 w 30443678"/>
              <a:gd name="connsiteY83" fmla="*/ 2701479 h 5444518"/>
              <a:gd name="connsiteX84" fmla="*/ 2343099 w 30443678"/>
              <a:gd name="connsiteY84" fmla="*/ 2704486 h 5444518"/>
              <a:gd name="connsiteX85" fmla="*/ 2477813 w 30443678"/>
              <a:gd name="connsiteY85" fmla="*/ 2853378 h 5444518"/>
              <a:gd name="connsiteX86" fmla="*/ 2671962 w 30443678"/>
              <a:gd name="connsiteY86" fmla="*/ 2800739 h 5444518"/>
              <a:gd name="connsiteX87" fmla="*/ 3004835 w 30443678"/>
              <a:gd name="connsiteY87" fmla="*/ 2768655 h 5444518"/>
              <a:gd name="connsiteX88" fmla="*/ 3313506 w 30443678"/>
              <a:gd name="connsiteY88" fmla="*/ 2778682 h 5444518"/>
              <a:gd name="connsiteX89" fmla="*/ 3377814 w 30443678"/>
              <a:gd name="connsiteY89" fmla="*/ 2632297 h 5444518"/>
              <a:gd name="connsiteX90" fmla="*/ 3508160 w 30443678"/>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1149572 w 30443678"/>
              <a:gd name="connsiteY56" fmla="*/ 740613 h 5444518"/>
              <a:gd name="connsiteX57" fmla="*/ 21761588 w 30443678"/>
              <a:gd name="connsiteY57" fmla="*/ 952161 h 5444518"/>
              <a:gd name="connsiteX58" fmla="*/ 22600279 w 30443678"/>
              <a:gd name="connsiteY58" fmla="*/ 1586850 h 5444518"/>
              <a:gd name="connsiteX59" fmla="*/ 22894954 w 30443678"/>
              <a:gd name="connsiteY59" fmla="*/ 982385 h 5444518"/>
              <a:gd name="connsiteX60" fmla="*/ 23642975 w 30443678"/>
              <a:gd name="connsiteY60" fmla="*/ 952166 h 5444518"/>
              <a:gd name="connsiteX61" fmla="*/ 24390998 w 30443678"/>
              <a:gd name="connsiteY61" fmla="*/ 619709 h 5444518"/>
              <a:gd name="connsiteX62" fmla="*/ 25501696 w 30443678"/>
              <a:gd name="connsiteY62" fmla="*/ 1768192 h 5444518"/>
              <a:gd name="connsiteX63" fmla="*/ 26113715 w 30443678"/>
              <a:gd name="connsiteY63" fmla="*/ 1314841 h 5444518"/>
              <a:gd name="connsiteX64" fmla="*/ 26544390 w 30443678"/>
              <a:gd name="connsiteY64" fmla="*/ 1103280 h 5444518"/>
              <a:gd name="connsiteX65" fmla="*/ 27201746 w 30443678"/>
              <a:gd name="connsiteY65" fmla="*/ 1889083 h 5444518"/>
              <a:gd name="connsiteX66" fmla="*/ 27632419 w 30443678"/>
              <a:gd name="connsiteY66" fmla="*/ 1858859 h 5444518"/>
              <a:gd name="connsiteX67" fmla="*/ 28380443 w 30443678"/>
              <a:gd name="connsiteY67" fmla="*/ 1496179 h 5444518"/>
              <a:gd name="connsiteX68" fmla="*/ 28901792 w 30443678"/>
              <a:gd name="connsiteY68" fmla="*/ 1314846 h 5444518"/>
              <a:gd name="connsiteX69" fmla="*/ 29695151 w 30443678"/>
              <a:gd name="connsiteY69" fmla="*/ 1465960 h 5444518"/>
              <a:gd name="connsiteX70" fmla="*/ 30443170 w 30443678"/>
              <a:gd name="connsiteY70" fmla="*/ 1798416 h 5444518"/>
              <a:gd name="connsiteX71" fmla="*/ 30428895 w 30443678"/>
              <a:gd name="connsiteY71" fmla="*/ 5438645 h 5444518"/>
              <a:gd name="connsiteX72" fmla="*/ 9491 w 30443678"/>
              <a:gd name="connsiteY72" fmla="*/ 5444520 h 5444518"/>
              <a:gd name="connsiteX73" fmla="*/ 0 w 30443678"/>
              <a:gd name="connsiteY73" fmla="*/ 3510693 h 5444518"/>
              <a:gd name="connsiteX74" fmla="*/ 187368 w 30443678"/>
              <a:gd name="connsiteY74" fmla="*/ 3429615 h 5444518"/>
              <a:gd name="connsiteX75" fmla="*/ 418042 w 30443678"/>
              <a:gd name="connsiteY75" fmla="*/ 3532213 h 5444518"/>
              <a:gd name="connsiteX76" fmla="*/ 694134 w 30443678"/>
              <a:gd name="connsiteY76" fmla="*/ 3426089 h 5444518"/>
              <a:gd name="connsiteX77" fmla="*/ 894158 w 30443678"/>
              <a:gd name="connsiteY77" fmla="*/ 3512107 h 5444518"/>
              <a:gd name="connsiteX78" fmla="*/ 1037033 w 30443678"/>
              <a:gd name="connsiteY78" fmla="*/ 3235882 h 5444518"/>
              <a:gd name="connsiteX79" fmla="*/ 1408507 w 30443678"/>
              <a:gd name="connsiteY79" fmla="*/ 3102532 h 5444518"/>
              <a:gd name="connsiteX80" fmla="*/ 1683367 w 30443678"/>
              <a:gd name="connsiteY80" fmla="*/ 3035856 h 5444518"/>
              <a:gd name="connsiteX81" fmla="*/ 1853814 w 30443678"/>
              <a:gd name="connsiteY81" fmla="*/ 2812770 h 5444518"/>
              <a:gd name="connsiteX82" fmla="*/ 1974130 w 30443678"/>
              <a:gd name="connsiteY82" fmla="*/ 2856886 h 5444518"/>
              <a:gd name="connsiteX83" fmla="*/ 2093806 w 30443678"/>
              <a:gd name="connsiteY83" fmla="*/ 2701479 h 5444518"/>
              <a:gd name="connsiteX84" fmla="*/ 2343099 w 30443678"/>
              <a:gd name="connsiteY84" fmla="*/ 2704486 h 5444518"/>
              <a:gd name="connsiteX85" fmla="*/ 2477813 w 30443678"/>
              <a:gd name="connsiteY85" fmla="*/ 2853378 h 5444518"/>
              <a:gd name="connsiteX86" fmla="*/ 2671962 w 30443678"/>
              <a:gd name="connsiteY86" fmla="*/ 2800739 h 5444518"/>
              <a:gd name="connsiteX87" fmla="*/ 3004835 w 30443678"/>
              <a:gd name="connsiteY87" fmla="*/ 2768655 h 5444518"/>
              <a:gd name="connsiteX88" fmla="*/ 3313506 w 30443678"/>
              <a:gd name="connsiteY88" fmla="*/ 2778682 h 5444518"/>
              <a:gd name="connsiteX89" fmla="*/ 3377814 w 30443678"/>
              <a:gd name="connsiteY89" fmla="*/ 2632297 h 5444518"/>
              <a:gd name="connsiteX90" fmla="*/ 3508160 w 30443678"/>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819923 w 30443678"/>
              <a:gd name="connsiteY56" fmla="*/ 859484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84271 w 30443678"/>
              <a:gd name="connsiteY59" fmla="*/ 1061980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148799 w 30443678"/>
              <a:gd name="connsiteY59" fmla="*/ 1433221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148799 w 30443678"/>
              <a:gd name="connsiteY59" fmla="*/ 1433221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022239 w 30443678"/>
              <a:gd name="connsiteY59" fmla="*/ 1163227 h 5444518"/>
              <a:gd name="connsiteX60" fmla="*/ 22148799 w 30443678"/>
              <a:gd name="connsiteY60" fmla="*/ 1433221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48799 w 30443678"/>
              <a:gd name="connsiteY60" fmla="*/ 1433221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199243 w 30443678"/>
              <a:gd name="connsiteY63" fmla="*/ 808860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199246 w 30443678"/>
              <a:gd name="connsiteY63" fmla="*/ 1196976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403655 w 30443678"/>
              <a:gd name="connsiteY65" fmla="*/ 1024700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034536 w 30443678"/>
              <a:gd name="connsiteY65" fmla="*/ 1146353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30614 w 30443678"/>
              <a:gd name="connsiteY67" fmla="*/ 1028230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55926 w 30443678"/>
              <a:gd name="connsiteY67" fmla="*/ 1483845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734231 w 30443678"/>
              <a:gd name="connsiteY70" fmla="*/ 1508271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70954 w 30443678"/>
              <a:gd name="connsiteY70" fmla="*/ 1373274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58298 w 30443678"/>
              <a:gd name="connsiteY70" fmla="*/ 1440772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58298 w 30443678"/>
              <a:gd name="connsiteY70" fmla="*/ 1440772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274640 w 30443678"/>
              <a:gd name="connsiteY70" fmla="*/ 1365722 h 5444518"/>
              <a:gd name="connsiteX71" fmla="*/ 26658298 w 30443678"/>
              <a:gd name="connsiteY71" fmla="*/ 1440772 h 5444518"/>
              <a:gd name="connsiteX72" fmla="*/ 27201746 w 30443678"/>
              <a:gd name="connsiteY72" fmla="*/ 1889083 h 5444518"/>
              <a:gd name="connsiteX73" fmla="*/ 27632419 w 30443678"/>
              <a:gd name="connsiteY73" fmla="*/ 1858859 h 5444518"/>
              <a:gd name="connsiteX74" fmla="*/ 28380443 w 30443678"/>
              <a:gd name="connsiteY74" fmla="*/ 1496179 h 5444518"/>
              <a:gd name="connsiteX75" fmla="*/ 28901792 w 30443678"/>
              <a:gd name="connsiteY75" fmla="*/ 1314846 h 5444518"/>
              <a:gd name="connsiteX76" fmla="*/ 29695151 w 30443678"/>
              <a:gd name="connsiteY76" fmla="*/ 1465960 h 5444518"/>
              <a:gd name="connsiteX77" fmla="*/ 30443170 w 30443678"/>
              <a:gd name="connsiteY77" fmla="*/ 1798416 h 5444518"/>
              <a:gd name="connsiteX78" fmla="*/ 30428895 w 30443678"/>
              <a:gd name="connsiteY78" fmla="*/ 5438645 h 5444518"/>
              <a:gd name="connsiteX79" fmla="*/ 9491 w 30443678"/>
              <a:gd name="connsiteY79" fmla="*/ 5444520 h 5444518"/>
              <a:gd name="connsiteX80" fmla="*/ 0 w 30443678"/>
              <a:gd name="connsiteY80" fmla="*/ 3510693 h 5444518"/>
              <a:gd name="connsiteX81" fmla="*/ 187368 w 30443678"/>
              <a:gd name="connsiteY81" fmla="*/ 3429615 h 5444518"/>
              <a:gd name="connsiteX82" fmla="*/ 418042 w 30443678"/>
              <a:gd name="connsiteY82" fmla="*/ 3532213 h 5444518"/>
              <a:gd name="connsiteX83" fmla="*/ 694134 w 30443678"/>
              <a:gd name="connsiteY83" fmla="*/ 3426089 h 5444518"/>
              <a:gd name="connsiteX84" fmla="*/ 894158 w 30443678"/>
              <a:gd name="connsiteY84" fmla="*/ 3512107 h 5444518"/>
              <a:gd name="connsiteX85" fmla="*/ 1037033 w 30443678"/>
              <a:gd name="connsiteY85" fmla="*/ 3235882 h 5444518"/>
              <a:gd name="connsiteX86" fmla="*/ 1408507 w 30443678"/>
              <a:gd name="connsiteY86" fmla="*/ 3102532 h 5444518"/>
              <a:gd name="connsiteX87" fmla="*/ 1683367 w 30443678"/>
              <a:gd name="connsiteY87" fmla="*/ 3035856 h 5444518"/>
              <a:gd name="connsiteX88" fmla="*/ 1853814 w 30443678"/>
              <a:gd name="connsiteY88" fmla="*/ 2812770 h 5444518"/>
              <a:gd name="connsiteX89" fmla="*/ 1974130 w 30443678"/>
              <a:gd name="connsiteY89" fmla="*/ 2856886 h 5444518"/>
              <a:gd name="connsiteX90" fmla="*/ 2093806 w 30443678"/>
              <a:gd name="connsiteY90" fmla="*/ 2701479 h 5444518"/>
              <a:gd name="connsiteX91" fmla="*/ 2343099 w 30443678"/>
              <a:gd name="connsiteY91" fmla="*/ 2704486 h 5444518"/>
              <a:gd name="connsiteX92" fmla="*/ 2477813 w 30443678"/>
              <a:gd name="connsiteY92" fmla="*/ 2853378 h 5444518"/>
              <a:gd name="connsiteX93" fmla="*/ 2671962 w 30443678"/>
              <a:gd name="connsiteY93" fmla="*/ 2800739 h 5444518"/>
              <a:gd name="connsiteX94" fmla="*/ 3004835 w 30443678"/>
              <a:gd name="connsiteY94" fmla="*/ 2768655 h 5444518"/>
              <a:gd name="connsiteX95" fmla="*/ 3313506 w 30443678"/>
              <a:gd name="connsiteY95" fmla="*/ 2778682 h 5444518"/>
              <a:gd name="connsiteX96" fmla="*/ 3377814 w 30443678"/>
              <a:gd name="connsiteY96" fmla="*/ 2632297 h 5444518"/>
              <a:gd name="connsiteX97" fmla="*/ 3508160 w 30443678"/>
              <a:gd name="connsiteY97"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337920 w 30443678"/>
              <a:gd name="connsiteY70" fmla="*/ 1078854 h 5444518"/>
              <a:gd name="connsiteX71" fmla="*/ 26658298 w 30443678"/>
              <a:gd name="connsiteY71" fmla="*/ 1440772 h 5444518"/>
              <a:gd name="connsiteX72" fmla="*/ 27201746 w 30443678"/>
              <a:gd name="connsiteY72" fmla="*/ 1889083 h 5444518"/>
              <a:gd name="connsiteX73" fmla="*/ 27632419 w 30443678"/>
              <a:gd name="connsiteY73" fmla="*/ 1858859 h 5444518"/>
              <a:gd name="connsiteX74" fmla="*/ 28380443 w 30443678"/>
              <a:gd name="connsiteY74" fmla="*/ 1496179 h 5444518"/>
              <a:gd name="connsiteX75" fmla="*/ 28901792 w 30443678"/>
              <a:gd name="connsiteY75" fmla="*/ 1314846 h 5444518"/>
              <a:gd name="connsiteX76" fmla="*/ 29695151 w 30443678"/>
              <a:gd name="connsiteY76" fmla="*/ 1465960 h 5444518"/>
              <a:gd name="connsiteX77" fmla="*/ 30443170 w 30443678"/>
              <a:gd name="connsiteY77" fmla="*/ 1798416 h 5444518"/>
              <a:gd name="connsiteX78" fmla="*/ 30428895 w 30443678"/>
              <a:gd name="connsiteY78" fmla="*/ 5438645 h 5444518"/>
              <a:gd name="connsiteX79" fmla="*/ 9491 w 30443678"/>
              <a:gd name="connsiteY79" fmla="*/ 5444520 h 5444518"/>
              <a:gd name="connsiteX80" fmla="*/ 0 w 30443678"/>
              <a:gd name="connsiteY80" fmla="*/ 3510693 h 5444518"/>
              <a:gd name="connsiteX81" fmla="*/ 187368 w 30443678"/>
              <a:gd name="connsiteY81" fmla="*/ 3429615 h 5444518"/>
              <a:gd name="connsiteX82" fmla="*/ 418042 w 30443678"/>
              <a:gd name="connsiteY82" fmla="*/ 3532213 h 5444518"/>
              <a:gd name="connsiteX83" fmla="*/ 694134 w 30443678"/>
              <a:gd name="connsiteY83" fmla="*/ 3426089 h 5444518"/>
              <a:gd name="connsiteX84" fmla="*/ 894158 w 30443678"/>
              <a:gd name="connsiteY84" fmla="*/ 3512107 h 5444518"/>
              <a:gd name="connsiteX85" fmla="*/ 1037033 w 30443678"/>
              <a:gd name="connsiteY85" fmla="*/ 3235882 h 5444518"/>
              <a:gd name="connsiteX86" fmla="*/ 1408507 w 30443678"/>
              <a:gd name="connsiteY86" fmla="*/ 3102532 h 5444518"/>
              <a:gd name="connsiteX87" fmla="*/ 1683367 w 30443678"/>
              <a:gd name="connsiteY87" fmla="*/ 3035856 h 5444518"/>
              <a:gd name="connsiteX88" fmla="*/ 1853814 w 30443678"/>
              <a:gd name="connsiteY88" fmla="*/ 2812770 h 5444518"/>
              <a:gd name="connsiteX89" fmla="*/ 1974130 w 30443678"/>
              <a:gd name="connsiteY89" fmla="*/ 2856886 h 5444518"/>
              <a:gd name="connsiteX90" fmla="*/ 2093806 w 30443678"/>
              <a:gd name="connsiteY90" fmla="*/ 2701479 h 5444518"/>
              <a:gd name="connsiteX91" fmla="*/ 2343099 w 30443678"/>
              <a:gd name="connsiteY91" fmla="*/ 2704486 h 5444518"/>
              <a:gd name="connsiteX92" fmla="*/ 2477813 w 30443678"/>
              <a:gd name="connsiteY92" fmla="*/ 2853378 h 5444518"/>
              <a:gd name="connsiteX93" fmla="*/ 2671962 w 30443678"/>
              <a:gd name="connsiteY93" fmla="*/ 2800739 h 5444518"/>
              <a:gd name="connsiteX94" fmla="*/ 3004835 w 30443678"/>
              <a:gd name="connsiteY94" fmla="*/ 2768655 h 5444518"/>
              <a:gd name="connsiteX95" fmla="*/ 3313506 w 30443678"/>
              <a:gd name="connsiteY95" fmla="*/ 2778682 h 5444518"/>
              <a:gd name="connsiteX96" fmla="*/ 3377814 w 30443678"/>
              <a:gd name="connsiteY96" fmla="*/ 2632297 h 5444518"/>
              <a:gd name="connsiteX97" fmla="*/ 3508160 w 30443678"/>
              <a:gd name="connsiteY97"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5932929 w 30443678"/>
              <a:gd name="connsiteY69" fmla="*/ 1736964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160378 w 30443678"/>
              <a:gd name="connsiteY76" fmla="*/ 1652591 h 5444518"/>
              <a:gd name="connsiteX77" fmla="*/ 28380443 w 30443678"/>
              <a:gd name="connsiteY77" fmla="*/ 1496179 h 5444518"/>
              <a:gd name="connsiteX78" fmla="*/ 28901792 w 30443678"/>
              <a:gd name="connsiteY78" fmla="*/ 1314846 h 5444518"/>
              <a:gd name="connsiteX79" fmla="*/ 29695151 w 30443678"/>
              <a:gd name="connsiteY79" fmla="*/ 1465960 h 5444518"/>
              <a:gd name="connsiteX80" fmla="*/ 30443170 w 30443678"/>
              <a:gd name="connsiteY80" fmla="*/ 1798416 h 5444518"/>
              <a:gd name="connsiteX81" fmla="*/ 30428895 w 30443678"/>
              <a:gd name="connsiteY81" fmla="*/ 5438645 h 5444518"/>
              <a:gd name="connsiteX82" fmla="*/ 9491 w 30443678"/>
              <a:gd name="connsiteY82" fmla="*/ 5444520 h 5444518"/>
              <a:gd name="connsiteX83" fmla="*/ 0 w 30443678"/>
              <a:gd name="connsiteY83" fmla="*/ 3510693 h 5444518"/>
              <a:gd name="connsiteX84" fmla="*/ 187368 w 30443678"/>
              <a:gd name="connsiteY84" fmla="*/ 3429615 h 5444518"/>
              <a:gd name="connsiteX85" fmla="*/ 418042 w 30443678"/>
              <a:gd name="connsiteY85" fmla="*/ 3532213 h 5444518"/>
              <a:gd name="connsiteX86" fmla="*/ 694134 w 30443678"/>
              <a:gd name="connsiteY86" fmla="*/ 3426089 h 5444518"/>
              <a:gd name="connsiteX87" fmla="*/ 894158 w 30443678"/>
              <a:gd name="connsiteY87" fmla="*/ 3512107 h 5444518"/>
              <a:gd name="connsiteX88" fmla="*/ 1037033 w 30443678"/>
              <a:gd name="connsiteY88" fmla="*/ 3235882 h 5444518"/>
              <a:gd name="connsiteX89" fmla="*/ 1408507 w 30443678"/>
              <a:gd name="connsiteY89" fmla="*/ 3102532 h 5444518"/>
              <a:gd name="connsiteX90" fmla="*/ 1683367 w 30443678"/>
              <a:gd name="connsiteY90" fmla="*/ 3035856 h 5444518"/>
              <a:gd name="connsiteX91" fmla="*/ 1853814 w 30443678"/>
              <a:gd name="connsiteY91" fmla="*/ 2812770 h 5444518"/>
              <a:gd name="connsiteX92" fmla="*/ 1974130 w 30443678"/>
              <a:gd name="connsiteY92" fmla="*/ 2856886 h 5444518"/>
              <a:gd name="connsiteX93" fmla="*/ 2093806 w 30443678"/>
              <a:gd name="connsiteY93" fmla="*/ 2701479 h 5444518"/>
              <a:gd name="connsiteX94" fmla="*/ 2343099 w 30443678"/>
              <a:gd name="connsiteY94" fmla="*/ 2704486 h 5444518"/>
              <a:gd name="connsiteX95" fmla="*/ 2477813 w 30443678"/>
              <a:gd name="connsiteY95" fmla="*/ 2853378 h 5444518"/>
              <a:gd name="connsiteX96" fmla="*/ 2671962 w 30443678"/>
              <a:gd name="connsiteY96" fmla="*/ 2800739 h 5444518"/>
              <a:gd name="connsiteX97" fmla="*/ 3004835 w 30443678"/>
              <a:gd name="connsiteY97" fmla="*/ 2768655 h 5444518"/>
              <a:gd name="connsiteX98" fmla="*/ 3313506 w 30443678"/>
              <a:gd name="connsiteY98" fmla="*/ 2778682 h 5444518"/>
              <a:gd name="connsiteX99" fmla="*/ 3377814 w 30443678"/>
              <a:gd name="connsiteY99" fmla="*/ 2632297 h 5444518"/>
              <a:gd name="connsiteX100" fmla="*/ 3508160 w 30443678"/>
              <a:gd name="connsiteY10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261625 w 30443678"/>
              <a:gd name="connsiteY76" fmla="*/ 1821337 h 5444518"/>
              <a:gd name="connsiteX77" fmla="*/ 28380443 w 30443678"/>
              <a:gd name="connsiteY77" fmla="*/ 1496179 h 5444518"/>
              <a:gd name="connsiteX78" fmla="*/ 28901792 w 30443678"/>
              <a:gd name="connsiteY78" fmla="*/ 1314846 h 5444518"/>
              <a:gd name="connsiteX79" fmla="*/ 29695151 w 30443678"/>
              <a:gd name="connsiteY79" fmla="*/ 1465960 h 5444518"/>
              <a:gd name="connsiteX80" fmla="*/ 30443170 w 30443678"/>
              <a:gd name="connsiteY80" fmla="*/ 1798416 h 5444518"/>
              <a:gd name="connsiteX81" fmla="*/ 30428895 w 30443678"/>
              <a:gd name="connsiteY81" fmla="*/ 5438645 h 5444518"/>
              <a:gd name="connsiteX82" fmla="*/ 9491 w 30443678"/>
              <a:gd name="connsiteY82" fmla="*/ 5444520 h 5444518"/>
              <a:gd name="connsiteX83" fmla="*/ 0 w 30443678"/>
              <a:gd name="connsiteY83" fmla="*/ 3510693 h 5444518"/>
              <a:gd name="connsiteX84" fmla="*/ 187368 w 30443678"/>
              <a:gd name="connsiteY84" fmla="*/ 3429615 h 5444518"/>
              <a:gd name="connsiteX85" fmla="*/ 418042 w 30443678"/>
              <a:gd name="connsiteY85" fmla="*/ 3532213 h 5444518"/>
              <a:gd name="connsiteX86" fmla="*/ 694134 w 30443678"/>
              <a:gd name="connsiteY86" fmla="*/ 3426089 h 5444518"/>
              <a:gd name="connsiteX87" fmla="*/ 894158 w 30443678"/>
              <a:gd name="connsiteY87" fmla="*/ 3512107 h 5444518"/>
              <a:gd name="connsiteX88" fmla="*/ 1037033 w 30443678"/>
              <a:gd name="connsiteY88" fmla="*/ 3235882 h 5444518"/>
              <a:gd name="connsiteX89" fmla="*/ 1408507 w 30443678"/>
              <a:gd name="connsiteY89" fmla="*/ 3102532 h 5444518"/>
              <a:gd name="connsiteX90" fmla="*/ 1683367 w 30443678"/>
              <a:gd name="connsiteY90" fmla="*/ 3035856 h 5444518"/>
              <a:gd name="connsiteX91" fmla="*/ 1853814 w 30443678"/>
              <a:gd name="connsiteY91" fmla="*/ 2812770 h 5444518"/>
              <a:gd name="connsiteX92" fmla="*/ 1974130 w 30443678"/>
              <a:gd name="connsiteY92" fmla="*/ 2856886 h 5444518"/>
              <a:gd name="connsiteX93" fmla="*/ 2093806 w 30443678"/>
              <a:gd name="connsiteY93" fmla="*/ 2701479 h 5444518"/>
              <a:gd name="connsiteX94" fmla="*/ 2343099 w 30443678"/>
              <a:gd name="connsiteY94" fmla="*/ 2704486 h 5444518"/>
              <a:gd name="connsiteX95" fmla="*/ 2477813 w 30443678"/>
              <a:gd name="connsiteY95" fmla="*/ 2853378 h 5444518"/>
              <a:gd name="connsiteX96" fmla="*/ 2671962 w 30443678"/>
              <a:gd name="connsiteY96" fmla="*/ 2800739 h 5444518"/>
              <a:gd name="connsiteX97" fmla="*/ 3004835 w 30443678"/>
              <a:gd name="connsiteY97" fmla="*/ 2768655 h 5444518"/>
              <a:gd name="connsiteX98" fmla="*/ 3313506 w 30443678"/>
              <a:gd name="connsiteY98" fmla="*/ 2778682 h 5444518"/>
              <a:gd name="connsiteX99" fmla="*/ 3377814 w 30443678"/>
              <a:gd name="connsiteY99" fmla="*/ 2632297 h 5444518"/>
              <a:gd name="connsiteX100" fmla="*/ 3508160 w 30443678"/>
              <a:gd name="connsiteY100"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99414 w 30443668"/>
              <a:gd name="connsiteY79" fmla="*/ 1382597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170"/>
              <a:gd name="connsiteY0" fmla="*/ 2539470 h 5444518"/>
              <a:gd name="connsiteX1" fmla="*/ 3831572 w 30443170"/>
              <a:gd name="connsiteY1" fmla="*/ 2349360 h 5444518"/>
              <a:gd name="connsiteX2" fmla="*/ 4065980 w 30443170"/>
              <a:gd name="connsiteY2" fmla="*/ 2104266 h 5444518"/>
              <a:gd name="connsiteX3" fmla="*/ 4445313 w 30443170"/>
              <a:gd name="connsiteY3" fmla="*/ 2153874 h 5444518"/>
              <a:gd name="connsiteX4" fmla="*/ 4930357 w 30443170"/>
              <a:gd name="connsiteY4" fmla="*/ 1959890 h 5444518"/>
              <a:gd name="connsiteX5" fmla="*/ 5053327 w 30443170"/>
              <a:gd name="connsiteY5" fmla="*/ 1968592 h 5444518"/>
              <a:gd name="connsiteX6" fmla="*/ 5259625 w 30443170"/>
              <a:gd name="connsiteY6" fmla="*/ 1676570 h 5444518"/>
              <a:gd name="connsiteX7" fmla="*/ 5524501 w 30443170"/>
              <a:gd name="connsiteY7" fmla="*/ 2102406 h 5444518"/>
              <a:gd name="connsiteX8" fmla="*/ 5682442 w 30443170"/>
              <a:gd name="connsiteY8" fmla="*/ 1538341 h 5444518"/>
              <a:gd name="connsiteX9" fmla="*/ 6109441 w 30443170"/>
              <a:gd name="connsiteY9" fmla="*/ 1265136 h 5444518"/>
              <a:gd name="connsiteX10" fmla="*/ 6231640 w 30443170"/>
              <a:gd name="connsiteY10" fmla="*/ 936175 h 5444518"/>
              <a:gd name="connsiteX11" fmla="*/ 6777760 w 30443170"/>
              <a:gd name="connsiteY11" fmla="*/ 1090434 h 5444518"/>
              <a:gd name="connsiteX12" fmla="*/ 6988993 w 30443170"/>
              <a:gd name="connsiteY12" fmla="*/ 871128 h 5444518"/>
              <a:gd name="connsiteX13" fmla="*/ 7178796 w 30443170"/>
              <a:gd name="connsiteY13" fmla="*/ 796322 h 5444518"/>
              <a:gd name="connsiteX14" fmla="*/ 7483944 w 30443170"/>
              <a:gd name="connsiteY14" fmla="*/ 280355 h 5444518"/>
              <a:gd name="connsiteX15" fmla="*/ 7778550 w 30443170"/>
              <a:gd name="connsiteY15" fmla="*/ 393124 h 5444518"/>
              <a:gd name="connsiteX16" fmla="*/ 7898593 w 30443170"/>
              <a:gd name="connsiteY16" fmla="*/ 603800 h 5444518"/>
              <a:gd name="connsiteX17" fmla="*/ 8129102 w 30443170"/>
              <a:gd name="connsiteY17" fmla="*/ 874291 h 5444518"/>
              <a:gd name="connsiteX18" fmla="*/ 8250698 w 30443170"/>
              <a:gd name="connsiteY18" fmla="*/ 1300484 h 5444518"/>
              <a:gd name="connsiteX19" fmla="*/ 8411204 w 30443170"/>
              <a:gd name="connsiteY19" fmla="*/ 1472135 h 5444518"/>
              <a:gd name="connsiteX20" fmla="*/ 8592585 w 30443170"/>
              <a:gd name="connsiteY20" fmla="*/ 1730324 h 5444518"/>
              <a:gd name="connsiteX21" fmla="*/ 8704249 w 30443170"/>
              <a:gd name="connsiteY21" fmla="*/ 1764370 h 5444518"/>
              <a:gd name="connsiteX22" fmla="*/ 8788151 w 30443170"/>
              <a:gd name="connsiteY22" fmla="*/ 1895288 h 5444518"/>
              <a:gd name="connsiteX23" fmla="*/ 8957575 w 30443170"/>
              <a:gd name="connsiteY23" fmla="*/ 1799431 h 5444518"/>
              <a:gd name="connsiteX24" fmla="*/ 9296036 w 30443170"/>
              <a:gd name="connsiteY24" fmla="*/ 1729536 h 5444518"/>
              <a:gd name="connsiteX25" fmla="*/ 9691183 w 30443170"/>
              <a:gd name="connsiteY25" fmla="*/ 1662409 h 5444518"/>
              <a:gd name="connsiteX26" fmla="*/ 9995093 w 30443170"/>
              <a:gd name="connsiteY26" fmla="*/ 1668743 h 5444518"/>
              <a:gd name="connsiteX27" fmla="*/ 10433963 w 30443170"/>
              <a:gd name="connsiteY27" fmla="*/ 1422365 h 5444518"/>
              <a:gd name="connsiteX28" fmla="*/ 10892555 w 30443170"/>
              <a:gd name="connsiteY28" fmla="*/ 1692633 h 5444518"/>
              <a:gd name="connsiteX29" fmla="*/ 11209898 w 30443170"/>
              <a:gd name="connsiteY29" fmla="*/ 1722857 h 5444518"/>
              <a:gd name="connsiteX30" fmla="*/ 11438733 w 30443170"/>
              <a:gd name="connsiteY30" fmla="*/ 1899730 h 5444518"/>
              <a:gd name="connsiteX31" fmla="*/ 12014591 w 30443170"/>
              <a:gd name="connsiteY31" fmla="*/ 1481067 h 5444518"/>
              <a:gd name="connsiteX32" fmla="*/ 12455056 w 30443170"/>
              <a:gd name="connsiteY32" fmla="*/ 1560954 h 5444518"/>
              <a:gd name="connsiteX33" fmla="*/ 12841948 w 30443170"/>
              <a:gd name="connsiteY33" fmla="*/ 1647298 h 5444518"/>
              <a:gd name="connsiteX34" fmla="*/ 13275046 w 30443170"/>
              <a:gd name="connsiteY34" fmla="*/ 1376170 h 5444518"/>
              <a:gd name="connsiteX35" fmla="*/ 13873315 w 30443170"/>
              <a:gd name="connsiteY35" fmla="*/ 1329953 h 5444518"/>
              <a:gd name="connsiteX36" fmla="*/ 14190658 w 30443170"/>
              <a:gd name="connsiteY36" fmla="*/ 1148620 h 5444518"/>
              <a:gd name="connsiteX37" fmla="*/ 14462702 w 30443170"/>
              <a:gd name="connsiteY37" fmla="*/ 982394 h 5444518"/>
              <a:gd name="connsiteX38" fmla="*/ 14836679 w 30443170"/>
              <a:gd name="connsiteY38" fmla="*/ 1224170 h 5444518"/>
              <a:gd name="connsiteX39" fmla="*/ 15460033 w 30443170"/>
              <a:gd name="connsiteY39" fmla="*/ 1360177 h 5444518"/>
              <a:gd name="connsiteX40" fmla="*/ 15822742 w 30443170"/>
              <a:gd name="connsiteY40" fmla="*/ 1193955 h 5444518"/>
              <a:gd name="connsiteX41" fmla="*/ 16128719 w 30443170"/>
              <a:gd name="connsiteY41" fmla="*/ 1178839 h 5444518"/>
              <a:gd name="connsiteX42" fmla="*/ 16502755 w 30443170"/>
              <a:gd name="connsiteY42" fmla="*/ 861499 h 5444518"/>
              <a:gd name="connsiteX43" fmla="*/ 17205446 w 30443170"/>
              <a:gd name="connsiteY43" fmla="*/ 740604 h 5444518"/>
              <a:gd name="connsiteX44" fmla="*/ 17454761 w 30443170"/>
              <a:gd name="connsiteY44" fmla="*/ 1012609 h 5444518"/>
              <a:gd name="connsiteX45" fmla="*/ 17749463 w 30443170"/>
              <a:gd name="connsiteY45" fmla="*/ 831275 h 5444518"/>
              <a:gd name="connsiteX46" fmla="*/ 18066781 w 30443170"/>
              <a:gd name="connsiteY46" fmla="*/ 816163 h 5444518"/>
              <a:gd name="connsiteX47" fmla="*/ 18406816 w 30443170"/>
              <a:gd name="connsiteY47" fmla="*/ 589490 h 5444518"/>
              <a:gd name="connsiteX48" fmla="*/ 18565466 w 30443170"/>
              <a:gd name="connsiteY48" fmla="*/ 816159 h 5444518"/>
              <a:gd name="connsiteX49" fmla="*/ 18837499 w 30443170"/>
              <a:gd name="connsiteY49" fmla="*/ 513931 h 5444518"/>
              <a:gd name="connsiteX50" fmla="*/ 19052813 w 30443170"/>
              <a:gd name="connsiteY50" fmla="*/ 483708 h 5444518"/>
              <a:gd name="connsiteX51" fmla="*/ 19188817 w 30443170"/>
              <a:gd name="connsiteY51" fmla="*/ 332589 h 5444518"/>
              <a:gd name="connsiteX52" fmla="*/ 19358822 w 30443170"/>
              <a:gd name="connsiteY52" fmla="*/ 137 h 5444518"/>
              <a:gd name="connsiteX53" fmla="*/ 19562850 w 30443170"/>
              <a:gd name="connsiteY53" fmla="*/ 226810 h 5444518"/>
              <a:gd name="connsiteX54" fmla="*/ 20106870 w 30443170"/>
              <a:gd name="connsiteY54" fmla="*/ 770824 h 5444518"/>
              <a:gd name="connsiteX55" fmla="*/ 20446887 w 30443170"/>
              <a:gd name="connsiteY55" fmla="*/ 1224170 h 5444518"/>
              <a:gd name="connsiteX56" fmla="*/ 20794612 w 30443170"/>
              <a:gd name="connsiteY56" fmla="*/ 960732 h 5444518"/>
              <a:gd name="connsiteX57" fmla="*/ 21149572 w 30443170"/>
              <a:gd name="connsiteY57" fmla="*/ 740613 h 5444518"/>
              <a:gd name="connsiteX58" fmla="*/ 21761588 w 30443170"/>
              <a:gd name="connsiteY58" fmla="*/ 952161 h 5444518"/>
              <a:gd name="connsiteX59" fmla="*/ 21933648 w 30443170"/>
              <a:gd name="connsiteY59" fmla="*/ 1399472 h 5444518"/>
              <a:gd name="connsiteX60" fmla="*/ 22174114 w 30443170"/>
              <a:gd name="connsiteY60" fmla="*/ 1331973 h 5444518"/>
              <a:gd name="connsiteX61" fmla="*/ 22600279 w 30443170"/>
              <a:gd name="connsiteY61" fmla="*/ 1586850 h 5444518"/>
              <a:gd name="connsiteX62" fmla="*/ 22920267 w 30443170"/>
              <a:gd name="connsiteY62" fmla="*/ 1286128 h 5444518"/>
              <a:gd name="connsiteX63" fmla="*/ 23224558 w 30443170"/>
              <a:gd name="connsiteY63" fmla="*/ 1180102 h 5444518"/>
              <a:gd name="connsiteX64" fmla="*/ 23642975 w 30443170"/>
              <a:gd name="connsiteY64" fmla="*/ 952166 h 5444518"/>
              <a:gd name="connsiteX65" fmla="*/ 23996568 w 30443170"/>
              <a:gd name="connsiteY65" fmla="*/ 1264475 h 5444518"/>
              <a:gd name="connsiteX66" fmla="*/ 24403655 w 30443170"/>
              <a:gd name="connsiteY66" fmla="*/ 1024700 h 5444518"/>
              <a:gd name="connsiteX67" fmla="*/ 24781237 w 30443170"/>
              <a:gd name="connsiteY67" fmla="*/ 1281349 h 5444518"/>
              <a:gd name="connsiteX68" fmla="*/ 25425761 w 30443170"/>
              <a:gd name="connsiteY68" fmla="*/ 1717569 h 5444518"/>
              <a:gd name="connsiteX69" fmla="*/ 25882306 w 30443170"/>
              <a:gd name="connsiteY69" fmla="*/ 1500719 h 5444518"/>
              <a:gd name="connsiteX70" fmla="*/ 26113717 w 30443170"/>
              <a:gd name="connsiteY70" fmla="*/ 1517337 h 5444518"/>
              <a:gd name="connsiteX71" fmla="*/ 26337920 w 30443170"/>
              <a:gd name="connsiteY71" fmla="*/ 1078854 h 5444518"/>
              <a:gd name="connsiteX72" fmla="*/ 26658298 w 30443170"/>
              <a:gd name="connsiteY72" fmla="*/ 1440772 h 5444518"/>
              <a:gd name="connsiteX73" fmla="*/ 27201746 w 30443170"/>
              <a:gd name="connsiteY73" fmla="*/ 1889083 h 5444518"/>
              <a:gd name="connsiteX74" fmla="*/ 27619766 w 30443170"/>
              <a:gd name="connsiteY74" fmla="*/ 1926358 h 5444518"/>
              <a:gd name="connsiteX75" fmla="*/ 27957882 w 30443170"/>
              <a:gd name="connsiteY75" fmla="*/ 1736964 h 5444518"/>
              <a:gd name="connsiteX76" fmla="*/ 28261625 w 30443170"/>
              <a:gd name="connsiteY76" fmla="*/ 1821337 h 5444518"/>
              <a:gd name="connsiteX77" fmla="*/ 28380443 w 30443170"/>
              <a:gd name="connsiteY77" fmla="*/ 1496179 h 5444518"/>
              <a:gd name="connsiteX78" fmla="*/ 28901792 w 30443170"/>
              <a:gd name="connsiteY78" fmla="*/ 1314846 h 5444518"/>
              <a:gd name="connsiteX79" fmla="*/ 29274102 w 30443170"/>
              <a:gd name="connsiteY79" fmla="*/ 1686340 h 5444518"/>
              <a:gd name="connsiteX80" fmla="*/ 29695151 w 30443170"/>
              <a:gd name="connsiteY80" fmla="*/ 1465960 h 5444518"/>
              <a:gd name="connsiteX81" fmla="*/ 30109398 w 30443170"/>
              <a:gd name="connsiteY81" fmla="*/ 1500719 h 5444518"/>
              <a:gd name="connsiteX82" fmla="*/ 30443170 w 30443170"/>
              <a:gd name="connsiteY82" fmla="*/ 1798416 h 5444518"/>
              <a:gd name="connsiteX83" fmla="*/ 30428895 w 30443170"/>
              <a:gd name="connsiteY83" fmla="*/ 5438645 h 5444518"/>
              <a:gd name="connsiteX84" fmla="*/ 9491 w 30443170"/>
              <a:gd name="connsiteY84" fmla="*/ 5444520 h 5444518"/>
              <a:gd name="connsiteX85" fmla="*/ 0 w 30443170"/>
              <a:gd name="connsiteY85" fmla="*/ 3510693 h 5444518"/>
              <a:gd name="connsiteX86" fmla="*/ 187368 w 30443170"/>
              <a:gd name="connsiteY86" fmla="*/ 3429615 h 5444518"/>
              <a:gd name="connsiteX87" fmla="*/ 418042 w 30443170"/>
              <a:gd name="connsiteY87" fmla="*/ 3532213 h 5444518"/>
              <a:gd name="connsiteX88" fmla="*/ 694134 w 30443170"/>
              <a:gd name="connsiteY88" fmla="*/ 3426089 h 5444518"/>
              <a:gd name="connsiteX89" fmla="*/ 894158 w 30443170"/>
              <a:gd name="connsiteY89" fmla="*/ 3512107 h 5444518"/>
              <a:gd name="connsiteX90" fmla="*/ 1037033 w 30443170"/>
              <a:gd name="connsiteY90" fmla="*/ 3235882 h 5444518"/>
              <a:gd name="connsiteX91" fmla="*/ 1408507 w 30443170"/>
              <a:gd name="connsiteY91" fmla="*/ 3102532 h 5444518"/>
              <a:gd name="connsiteX92" fmla="*/ 1683367 w 30443170"/>
              <a:gd name="connsiteY92" fmla="*/ 3035856 h 5444518"/>
              <a:gd name="connsiteX93" fmla="*/ 1853814 w 30443170"/>
              <a:gd name="connsiteY93" fmla="*/ 2812770 h 5444518"/>
              <a:gd name="connsiteX94" fmla="*/ 1974130 w 30443170"/>
              <a:gd name="connsiteY94" fmla="*/ 2856886 h 5444518"/>
              <a:gd name="connsiteX95" fmla="*/ 2093806 w 30443170"/>
              <a:gd name="connsiteY95" fmla="*/ 2701479 h 5444518"/>
              <a:gd name="connsiteX96" fmla="*/ 2343099 w 30443170"/>
              <a:gd name="connsiteY96" fmla="*/ 2704486 h 5444518"/>
              <a:gd name="connsiteX97" fmla="*/ 2477813 w 30443170"/>
              <a:gd name="connsiteY97" fmla="*/ 2853378 h 5444518"/>
              <a:gd name="connsiteX98" fmla="*/ 2671962 w 30443170"/>
              <a:gd name="connsiteY98" fmla="*/ 2800739 h 5444518"/>
              <a:gd name="connsiteX99" fmla="*/ 3004835 w 30443170"/>
              <a:gd name="connsiteY99" fmla="*/ 2768655 h 5444518"/>
              <a:gd name="connsiteX100" fmla="*/ 3313506 w 30443170"/>
              <a:gd name="connsiteY100" fmla="*/ 2778682 h 5444518"/>
              <a:gd name="connsiteX101" fmla="*/ 3377814 w 30443170"/>
              <a:gd name="connsiteY101" fmla="*/ 2632297 h 5444518"/>
              <a:gd name="connsiteX102" fmla="*/ 3508160 w 3044317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4459"/>
              <a:gd name="connsiteY0" fmla="*/ 2539470 h 5444518"/>
              <a:gd name="connsiteX1" fmla="*/ 3831572 w 30444459"/>
              <a:gd name="connsiteY1" fmla="*/ 2349360 h 5444518"/>
              <a:gd name="connsiteX2" fmla="*/ 4065980 w 30444459"/>
              <a:gd name="connsiteY2" fmla="*/ 2104266 h 5444518"/>
              <a:gd name="connsiteX3" fmla="*/ 4445313 w 30444459"/>
              <a:gd name="connsiteY3" fmla="*/ 2153874 h 5444518"/>
              <a:gd name="connsiteX4" fmla="*/ 4930357 w 30444459"/>
              <a:gd name="connsiteY4" fmla="*/ 1959890 h 5444518"/>
              <a:gd name="connsiteX5" fmla="*/ 5053327 w 30444459"/>
              <a:gd name="connsiteY5" fmla="*/ 1968592 h 5444518"/>
              <a:gd name="connsiteX6" fmla="*/ 5259625 w 30444459"/>
              <a:gd name="connsiteY6" fmla="*/ 1676570 h 5444518"/>
              <a:gd name="connsiteX7" fmla="*/ 5524501 w 30444459"/>
              <a:gd name="connsiteY7" fmla="*/ 2102406 h 5444518"/>
              <a:gd name="connsiteX8" fmla="*/ 5682442 w 30444459"/>
              <a:gd name="connsiteY8" fmla="*/ 1538341 h 5444518"/>
              <a:gd name="connsiteX9" fmla="*/ 6109441 w 30444459"/>
              <a:gd name="connsiteY9" fmla="*/ 1265136 h 5444518"/>
              <a:gd name="connsiteX10" fmla="*/ 6231640 w 30444459"/>
              <a:gd name="connsiteY10" fmla="*/ 936175 h 5444518"/>
              <a:gd name="connsiteX11" fmla="*/ 6777760 w 30444459"/>
              <a:gd name="connsiteY11" fmla="*/ 1090434 h 5444518"/>
              <a:gd name="connsiteX12" fmla="*/ 6988993 w 30444459"/>
              <a:gd name="connsiteY12" fmla="*/ 871128 h 5444518"/>
              <a:gd name="connsiteX13" fmla="*/ 7178796 w 30444459"/>
              <a:gd name="connsiteY13" fmla="*/ 796322 h 5444518"/>
              <a:gd name="connsiteX14" fmla="*/ 7483944 w 30444459"/>
              <a:gd name="connsiteY14" fmla="*/ 280355 h 5444518"/>
              <a:gd name="connsiteX15" fmla="*/ 7778550 w 30444459"/>
              <a:gd name="connsiteY15" fmla="*/ 393124 h 5444518"/>
              <a:gd name="connsiteX16" fmla="*/ 7898593 w 30444459"/>
              <a:gd name="connsiteY16" fmla="*/ 603800 h 5444518"/>
              <a:gd name="connsiteX17" fmla="*/ 8129102 w 30444459"/>
              <a:gd name="connsiteY17" fmla="*/ 874291 h 5444518"/>
              <a:gd name="connsiteX18" fmla="*/ 8250698 w 30444459"/>
              <a:gd name="connsiteY18" fmla="*/ 1300484 h 5444518"/>
              <a:gd name="connsiteX19" fmla="*/ 8411204 w 30444459"/>
              <a:gd name="connsiteY19" fmla="*/ 1472135 h 5444518"/>
              <a:gd name="connsiteX20" fmla="*/ 8592585 w 30444459"/>
              <a:gd name="connsiteY20" fmla="*/ 1730324 h 5444518"/>
              <a:gd name="connsiteX21" fmla="*/ 8704249 w 30444459"/>
              <a:gd name="connsiteY21" fmla="*/ 1764370 h 5444518"/>
              <a:gd name="connsiteX22" fmla="*/ 8788151 w 30444459"/>
              <a:gd name="connsiteY22" fmla="*/ 1895288 h 5444518"/>
              <a:gd name="connsiteX23" fmla="*/ 8957575 w 30444459"/>
              <a:gd name="connsiteY23" fmla="*/ 1799431 h 5444518"/>
              <a:gd name="connsiteX24" fmla="*/ 9296036 w 30444459"/>
              <a:gd name="connsiteY24" fmla="*/ 1729536 h 5444518"/>
              <a:gd name="connsiteX25" fmla="*/ 9691183 w 30444459"/>
              <a:gd name="connsiteY25" fmla="*/ 1662409 h 5444518"/>
              <a:gd name="connsiteX26" fmla="*/ 9995093 w 30444459"/>
              <a:gd name="connsiteY26" fmla="*/ 1668743 h 5444518"/>
              <a:gd name="connsiteX27" fmla="*/ 10433963 w 30444459"/>
              <a:gd name="connsiteY27" fmla="*/ 1422365 h 5444518"/>
              <a:gd name="connsiteX28" fmla="*/ 10892555 w 30444459"/>
              <a:gd name="connsiteY28" fmla="*/ 1692633 h 5444518"/>
              <a:gd name="connsiteX29" fmla="*/ 11209898 w 30444459"/>
              <a:gd name="connsiteY29" fmla="*/ 1722857 h 5444518"/>
              <a:gd name="connsiteX30" fmla="*/ 11438733 w 30444459"/>
              <a:gd name="connsiteY30" fmla="*/ 1899730 h 5444518"/>
              <a:gd name="connsiteX31" fmla="*/ 12014591 w 30444459"/>
              <a:gd name="connsiteY31" fmla="*/ 1481067 h 5444518"/>
              <a:gd name="connsiteX32" fmla="*/ 12455056 w 30444459"/>
              <a:gd name="connsiteY32" fmla="*/ 1560954 h 5444518"/>
              <a:gd name="connsiteX33" fmla="*/ 12841948 w 30444459"/>
              <a:gd name="connsiteY33" fmla="*/ 1647298 h 5444518"/>
              <a:gd name="connsiteX34" fmla="*/ 13275046 w 30444459"/>
              <a:gd name="connsiteY34" fmla="*/ 1376170 h 5444518"/>
              <a:gd name="connsiteX35" fmla="*/ 13873315 w 30444459"/>
              <a:gd name="connsiteY35" fmla="*/ 1329953 h 5444518"/>
              <a:gd name="connsiteX36" fmla="*/ 14190658 w 30444459"/>
              <a:gd name="connsiteY36" fmla="*/ 1148620 h 5444518"/>
              <a:gd name="connsiteX37" fmla="*/ 14462702 w 30444459"/>
              <a:gd name="connsiteY37" fmla="*/ 982394 h 5444518"/>
              <a:gd name="connsiteX38" fmla="*/ 14836679 w 30444459"/>
              <a:gd name="connsiteY38" fmla="*/ 1224170 h 5444518"/>
              <a:gd name="connsiteX39" fmla="*/ 15460033 w 30444459"/>
              <a:gd name="connsiteY39" fmla="*/ 1360177 h 5444518"/>
              <a:gd name="connsiteX40" fmla="*/ 15822742 w 30444459"/>
              <a:gd name="connsiteY40" fmla="*/ 1193955 h 5444518"/>
              <a:gd name="connsiteX41" fmla="*/ 16128719 w 30444459"/>
              <a:gd name="connsiteY41" fmla="*/ 1178839 h 5444518"/>
              <a:gd name="connsiteX42" fmla="*/ 16502755 w 30444459"/>
              <a:gd name="connsiteY42" fmla="*/ 861499 h 5444518"/>
              <a:gd name="connsiteX43" fmla="*/ 17205446 w 30444459"/>
              <a:gd name="connsiteY43" fmla="*/ 740604 h 5444518"/>
              <a:gd name="connsiteX44" fmla="*/ 17454761 w 30444459"/>
              <a:gd name="connsiteY44" fmla="*/ 1012609 h 5444518"/>
              <a:gd name="connsiteX45" fmla="*/ 17749463 w 30444459"/>
              <a:gd name="connsiteY45" fmla="*/ 831275 h 5444518"/>
              <a:gd name="connsiteX46" fmla="*/ 18066781 w 30444459"/>
              <a:gd name="connsiteY46" fmla="*/ 816163 h 5444518"/>
              <a:gd name="connsiteX47" fmla="*/ 18406816 w 30444459"/>
              <a:gd name="connsiteY47" fmla="*/ 589490 h 5444518"/>
              <a:gd name="connsiteX48" fmla="*/ 18565466 w 30444459"/>
              <a:gd name="connsiteY48" fmla="*/ 816159 h 5444518"/>
              <a:gd name="connsiteX49" fmla="*/ 18837499 w 30444459"/>
              <a:gd name="connsiteY49" fmla="*/ 513931 h 5444518"/>
              <a:gd name="connsiteX50" fmla="*/ 19052813 w 30444459"/>
              <a:gd name="connsiteY50" fmla="*/ 483708 h 5444518"/>
              <a:gd name="connsiteX51" fmla="*/ 19188817 w 30444459"/>
              <a:gd name="connsiteY51" fmla="*/ 332589 h 5444518"/>
              <a:gd name="connsiteX52" fmla="*/ 19358822 w 30444459"/>
              <a:gd name="connsiteY52" fmla="*/ 137 h 5444518"/>
              <a:gd name="connsiteX53" fmla="*/ 19562850 w 30444459"/>
              <a:gd name="connsiteY53" fmla="*/ 226810 h 5444518"/>
              <a:gd name="connsiteX54" fmla="*/ 20106870 w 30444459"/>
              <a:gd name="connsiteY54" fmla="*/ 770824 h 5444518"/>
              <a:gd name="connsiteX55" fmla="*/ 20446887 w 30444459"/>
              <a:gd name="connsiteY55" fmla="*/ 1224170 h 5444518"/>
              <a:gd name="connsiteX56" fmla="*/ 20794612 w 30444459"/>
              <a:gd name="connsiteY56" fmla="*/ 960732 h 5444518"/>
              <a:gd name="connsiteX57" fmla="*/ 21149572 w 30444459"/>
              <a:gd name="connsiteY57" fmla="*/ 740613 h 5444518"/>
              <a:gd name="connsiteX58" fmla="*/ 21761588 w 30444459"/>
              <a:gd name="connsiteY58" fmla="*/ 952161 h 5444518"/>
              <a:gd name="connsiteX59" fmla="*/ 21933648 w 30444459"/>
              <a:gd name="connsiteY59" fmla="*/ 1399472 h 5444518"/>
              <a:gd name="connsiteX60" fmla="*/ 22174114 w 30444459"/>
              <a:gd name="connsiteY60" fmla="*/ 1331973 h 5444518"/>
              <a:gd name="connsiteX61" fmla="*/ 22600279 w 30444459"/>
              <a:gd name="connsiteY61" fmla="*/ 1586850 h 5444518"/>
              <a:gd name="connsiteX62" fmla="*/ 22920267 w 30444459"/>
              <a:gd name="connsiteY62" fmla="*/ 1286128 h 5444518"/>
              <a:gd name="connsiteX63" fmla="*/ 23224558 w 30444459"/>
              <a:gd name="connsiteY63" fmla="*/ 1180102 h 5444518"/>
              <a:gd name="connsiteX64" fmla="*/ 23642975 w 30444459"/>
              <a:gd name="connsiteY64" fmla="*/ 952166 h 5444518"/>
              <a:gd name="connsiteX65" fmla="*/ 23996568 w 30444459"/>
              <a:gd name="connsiteY65" fmla="*/ 1264475 h 5444518"/>
              <a:gd name="connsiteX66" fmla="*/ 24403655 w 30444459"/>
              <a:gd name="connsiteY66" fmla="*/ 1024700 h 5444518"/>
              <a:gd name="connsiteX67" fmla="*/ 24781237 w 30444459"/>
              <a:gd name="connsiteY67" fmla="*/ 1281349 h 5444518"/>
              <a:gd name="connsiteX68" fmla="*/ 25425761 w 30444459"/>
              <a:gd name="connsiteY68" fmla="*/ 1717569 h 5444518"/>
              <a:gd name="connsiteX69" fmla="*/ 25882306 w 30444459"/>
              <a:gd name="connsiteY69" fmla="*/ 1500719 h 5444518"/>
              <a:gd name="connsiteX70" fmla="*/ 26113717 w 30444459"/>
              <a:gd name="connsiteY70" fmla="*/ 1517337 h 5444518"/>
              <a:gd name="connsiteX71" fmla="*/ 26337920 w 30444459"/>
              <a:gd name="connsiteY71" fmla="*/ 1078854 h 5444518"/>
              <a:gd name="connsiteX72" fmla="*/ 26658298 w 30444459"/>
              <a:gd name="connsiteY72" fmla="*/ 1440772 h 5444518"/>
              <a:gd name="connsiteX73" fmla="*/ 27201746 w 30444459"/>
              <a:gd name="connsiteY73" fmla="*/ 1889083 h 5444518"/>
              <a:gd name="connsiteX74" fmla="*/ 27619766 w 30444459"/>
              <a:gd name="connsiteY74" fmla="*/ 1926358 h 5444518"/>
              <a:gd name="connsiteX75" fmla="*/ 27957882 w 30444459"/>
              <a:gd name="connsiteY75" fmla="*/ 1736964 h 5444518"/>
              <a:gd name="connsiteX76" fmla="*/ 28261625 w 30444459"/>
              <a:gd name="connsiteY76" fmla="*/ 1821337 h 5444518"/>
              <a:gd name="connsiteX77" fmla="*/ 28380443 w 30444459"/>
              <a:gd name="connsiteY77" fmla="*/ 1496179 h 5444518"/>
              <a:gd name="connsiteX78" fmla="*/ 28901792 w 30444459"/>
              <a:gd name="connsiteY78" fmla="*/ 1314846 h 5444518"/>
              <a:gd name="connsiteX79" fmla="*/ 29274102 w 30444459"/>
              <a:gd name="connsiteY79" fmla="*/ 1686340 h 5444518"/>
              <a:gd name="connsiteX80" fmla="*/ 29695151 w 30444459"/>
              <a:gd name="connsiteY80" fmla="*/ 1465960 h 5444518"/>
              <a:gd name="connsiteX81" fmla="*/ 30400485 w 30444459"/>
              <a:gd name="connsiteY81" fmla="*/ 1399472 h 5444518"/>
              <a:gd name="connsiteX82" fmla="*/ 30443170 w 30444459"/>
              <a:gd name="connsiteY82" fmla="*/ 1798416 h 5444518"/>
              <a:gd name="connsiteX83" fmla="*/ 30428895 w 30444459"/>
              <a:gd name="connsiteY83" fmla="*/ 5438645 h 5444518"/>
              <a:gd name="connsiteX84" fmla="*/ 9491 w 30444459"/>
              <a:gd name="connsiteY84" fmla="*/ 5444520 h 5444518"/>
              <a:gd name="connsiteX85" fmla="*/ 0 w 30444459"/>
              <a:gd name="connsiteY85" fmla="*/ 3510693 h 5444518"/>
              <a:gd name="connsiteX86" fmla="*/ 187368 w 30444459"/>
              <a:gd name="connsiteY86" fmla="*/ 3429615 h 5444518"/>
              <a:gd name="connsiteX87" fmla="*/ 418042 w 30444459"/>
              <a:gd name="connsiteY87" fmla="*/ 3532213 h 5444518"/>
              <a:gd name="connsiteX88" fmla="*/ 694134 w 30444459"/>
              <a:gd name="connsiteY88" fmla="*/ 3426089 h 5444518"/>
              <a:gd name="connsiteX89" fmla="*/ 894158 w 30444459"/>
              <a:gd name="connsiteY89" fmla="*/ 3512107 h 5444518"/>
              <a:gd name="connsiteX90" fmla="*/ 1037033 w 30444459"/>
              <a:gd name="connsiteY90" fmla="*/ 3235882 h 5444518"/>
              <a:gd name="connsiteX91" fmla="*/ 1408507 w 30444459"/>
              <a:gd name="connsiteY91" fmla="*/ 3102532 h 5444518"/>
              <a:gd name="connsiteX92" fmla="*/ 1683367 w 30444459"/>
              <a:gd name="connsiteY92" fmla="*/ 3035856 h 5444518"/>
              <a:gd name="connsiteX93" fmla="*/ 1853814 w 30444459"/>
              <a:gd name="connsiteY93" fmla="*/ 2812770 h 5444518"/>
              <a:gd name="connsiteX94" fmla="*/ 1974130 w 30444459"/>
              <a:gd name="connsiteY94" fmla="*/ 2856886 h 5444518"/>
              <a:gd name="connsiteX95" fmla="*/ 2093806 w 30444459"/>
              <a:gd name="connsiteY95" fmla="*/ 2701479 h 5444518"/>
              <a:gd name="connsiteX96" fmla="*/ 2343099 w 30444459"/>
              <a:gd name="connsiteY96" fmla="*/ 2704486 h 5444518"/>
              <a:gd name="connsiteX97" fmla="*/ 2477813 w 30444459"/>
              <a:gd name="connsiteY97" fmla="*/ 2853378 h 5444518"/>
              <a:gd name="connsiteX98" fmla="*/ 2671962 w 30444459"/>
              <a:gd name="connsiteY98" fmla="*/ 2800739 h 5444518"/>
              <a:gd name="connsiteX99" fmla="*/ 3004835 w 30444459"/>
              <a:gd name="connsiteY99" fmla="*/ 2768655 h 5444518"/>
              <a:gd name="connsiteX100" fmla="*/ 3313506 w 30444459"/>
              <a:gd name="connsiteY100" fmla="*/ 2778682 h 5444518"/>
              <a:gd name="connsiteX101" fmla="*/ 3377814 w 30444459"/>
              <a:gd name="connsiteY101" fmla="*/ 2632297 h 5444518"/>
              <a:gd name="connsiteX102" fmla="*/ 3508160 w 30444459"/>
              <a:gd name="connsiteY102" fmla="*/ 2539470 h 5444518"/>
              <a:gd name="connsiteX0" fmla="*/ 3508160 w 30449668"/>
              <a:gd name="connsiteY0" fmla="*/ 2539470 h 5444518"/>
              <a:gd name="connsiteX1" fmla="*/ 3831572 w 30449668"/>
              <a:gd name="connsiteY1" fmla="*/ 2349360 h 5444518"/>
              <a:gd name="connsiteX2" fmla="*/ 4065980 w 30449668"/>
              <a:gd name="connsiteY2" fmla="*/ 2104266 h 5444518"/>
              <a:gd name="connsiteX3" fmla="*/ 4445313 w 30449668"/>
              <a:gd name="connsiteY3" fmla="*/ 2153874 h 5444518"/>
              <a:gd name="connsiteX4" fmla="*/ 4930357 w 30449668"/>
              <a:gd name="connsiteY4" fmla="*/ 1959890 h 5444518"/>
              <a:gd name="connsiteX5" fmla="*/ 5053327 w 30449668"/>
              <a:gd name="connsiteY5" fmla="*/ 1968592 h 5444518"/>
              <a:gd name="connsiteX6" fmla="*/ 5259625 w 30449668"/>
              <a:gd name="connsiteY6" fmla="*/ 1676570 h 5444518"/>
              <a:gd name="connsiteX7" fmla="*/ 5524501 w 30449668"/>
              <a:gd name="connsiteY7" fmla="*/ 2102406 h 5444518"/>
              <a:gd name="connsiteX8" fmla="*/ 5682442 w 30449668"/>
              <a:gd name="connsiteY8" fmla="*/ 1538341 h 5444518"/>
              <a:gd name="connsiteX9" fmla="*/ 6109441 w 30449668"/>
              <a:gd name="connsiteY9" fmla="*/ 1265136 h 5444518"/>
              <a:gd name="connsiteX10" fmla="*/ 6231640 w 30449668"/>
              <a:gd name="connsiteY10" fmla="*/ 936175 h 5444518"/>
              <a:gd name="connsiteX11" fmla="*/ 6777760 w 30449668"/>
              <a:gd name="connsiteY11" fmla="*/ 1090434 h 5444518"/>
              <a:gd name="connsiteX12" fmla="*/ 6988993 w 30449668"/>
              <a:gd name="connsiteY12" fmla="*/ 871128 h 5444518"/>
              <a:gd name="connsiteX13" fmla="*/ 7178796 w 30449668"/>
              <a:gd name="connsiteY13" fmla="*/ 796322 h 5444518"/>
              <a:gd name="connsiteX14" fmla="*/ 7483944 w 30449668"/>
              <a:gd name="connsiteY14" fmla="*/ 280355 h 5444518"/>
              <a:gd name="connsiteX15" fmla="*/ 7778550 w 30449668"/>
              <a:gd name="connsiteY15" fmla="*/ 393124 h 5444518"/>
              <a:gd name="connsiteX16" fmla="*/ 7898593 w 30449668"/>
              <a:gd name="connsiteY16" fmla="*/ 603800 h 5444518"/>
              <a:gd name="connsiteX17" fmla="*/ 8129102 w 30449668"/>
              <a:gd name="connsiteY17" fmla="*/ 874291 h 5444518"/>
              <a:gd name="connsiteX18" fmla="*/ 8250698 w 30449668"/>
              <a:gd name="connsiteY18" fmla="*/ 1300484 h 5444518"/>
              <a:gd name="connsiteX19" fmla="*/ 8411204 w 30449668"/>
              <a:gd name="connsiteY19" fmla="*/ 1472135 h 5444518"/>
              <a:gd name="connsiteX20" fmla="*/ 8592585 w 30449668"/>
              <a:gd name="connsiteY20" fmla="*/ 1730324 h 5444518"/>
              <a:gd name="connsiteX21" fmla="*/ 8704249 w 30449668"/>
              <a:gd name="connsiteY21" fmla="*/ 1764370 h 5444518"/>
              <a:gd name="connsiteX22" fmla="*/ 8788151 w 30449668"/>
              <a:gd name="connsiteY22" fmla="*/ 1895288 h 5444518"/>
              <a:gd name="connsiteX23" fmla="*/ 8957575 w 30449668"/>
              <a:gd name="connsiteY23" fmla="*/ 1799431 h 5444518"/>
              <a:gd name="connsiteX24" fmla="*/ 9296036 w 30449668"/>
              <a:gd name="connsiteY24" fmla="*/ 1729536 h 5444518"/>
              <a:gd name="connsiteX25" fmla="*/ 9691183 w 30449668"/>
              <a:gd name="connsiteY25" fmla="*/ 1662409 h 5444518"/>
              <a:gd name="connsiteX26" fmla="*/ 9995093 w 30449668"/>
              <a:gd name="connsiteY26" fmla="*/ 1668743 h 5444518"/>
              <a:gd name="connsiteX27" fmla="*/ 10433963 w 30449668"/>
              <a:gd name="connsiteY27" fmla="*/ 1422365 h 5444518"/>
              <a:gd name="connsiteX28" fmla="*/ 10892555 w 30449668"/>
              <a:gd name="connsiteY28" fmla="*/ 1692633 h 5444518"/>
              <a:gd name="connsiteX29" fmla="*/ 11209898 w 30449668"/>
              <a:gd name="connsiteY29" fmla="*/ 1722857 h 5444518"/>
              <a:gd name="connsiteX30" fmla="*/ 11438733 w 30449668"/>
              <a:gd name="connsiteY30" fmla="*/ 1899730 h 5444518"/>
              <a:gd name="connsiteX31" fmla="*/ 12014591 w 30449668"/>
              <a:gd name="connsiteY31" fmla="*/ 1481067 h 5444518"/>
              <a:gd name="connsiteX32" fmla="*/ 12455056 w 30449668"/>
              <a:gd name="connsiteY32" fmla="*/ 1560954 h 5444518"/>
              <a:gd name="connsiteX33" fmla="*/ 12841948 w 30449668"/>
              <a:gd name="connsiteY33" fmla="*/ 1647298 h 5444518"/>
              <a:gd name="connsiteX34" fmla="*/ 13275046 w 30449668"/>
              <a:gd name="connsiteY34" fmla="*/ 1376170 h 5444518"/>
              <a:gd name="connsiteX35" fmla="*/ 13873315 w 30449668"/>
              <a:gd name="connsiteY35" fmla="*/ 1329953 h 5444518"/>
              <a:gd name="connsiteX36" fmla="*/ 14190658 w 30449668"/>
              <a:gd name="connsiteY36" fmla="*/ 1148620 h 5444518"/>
              <a:gd name="connsiteX37" fmla="*/ 14462702 w 30449668"/>
              <a:gd name="connsiteY37" fmla="*/ 982394 h 5444518"/>
              <a:gd name="connsiteX38" fmla="*/ 14836679 w 30449668"/>
              <a:gd name="connsiteY38" fmla="*/ 1224170 h 5444518"/>
              <a:gd name="connsiteX39" fmla="*/ 15460033 w 30449668"/>
              <a:gd name="connsiteY39" fmla="*/ 1360177 h 5444518"/>
              <a:gd name="connsiteX40" fmla="*/ 15822742 w 30449668"/>
              <a:gd name="connsiteY40" fmla="*/ 1193955 h 5444518"/>
              <a:gd name="connsiteX41" fmla="*/ 16128719 w 30449668"/>
              <a:gd name="connsiteY41" fmla="*/ 1178839 h 5444518"/>
              <a:gd name="connsiteX42" fmla="*/ 16502755 w 30449668"/>
              <a:gd name="connsiteY42" fmla="*/ 861499 h 5444518"/>
              <a:gd name="connsiteX43" fmla="*/ 17205446 w 30449668"/>
              <a:gd name="connsiteY43" fmla="*/ 740604 h 5444518"/>
              <a:gd name="connsiteX44" fmla="*/ 17454761 w 30449668"/>
              <a:gd name="connsiteY44" fmla="*/ 1012609 h 5444518"/>
              <a:gd name="connsiteX45" fmla="*/ 17749463 w 30449668"/>
              <a:gd name="connsiteY45" fmla="*/ 831275 h 5444518"/>
              <a:gd name="connsiteX46" fmla="*/ 18066781 w 30449668"/>
              <a:gd name="connsiteY46" fmla="*/ 816163 h 5444518"/>
              <a:gd name="connsiteX47" fmla="*/ 18406816 w 30449668"/>
              <a:gd name="connsiteY47" fmla="*/ 589490 h 5444518"/>
              <a:gd name="connsiteX48" fmla="*/ 18565466 w 30449668"/>
              <a:gd name="connsiteY48" fmla="*/ 816159 h 5444518"/>
              <a:gd name="connsiteX49" fmla="*/ 18837499 w 30449668"/>
              <a:gd name="connsiteY49" fmla="*/ 513931 h 5444518"/>
              <a:gd name="connsiteX50" fmla="*/ 19052813 w 30449668"/>
              <a:gd name="connsiteY50" fmla="*/ 483708 h 5444518"/>
              <a:gd name="connsiteX51" fmla="*/ 19188817 w 30449668"/>
              <a:gd name="connsiteY51" fmla="*/ 332589 h 5444518"/>
              <a:gd name="connsiteX52" fmla="*/ 19358822 w 30449668"/>
              <a:gd name="connsiteY52" fmla="*/ 137 h 5444518"/>
              <a:gd name="connsiteX53" fmla="*/ 19562850 w 30449668"/>
              <a:gd name="connsiteY53" fmla="*/ 226810 h 5444518"/>
              <a:gd name="connsiteX54" fmla="*/ 20106870 w 30449668"/>
              <a:gd name="connsiteY54" fmla="*/ 770824 h 5444518"/>
              <a:gd name="connsiteX55" fmla="*/ 20446887 w 30449668"/>
              <a:gd name="connsiteY55" fmla="*/ 1224170 h 5444518"/>
              <a:gd name="connsiteX56" fmla="*/ 20794612 w 30449668"/>
              <a:gd name="connsiteY56" fmla="*/ 960732 h 5444518"/>
              <a:gd name="connsiteX57" fmla="*/ 21149572 w 30449668"/>
              <a:gd name="connsiteY57" fmla="*/ 740613 h 5444518"/>
              <a:gd name="connsiteX58" fmla="*/ 21761588 w 30449668"/>
              <a:gd name="connsiteY58" fmla="*/ 952161 h 5444518"/>
              <a:gd name="connsiteX59" fmla="*/ 21933648 w 30449668"/>
              <a:gd name="connsiteY59" fmla="*/ 1399472 h 5444518"/>
              <a:gd name="connsiteX60" fmla="*/ 22174114 w 30449668"/>
              <a:gd name="connsiteY60" fmla="*/ 1331973 h 5444518"/>
              <a:gd name="connsiteX61" fmla="*/ 22600279 w 30449668"/>
              <a:gd name="connsiteY61" fmla="*/ 1586850 h 5444518"/>
              <a:gd name="connsiteX62" fmla="*/ 22920267 w 30449668"/>
              <a:gd name="connsiteY62" fmla="*/ 1286128 h 5444518"/>
              <a:gd name="connsiteX63" fmla="*/ 23224558 w 30449668"/>
              <a:gd name="connsiteY63" fmla="*/ 1180102 h 5444518"/>
              <a:gd name="connsiteX64" fmla="*/ 23642975 w 30449668"/>
              <a:gd name="connsiteY64" fmla="*/ 952166 h 5444518"/>
              <a:gd name="connsiteX65" fmla="*/ 23996568 w 30449668"/>
              <a:gd name="connsiteY65" fmla="*/ 1264475 h 5444518"/>
              <a:gd name="connsiteX66" fmla="*/ 24403655 w 30449668"/>
              <a:gd name="connsiteY66" fmla="*/ 1024700 h 5444518"/>
              <a:gd name="connsiteX67" fmla="*/ 24781237 w 30449668"/>
              <a:gd name="connsiteY67" fmla="*/ 1281349 h 5444518"/>
              <a:gd name="connsiteX68" fmla="*/ 25425761 w 30449668"/>
              <a:gd name="connsiteY68" fmla="*/ 1717569 h 5444518"/>
              <a:gd name="connsiteX69" fmla="*/ 25882306 w 30449668"/>
              <a:gd name="connsiteY69" fmla="*/ 1500719 h 5444518"/>
              <a:gd name="connsiteX70" fmla="*/ 26113717 w 30449668"/>
              <a:gd name="connsiteY70" fmla="*/ 1517337 h 5444518"/>
              <a:gd name="connsiteX71" fmla="*/ 26337920 w 30449668"/>
              <a:gd name="connsiteY71" fmla="*/ 1078854 h 5444518"/>
              <a:gd name="connsiteX72" fmla="*/ 26658298 w 30449668"/>
              <a:gd name="connsiteY72" fmla="*/ 1440772 h 5444518"/>
              <a:gd name="connsiteX73" fmla="*/ 27201746 w 30449668"/>
              <a:gd name="connsiteY73" fmla="*/ 1889083 h 5444518"/>
              <a:gd name="connsiteX74" fmla="*/ 27619766 w 30449668"/>
              <a:gd name="connsiteY74" fmla="*/ 1926358 h 5444518"/>
              <a:gd name="connsiteX75" fmla="*/ 27957882 w 30449668"/>
              <a:gd name="connsiteY75" fmla="*/ 1736964 h 5444518"/>
              <a:gd name="connsiteX76" fmla="*/ 28261625 w 30449668"/>
              <a:gd name="connsiteY76" fmla="*/ 1821337 h 5444518"/>
              <a:gd name="connsiteX77" fmla="*/ 28380443 w 30449668"/>
              <a:gd name="connsiteY77" fmla="*/ 1496179 h 5444518"/>
              <a:gd name="connsiteX78" fmla="*/ 28901792 w 30449668"/>
              <a:gd name="connsiteY78" fmla="*/ 1314846 h 5444518"/>
              <a:gd name="connsiteX79" fmla="*/ 29274102 w 30449668"/>
              <a:gd name="connsiteY79" fmla="*/ 1686340 h 5444518"/>
              <a:gd name="connsiteX80" fmla="*/ 29695151 w 30449668"/>
              <a:gd name="connsiteY80" fmla="*/ 1465960 h 5444518"/>
              <a:gd name="connsiteX81" fmla="*/ 30400485 w 30449668"/>
              <a:gd name="connsiteY81" fmla="*/ 1399472 h 5444518"/>
              <a:gd name="connsiteX82" fmla="*/ 30443170 w 30449668"/>
              <a:gd name="connsiteY82" fmla="*/ 1798416 h 5444518"/>
              <a:gd name="connsiteX83" fmla="*/ 30428895 w 30449668"/>
              <a:gd name="connsiteY83" fmla="*/ 5438645 h 5444518"/>
              <a:gd name="connsiteX84" fmla="*/ 9491 w 30449668"/>
              <a:gd name="connsiteY84" fmla="*/ 5444520 h 5444518"/>
              <a:gd name="connsiteX85" fmla="*/ 0 w 30449668"/>
              <a:gd name="connsiteY85" fmla="*/ 3510693 h 5444518"/>
              <a:gd name="connsiteX86" fmla="*/ 187368 w 30449668"/>
              <a:gd name="connsiteY86" fmla="*/ 3429615 h 5444518"/>
              <a:gd name="connsiteX87" fmla="*/ 418042 w 30449668"/>
              <a:gd name="connsiteY87" fmla="*/ 3532213 h 5444518"/>
              <a:gd name="connsiteX88" fmla="*/ 694134 w 30449668"/>
              <a:gd name="connsiteY88" fmla="*/ 3426089 h 5444518"/>
              <a:gd name="connsiteX89" fmla="*/ 894158 w 30449668"/>
              <a:gd name="connsiteY89" fmla="*/ 3512107 h 5444518"/>
              <a:gd name="connsiteX90" fmla="*/ 1037033 w 30449668"/>
              <a:gd name="connsiteY90" fmla="*/ 3235882 h 5444518"/>
              <a:gd name="connsiteX91" fmla="*/ 1408507 w 30449668"/>
              <a:gd name="connsiteY91" fmla="*/ 3102532 h 5444518"/>
              <a:gd name="connsiteX92" fmla="*/ 1683367 w 30449668"/>
              <a:gd name="connsiteY92" fmla="*/ 3035856 h 5444518"/>
              <a:gd name="connsiteX93" fmla="*/ 1853814 w 30449668"/>
              <a:gd name="connsiteY93" fmla="*/ 2812770 h 5444518"/>
              <a:gd name="connsiteX94" fmla="*/ 1974130 w 30449668"/>
              <a:gd name="connsiteY94" fmla="*/ 2856886 h 5444518"/>
              <a:gd name="connsiteX95" fmla="*/ 2093806 w 30449668"/>
              <a:gd name="connsiteY95" fmla="*/ 2701479 h 5444518"/>
              <a:gd name="connsiteX96" fmla="*/ 2343099 w 30449668"/>
              <a:gd name="connsiteY96" fmla="*/ 2704486 h 5444518"/>
              <a:gd name="connsiteX97" fmla="*/ 2477813 w 30449668"/>
              <a:gd name="connsiteY97" fmla="*/ 2853378 h 5444518"/>
              <a:gd name="connsiteX98" fmla="*/ 2671962 w 30449668"/>
              <a:gd name="connsiteY98" fmla="*/ 2800739 h 5444518"/>
              <a:gd name="connsiteX99" fmla="*/ 3004835 w 30449668"/>
              <a:gd name="connsiteY99" fmla="*/ 2768655 h 5444518"/>
              <a:gd name="connsiteX100" fmla="*/ 3313506 w 30449668"/>
              <a:gd name="connsiteY100" fmla="*/ 2778682 h 5444518"/>
              <a:gd name="connsiteX101" fmla="*/ 3377814 w 30449668"/>
              <a:gd name="connsiteY101" fmla="*/ 2632297 h 5444518"/>
              <a:gd name="connsiteX102" fmla="*/ 3508160 w 30449668"/>
              <a:gd name="connsiteY102" fmla="*/ 2539470 h 5444518"/>
              <a:gd name="connsiteX0" fmla="*/ 3508160 w 30445566"/>
              <a:gd name="connsiteY0" fmla="*/ 2539470 h 5444518"/>
              <a:gd name="connsiteX1" fmla="*/ 3831572 w 30445566"/>
              <a:gd name="connsiteY1" fmla="*/ 2349360 h 5444518"/>
              <a:gd name="connsiteX2" fmla="*/ 4065980 w 30445566"/>
              <a:gd name="connsiteY2" fmla="*/ 2104266 h 5444518"/>
              <a:gd name="connsiteX3" fmla="*/ 4445313 w 30445566"/>
              <a:gd name="connsiteY3" fmla="*/ 2153874 h 5444518"/>
              <a:gd name="connsiteX4" fmla="*/ 4930357 w 30445566"/>
              <a:gd name="connsiteY4" fmla="*/ 1959890 h 5444518"/>
              <a:gd name="connsiteX5" fmla="*/ 5053327 w 30445566"/>
              <a:gd name="connsiteY5" fmla="*/ 1968592 h 5444518"/>
              <a:gd name="connsiteX6" fmla="*/ 5259625 w 30445566"/>
              <a:gd name="connsiteY6" fmla="*/ 1676570 h 5444518"/>
              <a:gd name="connsiteX7" fmla="*/ 5524501 w 30445566"/>
              <a:gd name="connsiteY7" fmla="*/ 2102406 h 5444518"/>
              <a:gd name="connsiteX8" fmla="*/ 5682442 w 30445566"/>
              <a:gd name="connsiteY8" fmla="*/ 1538341 h 5444518"/>
              <a:gd name="connsiteX9" fmla="*/ 6109441 w 30445566"/>
              <a:gd name="connsiteY9" fmla="*/ 1265136 h 5444518"/>
              <a:gd name="connsiteX10" fmla="*/ 6231640 w 30445566"/>
              <a:gd name="connsiteY10" fmla="*/ 936175 h 5444518"/>
              <a:gd name="connsiteX11" fmla="*/ 6777760 w 30445566"/>
              <a:gd name="connsiteY11" fmla="*/ 1090434 h 5444518"/>
              <a:gd name="connsiteX12" fmla="*/ 6988993 w 30445566"/>
              <a:gd name="connsiteY12" fmla="*/ 871128 h 5444518"/>
              <a:gd name="connsiteX13" fmla="*/ 7178796 w 30445566"/>
              <a:gd name="connsiteY13" fmla="*/ 796322 h 5444518"/>
              <a:gd name="connsiteX14" fmla="*/ 7483944 w 30445566"/>
              <a:gd name="connsiteY14" fmla="*/ 280355 h 5444518"/>
              <a:gd name="connsiteX15" fmla="*/ 7778550 w 30445566"/>
              <a:gd name="connsiteY15" fmla="*/ 393124 h 5444518"/>
              <a:gd name="connsiteX16" fmla="*/ 7898593 w 30445566"/>
              <a:gd name="connsiteY16" fmla="*/ 603800 h 5444518"/>
              <a:gd name="connsiteX17" fmla="*/ 8129102 w 30445566"/>
              <a:gd name="connsiteY17" fmla="*/ 874291 h 5444518"/>
              <a:gd name="connsiteX18" fmla="*/ 8250698 w 30445566"/>
              <a:gd name="connsiteY18" fmla="*/ 1300484 h 5444518"/>
              <a:gd name="connsiteX19" fmla="*/ 8411204 w 30445566"/>
              <a:gd name="connsiteY19" fmla="*/ 1472135 h 5444518"/>
              <a:gd name="connsiteX20" fmla="*/ 8592585 w 30445566"/>
              <a:gd name="connsiteY20" fmla="*/ 1730324 h 5444518"/>
              <a:gd name="connsiteX21" fmla="*/ 8704249 w 30445566"/>
              <a:gd name="connsiteY21" fmla="*/ 1764370 h 5444518"/>
              <a:gd name="connsiteX22" fmla="*/ 8788151 w 30445566"/>
              <a:gd name="connsiteY22" fmla="*/ 1895288 h 5444518"/>
              <a:gd name="connsiteX23" fmla="*/ 8957575 w 30445566"/>
              <a:gd name="connsiteY23" fmla="*/ 1799431 h 5444518"/>
              <a:gd name="connsiteX24" fmla="*/ 9296036 w 30445566"/>
              <a:gd name="connsiteY24" fmla="*/ 1729536 h 5444518"/>
              <a:gd name="connsiteX25" fmla="*/ 9691183 w 30445566"/>
              <a:gd name="connsiteY25" fmla="*/ 1662409 h 5444518"/>
              <a:gd name="connsiteX26" fmla="*/ 9995093 w 30445566"/>
              <a:gd name="connsiteY26" fmla="*/ 1668743 h 5444518"/>
              <a:gd name="connsiteX27" fmla="*/ 10433963 w 30445566"/>
              <a:gd name="connsiteY27" fmla="*/ 1422365 h 5444518"/>
              <a:gd name="connsiteX28" fmla="*/ 10892555 w 30445566"/>
              <a:gd name="connsiteY28" fmla="*/ 1692633 h 5444518"/>
              <a:gd name="connsiteX29" fmla="*/ 11209898 w 30445566"/>
              <a:gd name="connsiteY29" fmla="*/ 1722857 h 5444518"/>
              <a:gd name="connsiteX30" fmla="*/ 11438733 w 30445566"/>
              <a:gd name="connsiteY30" fmla="*/ 1899730 h 5444518"/>
              <a:gd name="connsiteX31" fmla="*/ 12014591 w 30445566"/>
              <a:gd name="connsiteY31" fmla="*/ 1481067 h 5444518"/>
              <a:gd name="connsiteX32" fmla="*/ 12455056 w 30445566"/>
              <a:gd name="connsiteY32" fmla="*/ 1560954 h 5444518"/>
              <a:gd name="connsiteX33" fmla="*/ 12841948 w 30445566"/>
              <a:gd name="connsiteY33" fmla="*/ 1647298 h 5444518"/>
              <a:gd name="connsiteX34" fmla="*/ 13275046 w 30445566"/>
              <a:gd name="connsiteY34" fmla="*/ 1376170 h 5444518"/>
              <a:gd name="connsiteX35" fmla="*/ 13873315 w 30445566"/>
              <a:gd name="connsiteY35" fmla="*/ 1329953 h 5444518"/>
              <a:gd name="connsiteX36" fmla="*/ 14190658 w 30445566"/>
              <a:gd name="connsiteY36" fmla="*/ 1148620 h 5444518"/>
              <a:gd name="connsiteX37" fmla="*/ 14462702 w 30445566"/>
              <a:gd name="connsiteY37" fmla="*/ 982394 h 5444518"/>
              <a:gd name="connsiteX38" fmla="*/ 14836679 w 30445566"/>
              <a:gd name="connsiteY38" fmla="*/ 1224170 h 5444518"/>
              <a:gd name="connsiteX39" fmla="*/ 15460033 w 30445566"/>
              <a:gd name="connsiteY39" fmla="*/ 1360177 h 5444518"/>
              <a:gd name="connsiteX40" fmla="*/ 15822742 w 30445566"/>
              <a:gd name="connsiteY40" fmla="*/ 1193955 h 5444518"/>
              <a:gd name="connsiteX41" fmla="*/ 16128719 w 30445566"/>
              <a:gd name="connsiteY41" fmla="*/ 1178839 h 5444518"/>
              <a:gd name="connsiteX42" fmla="*/ 16502755 w 30445566"/>
              <a:gd name="connsiteY42" fmla="*/ 861499 h 5444518"/>
              <a:gd name="connsiteX43" fmla="*/ 17205446 w 30445566"/>
              <a:gd name="connsiteY43" fmla="*/ 740604 h 5444518"/>
              <a:gd name="connsiteX44" fmla="*/ 17454761 w 30445566"/>
              <a:gd name="connsiteY44" fmla="*/ 1012609 h 5444518"/>
              <a:gd name="connsiteX45" fmla="*/ 17749463 w 30445566"/>
              <a:gd name="connsiteY45" fmla="*/ 831275 h 5444518"/>
              <a:gd name="connsiteX46" fmla="*/ 18066781 w 30445566"/>
              <a:gd name="connsiteY46" fmla="*/ 816163 h 5444518"/>
              <a:gd name="connsiteX47" fmla="*/ 18406816 w 30445566"/>
              <a:gd name="connsiteY47" fmla="*/ 589490 h 5444518"/>
              <a:gd name="connsiteX48" fmla="*/ 18565466 w 30445566"/>
              <a:gd name="connsiteY48" fmla="*/ 816159 h 5444518"/>
              <a:gd name="connsiteX49" fmla="*/ 18837499 w 30445566"/>
              <a:gd name="connsiteY49" fmla="*/ 513931 h 5444518"/>
              <a:gd name="connsiteX50" fmla="*/ 19052813 w 30445566"/>
              <a:gd name="connsiteY50" fmla="*/ 483708 h 5444518"/>
              <a:gd name="connsiteX51" fmla="*/ 19188817 w 30445566"/>
              <a:gd name="connsiteY51" fmla="*/ 332589 h 5444518"/>
              <a:gd name="connsiteX52" fmla="*/ 19358822 w 30445566"/>
              <a:gd name="connsiteY52" fmla="*/ 137 h 5444518"/>
              <a:gd name="connsiteX53" fmla="*/ 19562850 w 30445566"/>
              <a:gd name="connsiteY53" fmla="*/ 226810 h 5444518"/>
              <a:gd name="connsiteX54" fmla="*/ 20106870 w 30445566"/>
              <a:gd name="connsiteY54" fmla="*/ 770824 h 5444518"/>
              <a:gd name="connsiteX55" fmla="*/ 20446887 w 30445566"/>
              <a:gd name="connsiteY55" fmla="*/ 1224170 h 5444518"/>
              <a:gd name="connsiteX56" fmla="*/ 20794612 w 30445566"/>
              <a:gd name="connsiteY56" fmla="*/ 960732 h 5444518"/>
              <a:gd name="connsiteX57" fmla="*/ 21149572 w 30445566"/>
              <a:gd name="connsiteY57" fmla="*/ 740613 h 5444518"/>
              <a:gd name="connsiteX58" fmla="*/ 21761588 w 30445566"/>
              <a:gd name="connsiteY58" fmla="*/ 952161 h 5444518"/>
              <a:gd name="connsiteX59" fmla="*/ 21933648 w 30445566"/>
              <a:gd name="connsiteY59" fmla="*/ 1399472 h 5444518"/>
              <a:gd name="connsiteX60" fmla="*/ 22174114 w 30445566"/>
              <a:gd name="connsiteY60" fmla="*/ 1331973 h 5444518"/>
              <a:gd name="connsiteX61" fmla="*/ 22600279 w 30445566"/>
              <a:gd name="connsiteY61" fmla="*/ 1586850 h 5444518"/>
              <a:gd name="connsiteX62" fmla="*/ 22920267 w 30445566"/>
              <a:gd name="connsiteY62" fmla="*/ 1286128 h 5444518"/>
              <a:gd name="connsiteX63" fmla="*/ 23224558 w 30445566"/>
              <a:gd name="connsiteY63" fmla="*/ 1180102 h 5444518"/>
              <a:gd name="connsiteX64" fmla="*/ 23642975 w 30445566"/>
              <a:gd name="connsiteY64" fmla="*/ 952166 h 5444518"/>
              <a:gd name="connsiteX65" fmla="*/ 23996568 w 30445566"/>
              <a:gd name="connsiteY65" fmla="*/ 1264475 h 5444518"/>
              <a:gd name="connsiteX66" fmla="*/ 24403655 w 30445566"/>
              <a:gd name="connsiteY66" fmla="*/ 1024700 h 5444518"/>
              <a:gd name="connsiteX67" fmla="*/ 24781237 w 30445566"/>
              <a:gd name="connsiteY67" fmla="*/ 1281349 h 5444518"/>
              <a:gd name="connsiteX68" fmla="*/ 25425761 w 30445566"/>
              <a:gd name="connsiteY68" fmla="*/ 1717569 h 5444518"/>
              <a:gd name="connsiteX69" fmla="*/ 25882306 w 30445566"/>
              <a:gd name="connsiteY69" fmla="*/ 1500719 h 5444518"/>
              <a:gd name="connsiteX70" fmla="*/ 26113717 w 30445566"/>
              <a:gd name="connsiteY70" fmla="*/ 1517337 h 5444518"/>
              <a:gd name="connsiteX71" fmla="*/ 26337920 w 30445566"/>
              <a:gd name="connsiteY71" fmla="*/ 1078854 h 5444518"/>
              <a:gd name="connsiteX72" fmla="*/ 26658298 w 30445566"/>
              <a:gd name="connsiteY72" fmla="*/ 1440772 h 5444518"/>
              <a:gd name="connsiteX73" fmla="*/ 27201746 w 30445566"/>
              <a:gd name="connsiteY73" fmla="*/ 1889083 h 5444518"/>
              <a:gd name="connsiteX74" fmla="*/ 27619766 w 30445566"/>
              <a:gd name="connsiteY74" fmla="*/ 1926358 h 5444518"/>
              <a:gd name="connsiteX75" fmla="*/ 27957882 w 30445566"/>
              <a:gd name="connsiteY75" fmla="*/ 1736964 h 5444518"/>
              <a:gd name="connsiteX76" fmla="*/ 28261625 w 30445566"/>
              <a:gd name="connsiteY76" fmla="*/ 1821337 h 5444518"/>
              <a:gd name="connsiteX77" fmla="*/ 28380443 w 30445566"/>
              <a:gd name="connsiteY77" fmla="*/ 1496179 h 5444518"/>
              <a:gd name="connsiteX78" fmla="*/ 28901792 w 30445566"/>
              <a:gd name="connsiteY78" fmla="*/ 1314846 h 5444518"/>
              <a:gd name="connsiteX79" fmla="*/ 29274102 w 30445566"/>
              <a:gd name="connsiteY79" fmla="*/ 1686340 h 5444518"/>
              <a:gd name="connsiteX80" fmla="*/ 29695151 w 30445566"/>
              <a:gd name="connsiteY80" fmla="*/ 1465960 h 5444518"/>
              <a:gd name="connsiteX81" fmla="*/ 30400485 w 30445566"/>
              <a:gd name="connsiteY81" fmla="*/ 1399472 h 5444518"/>
              <a:gd name="connsiteX82" fmla="*/ 30443170 w 30445566"/>
              <a:gd name="connsiteY82" fmla="*/ 1798416 h 5444518"/>
              <a:gd name="connsiteX83" fmla="*/ 30428895 w 30445566"/>
              <a:gd name="connsiteY83" fmla="*/ 5438645 h 5444518"/>
              <a:gd name="connsiteX84" fmla="*/ 9491 w 30445566"/>
              <a:gd name="connsiteY84" fmla="*/ 5444520 h 5444518"/>
              <a:gd name="connsiteX85" fmla="*/ 0 w 30445566"/>
              <a:gd name="connsiteY85" fmla="*/ 3510693 h 5444518"/>
              <a:gd name="connsiteX86" fmla="*/ 187368 w 30445566"/>
              <a:gd name="connsiteY86" fmla="*/ 3429615 h 5444518"/>
              <a:gd name="connsiteX87" fmla="*/ 418042 w 30445566"/>
              <a:gd name="connsiteY87" fmla="*/ 3532213 h 5444518"/>
              <a:gd name="connsiteX88" fmla="*/ 694134 w 30445566"/>
              <a:gd name="connsiteY88" fmla="*/ 3426089 h 5444518"/>
              <a:gd name="connsiteX89" fmla="*/ 894158 w 30445566"/>
              <a:gd name="connsiteY89" fmla="*/ 3512107 h 5444518"/>
              <a:gd name="connsiteX90" fmla="*/ 1037033 w 30445566"/>
              <a:gd name="connsiteY90" fmla="*/ 3235882 h 5444518"/>
              <a:gd name="connsiteX91" fmla="*/ 1408507 w 30445566"/>
              <a:gd name="connsiteY91" fmla="*/ 3102532 h 5444518"/>
              <a:gd name="connsiteX92" fmla="*/ 1683367 w 30445566"/>
              <a:gd name="connsiteY92" fmla="*/ 3035856 h 5444518"/>
              <a:gd name="connsiteX93" fmla="*/ 1853814 w 30445566"/>
              <a:gd name="connsiteY93" fmla="*/ 2812770 h 5444518"/>
              <a:gd name="connsiteX94" fmla="*/ 1974130 w 30445566"/>
              <a:gd name="connsiteY94" fmla="*/ 2856886 h 5444518"/>
              <a:gd name="connsiteX95" fmla="*/ 2093806 w 30445566"/>
              <a:gd name="connsiteY95" fmla="*/ 2701479 h 5444518"/>
              <a:gd name="connsiteX96" fmla="*/ 2343099 w 30445566"/>
              <a:gd name="connsiteY96" fmla="*/ 2704486 h 5444518"/>
              <a:gd name="connsiteX97" fmla="*/ 2477813 w 30445566"/>
              <a:gd name="connsiteY97" fmla="*/ 2853378 h 5444518"/>
              <a:gd name="connsiteX98" fmla="*/ 2671962 w 30445566"/>
              <a:gd name="connsiteY98" fmla="*/ 2800739 h 5444518"/>
              <a:gd name="connsiteX99" fmla="*/ 3004835 w 30445566"/>
              <a:gd name="connsiteY99" fmla="*/ 2768655 h 5444518"/>
              <a:gd name="connsiteX100" fmla="*/ 3313506 w 30445566"/>
              <a:gd name="connsiteY100" fmla="*/ 2778682 h 5444518"/>
              <a:gd name="connsiteX101" fmla="*/ 3377814 w 30445566"/>
              <a:gd name="connsiteY101" fmla="*/ 2632297 h 5444518"/>
              <a:gd name="connsiteX102" fmla="*/ 3508160 w 30445566"/>
              <a:gd name="connsiteY102" fmla="*/ 2539470 h 5444518"/>
              <a:gd name="connsiteX0" fmla="*/ 3508160 w 30445566"/>
              <a:gd name="connsiteY0" fmla="*/ 2539470 h 6295344"/>
              <a:gd name="connsiteX1" fmla="*/ 3831572 w 30445566"/>
              <a:gd name="connsiteY1" fmla="*/ 2349360 h 6295344"/>
              <a:gd name="connsiteX2" fmla="*/ 4065980 w 30445566"/>
              <a:gd name="connsiteY2" fmla="*/ 2104266 h 6295344"/>
              <a:gd name="connsiteX3" fmla="*/ 4445313 w 30445566"/>
              <a:gd name="connsiteY3" fmla="*/ 2153874 h 6295344"/>
              <a:gd name="connsiteX4" fmla="*/ 4930357 w 30445566"/>
              <a:gd name="connsiteY4" fmla="*/ 1959890 h 6295344"/>
              <a:gd name="connsiteX5" fmla="*/ 5053327 w 30445566"/>
              <a:gd name="connsiteY5" fmla="*/ 1968592 h 6295344"/>
              <a:gd name="connsiteX6" fmla="*/ 5259625 w 30445566"/>
              <a:gd name="connsiteY6" fmla="*/ 1676570 h 6295344"/>
              <a:gd name="connsiteX7" fmla="*/ 5524501 w 30445566"/>
              <a:gd name="connsiteY7" fmla="*/ 2102406 h 6295344"/>
              <a:gd name="connsiteX8" fmla="*/ 5682442 w 30445566"/>
              <a:gd name="connsiteY8" fmla="*/ 1538341 h 6295344"/>
              <a:gd name="connsiteX9" fmla="*/ 6109441 w 30445566"/>
              <a:gd name="connsiteY9" fmla="*/ 1265136 h 6295344"/>
              <a:gd name="connsiteX10" fmla="*/ 6231640 w 30445566"/>
              <a:gd name="connsiteY10" fmla="*/ 936175 h 6295344"/>
              <a:gd name="connsiteX11" fmla="*/ 6777760 w 30445566"/>
              <a:gd name="connsiteY11" fmla="*/ 1090434 h 6295344"/>
              <a:gd name="connsiteX12" fmla="*/ 6988993 w 30445566"/>
              <a:gd name="connsiteY12" fmla="*/ 871128 h 6295344"/>
              <a:gd name="connsiteX13" fmla="*/ 7178796 w 30445566"/>
              <a:gd name="connsiteY13" fmla="*/ 796322 h 6295344"/>
              <a:gd name="connsiteX14" fmla="*/ 7483944 w 30445566"/>
              <a:gd name="connsiteY14" fmla="*/ 280355 h 6295344"/>
              <a:gd name="connsiteX15" fmla="*/ 7778550 w 30445566"/>
              <a:gd name="connsiteY15" fmla="*/ 393124 h 6295344"/>
              <a:gd name="connsiteX16" fmla="*/ 7898593 w 30445566"/>
              <a:gd name="connsiteY16" fmla="*/ 603800 h 6295344"/>
              <a:gd name="connsiteX17" fmla="*/ 8129102 w 30445566"/>
              <a:gd name="connsiteY17" fmla="*/ 874291 h 6295344"/>
              <a:gd name="connsiteX18" fmla="*/ 8250698 w 30445566"/>
              <a:gd name="connsiteY18" fmla="*/ 1300484 h 6295344"/>
              <a:gd name="connsiteX19" fmla="*/ 8411204 w 30445566"/>
              <a:gd name="connsiteY19" fmla="*/ 1472135 h 6295344"/>
              <a:gd name="connsiteX20" fmla="*/ 8592585 w 30445566"/>
              <a:gd name="connsiteY20" fmla="*/ 1730324 h 6295344"/>
              <a:gd name="connsiteX21" fmla="*/ 8704249 w 30445566"/>
              <a:gd name="connsiteY21" fmla="*/ 1764370 h 6295344"/>
              <a:gd name="connsiteX22" fmla="*/ 8788151 w 30445566"/>
              <a:gd name="connsiteY22" fmla="*/ 1895288 h 6295344"/>
              <a:gd name="connsiteX23" fmla="*/ 8957575 w 30445566"/>
              <a:gd name="connsiteY23" fmla="*/ 1799431 h 6295344"/>
              <a:gd name="connsiteX24" fmla="*/ 9296036 w 30445566"/>
              <a:gd name="connsiteY24" fmla="*/ 1729536 h 6295344"/>
              <a:gd name="connsiteX25" fmla="*/ 9691183 w 30445566"/>
              <a:gd name="connsiteY25" fmla="*/ 1662409 h 6295344"/>
              <a:gd name="connsiteX26" fmla="*/ 9995093 w 30445566"/>
              <a:gd name="connsiteY26" fmla="*/ 1668743 h 6295344"/>
              <a:gd name="connsiteX27" fmla="*/ 10433963 w 30445566"/>
              <a:gd name="connsiteY27" fmla="*/ 1422365 h 6295344"/>
              <a:gd name="connsiteX28" fmla="*/ 10892555 w 30445566"/>
              <a:gd name="connsiteY28" fmla="*/ 1692633 h 6295344"/>
              <a:gd name="connsiteX29" fmla="*/ 11209898 w 30445566"/>
              <a:gd name="connsiteY29" fmla="*/ 1722857 h 6295344"/>
              <a:gd name="connsiteX30" fmla="*/ 11438733 w 30445566"/>
              <a:gd name="connsiteY30" fmla="*/ 1899730 h 6295344"/>
              <a:gd name="connsiteX31" fmla="*/ 12014591 w 30445566"/>
              <a:gd name="connsiteY31" fmla="*/ 1481067 h 6295344"/>
              <a:gd name="connsiteX32" fmla="*/ 12455056 w 30445566"/>
              <a:gd name="connsiteY32" fmla="*/ 1560954 h 6295344"/>
              <a:gd name="connsiteX33" fmla="*/ 12841948 w 30445566"/>
              <a:gd name="connsiteY33" fmla="*/ 1647298 h 6295344"/>
              <a:gd name="connsiteX34" fmla="*/ 13275046 w 30445566"/>
              <a:gd name="connsiteY34" fmla="*/ 1376170 h 6295344"/>
              <a:gd name="connsiteX35" fmla="*/ 13873315 w 30445566"/>
              <a:gd name="connsiteY35" fmla="*/ 1329953 h 6295344"/>
              <a:gd name="connsiteX36" fmla="*/ 14190658 w 30445566"/>
              <a:gd name="connsiteY36" fmla="*/ 1148620 h 6295344"/>
              <a:gd name="connsiteX37" fmla="*/ 14462702 w 30445566"/>
              <a:gd name="connsiteY37" fmla="*/ 982394 h 6295344"/>
              <a:gd name="connsiteX38" fmla="*/ 14836679 w 30445566"/>
              <a:gd name="connsiteY38" fmla="*/ 1224170 h 6295344"/>
              <a:gd name="connsiteX39" fmla="*/ 15460033 w 30445566"/>
              <a:gd name="connsiteY39" fmla="*/ 1360177 h 6295344"/>
              <a:gd name="connsiteX40" fmla="*/ 15822742 w 30445566"/>
              <a:gd name="connsiteY40" fmla="*/ 1193955 h 6295344"/>
              <a:gd name="connsiteX41" fmla="*/ 16128719 w 30445566"/>
              <a:gd name="connsiteY41" fmla="*/ 1178839 h 6295344"/>
              <a:gd name="connsiteX42" fmla="*/ 16502755 w 30445566"/>
              <a:gd name="connsiteY42" fmla="*/ 861499 h 6295344"/>
              <a:gd name="connsiteX43" fmla="*/ 17205446 w 30445566"/>
              <a:gd name="connsiteY43" fmla="*/ 740604 h 6295344"/>
              <a:gd name="connsiteX44" fmla="*/ 17454761 w 30445566"/>
              <a:gd name="connsiteY44" fmla="*/ 1012609 h 6295344"/>
              <a:gd name="connsiteX45" fmla="*/ 17749463 w 30445566"/>
              <a:gd name="connsiteY45" fmla="*/ 831275 h 6295344"/>
              <a:gd name="connsiteX46" fmla="*/ 18066781 w 30445566"/>
              <a:gd name="connsiteY46" fmla="*/ 816163 h 6295344"/>
              <a:gd name="connsiteX47" fmla="*/ 18406816 w 30445566"/>
              <a:gd name="connsiteY47" fmla="*/ 589490 h 6295344"/>
              <a:gd name="connsiteX48" fmla="*/ 18565466 w 30445566"/>
              <a:gd name="connsiteY48" fmla="*/ 816159 h 6295344"/>
              <a:gd name="connsiteX49" fmla="*/ 18837499 w 30445566"/>
              <a:gd name="connsiteY49" fmla="*/ 513931 h 6295344"/>
              <a:gd name="connsiteX50" fmla="*/ 19052813 w 30445566"/>
              <a:gd name="connsiteY50" fmla="*/ 483708 h 6295344"/>
              <a:gd name="connsiteX51" fmla="*/ 19188817 w 30445566"/>
              <a:gd name="connsiteY51" fmla="*/ 332589 h 6295344"/>
              <a:gd name="connsiteX52" fmla="*/ 19358822 w 30445566"/>
              <a:gd name="connsiteY52" fmla="*/ 137 h 6295344"/>
              <a:gd name="connsiteX53" fmla="*/ 19562850 w 30445566"/>
              <a:gd name="connsiteY53" fmla="*/ 226810 h 6295344"/>
              <a:gd name="connsiteX54" fmla="*/ 20106870 w 30445566"/>
              <a:gd name="connsiteY54" fmla="*/ 770824 h 6295344"/>
              <a:gd name="connsiteX55" fmla="*/ 20446887 w 30445566"/>
              <a:gd name="connsiteY55" fmla="*/ 1224170 h 6295344"/>
              <a:gd name="connsiteX56" fmla="*/ 20794612 w 30445566"/>
              <a:gd name="connsiteY56" fmla="*/ 960732 h 6295344"/>
              <a:gd name="connsiteX57" fmla="*/ 21149572 w 30445566"/>
              <a:gd name="connsiteY57" fmla="*/ 740613 h 6295344"/>
              <a:gd name="connsiteX58" fmla="*/ 21761588 w 30445566"/>
              <a:gd name="connsiteY58" fmla="*/ 952161 h 6295344"/>
              <a:gd name="connsiteX59" fmla="*/ 21933648 w 30445566"/>
              <a:gd name="connsiteY59" fmla="*/ 1399472 h 6295344"/>
              <a:gd name="connsiteX60" fmla="*/ 22174114 w 30445566"/>
              <a:gd name="connsiteY60" fmla="*/ 1331973 h 6295344"/>
              <a:gd name="connsiteX61" fmla="*/ 22600279 w 30445566"/>
              <a:gd name="connsiteY61" fmla="*/ 1586850 h 6295344"/>
              <a:gd name="connsiteX62" fmla="*/ 22920267 w 30445566"/>
              <a:gd name="connsiteY62" fmla="*/ 1286128 h 6295344"/>
              <a:gd name="connsiteX63" fmla="*/ 23224558 w 30445566"/>
              <a:gd name="connsiteY63" fmla="*/ 1180102 h 6295344"/>
              <a:gd name="connsiteX64" fmla="*/ 23642975 w 30445566"/>
              <a:gd name="connsiteY64" fmla="*/ 952166 h 6295344"/>
              <a:gd name="connsiteX65" fmla="*/ 23996568 w 30445566"/>
              <a:gd name="connsiteY65" fmla="*/ 1264475 h 6295344"/>
              <a:gd name="connsiteX66" fmla="*/ 24403655 w 30445566"/>
              <a:gd name="connsiteY66" fmla="*/ 1024700 h 6295344"/>
              <a:gd name="connsiteX67" fmla="*/ 24781237 w 30445566"/>
              <a:gd name="connsiteY67" fmla="*/ 1281349 h 6295344"/>
              <a:gd name="connsiteX68" fmla="*/ 25425761 w 30445566"/>
              <a:gd name="connsiteY68" fmla="*/ 1717569 h 6295344"/>
              <a:gd name="connsiteX69" fmla="*/ 25882306 w 30445566"/>
              <a:gd name="connsiteY69" fmla="*/ 1500719 h 6295344"/>
              <a:gd name="connsiteX70" fmla="*/ 26113717 w 30445566"/>
              <a:gd name="connsiteY70" fmla="*/ 1517337 h 6295344"/>
              <a:gd name="connsiteX71" fmla="*/ 26337920 w 30445566"/>
              <a:gd name="connsiteY71" fmla="*/ 1078854 h 6295344"/>
              <a:gd name="connsiteX72" fmla="*/ 26658298 w 30445566"/>
              <a:gd name="connsiteY72" fmla="*/ 1440772 h 6295344"/>
              <a:gd name="connsiteX73" fmla="*/ 27201746 w 30445566"/>
              <a:gd name="connsiteY73" fmla="*/ 1889083 h 6295344"/>
              <a:gd name="connsiteX74" fmla="*/ 27619766 w 30445566"/>
              <a:gd name="connsiteY74" fmla="*/ 1926358 h 6295344"/>
              <a:gd name="connsiteX75" fmla="*/ 27957882 w 30445566"/>
              <a:gd name="connsiteY75" fmla="*/ 1736964 h 6295344"/>
              <a:gd name="connsiteX76" fmla="*/ 28261625 w 30445566"/>
              <a:gd name="connsiteY76" fmla="*/ 1821337 h 6295344"/>
              <a:gd name="connsiteX77" fmla="*/ 28380443 w 30445566"/>
              <a:gd name="connsiteY77" fmla="*/ 1496179 h 6295344"/>
              <a:gd name="connsiteX78" fmla="*/ 28901792 w 30445566"/>
              <a:gd name="connsiteY78" fmla="*/ 1314846 h 6295344"/>
              <a:gd name="connsiteX79" fmla="*/ 29274102 w 30445566"/>
              <a:gd name="connsiteY79" fmla="*/ 1686340 h 6295344"/>
              <a:gd name="connsiteX80" fmla="*/ 29695151 w 30445566"/>
              <a:gd name="connsiteY80" fmla="*/ 1465960 h 6295344"/>
              <a:gd name="connsiteX81" fmla="*/ 30400485 w 30445566"/>
              <a:gd name="connsiteY81" fmla="*/ 1399472 h 6295344"/>
              <a:gd name="connsiteX82" fmla="*/ 30443170 w 30445566"/>
              <a:gd name="connsiteY82" fmla="*/ 1798416 h 6295344"/>
              <a:gd name="connsiteX83" fmla="*/ 30428895 w 30445566"/>
              <a:gd name="connsiteY83" fmla="*/ 5438645 h 6295344"/>
              <a:gd name="connsiteX84" fmla="*/ 35015 w 30445566"/>
              <a:gd name="connsiteY84" fmla="*/ 6295344 h 6295344"/>
              <a:gd name="connsiteX85" fmla="*/ 0 w 30445566"/>
              <a:gd name="connsiteY85" fmla="*/ 3510693 h 6295344"/>
              <a:gd name="connsiteX86" fmla="*/ 187368 w 30445566"/>
              <a:gd name="connsiteY86" fmla="*/ 3429615 h 6295344"/>
              <a:gd name="connsiteX87" fmla="*/ 418042 w 30445566"/>
              <a:gd name="connsiteY87" fmla="*/ 3532213 h 6295344"/>
              <a:gd name="connsiteX88" fmla="*/ 694134 w 30445566"/>
              <a:gd name="connsiteY88" fmla="*/ 3426089 h 6295344"/>
              <a:gd name="connsiteX89" fmla="*/ 894158 w 30445566"/>
              <a:gd name="connsiteY89" fmla="*/ 3512107 h 6295344"/>
              <a:gd name="connsiteX90" fmla="*/ 1037033 w 30445566"/>
              <a:gd name="connsiteY90" fmla="*/ 3235882 h 6295344"/>
              <a:gd name="connsiteX91" fmla="*/ 1408507 w 30445566"/>
              <a:gd name="connsiteY91" fmla="*/ 3102532 h 6295344"/>
              <a:gd name="connsiteX92" fmla="*/ 1683367 w 30445566"/>
              <a:gd name="connsiteY92" fmla="*/ 3035856 h 6295344"/>
              <a:gd name="connsiteX93" fmla="*/ 1853814 w 30445566"/>
              <a:gd name="connsiteY93" fmla="*/ 2812770 h 6295344"/>
              <a:gd name="connsiteX94" fmla="*/ 1974130 w 30445566"/>
              <a:gd name="connsiteY94" fmla="*/ 2856886 h 6295344"/>
              <a:gd name="connsiteX95" fmla="*/ 2093806 w 30445566"/>
              <a:gd name="connsiteY95" fmla="*/ 2701479 h 6295344"/>
              <a:gd name="connsiteX96" fmla="*/ 2343099 w 30445566"/>
              <a:gd name="connsiteY96" fmla="*/ 2704486 h 6295344"/>
              <a:gd name="connsiteX97" fmla="*/ 2477813 w 30445566"/>
              <a:gd name="connsiteY97" fmla="*/ 2853378 h 6295344"/>
              <a:gd name="connsiteX98" fmla="*/ 2671962 w 30445566"/>
              <a:gd name="connsiteY98" fmla="*/ 2800739 h 6295344"/>
              <a:gd name="connsiteX99" fmla="*/ 3004835 w 30445566"/>
              <a:gd name="connsiteY99" fmla="*/ 2768655 h 6295344"/>
              <a:gd name="connsiteX100" fmla="*/ 3313506 w 30445566"/>
              <a:gd name="connsiteY100" fmla="*/ 2778682 h 6295344"/>
              <a:gd name="connsiteX101" fmla="*/ 3377814 w 30445566"/>
              <a:gd name="connsiteY101" fmla="*/ 2632297 h 6295344"/>
              <a:gd name="connsiteX102" fmla="*/ 3508160 w 30445566"/>
              <a:gd name="connsiteY102" fmla="*/ 2539470 h 6295344"/>
              <a:gd name="connsiteX0" fmla="*/ 3508160 w 30444460"/>
              <a:gd name="connsiteY0" fmla="*/ 2539470 h 6295344"/>
              <a:gd name="connsiteX1" fmla="*/ 3831572 w 30444460"/>
              <a:gd name="connsiteY1" fmla="*/ 2349360 h 6295344"/>
              <a:gd name="connsiteX2" fmla="*/ 4065980 w 30444460"/>
              <a:gd name="connsiteY2" fmla="*/ 2104266 h 6295344"/>
              <a:gd name="connsiteX3" fmla="*/ 4445313 w 30444460"/>
              <a:gd name="connsiteY3" fmla="*/ 2153874 h 6295344"/>
              <a:gd name="connsiteX4" fmla="*/ 4930357 w 30444460"/>
              <a:gd name="connsiteY4" fmla="*/ 1959890 h 6295344"/>
              <a:gd name="connsiteX5" fmla="*/ 5053327 w 30444460"/>
              <a:gd name="connsiteY5" fmla="*/ 1968592 h 6295344"/>
              <a:gd name="connsiteX6" fmla="*/ 5259625 w 30444460"/>
              <a:gd name="connsiteY6" fmla="*/ 1676570 h 6295344"/>
              <a:gd name="connsiteX7" fmla="*/ 5524501 w 30444460"/>
              <a:gd name="connsiteY7" fmla="*/ 2102406 h 6295344"/>
              <a:gd name="connsiteX8" fmla="*/ 5682442 w 30444460"/>
              <a:gd name="connsiteY8" fmla="*/ 1538341 h 6295344"/>
              <a:gd name="connsiteX9" fmla="*/ 6109441 w 30444460"/>
              <a:gd name="connsiteY9" fmla="*/ 1265136 h 6295344"/>
              <a:gd name="connsiteX10" fmla="*/ 6231640 w 30444460"/>
              <a:gd name="connsiteY10" fmla="*/ 936175 h 6295344"/>
              <a:gd name="connsiteX11" fmla="*/ 6777760 w 30444460"/>
              <a:gd name="connsiteY11" fmla="*/ 1090434 h 6295344"/>
              <a:gd name="connsiteX12" fmla="*/ 6988993 w 30444460"/>
              <a:gd name="connsiteY12" fmla="*/ 871128 h 6295344"/>
              <a:gd name="connsiteX13" fmla="*/ 7178796 w 30444460"/>
              <a:gd name="connsiteY13" fmla="*/ 796322 h 6295344"/>
              <a:gd name="connsiteX14" fmla="*/ 7483944 w 30444460"/>
              <a:gd name="connsiteY14" fmla="*/ 280355 h 6295344"/>
              <a:gd name="connsiteX15" fmla="*/ 7778550 w 30444460"/>
              <a:gd name="connsiteY15" fmla="*/ 393124 h 6295344"/>
              <a:gd name="connsiteX16" fmla="*/ 7898593 w 30444460"/>
              <a:gd name="connsiteY16" fmla="*/ 603800 h 6295344"/>
              <a:gd name="connsiteX17" fmla="*/ 8129102 w 30444460"/>
              <a:gd name="connsiteY17" fmla="*/ 874291 h 6295344"/>
              <a:gd name="connsiteX18" fmla="*/ 8250698 w 30444460"/>
              <a:gd name="connsiteY18" fmla="*/ 1300484 h 6295344"/>
              <a:gd name="connsiteX19" fmla="*/ 8411204 w 30444460"/>
              <a:gd name="connsiteY19" fmla="*/ 1472135 h 6295344"/>
              <a:gd name="connsiteX20" fmla="*/ 8592585 w 30444460"/>
              <a:gd name="connsiteY20" fmla="*/ 1730324 h 6295344"/>
              <a:gd name="connsiteX21" fmla="*/ 8704249 w 30444460"/>
              <a:gd name="connsiteY21" fmla="*/ 1764370 h 6295344"/>
              <a:gd name="connsiteX22" fmla="*/ 8788151 w 30444460"/>
              <a:gd name="connsiteY22" fmla="*/ 1895288 h 6295344"/>
              <a:gd name="connsiteX23" fmla="*/ 8957575 w 30444460"/>
              <a:gd name="connsiteY23" fmla="*/ 1799431 h 6295344"/>
              <a:gd name="connsiteX24" fmla="*/ 9296036 w 30444460"/>
              <a:gd name="connsiteY24" fmla="*/ 1729536 h 6295344"/>
              <a:gd name="connsiteX25" fmla="*/ 9691183 w 30444460"/>
              <a:gd name="connsiteY25" fmla="*/ 1662409 h 6295344"/>
              <a:gd name="connsiteX26" fmla="*/ 9995093 w 30444460"/>
              <a:gd name="connsiteY26" fmla="*/ 1668743 h 6295344"/>
              <a:gd name="connsiteX27" fmla="*/ 10433963 w 30444460"/>
              <a:gd name="connsiteY27" fmla="*/ 1422365 h 6295344"/>
              <a:gd name="connsiteX28" fmla="*/ 10892555 w 30444460"/>
              <a:gd name="connsiteY28" fmla="*/ 1692633 h 6295344"/>
              <a:gd name="connsiteX29" fmla="*/ 11209898 w 30444460"/>
              <a:gd name="connsiteY29" fmla="*/ 1722857 h 6295344"/>
              <a:gd name="connsiteX30" fmla="*/ 11438733 w 30444460"/>
              <a:gd name="connsiteY30" fmla="*/ 1899730 h 6295344"/>
              <a:gd name="connsiteX31" fmla="*/ 12014591 w 30444460"/>
              <a:gd name="connsiteY31" fmla="*/ 1481067 h 6295344"/>
              <a:gd name="connsiteX32" fmla="*/ 12455056 w 30444460"/>
              <a:gd name="connsiteY32" fmla="*/ 1560954 h 6295344"/>
              <a:gd name="connsiteX33" fmla="*/ 12841948 w 30444460"/>
              <a:gd name="connsiteY33" fmla="*/ 1647298 h 6295344"/>
              <a:gd name="connsiteX34" fmla="*/ 13275046 w 30444460"/>
              <a:gd name="connsiteY34" fmla="*/ 1376170 h 6295344"/>
              <a:gd name="connsiteX35" fmla="*/ 13873315 w 30444460"/>
              <a:gd name="connsiteY35" fmla="*/ 1329953 h 6295344"/>
              <a:gd name="connsiteX36" fmla="*/ 14190658 w 30444460"/>
              <a:gd name="connsiteY36" fmla="*/ 1148620 h 6295344"/>
              <a:gd name="connsiteX37" fmla="*/ 14462702 w 30444460"/>
              <a:gd name="connsiteY37" fmla="*/ 982394 h 6295344"/>
              <a:gd name="connsiteX38" fmla="*/ 14836679 w 30444460"/>
              <a:gd name="connsiteY38" fmla="*/ 1224170 h 6295344"/>
              <a:gd name="connsiteX39" fmla="*/ 15460033 w 30444460"/>
              <a:gd name="connsiteY39" fmla="*/ 1360177 h 6295344"/>
              <a:gd name="connsiteX40" fmla="*/ 15822742 w 30444460"/>
              <a:gd name="connsiteY40" fmla="*/ 1193955 h 6295344"/>
              <a:gd name="connsiteX41" fmla="*/ 16128719 w 30444460"/>
              <a:gd name="connsiteY41" fmla="*/ 1178839 h 6295344"/>
              <a:gd name="connsiteX42" fmla="*/ 16502755 w 30444460"/>
              <a:gd name="connsiteY42" fmla="*/ 861499 h 6295344"/>
              <a:gd name="connsiteX43" fmla="*/ 17205446 w 30444460"/>
              <a:gd name="connsiteY43" fmla="*/ 740604 h 6295344"/>
              <a:gd name="connsiteX44" fmla="*/ 17454761 w 30444460"/>
              <a:gd name="connsiteY44" fmla="*/ 1012609 h 6295344"/>
              <a:gd name="connsiteX45" fmla="*/ 17749463 w 30444460"/>
              <a:gd name="connsiteY45" fmla="*/ 831275 h 6295344"/>
              <a:gd name="connsiteX46" fmla="*/ 18066781 w 30444460"/>
              <a:gd name="connsiteY46" fmla="*/ 816163 h 6295344"/>
              <a:gd name="connsiteX47" fmla="*/ 18406816 w 30444460"/>
              <a:gd name="connsiteY47" fmla="*/ 589490 h 6295344"/>
              <a:gd name="connsiteX48" fmla="*/ 18565466 w 30444460"/>
              <a:gd name="connsiteY48" fmla="*/ 816159 h 6295344"/>
              <a:gd name="connsiteX49" fmla="*/ 18837499 w 30444460"/>
              <a:gd name="connsiteY49" fmla="*/ 513931 h 6295344"/>
              <a:gd name="connsiteX50" fmla="*/ 19052813 w 30444460"/>
              <a:gd name="connsiteY50" fmla="*/ 483708 h 6295344"/>
              <a:gd name="connsiteX51" fmla="*/ 19188817 w 30444460"/>
              <a:gd name="connsiteY51" fmla="*/ 332589 h 6295344"/>
              <a:gd name="connsiteX52" fmla="*/ 19358822 w 30444460"/>
              <a:gd name="connsiteY52" fmla="*/ 137 h 6295344"/>
              <a:gd name="connsiteX53" fmla="*/ 19562850 w 30444460"/>
              <a:gd name="connsiteY53" fmla="*/ 226810 h 6295344"/>
              <a:gd name="connsiteX54" fmla="*/ 20106870 w 30444460"/>
              <a:gd name="connsiteY54" fmla="*/ 770824 h 6295344"/>
              <a:gd name="connsiteX55" fmla="*/ 20446887 w 30444460"/>
              <a:gd name="connsiteY55" fmla="*/ 1224170 h 6295344"/>
              <a:gd name="connsiteX56" fmla="*/ 20794612 w 30444460"/>
              <a:gd name="connsiteY56" fmla="*/ 960732 h 6295344"/>
              <a:gd name="connsiteX57" fmla="*/ 21149572 w 30444460"/>
              <a:gd name="connsiteY57" fmla="*/ 740613 h 6295344"/>
              <a:gd name="connsiteX58" fmla="*/ 21761588 w 30444460"/>
              <a:gd name="connsiteY58" fmla="*/ 952161 h 6295344"/>
              <a:gd name="connsiteX59" fmla="*/ 21933648 w 30444460"/>
              <a:gd name="connsiteY59" fmla="*/ 1399472 h 6295344"/>
              <a:gd name="connsiteX60" fmla="*/ 22174114 w 30444460"/>
              <a:gd name="connsiteY60" fmla="*/ 1331973 h 6295344"/>
              <a:gd name="connsiteX61" fmla="*/ 22600279 w 30444460"/>
              <a:gd name="connsiteY61" fmla="*/ 1586850 h 6295344"/>
              <a:gd name="connsiteX62" fmla="*/ 22920267 w 30444460"/>
              <a:gd name="connsiteY62" fmla="*/ 1286128 h 6295344"/>
              <a:gd name="connsiteX63" fmla="*/ 23224558 w 30444460"/>
              <a:gd name="connsiteY63" fmla="*/ 1180102 h 6295344"/>
              <a:gd name="connsiteX64" fmla="*/ 23642975 w 30444460"/>
              <a:gd name="connsiteY64" fmla="*/ 952166 h 6295344"/>
              <a:gd name="connsiteX65" fmla="*/ 23996568 w 30444460"/>
              <a:gd name="connsiteY65" fmla="*/ 1264475 h 6295344"/>
              <a:gd name="connsiteX66" fmla="*/ 24403655 w 30444460"/>
              <a:gd name="connsiteY66" fmla="*/ 1024700 h 6295344"/>
              <a:gd name="connsiteX67" fmla="*/ 24781237 w 30444460"/>
              <a:gd name="connsiteY67" fmla="*/ 1281349 h 6295344"/>
              <a:gd name="connsiteX68" fmla="*/ 25425761 w 30444460"/>
              <a:gd name="connsiteY68" fmla="*/ 1717569 h 6295344"/>
              <a:gd name="connsiteX69" fmla="*/ 25882306 w 30444460"/>
              <a:gd name="connsiteY69" fmla="*/ 1500719 h 6295344"/>
              <a:gd name="connsiteX70" fmla="*/ 26113717 w 30444460"/>
              <a:gd name="connsiteY70" fmla="*/ 1517337 h 6295344"/>
              <a:gd name="connsiteX71" fmla="*/ 26337920 w 30444460"/>
              <a:gd name="connsiteY71" fmla="*/ 1078854 h 6295344"/>
              <a:gd name="connsiteX72" fmla="*/ 26658298 w 30444460"/>
              <a:gd name="connsiteY72" fmla="*/ 1440772 h 6295344"/>
              <a:gd name="connsiteX73" fmla="*/ 27201746 w 30444460"/>
              <a:gd name="connsiteY73" fmla="*/ 1889083 h 6295344"/>
              <a:gd name="connsiteX74" fmla="*/ 27619766 w 30444460"/>
              <a:gd name="connsiteY74" fmla="*/ 1926358 h 6295344"/>
              <a:gd name="connsiteX75" fmla="*/ 27957882 w 30444460"/>
              <a:gd name="connsiteY75" fmla="*/ 1736964 h 6295344"/>
              <a:gd name="connsiteX76" fmla="*/ 28261625 w 30444460"/>
              <a:gd name="connsiteY76" fmla="*/ 1821337 h 6295344"/>
              <a:gd name="connsiteX77" fmla="*/ 28380443 w 30444460"/>
              <a:gd name="connsiteY77" fmla="*/ 1496179 h 6295344"/>
              <a:gd name="connsiteX78" fmla="*/ 28901792 w 30444460"/>
              <a:gd name="connsiteY78" fmla="*/ 1314846 h 6295344"/>
              <a:gd name="connsiteX79" fmla="*/ 29274102 w 30444460"/>
              <a:gd name="connsiteY79" fmla="*/ 1686340 h 6295344"/>
              <a:gd name="connsiteX80" fmla="*/ 29695151 w 30444460"/>
              <a:gd name="connsiteY80" fmla="*/ 1465960 h 6295344"/>
              <a:gd name="connsiteX81" fmla="*/ 30400485 w 30444460"/>
              <a:gd name="connsiteY81" fmla="*/ 1399472 h 6295344"/>
              <a:gd name="connsiteX82" fmla="*/ 30443170 w 30444460"/>
              <a:gd name="connsiteY82" fmla="*/ 1798416 h 6295344"/>
              <a:gd name="connsiteX83" fmla="*/ 30428897 w 30444460"/>
              <a:gd name="connsiteY83" fmla="*/ 6289467 h 6295344"/>
              <a:gd name="connsiteX84" fmla="*/ 35015 w 30444460"/>
              <a:gd name="connsiteY84" fmla="*/ 6295344 h 6295344"/>
              <a:gd name="connsiteX85" fmla="*/ 0 w 30444460"/>
              <a:gd name="connsiteY85" fmla="*/ 3510693 h 6295344"/>
              <a:gd name="connsiteX86" fmla="*/ 187368 w 30444460"/>
              <a:gd name="connsiteY86" fmla="*/ 3429615 h 6295344"/>
              <a:gd name="connsiteX87" fmla="*/ 418042 w 30444460"/>
              <a:gd name="connsiteY87" fmla="*/ 3532213 h 6295344"/>
              <a:gd name="connsiteX88" fmla="*/ 694134 w 30444460"/>
              <a:gd name="connsiteY88" fmla="*/ 3426089 h 6295344"/>
              <a:gd name="connsiteX89" fmla="*/ 894158 w 30444460"/>
              <a:gd name="connsiteY89" fmla="*/ 3512107 h 6295344"/>
              <a:gd name="connsiteX90" fmla="*/ 1037033 w 30444460"/>
              <a:gd name="connsiteY90" fmla="*/ 3235882 h 6295344"/>
              <a:gd name="connsiteX91" fmla="*/ 1408507 w 30444460"/>
              <a:gd name="connsiteY91" fmla="*/ 3102532 h 6295344"/>
              <a:gd name="connsiteX92" fmla="*/ 1683367 w 30444460"/>
              <a:gd name="connsiteY92" fmla="*/ 3035856 h 6295344"/>
              <a:gd name="connsiteX93" fmla="*/ 1853814 w 30444460"/>
              <a:gd name="connsiteY93" fmla="*/ 2812770 h 6295344"/>
              <a:gd name="connsiteX94" fmla="*/ 1974130 w 30444460"/>
              <a:gd name="connsiteY94" fmla="*/ 2856886 h 6295344"/>
              <a:gd name="connsiteX95" fmla="*/ 2093806 w 30444460"/>
              <a:gd name="connsiteY95" fmla="*/ 2701479 h 6295344"/>
              <a:gd name="connsiteX96" fmla="*/ 2343099 w 30444460"/>
              <a:gd name="connsiteY96" fmla="*/ 2704486 h 6295344"/>
              <a:gd name="connsiteX97" fmla="*/ 2477813 w 30444460"/>
              <a:gd name="connsiteY97" fmla="*/ 2853378 h 6295344"/>
              <a:gd name="connsiteX98" fmla="*/ 2671962 w 30444460"/>
              <a:gd name="connsiteY98" fmla="*/ 2800739 h 6295344"/>
              <a:gd name="connsiteX99" fmla="*/ 3004835 w 30444460"/>
              <a:gd name="connsiteY99" fmla="*/ 2768655 h 6295344"/>
              <a:gd name="connsiteX100" fmla="*/ 3313506 w 30444460"/>
              <a:gd name="connsiteY100" fmla="*/ 2778682 h 6295344"/>
              <a:gd name="connsiteX101" fmla="*/ 3377814 w 30444460"/>
              <a:gd name="connsiteY101" fmla="*/ 2632297 h 6295344"/>
              <a:gd name="connsiteX102" fmla="*/ 3508160 w 30444460"/>
              <a:gd name="connsiteY102" fmla="*/ 2539470 h 6295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0444460" h="6295344">
                <a:moveTo>
                  <a:pt x="3508160" y="2539470"/>
                </a:moveTo>
                <a:cubicBezTo>
                  <a:pt x="3583786" y="2492314"/>
                  <a:pt x="3738602" y="2421894"/>
                  <a:pt x="3831572" y="2349360"/>
                </a:cubicBezTo>
                <a:cubicBezTo>
                  <a:pt x="3924542" y="2276826"/>
                  <a:pt x="3963690" y="2136847"/>
                  <a:pt x="4065980" y="2104266"/>
                </a:cubicBezTo>
                <a:cubicBezTo>
                  <a:pt x="4168270" y="2071685"/>
                  <a:pt x="4301250" y="2177937"/>
                  <a:pt x="4445313" y="2153874"/>
                </a:cubicBezTo>
                <a:cubicBezTo>
                  <a:pt x="4589376" y="2129811"/>
                  <a:pt x="4829021" y="1990770"/>
                  <a:pt x="4930357" y="1959890"/>
                </a:cubicBezTo>
                <a:cubicBezTo>
                  <a:pt x="5031693" y="1929010"/>
                  <a:pt x="4998449" y="2015812"/>
                  <a:pt x="5053327" y="1968592"/>
                </a:cubicBezTo>
                <a:cubicBezTo>
                  <a:pt x="5108205" y="1921372"/>
                  <a:pt x="5162046" y="1722530"/>
                  <a:pt x="5259625" y="1676570"/>
                </a:cubicBezTo>
                <a:cubicBezTo>
                  <a:pt x="5357204" y="1630610"/>
                  <a:pt x="5473082" y="2158782"/>
                  <a:pt x="5524501" y="2102406"/>
                </a:cubicBezTo>
                <a:cubicBezTo>
                  <a:pt x="5575921" y="2046030"/>
                  <a:pt x="5581777" y="1628673"/>
                  <a:pt x="5682442" y="1538341"/>
                </a:cubicBezTo>
                <a:cubicBezTo>
                  <a:pt x="5994526" y="1461664"/>
                  <a:pt x="5953943" y="1299209"/>
                  <a:pt x="6109441" y="1265136"/>
                </a:cubicBezTo>
                <a:cubicBezTo>
                  <a:pt x="6251779" y="1105444"/>
                  <a:pt x="6126942" y="935556"/>
                  <a:pt x="6231640" y="936175"/>
                </a:cubicBezTo>
                <a:cubicBezTo>
                  <a:pt x="6343026" y="907058"/>
                  <a:pt x="6651535" y="1101275"/>
                  <a:pt x="6777760" y="1090434"/>
                </a:cubicBezTo>
                <a:cubicBezTo>
                  <a:pt x="6885555" y="1065654"/>
                  <a:pt x="6901516" y="916972"/>
                  <a:pt x="6988993" y="871128"/>
                </a:cubicBezTo>
                <a:cubicBezTo>
                  <a:pt x="7087001" y="882899"/>
                  <a:pt x="7084203" y="777452"/>
                  <a:pt x="7178796" y="796322"/>
                </a:cubicBezTo>
                <a:cubicBezTo>
                  <a:pt x="7240128" y="764727"/>
                  <a:pt x="7433337" y="305471"/>
                  <a:pt x="7483944" y="280355"/>
                </a:cubicBezTo>
                <a:cubicBezTo>
                  <a:pt x="7534551" y="255239"/>
                  <a:pt x="7727750" y="391266"/>
                  <a:pt x="7778550" y="393124"/>
                </a:cubicBezTo>
                <a:cubicBezTo>
                  <a:pt x="7817345" y="392555"/>
                  <a:pt x="7844929" y="537462"/>
                  <a:pt x="7898593" y="603800"/>
                </a:cubicBezTo>
                <a:cubicBezTo>
                  <a:pt x="7945467" y="656095"/>
                  <a:pt x="8040660" y="771856"/>
                  <a:pt x="8129102" y="874291"/>
                </a:cubicBezTo>
                <a:cubicBezTo>
                  <a:pt x="8236999" y="1005909"/>
                  <a:pt x="8196385" y="1198344"/>
                  <a:pt x="8250698" y="1300484"/>
                </a:cubicBezTo>
                <a:cubicBezTo>
                  <a:pt x="8366146" y="1283393"/>
                  <a:pt x="8363849" y="1425996"/>
                  <a:pt x="8411204" y="1472135"/>
                </a:cubicBezTo>
                <a:cubicBezTo>
                  <a:pt x="8612241" y="1626156"/>
                  <a:pt x="8543744" y="1681618"/>
                  <a:pt x="8592585" y="1730324"/>
                </a:cubicBezTo>
                <a:cubicBezTo>
                  <a:pt x="8641426" y="1779030"/>
                  <a:pt x="8671655" y="1736876"/>
                  <a:pt x="8704249" y="1764370"/>
                </a:cubicBezTo>
                <a:cubicBezTo>
                  <a:pt x="8736843" y="1791864"/>
                  <a:pt x="8745930" y="1889445"/>
                  <a:pt x="8788151" y="1895288"/>
                </a:cubicBezTo>
                <a:cubicBezTo>
                  <a:pt x="8830372" y="1901131"/>
                  <a:pt x="8929176" y="1637354"/>
                  <a:pt x="8957575" y="1799431"/>
                </a:cubicBezTo>
                <a:cubicBezTo>
                  <a:pt x="8985974" y="1961508"/>
                  <a:pt x="9173768" y="1752373"/>
                  <a:pt x="9296036" y="1729536"/>
                </a:cubicBezTo>
                <a:cubicBezTo>
                  <a:pt x="9418304" y="1706699"/>
                  <a:pt x="9529343" y="1884105"/>
                  <a:pt x="9691183" y="1662409"/>
                </a:cubicBezTo>
                <a:cubicBezTo>
                  <a:pt x="9875694" y="1788278"/>
                  <a:pt x="9871296" y="1708750"/>
                  <a:pt x="9995093" y="1668743"/>
                </a:cubicBezTo>
                <a:cubicBezTo>
                  <a:pt x="10118890" y="1628736"/>
                  <a:pt x="10303276" y="1451126"/>
                  <a:pt x="10433963" y="1422365"/>
                </a:cubicBezTo>
                <a:cubicBezTo>
                  <a:pt x="10564650" y="1393604"/>
                  <a:pt x="10759455" y="1617365"/>
                  <a:pt x="10892555" y="1692633"/>
                </a:cubicBezTo>
                <a:cubicBezTo>
                  <a:pt x="11025655" y="1767901"/>
                  <a:pt x="11118868" y="1688341"/>
                  <a:pt x="11209898" y="1722857"/>
                </a:cubicBezTo>
                <a:cubicBezTo>
                  <a:pt x="11300928" y="1757373"/>
                  <a:pt x="11297062" y="1917360"/>
                  <a:pt x="11438733" y="1899730"/>
                </a:cubicBezTo>
                <a:cubicBezTo>
                  <a:pt x="11580404" y="1882100"/>
                  <a:pt x="11867871" y="1733978"/>
                  <a:pt x="12014591" y="1481067"/>
                </a:cubicBezTo>
                <a:cubicBezTo>
                  <a:pt x="12217979" y="1485053"/>
                  <a:pt x="12252536" y="1601105"/>
                  <a:pt x="12455056" y="1560954"/>
                </a:cubicBezTo>
                <a:cubicBezTo>
                  <a:pt x="12583504" y="1560954"/>
                  <a:pt x="12671282" y="1602538"/>
                  <a:pt x="12841948" y="1647298"/>
                </a:cubicBezTo>
                <a:cubicBezTo>
                  <a:pt x="12978612" y="1616503"/>
                  <a:pt x="12995476" y="1459282"/>
                  <a:pt x="13275046" y="1376170"/>
                </a:cubicBezTo>
                <a:cubicBezTo>
                  <a:pt x="13416717" y="1298094"/>
                  <a:pt x="13720713" y="1367878"/>
                  <a:pt x="13873315" y="1329953"/>
                </a:cubicBezTo>
                <a:cubicBezTo>
                  <a:pt x="14025917" y="1292028"/>
                  <a:pt x="14092427" y="1206546"/>
                  <a:pt x="14190658" y="1148620"/>
                </a:cubicBezTo>
                <a:cubicBezTo>
                  <a:pt x="14254887" y="969798"/>
                  <a:pt x="14200133" y="957207"/>
                  <a:pt x="14462702" y="982394"/>
                </a:cubicBezTo>
                <a:cubicBezTo>
                  <a:pt x="14566594" y="964763"/>
                  <a:pt x="14610006" y="1188910"/>
                  <a:pt x="14836679" y="1224170"/>
                </a:cubicBezTo>
                <a:cubicBezTo>
                  <a:pt x="14997234" y="1261948"/>
                  <a:pt x="15295689" y="1365213"/>
                  <a:pt x="15460033" y="1360177"/>
                </a:cubicBezTo>
                <a:cubicBezTo>
                  <a:pt x="15669710" y="1279582"/>
                  <a:pt x="15643288" y="1251882"/>
                  <a:pt x="15822742" y="1193955"/>
                </a:cubicBezTo>
                <a:cubicBezTo>
                  <a:pt x="15922856" y="1146102"/>
                  <a:pt x="16015384" y="1234248"/>
                  <a:pt x="16128719" y="1178839"/>
                </a:cubicBezTo>
                <a:cubicBezTo>
                  <a:pt x="16242055" y="1078096"/>
                  <a:pt x="16311967" y="916908"/>
                  <a:pt x="16502755" y="861499"/>
                </a:cubicBezTo>
                <a:cubicBezTo>
                  <a:pt x="16693543" y="806090"/>
                  <a:pt x="17048667" y="758235"/>
                  <a:pt x="17205446" y="740604"/>
                </a:cubicBezTo>
                <a:cubicBezTo>
                  <a:pt x="17362225" y="722973"/>
                  <a:pt x="17364094" y="891714"/>
                  <a:pt x="17454761" y="1012609"/>
                </a:cubicBezTo>
                <a:cubicBezTo>
                  <a:pt x="17590765" y="1163727"/>
                  <a:pt x="17588898" y="858979"/>
                  <a:pt x="17749463" y="831275"/>
                </a:cubicBezTo>
                <a:cubicBezTo>
                  <a:pt x="17853355" y="775866"/>
                  <a:pt x="17971010" y="882909"/>
                  <a:pt x="18066781" y="816163"/>
                </a:cubicBezTo>
                <a:cubicBezTo>
                  <a:pt x="18233010" y="700313"/>
                  <a:pt x="18257585" y="589489"/>
                  <a:pt x="18406816" y="589490"/>
                </a:cubicBezTo>
                <a:cubicBezTo>
                  <a:pt x="18488041" y="556748"/>
                  <a:pt x="18493686" y="828752"/>
                  <a:pt x="18565466" y="816159"/>
                </a:cubicBezTo>
                <a:cubicBezTo>
                  <a:pt x="18637246" y="803566"/>
                  <a:pt x="18669379" y="579414"/>
                  <a:pt x="18837499" y="513931"/>
                </a:cubicBezTo>
                <a:cubicBezTo>
                  <a:pt x="18918724" y="458523"/>
                  <a:pt x="19030150" y="554230"/>
                  <a:pt x="19052813" y="483708"/>
                </a:cubicBezTo>
                <a:cubicBezTo>
                  <a:pt x="19075476" y="413186"/>
                  <a:pt x="19137816" y="413184"/>
                  <a:pt x="19188817" y="332589"/>
                </a:cubicBezTo>
                <a:cubicBezTo>
                  <a:pt x="19243593" y="161322"/>
                  <a:pt x="19290816" y="5174"/>
                  <a:pt x="19358822" y="137"/>
                </a:cubicBezTo>
                <a:cubicBezTo>
                  <a:pt x="19426828" y="-4900"/>
                  <a:pt x="19440064" y="131104"/>
                  <a:pt x="19562850" y="226810"/>
                </a:cubicBezTo>
                <a:cubicBezTo>
                  <a:pt x="19685636" y="322516"/>
                  <a:pt x="19955754" y="569336"/>
                  <a:pt x="20106870" y="770824"/>
                </a:cubicBezTo>
                <a:cubicBezTo>
                  <a:pt x="20257986" y="972312"/>
                  <a:pt x="20328045" y="1209393"/>
                  <a:pt x="20446887" y="1224170"/>
                </a:cubicBezTo>
                <a:cubicBezTo>
                  <a:pt x="20565729" y="1238947"/>
                  <a:pt x="20677498" y="1041325"/>
                  <a:pt x="20794612" y="960732"/>
                </a:cubicBezTo>
                <a:cubicBezTo>
                  <a:pt x="20899071" y="812638"/>
                  <a:pt x="20992628" y="725167"/>
                  <a:pt x="21149572" y="740613"/>
                </a:cubicBezTo>
                <a:cubicBezTo>
                  <a:pt x="21395134" y="705353"/>
                  <a:pt x="21189735" y="1196745"/>
                  <a:pt x="21761588" y="952161"/>
                </a:cubicBezTo>
                <a:cubicBezTo>
                  <a:pt x="21907032" y="1022597"/>
                  <a:pt x="21869113" y="1319295"/>
                  <a:pt x="21933648" y="1399472"/>
                </a:cubicBezTo>
                <a:cubicBezTo>
                  <a:pt x="21998183" y="1479649"/>
                  <a:pt x="22090432" y="1396367"/>
                  <a:pt x="22174114" y="1331973"/>
                </a:cubicBezTo>
                <a:cubicBezTo>
                  <a:pt x="22313896" y="1437754"/>
                  <a:pt x="22448499" y="1600116"/>
                  <a:pt x="22600279" y="1586850"/>
                </a:cubicBezTo>
                <a:cubicBezTo>
                  <a:pt x="22845842" y="1722854"/>
                  <a:pt x="22802135" y="1529703"/>
                  <a:pt x="22920267" y="1286128"/>
                </a:cubicBezTo>
                <a:cubicBezTo>
                  <a:pt x="23020094" y="1156463"/>
                  <a:pt x="23099888" y="1185138"/>
                  <a:pt x="23224558" y="1180102"/>
                </a:cubicBezTo>
                <a:cubicBezTo>
                  <a:pt x="23349228" y="1175066"/>
                  <a:pt x="23507979" y="957791"/>
                  <a:pt x="23642975" y="952166"/>
                </a:cubicBezTo>
                <a:cubicBezTo>
                  <a:pt x="23777971" y="946541"/>
                  <a:pt x="23844478" y="1100517"/>
                  <a:pt x="23996568" y="1264475"/>
                </a:cubicBezTo>
                <a:cubicBezTo>
                  <a:pt x="24211942" y="1124695"/>
                  <a:pt x="24159128" y="921060"/>
                  <a:pt x="24403655" y="1024700"/>
                </a:cubicBezTo>
                <a:cubicBezTo>
                  <a:pt x="24525996" y="985326"/>
                  <a:pt x="24598230" y="1157434"/>
                  <a:pt x="24781237" y="1281349"/>
                </a:cubicBezTo>
                <a:cubicBezTo>
                  <a:pt x="24964244" y="1405264"/>
                  <a:pt x="25094597" y="1641633"/>
                  <a:pt x="25425761" y="1717569"/>
                </a:cubicBezTo>
                <a:cubicBezTo>
                  <a:pt x="25617710" y="1793505"/>
                  <a:pt x="25780303" y="1542528"/>
                  <a:pt x="25882306" y="1500719"/>
                </a:cubicBezTo>
                <a:cubicBezTo>
                  <a:pt x="25984310" y="1458910"/>
                  <a:pt x="26046218" y="1627022"/>
                  <a:pt x="26113717" y="1517337"/>
                </a:cubicBezTo>
                <a:cubicBezTo>
                  <a:pt x="26242541" y="1450259"/>
                  <a:pt x="26247157" y="1091615"/>
                  <a:pt x="26337920" y="1078854"/>
                </a:cubicBezTo>
                <a:cubicBezTo>
                  <a:pt x="26428683" y="1066093"/>
                  <a:pt x="26514327" y="1305734"/>
                  <a:pt x="26658298" y="1440772"/>
                </a:cubicBezTo>
                <a:cubicBezTo>
                  <a:pt x="26802269" y="1575810"/>
                  <a:pt x="26781006" y="1468755"/>
                  <a:pt x="27201746" y="1889083"/>
                </a:cubicBezTo>
                <a:cubicBezTo>
                  <a:pt x="27424641" y="2080496"/>
                  <a:pt x="27376583" y="2483243"/>
                  <a:pt x="27619766" y="1926358"/>
                </a:cubicBezTo>
                <a:cubicBezTo>
                  <a:pt x="27745790" y="1816633"/>
                  <a:pt x="27833211" y="1797411"/>
                  <a:pt x="27957882" y="1736964"/>
                </a:cubicBezTo>
                <a:cubicBezTo>
                  <a:pt x="28047984" y="1691336"/>
                  <a:pt x="28191198" y="1861468"/>
                  <a:pt x="28261625" y="1821337"/>
                </a:cubicBezTo>
                <a:cubicBezTo>
                  <a:pt x="28332052" y="1781206"/>
                  <a:pt x="28256874" y="1552470"/>
                  <a:pt x="28380443" y="1496179"/>
                </a:cubicBezTo>
                <a:cubicBezTo>
                  <a:pt x="28614672" y="1430696"/>
                  <a:pt x="28682674" y="1319882"/>
                  <a:pt x="28901792" y="1314846"/>
                </a:cubicBezTo>
                <a:cubicBezTo>
                  <a:pt x="29054954" y="1295916"/>
                  <a:pt x="29116563" y="1441782"/>
                  <a:pt x="29274102" y="1686340"/>
                </a:cubicBezTo>
                <a:cubicBezTo>
                  <a:pt x="29469608" y="1576531"/>
                  <a:pt x="29504525" y="1396657"/>
                  <a:pt x="29695151" y="1465960"/>
                </a:cubicBezTo>
                <a:cubicBezTo>
                  <a:pt x="29834367" y="1435023"/>
                  <a:pt x="30275816" y="1462187"/>
                  <a:pt x="30400485" y="1399472"/>
                </a:cubicBezTo>
                <a:cubicBezTo>
                  <a:pt x="30449219" y="1556127"/>
                  <a:pt x="30438435" y="983417"/>
                  <a:pt x="30443170" y="1798416"/>
                </a:cubicBezTo>
                <a:cubicBezTo>
                  <a:pt x="30447905" y="2613415"/>
                  <a:pt x="30438794" y="4105140"/>
                  <a:pt x="30428897" y="6289467"/>
                </a:cubicBezTo>
                <a:lnTo>
                  <a:pt x="35015" y="6295344"/>
                </a:lnTo>
                <a:cubicBezTo>
                  <a:pt x="27172" y="5725450"/>
                  <a:pt x="12606" y="3936774"/>
                  <a:pt x="0" y="3510693"/>
                </a:cubicBezTo>
                <a:cubicBezTo>
                  <a:pt x="31756" y="3418812"/>
                  <a:pt x="105017" y="3496290"/>
                  <a:pt x="187368" y="3429615"/>
                </a:cubicBezTo>
                <a:cubicBezTo>
                  <a:pt x="330050" y="3491721"/>
                  <a:pt x="378553" y="3627463"/>
                  <a:pt x="418042" y="3532213"/>
                </a:cubicBezTo>
                <a:cubicBezTo>
                  <a:pt x="448012" y="3292694"/>
                  <a:pt x="614781" y="3429440"/>
                  <a:pt x="694134" y="3426089"/>
                </a:cubicBezTo>
                <a:cubicBezTo>
                  <a:pt x="773487" y="3422738"/>
                  <a:pt x="837008" y="3543808"/>
                  <a:pt x="894158" y="3512107"/>
                </a:cubicBezTo>
                <a:cubicBezTo>
                  <a:pt x="951308" y="3480406"/>
                  <a:pt x="949721" y="3340657"/>
                  <a:pt x="1037033" y="3235882"/>
                </a:cubicBezTo>
                <a:cubicBezTo>
                  <a:pt x="1295602" y="3131301"/>
                  <a:pt x="1303732" y="3167619"/>
                  <a:pt x="1408507" y="3102532"/>
                </a:cubicBezTo>
                <a:cubicBezTo>
                  <a:pt x="1527342" y="3053319"/>
                  <a:pt x="1578592" y="3061256"/>
                  <a:pt x="1683367" y="3035856"/>
                </a:cubicBezTo>
                <a:cubicBezTo>
                  <a:pt x="1759507" y="3024326"/>
                  <a:pt x="1798024" y="2842932"/>
                  <a:pt x="1853814" y="2812770"/>
                </a:cubicBezTo>
                <a:cubicBezTo>
                  <a:pt x="1893669" y="2786451"/>
                  <a:pt x="1938810" y="2872092"/>
                  <a:pt x="1974130" y="2856886"/>
                </a:cubicBezTo>
                <a:cubicBezTo>
                  <a:pt x="2009450" y="2841680"/>
                  <a:pt x="2034985" y="2713510"/>
                  <a:pt x="2093806" y="2701479"/>
                </a:cubicBezTo>
                <a:cubicBezTo>
                  <a:pt x="2152627" y="2689448"/>
                  <a:pt x="2257040" y="2700558"/>
                  <a:pt x="2343099" y="2704486"/>
                </a:cubicBezTo>
                <a:cubicBezTo>
                  <a:pt x="2381031" y="2772582"/>
                  <a:pt x="2389605" y="2868668"/>
                  <a:pt x="2477813" y="2853378"/>
                </a:cubicBezTo>
                <a:cubicBezTo>
                  <a:pt x="2531955" y="2865410"/>
                  <a:pt x="2584125" y="2814859"/>
                  <a:pt x="2671962" y="2800739"/>
                </a:cubicBezTo>
                <a:cubicBezTo>
                  <a:pt x="2759799" y="2786619"/>
                  <a:pt x="2897911" y="2772331"/>
                  <a:pt x="3004835" y="2768655"/>
                </a:cubicBezTo>
                <a:cubicBezTo>
                  <a:pt x="3111759" y="2764979"/>
                  <a:pt x="3251343" y="2801408"/>
                  <a:pt x="3313506" y="2778682"/>
                </a:cubicBezTo>
                <a:cubicBezTo>
                  <a:pt x="3349647" y="2743255"/>
                  <a:pt x="3349694" y="2703818"/>
                  <a:pt x="3377814" y="2632297"/>
                </a:cubicBezTo>
                <a:cubicBezTo>
                  <a:pt x="3415414" y="2550054"/>
                  <a:pt x="3442486" y="2573587"/>
                  <a:pt x="3508160" y="2539470"/>
                </a:cubicBezTo>
                <a:close/>
              </a:path>
            </a:pathLst>
          </a:custGeom>
          <a:gradFill>
            <a:gsLst>
              <a:gs pos="0">
                <a:srgbClr val="17140F"/>
              </a:gs>
              <a:gs pos="80000">
                <a:srgbClr val="453C2B"/>
              </a:gs>
              <a:gs pos="99000">
                <a:srgbClr val="744F2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solidFill>
            </a:endParaRPr>
          </a:p>
        </p:txBody>
      </p:sp>
      <p:sp>
        <p:nvSpPr>
          <p:cNvPr id="7" name="gravel"/>
          <p:cNvSpPr>
            <a:spLocks/>
          </p:cNvSpPr>
          <p:nvPr userDrawn="1"/>
        </p:nvSpPr>
        <p:spPr bwMode="auto">
          <a:xfrm>
            <a:off x="10510" y="4583060"/>
            <a:ext cx="9144000" cy="436563"/>
          </a:xfrm>
          <a:custGeom>
            <a:avLst/>
            <a:gdLst>
              <a:gd name="T0" fmla="*/ 0 w 4608"/>
              <a:gd name="T1" fmla="*/ 32 h 217"/>
              <a:gd name="T2" fmla="*/ 220 w 4608"/>
              <a:gd name="T3" fmla="*/ 32 h 217"/>
              <a:gd name="T4" fmla="*/ 356 w 4608"/>
              <a:gd name="T5" fmla="*/ 44 h 217"/>
              <a:gd name="T6" fmla="*/ 524 w 4608"/>
              <a:gd name="T7" fmla="*/ 24 h 217"/>
              <a:gd name="T8" fmla="*/ 714 w 4608"/>
              <a:gd name="T9" fmla="*/ 0 h 217"/>
              <a:gd name="T10" fmla="*/ 846 w 4608"/>
              <a:gd name="T11" fmla="*/ 34 h 217"/>
              <a:gd name="T12" fmla="*/ 1054 w 4608"/>
              <a:gd name="T13" fmla="*/ 40 h 217"/>
              <a:gd name="T14" fmla="*/ 1346 w 4608"/>
              <a:gd name="T15" fmla="*/ 38 h 217"/>
              <a:gd name="T16" fmla="*/ 1522 w 4608"/>
              <a:gd name="T17" fmla="*/ 50 h 217"/>
              <a:gd name="T18" fmla="*/ 1648 w 4608"/>
              <a:gd name="T19" fmla="*/ 44 h 217"/>
              <a:gd name="T20" fmla="*/ 1836 w 4608"/>
              <a:gd name="T21" fmla="*/ 26 h 217"/>
              <a:gd name="T22" fmla="*/ 2044 w 4608"/>
              <a:gd name="T23" fmla="*/ 36 h 217"/>
              <a:gd name="T24" fmla="*/ 2342 w 4608"/>
              <a:gd name="T25" fmla="*/ 32 h 217"/>
              <a:gd name="T26" fmla="*/ 2604 w 4608"/>
              <a:gd name="T27" fmla="*/ 56 h 217"/>
              <a:gd name="T28" fmla="*/ 2846 w 4608"/>
              <a:gd name="T29" fmla="*/ 28 h 217"/>
              <a:gd name="T30" fmla="*/ 3178 w 4608"/>
              <a:gd name="T31" fmla="*/ 34 h 217"/>
              <a:gd name="T32" fmla="*/ 3478 w 4608"/>
              <a:gd name="T33" fmla="*/ 36 h 217"/>
              <a:gd name="T34" fmla="*/ 3790 w 4608"/>
              <a:gd name="T35" fmla="*/ 60 h 217"/>
              <a:gd name="T36" fmla="*/ 4192 w 4608"/>
              <a:gd name="T37" fmla="*/ 56 h 217"/>
              <a:gd name="T38" fmla="*/ 4608 w 4608"/>
              <a:gd name="T39" fmla="*/ 62 h 217"/>
              <a:gd name="T40" fmla="*/ 4608 w 4608"/>
              <a:gd name="T41" fmla="*/ 217 h 217"/>
              <a:gd name="T42" fmla="*/ 0 w 4608"/>
              <a:gd name="T43" fmla="*/ 217 h 217"/>
              <a:gd name="T44" fmla="*/ 0 w 4608"/>
              <a:gd name="T45" fmla="*/ 3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08" h="217">
                <a:moveTo>
                  <a:pt x="0" y="32"/>
                </a:moveTo>
                <a:cubicBezTo>
                  <a:pt x="56" y="40"/>
                  <a:pt x="172" y="16"/>
                  <a:pt x="220" y="32"/>
                </a:cubicBezTo>
                <a:cubicBezTo>
                  <a:pt x="268" y="48"/>
                  <a:pt x="336" y="52"/>
                  <a:pt x="356" y="44"/>
                </a:cubicBezTo>
                <a:cubicBezTo>
                  <a:pt x="376" y="36"/>
                  <a:pt x="436" y="24"/>
                  <a:pt x="524" y="24"/>
                </a:cubicBezTo>
                <a:cubicBezTo>
                  <a:pt x="612" y="24"/>
                  <a:pt x="672" y="0"/>
                  <a:pt x="714" y="0"/>
                </a:cubicBezTo>
                <a:cubicBezTo>
                  <a:pt x="774" y="0"/>
                  <a:pt x="806" y="30"/>
                  <a:pt x="846" y="34"/>
                </a:cubicBezTo>
                <a:cubicBezTo>
                  <a:pt x="886" y="38"/>
                  <a:pt x="986" y="46"/>
                  <a:pt x="1054" y="40"/>
                </a:cubicBezTo>
                <a:cubicBezTo>
                  <a:pt x="1122" y="34"/>
                  <a:pt x="1296" y="46"/>
                  <a:pt x="1346" y="38"/>
                </a:cubicBezTo>
                <a:cubicBezTo>
                  <a:pt x="1396" y="30"/>
                  <a:pt x="1488" y="44"/>
                  <a:pt x="1522" y="50"/>
                </a:cubicBezTo>
                <a:cubicBezTo>
                  <a:pt x="1556" y="56"/>
                  <a:pt x="1576" y="46"/>
                  <a:pt x="1648" y="44"/>
                </a:cubicBezTo>
                <a:cubicBezTo>
                  <a:pt x="1720" y="42"/>
                  <a:pt x="1768" y="30"/>
                  <a:pt x="1836" y="26"/>
                </a:cubicBezTo>
                <a:cubicBezTo>
                  <a:pt x="1904" y="22"/>
                  <a:pt x="1996" y="32"/>
                  <a:pt x="2044" y="36"/>
                </a:cubicBezTo>
                <a:cubicBezTo>
                  <a:pt x="2092" y="40"/>
                  <a:pt x="2290" y="36"/>
                  <a:pt x="2342" y="32"/>
                </a:cubicBezTo>
                <a:cubicBezTo>
                  <a:pt x="2394" y="28"/>
                  <a:pt x="2548" y="56"/>
                  <a:pt x="2604" y="56"/>
                </a:cubicBezTo>
                <a:cubicBezTo>
                  <a:pt x="2660" y="56"/>
                  <a:pt x="2764" y="24"/>
                  <a:pt x="2846" y="28"/>
                </a:cubicBezTo>
                <a:cubicBezTo>
                  <a:pt x="2928" y="32"/>
                  <a:pt x="3070" y="36"/>
                  <a:pt x="3178" y="34"/>
                </a:cubicBezTo>
                <a:cubicBezTo>
                  <a:pt x="3286" y="32"/>
                  <a:pt x="3418" y="28"/>
                  <a:pt x="3478" y="36"/>
                </a:cubicBezTo>
                <a:cubicBezTo>
                  <a:pt x="3538" y="44"/>
                  <a:pt x="3670" y="68"/>
                  <a:pt x="3790" y="60"/>
                </a:cubicBezTo>
                <a:cubicBezTo>
                  <a:pt x="3910" y="52"/>
                  <a:pt x="4102" y="46"/>
                  <a:pt x="4192" y="56"/>
                </a:cubicBezTo>
                <a:cubicBezTo>
                  <a:pt x="4282" y="66"/>
                  <a:pt x="4566" y="64"/>
                  <a:pt x="4608" y="62"/>
                </a:cubicBezTo>
                <a:cubicBezTo>
                  <a:pt x="4608" y="104"/>
                  <a:pt x="4608" y="146"/>
                  <a:pt x="4608" y="217"/>
                </a:cubicBezTo>
                <a:cubicBezTo>
                  <a:pt x="4530" y="217"/>
                  <a:pt x="94" y="217"/>
                  <a:pt x="0" y="217"/>
                </a:cubicBezTo>
                <a:cubicBezTo>
                  <a:pt x="0" y="174"/>
                  <a:pt x="0" y="32"/>
                  <a:pt x="0" y="32"/>
                </a:cubicBezTo>
                <a:close/>
              </a:path>
            </a:pathLst>
          </a:custGeom>
          <a:solidFill>
            <a:srgbClr val="744F26"/>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8" name="Road"/>
          <p:cNvGrpSpPr>
            <a:grpSpLocks noChangeAspect="1"/>
          </p:cNvGrpSpPr>
          <p:nvPr userDrawn="1"/>
        </p:nvGrpSpPr>
        <p:grpSpPr bwMode="auto">
          <a:xfrm>
            <a:off x="0" y="4825402"/>
            <a:ext cx="9144000" cy="327025"/>
            <a:chOff x="0" y="3033"/>
            <a:chExt cx="5760" cy="206"/>
          </a:xfrm>
          <a:gradFill>
            <a:gsLst>
              <a:gs pos="0">
                <a:schemeClr val="tx1">
                  <a:lumMod val="65000"/>
                  <a:lumOff val="35000"/>
                </a:schemeClr>
              </a:gs>
              <a:gs pos="92000">
                <a:schemeClr val="tx1">
                  <a:lumMod val="50000"/>
                  <a:lumOff val="50000"/>
                </a:schemeClr>
              </a:gs>
            </a:gsLst>
            <a:lin ang="5400000" scaled="0"/>
          </a:gradFill>
        </p:grpSpPr>
        <p:sp>
          <p:nvSpPr>
            <p:cNvPr id="9" name="Rectangle 5"/>
            <p:cNvSpPr>
              <a:spLocks noChangeArrowheads="1"/>
            </p:cNvSpPr>
            <p:nvPr/>
          </p:nvSpPr>
          <p:spPr bwMode="auto">
            <a:xfrm>
              <a:off x="0" y="3033"/>
              <a:ext cx="5760" cy="206"/>
            </a:xfrm>
            <a:prstGeom prst="rect">
              <a:avLst/>
            </a:prstGeom>
            <a:gradFill>
              <a:gsLst>
                <a:gs pos="0">
                  <a:schemeClr val="tx1">
                    <a:lumMod val="75000"/>
                    <a:lumOff val="25000"/>
                  </a:schemeClr>
                </a:gs>
                <a:gs pos="92000">
                  <a:schemeClr val="tx1">
                    <a:lumMod val="65000"/>
                    <a:lumOff val="35000"/>
                  </a:schemeClr>
                </a:gs>
              </a:gsLst>
              <a:lin ang="5400000" scaled="0"/>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Rectangle 6"/>
            <p:cNvSpPr>
              <a:spLocks noChangeArrowheads="1"/>
            </p:cNvSpPr>
            <p:nvPr/>
          </p:nvSpPr>
          <p:spPr bwMode="auto">
            <a:xfrm>
              <a:off x="0" y="3051"/>
              <a:ext cx="5760" cy="17"/>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 name="Stars"/>
          <p:cNvGrpSpPr>
            <a:grpSpLocks noChangeAspect="1"/>
          </p:cNvGrpSpPr>
          <p:nvPr userDrawn="1"/>
        </p:nvGrpSpPr>
        <p:grpSpPr bwMode="auto">
          <a:xfrm>
            <a:off x="304800" y="130202"/>
            <a:ext cx="8514030" cy="1781147"/>
            <a:chOff x="0" y="-1"/>
            <a:chExt cx="5760" cy="1205"/>
          </a:xfrm>
        </p:grpSpPr>
        <p:sp>
          <p:nvSpPr>
            <p:cNvPr id="12" name="AutoShape 3"/>
            <p:cNvSpPr>
              <a:spLocks noChangeAspect="1" noChangeArrowheads="1" noTextEdit="1"/>
            </p:cNvSpPr>
            <p:nvPr/>
          </p:nvSpPr>
          <p:spPr bwMode="auto">
            <a:xfrm>
              <a:off x="0" y="-1"/>
              <a:ext cx="5760" cy="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Oval 5"/>
            <p:cNvSpPr>
              <a:spLocks noChangeArrowheads="1"/>
            </p:cNvSpPr>
            <p:nvPr/>
          </p:nvSpPr>
          <p:spPr bwMode="auto">
            <a:xfrm>
              <a:off x="1650" y="307"/>
              <a:ext cx="40" cy="40"/>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Oval 6"/>
            <p:cNvSpPr>
              <a:spLocks noChangeArrowheads="1"/>
            </p:cNvSpPr>
            <p:nvPr/>
          </p:nvSpPr>
          <p:spPr bwMode="auto">
            <a:xfrm>
              <a:off x="2084" y="474"/>
              <a:ext cx="41" cy="41"/>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Oval 7"/>
            <p:cNvSpPr>
              <a:spLocks noChangeArrowheads="1"/>
            </p:cNvSpPr>
            <p:nvPr/>
          </p:nvSpPr>
          <p:spPr bwMode="auto">
            <a:xfrm>
              <a:off x="2139" y="128"/>
              <a:ext cx="22"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Oval 8"/>
            <p:cNvSpPr>
              <a:spLocks noChangeArrowheads="1"/>
            </p:cNvSpPr>
            <p:nvPr/>
          </p:nvSpPr>
          <p:spPr bwMode="auto">
            <a:xfrm>
              <a:off x="1634" y="625"/>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Oval 9"/>
            <p:cNvSpPr>
              <a:spLocks noChangeArrowheads="1"/>
            </p:cNvSpPr>
            <p:nvPr/>
          </p:nvSpPr>
          <p:spPr bwMode="auto">
            <a:xfrm>
              <a:off x="215" y="280"/>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Oval 10"/>
            <p:cNvSpPr>
              <a:spLocks noChangeArrowheads="1"/>
            </p:cNvSpPr>
            <p:nvPr/>
          </p:nvSpPr>
          <p:spPr bwMode="auto">
            <a:xfrm>
              <a:off x="1537" y="181"/>
              <a:ext cx="23" cy="25"/>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Oval 11"/>
            <p:cNvSpPr>
              <a:spLocks noChangeArrowheads="1"/>
            </p:cNvSpPr>
            <p:nvPr/>
          </p:nvSpPr>
          <p:spPr bwMode="auto">
            <a:xfrm>
              <a:off x="2035" y="486"/>
              <a:ext cx="24"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Oval 12"/>
            <p:cNvSpPr>
              <a:spLocks noChangeArrowheads="1"/>
            </p:cNvSpPr>
            <p:nvPr/>
          </p:nvSpPr>
          <p:spPr bwMode="auto">
            <a:xfrm>
              <a:off x="2407" y="323"/>
              <a:ext cx="22"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Oval 14"/>
            <p:cNvSpPr>
              <a:spLocks noChangeArrowheads="1"/>
            </p:cNvSpPr>
            <p:nvPr/>
          </p:nvSpPr>
          <p:spPr bwMode="auto">
            <a:xfrm>
              <a:off x="1562" y="56"/>
              <a:ext cx="17"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Oval 15"/>
            <p:cNvSpPr>
              <a:spLocks noChangeArrowheads="1"/>
            </p:cNvSpPr>
            <p:nvPr/>
          </p:nvSpPr>
          <p:spPr bwMode="auto">
            <a:xfrm>
              <a:off x="1866" y="370"/>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Oval 16"/>
            <p:cNvSpPr>
              <a:spLocks noChangeArrowheads="1"/>
            </p:cNvSpPr>
            <p:nvPr/>
          </p:nvSpPr>
          <p:spPr bwMode="auto">
            <a:xfrm>
              <a:off x="1484" y="450"/>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Oval 19"/>
            <p:cNvSpPr>
              <a:spLocks noChangeArrowheads="1"/>
            </p:cNvSpPr>
            <p:nvPr/>
          </p:nvSpPr>
          <p:spPr bwMode="auto">
            <a:xfrm>
              <a:off x="1285" y="188"/>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Oval 21"/>
            <p:cNvSpPr>
              <a:spLocks noChangeArrowheads="1"/>
            </p:cNvSpPr>
            <p:nvPr/>
          </p:nvSpPr>
          <p:spPr bwMode="auto">
            <a:xfrm>
              <a:off x="2257" y="249"/>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Oval 22"/>
            <p:cNvSpPr>
              <a:spLocks noChangeArrowheads="1"/>
            </p:cNvSpPr>
            <p:nvPr/>
          </p:nvSpPr>
          <p:spPr bwMode="auto">
            <a:xfrm>
              <a:off x="1996" y="726"/>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Oval 24"/>
            <p:cNvSpPr>
              <a:spLocks noChangeArrowheads="1"/>
            </p:cNvSpPr>
            <p:nvPr/>
          </p:nvSpPr>
          <p:spPr bwMode="auto">
            <a:xfrm>
              <a:off x="1035" y="155"/>
              <a:ext cx="15"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Oval 25"/>
            <p:cNvSpPr>
              <a:spLocks noChangeArrowheads="1"/>
            </p:cNvSpPr>
            <p:nvPr/>
          </p:nvSpPr>
          <p:spPr bwMode="auto">
            <a:xfrm>
              <a:off x="52" y="56"/>
              <a:ext cx="16"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Oval 27"/>
            <p:cNvSpPr>
              <a:spLocks noChangeArrowheads="1"/>
            </p:cNvSpPr>
            <p:nvPr/>
          </p:nvSpPr>
          <p:spPr bwMode="auto">
            <a:xfrm>
              <a:off x="945" y="45"/>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Oval 28"/>
            <p:cNvSpPr>
              <a:spLocks noChangeArrowheads="1"/>
            </p:cNvSpPr>
            <p:nvPr/>
          </p:nvSpPr>
          <p:spPr bwMode="auto">
            <a:xfrm>
              <a:off x="904" y="249"/>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Oval 29"/>
            <p:cNvSpPr>
              <a:spLocks noChangeArrowheads="1"/>
            </p:cNvSpPr>
            <p:nvPr/>
          </p:nvSpPr>
          <p:spPr bwMode="auto">
            <a:xfrm>
              <a:off x="580" y="508"/>
              <a:ext cx="15" cy="17"/>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Oval 30"/>
            <p:cNvSpPr>
              <a:spLocks noChangeArrowheads="1"/>
            </p:cNvSpPr>
            <p:nvPr/>
          </p:nvSpPr>
          <p:spPr bwMode="auto">
            <a:xfrm>
              <a:off x="924" y="83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Oval 31"/>
            <p:cNvSpPr>
              <a:spLocks noChangeArrowheads="1"/>
            </p:cNvSpPr>
            <p:nvPr/>
          </p:nvSpPr>
          <p:spPr bwMode="auto">
            <a:xfrm>
              <a:off x="1385" y="1141"/>
              <a:ext cx="17"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Oval 32"/>
            <p:cNvSpPr>
              <a:spLocks noChangeArrowheads="1"/>
            </p:cNvSpPr>
            <p:nvPr/>
          </p:nvSpPr>
          <p:spPr bwMode="auto">
            <a:xfrm>
              <a:off x="1761" y="992"/>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Oval 33"/>
            <p:cNvSpPr>
              <a:spLocks noChangeArrowheads="1"/>
            </p:cNvSpPr>
            <p:nvPr/>
          </p:nvSpPr>
          <p:spPr bwMode="auto">
            <a:xfrm>
              <a:off x="1091" y="1066"/>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Oval 34"/>
            <p:cNvSpPr>
              <a:spLocks noChangeArrowheads="1"/>
            </p:cNvSpPr>
            <p:nvPr/>
          </p:nvSpPr>
          <p:spPr bwMode="auto">
            <a:xfrm>
              <a:off x="2372" y="1100"/>
              <a:ext cx="17"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Oval 35"/>
            <p:cNvSpPr>
              <a:spLocks noChangeArrowheads="1"/>
            </p:cNvSpPr>
            <p:nvPr/>
          </p:nvSpPr>
          <p:spPr bwMode="auto">
            <a:xfrm>
              <a:off x="2309" y="824"/>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Oval 36"/>
            <p:cNvSpPr>
              <a:spLocks noChangeArrowheads="1"/>
            </p:cNvSpPr>
            <p:nvPr/>
          </p:nvSpPr>
          <p:spPr bwMode="auto">
            <a:xfrm>
              <a:off x="2426" y="601"/>
              <a:ext cx="16"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Oval 37"/>
            <p:cNvSpPr>
              <a:spLocks noChangeArrowheads="1"/>
            </p:cNvSpPr>
            <p:nvPr/>
          </p:nvSpPr>
          <p:spPr bwMode="auto">
            <a:xfrm>
              <a:off x="1972" y="791"/>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Oval 40"/>
            <p:cNvSpPr>
              <a:spLocks noChangeArrowheads="1"/>
            </p:cNvSpPr>
            <p:nvPr/>
          </p:nvSpPr>
          <p:spPr bwMode="auto">
            <a:xfrm>
              <a:off x="2057" y="402"/>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Oval 41"/>
            <p:cNvSpPr>
              <a:spLocks noChangeArrowheads="1"/>
            </p:cNvSpPr>
            <p:nvPr/>
          </p:nvSpPr>
          <p:spPr bwMode="auto">
            <a:xfrm>
              <a:off x="2360" y="516"/>
              <a:ext cx="15"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Oval 42"/>
            <p:cNvSpPr>
              <a:spLocks noChangeArrowheads="1"/>
            </p:cNvSpPr>
            <p:nvPr/>
          </p:nvSpPr>
          <p:spPr bwMode="auto">
            <a:xfrm>
              <a:off x="2183" y="626"/>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Oval 43"/>
            <p:cNvSpPr>
              <a:spLocks noChangeArrowheads="1"/>
            </p:cNvSpPr>
            <p:nvPr/>
          </p:nvSpPr>
          <p:spPr bwMode="auto">
            <a:xfrm>
              <a:off x="2175" y="672"/>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Oval 45"/>
            <p:cNvSpPr>
              <a:spLocks noChangeArrowheads="1"/>
            </p:cNvSpPr>
            <p:nvPr/>
          </p:nvSpPr>
          <p:spPr bwMode="auto">
            <a:xfrm>
              <a:off x="2345" y="66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Oval 46"/>
            <p:cNvSpPr>
              <a:spLocks noChangeArrowheads="1"/>
            </p:cNvSpPr>
            <p:nvPr/>
          </p:nvSpPr>
          <p:spPr bwMode="auto">
            <a:xfrm>
              <a:off x="1279" y="565"/>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Oval 48"/>
            <p:cNvSpPr>
              <a:spLocks noChangeArrowheads="1"/>
            </p:cNvSpPr>
            <p:nvPr/>
          </p:nvSpPr>
          <p:spPr bwMode="auto">
            <a:xfrm>
              <a:off x="1382" y="388"/>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Oval 49"/>
            <p:cNvSpPr>
              <a:spLocks noChangeArrowheads="1"/>
            </p:cNvSpPr>
            <p:nvPr/>
          </p:nvSpPr>
          <p:spPr bwMode="auto">
            <a:xfrm>
              <a:off x="1533" y="607"/>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Oval 50"/>
            <p:cNvSpPr>
              <a:spLocks noChangeArrowheads="1"/>
            </p:cNvSpPr>
            <p:nvPr/>
          </p:nvSpPr>
          <p:spPr bwMode="auto">
            <a:xfrm>
              <a:off x="2049" y="179"/>
              <a:ext cx="24"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Oval 52"/>
            <p:cNvSpPr>
              <a:spLocks noChangeArrowheads="1"/>
            </p:cNvSpPr>
            <p:nvPr/>
          </p:nvSpPr>
          <p:spPr bwMode="auto">
            <a:xfrm>
              <a:off x="2433" y="829"/>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Oval 54"/>
            <p:cNvSpPr>
              <a:spLocks noChangeArrowheads="1"/>
            </p:cNvSpPr>
            <p:nvPr/>
          </p:nvSpPr>
          <p:spPr bwMode="auto">
            <a:xfrm>
              <a:off x="1972" y="617"/>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Oval 61"/>
            <p:cNvSpPr>
              <a:spLocks noChangeArrowheads="1"/>
            </p:cNvSpPr>
            <p:nvPr/>
          </p:nvSpPr>
          <p:spPr bwMode="auto">
            <a:xfrm>
              <a:off x="1090" y="833"/>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Oval 62"/>
            <p:cNvSpPr>
              <a:spLocks noChangeArrowheads="1"/>
            </p:cNvSpPr>
            <p:nvPr/>
          </p:nvSpPr>
          <p:spPr bwMode="auto">
            <a:xfrm>
              <a:off x="825" y="952"/>
              <a:ext cx="16"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Oval 63"/>
            <p:cNvSpPr>
              <a:spLocks noChangeArrowheads="1"/>
            </p:cNvSpPr>
            <p:nvPr/>
          </p:nvSpPr>
          <p:spPr bwMode="auto">
            <a:xfrm>
              <a:off x="932" y="507"/>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Oval 64"/>
            <p:cNvSpPr>
              <a:spLocks noChangeArrowheads="1"/>
            </p:cNvSpPr>
            <p:nvPr/>
          </p:nvSpPr>
          <p:spPr bwMode="auto">
            <a:xfrm>
              <a:off x="621" y="534"/>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Oval 65"/>
            <p:cNvSpPr>
              <a:spLocks noChangeArrowheads="1"/>
            </p:cNvSpPr>
            <p:nvPr/>
          </p:nvSpPr>
          <p:spPr bwMode="auto">
            <a:xfrm>
              <a:off x="394" y="823"/>
              <a:ext cx="17"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Oval 66"/>
            <p:cNvSpPr>
              <a:spLocks noChangeArrowheads="1"/>
            </p:cNvSpPr>
            <p:nvPr/>
          </p:nvSpPr>
          <p:spPr bwMode="auto">
            <a:xfrm>
              <a:off x="340" y="534"/>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Oval 67"/>
            <p:cNvSpPr>
              <a:spLocks noChangeArrowheads="1"/>
            </p:cNvSpPr>
            <p:nvPr/>
          </p:nvSpPr>
          <p:spPr bwMode="auto">
            <a:xfrm>
              <a:off x="895" y="345"/>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Oval 69"/>
            <p:cNvSpPr>
              <a:spLocks noChangeArrowheads="1"/>
            </p:cNvSpPr>
            <p:nvPr/>
          </p:nvSpPr>
          <p:spPr bwMode="auto">
            <a:xfrm>
              <a:off x="144" y="791"/>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Oval 70"/>
            <p:cNvSpPr>
              <a:spLocks noChangeArrowheads="1"/>
            </p:cNvSpPr>
            <p:nvPr/>
          </p:nvSpPr>
          <p:spPr bwMode="auto">
            <a:xfrm>
              <a:off x="0" y="391"/>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Oval 71"/>
            <p:cNvSpPr>
              <a:spLocks noChangeArrowheads="1"/>
            </p:cNvSpPr>
            <p:nvPr/>
          </p:nvSpPr>
          <p:spPr bwMode="auto">
            <a:xfrm>
              <a:off x="38" y="698"/>
              <a:ext cx="15" cy="17"/>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Oval 72"/>
            <p:cNvSpPr>
              <a:spLocks noChangeArrowheads="1"/>
            </p:cNvSpPr>
            <p:nvPr/>
          </p:nvSpPr>
          <p:spPr bwMode="auto">
            <a:xfrm>
              <a:off x="125" y="985"/>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Oval 73"/>
            <p:cNvSpPr>
              <a:spLocks noChangeArrowheads="1"/>
            </p:cNvSpPr>
            <p:nvPr/>
          </p:nvSpPr>
          <p:spPr bwMode="auto">
            <a:xfrm>
              <a:off x="685" y="762"/>
              <a:ext cx="17"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Oval 75"/>
            <p:cNvSpPr>
              <a:spLocks noChangeArrowheads="1"/>
            </p:cNvSpPr>
            <p:nvPr/>
          </p:nvSpPr>
          <p:spPr bwMode="auto">
            <a:xfrm>
              <a:off x="226" y="72"/>
              <a:ext cx="15" cy="17"/>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Oval 76"/>
            <p:cNvSpPr>
              <a:spLocks noChangeArrowheads="1"/>
            </p:cNvSpPr>
            <p:nvPr/>
          </p:nvSpPr>
          <p:spPr bwMode="auto">
            <a:xfrm>
              <a:off x="85" y="159"/>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Oval 77"/>
            <p:cNvSpPr>
              <a:spLocks noChangeArrowheads="1"/>
            </p:cNvSpPr>
            <p:nvPr/>
          </p:nvSpPr>
          <p:spPr bwMode="auto">
            <a:xfrm>
              <a:off x="161" y="154"/>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Oval 78"/>
            <p:cNvSpPr>
              <a:spLocks noChangeArrowheads="1"/>
            </p:cNvSpPr>
            <p:nvPr/>
          </p:nvSpPr>
          <p:spPr bwMode="auto">
            <a:xfrm>
              <a:off x="1111" y="749"/>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Oval 80"/>
            <p:cNvSpPr>
              <a:spLocks noChangeArrowheads="1"/>
            </p:cNvSpPr>
            <p:nvPr/>
          </p:nvSpPr>
          <p:spPr bwMode="auto">
            <a:xfrm>
              <a:off x="163" y="635"/>
              <a:ext cx="24" cy="23"/>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Oval 81"/>
            <p:cNvSpPr>
              <a:spLocks noChangeArrowheads="1"/>
            </p:cNvSpPr>
            <p:nvPr/>
          </p:nvSpPr>
          <p:spPr bwMode="auto">
            <a:xfrm>
              <a:off x="436" y="734"/>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Oval 82"/>
            <p:cNvSpPr>
              <a:spLocks noChangeArrowheads="1"/>
            </p:cNvSpPr>
            <p:nvPr/>
          </p:nvSpPr>
          <p:spPr bwMode="auto">
            <a:xfrm>
              <a:off x="588" y="954"/>
              <a:ext cx="24"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Oval 83"/>
            <p:cNvSpPr>
              <a:spLocks noChangeArrowheads="1"/>
            </p:cNvSpPr>
            <p:nvPr/>
          </p:nvSpPr>
          <p:spPr bwMode="auto">
            <a:xfrm>
              <a:off x="1103" y="525"/>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2" name="Oval 84"/>
            <p:cNvSpPr>
              <a:spLocks noChangeArrowheads="1"/>
            </p:cNvSpPr>
            <p:nvPr/>
          </p:nvSpPr>
          <p:spPr bwMode="auto">
            <a:xfrm>
              <a:off x="1026" y="965"/>
              <a:ext cx="23" cy="22"/>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3" name="Oval 85"/>
            <p:cNvSpPr>
              <a:spLocks noChangeArrowheads="1"/>
            </p:cNvSpPr>
            <p:nvPr/>
          </p:nvSpPr>
          <p:spPr bwMode="auto">
            <a:xfrm>
              <a:off x="870" y="455"/>
              <a:ext cx="22"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5" name="Oval 87"/>
            <p:cNvSpPr>
              <a:spLocks noChangeArrowheads="1"/>
            </p:cNvSpPr>
            <p:nvPr/>
          </p:nvSpPr>
          <p:spPr bwMode="auto">
            <a:xfrm>
              <a:off x="3720" y="665"/>
              <a:ext cx="40" cy="41"/>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6" name="Oval 88"/>
            <p:cNvSpPr>
              <a:spLocks noChangeArrowheads="1"/>
            </p:cNvSpPr>
            <p:nvPr/>
          </p:nvSpPr>
          <p:spPr bwMode="auto">
            <a:xfrm>
              <a:off x="3348" y="361"/>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8" name="Oval 90"/>
            <p:cNvSpPr>
              <a:spLocks noChangeArrowheads="1"/>
            </p:cNvSpPr>
            <p:nvPr/>
          </p:nvSpPr>
          <p:spPr bwMode="auto">
            <a:xfrm>
              <a:off x="2777" y="121"/>
              <a:ext cx="24"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Oval 91"/>
            <p:cNvSpPr>
              <a:spLocks noChangeArrowheads="1"/>
            </p:cNvSpPr>
            <p:nvPr/>
          </p:nvSpPr>
          <p:spPr bwMode="auto">
            <a:xfrm>
              <a:off x="3128" y="181"/>
              <a:ext cx="23" cy="25"/>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Oval 94"/>
            <p:cNvSpPr>
              <a:spLocks noChangeArrowheads="1"/>
            </p:cNvSpPr>
            <p:nvPr/>
          </p:nvSpPr>
          <p:spPr bwMode="auto">
            <a:xfrm>
              <a:off x="3362" y="606"/>
              <a:ext cx="15"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Oval 95"/>
            <p:cNvSpPr>
              <a:spLocks noChangeArrowheads="1"/>
            </p:cNvSpPr>
            <p:nvPr/>
          </p:nvSpPr>
          <p:spPr bwMode="auto">
            <a:xfrm>
              <a:off x="3457" y="370"/>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Oval 97"/>
            <p:cNvSpPr>
              <a:spLocks noChangeArrowheads="1"/>
            </p:cNvSpPr>
            <p:nvPr/>
          </p:nvSpPr>
          <p:spPr bwMode="auto">
            <a:xfrm>
              <a:off x="2767" y="700"/>
              <a:ext cx="16"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Oval 98"/>
            <p:cNvSpPr>
              <a:spLocks noChangeArrowheads="1"/>
            </p:cNvSpPr>
            <p:nvPr/>
          </p:nvSpPr>
          <p:spPr bwMode="auto">
            <a:xfrm>
              <a:off x="2877" y="188"/>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Oval 99"/>
            <p:cNvSpPr>
              <a:spLocks noChangeArrowheads="1"/>
            </p:cNvSpPr>
            <p:nvPr/>
          </p:nvSpPr>
          <p:spPr bwMode="auto">
            <a:xfrm>
              <a:off x="3432" y="-1"/>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Oval 101"/>
            <p:cNvSpPr>
              <a:spLocks noChangeArrowheads="1"/>
            </p:cNvSpPr>
            <p:nvPr/>
          </p:nvSpPr>
          <p:spPr bwMode="auto">
            <a:xfrm>
              <a:off x="3587" y="726"/>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Oval 102"/>
            <p:cNvSpPr>
              <a:spLocks noChangeArrowheads="1"/>
            </p:cNvSpPr>
            <p:nvPr/>
          </p:nvSpPr>
          <p:spPr bwMode="auto">
            <a:xfrm>
              <a:off x="2857" y="27"/>
              <a:ext cx="15"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Oval 103"/>
            <p:cNvSpPr>
              <a:spLocks noChangeArrowheads="1"/>
            </p:cNvSpPr>
            <p:nvPr/>
          </p:nvSpPr>
          <p:spPr bwMode="auto">
            <a:xfrm>
              <a:off x="2681" y="445"/>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Oval 104"/>
            <p:cNvSpPr>
              <a:spLocks noChangeArrowheads="1"/>
            </p:cNvSpPr>
            <p:nvPr/>
          </p:nvSpPr>
          <p:spPr bwMode="auto">
            <a:xfrm>
              <a:off x="2537" y="45"/>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3" name="Oval 105"/>
            <p:cNvSpPr>
              <a:spLocks noChangeArrowheads="1"/>
            </p:cNvSpPr>
            <p:nvPr/>
          </p:nvSpPr>
          <p:spPr bwMode="auto">
            <a:xfrm>
              <a:off x="2575" y="353"/>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Oval 106"/>
            <p:cNvSpPr>
              <a:spLocks noChangeArrowheads="1"/>
            </p:cNvSpPr>
            <p:nvPr/>
          </p:nvSpPr>
          <p:spPr bwMode="auto">
            <a:xfrm>
              <a:off x="2662" y="639"/>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Oval 107"/>
            <p:cNvSpPr>
              <a:spLocks noChangeArrowheads="1"/>
            </p:cNvSpPr>
            <p:nvPr/>
          </p:nvSpPr>
          <p:spPr bwMode="auto">
            <a:xfrm>
              <a:off x="2515" y="83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Oval 108"/>
            <p:cNvSpPr>
              <a:spLocks noChangeArrowheads="1"/>
            </p:cNvSpPr>
            <p:nvPr/>
          </p:nvSpPr>
          <p:spPr bwMode="auto">
            <a:xfrm>
              <a:off x="3055" y="1015"/>
              <a:ext cx="15"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Oval 109"/>
            <p:cNvSpPr>
              <a:spLocks noChangeArrowheads="1"/>
            </p:cNvSpPr>
            <p:nvPr/>
          </p:nvSpPr>
          <p:spPr bwMode="auto">
            <a:xfrm>
              <a:off x="3280" y="1128"/>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Oval 110"/>
            <p:cNvSpPr>
              <a:spLocks noChangeArrowheads="1"/>
            </p:cNvSpPr>
            <p:nvPr/>
          </p:nvSpPr>
          <p:spPr bwMode="auto">
            <a:xfrm>
              <a:off x="2613" y="1188"/>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Oval 111"/>
            <p:cNvSpPr>
              <a:spLocks noChangeArrowheads="1"/>
            </p:cNvSpPr>
            <p:nvPr/>
          </p:nvSpPr>
          <p:spPr bwMode="auto">
            <a:xfrm>
              <a:off x="3602" y="1166"/>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Oval 112"/>
            <p:cNvSpPr>
              <a:spLocks noChangeArrowheads="1"/>
            </p:cNvSpPr>
            <p:nvPr/>
          </p:nvSpPr>
          <p:spPr bwMode="auto">
            <a:xfrm>
              <a:off x="3901" y="824"/>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Oval 114"/>
            <p:cNvSpPr>
              <a:spLocks noChangeArrowheads="1"/>
            </p:cNvSpPr>
            <p:nvPr/>
          </p:nvSpPr>
          <p:spPr bwMode="auto">
            <a:xfrm>
              <a:off x="3563" y="791"/>
              <a:ext cx="17"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Oval 115"/>
            <p:cNvSpPr>
              <a:spLocks noChangeArrowheads="1"/>
            </p:cNvSpPr>
            <p:nvPr/>
          </p:nvSpPr>
          <p:spPr bwMode="auto">
            <a:xfrm>
              <a:off x="3222" y="416"/>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Oval 116"/>
            <p:cNvSpPr>
              <a:spLocks noChangeArrowheads="1"/>
            </p:cNvSpPr>
            <p:nvPr/>
          </p:nvSpPr>
          <p:spPr bwMode="auto">
            <a:xfrm>
              <a:off x="3261" y="78"/>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Oval 117"/>
            <p:cNvSpPr>
              <a:spLocks noChangeArrowheads="1"/>
            </p:cNvSpPr>
            <p:nvPr/>
          </p:nvSpPr>
          <p:spPr bwMode="auto">
            <a:xfrm>
              <a:off x="3648" y="402"/>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Oval 118"/>
            <p:cNvSpPr>
              <a:spLocks noChangeArrowheads="1"/>
            </p:cNvSpPr>
            <p:nvPr/>
          </p:nvSpPr>
          <p:spPr bwMode="auto">
            <a:xfrm>
              <a:off x="3951" y="516"/>
              <a:ext cx="15"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Oval 119"/>
            <p:cNvSpPr>
              <a:spLocks noChangeArrowheads="1"/>
            </p:cNvSpPr>
            <p:nvPr/>
          </p:nvSpPr>
          <p:spPr bwMode="auto">
            <a:xfrm>
              <a:off x="3774" y="626"/>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Oval 120"/>
            <p:cNvSpPr>
              <a:spLocks noChangeArrowheads="1"/>
            </p:cNvSpPr>
            <p:nvPr/>
          </p:nvSpPr>
          <p:spPr bwMode="auto">
            <a:xfrm>
              <a:off x="4035" y="401"/>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Oval 121"/>
            <p:cNvSpPr>
              <a:spLocks noChangeArrowheads="1"/>
            </p:cNvSpPr>
            <p:nvPr/>
          </p:nvSpPr>
          <p:spPr bwMode="auto">
            <a:xfrm>
              <a:off x="3822" y="69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Oval 122"/>
            <p:cNvSpPr>
              <a:spLocks noChangeArrowheads="1"/>
            </p:cNvSpPr>
            <p:nvPr/>
          </p:nvSpPr>
          <p:spPr bwMode="auto">
            <a:xfrm>
              <a:off x="3936" y="66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Oval 123"/>
            <p:cNvSpPr>
              <a:spLocks noChangeArrowheads="1"/>
            </p:cNvSpPr>
            <p:nvPr/>
          </p:nvSpPr>
          <p:spPr bwMode="auto">
            <a:xfrm>
              <a:off x="2871" y="565"/>
              <a:ext cx="22"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Oval 124"/>
            <p:cNvSpPr>
              <a:spLocks noChangeArrowheads="1"/>
            </p:cNvSpPr>
            <p:nvPr/>
          </p:nvSpPr>
          <p:spPr bwMode="auto">
            <a:xfrm>
              <a:off x="2700" y="288"/>
              <a:ext cx="24" cy="24"/>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Oval 125"/>
            <p:cNvSpPr>
              <a:spLocks noChangeArrowheads="1"/>
            </p:cNvSpPr>
            <p:nvPr/>
          </p:nvSpPr>
          <p:spPr bwMode="auto">
            <a:xfrm>
              <a:off x="2973" y="388"/>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4" name="Oval 126"/>
            <p:cNvSpPr>
              <a:spLocks noChangeArrowheads="1"/>
            </p:cNvSpPr>
            <p:nvPr/>
          </p:nvSpPr>
          <p:spPr bwMode="auto">
            <a:xfrm>
              <a:off x="3125" y="607"/>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Oval 129"/>
            <p:cNvSpPr>
              <a:spLocks noChangeArrowheads="1"/>
            </p:cNvSpPr>
            <p:nvPr/>
          </p:nvSpPr>
          <p:spPr bwMode="auto">
            <a:xfrm>
              <a:off x="4217" y="742"/>
              <a:ext cx="22" cy="22"/>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8" name="Oval 130"/>
            <p:cNvSpPr>
              <a:spLocks noChangeArrowheads="1"/>
            </p:cNvSpPr>
            <p:nvPr/>
          </p:nvSpPr>
          <p:spPr bwMode="auto">
            <a:xfrm>
              <a:off x="3667" y="782"/>
              <a:ext cx="24"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9" name="Oval 131"/>
            <p:cNvSpPr>
              <a:spLocks noChangeArrowheads="1"/>
            </p:cNvSpPr>
            <p:nvPr/>
          </p:nvSpPr>
          <p:spPr bwMode="auto">
            <a:xfrm>
              <a:off x="3563" y="617"/>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0" name="Oval 132"/>
            <p:cNvSpPr>
              <a:spLocks noChangeArrowheads="1"/>
            </p:cNvSpPr>
            <p:nvPr/>
          </p:nvSpPr>
          <p:spPr bwMode="auto">
            <a:xfrm>
              <a:off x="3432" y="696"/>
              <a:ext cx="22"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1" name="Oval 133"/>
            <p:cNvSpPr>
              <a:spLocks noChangeArrowheads="1"/>
            </p:cNvSpPr>
            <p:nvPr/>
          </p:nvSpPr>
          <p:spPr bwMode="auto">
            <a:xfrm>
              <a:off x="3333" y="530"/>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2" name="Oval 134"/>
            <p:cNvSpPr>
              <a:spLocks noChangeArrowheads="1"/>
            </p:cNvSpPr>
            <p:nvPr/>
          </p:nvSpPr>
          <p:spPr bwMode="auto">
            <a:xfrm>
              <a:off x="4258" y="494"/>
              <a:ext cx="41" cy="41"/>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3" name="Oval 135"/>
            <p:cNvSpPr>
              <a:spLocks noChangeArrowheads="1"/>
            </p:cNvSpPr>
            <p:nvPr/>
          </p:nvSpPr>
          <p:spPr bwMode="auto">
            <a:xfrm>
              <a:off x="5189" y="665"/>
              <a:ext cx="40" cy="41"/>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4" name="Oval 136"/>
            <p:cNvSpPr>
              <a:spLocks noChangeArrowheads="1"/>
            </p:cNvSpPr>
            <p:nvPr/>
          </p:nvSpPr>
          <p:spPr bwMode="auto">
            <a:xfrm>
              <a:off x="5171" y="334"/>
              <a:ext cx="24"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5" name="Oval 137"/>
            <p:cNvSpPr>
              <a:spLocks noChangeArrowheads="1"/>
            </p:cNvSpPr>
            <p:nvPr/>
          </p:nvSpPr>
          <p:spPr bwMode="auto">
            <a:xfrm>
              <a:off x="4694" y="625"/>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6" name="Oval 138"/>
            <p:cNvSpPr>
              <a:spLocks noChangeArrowheads="1"/>
            </p:cNvSpPr>
            <p:nvPr/>
          </p:nvSpPr>
          <p:spPr bwMode="auto">
            <a:xfrm>
              <a:off x="4246" y="121"/>
              <a:ext cx="24"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7" name="Oval 139"/>
            <p:cNvSpPr>
              <a:spLocks noChangeArrowheads="1"/>
            </p:cNvSpPr>
            <p:nvPr/>
          </p:nvSpPr>
          <p:spPr bwMode="auto">
            <a:xfrm>
              <a:off x="4597" y="181"/>
              <a:ext cx="23" cy="25"/>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Oval 140"/>
            <p:cNvSpPr>
              <a:spLocks noChangeArrowheads="1"/>
            </p:cNvSpPr>
            <p:nvPr/>
          </p:nvSpPr>
          <p:spPr bwMode="auto">
            <a:xfrm>
              <a:off x="5095" y="486"/>
              <a:ext cx="24"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9" name="Oval 141"/>
            <p:cNvSpPr>
              <a:spLocks noChangeArrowheads="1"/>
            </p:cNvSpPr>
            <p:nvPr/>
          </p:nvSpPr>
          <p:spPr bwMode="auto">
            <a:xfrm>
              <a:off x="4611" y="314"/>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2" name="Oval 144"/>
            <p:cNvSpPr>
              <a:spLocks noChangeArrowheads="1"/>
            </p:cNvSpPr>
            <p:nvPr/>
          </p:nvSpPr>
          <p:spPr bwMode="auto">
            <a:xfrm>
              <a:off x="4544" y="450"/>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3" name="Oval 145"/>
            <p:cNvSpPr>
              <a:spLocks noChangeArrowheads="1"/>
            </p:cNvSpPr>
            <p:nvPr/>
          </p:nvSpPr>
          <p:spPr bwMode="auto">
            <a:xfrm>
              <a:off x="4400" y="475"/>
              <a:ext cx="16" cy="17"/>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4" name="Oval 146"/>
            <p:cNvSpPr>
              <a:spLocks noChangeArrowheads="1"/>
            </p:cNvSpPr>
            <p:nvPr/>
          </p:nvSpPr>
          <p:spPr bwMode="auto">
            <a:xfrm>
              <a:off x="4346" y="188"/>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5" name="Oval 147"/>
            <p:cNvSpPr>
              <a:spLocks noChangeArrowheads="1"/>
            </p:cNvSpPr>
            <p:nvPr/>
          </p:nvSpPr>
          <p:spPr bwMode="auto">
            <a:xfrm>
              <a:off x="4900" y="-1"/>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6" name="Oval 148"/>
            <p:cNvSpPr>
              <a:spLocks noChangeArrowheads="1"/>
            </p:cNvSpPr>
            <p:nvPr/>
          </p:nvSpPr>
          <p:spPr bwMode="auto">
            <a:xfrm>
              <a:off x="5318" y="249"/>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8" name="Oval 150"/>
            <p:cNvSpPr>
              <a:spLocks noChangeArrowheads="1"/>
            </p:cNvSpPr>
            <p:nvPr/>
          </p:nvSpPr>
          <p:spPr bwMode="auto">
            <a:xfrm>
              <a:off x="4325" y="27"/>
              <a:ext cx="16"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9" name="Oval 151"/>
            <p:cNvSpPr>
              <a:spLocks noChangeArrowheads="1"/>
            </p:cNvSpPr>
            <p:nvPr/>
          </p:nvSpPr>
          <p:spPr bwMode="auto">
            <a:xfrm>
              <a:off x="4150" y="445"/>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0" name="Oval 152"/>
            <p:cNvSpPr>
              <a:spLocks noChangeArrowheads="1"/>
            </p:cNvSpPr>
            <p:nvPr/>
          </p:nvSpPr>
          <p:spPr bwMode="auto">
            <a:xfrm>
              <a:off x="4006" y="45"/>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1" name="Oval 153"/>
            <p:cNvSpPr>
              <a:spLocks noChangeArrowheads="1"/>
            </p:cNvSpPr>
            <p:nvPr/>
          </p:nvSpPr>
          <p:spPr bwMode="auto">
            <a:xfrm>
              <a:off x="4043" y="353"/>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2" name="Oval 154"/>
            <p:cNvSpPr>
              <a:spLocks noChangeArrowheads="1"/>
            </p:cNvSpPr>
            <p:nvPr/>
          </p:nvSpPr>
          <p:spPr bwMode="auto">
            <a:xfrm>
              <a:off x="4131" y="639"/>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3" name="Oval 155"/>
            <p:cNvSpPr>
              <a:spLocks noChangeArrowheads="1"/>
            </p:cNvSpPr>
            <p:nvPr/>
          </p:nvSpPr>
          <p:spPr bwMode="auto">
            <a:xfrm>
              <a:off x="3984" y="83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4" name="Oval 156"/>
            <p:cNvSpPr>
              <a:spLocks noChangeArrowheads="1"/>
            </p:cNvSpPr>
            <p:nvPr/>
          </p:nvSpPr>
          <p:spPr bwMode="auto">
            <a:xfrm>
              <a:off x="4524" y="1015"/>
              <a:ext cx="15"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5" name="Oval 157"/>
            <p:cNvSpPr>
              <a:spLocks noChangeArrowheads="1"/>
            </p:cNvSpPr>
            <p:nvPr/>
          </p:nvSpPr>
          <p:spPr bwMode="auto">
            <a:xfrm>
              <a:off x="4821" y="992"/>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6" name="Oval 158"/>
            <p:cNvSpPr>
              <a:spLocks noChangeArrowheads="1"/>
            </p:cNvSpPr>
            <p:nvPr/>
          </p:nvSpPr>
          <p:spPr bwMode="auto">
            <a:xfrm>
              <a:off x="4060" y="999"/>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7" name="Oval 159"/>
            <p:cNvSpPr>
              <a:spLocks noChangeArrowheads="1"/>
            </p:cNvSpPr>
            <p:nvPr/>
          </p:nvSpPr>
          <p:spPr bwMode="auto">
            <a:xfrm>
              <a:off x="5071" y="1166"/>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8" name="Oval 160"/>
            <p:cNvSpPr>
              <a:spLocks noChangeArrowheads="1"/>
            </p:cNvSpPr>
            <p:nvPr/>
          </p:nvSpPr>
          <p:spPr bwMode="auto">
            <a:xfrm>
              <a:off x="5229" y="1044"/>
              <a:ext cx="17"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9" name="Oval 161"/>
            <p:cNvSpPr>
              <a:spLocks noChangeArrowheads="1"/>
            </p:cNvSpPr>
            <p:nvPr/>
          </p:nvSpPr>
          <p:spPr bwMode="auto">
            <a:xfrm>
              <a:off x="5369" y="824"/>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1" name="Oval 163"/>
            <p:cNvSpPr>
              <a:spLocks noChangeArrowheads="1"/>
            </p:cNvSpPr>
            <p:nvPr/>
          </p:nvSpPr>
          <p:spPr bwMode="auto">
            <a:xfrm>
              <a:off x="5032" y="791"/>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3" name="Oval 165"/>
            <p:cNvSpPr>
              <a:spLocks noChangeArrowheads="1"/>
            </p:cNvSpPr>
            <p:nvPr/>
          </p:nvSpPr>
          <p:spPr bwMode="auto">
            <a:xfrm>
              <a:off x="4730" y="78"/>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5" name="Oval 167"/>
            <p:cNvSpPr>
              <a:spLocks noChangeArrowheads="1"/>
            </p:cNvSpPr>
            <p:nvPr/>
          </p:nvSpPr>
          <p:spPr bwMode="auto">
            <a:xfrm>
              <a:off x="5420" y="516"/>
              <a:ext cx="15"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6" name="Oval 168"/>
            <p:cNvSpPr>
              <a:spLocks noChangeArrowheads="1"/>
            </p:cNvSpPr>
            <p:nvPr/>
          </p:nvSpPr>
          <p:spPr bwMode="auto">
            <a:xfrm>
              <a:off x="5243" y="626"/>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7" name="Oval 169"/>
            <p:cNvSpPr>
              <a:spLocks noChangeArrowheads="1"/>
            </p:cNvSpPr>
            <p:nvPr/>
          </p:nvSpPr>
          <p:spPr bwMode="auto">
            <a:xfrm>
              <a:off x="4804" y="261"/>
              <a:ext cx="17" cy="17"/>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8" name="Oval 170"/>
            <p:cNvSpPr>
              <a:spLocks noChangeArrowheads="1"/>
            </p:cNvSpPr>
            <p:nvPr/>
          </p:nvSpPr>
          <p:spPr bwMode="auto">
            <a:xfrm>
              <a:off x="5291" y="69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0" name="Oval 172"/>
            <p:cNvSpPr>
              <a:spLocks noChangeArrowheads="1"/>
            </p:cNvSpPr>
            <p:nvPr/>
          </p:nvSpPr>
          <p:spPr bwMode="auto">
            <a:xfrm>
              <a:off x="4339" y="565"/>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1" name="Oval 173"/>
            <p:cNvSpPr>
              <a:spLocks noChangeArrowheads="1"/>
            </p:cNvSpPr>
            <p:nvPr/>
          </p:nvSpPr>
          <p:spPr bwMode="auto">
            <a:xfrm>
              <a:off x="4169" y="288"/>
              <a:ext cx="24" cy="24"/>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2" name="Oval 174"/>
            <p:cNvSpPr>
              <a:spLocks noChangeArrowheads="1"/>
            </p:cNvSpPr>
            <p:nvPr/>
          </p:nvSpPr>
          <p:spPr bwMode="auto">
            <a:xfrm>
              <a:off x="4442" y="388"/>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3" name="Oval 175"/>
            <p:cNvSpPr>
              <a:spLocks noChangeArrowheads="1"/>
            </p:cNvSpPr>
            <p:nvPr/>
          </p:nvSpPr>
          <p:spPr bwMode="auto">
            <a:xfrm>
              <a:off x="4550" y="754"/>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4" name="Oval 176"/>
            <p:cNvSpPr>
              <a:spLocks noChangeArrowheads="1"/>
            </p:cNvSpPr>
            <p:nvPr/>
          </p:nvSpPr>
          <p:spPr bwMode="auto">
            <a:xfrm>
              <a:off x="5109" y="179"/>
              <a:ext cx="24"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5" name="Oval 177"/>
            <p:cNvSpPr>
              <a:spLocks noChangeArrowheads="1"/>
            </p:cNvSpPr>
            <p:nvPr/>
          </p:nvSpPr>
          <p:spPr bwMode="auto">
            <a:xfrm>
              <a:off x="5037" y="1006"/>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6" name="Oval 178"/>
            <p:cNvSpPr>
              <a:spLocks noChangeArrowheads="1"/>
            </p:cNvSpPr>
            <p:nvPr/>
          </p:nvSpPr>
          <p:spPr bwMode="auto">
            <a:xfrm>
              <a:off x="5493" y="829"/>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8" name="Oval 180"/>
            <p:cNvSpPr>
              <a:spLocks noChangeArrowheads="1"/>
            </p:cNvSpPr>
            <p:nvPr/>
          </p:nvSpPr>
          <p:spPr bwMode="auto">
            <a:xfrm>
              <a:off x="5136" y="782"/>
              <a:ext cx="24"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9" name="Oval 181"/>
            <p:cNvSpPr>
              <a:spLocks noChangeArrowheads="1"/>
            </p:cNvSpPr>
            <p:nvPr/>
          </p:nvSpPr>
          <p:spPr bwMode="auto">
            <a:xfrm>
              <a:off x="5032" y="617"/>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0" name="Oval 182"/>
            <p:cNvSpPr>
              <a:spLocks noChangeArrowheads="1"/>
            </p:cNvSpPr>
            <p:nvPr/>
          </p:nvSpPr>
          <p:spPr bwMode="auto">
            <a:xfrm>
              <a:off x="5720" y="601"/>
              <a:ext cx="40" cy="40"/>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2" name="Oval 184"/>
            <p:cNvSpPr>
              <a:spLocks noChangeArrowheads="1"/>
            </p:cNvSpPr>
            <p:nvPr/>
          </p:nvSpPr>
          <p:spPr bwMode="auto">
            <a:xfrm>
              <a:off x="5639" y="285"/>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3" name="Oval 185"/>
            <p:cNvSpPr>
              <a:spLocks noChangeArrowheads="1"/>
            </p:cNvSpPr>
            <p:nvPr/>
          </p:nvSpPr>
          <p:spPr bwMode="auto">
            <a:xfrm>
              <a:off x="5678" y="99"/>
              <a:ext cx="23"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5" name="Oval 187"/>
            <p:cNvSpPr>
              <a:spLocks noChangeArrowheads="1"/>
            </p:cNvSpPr>
            <p:nvPr/>
          </p:nvSpPr>
          <p:spPr bwMode="auto">
            <a:xfrm>
              <a:off x="5546" y="142"/>
              <a:ext cx="17"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6" name="Oval 188"/>
            <p:cNvSpPr>
              <a:spLocks noChangeArrowheads="1"/>
            </p:cNvSpPr>
            <p:nvPr/>
          </p:nvSpPr>
          <p:spPr bwMode="auto">
            <a:xfrm>
              <a:off x="5716" y="494"/>
              <a:ext cx="15"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7" name="Oval 189"/>
            <p:cNvSpPr>
              <a:spLocks noChangeArrowheads="1"/>
            </p:cNvSpPr>
            <p:nvPr/>
          </p:nvSpPr>
          <p:spPr bwMode="auto">
            <a:xfrm>
              <a:off x="5345" y="295"/>
              <a:ext cx="17" cy="17"/>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Oval 190"/>
            <p:cNvSpPr>
              <a:spLocks noChangeArrowheads="1"/>
            </p:cNvSpPr>
            <p:nvPr/>
          </p:nvSpPr>
          <p:spPr bwMode="auto">
            <a:xfrm>
              <a:off x="5649" y="410"/>
              <a:ext cx="16"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 name="Oval 192"/>
            <p:cNvSpPr>
              <a:spLocks noChangeArrowheads="1"/>
            </p:cNvSpPr>
            <p:nvPr/>
          </p:nvSpPr>
          <p:spPr bwMode="auto">
            <a:xfrm>
              <a:off x="5634" y="560"/>
              <a:ext cx="16"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 name="Oval 193"/>
            <p:cNvSpPr>
              <a:spLocks noChangeArrowheads="1"/>
            </p:cNvSpPr>
            <p:nvPr/>
          </p:nvSpPr>
          <p:spPr bwMode="auto">
            <a:xfrm>
              <a:off x="5339" y="72"/>
              <a:ext cx="23"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3" name="Oval 195"/>
            <p:cNvSpPr>
              <a:spLocks noChangeArrowheads="1"/>
            </p:cNvSpPr>
            <p:nvPr/>
          </p:nvSpPr>
          <p:spPr bwMode="auto">
            <a:xfrm>
              <a:off x="4900" y="696"/>
              <a:ext cx="23"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4" name="Oval 196"/>
            <p:cNvSpPr>
              <a:spLocks noChangeArrowheads="1"/>
            </p:cNvSpPr>
            <p:nvPr/>
          </p:nvSpPr>
          <p:spPr bwMode="auto">
            <a:xfrm>
              <a:off x="4802" y="530"/>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566686302"/>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Alternate_Slid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dirty="0" smtClean="0"/>
              <a:t>Click to edit Master title style</a:t>
            </a:r>
            <a:endParaRPr lang="en-US" dirty="0"/>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4" name="Date Placeholder 3"/>
          <p:cNvSpPr>
            <a:spLocks noGrp="1"/>
          </p:cNvSpPr>
          <p:nvPr>
            <p:ph type="dt" sz="half" idx="10"/>
          </p:nvPr>
        </p:nvSpPr>
        <p:spPr/>
        <p:txBody>
          <a:bodyPr/>
          <a:lstStyle/>
          <a:p>
            <a:fld id="{1B76702F-E160-4569-8367-3B5A5A6E50EB}" type="datetimeFigureOut">
              <a:rPr lang="en-US" smtClean="0"/>
              <a:t>3/12/2018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DBEE25C-5ADF-4B45-8494-C2EDBB254D1D}" type="slidenum">
              <a:rPr lang="en-US" smtClean="0"/>
              <a:t>‹#›</a:t>
            </a:fld>
            <a:endParaRPr lang="en-US" dirty="0"/>
          </a:p>
        </p:txBody>
      </p:sp>
      <p:sp>
        <p:nvSpPr>
          <p:cNvPr id="7" name="main_range"/>
          <p:cNvSpPr/>
          <p:nvPr userDrawn="1"/>
        </p:nvSpPr>
        <p:spPr>
          <a:xfrm>
            <a:off x="-266" y="3303792"/>
            <a:ext cx="9165123" cy="1421382"/>
          </a:xfrm>
          <a:custGeom>
            <a:avLst/>
            <a:gdLst>
              <a:gd name="connsiteX0" fmla="*/ 0 w 9144000"/>
              <a:gd name="connsiteY0" fmla="*/ 0 h 4724400"/>
              <a:gd name="connsiteX1" fmla="*/ 9144000 w 9144000"/>
              <a:gd name="connsiteY1" fmla="*/ 0 h 4724400"/>
              <a:gd name="connsiteX2" fmla="*/ 9144000 w 9144000"/>
              <a:gd name="connsiteY2" fmla="*/ 4724400 h 4724400"/>
              <a:gd name="connsiteX3" fmla="*/ 0 w 9144000"/>
              <a:gd name="connsiteY3" fmla="*/ 4724400 h 4724400"/>
              <a:gd name="connsiteX4" fmla="*/ 0 w 9144000"/>
              <a:gd name="connsiteY4" fmla="*/ 0 h 4724400"/>
              <a:gd name="connsiteX0" fmla="*/ 2032686 w 9144000"/>
              <a:gd name="connsiteY0" fmla="*/ 426308 h 4724400"/>
              <a:gd name="connsiteX1" fmla="*/ 9144000 w 9144000"/>
              <a:gd name="connsiteY1" fmla="*/ 0 h 4724400"/>
              <a:gd name="connsiteX2" fmla="*/ 9144000 w 9144000"/>
              <a:gd name="connsiteY2" fmla="*/ 4724400 h 4724400"/>
              <a:gd name="connsiteX3" fmla="*/ 0 w 9144000"/>
              <a:gd name="connsiteY3" fmla="*/ 4724400 h 4724400"/>
              <a:gd name="connsiteX4" fmla="*/ 2032686 w 9144000"/>
              <a:gd name="connsiteY4" fmla="*/ 426308 h 4724400"/>
              <a:gd name="connsiteX0" fmla="*/ 2032686 w 9144000"/>
              <a:gd name="connsiteY0" fmla="*/ 426308 h 4724400"/>
              <a:gd name="connsiteX1" fmla="*/ 3478427 w 9144000"/>
              <a:gd name="connsiteY1" fmla="*/ 152400 h 4724400"/>
              <a:gd name="connsiteX2" fmla="*/ 9144000 w 9144000"/>
              <a:gd name="connsiteY2" fmla="*/ 0 h 4724400"/>
              <a:gd name="connsiteX3" fmla="*/ 9144000 w 9144000"/>
              <a:gd name="connsiteY3" fmla="*/ 4724400 h 4724400"/>
              <a:gd name="connsiteX4" fmla="*/ 0 w 9144000"/>
              <a:gd name="connsiteY4" fmla="*/ 4724400 h 4724400"/>
              <a:gd name="connsiteX5" fmla="*/ 2032686 w 9144000"/>
              <a:gd name="connsiteY5" fmla="*/ 426308 h 4724400"/>
              <a:gd name="connsiteX0" fmla="*/ 2032686 w 9144000"/>
              <a:gd name="connsiteY0" fmla="*/ 446903 h 4744995"/>
              <a:gd name="connsiteX1" fmla="*/ 3478427 w 9144000"/>
              <a:gd name="connsiteY1" fmla="*/ 172995 h 4744995"/>
              <a:gd name="connsiteX2" fmla="*/ 4541108 w 9144000"/>
              <a:gd name="connsiteY2" fmla="*/ 0 h 4744995"/>
              <a:gd name="connsiteX3" fmla="*/ 9144000 w 9144000"/>
              <a:gd name="connsiteY3" fmla="*/ 20595 h 4744995"/>
              <a:gd name="connsiteX4" fmla="*/ 9144000 w 9144000"/>
              <a:gd name="connsiteY4" fmla="*/ 4744995 h 4744995"/>
              <a:gd name="connsiteX5" fmla="*/ 0 w 9144000"/>
              <a:gd name="connsiteY5" fmla="*/ 4744995 h 4744995"/>
              <a:gd name="connsiteX6" fmla="*/ 2032686 w 9144000"/>
              <a:gd name="connsiteY6" fmla="*/ 446903 h 4744995"/>
              <a:gd name="connsiteX0" fmla="*/ 580767 w 9144000"/>
              <a:gd name="connsiteY0" fmla="*/ 792892 h 4744995"/>
              <a:gd name="connsiteX1" fmla="*/ 3478427 w 9144000"/>
              <a:gd name="connsiteY1" fmla="*/ 172995 h 4744995"/>
              <a:gd name="connsiteX2" fmla="*/ 4541108 w 9144000"/>
              <a:gd name="connsiteY2" fmla="*/ 0 h 4744995"/>
              <a:gd name="connsiteX3" fmla="*/ 9144000 w 9144000"/>
              <a:gd name="connsiteY3" fmla="*/ 20595 h 4744995"/>
              <a:gd name="connsiteX4" fmla="*/ 9144000 w 9144000"/>
              <a:gd name="connsiteY4" fmla="*/ 4744995 h 4744995"/>
              <a:gd name="connsiteX5" fmla="*/ 0 w 9144000"/>
              <a:gd name="connsiteY5" fmla="*/ 4744995 h 4744995"/>
              <a:gd name="connsiteX6" fmla="*/ 580767 w 9144000"/>
              <a:gd name="connsiteY6" fmla="*/ 792892 h 4744995"/>
              <a:gd name="connsiteX0" fmla="*/ 580767 w 9144000"/>
              <a:gd name="connsiteY0" fmla="*/ 828931 h 4781034"/>
              <a:gd name="connsiteX1" fmla="*/ 3478427 w 9144000"/>
              <a:gd name="connsiteY1" fmla="*/ 209034 h 4781034"/>
              <a:gd name="connsiteX2" fmla="*/ 4334108 w 9144000"/>
              <a:gd name="connsiteY2" fmla="*/ 8313 h 4781034"/>
              <a:gd name="connsiteX3" fmla="*/ 4541108 w 9144000"/>
              <a:gd name="connsiteY3" fmla="*/ 36039 h 4781034"/>
              <a:gd name="connsiteX4" fmla="*/ 9144000 w 9144000"/>
              <a:gd name="connsiteY4" fmla="*/ 56634 h 4781034"/>
              <a:gd name="connsiteX5" fmla="*/ 9144000 w 9144000"/>
              <a:gd name="connsiteY5" fmla="*/ 4781034 h 4781034"/>
              <a:gd name="connsiteX6" fmla="*/ 0 w 9144000"/>
              <a:gd name="connsiteY6" fmla="*/ 4781034 h 4781034"/>
              <a:gd name="connsiteX7" fmla="*/ 580767 w 9144000"/>
              <a:gd name="connsiteY7" fmla="*/ 828931 h 4781034"/>
              <a:gd name="connsiteX0" fmla="*/ 580767 w 9144000"/>
              <a:gd name="connsiteY0" fmla="*/ 828931 h 4781034"/>
              <a:gd name="connsiteX1" fmla="*/ 3478427 w 9144000"/>
              <a:gd name="connsiteY1" fmla="*/ 209034 h 4781034"/>
              <a:gd name="connsiteX2" fmla="*/ 4334108 w 9144000"/>
              <a:gd name="connsiteY2" fmla="*/ 8313 h 4781034"/>
              <a:gd name="connsiteX3" fmla="*/ 4541108 w 9144000"/>
              <a:gd name="connsiteY3" fmla="*/ 36039 h 4781034"/>
              <a:gd name="connsiteX4" fmla="*/ 9144000 w 9144000"/>
              <a:gd name="connsiteY4" fmla="*/ 56634 h 4781034"/>
              <a:gd name="connsiteX5" fmla="*/ 9144000 w 9144000"/>
              <a:gd name="connsiteY5" fmla="*/ 4781034 h 4781034"/>
              <a:gd name="connsiteX6" fmla="*/ 0 w 9144000"/>
              <a:gd name="connsiteY6" fmla="*/ 4781034 h 4781034"/>
              <a:gd name="connsiteX7" fmla="*/ 580767 w 9144000"/>
              <a:gd name="connsiteY7" fmla="*/ 828931 h 4781034"/>
              <a:gd name="connsiteX0" fmla="*/ 580767 w 9144000"/>
              <a:gd name="connsiteY0" fmla="*/ 859828 h 4811931"/>
              <a:gd name="connsiteX1" fmla="*/ 3478427 w 9144000"/>
              <a:gd name="connsiteY1" fmla="*/ 239931 h 4811931"/>
              <a:gd name="connsiteX2" fmla="*/ 4129669 w 9144000"/>
              <a:gd name="connsiteY2" fmla="*/ 5757 h 4811931"/>
              <a:gd name="connsiteX3" fmla="*/ 4541108 w 9144000"/>
              <a:gd name="connsiteY3" fmla="*/ 66936 h 4811931"/>
              <a:gd name="connsiteX4" fmla="*/ 9144000 w 9144000"/>
              <a:gd name="connsiteY4" fmla="*/ 87531 h 4811931"/>
              <a:gd name="connsiteX5" fmla="*/ 9144000 w 9144000"/>
              <a:gd name="connsiteY5" fmla="*/ 4811931 h 4811931"/>
              <a:gd name="connsiteX6" fmla="*/ 0 w 9144000"/>
              <a:gd name="connsiteY6" fmla="*/ 4811931 h 4811931"/>
              <a:gd name="connsiteX7" fmla="*/ 580767 w 9144000"/>
              <a:gd name="connsiteY7" fmla="*/ 859828 h 4811931"/>
              <a:gd name="connsiteX0" fmla="*/ 580767 w 9144000"/>
              <a:gd name="connsiteY0" fmla="*/ 863354 h 4815457"/>
              <a:gd name="connsiteX1" fmla="*/ 3478427 w 9144000"/>
              <a:gd name="connsiteY1" fmla="*/ 243457 h 4815457"/>
              <a:gd name="connsiteX2" fmla="*/ 3977269 w 9144000"/>
              <a:gd name="connsiteY2" fmla="*/ 5566 h 4815457"/>
              <a:gd name="connsiteX3" fmla="*/ 4541108 w 9144000"/>
              <a:gd name="connsiteY3" fmla="*/ 70462 h 4815457"/>
              <a:gd name="connsiteX4" fmla="*/ 9144000 w 9144000"/>
              <a:gd name="connsiteY4" fmla="*/ 91057 h 4815457"/>
              <a:gd name="connsiteX5" fmla="*/ 9144000 w 9144000"/>
              <a:gd name="connsiteY5" fmla="*/ 4815457 h 4815457"/>
              <a:gd name="connsiteX6" fmla="*/ 0 w 9144000"/>
              <a:gd name="connsiteY6" fmla="*/ 4815457 h 4815457"/>
              <a:gd name="connsiteX7" fmla="*/ 580767 w 9144000"/>
              <a:gd name="connsiteY7" fmla="*/ 863354 h 4815457"/>
              <a:gd name="connsiteX0" fmla="*/ 580767 w 9144000"/>
              <a:gd name="connsiteY0" fmla="*/ 863535 h 4815638"/>
              <a:gd name="connsiteX1" fmla="*/ 3478427 w 9144000"/>
              <a:gd name="connsiteY1" fmla="*/ 243638 h 4815638"/>
              <a:gd name="connsiteX2" fmla="*/ 3977269 w 9144000"/>
              <a:gd name="connsiteY2" fmla="*/ 5747 h 4815638"/>
              <a:gd name="connsiteX3" fmla="*/ 4541108 w 9144000"/>
              <a:gd name="connsiteY3" fmla="*/ 70643 h 4815638"/>
              <a:gd name="connsiteX4" fmla="*/ 9144000 w 9144000"/>
              <a:gd name="connsiteY4" fmla="*/ 91238 h 4815638"/>
              <a:gd name="connsiteX5" fmla="*/ 9144000 w 9144000"/>
              <a:gd name="connsiteY5" fmla="*/ 4815638 h 4815638"/>
              <a:gd name="connsiteX6" fmla="*/ 0 w 9144000"/>
              <a:gd name="connsiteY6" fmla="*/ 4815638 h 4815638"/>
              <a:gd name="connsiteX7" fmla="*/ 580767 w 9144000"/>
              <a:gd name="connsiteY7" fmla="*/ 863535 h 4815638"/>
              <a:gd name="connsiteX0" fmla="*/ 580767 w 9144000"/>
              <a:gd name="connsiteY0" fmla="*/ 861769 h 4813872"/>
              <a:gd name="connsiteX1" fmla="*/ 3478427 w 9144000"/>
              <a:gd name="connsiteY1" fmla="*/ 241872 h 4813872"/>
              <a:gd name="connsiteX2" fmla="*/ 3977269 w 9144000"/>
              <a:gd name="connsiteY2" fmla="*/ 3981 h 4813872"/>
              <a:gd name="connsiteX3" fmla="*/ 4544825 w 9144000"/>
              <a:gd name="connsiteY3" fmla="*/ 117199 h 4813872"/>
              <a:gd name="connsiteX4" fmla="*/ 9144000 w 9144000"/>
              <a:gd name="connsiteY4" fmla="*/ 89472 h 4813872"/>
              <a:gd name="connsiteX5" fmla="*/ 9144000 w 9144000"/>
              <a:gd name="connsiteY5" fmla="*/ 4813872 h 4813872"/>
              <a:gd name="connsiteX6" fmla="*/ 0 w 9144000"/>
              <a:gd name="connsiteY6" fmla="*/ 4813872 h 4813872"/>
              <a:gd name="connsiteX7" fmla="*/ 580767 w 9144000"/>
              <a:gd name="connsiteY7" fmla="*/ 861769 h 4813872"/>
              <a:gd name="connsiteX0" fmla="*/ 580767 w 9144000"/>
              <a:gd name="connsiteY0" fmla="*/ 861724 h 4813827"/>
              <a:gd name="connsiteX1" fmla="*/ 3478427 w 9144000"/>
              <a:gd name="connsiteY1" fmla="*/ 241827 h 4813827"/>
              <a:gd name="connsiteX2" fmla="*/ 3977269 w 9144000"/>
              <a:gd name="connsiteY2" fmla="*/ 3936 h 4813827"/>
              <a:gd name="connsiteX3" fmla="*/ 4215162 w 9144000"/>
              <a:gd name="connsiteY3" fmla="*/ 264132 h 4813827"/>
              <a:gd name="connsiteX4" fmla="*/ 4544825 w 9144000"/>
              <a:gd name="connsiteY4" fmla="*/ 117154 h 4813827"/>
              <a:gd name="connsiteX5" fmla="*/ 9144000 w 9144000"/>
              <a:gd name="connsiteY5" fmla="*/ 89427 h 4813827"/>
              <a:gd name="connsiteX6" fmla="*/ 9144000 w 9144000"/>
              <a:gd name="connsiteY6" fmla="*/ 4813827 h 4813827"/>
              <a:gd name="connsiteX7" fmla="*/ 0 w 9144000"/>
              <a:gd name="connsiteY7" fmla="*/ 4813827 h 4813827"/>
              <a:gd name="connsiteX8" fmla="*/ 580767 w 9144000"/>
              <a:gd name="connsiteY8" fmla="*/ 861724 h 4813827"/>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44825 w 9144000"/>
              <a:gd name="connsiteY4" fmla="*/ 27727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44825 w 9144000"/>
              <a:gd name="connsiteY4" fmla="*/ 27727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18805 w 9144000"/>
              <a:gd name="connsiteY4" fmla="*/ 24010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18805 w 9144000"/>
              <a:gd name="connsiteY4" fmla="*/ 24010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95817 h 4747920"/>
              <a:gd name="connsiteX1" fmla="*/ 3478427 w 9144000"/>
              <a:gd name="connsiteY1" fmla="*/ 175920 h 4747920"/>
              <a:gd name="connsiteX2" fmla="*/ 3977269 w 9144000"/>
              <a:gd name="connsiteY2" fmla="*/ 283717 h 4747920"/>
              <a:gd name="connsiteX3" fmla="*/ 4215162 w 9144000"/>
              <a:gd name="connsiteY3" fmla="*/ 198225 h 4747920"/>
              <a:gd name="connsiteX4" fmla="*/ 4367562 w 9144000"/>
              <a:gd name="connsiteY4" fmla="*/ 4936 h 4747920"/>
              <a:gd name="connsiteX5" fmla="*/ 4518805 w 9144000"/>
              <a:gd name="connsiteY5" fmla="*/ 47530 h 4747920"/>
              <a:gd name="connsiteX6" fmla="*/ 9144000 w 9144000"/>
              <a:gd name="connsiteY6" fmla="*/ 23520 h 4747920"/>
              <a:gd name="connsiteX7" fmla="*/ 9144000 w 9144000"/>
              <a:gd name="connsiteY7" fmla="*/ 4747920 h 4747920"/>
              <a:gd name="connsiteX8" fmla="*/ 0 w 9144000"/>
              <a:gd name="connsiteY8" fmla="*/ 4747920 h 4747920"/>
              <a:gd name="connsiteX9" fmla="*/ 580767 w 9144000"/>
              <a:gd name="connsiteY9" fmla="*/ 795817 h 4747920"/>
              <a:gd name="connsiteX0" fmla="*/ 580767 w 9144000"/>
              <a:gd name="connsiteY0" fmla="*/ 800515 h 4752618"/>
              <a:gd name="connsiteX1" fmla="*/ 3478427 w 9144000"/>
              <a:gd name="connsiteY1" fmla="*/ 180618 h 4752618"/>
              <a:gd name="connsiteX2" fmla="*/ 3977269 w 9144000"/>
              <a:gd name="connsiteY2" fmla="*/ 288415 h 4752618"/>
              <a:gd name="connsiteX3" fmla="*/ 4215162 w 9144000"/>
              <a:gd name="connsiteY3" fmla="*/ 202923 h 4752618"/>
              <a:gd name="connsiteX4" fmla="*/ 4367562 w 9144000"/>
              <a:gd name="connsiteY4" fmla="*/ 9634 h 4752618"/>
              <a:gd name="connsiteX5" fmla="*/ 4518805 w 9144000"/>
              <a:gd name="connsiteY5" fmla="*/ 52228 h 4752618"/>
              <a:gd name="connsiteX6" fmla="*/ 9144000 w 9144000"/>
              <a:gd name="connsiteY6" fmla="*/ 28218 h 4752618"/>
              <a:gd name="connsiteX7" fmla="*/ 9144000 w 9144000"/>
              <a:gd name="connsiteY7" fmla="*/ 4752618 h 4752618"/>
              <a:gd name="connsiteX8" fmla="*/ 0 w 9144000"/>
              <a:gd name="connsiteY8" fmla="*/ 4752618 h 4752618"/>
              <a:gd name="connsiteX9" fmla="*/ 580767 w 9144000"/>
              <a:gd name="connsiteY9" fmla="*/ 800515 h 4752618"/>
              <a:gd name="connsiteX0" fmla="*/ 580767 w 9144000"/>
              <a:gd name="connsiteY0" fmla="*/ 779396 h 4731499"/>
              <a:gd name="connsiteX1" fmla="*/ 3478427 w 9144000"/>
              <a:gd name="connsiteY1" fmla="*/ 159499 h 4731499"/>
              <a:gd name="connsiteX2" fmla="*/ 3977269 w 9144000"/>
              <a:gd name="connsiteY2" fmla="*/ 267296 h 4731499"/>
              <a:gd name="connsiteX3" fmla="*/ 4215162 w 9144000"/>
              <a:gd name="connsiteY3" fmla="*/ 181804 h 4731499"/>
              <a:gd name="connsiteX4" fmla="*/ 4330392 w 9144000"/>
              <a:gd name="connsiteY4" fmla="*/ 18252 h 4731499"/>
              <a:gd name="connsiteX5" fmla="*/ 4518805 w 9144000"/>
              <a:gd name="connsiteY5" fmla="*/ 31109 h 4731499"/>
              <a:gd name="connsiteX6" fmla="*/ 9144000 w 9144000"/>
              <a:gd name="connsiteY6" fmla="*/ 7099 h 4731499"/>
              <a:gd name="connsiteX7" fmla="*/ 9144000 w 9144000"/>
              <a:gd name="connsiteY7" fmla="*/ 4731499 h 4731499"/>
              <a:gd name="connsiteX8" fmla="*/ 0 w 9144000"/>
              <a:gd name="connsiteY8" fmla="*/ 4731499 h 4731499"/>
              <a:gd name="connsiteX9" fmla="*/ 580767 w 9144000"/>
              <a:gd name="connsiteY9" fmla="*/ 779396 h 4731499"/>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634544 w 9144000"/>
              <a:gd name="connsiteY1" fmla="*/ 427464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634544 w 9144000"/>
              <a:gd name="connsiteY1" fmla="*/ 427464 h 4724400"/>
              <a:gd name="connsiteX2" fmla="*/ 3847171 w 9144000"/>
              <a:gd name="connsiteY2" fmla="*/ 249044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634544 w 9144000"/>
              <a:gd name="connsiteY1" fmla="*/ 427464 h 4724400"/>
              <a:gd name="connsiteX2" fmla="*/ 3847171 w 9144000"/>
              <a:gd name="connsiteY2" fmla="*/ 249044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634544 w 9144000"/>
              <a:gd name="connsiteY1" fmla="*/ 427464 h 4724400"/>
              <a:gd name="connsiteX2" fmla="*/ 3858322 w 9144000"/>
              <a:gd name="connsiteY2" fmla="*/ 271347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152079 w 9144000"/>
              <a:gd name="connsiteY1" fmla="*/ 345688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152079 w 9144000"/>
              <a:gd name="connsiteY1" fmla="*/ 345688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107474 w 9144000"/>
              <a:gd name="connsiteY1" fmla="*/ 349405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107474 w 9144000"/>
              <a:gd name="connsiteY1" fmla="*/ 349405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2873298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873298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966225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966225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085279 w 9144000"/>
              <a:gd name="connsiteY1" fmla="*/ 1289825 h 4724400"/>
              <a:gd name="connsiteX2" fmla="*/ 2497874 w 9144000"/>
              <a:gd name="connsiteY2" fmla="*/ 895815 h 4724400"/>
              <a:gd name="connsiteX3" fmla="*/ 2966225 w 9144000"/>
              <a:gd name="connsiteY3" fmla="*/ 602166 h 4724400"/>
              <a:gd name="connsiteX4" fmla="*/ 3107474 w 9144000"/>
              <a:gd name="connsiteY4" fmla="*/ 349405 h 4724400"/>
              <a:gd name="connsiteX5" fmla="*/ 3408557 w 9144000"/>
              <a:gd name="connsiteY5" fmla="*/ 356839 h 4724400"/>
              <a:gd name="connsiteX6" fmla="*/ 3634544 w 9144000"/>
              <a:gd name="connsiteY6" fmla="*/ 427464 h 4724400"/>
              <a:gd name="connsiteX7" fmla="*/ 3858322 w 9144000"/>
              <a:gd name="connsiteY7" fmla="*/ 271347 h 4724400"/>
              <a:gd name="connsiteX8" fmla="*/ 4055327 w 9144000"/>
              <a:gd name="connsiteY8" fmla="*/ 208158 h 4724400"/>
              <a:gd name="connsiteX9" fmla="*/ 4159405 w 9144000"/>
              <a:gd name="connsiteY9" fmla="*/ 152402 h 4724400"/>
              <a:gd name="connsiteX10" fmla="*/ 4330392 w 9144000"/>
              <a:gd name="connsiteY10" fmla="*/ 11153 h 4724400"/>
              <a:gd name="connsiteX11" fmla="*/ 4518805 w 9144000"/>
              <a:gd name="connsiteY11" fmla="*/ 24010 h 4724400"/>
              <a:gd name="connsiteX12" fmla="*/ 4657493 w 9144000"/>
              <a:gd name="connsiteY12" fmla="*/ 163553 h 4724400"/>
              <a:gd name="connsiteX13" fmla="*/ 9144000 w 9144000"/>
              <a:gd name="connsiteY13" fmla="*/ 0 h 4724400"/>
              <a:gd name="connsiteX14" fmla="*/ 9144000 w 9144000"/>
              <a:gd name="connsiteY14" fmla="*/ 4724400 h 4724400"/>
              <a:gd name="connsiteX15" fmla="*/ 0 w 9144000"/>
              <a:gd name="connsiteY15" fmla="*/ 4724400 h 4724400"/>
              <a:gd name="connsiteX16" fmla="*/ 580767 w 9144000"/>
              <a:gd name="connsiteY16" fmla="*/ 772297 h 4724400"/>
              <a:gd name="connsiteX0" fmla="*/ 580767 w 9144000"/>
              <a:gd name="connsiteY0" fmla="*/ 772297 h 4724400"/>
              <a:gd name="connsiteX1" fmla="*/ 2085279 w 9144000"/>
              <a:gd name="connsiteY1" fmla="*/ 1289825 h 4724400"/>
              <a:gd name="connsiteX2" fmla="*/ 2520176 w 9144000"/>
              <a:gd name="connsiteY2" fmla="*/ 951571 h 4724400"/>
              <a:gd name="connsiteX3" fmla="*/ 2966225 w 9144000"/>
              <a:gd name="connsiteY3" fmla="*/ 602166 h 4724400"/>
              <a:gd name="connsiteX4" fmla="*/ 3107474 w 9144000"/>
              <a:gd name="connsiteY4" fmla="*/ 349405 h 4724400"/>
              <a:gd name="connsiteX5" fmla="*/ 3408557 w 9144000"/>
              <a:gd name="connsiteY5" fmla="*/ 356839 h 4724400"/>
              <a:gd name="connsiteX6" fmla="*/ 3634544 w 9144000"/>
              <a:gd name="connsiteY6" fmla="*/ 427464 h 4724400"/>
              <a:gd name="connsiteX7" fmla="*/ 3858322 w 9144000"/>
              <a:gd name="connsiteY7" fmla="*/ 271347 h 4724400"/>
              <a:gd name="connsiteX8" fmla="*/ 4055327 w 9144000"/>
              <a:gd name="connsiteY8" fmla="*/ 208158 h 4724400"/>
              <a:gd name="connsiteX9" fmla="*/ 4159405 w 9144000"/>
              <a:gd name="connsiteY9" fmla="*/ 152402 h 4724400"/>
              <a:gd name="connsiteX10" fmla="*/ 4330392 w 9144000"/>
              <a:gd name="connsiteY10" fmla="*/ 11153 h 4724400"/>
              <a:gd name="connsiteX11" fmla="*/ 4518805 w 9144000"/>
              <a:gd name="connsiteY11" fmla="*/ 24010 h 4724400"/>
              <a:gd name="connsiteX12" fmla="*/ 4657493 w 9144000"/>
              <a:gd name="connsiteY12" fmla="*/ 163553 h 4724400"/>
              <a:gd name="connsiteX13" fmla="*/ 9144000 w 9144000"/>
              <a:gd name="connsiteY13" fmla="*/ 0 h 4724400"/>
              <a:gd name="connsiteX14" fmla="*/ 9144000 w 9144000"/>
              <a:gd name="connsiteY14" fmla="*/ 4724400 h 4724400"/>
              <a:gd name="connsiteX15" fmla="*/ 0 w 9144000"/>
              <a:gd name="connsiteY15" fmla="*/ 4724400 h 4724400"/>
              <a:gd name="connsiteX16" fmla="*/ 580767 w 9144000"/>
              <a:gd name="connsiteY16" fmla="*/ 772297 h 4724400"/>
              <a:gd name="connsiteX0" fmla="*/ 580767 w 9144000"/>
              <a:gd name="connsiteY0" fmla="*/ 772297 h 4724400"/>
              <a:gd name="connsiteX1" fmla="*/ 1780479 w 9144000"/>
              <a:gd name="connsiteY1" fmla="*/ 1323278 h 4724400"/>
              <a:gd name="connsiteX2" fmla="*/ 208527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80479 w 9144000"/>
              <a:gd name="connsiteY1" fmla="*/ 1323278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76761 w 9144000"/>
              <a:gd name="connsiteY1" fmla="*/ 1419922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274957 w 9144000"/>
              <a:gd name="connsiteY1" fmla="*/ 1434791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776761 w 9144000"/>
              <a:gd name="connsiteY1" fmla="*/ 1419922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282391 w 9144000"/>
              <a:gd name="connsiteY1" fmla="*/ 1490547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282391 w 9144000"/>
              <a:gd name="connsiteY1" fmla="*/ 1490547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341864 w 9144000"/>
              <a:gd name="connsiteY1" fmla="*/ 1479396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21294 w 9144000"/>
              <a:gd name="connsiteY0" fmla="*/ 2010083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1294 w 9144000"/>
              <a:gd name="connsiteY19" fmla="*/ 2010083 h 4724400"/>
              <a:gd name="connsiteX0" fmla="*/ 521294 w 9144000"/>
              <a:gd name="connsiteY0" fmla="*/ 2010083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1294 w 9144000"/>
              <a:gd name="connsiteY19" fmla="*/ 2010083 h 4724400"/>
              <a:gd name="connsiteX0" fmla="*/ 525011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5011 w 9144000"/>
              <a:gd name="connsiteY19" fmla="*/ 1790775 h 4724400"/>
              <a:gd name="connsiteX0" fmla="*/ 525011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5011 w 9144000"/>
              <a:gd name="connsiteY19"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603069 w 9144000"/>
              <a:gd name="connsiteY19"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9144000 w 9144000"/>
              <a:gd name="connsiteY17" fmla="*/ 0 h 4724400"/>
              <a:gd name="connsiteX18" fmla="*/ 9144000 w 9144000"/>
              <a:gd name="connsiteY18" fmla="*/ 4724400 h 4724400"/>
              <a:gd name="connsiteX19" fmla="*/ 0 w 9144000"/>
              <a:gd name="connsiteY19" fmla="*/ 4724400 h 4724400"/>
              <a:gd name="connsiteX20" fmla="*/ 603069 w 9144000"/>
              <a:gd name="connsiteY20"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9144000 w 9144000"/>
              <a:gd name="connsiteY18" fmla="*/ 0 h 4724400"/>
              <a:gd name="connsiteX19" fmla="*/ 9144000 w 9144000"/>
              <a:gd name="connsiteY19" fmla="*/ 4724400 h 4724400"/>
              <a:gd name="connsiteX20" fmla="*/ 0 w 9144000"/>
              <a:gd name="connsiteY20" fmla="*/ 4724400 h 4724400"/>
              <a:gd name="connsiteX21" fmla="*/ 603069 w 9144000"/>
              <a:gd name="connsiteY21"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9144000 w 9144000"/>
              <a:gd name="connsiteY19" fmla="*/ 0 h 4724400"/>
              <a:gd name="connsiteX20" fmla="*/ 9144000 w 9144000"/>
              <a:gd name="connsiteY20" fmla="*/ 4724400 h 4724400"/>
              <a:gd name="connsiteX21" fmla="*/ 0 w 9144000"/>
              <a:gd name="connsiteY21" fmla="*/ 4724400 h 4724400"/>
              <a:gd name="connsiteX22" fmla="*/ 603069 w 9144000"/>
              <a:gd name="connsiteY22"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9144000 w 9144000"/>
              <a:gd name="connsiteY20" fmla="*/ 0 h 4724400"/>
              <a:gd name="connsiteX21" fmla="*/ 9144000 w 9144000"/>
              <a:gd name="connsiteY21" fmla="*/ 4724400 h 4724400"/>
              <a:gd name="connsiteX22" fmla="*/ 0 w 9144000"/>
              <a:gd name="connsiteY22" fmla="*/ 4724400 h 4724400"/>
              <a:gd name="connsiteX23" fmla="*/ 603069 w 9144000"/>
              <a:gd name="connsiteY23"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1996 w 9144000"/>
              <a:gd name="connsiteY20" fmla="*/ 1140311 h 4724400"/>
              <a:gd name="connsiteX21" fmla="*/ 9144000 w 9144000"/>
              <a:gd name="connsiteY21" fmla="*/ 0 h 4724400"/>
              <a:gd name="connsiteX22" fmla="*/ 9144000 w 9144000"/>
              <a:gd name="connsiteY22" fmla="*/ 4724400 h 4724400"/>
              <a:gd name="connsiteX23" fmla="*/ 0 w 9144000"/>
              <a:gd name="connsiteY23" fmla="*/ 4724400 h 4724400"/>
              <a:gd name="connsiteX24" fmla="*/ 603069 w 9144000"/>
              <a:gd name="connsiteY24"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1996 w 9144000"/>
              <a:gd name="connsiteY20" fmla="*/ 1140311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563668 w 9144000"/>
              <a:gd name="connsiteY19" fmla="*/ 1106264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563668 w 9144000"/>
              <a:gd name="connsiteY19" fmla="*/ 1106264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159971 w 9144000"/>
              <a:gd name="connsiteY17" fmla="*/ 74634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159971 w 9144000"/>
              <a:gd name="connsiteY17" fmla="*/ 74634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110319 w 9144000"/>
              <a:gd name="connsiteY16" fmla="*/ 719793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937532 h 4871157"/>
              <a:gd name="connsiteX1" fmla="*/ 1040781 w 9144000"/>
              <a:gd name="connsiteY1" fmla="*/ 1804572 h 4871157"/>
              <a:gd name="connsiteX2" fmla="*/ 1341864 w 9144000"/>
              <a:gd name="connsiteY2" fmla="*/ 1626153 h 4871157"/>
              <a:gd name="connsiteX3" fmla="*/ 1776761 w 9144000"/>
              <a:gd name="connsiteY3" fmla="*/ 1566679 h 4871157"/>
              <a:gd name="connsiteX4" fmla="*/ 2211659 w 9144000"/>
              <a:gd name="connsiteY4" fmla="*/ 1436582 h 4871157"/>
              <a:gd name="connsiteX5" fmla="*/ 2520176 w 9144000"/>
              <a:gd name="connsiteY5" fmla="*/ 1098328 h 4871157"/>
              <a:gd name="connsiteX6" fmla="*/ 2966225 w 9144000"/>
              <a:gd name="connsiteY6" fmla="*/ 748923 h 4871157"/>
              <a:gd name="connsiteX7" fmla="*/ 3107474 w 9144000"/>
              <a:gd name="connsiteY7" fmla="*/ 496162 h 4871157"/>
              <a:gd name="connsiteX8" fmla="*/ 3408557 w 9144000"/>
              <a:gd name="connsiteY8" fmla="*/ 503596 h 4871157"/>
              <a:gd name="connsiteX9" fmla="*/ 3634544 w 9144000"/>
              <a:gd name="connsiteY9" fmla="*/ 574221 h 4871157"/>
              <a:gd name="connsiteX10" fmla="*/ 3858322 w 9144000"/>
              <a:gd name="connsiteY10" fmla="*/ 418104 h 4871157"/>
              <a:gd name="connsiteX11" fmla="*/ 4055327 w 9144000"/>
              <a:gd name="connsiteY11" fmla="*/ 354915 h 4871157"/>
              <a:gd name="connsiteX12" fmla="*/ 4159405 w 9144000"/>
              <a:gd name="connsiteY12" fmla="*/ 299159 h 4871157"/>
              <a:gd name="connsiteX13" fmla="*/ 4369303 w 9144000"/>
              <a:gd name="connsiteY13" fmla="*/ 2267 h 4871157"/>
              <a:gd name="connsiteX14" fmla="*/ 4518805 w 9144000"/>
              <a:gd name="connsiteY14" fmla="*/ 170767 h 4871157"/>
              <a:gd name="connsiteX15" fmla="*/ 4657493 w 9144000"/>
              <a:gd name="connsiteY15" fmla="*/ 310310 h 4871157"/>
              <a:gd name="connsiteX16" fmla="*/ 5110319 w 9144000"/>
              <a:gd name="connsiteY16" fmla="*/ 866550 h 4871157"/>
              <a:gd name="connsiteX17" fmla="*/ 5232928 w 9144000"/>
              <a:gd name="connsiteY17" fmla="*/ 936872 h 4871157"/>
              <a:gd name="connsiteX18" fmla="*/ 5563669 w 9144000"/>
              <a:gd name="connsiteY18" fmla="*/ 1214111 h 4871157"/>
              <a:gd name="connsiteX19" fmla="*/ 5665808 w 9144000"/>
              <a:gd name="connsiteY19" fmla="*/ 1248157 h 4871157"/>
              <a:gd name="connsiteX20" fmla="*/ 5806860 w 9144000"/>
              <a:gd name="connsiteY20" fmla="*/ 1360025 h 4871157"/>
              <a:gd name="connsiteX21" fmla="*/ 6176511 w 9144000"/>
              <a:gd name="connsiteY21" fmla="*/ 1335707 h 4871157"/>
              <a:gd name="connsiteX22" fmla="*/ 9144000 w 9144000"/>
              <a:gd name="connsiteY22" fmla="*/ 146757 h 4871157"/>
              <a:gd name="connsiteX23" fmla="*/ 9144000 w 9144000"/>
              <a:gd name="connsiteY23" fmla="*/ 4871157 h 4871157"/>
              <a:gd name="connsiteX24" fmla="*/ 0 w 9144000"/>
              <a:gd name="connsiteY24" fmla="*/ 4871157 h 4871157"/>
              <a:gd name="connsiteX25" fmla="*/ 603069 w 9144000"/>
              <a:gd name="connsiteY25" fmla="*/ 1937532 h 4871157"/>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657493 w 9144000"/>
              <a:gd name="connsiteY15" fmla="*/ 317767 h 4878614"/>
              <a:gd name="connsiteX16" fmla="*/ 5110319 w 9144000"/>
              <a:gd name="connsiteY16" fmla="*/ 874007 h 4878614"/>
              <a:gd name="connsiteX17" fmla="*/ 5232928 w 9144000"/>
              <a:gd name="connsiteY17" fmla="*/ 944329 h 4878614"/>
              <a:gd name="connsiteX18" fmla="*/ 5563669 w 9144000"/>
              <a:gd name="connsiteY18" fmla="*/ 1221568 h 4878614"/>
              <a:gd name="connsiteX19" fmla="*/ 5665808 w 9144000"/>
              <a:gd name="connsiteY19" fmla="*/ 1255614 h 4878614"/>
              <a:gd name="connsiteX20" fmla="*/ 5806860 w 9144000"/>
              <a:gd name="connsiteY20" fmla="*/ 1367482 h 4878614"/>
              <a:gd name="connsiteX21" fmla="*/ 6176511 w 9144000"/>
              <a:gd name="connsiteY21" fmla="*/ 1343164 h 4878614"/>
              <a:gd name="connsiteX22" fmla="*/ 9144000 w 9144000"/>
              <a:gd name="connsiteY22" fmla="*/ 154214 h 4878614"/>
              <a:gd name="connsiteX23" fmla="*/ 9144000 w 9144000"/>
              <a:gd name="connsiteY23" fmla="*/ 4878614 h 4878614"/>
              <a:gd name="connsiteX24" fmla="*/ 0 w 9144000"/>
              <a:gd name="connsiteY24" fmla="*/ 4878614 h 4878614"/>
              <a:gd name="connsiteX25" fmla="*/ 603069 w 9144000"/>
              <a:gd name="connsiteY25"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110319 w 9144000"/>
              <a:gd name="connsiteY16" fmla="*/ 874007 h 4878614"/>
              <a:gd name="connsiteX17" fmla="*/ 5232928 w 9144000"/>
              <a:gd name="connsiteY17" fmla="*/ 944329 h 4878614"/>
              <a:gd name="connsiteX18" fmla="*/ 5563669 w 9144000"/>
              <a:gd name="connsiteY18" fmla="*/ 1221568 h 4878614"/>
              <a:gd name="connsiteX19" fmla="*/ 5665808 w 9144000"/>
              <a:gd name="connsiteY19" fmla="*/ 1255614 h 4878614"/>
              <a:gd name="connsiteX20" fmla="*/ 5806860 w 9144000"/>
              <a:gd name="connsiteY20" fmla="*/ 1367482 h 4878614"/>
              <a:gd name="connsiteX21" fmla="*/ 6176511 w 9144000"/>
              <a:gd name="connsiteY21" fmla="*/ 1343164 h 4878614"/>
              <a:gd name="connsiteX22" fmla="*/ 9144000 w 9144000"/>
              <a:gd name="connsiteY22" fmla="*/ 154214 h 4878614"/>
              <a:gd name="connsiteX23" fmla="*/ 9144000 w 9144000"/>
              <a:gd name="connsiteY23" fmla="*/ 4878614 h 4878614"/>
              <a:gd name="connsiteX24" fmla="*/ 0 w 9144000"/>
              <a:gd name="connsiteY24" fmla="*/ 4878614 h 4878614"/>
              <a:gd name="connsiteX25" fmla="*/ 603069 w 9144000"/>
              <a:gd name="connsiteY25"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395383 w 9144000"/>
              <a:gd name="connsiteY23" fmla="*/ 1484216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48885 w 9144000"/>
              <a:gd name="connsiteY23" fmla="*/ 1498807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34294 w 9144000"/>
              <a:gd name="connsiteY23" fmla="*/ 1503671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9144000 w 9144000"/>
              <a:gd name="connsiteY25" fmla="*/ 154214 h 4878614"/>
              <a:gd name="connsiteX26" fmla="*/ 9144000 w 9144000"/>
              <a:gd name="connsiteY26" fmla="*/ 4878614 h 4878614"/>
              <a:gd name="connsiteX27" fmla="*/ 0 w 9144000"/>
              <a:gd name="connsiteY27" fmla="*/ 4878614 h 4878614"/>
              <a:gd name="connsiteX28" fmla="*/ 603069 w 9144000"/>
              <a:gd name="connsiteY28"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9144000 w 9144000"/>
              <a:gd name="connsiteY27" fmla="*/ 15421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543800 w 9144000"/>
              <a:gd name="connsiteY27" fmla="*/ 1554389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543800 w 9144000"/>
              <a:gd name="connsiteY27" fmla="*/ 1554389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77125 w 9144000"/>
              <a:gd name="connsiteY26" fmla="*/ 177346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515225 w 9144000"/>
              <a:gd name="connsiteY26" fmla="*/ 1687739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515225 w 9144000"/>
              <a:gd name="connsiteY26" fmla="*/ 1687739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7534275"/>
              <a:gd name="connsiteY0" fmla="*/ 1944989 h 4907189"/>
              <a:gd name="connsiteX1" fmla="*/ 1040781 w 7534275"/>
              <a:gd name="connsiteY1" fmla="*/ 1812029 h 4907189"/>
              <a:gd name="connsiteX2" fmla="*/ 1341864 w 7534275"/>
              <a:gd name="connsiteY2" fmla="*/ 1633610 h 4907189"/>
              <a:gd name="connsiteX3" fmla="*/ 1776761 w 7534275"/>
              <a:gd name="connsiteY3" fmla="*/ 1574136 h 4907189"/>
              <a:gd name="connsiteX4" fmla="*/ 2211659 w 7534275"/>
              <a:gd name="connsiteY4" fmla="*/ 1444039 h 4907189"/>
              <a:gd name="connsiteX5" fmla="*/ 2520176 w 7534275"/>
              <a:gd name="connsiteY5" fmla="*/ 1105785 h 4907189"/>
              <a:gd name="connsiteX6" fmla="*/ 2966225 w 7534275"/>
              <a:gd name="connsiteY6" fmla="*/ 756380 h 4907189"/>
              <a:gd name="connsiteX7" fmla="*/ 3107474 w 7534275"/>
              <a:gd name="connsiteY7" fmla="*/ 503619 h 4907189"/>
              <a:gd name="connsiteX8" fmla="*/ 3408557 w 7534275"/>
              <a:gd name="connsiteY8" fmla="*/ 511053 h 4907189"/>
              <a:gd name="connsiteX9" fmla="*/ 3634544 w 7534275"/>
              <a:gd name="connsiteY9" fmla="*/ 581678 h 4907189"/>
              <a:gd name="connsiteX10" fmla="*/ 3858322 w 7534275"/>
              <a:gd name="connsiteY10" fmla="*/ 425561 h 4907189"/>
              <a:gd name="connsiteX11" fmla="*/ 4055327 w 7534275"/>
              <a:gd name="connsiteY11" fmla="*/ 362372 h 4907189"/>
              <a:gd name="connsiteX12" fmla="*/ 4159405 w 7534275"/>
              <a:gd name="connsiteY12" fmla="*/ 306616 h 4907189"/>
              <a:gd name="connsiteX13" fmla="*/ 4369303 w 7534275"/>
              <a:gd name="connsiteY13" fmla="*/ 9724 h 4907189"/>
              <a:gd name="connsiteX14" fmla="*/ 4625809 w 7534275"/>
              <a:gd name="connsiteY14" fmla="*/ 17718 h 4907189"/>
              <a:gd name="connsiteX15" fmla="*/ 4783952 w 7534275"/>
              <a:gd name="connsiteY15" fmla="*/ 142669 h 4907189"/>
              <a:gd name="connsiteX16" fmla="*/ 5033511 w 7534275"/>
              <a:gd name="connsiteY16" fmla="*/ 365535 h 4907189"/>
              <a:gd name="connsiteX17" fmla="*/ 5202732 w 7534275"/>
              <a:gd name="connsiteY17" fmla="*/ 810778 h 4907189"/>
              <a:gd name="connsiteX18" fmla="*/ 5315613 w 7534275"/>
              <a:gd name="connsiteY18" fmla="*/ 944329 h 4907189"/>
              <a:gd name="connsiteX19" fmla="*/ 5563669 w 7534275"/>
              <a:gd name="connsiteY19" fmla="*/ 1221568 h 4907189"/>
              <a:gd name="connsiteX20" fmla="*/ 5665808 w 7534275"/>
              <a:gd name="connsiteY20" fmla="*/ 1255614 h 4907189"/>
              <a:gd name="connsiteX21" fmla="*/ 5806860 w 7534275"/>
              <a:gd name="connsiteY21" fmla="*/ 1367482 h 4907189"/>
              <a:gd name="connsiteX22" fmla="*/ 6176511 w 7534275"/>
              <a:gd name="connsiteY22" fmla="*/ 1343164 h 4907189"/>
              <a:gd name="connsiteX23" fmla="*/ 6400248 w 7534275"/>
              <a:gd name="connsiteY23" fmla="*/ 1542582 h 4907189"/>
              <a:gd name="connsiteX24" fmla="*/ 6721260 w 7534275"/>
              <a:gd name="connsiteY24" fmla="*/ 1323709 h 4907189"/>
              <a:gd name="connsiteX25" fmla="*/ 7115230 w 7534275"/>
              <a:gd name="connsiteY25" fmla="*/ 1420986 h 4907189"/>
              <a:gd name="connsiteX26" fmla="*/ 7515225 w 7534275"/>
              <a:gd name="connsiteY26" fmla="*/ 1687739 h 4907189"/>
              <a:gd name="connsiteX27" fmla="*/ 7534275 w 7534275"/>
              <a:gd name="connsiteY27" fmla="*/ 4907189 h 4907189"/>
              <a:gd name="connsiteX28" fmla="*/ 0 w 7534275"/>
              <a:gd name="connsiteY28" fmla="*/ 4878614 h 4907189"/>
              <a:gd name="connsiteX29" fmla="*/ 603069 w 7534275"/>
              <a:gd name="connsiteY29" fmla="*/ 1944989 h 4907189"/>
              <a:gd name="connsiteX0" fmla="*/ 603069 w 7534275"/>
              <a:gd name="connsiteY0" fmla="*/ 1944989 h 4907189"/>
              <a:gd name="connsiteX1" fmla="*/ 1040781 w 7534275"/>
              <a:gd name="connsiteY1" fmla="*/ 1812029 h 4907189"/>
              <a:gd name="connsiteX2" fmla="*/ 1341864 w 7534275"/>
              <a:gd name="connsiteY2" fmla="*/ 1633610 h 4907189"/>
              <a:gd name="connsiteX3" fmla="*/ 1776761 w 7534275"/>
              <a:gd name="connsiteY3" fmla="*/ 1574136 h 4907189"/>
              <a:gd name="connsiteX4" fmla="*/ 2211659 w 7534275"/>
              <a:gd name="connsiteY4" fmla="*/ 1444039 h 4907189"/>
              <a:gd name="connsiteX5" fmla="*/ 2520176 w 7534275"/>
              <a:gd name="connsiteY5" fmla="*/ 1105785 h 4907189"/>
              <a:gd name="connsiteX6" fmla="*/ 2966225 w 7534275"/>
              <a:gd name="connsiteY6" fmla="*/ 756380 h 4907189"/>
              <a:gd name="connsiteX7" fmla="*/ 3107474 w 7534275"/>
              <a:gd name="connsiteY7" fmla="*/ 503619 h 4907189"/>
              <a:gd name="connsiteX8" fmla="*/ 3408557 w 7534275"/>
              <a:gd name="connsiteY8" fmla="*/ 511053 h 4907189"/>
              <a:gd name="connsiteX9" fmla="*/ 3634544 w 7534275"/>
              <a:gd name="connsiteY9" fmla="*/ 581678 h 4907189"/>
              <a:gd name="connsiteX10" fmla="*/ 3858322 w 7534275"/>
              <a:gd name="connsiteY10" fmla="*/ 425561 h 4907189"/>
              <a:gd name="connsiteX11" fmla="*/ 4055327 w 7534275"/>
              <a:gd name="connsiteY11" fmla="*/ 362372 h 4907189"/>
              <a:gd name="connsiteX12" fmla="*/ 4159405 w 7534275"/>
              <a:gd name="connsiteY12" fmla="*/ 306616 h 4907189"/>
              <a:gd name="connsiteX13" fmla="*/ 4369303 w 7534275"/>
              <a:gd name="connsiteY13" fmla="*/ 9724 h 4907189"/>
              <a:gd name="connsiteX14" fmla="*/ 4625809 w 7534275"/>
              <a:gd name="connsiteY14" fmla="*/ 17718 h 4907189"/>
              <a:gd name="connsiteX15" fmla="*/ 4783952 w 7534275"/>
              <a:gd name="connsiteY15" fmla="*/ 142669 h 4907189"/>
              <a:gd name="connsiteX16" fmla="*/ 5033511 w 7534275"/>
              <a:gd name="connsiteY16" fmla="*/ 365535 h 4907189"/>
              <a:gd name="connsiteX17" fmla="*/ 5202732 w 7534275"/>
              <a:gd name="connsiteY17" fmla="*/ 810778 h 4907189"/>
              <a:gd name="connsiteX18" fmla="*/ 5315613 w 7534275"/>
              <a:gd name="connsiteY18" fmla="*/ 944329 h 4907189"/>
              <a:gd name="connsiteX19" fmla="*/ 5563669 w 7534275"/>
              <a:gd name="connsiteY19" fmla="*/ 1221568 h 4907189"/>
              <a:gd name="connsiteX20" fmla="*/ 5665808 w 7534275"/>
              <a:gd name="connsiteY20" fmla="*/ 1255614 h 4907189"/>
              <a:gd name="connsiteX21" fmla="*/ 5806860 w 7534275"/>
              <a:gd name="connsiteY21" fmla="*/ 1367482 h 4907189"/>
              <a:gd name="connsiteX22" fmla="*/ 6176511 w 7534275"/>
              <a:gd name="connsiteY22" fmla="*/ 1343164 h 4907189"/>
              <a:gd name="connsiteX23" fmla="*/ 6400248 w 7534275"/>
              <a:gd name="connsiteY23" fmla="*/ 1542582 h 4907189"/>
              <a:gd name="connsiteX24" fmla="*/ 6721260 w 7534275"/>
              <a:gd name="connsiteY24" fmla="*/ 1323709 h 4907189"/>
              <a:gd name="connsiteX25" fmla="*/ 7115230 w 7534275"/>
              <a:gd name="connsiteY25" fmla="*/ 1420986 h 4907189"/>
              <a:gd name="connsiteX26" fmla="*/ 7515225 w 7534275"/>
              <a:gd name="connsiteY26" fmla="*/ 1687739 h 4907189"/>
              <a:gd name="connsiteX27" fmla="*/ 7534275 w 7534275"/>
              <a:gd name="connsiteY27" fmla="*/ 4907189 h 4907189"/>
              <a:gd name="connsiteX28" fmla="*/ 0 w 7534275"/>
              <a:gd name="connsiteY28" fmla="*/ 4878614 h 4907189"/>
              <a:gd name="connsiteX29" fmla="*/ 603069 w 7534275"/>
              <a:gd name="connsiteY29" fmla="*/ 1944989 h 4907189"/>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378610 w 9191625"/>
              <a:gd name="connsiteY24" fmla="*/ 1323709 h 4916714"/>
              <a:gd name="connsiteX25" fmla="*/ 8772580 w 9191625"/>
              <a:gd name="connsiteY25" fmla="*/ 1420986 h 4916714"/>
              <a:gd name="connsiteX26" fmla="*/ 9172575 w 9191625"/>
              <a:gd name="connsiteY26" fmla="*/ 1687739 h 4916714"/>
              <a:gd name="connsiteX27" fmla="*/ 9191625 w 9191625"/>
              <a:gd name="connsiteY27" fmla="*/ 4907189 h 4916714"/>
              <a:gd name="connsiteX28" fmla="*/ 0 w 9191625"/>
              <a:gd name="connsiteY28" fmla="*/ 4916714 h 4916714"/>
              <a:gd name="connsiteX29" fmla="*/ 2260419 w 9191625"/>
              <a:gd name="connsiteY29"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8772580 w 9191625"/>
              <a:gd name="connsiteY25" fmla="*/ 1420986 h 4916714"/>
              <a:gd name="connsiteX26" fmla="*/ 9172575 w 9191625"/>
              <a:gd name="connsiteY26" fmla="*/ 1687739 h 4916714"/>
              <a:gd name="connsiteX27" fmla="*/ 9191625 w 9191625"/>
              <a:gd name="connsiteY27" fmla="*/ 4907189 h 4916714"/>
              <a:gd name="connsiteX28" fmla="*/ 0 w 9191625"/>
              <a:gd name="connsiteY28" fmla="*/ 4916714 h 4916714"/>
              <a:gd name="connsiteX29" fmla="*/ 2260419 w 9191625"/>
              <a:gd name="connsiteY29"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9172575 w 9191625"/>
              <a:gd name="connsiteY25" fmla="*/ 1687739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8057598 w 9191625"/>
              <a:gd name="connsiteY23" fmla="*/ 154258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59535 w 9191625"/>
              <a:gd name="connsiteY24" fmla="*/ 13903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59535 w 9191625"/>
              <a:gd name="connsiteY24" fmla="*/ 13903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78585 w 9191625"/>
              <a:gd name="connsiteY24" fmla="*/ 1380859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639062"/>
              <a:gd name="connsiteY0" fmla="*/ 1944989 h 4916714"/>
              <a:gd name="connsiteX1" fmla="*/ 2698131 w 9639062"/>
              <a:gd name="connsiteY1" fmla="*/ 1812029 h 4916714"/>
              <a:gd name="connsiteX2" fmla="*/ 2999214 w 9639062"/>
              <a:gd name="connsiteY2" fmla="*/ 1633610 h 4916714"/>
              <a:gd name="connsiteX3" fmla="*/ 3434111 w 9639062"/>
              <a:gd name="connsiteY3" fmla="*/ 1574136 h 4916714"/>
              <a:gd name="connsiteX4" fmla="*/ 3869009 w 9639062"/>
              <a:gd name="connsiteY4" fmla="*/ 1444039 h 4916714"/>
              <a:gd name="connsiteX5" fmla="*/ 4177526 w 9639062"/>
              <a:gd name="connsiteY5" fmla="*/ 1105785 h 4916714"/>
              <a:gd name="connsiteX6" fmla="*/ 4623575 w 9639062"/>
              <a:gd name="connsiteY6" fmla="*/ 756380 h 4916714"/>
              <a:gd name="connsiteX7" fmla="*/ 4764824 w 9639062"/>
              <a:gd name="connsiteY7" fmla="*/ 503619 h 4916714"/>
              <a:gd name="connsiteX8" fmla="*/ 5065907 w 9639062"/>
              <a:gd name="connsiteY8" fmla="*/ 511053 h 4916714"/>
              <a:gd name="connsiteX9" fmla="*/ 5291894 w 9639062"/>
              <a:gd name="connsiteY9" fmla="*/ 581678 h 4916714"/>
              <a:gd name="connsiteX10" fmla="*/ 5515672 w 9639062"/>
              <a:gd name="connsiteY10" fmla="*/ 425561 h 4916714"/>
              <a:gd name="connsiteX11" fmla="*/ 5712677 w 9639062"/>
              <a:gd name="connsiteY11" fmla="*/ 362372 h 4916714"/>
              <a:gd name="connsiteX12" fmla="*/ 5816755 w 9639062"/>
              <a:gd name="connsiteY12" fmla="*/ 306616 h 4916714"/>
              <a:gd name="connsiteX13" fmla="*/ 6026653 w 9639062"/>
              <a:gd name="connsiteY13" fmla="*/ 9724 h 4916714"/>
              <a:gd name="connsiteX14" fmla="*/ 6283159 w 9639062"/>
              <a:gd name="connsiteY14" fmla="*/ 17718 h 4916714"/>
              <a:gd name="connsiteX15" fmla="*/ 6441302 w 9639062"/>
              <a:gd name="connsiteY15" fmla="*/ 142669 h 4916714"/>
              <a:gd name="connsiteX16" fmla="*/ 6690861 w 9639062"/>
              <a:gd name="connsiteY16" fmla="*/ 365535 h 4916714"/>
              <a:gd name="connsiteX17" fmla="*/ 6860082 w 9639062"/>
              <a:gd name="connsiteY17" fmla="*/ 810778 h 4916714"/>
              <a:gd name="connsiteX18" fmla="*/ 6972963 w 9639062"/>
              <a:gd name="connsiteY18" fmla="*/ 944329 h 4916714"/>
              <a:gd name="connsiteX19" fmla="*/ 7221019 w 9639062"/>
              <a:gd name="connsiteY19" fmla="*/ 1221568 h 4916714"/>
              <a:gd name="connsiteX20" fmla="*/ 7323158 w 9639062"/>
              <a:gd name="connsiteY20" fmla="*/ 1255614 h 4916714"/>
              <a:gd name="connsiteX21" fmla="*/ 7464210 w 9639062"/>
              <a:gd name="connsiteY21" fmla="*/ 1367482 h 4916714"/>
              <a:gd name="connsiteX22" fmla="*/ 7690986 w 9639062"/>
              <a:gd name="connsiteY22" fmla="*/ 1305064 h 4916714"/>
              <a:gd name="connsiteX23" fmla="*/ 7933773 w 9639062"/>
              <a:gd name="connsiteY23" fmla="*/ 1485432 h 4916714"/>
              <a:gd name="connsiteX24" fmla="*/ 8178585 w 9639062"/>
              <a:gd name="connsiteY24" fmla="*/ 1380859 h 4916714"/>
              <a:gd name="connsiteX25" fmla="*/ 9191625 w 9639062"/>
              <a:gd name="connsiteY25" fmla="*/ 4907189 h 4916714"/>
              <a:gd name="connsiteX26" fmla="*/ 0 w 9639062"/>
              <a:gd name="connsiteY26" fmla="*/ 4916714 h 4916714"/>
              <a:gd name="connsiteX27" fmla="*/ 2260419 w 9639062"/>
              <a:gd name="connsiteY27" fmla="*/ 1944989 h 4916714"/>
              <a:gd name="connsiteX0" fmla="*/ 2260419 w 8802817"/>
              <a:gd name="connsiteY0" fmla="*/ 1944989 h 4916714"/>
              <a:gd name="connsiteX1" fmla="*/ 2698131 w 8802817"/>
              <a:gd name="connsiteY1" fmla="*/ 1812029 h 4916714"/>
              <a:gd name="connsiteX2" fmla="*/ 2999214 w 8802817"/>
              <a:gd name="connsiteY2" fmla="*/ 1633610 h 4916714"/>
              <a:gd name="connsiteX3" fmla="*/ 3434111 w 8802817"/>
              <a:gd name="connsiteY3" fmla="*/ 1574136 h 4916714"/>
              <a:gd name="connsiteX4" fmla="*/ 3869009 w 8802817"/>
              <a:gd name="connsiteY4" fmla="*/ 1444039 h 4916714"/>
              <a:gd name="connsiteX5" fmla="*/ 4177526 w 8802817"/>
              <a:gd name="connsiteY5" fmla="*/ 1105785 h 4916714"/>
              <a:gd name="connsiteX6" fmla="*/ 4623575 w 8802817"/>
              <a:gd name="connsiteY6" fmla="*/ 756380 h 4916714"/>
              <a:gd name="connsiteX7" fmla="*/ 4764824 w 8802817"/>
              <a:gd name="connsiteY7" fmla="*/ 503619 h 4916714"/>
              <a:gd name="connsiteX8" fmla="*/ 5065907 w 8802817"/>
              <a:gd name="connsiteY8" fmla="*/ 511053 h 4916714"/>
              <a:gd name="connsiteX9" fmla="*/ 5291894 w 8802817"/>
              <a:gd name="connsiteY9" fmla="*/ 581678 h 4916714"/>
              <a:gd name="connsiteX10" fmla="*/ 5515672 w 8802817"/>
              <a:gd name="connsiteY10" fmla="*/ 425561 h 4916714"/>
              <a:gd name="connsiteX11" fmla="*/ 5712677 w 8802817"/>
              <a:gd name="connsiteY11" fmla="*/ 362372 h 4916714"/>
              <a:gd name="connsiteX12" fmla="*/ 5816755 w 8802817"/>
              <a:gd name="connsiteY12" fmla="*/ 306616 h 4916714"/>
              <a:gd name="connsiteX13" fmla="*/ 6026653 w 8802817"/>
              <a:gd name="connsiteY13" fmla="*/ 9724 h 4916714"/>
              <a:gd name="connsiteX14" fmla="*/ 6283159 w 8802817"/>
              <a:gd name="connsiteY14" fmla="*/ 17718 h 4916714"/>
              <a:gd name="connsiteX15" fmla="*/ 6441302 w 8802817"/>
              <a:gd name="connsiteY15" fmla="*/ 142669 h 4916714"/>
              <a:gd name="connsiteX16" fmla="*/ 6690861 w 8802817"/>
              <a:gd name="connsiteY16" fmla="*/ 365535 h 4916714"/>
              <a:gd name="connsiteX17" fmla="*/ 6860082 w 8802817"/>
              <a:gd name="connsiteY17" fmla="*/ 810778 h 4916714"/>
              <a:gd name="connsiteX18" fmla="*/ 6972963 w 8802817"/>
              <a:gd name="connsiteY18" fmla="*/ 944329 h 4916714"/>
              <a:gd name="connsiteX19" fmla="*/ 7221019 w 8802817"/>
              <a:gd name="connsiteY19" fmla="*/ 1221568 h 4916714"/>
              <a:gd name="connsiteX20" fmla="*/ 7323158 w 8802817"/>
              <a:gd name="connsiteY20" fmla="*/ 1255614 h 4916714"/>
              <a:gd name="connsiteX21" fmla="*/ 7464210 w 8802817"/>
              <a:gd name="connsiteY21" fmla="*/ 1367482 h 4916714"/>
              <a:gd name="connsiteX22" fmla="*/ 7690986 w 8802817"/>
              <a:gd name="connsiteY22" fmla="*/ 1305064 h 4916714"/>
              <a:gd name="connsiteX23" fmla="*/ 7933773 w 8802817"/>
              <a:gd name="connsiteY23" fmla="*/ 1485432 h 4916714"/>
              <a:gd name="connsiteX24" fmla="*/ 8178585 w 8802817"/>
              <a:gd name="connsiteY24" fmla="*/ 1380859 h 4916714"/>
              <a:gd name="connsiteX25" fmla="*/ 8134350 w 8802817"/>
              <a:gd name="connsiteY25" fmla="*/ 4916714 h 4916714"/>
              <a:gd name="connsiteX26" fmla="*/ 0 w 8802817"/>
              <a:gd name="connsiteY26" fmla="*/ 4916714 h 4916714"/>
              <a:gd name="connsiteX27" fmla="*/ 2260419 w 8802817"/>
              <a:gd name="connsiteY27" fmla="*/ 1944989 h 4916714"/>
              <a:gd name="connsiteX0" fmla="*/ 2260419 w 8260009"/>
              <a:gd name="connsiteY0" fmla="*/ 1944989 h 4916714"/>
              <a:gd name="connsiteX1" fmla="*/ 2698131 w 8260009"/>
              <a:gd name="connsiteY1" fmla="*/ 1812029 h 4916714"/>
              <a:gd name="connsiteX2" fmla="*/ 2999214 w 8260009"/>
              <a:gd name="connsiteY2" fmla="*/ 1633610 h 4916714"/>
              <a:gd name="connsiteX3" fmla="*/ 3434111 w 8260009"/>
              <a:gd name="connsiteY3" fmla="*/ 1574136 h 4916714"/>
              <a:gd name="connsiteX4" fmla="*/ 3869009 w 8260009"/>
              <a:gd name="connsiteY4" fmla="*/ 1444039 h 4916714"/>
              <a:gd name="connsiteX5" fmla="*/ 4177526 w 8260009"/>
              <a:gd name="connsiteY5" fmla="*/ 1105785 h 4916714"/>
              <a:gd name="connsiteX6" fmla="*/ 4623575 w 8260009"/>
              <a:gd name="connsiteY6" fmla="*/ 756380 h 4916714"/>
              <a:gd name="connsiteX7" fmla="*/ 4764824 w 8260009"/>
              <a:gd name="connsiteY7" fmla="*/ 503619 h 4916714"/>
              <a:gd name="connsiteX8" fmla="*/ 5065907 w 8260009"/>
              <a:gd name="connsiteY8" fmla="*/ 511053 h 4916714"/>
              <a:gd name="connsiteX9" fmla="*/ 5291894 w 8260009"/>
              <a:gd name="connsiteY9" fmla="*/ 581678 h 4916714"/>
              <a:gd name="connsiteX10" fmla="*/ 5515672 w 8260009"/>
              <a:gd name="connsiteY10" fmla="*/ 425561 h 4916714"/>
              <a:gd name="connsiteX11" fmla="*/ 5712677 w 8260009"/>
              <a:gd name="connsiteY11" fmla="*/ 362372 h 4916714"/>
              <a:gd name="connsiteX12" fmla="*/ 5816755 w 8260009"/>
              <a:gd name="connsiteY12" fmla="*/ 306616 h 4916714"/>
              <a:gd name="connsiteX13" fmla="*/ 6026653 w 8260009"/>
              <a:gd name="connsiteY13" fmla="*/ 9724 h 4916714"/>
              <a:gd name="connsiteX14" fmla="*/ 6283159 w 8260009"/>
              <a:gd name="connsiteY14" fmla="*/ 17718 h 4916714"/>
              <a:gd name="connsiteX15" fmla="*/ 6441302 w 8260009"/>
              <a:gd name="connsiteY15" fmla="*/ 142669 h 4916714"/>
              <a:gd name="connsiteX16" fmla="*/ 6690861 w 8260009"/>
              <a:gd name="connsiteY16" fmla="*/ 365535 h 4916714"/>
              <a:gd name="connsiteX17" fmla="*/ 6860082 w 8260009"/>
              <a:gd name="connsiteY17" fmla="*/ 810778 h 4916714"/>
              <a:gd name="connsiteX18" fmla="*/ 6972963 w 8260009"/>
              <a:gd name="connsiteY18" fmla="*/ 944329 h 4916714"/>
              <a:gd name="connsiteX19" fmla="*/ 7221019 w 8260009"/>
              <a:gd name="connsiteY19" fmla="*/ 1221568 h 4916714"/>
              <a:gd name="connsiteX20" fmla="*/ 7323158 w 8260009"/>
              <a:gd name="connsiteY20" fmla="*/ 1255614 h 4916714"/>
              <a:gd name="connsiteX21" fmla="*/ 7464210 w 8260009"/>
              <a:gd name="connsiteY21" fmla="*/ 1367482 h 4916714"/>
              <a:gd name="connsiteX22" fmla="*/ 7690986 w 8260009"/>
              <a:gd name="connsiteY22" fmla="*/ 1305064 h 4916714"/>
              <a:gd name="connsiteX23" fmla="*/ 7933773 w 8260009"/>
              <a:gd name="connsiteY23" fmla="*/ 1485432 h 4916714"/>
              <a:gd name="connsiteX24" fmla="*/ 8178585 w 8260009"/>
              <a:gd name="connsiteY24" fmla="*/ 1380859 h 4916714"/>
              <a:gd name="connsiteX25" fmla="*/ 8134350 w 8260009"/>
              <a:gd name="connsiteY25" fmla="*/ 4916714 h 4916714"/>
              <a:gd name="connsiteX26" fmla="*/ 0 w 8260009"/>
              <a:gd name="connsiteY26" fmla="*/ 4916714 h 4916714"/>
              <a:gd name="connsiteX27" fmla="*/ 2260419 w 8260009"/>
              <a:gd name="connsiteY27" fmla="*/ 1944989 h 4916714"/>
              <a:gd name="connsiteX0" fmla="*/ 2260419 w 8273249"/>
              <a:gd name="connsiteY0" fmla="*/ 1944989 h 4916714"/>
              <a:gd name="connsiteX1" fmla="*/ 2698131 w 8273249"/>
              <a:gd name="connsiteY1" fmla="*/ 1812029 h 4916714"/>
              <a:gd name="connsiteX2" fmla="*/ 2999214 w 8273249"/>
              <a:gd name="connsiteY2" fmla="*/ 1633610 h 4916714"/>
              <a:gd name="connsiteX3" fmla="*/ 3434111 w 8273249"/>
              <a:gd name="connsiteY3" fmla="*/ 1574136 h 4916714"/>
              <a:gd name="connsiteX4" fmla="*/ 3869009 w 8273249"/>
              <a:gd name="connsiteY4" fmla="*/ 1444039 h 4916714"/>
              <a:gd name="connsiteX5" fmla="*/ 4177526 w 8273249"/>
              <a:gd name="connsiteY5" fmla="*/ 1105785 h 4916714"/>
              <a:gd name="connsiteX6" fmla="*/ 4623575 w 8273249"/>
              <a:gd name="connsiteY6" fmla="*/ 756380 h 4916714"/>
              <a:gd name="connsiteX7" fmla="*/ 4764824 w 8273249"/>
              <a:gd name="connsiteY7" fmla="*/ 503619 h 4916714"/>
              <a:gd name="connsiteX8" fmla="*/ 5065907 w 8273249"/>
              <a:gd name="connsiteY8" fmla="*/ 511053 h 4916714"/>
              <a:gd name="connsiteX9" fmla="*/ 5291894 w 8273249"/>
              <a:gd name="connsiteY9" fmla="*/ 581678 h 4916714"/>
              <a:gd name="connsiteX10" fmla="*/ 5515672 w 8273249"/>
              <a:gd name="connsiteY10" fmla="*/ 425561 h 4916714"/>
              <a:gd name="connsiteX11" fmla="*/ 5712677 w 8273249"/>
              <a:gd name="connsiteY11" fmla="*/ 362372 h 4916714"/>
              <a:gd name="connsiteX12" fmla="*/ 5816755 w 8273249"/>
              <a:gd name="connsiteY12" fmla="*/ 306616 h 4916714"/>
              <a:gd name="connsiteX13" fmla="*/ 6026653 w 8273249"/>
              <a:gd name="connsiteY13" fmla="*/ 9724 h 4916714"/>
              <a:gd name="connsiteX14" fmla="*/ 6283159 w 8273249"/>
              <a:gd name="connsiteY14" fmla="*/ 17718 h 4916714"/>
              <a:gd name="connsiteX15" fmla="*/ 6441302 w 8273249"/>
              <a:gd name="connsiteY15" fmla="*/ 142669 h 4916714"/>
              <a:gd name="connsiteX16" fmla="*/ 6690861 w 8273249"/>
              <a:gd name="connsiteY16" fmla="*/ 365535 h 4916714"/>
              <a:gd name="connsiteX17" fmla="*/ 6860082 w 8273249"/>
              <a:gd name="connsiteY17" fmla="*/ 810778 h 4916714"/>
              <a:gd name="connsiteX18" fmla="*/ 6972963 w 8273249"/>
              <a:gd name="connsiteY18" fmla="*/ 944329 h 4916714"/>
              <a:gd name="connsiteX19" fmla="*/ 7221019 w 8273249"/>
              <a:gd name="connsiteY19" fmla="*/ 1221568 h 4916714"/>
              <a:gd name="connsiteX20" fmla="*/ 7323158 w 8273249"/>
              <a:gd name="connsiteY20" fmla="*/ 1255614 h 4916714"/>
              <a:gd name="connsiteX21" fmla="*/ 7464210 w 8273249"/>
              <a:gd name="connsiteY21" fmla="*/ 1367482 h 4916714"/>
              <a:gd name="connsiteX22" fmla="*/ 7690986 w 8273249"/>
              <a:gd name="connsiteY22" fmla="*/ 1305064 h 4916714"/>
              <a:gd name="connsiteX23" fmla="*/ 7933773 w 8273249"/>
              <a:gd name="connsiteY23" fmla="*/ 1485432 h 4916714"/>
              <a:gd name="connsiteX24" fmla="*/ 8178585 w 8273249"/>
              <a:gd name="connsiteY24" fmla="*/ 1380859 h 4916714"/>
              <a:gd name="connsiteX25" fmla="*/ 8191500 w 8273249"/>
              <a:gd name="connsiteY25" fmla="*/ 4916714 h 4916714"/>
              <a:gd name="connsiteX26" fmla="*/ 0 w 8273249"/>
              <a:gd name="connsiteY26" fmla="*/ 4916714 h 4916714"/>
              <a:gd name="connsiteX27" fmla="*/ 2260419 w 8273249"/>
              <a:gd name="connsiteY27" fmla="*/ 1944989 h 4916714"/>
              <a:gd name="connsiteX0" fmla="*/ 2260419 w 8191500"/>
              <a:gd name="connsiteY0" fmla="*/ 1944989 h 4916714"/>
              <a:gd name="connsiteX1" fmla="*/ 2698131 w 8191500"/>
              <a:gd name="connsiteY1" fmla="*/ 1812029 h 4916714"/>
              <a:gd name="connsiteX2" fmla="*/ 2999214 w 8191500"/>
              <a:gd name="connsiteY2" fmla="*/ 1633610 h 4916714"/>
              <a:gd name="connsiteX3" fmla="*/ 3434111 w 8191500"/>
              <a:gd name="connsiteY3" fmla="*/ 1574136 h 4916714"/>
              <a:gd name="connsiteX4" fmla="*/ 3869009 w 8191500"/>
              <a:gd name="connsiteY4" fmla="*/ 1444039 h 4916714"/>
              <a:gd name="connsiteX5" fmla="*/ 4177526 w 8191500"/>
              <a:gd name="connsiteY5" fmla="*/ 1105785 h 4916714"/>
              <a:gd name="connsiteX6" fmla="*/ 4623575 w 8191500"/>
              <a:gd name="connsiteY6" fmla="*/ 756380 h 4916714"/>
              <a:gd name="connsiteX7" fmla="*/ 4764824 w 8191500"/>
              <a:gd name="connsiteY7" fmla="*/ 503619 h 4916714"/>
              <a:gd name="connsiteX8" fmla="*/ 5065907 w 8191500"/>
              <a:gd name="connsiteY8" fmla="*/ 511053 h 4916714"/>
              <a:gd name="connsiteX9" fmla="*/ 5291894 w 8191500"/>
              <a:gd name="connsiteY9" fmla="*/ 581678 h 4916714"/>
              <a:gd name="connsiteX10" fmla="*/ 5515672 w 8191500"/>
              <a:gd name="connsiteY10" fmla="*/ 425561 h 4916714"/>
              <a:gd name="connsiteX11" fmla="*/ 5712677 w 8191500"/>
              <a:gd name="connsiteY11" fmla="*/ 362372 h 4916714"/>
              <a:gd name="connsiteX12" fmla="*/ 5816755 w 8191500"/>
              <a:gd name="connsiteY12" fmla="*/ 306616 h 4916714"/>
              <a:gd name="connsiteX13" fmla="*/ 6026653 w 8191500"/>
              <a:gd name="connsiteY13" fmla="*/ 9724 h 4916714"/>
              <a:gd name="connsiteX14" fmla="*/ 6283159 w 8191500"/>
              <a:gd name="connsiteY14" fmla="*/ 17718 h 4916714"/>
              <a:gd name="connsiteX15" fmla="*/ 6441302 w 8191500"/>
              <a:gd name="connsiteY15" fmla="*/ 142669 h 4916714"/>
              <a:gd name="connsiteX16" fmla="*/ 6690861 w 8191500"/>
              <a:gd name="connsiteY16" fmla="*/ 365535 h 4916714"/>
              <a:gd name="connsiteX17" fmla="*/ 6860082 w 8191500"/>
              <a:gd name="connsiteY17" fmla="*/ 810778 h 4916714"/>
              <a:gd name="connsiteX18" fmla="*/ 6972963 w 8191500"/>
              <a:gd name="connsiteY18" fmla="*/ 944329 h 4916714"/>
              <a:gd name="connsiteX19" fmla="*/ 7221019 w 8191500"/>
              <a:gd name="connsiteY19" fmla="*/ 1221568 h 4916714"/>
              <a:gd name="connsiteX20" fmla="*/ 7323158 w 8191500"/>
              <a:gd name="connsiteY20" fmla="*/ 1255614 h 4916714"/>
              <a:gd name="connsiteX21" fmla="*/ 7464210 w 8191500"/>
              <a:gd name="connsiteY21" fmla="*/ 1367482 h 4916714"/>
              <a:gd name="connsiteX22" fmla="*/ 7690986 w 8191500"/>
              <a:gd name="connsiteY22" fmla="*/ 1305064 h 4916714"/>
              <a:gd name="connsiteX23" fmla="*/ 7933773 w 8191500"/>
              <a:gd name="connsiteY23" fmla="*/ 1485432 h 4916714"/>
              <a:gd name="connsiteX24" fmla="*/ 8178585 w 8191500"/>
              <a:gd name="connsiteY24" fmla="*/ 1380859 h 4916714"/>
              <a:gd name="connsiteX25" fmla="*/ 8191500 w 8191500"/>
              <a:gd name="connsiteY25" fmla="*/ 4916714 h 4916714"/>
              <a:gd name="connsiteX26" fmla="*/ 0 w 8191500"/>
              <a:gd name="connsiteY26" fmla="*/ 4916714 h 4916714"/>
              <a:gd name="connsiteX27" fmla="*/ 2260419 w 8191500"/>
              <a:gd name="connsiteY27" fmla="*/ 1944989 h 4916714"/>
              <a:gd name="connsiteX0" fmla="*/ 2260419 w 8191500"/>
              <a:gd name="connsiteY0" fmla="*/ 1944989 h 4916714"/>
              <a:gd name="connsiteX1" fmla="*/ 2698131 w 8191500"/>
              <a:gd name="connsiteY1" fmla="*/ 1812029 h 4916714"/>
              <a:gd name="connsiteX2" fmla="*/ 2999214 w 8191500"/>
              <a:gd name="connsiteY2" fmla="*/ 1633610 h 4916714"/>
              <a:gd name="connsiteX3" fmla="*/ 3434111 w 8191500"/>
              <a:gd name="connsiteY3" fmla="*/ 1574136 h 4916714"/>
              <a:gd name="connsiteX4" fmla="*/ 3869009 w 8191500"/>
              <a:gd name="connsiteY4" fmla="*/ 1444039 h 4916714"/>
              <a:gd name="connsiteX5" fmla="*/ 4177526 w 8191500"/>
              <a:gd name="connsiteY5" fmla="*/ 1105785 h 4916714"/>
              <a:gd name="connsiteX6" fmla="*/ 4623575 w 8191500"/>
              <a:gd name="connsiteY6" fmla="*/ 756380 h 4916714"/>
              <a:gd name="connsiteX7" fmla="*/ 4764824 w 8191500"/>
              <a:gd name="connsiteY7" fmla="*/ 503619 h 4916714"/>
              <a:gd name="connsiteX8" fmla="*/ 5065907 w 8191500"/>
              <a:gd name="connsiteY8" fmla="*/ 511053 h 4916714"/>
              <a:gd name="connsiteX9" fmla="*/ 5291894 w 8191500"/>
              <a:gd name="connsiteY9" fmla="*/ 581678 h 4916714"/>
              <a:gd name="connsiteX10" fmla="*/ 5515672 w 8191500"/>
              <a:gd name="connsiteY10" fmla="*/ 425561 h 4916714"/>
              <a:gd name="connsiteX11" fmla="*/ 5712677 w 8191500"/>
              <a:gd name="connsiteY11" fmla="*/ 362372 h 4916714"/>
              <a:gd name="connsiteX12" fmla="*/ 5816755 w 8191500"/>
              <a:gd name="connsiteY12" fmla="*/ 306616 h 4916714"/>
              <a:gd name="connsiteX13" fmla="*/ 6026653 w 8191500"/>
              <a:gd name="connsiteY13" fmla="*/ 9724 h 4916714"/>
              <a:gd name="connsiteX14" fmla="*/ 6283159 w 8191500"/>
              <a:gd name="connsiteY14" fmla="*/ 17718 h 4916714"/>
              <a:gd name="connsiteX15" fmla="*/ 6441302 w 8191500"/>
              <a:gd name="connsiteY15" fmla="*/ 142669 h 4916714"/>
              <a:gd name="connsiteX16" fmla="*/ 6690861 w 8191500"/>
              <a:gd name="connsiteY16" fmla="*/ 365535 h 4916714"/>
              <a:gd name="connsiteX17" fmla="*/ 6860082 w 8191500"/>
              <a:gd name="connsiteY17" fmla="*/ 810778 h 4916714"/>
              <a:gd name="connsiteX18" fmla="*/ 6972963 w 8191500"/>
              <a:gd name="connsiteY18" fmla="*/ 944329 h 4916714"/>
              <a:gd name="connsiteX19" fmla="*/ 7221019 w 8191500"/>
              <a:gd name="connsiteY19" fmla="*/ 1221568 h 4916714"/>
              <a:gd name="connsiteX20" fmla="*/ 7323158 w 8191500"/>
              <a:gd name="connsiteY20" fmla="*/ 1255614 h 4916714"/>
              <a:gd name="connsiteX21" fmla="*/ 7464210 w 8191500"/>
              <a:gd name="connsiteY21" fmla="*/ 1367482 h 4916714"/>
              <a:gd name="connsiteX22" fmla="*/ 7690986 w 8191500"/>
              <a:gd name="connsiteY22" fmla="*/ 1305064 h 4916714"/>
              <a:gd name="connsiteX23" fmla="*/ 7933773 w 8191500"/>
              <a:gd name="connsiteY23" fmla="*/ 1485432 h 4916714"/>
              <a:gd name="connsiteX24" fmla="*/ 8178585 w 8191500"/>
              <a:gd name="connsiteY24" fmla="*/ 1380859 h 4916714"/>
              <a:gd name="connsiteX25" fmla="*/ 8191500 w 8191500"/>
              <a:gd name="connsiteY25" fmla="*/ 4897664 h 4916714"/>
              <a:gd name="connsiteX26" fmla="*/ 0 w 8191500"/>
              <a:gd name="connsiteY26" fmla="*/ 4916714 h 4916714"/>
              <a:gd name="connsiteX27" fmla="*/ 2260419 w 8191500"/>
              <a:gd name="connsiteY27" fmla="*/ 1944989 h 4916714"/>
              <a:gd name="connsiteX0" fmla="*/ 2260419 w 8191532"/>
              <a:gd name="connsiteY0" fmla="*/ 1944989 h 4916714"/>
              <a:gd name="connsiteX1" fmla="*/ 2698131 w 8191532"/>
              <a:gd name="connsiteY1" fmla="*/ 1812029 h 4916714"/>
              <a:gd name="connsiteX2" fmla="*/ 2999214 w 8191532"/>
              <a:gd name="connsiteY2" fmla="*/ 1633610 h 4916714"/>
              <a:gd name="connsiteX3" fmla="*/ 3434111 w 8191532"/>
              <a:gd name="connsiteY3" fmla="*/ 1574136 h 4916714"/>
              <a:gd name="connsiteX4" fmla="*/ 3869009 w 8191532"/>
              <a:gd name="connsiteY4" fmla="*/ 1444039 h 4916714"/>
              <a:gd name="connsiteX5" fmla="*/ 4177526 w 8191532"/>
              <a:gd name="connsiteY5" fmla="*/ 1105785 h 4916714"/>
              <a:gd name="connsiteX6" fmla="*/ 4623575 w 8191532"/>
              <a:gd name="connsiteY6" fmla="*/ 756380 h 4916714"/>
              <a:gd name="connsiteX7" fmla="*/ 4764824 w 8191532"/>
              <a:gd name="connsiteY7" fmla="*/ 503619 h 4916714"/>
              <a:gd name="connsiteX8" fmla="*/ 5065907 w 8191532"/>
              <a:gd name="connsiteY8" fmla="*/ 511053 h 4916714"/>
              <a:gd name="connsiteX9" fmla="*/ 5291894 w 8191532"/>
              <a:gd name="connsiteY9" fmla="*/ 581678 h 4916714"/>
              <a:gd name="connsiteX10" fmla="*/ 5515672 w 8191532"/>
              <a:gd name="connsiteY10" fmla="*/ 425561 h 4916714"/>
              <a:gd name="connsiteX11" fmla="*/ 5712677 w 8191532"/>
              <a:gd name="connsiteY11" fmla="*/ 362372 h 4916714"/>
              <a:gd name="connsiteX12" fmla="*/ 5816755 w 8191532"/>
              <a:gd name="connsiteY12" fmla="*/ 306616 h 4916714"/>
              <a:gd name="connsiteX13" fmla="*/ 6026653 w 8191532"/>
              <a:gd name="connsiteY13" fmla="*/ 9724 h 4916714"/>
              <a:gd name="connsiteX14" fmla="*/ 6283159 w 8191532"/>
              <a:gd name="connsiteY14" fmla="*/ 17718 h 4916714"/>
              <a:gd name="connsiteX15" fmla="*/ 6441302 w 8191532"/>
              <a:gd name="connsiteY15" fmla="*/ 142669 h 4916714"/>
              <a:gd name="connsiteX16" fmla="*/ 6690861 w 8191532"/>
              <a:gd name="connsiteY16" fmla="*/ 365535 h 4916714"/>
              <a:gd name="connsiteX17" fmla="*/ 6860082 w 8191532"/>
              <a:gd name="connsiteY17" fmla="*/ 810778 h 4916714"/>
              <a:gd name="connsiteX18" fmla="*/ 6972963 w 8191532"/>
              <a:gd name="connsiteY18" fmla="*/ 944329 h 4916714"/>
              <a:gd name="connsiteX19" fmla="*/ 7221019 w 8191532"/>
              <a:gd name="connsiteY19" fmla="*/ 1221568 h 4916714"/>
              <a:gd name="connsiteX20" fmla="*/ 7323158 w 8191532"/>
              <a:gd name="connsiteY20" fmla="*/ 1255614 h 4916714"/>
              <a:gd name="connsiteX21" fmla="*/ 7464210 w 8191532"/>
              <a:gd name="connsiteY21" fmla="*/ 1367482 h 4916714"/>
              <a:gd name="connsiteX22" fmla="*/ 7690986 w 8191532"/>
              <a:gd name="connsiteY22" fmla="*/ 1305064 h 4916714"/>
              <a:gd name="connsiteX23" fmla="*/ 7933773 w 8191532"/>
              <a:gd name="connsiteY23" fmla="*/ 1485432 h 4916714"/>
              <a:gd name="connsiteX24" fmla="*/ 8178585 w 8191532"/>
              <a:gd name="connsiteY24" fmla="*/ 1380859 h 4916714"/>
              <a:gd name="connsiteX25" fmla="*/ 8191500 w 8191532"/>
              <a:gd name="connsiteY25" fmla="*/ 4897664 h 4916714"/>
              <a:gd name="connsiteX26" fmla="*/ 0 w 8191532"/>
              <a:gd name="connsiteY26" fmla="*/ 4916714 h 4916714"/>
              <a:gd name="connsiteX27" fmla="*/ 2260419 w 8191532"/>
              <a:gd name="connsiteY27" fmla="*/ 1944989 h 4916714"/>
              <a:gd name="connsiteX0" fmla="*/ 2260419 w 8191532"/>
              <a:gd name="connsiteY0" fmla="*/ 1944989 h 4916714"/>
              <a:gd name="connsiteX1" fmla="*/ 2698131 w 8191532"/>
              <a:gd name="connsiteY1" fmla="*/ 1812029 h 4916714"/>
              <a:gd name="connsiteX2" fmla="*/ 2999214 w 8191532"/>
              <a:gd name="connsiteY2" fmla="*/ 1633610 h 4916714"/>
              <a:gd name="connsiteX3" fmla="*/ 3434111 w 8191532"/>
              <a:gd name="connsiteY3" fmla="*/ 1574136 h 4916714"/>
              <a:gd name="connsiteX4" fmla="*/ 3869009 w 8191532"/>
              <a:gd name="connsiteY4" fmla="*/ 1444039 h 4916714"/>
              <a:gd name="connsiteX5" fmla="*/ 4177526 w 8191532"/>
              <a:gd name="connsiteY5" fmla="*/ 1105785 h 4916714"/>
              <a:gd name="connsiteX6" fmla="*/ 4623575 w 8191532"/>
              <a:gd name="connsiteY6" fmla="*/ 756380 h 4916714"/>
              <a:gd name="connsiteX7" fmla="*/ 4764824 w 8191532"/>
              <a:gd name="connsiteY7" fmla="*/ 503619 h 4916714"/>
              <a:gd name="connsiteX8" fmla="*/ 5065907 w 8191532"/>
              <a:gd name="connsiteY8" fmla="*/ 511053 h 4916714"/>
              <a:gd name="connsiteX9" fmla="*/ 5291894 w 8191532"/>
              <a:gd name="connsiteY9" fmla="*/ 581678 h 4916714"/>
              <a:gd name="connsiteX10" fmla="*/ 5515672 w 8191532"/>
              <a:gd name="connsiteY10" fmla="*/ 425561 h 4916714"/>
              <a:gd name="connsiteX11" fmla="*/ 5712677 w 8191532"/>
              <a:gd name="connsiteY11" fmla="*/ 362372 h 4916714"/>
              <a:gd name="connsiteX12" fmla="*/ 5816755 w 8191532"/>
              <a:gd name="connsiteY12" fmla="*/ 306616 h 4916714"/>
              <a:gd name="connsiteX13" fmla="*/ 6026653 w 8191532"/>
              <a:gd name="connsiteY13" fmla="*/ 9724 h 4916714"/>
              <a:gd name="connsiteX14" fmla="*/ 6283159 w 8191532"/>
              <a:gd name="connsiteY14" fmla="*/ 17718 h 4916714"/>
              <a:gd name="connsiteX15" fmla="*/ 6441302 w 8191532"/>
              <a:gd name="connsiteY15" fmla="*/ 142669 h 4916714"/>
              <a:gd name="connsiteX16" fmla="*/ 6690861 w 8191532"/>
              <a:gd name="connsiteY16" fmla="*/ 365535 h 4916714"/>
              <a:gd name="connsiteX17" fmla="*/ 6860082 w 8191532"/>
              <a:gd name="connsiteY17" fmla="*/ 810778 h 4916714"/>
              <a:gd name="connsiteX18" fmla="*/ 6972963 w 8191532"/>
              <a:gd name="connsiteY18" fmla="*/ 944329 h 4916714"/>
              <a:gd name="connsiteX19" fmla="*/ 7221019 w 8191532"/>
              <a:gd name="connsiteY19" fmla="*/ 1221568 h 4916714"/>
              <a:gd name="connsiteX20" fmla="*/ 7323158 w 8191532"/>
              <a:gd name="connsiteY20" fmla="*/ 1255614 h 4916714"/>
              <a:gd name="connsiteX21" fmla="*/ 7464210 w 8191532"/>
              <a:gd name="connsiteY21" fmla="*/ 1367482 h 4916714"/>
              <a:gd name="connsiteX22" fmla="*/ 7690986 w 8191532"/>
              <a:gd name="connsiteY22" fmla="*/ 1305064 h 4916714"/>
              <a:gd name="connsiteX23" fmla="*/ 7933773 w 8191532"/>
              <a:gd name="connsiteY23" fmla="*/ 1485432 h 4916714"/>
              <a:gd name="connsiteX24" fmla="*/ 8178585 w 8191532"/>
              <a:gd name="connsiteY24" fmla="*/ 1380859 h 4916714"/>
              <a:gd name="connsiteX25" fmla="*/ 8191500 w 8191532"/>
              <a:gd name="connsiteY25" fmla="*/ 4897664 h 4916714"/>
              <a:gd name="connsiteX26" fmla="*/ 0 w 8191532"/>
              <a:gd name="connsiteY26" fmla="*/ 4916714 h 4916714"/>
              <a:gd name="connsiteX27" fmla="*/ 1856215 w 8191532"/>
              <a:gd name="connsiteY27" fmla="*/ 2222301 h 4916714"/>
              <a:gd name="connsiteX28" fmla="*/ 2260419 w 8191532"/>
              <a:gd name="connsiteY28" fmla="*/ 1944989 h 4916714"/>
              <a:gd name="connsiteX0" fmla="*/ 2572282 w 8503395"/>
              <a:gd name="connsiteY0" fmla="*/ 1944989 h 4916714"/>
              <a:gd name="connsiteX1" fmla="*/ 3009994 w 8503395"/>
              <a:gd name="connsiteY1" fmla="*/ 1812029 h 4916714"/>
              <a:gd name="connsiteX2" fmla="*/ 3311077 w 8503395"/>
              <a:gd name="connsiteY2" fmla="*/ 1633610 h 4916714"/>
              <a:gd name="connsiteX3" fmla="*/ 3745974 w 8503395"/>
              <a:gd name="connsiteY3" fmla="*/ 1574136 h 4916714"/>
              <a:gd name="connsiteX4" fmla="*/ 4180872 w 8503395"/>
              <a:gd name="connsiteY4" fmla="*/ 1444039 h 4916714"/>
              <a:gd name="connsiteX5" fmla="*/ 4489389 w 8503395"/>
              <a:gd name="connsiteY5" fmla="*/ 1105785 h 4916714"/>
              <a:gd name="connsiteX6" fmla="*/ 4935438 w 8503395"/>
              <a:gd name="connsiteY6" fmla="*/ 756380 h 4916714"/>
              <a:gd name="connsiteX7" fmla="*/ 5076687 w 8503395"/>
              <a:gd name="connsiteY7" fmla="*/ 503619 h 4916714"/>
              <a:gd name="connsiteX8" fmla="*/ 5377770 w 8503395"/>
              <a:gd name="connsiteY8" fmla="*/ 511053 h 4916714"/>
              <a:gd name="connsiteX9" fmla="*/ 5603757 w 8503395"/>
              <a:gd name="connsiteY9" fmla="*/ 581678 h 4916714"/>
              <a:gd name="connsiteX10" fmla="*/ 5827535 w 8503395"/>
              <a:gd name="connsiteY10" fmla="*/ 425561 h 4916714"/>
              <a:gd name="connsiteX11" fmla="*/ 6024540 w 8503395"/>
              <a:gd name="connsiteY11" fmla="*/ 362372 h 4916714"/>
              <a:gd name="connsiteX12" fmla="*/ 6128618 w 8503395"/>
              <a:gd name="connsiteY12" fmla="*/ 306616 h 4916714"/>
              <a:gd name="connsiteX13" fmla="*/ 6338516 w 8503395"/>
              <a:gd name="connsiteY13" fmla="*/ 9724 h 4916714"/>
              <a:gd name="connsiteX14" fmla="*/ 6595022 w 8503395"/>
              <a:gd name="connsiteY14" fmla="*/ 17718 h 4916714"/>
              <a:gd name="connsiteX15" fmla="*/ 6753165 w 8503395"/>
              <a:gd name="connsiteY15" fmla="*/ 142669 h 4916714"/>
              <a:gd name="connsiteX16" fmla="*/ 7002724 w 8503395"/>
              <a:gd name="connsiteY16" fmla="*/ 365535 h 4916714"/>
              <a:gd name="connsiteX17" fmla="*/ 7171945 w 8503395"/>
              <a:gd name="connsiteY17" fmla="*/ 810778 h 4916714"/>
              <a:gd name="connsiteX18" fmla="*/ 7284826 w 8503395"/>
              <a:gd name="connsiteY18" fmla="*/ 944329 h 4916714"/>
              <a:gd name="connsiteX19" fmla="*/ 7532882 w 8503395"/>
              <a:gd name="connsiteY19" fmla="*/ 1221568 h 4916714"/>
              <a:gd name="connsiteX20" fmla="*/ 7635021 w 8503395"/>
              <a:gd name="connsiteY20" fmla="*/ 1255614 h 4916714"/>
              <a:gd name="connsiteX21" fmla="*/ 7776073 w 8503395"/>
              <a:gd name="connsiteY21" fmla="*/ 1367482 h 4916714"/>
              <a:gd name="connsiteX22" fmla="*/ 8002849 w 8503395"/>
              <a:gd name="connsiteY22" fmla="*/ 1305064 h 4916714"/>
              <a:gd name="connsiteX23" fmla="*/ 8245636 w 8503395"/>
              <a:gd name="connsiteY23" fmla="*/ 1485432 h 4916714"/>
              <a:gd name="connsiteX24" fmla="*/ 8490448 w 8503395"/>
              <a:gd name="connsiteY24" fmla="*/ 1380859 h 4916714"/>
              <a:gd name="connsiteX25" fmla="*/ 8503363 w 8503395"/>
              <a:gd name="connsiteY25" fmla="*/ 4897664 h 4916714"/>
              <a:gd name="connsiteX26" fmla="*/ 311863 w 8503395"/>
              <a:gd name="connsiteY26" fmla="*/ 4916714 h 4916714"/>
              <a:gd name="connsiteX27" fmla="*/ 1615628 w 8503395"/>
              <a:gd name="connsiteY27" fmla="*/ 2022276 h 4916714"/>
              <a:gd name="connsiteX28" fmla="*/ 2168078 w 8503395"/>
              <a:gd name="connsiteY28" fmla="*/ 2222301 h 4916714"/>
              <a:gd name="connsiteX29" fmla="*/ 2572282 w 8503395"/>
              <a:gd name="connsiteY29" fmla="*/ 1944989 h 4916714"/>
              <a:gd name="connsiteX0" fmla="*/ 2572282 w 8503395"/>
              <a:gd name="connsiteY0" fmla="*/ 1944989 h 4916714"/>
              <a:gd name="connsiteX1" fmla="*/ 3009994 w 8503395"/>
              <a:gd name="connsiteY1" fmla="*/ 1812029 h 4916714"/>
              <a:gd name="connsiteX2" fmla="*/ 3311077 w 8503395"/>
              <a:gd name="connsiteY2" fmla="*/ 1633610 h 4916714"/>
              <a:gd name="connsiteX3" fmla="*/ 3745974 w 8503395"/>
              <a:gd name="connsiteY3" fmla="*/ 1574136 h 4916714"/>
              <a:gd name="connsiteX4" fmla="*/ 4180872 w 8503395"/>
              <a:gd name="connsiteY4" fmla="*/ 1444039 h 4916714"/>
              <a:gd name="connsiteX5" fmla="*/ 4489389 w 8503395"/>
              <a:gd name="connsiteY5" fmla="*/ 1105785 h 4916714"/>
              <a:gd name="connsiteX6" fmla="*/ 4935438 w 8503395"/>
              <a:gd name="connsiteY6" fmla="*/ 756380 h 4916714"/>
              <a:gd name="connsiteX7" fmla="*/ 5076687 w 8503395"/>
              <a:gd name="connsiteY7" fmla="*/ 503619 h 4916714"/>
              <a:gd name="connsiteX8" fmla="*/ 5377770 w 8503395"/>
              <a:gd name="connsiteY8" fmla="*/ 511053 h 4916714"/>
              <a:gd name="connsiteX9" fmla="*/ 5603757 w 8503395"/>
              <a:gd name="connsiteY9" fmla="*/ 581678 h 4916714"/>
              <a:gd name="connsiteX10" fmla="*/ 5827535 w 8503395"/>
              <a:gd name="connsiteY10" fmla="*/ 425561 h 4916714"/>
              <a:gd name="connsiteX11" fmla="*/ 6024540 w 8503395"/>
              <a:gd name="connsiteY11" fmla="*/ 362372 h 4916714"/>
              <a:gd name="connsiteX12" fmla="*/ 6128618 w 8503395"/>
              <a:gd name="connsiteY12" fmla="*/ 306616 h 4916714"/>
              <a:gd name="connsiteX13" fmla="*/ 6338516 w 8503395"/>
              <a:gd name="connsiteY13" fmla="*/ 9724 h 4916714"/>
              <a:gd name="connsiteX14" fmla="*/ 6595022 w 8503395"/>
              <a:gd name="connsiteY14" fmla="*/ 17718 h 4916714"/>
              <a:gd name="connsiteX15" fmla="*/ 6753165 w 8503395"/>
              <a:gd name="connsiteY15" fmla="*/ 142669 h 4916714"/>
              <a:gd name="connsiteX16" fmla="*/ 7002724 w 8503395"/>
              <a:gd name="connsiteY16" fmla="*/ 365535 h 4916714"/>
              <a:gd name="connsiteX17" fmla="*/ 7171945 w 8503395"/>
              <a:gd name="connsiteY17" fmla="*/ 810778 h 4916714"/>
              <a:gd name="connsiteX18" fmla="*/ 7284826 w 8503395"/>
              <a:gd name="connsiteY18" fmla="*/ 944329 h 4916714"/>
              <a:gd name="connsiteX19" fmla="*/ 7532882 w 8503395"/>
              <a:gd name="connsiteY19" fmla="*/ 1221568 h 4916714"/>
              <a:gd name="connsiteX20" fmla="*/ 7635021 w 8503395"/>
              <a:gd name="connsiteY20" fmla="*/ 1255614 h 4916714"/>
              <a:gd name="connsiteX21" fmla="*/ 7776073 w 8503395"/>
              <a:gd name="connsiteY21" fmla="*/ 1367482 h 4916714"/>
              <a:gd name="connsiteX22" fmla="*/ 8002849 w 8503395"/>
              <a:gd name="connsiteY22" fmla="*/ 1305064 h 4916714"/>
              <a:gd name="connsiteX23" fmla="*/ 8245636 w 8503395"/>
              <a:gd name="connsiteY23" fmla="*/ 1485432 h 4916714"/>
              <a:gd name="connsiteX24" fmla="*/ 8490448 w 8503395"/>
              <a:gd name="connsiteY24" fmla="*/ 1380859 h 4916714"/>
              <a:gd name="connsiteX25" fmla="*/ 8503363 w 8503395"/>
              <a:gd name="connsiteY25" fmla="*/ 4897664 h 4916714"/>
              <a:gd name="connsiteX26" fmla="*/ 311863 w 8503395"/>
              <a:gd name="connsiteY26" fmla="*/ 4916714 h 4916714"/>
              <a:gd name="connsiteX27" fmla="*/ 1615628 w 8503395"/>
              <a:gd name="connsiteY27" fmla="*/ 2022276 h 4916714"/>
              <a:gd name="connsiteX28" fmla="*/ 2168078 w 8503395"/>
              <a:gd name="connsiteY28" fmla="*/ 2222301 h 4916714"/>
              <a:gd name="connsiteX29" fmla="*/ 2572282 w 8503395"/>
              <a:gd name="connsiteY29" fmla="*/ 1944989 h 4916714"/>
              <a:gd name="connsiteX0" fmla="*/ 2567226 w 8498339"/>
              <a:gd name="connsiteY0" fmla="*/ 1944989 h 4916714"/>
              <a:gd name="connsiteX1" fmla="*/ 3004938 w 8498339"/>
              <a:gd name="connsiteY1" fmla="*/ 1812029 h 4916714"/>
              <a:gd name="connsiteX2" fmla="*/ 3306021 w 8498339"/>
              <a:gd name="connsiteY2" fmla="*/ 1633610 h 4916714"/>
              <a:gd name="connsiteX3" fmla="*/ 3740918 w 8498339"/>
              <a:gd name="connsiteY3" fmla="*/ 1574136 h 4916714"/>
              <a:gd name="connsiteX4" fmla="*/ 4175816 w 8498339"/>
              <a:gd name="connsiteY4" fmla="*/ 1444039 h 4916714"/>
              <a:gd name="connsiteX5" fmla="*/ 4484333 w 8498339"/>
              <a:gd name="connsiteY5" fmla="*/ 1105785 h 4916714"/>
              <a:gd name="connsiteX6" fmla="*/ 4930382 w 8498339"/>
              <a:gd name="connsiteY6" fmla="*/ 756380 h 4916714"/>
              <a:gd name="connsiteX7" fmla="*/ 5071631 w 8498339"/>
              <a:gd name="connsiteY7" fmla="*/ 503619 h 4916714"/>
              <a:gd name="connsiteX8" fmla="*/ 5372714 w 8498339"/>
              <a:gd name="connsiteY8" fmla="*/ 511053 h 4916714"/>
              <a:gd name="connsiteX9" fmla="*/ 5598701 w 8498339"/>
              <a:gd name="connsiteY9" fmla="*/ 581678 h 4916714"/>
              <a:gd name="connsiteX10" fmla="*/ 5822479 w 8498339"/>
              <a:gd name="connsiteY10" fmla="*/ 425561 h 4916714"/>
              <a:gd name="connsiteX11" fmla="*/ 6019484 w 8498339"/>
              <a:gd name="connsiteY11" fmla="*/ 362372 h 4916714"/>
              <a:gd name="connsiteX12" fmla="*/ 6123562 w 8498339"/>
              <a:gd name="connsiteY12" fmla="*/ 306616 h 4916714"/>
              <a:gd name="connsiteX13" fmla="*/ 6333460 w 8498339"/>
              <a:gd name="connsiteY13" fmla="*/ 9724 h 4916714"/>
              <a:gd name="connsiteX14" fmla="*/ 6589966 w 8498339"/>
              <a:gd name="connsiteY14" fmla="*/ 17718 h 4916714"/>
              <a:gd name="connsiteX15" fmla="*/ 6748109 w 8498339"/>
              <a:gd name="connsiteY15" fmla="*/ 142669 h 4916714"/>
              <a:gd name="connsiteX16" fmla="*/ 6997668 w 8498339"/>
              <a:gd name="connsiteY16" fmla="*/ 365535 h 4916714"/>
              <a:gd name="connsiteX17" fmla="*/ 7166889 w 8498339"/>
              <a:gd name="connsiteY17" fmla="*/ 810778 h 4916714"/>
              <a:gd name="connsiteX18" fmla="*/ 7279770 w 8498339"/>
              <a:gd name="connsiteY18" fmla="*/ 944329 h 4916714"/>
              <a:gd name="connsiteX19" fmla="*/ 7527826 w 8498339"/>
              <a:gd name="connsiteY19" fmla="*/ 1221568 h 4916714"/>
              <a:gd name="connsiteX20" fmla="*/ 7629965 w 8498339"/>
              <a:gd name="connsiteY20" fmla="*/ 1255614 h 4916714"/>
              <a:gd name="connsiteX21" fmla="*/ 7771017 w 8498339"/>
              <a:gd name="connsiteY21" fmla="*/ 1367482 h 4916714"/>
              <a:gd name="connsiteX22" fmla="*/ 7997793 w 8498339"/>
              <a:gd name="connsiteY22" fmla="*/ 1305064 h 4916714"/>
              <a:gd name="connsiteX23" fmla="*/ 8240580 w 8498339"/>
              <a:gd name="connsiteY23" fmla="*/ 1485432 h 4916714"/>
              <a:gd name="connsiteX24" fmla="*/ 8485392 w 8498339"/>
              <a:gd name="connsiteY24" fmla="*/ 1380859 h 4916714"/>
              <a:gd name="connsiteX25" fmla="*/ 8498307 w 8498339"/>
              <a:gd name="connsiteY25" fmla="*/ 4897664 h 4916714"/>
              <a:gd name="connsiteX26" fmla="*/ 306807 w 8498339"/>
              <a:gd name="connsiteY26" fmla="*/ 4916714 h 4916714"/>
              <a:gd name="connsiteX27" fmla="*/ 1658197 w 8498339"/>
              <a:gd name="connsiteY27" fmla="*/ 1927026 h 4916714"/>
              <a:gd name="connsiteX28" fmla="*/ 2163022 w 8498339"/>
              <a:gd name="connsiteY28" fmla="*/ 2222301 h 4916714"/>
              <a:gd name="connsiteX29" fmla="*/ 2567226 w 8498339"/>
              <a:gd name="connsiteY29" fmla="*/ 1944989 h 4916714"/>
              <a:gd name="connsiteX0" fmla="*/ 2659863 w 8590976"/>
              <a:gd name="connsiteY0" fmla="*/ 1944989 h 4916714"/>
              <a:gd name="connsiteX1" fmla="*/ 3097575 w 8590976"/>
              <a:gd name="connsiteY1" fmla="*/ 1812029 h 4916714"/>
              <a:gd name="connsiteX2" fmla="*/ 3398658 w 8590976"/>
              <a:gd name="connsiteY2" fmla="*/ 1633610 h 4916714"/>
              <a:gd name="connsiteX3" fmla="*/ 3833555 w 8590976"/>
              <a:gd name="connsiteY3" fmla="*/ 1574136 h 4916714"/>
              <a:gd name="connsiteX4" fmla="*/ 4268453 w 8590976"/>
              <a:gd name="connsiteY4" fmla="*/ 1444039 h 4916714"/>
              <a:gd name="connsiteX5" fmla="*/ 4576970 w 8590976"/>
              <a:gd name="connsiteY5" fmla="*/ 1105785 h 4916714"/>
              <a:gd name="connsiteX6" fmla="*/ 5023019 w 8590976"/>
              <a:gd name="connsiteY6" fmla="*/ 756380 h 4916714"/>
              <a:gd name="connsiteX7" fmla="*/ 5164268 w 8590976"/>
              <a:gd name="connsiteY7" fmla="*/ 503619 h 4916714"/>
              <a:gd name="connsiteX8" fmla="*/ 5465351 w 8590976"/>
              <a:gd name="connsiteY8" fmla="*/ 511053 h 4916714"/>
              <a:gd name="connsiteX9" fmla="*/ 5691338 w 8590976"/>
              <a:gd name="connsiteY9" fmla="*/ 581678 h 4916714"/>
              <a:gd name="connsiteX10" fmla="*/ 5915116 w 8590976"/>
              <a:gd name="connsiteY10" fmla="*/ 425561 h 4916714"/>
              <a:gd name="connsiteX11" fmla="*/ 6112121 w 8590976"/>
              <a:gd name="connsiteY11" fmla="*/ 362372 h 4916714"/>
              <a:gd name="connsiteX12" fmla="*/ 6216199 w 8590976"/>
              <a:gd name="connsiteY12" fmla="*/ 306616 h 4916714"/>
              <a:gd name="connsiteX13" fmla="*/ 6426097 w 8590976"/>
              <a:gd name="connsiteY13" fmla="*/ 9724 h 4916714"/>
              <a:gd name="connsiteX14" fmla="*/ 6682603 w 8590976"/>
              <a:gd name="connsiteY14" fmla="*/ 17718 h 4916714"/>
              <a:gd name="connsiteX15" fmla="*/ 6840746 w 8590976"/>
              <a:gd name="connsiteY15" fmla="*/ 142669 h 4916714"/>
              <a:gd name="connsiteX16" fmla="*/ 7090305 w 8590976"/>
              <a:gd name="connsiteY16" fmla="*/ 365535 h 4916714"/>
              <a:gd name="connsiteX17" fmla="*/ 7259526 w 8590976"/>
              <a:gd name="connsiteY17" fmla="*/ 810778 h 4916714"/>
              <a:gd name="connsiteX18" fmla="*/ 7372407 w 8590976"/>
              <a:gd name="connsiteY18" fmla="*/ 944329 h 4916714"/>
              <a:gd name="connsiteX19" fmla="*/ 7620463 w 8590976"/>
              <a:gd name="connsiteY19" fmla="*/ 1221568 h 4916714"/>
              <a:gd name="connsiteX20" fmla="*/ 7722602 w 8590976"/>
              <a:gd name="connsiteY20" fmla="*/ 1255614 h 4916714"/>
              <a:gd name="connsiteX21" fmla="*/ 7863654 w 8590976"/>
              <a:gd name="connsiteY21" fmla="*/ 1367482 h 4916714"/>
              <a:gd name="connsiteX22" fmla="*/ 8090430 w 8590976"/>
              <a:gd name="connsiteY22" fmla="*/ 1305064 h 4916714"/>
              <a:gd name="connsiteX23" fmla="*/ 8333217 w 8590976"/>
              <a:gd name="connsiteY23" fmla="*/ 1485432 h 4916714"/>
              <a:gd name="connsiteX24" fmla="*/ 8578029 w 8590976"/>
              <a:gd name="connsiteY24" fmla="*/ 1380859 h 4916714"/>
              <a:gd name="connsiteX25" fmla="*/ 8590944 w 8590976"/>
              <a:gd name="connsiteY25" fmla="*/ 4897664 h 4916714"/>
              <a:gd name="connsiteX26" fmla="*/ 399444 w 8590976"/>
              <a:gd name="connsiteY26" fmla="*/ 4916714 h 4916714"/>
              <a:gd name="connsiteX27" fmla="*/ 1331735 w 8590976"/>
              <a:gd name="connsiteY27" fmla="*/ 2222301 h 4916714"/>
              <a:gd name="connsiteX28" fmla="*/ 1750834 w 8590976"/>
              <a:gd name="connsiteY28" fmla="*/ 1927026 h 4916714"/>
              <a:gd name="connsiteX29" fmla="*/ 2255659 w 8590976"/>
              <a:gd name="connsiteY29" fmla="*/ 2222301 h 4916714"/>
              <a:gd name="connsiteX30" fmla="*/ 2659863 w 8590976"/>
              <a:gd name="connsiteY30" fmla="*/ 1944989 h 4916714"/>
              <a:gd name="connsiteX0" fmla="*/ 2798563 w 8729676"/>
              <a:gd name="connsiteY0" fmla="*/ 1944989 h 4916714"/>
              <a:gd name="connsiteX1" fmla="*/ 3236275 w 8729676"/>
              <a:gd name="connsiteY1" fmla="*/ 1812029 h 4916714"/>
              <a:gd name="connsiteX2" fmla="*/ 3537358 w 8729676"/>
              <a:gd name="connsiteY2" fmla="*/ 1633610 h 4916714"/>
              <a:gd name="connsiteX3" fmla="*/ 3972255 w 8729676"/>
              <a:gd name="connsiteY3" fmla="*/ 1574136 h 4916714"/>
              <a:gd name="connsiteX4" fmla="*/ 4407153 w 8729676"/>
              <a:gd name="connsiteY4" fmla="*/ 1444039 h 4916714"/>
              <a:gd name="connsiteX5" fmla="*/ 4715670 w 8729676"/>
              <a:gd name="connsiteY5" fmla="*/ 1105785 h 4916714"/>
              <a:gd name="connsiteX6" fmla="*/ 5161719 w 8729676"/>
              <a:gd name="connsiteY6" fmla="*/ 756380 h 4916714"/>
              <a:gd name="connsiteX7" fmla="*/ 5302968 w 8729676"/>
              <a:gd name="connsiteY7" fmla="*/ 503619 h 4916714"/>
              <a:gd name="connsiteX8" fmla="*/ 5604051 w 8729676"/>
              <a:gd name="connsiteY8" fmla="*/ 511053 h 4916714"/>
              <a:gd name="connsiteX9" fmla="*/ 5830038 w 8729676"/>
              <a:gd name="connsiteY9" fmla="*/ 581678 h 4916714"/>
              <a:gd name="connsiteX10" fmla="*/ 6053816 w 8729676"/>
              <a:gd name="connsiteY10" fmla="*/ 425561 h 4916714"/>
              <a:gd name="connsiteX11" fmla="*/ 6250821 w 8729676"/>
              <a:gd name="connsiteY11" fmla="*/ 362372 h 4916714"/>
              <a:gd name="connsiteX12" fmla="*/ 6354899 w 8729676"/>
              <a:gd name="connsiteY12" fmla="*/ 306616 h 4916714"/>
              <a:gd name="connsiteX13" fmla="*/ 6564797 w 8729676"/>
              <a:gd name="connsiteY13" fmla="*/ 9724 h 4916714"/>
              <a:gd name="connsiteX14" fmla="*/ 6821303 w 8729676"/>
              <a:gd name="connsiteY14" fmla="*/ 17718 h 4916714"/>
              <a:gd name="connsiteX15" fmla="*/ 6979446 w 8729676"/>
              <a:gd name="connsiteY15" fmla="*/ 142669 h 4916714"/>
              <a:gd name="connsiteX16" fmla="*/ 7229005 w 8729676"/>
              <a:gd name="connsiteY16" fmla="*/ 365535 h 4916714"/>
              <a:gd name="connsiteX17" fmla="*/ 7398226 w 8729676"/>
              <a:gd name="connsiteY17" fmla="*/ 810778 h 4916714"/>
              <a:gd name="connsiteX18" fmla="*/ 7511107 w 8729676"/>
              <a:gd name="connsiteY18" fmla="*/ 944329 h 4916714"/>
              <a:gd name="connsiteX19" fmla="*/ 7759163 w 8729676"/>
              <a:gd name="connsiteY19" fmla="*/ 1221568 h 4916714"/>
              <a:gd name="connsiteX20" fmla="*/ 7861302 w 8729676"/>
              <a:gd name="connsiteY20" fmla="*/ 1255614 h 4916714"/>
              <a:gd name="connsiteX21" fmla="*/ 8002354 w 8729676"/>
              <a:gd name="connsiteY21" fmla="*/ 1367482 h 4916714"/>
              <a:gd name="connsiteX22" fmla="*/ 8229130 w 8729676"/>
              <a:gd name="connsiteY22" fmla="*/ 1305064 h 4916714"/>
              <a:gd name="connsiteX23" fmla="*/ 8471917 w 8729676"/>
              <a:gd name="connsiteY23" fmla="*/ 1485432 h 4916714"/>
              <a:gd name="connsiteX24" fmla="*/ 8716729 w 8729676"/>
              <a:gd name="connsiteY24" fmla="*/ 1380859 h 4916714"/>
              <a:gd name="connsiteX25" fmla="*/ 8729644 w 8729676"/>
              <a:gd name="connsiteY25" fmla="*/ 4897664 h 4916714"/>
              <a:gd name="connsiteX26" fmla="*/ 538144 w 8729676"/>
              <a:gd name="connsiteY26" fmla="*/ 4916714 h 4916714"/>
              <a:gd name="connsiteX27" fmla="*/ 813210 w 8729676"/>
              <a:gd name="connsiteY27" fmla="*/ 2431851 h 4916714"/>
              <a:gd name="connsiteX28" fmla="*/ 1470435 w 8729676"/>
              <a:gd name="connsiteY28" fmla="*/ 2222301 h 4916714"/>
              <a:gd name="connsiteX29" fmla="*/ 1889534 w 8729676"/>
              <a:gd name="connsiteY29" fmla="*/ 1927026 h 4916714"/>
              <a:gd name="connsiteX30" fmla="*/ 2394359 w 8729676"/>
              <a:gd name="connsiteY30" fmla="*/ 2222301 h 4916714"/>
              <a:gd name="connsiteX31" fmla="*/ 2798563 w 8729676"/>
              <a:gd name="connsiteY31" fmla="*/ 1944989 h 4916714"/>
              <a:gd name="connsiteX0" fmla="*/ 2798563 w 8729676"/>
              <a:gd name="connsiteY0" fmla="*/ 1944989 h 4916714"/>
              <a:gd name="connsiteX1" fmla="*/ 3236275 w 8729676"/>
              <a:gd name="connsiteY1" fmla="*/ 1812029 h 4916714"/>
              <a:gd name="connsiteX2" fmla="*/ 3537358 w 8729676"/>
              <a:gd name="connsiteY2" fmla="*/ 1633610 h 4916714"/>
              <a:gd name="connsiteX3" fmla="*/ 3972255 w 8729676"/>
              <a:gd name="connsiteY3" fmla="*/ 1574136 h 4916714"/>
              <a:gd name="connsiteX4" fmla="*/ 4407153 w 8729676"/>
              <a:gd name="connsiteY4" fmla="*/ 1444039 h 4916714"/>
              <a:gd name="connsiteX5" fmla="*/ 4715670 w 8729676"/>
              <a:gd name="connsiteY5" fmla="*/ 1105785 h 4916714"/>
              <a:gd name="connsiteX6" fmla="*/ 5161719 w 8729676"/>
              <a:gd name="connsiteY6" fmla="*/ 756380 h 4916714"/>
              <a:gd name="connsiteX7" fmla="*/ 5302968 w 8729676"/>
              <a:gd name="connsiteY7" fmla="*/ 503619 h 4916714"/>
              <a:gd name="connsiteX8" fmla="*/ 5604051 w 8729676"/>
              <a:gd name="connsiteY8" fmla="*/ 511053 h 4916714"/>
              <a:gd name="connsiteX9" fmla="*/ 5830038 w 8729676"/>
              <a:gd name="connsiteY9" fmla="*/ 581678 h 4916714"/>
              <a:gd name="connsiteX10" fmla="*/ 6053816 w 8729676"/>
              <a:gd name="connsiteY10" fmla="*/ 425561 h 4916714"/>
              <a:gd name="connsiteX11" fmla="*/ 6250821 w 8729676"/>
              <a:gd name="connsiteY11" fmla="*/ 362372 h 4916714"/>
              <a:gd name="connsiteX12" fmla="*/ 6354899 w 8729676"/>
              <a:gd name="connsiteY12" fmla="*/ 306616 h 4916714"/>
              <a:gd name="connsiteX13" fmla="*/ 6564797 w 8729676"/>
              <a:gd name="connsiteY13" fmla="*/ 9724 h 4916714"/>
              <a:gd name="connsiteX14" fmla="*/ 6821303 w 8729676"/>
              <a:gd name="connsiteY14" fmla="*/ 17718 h 4916714"/>
              <a:gd name="connsiteX15" fmla="*/ 6979446 w 8729676"/>
              <a:gd name="connsiteY15" fmla="*/ 142669 h 4916714"/>
              <a:gd name="connsiteX16" fmla="*/ 7229005 w 8729676"/>
              <a:gd name="connsiteY16" fmla="*/ 365535 h 4916714"/>
              <a:gd name="connsiteX17" fmla="*/ 7398226 w 8729676"/>
              <a:gd name="connsiteY17" fmla="*/ 810778 h 4916714"/>
              <a:gd name="connsiteX18" fmla="*/ 7511107 w 8729676"/>
              <a:gd name="connsiteY18" fmla="*/ 944329 h 4916714"/>
              <a:gd name="connsiteX19" fmla="*/ 7759163 w 8729676"/>
              <a:gd name="connsiteY19" fmla="*/ 1221568 h 4916714"/>
              <a:gd name="connsiteX20" fmla="*/ 7861302 w 8729676"/>
              <a:gd name="connsiteY20" fmla="*/ 1255614 h 4916714"/>
              <a:gd name="connsiteX21" fmla="*/ 8002354 w 8729676"/>
              <a:gd name="connsiteY21" fmla="*/ 1367482 h 4916714"/>
              <a:gd name="connsiteX22" fmla="*/ 8229130 w 8729676"/>
              <a:gd name="connsiteY22" fmla="*/ 1305064 h 4916714"/>
              <a:gd name="connsiteX23" fmla="*/ 8471917 w 8729676"/>
              <a:gd name="connsiteY23" fmla="*/ 1485432 h 4916714"/>
              <a:gd name="connsiteX24" fmla="*/ 8716729 w 8729676"/>
              <a:gd name="connsiteY24" fmla="*/ 1380859 h 4916714"/>
              <a:gd name="connsiteX25" fmla="*/ 8729644 w 8729676"/>
              <a:gd name="connsiteY25" fmla="*/ 4897664 h 4916714"/>
              <a:gd name="connsiteX26" fmla="*/ 538144 w 8729676"/>
              <a:gd name="connsiteY26" fmla="*/ 4916714 h 4916714"/>
              <a:gd name="connsiteX27" fmla="*/ 813210 w 8729676"/>
              <a:gd name="connsiteY27" fmla="*/ 2431851 h 4916714"/>
              <a:gd name="connsiteX28" fmla="*/ 1470435 w 8729676"/>
              <a:gd name="connsiteY28" fmla="*/ 2222301 h 4916714"/>
              <a:gd name="connsiteX29" fmla="*/ 1889534 w 8729676"/>
              <a:gd name="connsiteY29" fmla="*/ 1927026 h 4916714"/>
              <a:gd name="connsiteX30" fmla="*/ 2394359 w 8729676"/>
              <a:gd name="connsiteY30" fmla="*/ 2222301 h 4916714"/>
              <a:gd name="connsiteX31" fmla="*/ 2798563 w 8729676"/>
              <a:gd name="connsiteY31" fmla="*/ 1944989 h 4916714"/>
              <a:gd name="connsiteX0" fmla="*/ 2752923 w 8684036"/>
              <a:gd name="connsiteY0" fmla="*/ 1944989 h 4916714"/>
              <a:gd name="connsiteX1" fmla="*/ 3190635 w 8684036"/>
              <a:gd name="connsiteY1" fmla="*/ 1812029 h 4916714"/>
              <a:gd name="connsiteX2" fmla="*/ 3491718 w 8684036"/>
              <a:gd name="connsiteY2" fmla="*/ 1633610 h 4916714"/>
              <a:gd name="connsiteX3" fmla="*/ 3926615 w 8684036"/>
              <a:gd name="connsiteY3" fmla="*/ 1574136 h 4916714"/>
              <a:gd name="connsiteX4" fmla="*/ 4361513 w 8684036"/>
              <a:gd name="connsiteY4" fmla="*/ 1444039 h 4916714"/>
              <a:gd name="connsiteX5" fmla="*/ 4670030 w 8684036"/>
              <a:gd name="connsiteY5" fmla="*/ 1105785 h 4916714"/>
              <a:gd name="connsiteX6" fmla="*/ 5116079 w 8684036"/>
              <a:gd name="connsiteY6" fmla="*/ 756380 h 4916714"/>
              <a:gd name="connsiteX7" fmla="*/ 5257328 w 8684036"/>
              <a:gd name="connsiteY7" fmla="*/ 503619 h 4916714"/>
              <a:gd name="connsiteX8" fmla="*/ 5558411 w 8684036"/>
              <a:gd name="connsiteY8" fmla="*/ 511053 h 4916714"/>
              <a:gd name="connsiteX9" fmla="*/ 5784398 w 8684036"/>
              <a:gd name="connsiteY9" fmla="*/ 581678 h 4916714"/>
              <a:gd name="connsiteX10" fmla="*/ 6008176 w 8684036"/>
              <a:gd name="connsiteY10" fmla="*/ 425561 h 4916714"/>
              <a:gd name="connsiteX11" fmla="*/ 6205181 w 8684036"/>
              <a:gd name="connsiteY11" fmla="*/ 362372 h 4916714"/>
              <a:gd name="connsiteX12" fmla="*/ 6309259 w 8684036"/>
              <a:gd name="connsiteY12" fmla="*/ 306616 h 4916714"/>
              <a:gd name="connsiteX13" fmla="*/ 6519157 w 8684036"/>
              <a:gd name="connsiteY13" fmla="*/ 9724 h 4916714"/>
              <a:gd name="connsiteX14" fmla="*/ 6775663 w 8684036"/>
              <a:gd name="connsiteY14" fmla="*/ 17718 h 4916714"/>
              <a:gd name="connsiteX15" fmla="*/ 6933806 w 8684036"/>
              <a:gd name="connsiteY15" fmla="*/ 142669 h 4916714"/>
              <a:gd name="connsiteX16" fmla="*/ 7183365 w 8684036"/>
              <a:gd name="connsiteY16" fmla="*/ 365535 h 4916714"/>
              <a:gd name="connsiteX17" fmla="*/ 7352586 w 8684036"/>
              <a:gd name="connsiteY17" fmla="*/ 810778 h 4916714"/>
              <a:gd name="connsiteX18" fmla="*/ 7465467 w 8684036"/>
              <a:gd name="connsiteY18" fmla="*/ 944329 h 4916714"/>
              <a:gd name="connsiteX19" fmla="*/ 7713523 w 8684036"/>
              <a:gd name="connsiteY19" fmla="*/ 1221568 h 4916714"/>
              <a:gd name="connsiteX20" fmla="*/ 7815662 w 8684036"/>
              <a:gd name="connsiteY20" fmla="*/ 1255614 h 4916714"/>
              <a:gd name="connsiteX21" fmla="*/ 7956714 w 8684036"/>
              <a:gd name="connsiteY21" fmla="*/ 1367482 h 4916714"/>
              <a:gd name="connsiteX22" fmla="*/ 8183490 w 8684036"/>
              <a:gd name="connsiteY22" fmla="*/ 1305064 h 4916714"/>
              <a:gd name="connsiteX23" fmla="*/ 8426277 w 8684036"/>
              <a:gd name="connsiteY23" fmla="*/ 1485432 h 4916714"/>
              <a:gd name="connsiteX24" fmla="*/ 8671089 w 8684036"/>
              <a:gd name="connsiteY24" fmla="*/ 1380859 h 4916714"/>
              <a:gd name="connsiteX25" fmla="*/ 8684004 w 8684036"/>
              <a:gd name="connsiteY25" fmla="*/ 4897664 h 4916714"/>
              <a:gd name="connsiteX26" fmla="*/ 492504 w 8684036"/>
              <a:gd name="connsiteY26" fmla="*/ 4916714 h 4916714"/>
              <a:gd name="connsiteX27" fmla="*/ 986645 w 8684036"/>
              <a:gd name="connsiteY27" fmla="*/ 2374701 h 4916714"/>
              <a:gd name="connsiteX28" fmla="*/ 1424795 w 8684036"/>
              <a:gd name="connsiteY28" fmla="*/ 2222301 h 4916714"/>
              <a:gd name="connsiteX29" fmla="*/ 1843894 w 8684036"/>
              <a:gd name="connsiteY29" fmla="*/ 1927026 h 4916714"/>
              <a:gd name="connsiteX30" fmla="*/ 2348719 w 8684036"/>
              <a:gd name="connsiteY30" fmla="*/ 2222301 h 4916714"/>
              <a:gd name="connsiteX31" fmla="*/ 2752923 w 8684036"/>
              <a:gd name="connsiteY31" fmla="*/ 1944989 h 4916714"/>
              <a:gd name="connsiteX0" fmla="*/ 2915644 w 8846757"/>
              <a:gd name="connsiteY0" fmla="*/ 1944989 h 4916714"/>
              <a:gd name="connsiteX1" fmla="*/ 3353356 w 8846757"/>
              <a:gd name="connsiteY1" fmla="*/ 1812029 h 4916714"/>
              <a:gd name="connsiteX2" fmla="*/ 3654439 w 8846757"/>
              <a:gd name="connsiteY2" fmla="*/ 1633610 h 4916714"/>
              <a:gd name="connsiteX3" fmla="*/ 4089336 w 8846757"/>
              <a:gd name="connsiteY3" fmla="*/ 1574136 h 4916714"/>
              <a:gd name="connsiteX4" fmla="*/ 4524234 w 8846757"/>
              <a:gd name="connsiteY4" fmla="*/ 1444039 h 4916714"/>
              <a:gd name="connsiteX5" fmla="*/ 4832751 w 8846757"/>
              <a:gd name="connsiteY5" fmla="*/ 1105785 h 4916714"/>
              <a:gd name="connsiteX6" fmla="*/ 5278800 w 8846757"/>
              <a:gd name="connsiteY6" fmla="*/ 756380 h 4916714"/>
              <a:gd name="connsiteX7" fmla="*/ 5420049 w 8846757"/>
              <a:gd name="connsiteY7" fmla="*/ 503619 h 4916714"/>
              <a:gd name="connsiteX8" fmla="*/ 5721132 w 8846757"/>
              <a:gd name="connsiteY8" fmla="*/ 511053 h 4916714"/>
              <a:gd name="connsiteX9" fmla="*/ 5947119 w 8846757"/>
              <a:gd name="connsiteY9" fmla="*/ 581678 h 4916714"/>
              <a:gd name="connsiteX10" fmla="*/ 6170897 w 8846757"/>
              <a:gd name="connsiteY10" fmla="*/ 425561 h 4916714"/>
              <a:gd name="connsiteX11" fmla="*/ 6367902 w 8846757"/>
              <a:gd name="connsiteY11" fmla="*/ 362372 h 4916714"/>
              <a:gd name="connsiteX12" fmla="*/ 6471980 w 8846757"/>
              <a:gd name="connsiteY12" fmla="*/ 306616 h 4916714"/>
              <a:gd name="connsiteX13" fmla="*/ 6681878 w 8846757"/>
              <a:gd name="connsiteY13" fmla="*/ 9724 h 4916714"/>
              <a:gd name="connsiteX14" fmla="*/ 6938384 w 8846757"/>
              <a:gd name="connsiteY14" fmla="*/ 17718 h 4916714"/>
              <a:gd name="connsiteX15" fmla="*/ 7096527 w 8846757"/>
              <a:gd name="connsiteY15" fmla="*/ 142669 h 4916714"/>
              <a:gd name="connsiteX16" fmla="*/ 7346086 w 8846757"/>
              <a:gd name="connsiteY16" fmla="*/ 365535 h 4916714"/>
              <a:gd name="connsiteX17" fmla="*/ 7515307 w 8846757"/>
              <a:gd name="connsiteY17" fmla="*/ 810778 h 4916714"/>
              <a:gd name="connsiteX18" fmla="*/ 7628188 w 8846757"/>
              <a:gd name="connsiteY18" fmla="*/ 944329 h 4916714"/>
              <a:gd name="connsiteX19" fmla="*/ 7876244 w 8846757"/>
              <a:gd name="connsiteY19" fmla="*/ 1221568 h 4916714"/>
              <a:gd name="connsiteX20" fmla="*/ 7978383 w 8846757"/>
              <a:gd name="connsiteY20" fmla="*/ 1255614 h 4916714"/>
              <a:gd name="connsiteX21" fmla="*/ 8119435 w 8846757"/>
              <a:gd name="connsiteY21" fmla="*/ 1367482 h 4916714"/>
              <a:gd name="connsiteX22" fmla="*/ 8346211 w 8846757"/>
              <a:gd name="connsiteY22" fmla="*/ 1305064 h 4916714"/>
              <a:gd name="connsiteX23" fmla="*/ 8588998 w 8846757"/>
              <a:gd name="connsiteY23" fmla="*/ 1485432 h 4916714"/>
              <a:gd name="connsiteX24" fmla="*/ 8833810 w 8846757"/>
              <a:gd name="connsiteY24" fmla="*/ 1380859 h 4916714"/>
              <a:gd name="connsiteX25" fmla="*/ 8846725 w 8846757"/>
              <a:gd name="connsiteY25" fmla="*/ 4897664 h 4916714"/>
              <a:gd name="connsiteX26" fmla="*/ 655225 w 8846757"/>
              <a:gd name="connsiteY26" fmla="*/ 4916714 h 4916714"/>
              <a:gd name="connsiteX27" fmla="*/ 492141 w 8846757"/>
              <a:gd name="connsiteY27" fmla="*/ 2612826 h 4916714"/>
              <a:gd name="connsiteX28" fmla="*/ 1149366 w 8846757"/>
              <a:gd name="connsiteY28" fmla="*/ 2374701 h 4916714"/>
              <a:gd name="connsiteX29" fmla="*/ 1587516 w 8846757"/>
              <a:gd name="connsiteY29" fmla="*/ 2222301 h 4916714"/>
              <a:gd name="connsiteX30" fmla="*/ 2006615 w 8846757"/>
              <a:gd name="connsiteY30" fmla="*/ 1927026 h 4916714"/>
              <a:gd name="connsiteX31" fmla="*/ 2511440 w 8846757"/>
              <a:gd name="connsiteY31" fmla="*/ 2222301 h 4916714"/>
              <a:gd name="connsiteX32" fmla="*/ 2915644 w 8846757"/>
              <a:gd name="connsiteY32" fmla="*/ 1944989 h 4916714"/>
              <a:gd name="connsiteX0" fmla="*/ 2915644 w 8846757"/>
              <a:gd name="connsiteY0" fmla="*/ 1944989 h 4916714"/>
              <a:gd name="connsiteX1" fmla="*/ 3353356 w 8846757"/>
              <a:gd name="connsiteY1" fmla="*/ 1812029 h 4916714"/>
              <a:gd name="connsiteX2" fmla="*/ 3654439 w 8846757"/>
              <a:gd name="connsiteY2" fmla="*/ 1633610 h 4916714"/>
              <a:gd name="connsiteX3" fmla="*/ 4089336 w 8846757"/>
              <a:gd name="connsiteY3" fmla="*/ 1574136 h 4916714"/>
              <a:gd name="connsiteX4" fmla="*/ 4524234 w 8846757"/>
              <a:gd name="connsiteY4" fmla="*/ 1444039 h 4916714"/>
              <a:gd name="connsiteX5" fmla="*/ 4832751 w 8846757"/>
              <a:gd name="connsiteY5" fmla="*/ 1105785 h 4916714"/>
              <a:gd name="connsiteX6" fmla="*/ 5278800 w 8846757"/>
              <a:gd name="connsiteY6" fmla="*/ 756380 h 4916714"/>
              <a:gd name="connsiteX7" fmla="*/ 5420049 w 8846757"/>
              <a:gd name="connsiteY7" fmla="*/ 503619 h 4916714"/>
              <a:gd name="connsiteX8" fmla="*/ 5721132 w 8846757"/>
              <a:gd name="connsiteY8" fmla="*/ 511053 h 4916714"/>
              <a:gd name="connsiteX9" fmla="*/ 5947119 w 8846757"/>
              <a:gd name="connsiteY9" fmla="*/ 581678 h 4916714"/>
              <a:gd name="connsiteX10" fmla="*/ 6170897 w 8846757"/>
              <a:gd name="connsiteY10" fmla="*/ 425561 h 4916714"/>
              <a:gd name="connsiteX11" fmla="*/ 6367902 w 8846757"/>
              <a:gd name="connsiteY11" fmla="*/ 362372 h 4916714"/>
              <a:gd name="connsiteX12" fmla="*/ 6471980 w 8846757"/>
              <a:gd name="connsiteY12" fmla="*/ 306616 h 4916714"/>
              <a:gd name="connsiteX13" fmla="*/ 6681878 w 8846757"/>
              <a:gd name="connsiteY13" fmla="*/ 9724 h 4916714"/>
              <a:gd name="connsiteX14" fmla="*/ 6938384 w 8846757"/>
              <a:gd name="connsiteY14" fmla="*/ 17718 h 4916714"/>
              <a:gd name="connsiteX15" fmla="*/ 7096527 w 8846757"/>
              <a:gd name="connsiteY15" fmla="*/ 142669 h 4916714"/>
              <a:gd name="connsiteX16" fmla="*/ 7346086 w 8846757"/>
              <a:gd name="connsiteY16" fmla="*/ 365535 h 4916714"/>
              <a:gd name="connsiteX17" fmla="*/ 7515307 w 8846757"/>
              <a:gd name="connsiteY17" fmla="*/ 810778 h 4916714"/>
              <a:gd name="connsiteX18" fmla="*/ 7628188 w 8846757"/>
              <a:gd name="connsiteY18" fmla="*/ 944329 h 4916714"/>
              <a:gd name="connsiteX19" fmla="*/ 7876244 w 8846757"/>
              <a:gd name="connsiteY19" fmla="*/ 1221568 h 4916714"/>
              <a:gd name="connsiteX20" fmla="*/ 7978383 w 8846757"/>
              <a:gd name="connsiteY20" fmla="*/ 1255614 h 4916714"/>
              <a:gd name="connsiteX21" fmla="*/ 8119435 w 8846757"/>
              <a:gd name="connsiteY21" fmla="*/ 1367482 h 4916714"/>
              <a:gd name="connsiteX22" fmla="*/ 8346211 w 8846757"/>
              <a:gd name="connsiteY22" fmla="*/ 1305064 h 4916714"/>
              <a:gd name="connsiteX23" fmla="*/ 8588998 w 8846757"/>
              <a:gd name="connsiteY23" fmla="*/ 1485432 h 4916714"/>
              <a:gd name="connsiteX24" fmla="*/ 8833810 w 8846757"/>
              <a:gd name="connsiteY24" fmla="*/ 1380859 h 4916714"/>
              <a:gd name="connsiteX25" fmla="*/ 8846725 w 8846757"/>
              <a:gd name="connsiteY25" fmla="*/ 4897664 h 4916714"/>
              <a:gd name="connsiteX26" fmla="*/ 655225 w 8846757"/>
              <a:gd name="connsiteY26" fmla="*/ 4916714 h 4916714"/>
              <a:gd name="connsiteX27" fmla="*/ 492141 w 8846757"/>
              <a:gd name="connsiteY27" fmla="*/ 2612826 h 4916714"/>
              <a:gd name="connsiteX28" fmla="*/ 1149366 w 8846757"/>
              <a:gd name="connsiteY28" fmla="*/ 2374701 h 4916714"/>
              <a:gd name="connsiteX29" fmla="*/ 1587516 w 8846757"/>
              <a:gd name="connsiteY29" fmla="*/ 2222301 h 4916714"/>
              <a:gd name="connsiteX30" fmla="*/ 2006615 w 8846757"/>
              <a:gd name="connsiteY30" fmla="*/ 1927026 h 4916714"/>
              <a:gd name="connsiteX31" fmla="*/ 2511440 w 8846757"/>
              <a:gd name="connsiteY31" fmla="*/ 2222301 h 4916714"/>
              <a:gd name="connsiteX32" fmla="*/ 2915644 w 8846757"/>
              <a:gd name="connsiteY32" fmla="*/ 1944989 h 4916714"/>
              <a:gd name="connsiteX0" fmla="*/ 2865392 w 8796505"/>
              <a:gd name="connsiteY0" fmla="*/ 1944989 h 4916714"/>
              <a:gd name="connsiteX1" fmla="*/ 3303104 w 8796505"/>
              <a:gd name="connsiteY1" fmla="*/ 1812029 h 4916714"/>
              <a:gd name="connsiteX2" fmla="*/ 3604187 w 8796505"/>
              <a:gd name="connsiteY2" fmla="*/ 1633610 h 4916714"/>
              <a:gd name="connsiteX3" fmla="*/ 4039084 w 8796505"/>
              <a:gd name="connsiteY3" fmla="*/ 1574136 h 4916714"/>
              <a:gd name="connsiteX4" fmla="*/ 4473982 w 8796505"/>
              <a:gd name="connsiteY4" fmla="*/ 1444039 h 4916714"/>
              <a:gd name="connsiteX5" fmla="*/ 4782499 w 8796505"/>
              <a:gd name="connsiteY5" fmla="*/ 1105785 h 4916714"/>
              <a:gd name="connsiteX6" fmla="*/ 5228548 w 8796505"/>
              <a:gd name="connsiteY6" fmla="*/ 756380 h 4916714"/>
              <a:gd name="connsiteX7" fmla="*/ 5369797 w 8796505"/>
              <a:gd name="connsiteY7" fmla="*/ 503619 h 4916714"/>
              <a:gd name="connsiteX8" fmla="*/ 5670880 w 8796505"/>
              <a:gd name="connsiteY8" fmla="*/ 511053 h 4916714"/>
              <a:gd name="connsiteX9" fmla="*/ 5896867 w 8796505"/>
              <a:gd name="connsiteY9" fmla="*/ 581678 h 4916714"/>
              <a:gd name="connsiteX10" fmla="*/ 6120645 w 8796505"/>
              <a:gd name="connsiteY10" fmla="*/ 425561 h 4916714"/>
              <a:gd name="connsiteX11" fmla="*/ 6317650 w 8796505"/>
              <a:gd name="connsiteY11" fmla="*/ 362372 h 4916714"/>
              <a:gd name="connsiteX12" fmla="*/ 6421728 w 8796505"/>
              <a:gd name="connsiteY12" fmla="*/ 306616 h 4916714"/>
              <a:gd name="connsiteX13" fmla="*/ 6631626 w 8796505"/>
              <a:gd name="connsiteY13" fmla="*/ 9724 h 4916714"/>
              <a:gd name="connsiteX14" fmla="*/ 6888132 w 8796505"/>
              <a:gd name="connsiteY14" fmla="*/ 17718 h 4916714"/>
              <a:gd name="connsiteX15" fmla="*/ 7046275 w 8796505"/>
              <a:gd name="connsiteY15" fmla="*/ 142669 h 4916714"/>
              <a:gd name="connsiteX16" fmla="*/ 7295834 w 8796505"/>
              <a:gd name="connsiteY16" fmla="*/ 365535 h 4916714"/>
              <a:gd name="connsiteX17" fmla="*/ 7465055 w 8796505"/>
              <a:gd name="connsiteY17" fmla="*/ 810778 h 4916714"/>
              <a:gd name="connsiteX18" fmla="*/ 7577936 w 8796505"/>
              <a:gd name="connsiteY18" fmla="*/ 944329 h 4916714"/>
              <a:gd name="connsiteX19" fmla="*/ 7825992 w 8796505"/>
              <a:gd name="connsiteY19" fmla="*/ 1221568 h 4916714"/>
              <a:gd name="connsiteX20" fmla="*/ 7928131 w 8796505"/>
              <a:gd name="connsiteY20" fmla="*/ 1255614 h 4916714"/>
              <a:gd name="connsiteX21" fmla="*/ 8069183 w 8796505"/>
              <a:gd name="connsiteY21" fmla="*/ 1367482 h 4916714"/>
              <a:gd name="connsiteX22" fmla="*/ 8295959 w 8796505"/>
              <a:gd name="connsiteY22" fmla="*/ 1305064 h 4916714"/>
              <a:gd name="connsiteX23" fmla="*/ 8538746 w 8796505"/>
              <a:gd name="connsiteY23" fmla="*/ 1485432 h 4916714"/>
              <a:gd name="connsiteX24" fmla="*/ 8783558 w 8796505"/>
              <a:gd name="connsiteY24" fmla="*/ 1380859 h 4916714"/>
              <a:gd name="connsiteX25" fmla="*/ 8796473 w 8796505"/>
              <a:gd name="connsiteY25" fmla="*/ 4897664 h 4916714"/>
              <a:gd name="connsiteX26" fmla="*/ 604973 w 8796505"/>
              <a:gd name="connsiteY26" fmla="*/ 4916714 h 4916714"/>
              <a:gd name="connsiteX27" fmla="*/ 613339 w 8796505"/>
              <a:gd name="connsiteY27" fmla="*/ 2460426 h 4916714"/>
              <a:gd name="connsiteX28" fmla="*/ 1099114 w 8796505"/>
              <a:gd name="connsiteY28" fmla="*/ 2374701 h 4916714"/>
              <a:gd name="connsiteX29" fmla="*/ 1537264 w 8796505"/>
              <a:gd name="connsiteY29" fmla="*/ 2222301 h 4916714"/>
              <a:gd name="connsiteX30" fmla="*/ 1956363 w 8796505"/>
              <a:gd name="connsiteY30" fmla="*/ 1927026 h 4916714"/>
              <a:gd name="connsiteX31" fmla="*/ 2461188 w 8796505"/>
              <a:gd name="connsiteY31" fmla="*/ 2222301 h 4916714"/>
              <a:gd name="connsiteX32" fmla="*/ 2865392 w 8796505"/>
              <a:gd name="connsiteY32" fmla="*/ 1944989 h 4916714"/>
              <a:gd name="connsiteX0" fmla="*/ 3009170 w 8940283"/>
              <a:gd name="connsiteY0" fmla="*/ 1944989 h 4916714"/>
              <a:gd name="connsiteX1" fmla="*/ 3446882 w 8940283"/>
              <a:gd name="connsiteY1" fmla="*/ 1812029 h 4916714"/>
              <a:gd name="connsiteX2" fmla="*/ 3747965 w 8940283"/>
              <a:gd name="connsiteY2" fmla="*/ 1633610 h 4916714"/>
              <a:gd name="connsiteX3" fmla="*/ 4182862 w 8940283"/>
              <a:gd name="connsiteY3" fmla="*/ 1574136 h 4916714"/>
              <a:gd name="connsiteX4" fmla="*/ 4617760 w 8940283"/>
              <a:gd name="connsiteY4" fmla="*/ 1444039 h 4916714"/>
              <a:gd name="connsiteX5" fmla="*/ 4926277 w 8940283"/>
              <a:gd name="connsiteY5" fmla="*/ 1105785 h 4916714"/>
              <a:gd name="connsiteX6" fmla="*/ 5372326 w 8940283"/>
              <a:gd name="connsiteY6" fmla="*/ 756380 h 4916714"/>
              <a:gd name="connsiteX7" fmla="*/ 5513575 w 8940283"/>
              <a:gd name="connsiteY7" fmla="*/ 503619 h 4916714"/>
              <a:gd name="connsiteX8" fmla="*/ 5814658 w 8940283"/>
              <a:gd name="connsiteY8" fmla="*/ 511053 h 4916714"/>
              <a:gd name="connsiteX9" fmla="*/ 6040645 w 8940283"/>
              <a:gd name="connsiteY9" fmla="*/ 581678 h 4916714"/>
              <a:gd name="connsiteX10" fmla="*/ 6264423 w 8940283"/>
              <a:gd name="connsiteY10" fmla="*/ 425561 h 4916714"/>
              <a:gd name="connsiteX11" fmla="*/ 6461428 w 8940283"/>
              <a:gd name="connsiteY11" fmla="*/ 362372 h 4916714"/>
              <a:gd name="connsiteX12" fmla="*/ 6565506 w 8940283"/>
              <a:gd name="connsiteY12" fmla="*/ 306616 h 4916714"/>
              <a:gd name="connsiteX13" fmla="*/ 6775404 w 8940283"/>
              <a:gd name="connsiteY13" fmla="*/ 9724 h 4916714"/>
              <a:gd name="connsiteX14" fmla="*/ 7031910 w 8940283"/>
              <a:gd name="connsiteY14" fmla="*/ 17718 h 4916714"/>
              <a:gd name="connsiteX15" fmla="*/ 7190053 w 8940283"/>
              <a:gd name="connsiteY15" fmla="*/ 142669 h 4916714"/>
              <a:gd name="connsiteX16" fmla="*/ 7439612 w 8940283"/>
              <a:gd name="connsiteY16" fmla="*/ 365535 h 4916714"/>
              <a:gd name="connsiteX17" fmla="*/ 7608833 w 8940283"/>
              <a:gd name="connsiteY17" fmla="*/ 810778 h 4916714"/>
              <a:gd name="connsiteX18" fmla="*/ 7721714 w 8940283"/>
              <a:gd name="connsiteY18" fmla="*/ 944329 h 4916714"/>
              <a:gd name="connsiteX19" fmla="*/ 7969770 w 8940283"/>
              <a:gd name="connsiteY19" fmla="*/ 1221568 h 4916714"/>
              <a:gd name="connsiteX20" fmla="*/ 8071909 w 8940283"/>
              <a:gd name="connsiteY20" fmla="*/ 1255614 h 4916714"/>
              <a:gd name="connsiteX21" fmla="*/ 8212961 w 8940283"/>
              <a:gd name="connsiteY21" fmla="*/ 1367482 h 4916714"/>
              <a:gd name="connsiteX22" fmla="*/ 8439737 w 8940283"/>
              <a:gd name="connsiteY22" fmla="*/ 1305064 h 4916714"/>
              <a:gd name="connsiteX23" fmla="*/ 8682524 w 8940283"/>
              <a:gd name="connsiteY23" fmla="*/ 1485432 h 4916714"/>
              <a:gd name="connsiteX24" fmla="*/ 8927336 w 8940283"/>
              <a:gd name="connsiteY24" fmla="*/ 1380859 h 4916714"/>
              <a:gd name="connsiteX25" fmla="*/ 8940251 w 8940283"/>
              <a:gd name="connsiteY25" fmla="*/ 4897664 h 4916714"/>
              <a:gd name="connsiteX26" fmla="*/ 748751 w 8940283"/>
              <a:gd name="connsiteY26" fmla="*/ 4916714 h 4916714"/>
              <a:gd name="connsiteX27" fmla="*/ 328493 w 8940283"/>
              <a:gd name="connsiteY27" fmla="*/ 2641401 h 4916714"/>
              <a:gd name="connsiteX28" fmla="*/ 757117 w 8940283"/>
              <a:gd name="connsiteY28" fmla="*/ 2460426 h 4916714"/>
              <a:gd name="connsiteX29" fmla="*/ 1242892 w 8940283"/>
              <a:gd name="connsiteY29" fmla="*/ 2374701 h 4916714"/>
              <a:gd name="connsiteX30" fmla="*/ 1681042 w 8940283"/>
              <a:gd name="connsiteY30" fmla="*/ 2222301 h 4916714"/>
              <a:gd name="connsiteX31" fmla="*/ 2100141 w 8940283"/>
              <a:gd name="connsiteY31" fmla="*/ 1927026 h 4916714"/>
              <a:gd name="connsiteX32" fmla="*/ 2604966 w 8940283"/>
              <a:gd name="connsiteY32" fmla="*/ 2222301 h 4916714"/>
              <a:gd name="connsiteX33" fmla="*/ 3009170 w 8940283"/>
              <a:gd name="connsiteY33" fmla="*/ 1944989 h 4916714"/>
              <a:gd name="connsiteX0" fmla="*/ 2984764 w 8915877"/>
              <a:gd name="connsiteY0" fmla="*/ 1944989 h 4916714"/>
              <a:gd name="connsiteX1" fmla="*/ 3422476 w 8915877"/>
              <a:gd name="connsiteY1" fmla="*/ 1812029 h 4916714"/>
              <a:gd name="connsiteX2" fmla="*/ 3723559 w 8915877"/>
              <a:gd name="connsiteY2" fmla="*/ 1633610 h 4916714"/>
              <a:gd name="connsiteX3" fmla="*/ 4158456 w 8915877"/>
              <a:gd name="connsiteY3" fmla="*/ 1574136 h 4916714"/>
              <a:gd name="connsiteX4" fmla="*/ 4593354 w 8915877"/>
              <a:gd name="connsiteY4" fmla="*/ 1444039 h 4916714"/>
              <a:gd name="connsiteX5" fmla="*/ 4901871 w 8915877"/>
              <a:gd name="connsiteY5" fmla="*/ 1105785 h 4916714"/>
              <a:gd name="connsiteX6" fmla="*/ 5347920 w 8915877"/>
              <a:gd name="connsiteY6" fmla="*/ 756380 h 4916714"/>
              <a:gd name="connsiteX7" fmla="*/ 5489169 w 8915877"/>
              <a:gd name="connsiteY7" fmla="*/ 503619 h 4916714"/>
              <a:gd name="connsiteX8" fmla="*/ 5790252 w 8915877"/>
              <a:gd name="connsiteY8" fmla="*/ 511053 h 4916714"/>
              <a:gd name="connsiteX9" fmla="*/ 6016239 w 8915877"/>
              <a:gd name="connsiteY9" fmla="*/ 581678 h 4916714"/>
              <a:gd name="connsiteX10" fmla="*/ 6240017 w 8915877"/>
              <a:gd name="connsiteY10" fmla="*/ 425561 h 4916714"/>
              <a:gd name="connsiteX11" fmla="*/ 6437022 w 8915877"/>
              <a:gd name="connsiteY11" fmla="*/ 362372 h 4916714"/>
              <a:gd name="connsiteX12" fmla="*/ 6541100 w 8915877"/>
              <a:gd name="connsiteY12" fmla="*/ 306616 h 4916714"/>
              <a:gd name="connsiteX13" fmla="*/ 6750998 w 8915877"/>
              <a:gd name="connsiteY13" fmla="*/ 9724 h 4916714"/>
              <a:gd name="connsiteX14" fmla="*/ 7007504 w 8915877"/>
              <a:gd name="connsiteY14" fmla="*/ 17718 h 4916714"/>
              <a:gd name="connsiteX15" fmla="*/ 7165647 w 8915877"/>
              <a:gd name="connsiteY15" fmla="*/ 142669 h 4916714"/>
              <a:gd name="connsiteX16" fmla="*/ 7415206 w 8915877"/>
              <a:gd name="connsiteY16" fmla="*/ 365535 h 4916714"/>
              <a:gd name="connsiteX17" fmla="*/ 7584427 w 8915877"/>
              <a:gd name="connsiteY17" fmla="*/ 810778 h 4916714"/>
              <a:gd name="connsiteX18" fmla="*/ 7697308 w 8915877"/>
              <a:gd name="connsiteY18" fmla="*/ 944329 h 4916714"/>
              <a:gd name="connsiteX19" fmla="*/ 7945364 w 8915877"/>
              <a:gd name="connsiteY19" fmla="*/ 1221568 h 4916714"/>
              <a:gd name="connsiteX20" fmla="*/ 8047503 w 8915877"/>
              <a:gd name="connsiteY20" fmla="*/ 1255614 h 4916714"/>
              <a:gd name="connsiteX21" fmla="*/ 8188555 w 8915877"/>
              <a:gd name="connsiteY21" fmla="*/ 1367482 h 4916714"/>
              <a:gd name="connsiteX22" fmla="*/ 8415331 w 8915877"/>
              <a:gd name="connsiteY22" fmla="*/ 1305064 h 4916714"/>
              <a:gd name="connsiteX23" fmla="*/ 8658118 w 8915877"/>
              <a:gd name="connsiteY23" fmla="*/ 1485432 h 4916714"/>
              <a:gd name="connsiteX24" fmla="*/ 8902930 w 8915877"/>
              <a:gd name="connsiteY24" fmla="*/ 1380859 h 4916714"/>
              <a:gd name="connsiteX25" fmla="*/ 8915845 w 8915877"/>
              <a:gd name="connsiteY25" fmla="*/ 4897664 h 4916714"/>
              <a:gd name="connsiteX26" fmla="*/ 724345 w 8915877"/>
              <a:gd name="connsiteY26" fmla="*/ 4916714 h 4916714"/>
              <a:gd name="connsiteX27" fmla="*/ 370762 w 8915877"/>
              <a:gd name="connsiteY27" fmla="*/ 2765226 h 4916714"/>
              <a:gd name="connsiteX28" fmla="*/ 732711 w 8915877"/>
              <a:gd name="connsiteY28" fmla="*/ 2460426 h 4916714"/>
              <a:gd name="connsiteX29" fmla="*/ 1218486 w 8915877"/>
              <a:gd name="connsiteY29" fmla="*/ 2374701 h 4916714"/>
              <a:gd name="connsiteX30" fmla="*/ 1656636 w 8915877"/>
              <a:gd name="connsiteY30" fmla="*/ 2222301 h 4916714"/>
              <a:gd name="connsiteX31" fmla="*/ 2075735 w 8915877"/>
              <a:gd name="connsiteY31" fmla="*/ 1927026 h 4916714"/>
              <a:gd name="connsiteX32" fmla="*/ 2580560 w 8915877"/>
              <a:gd name="connsiteY32" fmla="*/ 2222301 h 4916714"/>
              <a:gd name="connsiteX33" fmla="*/ 2984764 w 8915877"/>
              <a:gd name="connsiteY33" fmla="*/ 1944989 h 4916714"/>
              <a:gd name="connsiteX0" fmla="*/ 2984764 w 8915877"/>
              <a:gd name="connsiteY0" fmla="*/ 1944989 h 4916714"/>
              <a:gd name="connsiteX1" fmla="*/ 3422476 w 8915877"/>
              <a:gd name="connsiteY1" fmla="*/ 1812029 h 4916714"/>
              <a:gd name="connsiteX2" fmla="*/ 3723559 w 8915877"/>
              <a:gd name="connsiteY2" fmla="*/ 1633610 h 4916714"/>
              <a:gd name="connsiteX3" fmla="*/ 4158456 w 8915877"/>
              <a:gd name="connsiteY3" fmla="*/ 1574136 h 4916714"/>
              <a:gd name="connsiteX4" fmla="*/ 4593354 w 8915877"/>
              <a:gd name="connsiteY4" fmla="*/ 1444039 h 4916714"/>
              <a:gd name="connsiteX5" fmla="*/ 4901871 w 8915877"/>
              <a:gd name="connsiteY5" fmla="*/ 1105785 h 4916714"/>
              <a:gd name="connsiteX6" fmla="*/ 5347920 w 8915877"/>
              <a:gd name="connsiteY6" fmla="*/ 756380 h 4916714"/>
              <a:gd name="connsiteX7" fmla="*/ 5489169 w 8915877"/>
              <a:gd name="connsiteY7" fmla="*/ 503619 h 4916714"/>
              <a:gd name="connsiteX8" fmla="*/ 5790252 w 8915877"/>
              <a:gd name="connsiteY8" fmla="*/ 511053 h 4916714"/>
              <a:gd name="connsiteX9" fmla="*/ 6016239 w 8915877"/>
              <a:gd name="connsiteY9" fmla="*/ 581678 h 4916714"/>
              <a:gd name="connsiteX10" fmla="*/ 6240017 w 8915877"/>
              <a:gd name="connsiteY10" fmla="*/ 425561 h 4916714"/>
              <a:gd name="connsiteX11" fmla="*/ 6437022 w 8915877"/>
              <a:gd name="connsiteY11" fmla="*/ 362372 h 4916714"/>
              <a:gd name="connsiteX12" fmla="*/ 6541100 w 8915877"/>
              <a:gd name="connsiteY12" fmla="*/ 306616 h 4916714"/>
              <a:gd name="connsiteX13" fmla="*/ 6750998 w 8915877"/>
              <a:gd name="connsiteY13" fmla="*/ 9724 h 4916714"/>
              <a:gd name="connsiteX14" fmla="*/ 7007504 w 8915877"/>
              <a:gd name="connsiteY14" fmla="*/ 17718 h 4916714"/>
              <a:gd name="connsiteX15" fmla="*/ 7165647 w 8915877"/>
              <a:gd name="connsiteY15" fmla="*/ 142669 h 4916714"/>
              <a:gd name="connsiteX16" fmla="*/ 7415206 w 8915877"/>
              <a:gd name="connsiteY16" fmla="*/ 365535 h 4916714"/>
              <a:gd name="connsiteX17" fmla="*/ 7584427 w 8915877"/>
              <a:gd name="connsiteY17" fmla="*/ 810778 h 4916714"/>
              <a:gd name="connsiteX18" fmla="*/ 7697308 w 8915877"/>
              <a:gd name="connsiteY18" fmla="*/ 944329 h 4916714"/>
              <a:gd name="connsiteX19" fmla="*/ 7945364 w 8915877"/>
              <a:gd name="connsiteY19" fmla="*/ 1221568 h 4916714"/>
              <a:gd name="connsiteX20" fmla="*/ 8047503 w 8915877"/>
              <a:gd name="connsiteY20" fmla="*/ 1255614 h 4916714"/>
              <a:gd name="connsiteX21" fmla="*/ 8188555 w 8915877"/>
              <a:gd name="connsiteY21" fmla="*/ 1367482 h 4916714"/>
              <a:gd name="connsiteX22" fmla="*/ 8415331 w 8915877"/>
              <a:gd name="connsiteY22" fmla="*/ 1305064 h 4916714"/>
              <a:gd name="connsiteX23" fmla="*/ 8658118 w 8915877"/>
              <a:gd name="connsiteY23" fmla="*/ 1485432 h 4916714"/>
              <a:gd name="connsiteX24" fmla="*/ 8902930 w 8915877"/>
              <a:gd name="connsiteY24" fmla="*/ 1380859 h 4916714"/>
              <a:gd name="connsiteX25" fmla="*/ 8915845 w 8915877"/>
              <a:gd name="connsiteY25" fmla="*/ 4897664 h 4916714"/>
              <a:gd name="connsiteX26" fmla="*/ 724345 w 8915877"/>
              <a:gd name="connsiteY26" fmla="*/ 4916714 h 4916714"/>
              <a:gd name="connsiteX27" fmla="*/ 370762 w 8915877"/>
              <a:gd name="connsiteY27" fmla="*/ 2765226 h 4916714"/>
              <a:gd name="connsiteX28" fmla="*/ 732711 w 8915877"/>
              <a:gd name="connsiteY28" fmla="*/ 2460426 h 4916714"/>
              <a:gd name="connsiteX29" fmla="*/ 1218486 w 8915877"/>
              <a:gd name="connsiteY29" fmla="*/ 2374701 h 4916714"/>
              <a:gd name="connsiteX30" fmla="*/ 1656636 w 8915877"/>
              <a:gd name="connsiteY30" fmla="*/ 2222301 h 4916714"/>
              <a:gd name="connsiteX31" fmla="*/ 2075735 w 8915877"/>
              <a:gd name="connsiteY31" fmla="*/ 1927026 h 4916714"/>
              <a:gd name="connsiteX32" fmla="*/ 2580560 w 8915877"/>
              <a:gd name="connsiteY32" fmla="*/ 2222301 h 4916714"/>
              <a:gd name="connsiteX33" fmla="*/ 2984764 w 8915877"/>
              <a:gd name="connsiteY33" fmla="*/ 1944989 h 4916714"/>
              <a:gd name="connsiteX0" fmla="*/ 3002037 w 8933150"/>
              <a:gd name="connsiteY0" fmla="*/ 1944989 h 4916714"/>
              <a:gd name="connsiteX1" fmla="*/ 3439749 w 8933150"/>
              <a:gd name="connsiteY1" fmla="*/ 1812029 h 4916714"/>
              <a:gd name="connsiteX2" fmla="*/ 3740832 w 8933150"/>
              <a:gd name="connsiteY2" fmla="*/ 1633610 h 4916714"/>
              <a:gd name="connsiteX3" fmla="*/ 4175729 w 8933150"/>
              <a:gd name="connsiteY3" fmla="*/ 1574136 h 4916714"/>
              <a:gd name="connsiteX4" fmla="*/ 4610627 w 8933150"/>
              <a:gd name="connsiteY4" fmla="*/ 1444039 h 4916714"/>
              <a:gd name="connsiteX5" fmla="*/ 4919144 w 8933150"/>
              <a:gd name="connsiteY5" fmla="*/ 1105785 h 4916714"/>
              <a:gd name="connsiteX6" fmla="*/ 5365193 w 8933150"/>
              <a:gd name="connsiteY6" fmla="*/ 756380 h 4916714"/>
              <a:gd name="connsiteX7" fmla="*/ 5506442 w 8933150"/>
              <a:gd name="connsiteY7" fmla="*/ 503619 h 4916714"/>
              <a:gd name="connsiteX8" fmla="*/ 5807525 w 8933150"/>
              <a:gd name="connsiteY8" fmla="*/ 511053 h 4916714"/>
              <a:gd name="connsiteX9" fmla="*/ 6033512 w 8933150"/>
              <a:gd name="connsiteY9" fmla="*/ 581678 h 4916714"/>
              <a:gd name="connsiteX10" fmla="*/ 6257290 w 8933150"/>
              <a:gd name="connsiteY10" fmla="*/ 425561 h 4916714"/>
              <a:gd name="connsiteX11" fmla="*/ 6454295 w 8933150"/>
              <a:gd name="connsiteY11" fmla="*/ 362372 h 4916714"/>
              <a:gd name="connsiteX12" fmla="*/ 6558373 w 8933150"/>
              <a:gd name="connsiteY12" fmla="*/ 306616 h 4916714"/>
              <a:gd name="connsiteX13" fmla="*/ 6768271 w 8933150"/>
              <a:gd name="connsiteY13" fmla="*/ 9724 h 4916714"/>
              <a:gd name="connsiteX14" fmla="*/ 7024777 w 8933150"/>
              <a:gd name="connsiteY14" fmla="*/ 17718 h 4916714"/>
              <a:gd name="connsiteX15" fmla="*/ 7182920 w 8933150"/>
              <a:gd name="connsiteY15" fmla="*/ 142669 h 4916714"/>
              <a:gd name="connsiteX16" fmla="*/ 7432479 w 8933150"/>
              <a:gd name="connsiteY16" fmla="*/ 365535 h 4916714"/>
              <a:gd name="connsiteX17" fmla="*/ 7601700 w 8933150"/>
              <a:gd name="connsiteY17" fmla="*/ 810778 h 4916714"/>
              <a:gd name="connsiteX18" fmla="*/ 7714581 w 8933150"/>
              <a:gd name="connsiteY18" fmla="*/ 944329 h 4916714"/>
              <a:gd name="connsiteX19" fmla="*/ 7962637 w 8933150"/>
              <a:gd name="connsiteY19" fmla="*/ 1221568 h 4916714"/>
              <a:gd name="connsiteX20" fmla="*/ 8064776 w 8933150"/>
              <a:gd name="connsiteY20" fmla="*/ 1255614 h 4916714"/>
              <a:gd name="connsiteX21" fmla="*/ 8205828 w 8933150"/>
              <a:gd name="connsiteY21" fmla="*/ 1367482 h 4916714"/>
              <a:gd name="connsiteX22" fmla="*/ 8432604 w 8933150"/>
              <a:gd name="connsiteY22" fmla="*/ 1305064 h 4916714"/>
              <a:gd name="connsiteX23" fmla="*/ 8675391 w 8933150"/>
              <a:gd name="connsiteY23" fmla="*/ 1485432 h 4916714"/>
              <a:gd name="connsiteX24" fmla="*/ 8920203 w 8933150"/>
              <a:gd name="connsiteY24" fmla="*/ 1380859 h 4916714"/>
              <a:gd name="connsiteX25" fmla="*/ 8933118 w 8933150"/>
              <a:gd name="connsiteY25" fmla="*/ 4897664 h 4916714"/>
              <a:gd name="connsiteX26" fmla="*/ 741618 w 8933150"/>
              <a:gd name="connsiteY26" fmla="*/ 4916714 h 4916714"/>
              <a:gd name="connsiteX27" fmla="*/ 340410 w 8933150"/>
              <a:gd name="connsiteY27" fmla="*/ 2727126 h 4916714"/>
              <a:gd name="connsiteX28" fmla="*/ 749984 w 8933150"/>
              <a:gd name="connsiteY28" fmla="*/ 2460426 h 4916714"/>
              <a:gd name="connsiteX29" fmla="*/ 1235759 w 8933150"/>
              <a:gd name="connsiteY29" fmla="*/ 2374701 h 4916714"/>
              <a:gd name="connsiteX30" fmla="*/ 1673909 w 8933150"/>
              <a:gd name="connsiteY30" fmla="*/ 2222301 h 4916714"/>
              <a:gd name="connsiteX31" fmla="*/ 2093008 w 8933150"/>
              <a:gd name="connsiteY31" fmla="*/ 1927026 h 4916714"/>
              <a:gd name="connsiteX32" fmla="*/ 2597833 w 8933150"/>
              <a:gd name="connsiteY32" fmla="*/ 2222301 h 4916714"/>
              <a:gd name="connsiteX33" fmla="*/ 3002037 w 8933150"/>
              <a:gd name="connsiteY33" fmla="*/ 1944989 h 4916714"/>
              <a:gd name="connsiteX0" fmla="*/ 3002037 w 8933150"/>
              <a:gd name="connsiteY0" fmla="*/ 1944989 h 4916714"/>
              <a:gd name="connsiteX1" fmla="*/ 3439749 w 8933150"/>
              <a:gd name="connsiteY1" fmla="*/ 1812029 h 4916714"/>
              <a:gd name="connsiteX2" fmla="*/ 3740832 w 8933150"/>
              <a:gd name="connsiteY2" fmla="*/ 1633610 h 4916714"/>
              <a:gd name="connsiteX3" fmla="*/ 4175729 w 8933150"/>
              <a:gd name="connsiteY3" fmla="*/ 1574136 h 4916714"/>
              <a:gd name="connsiteX4" fmla="*/ 4610627 w 8933150"/>
              <a:gd name="connsiteY4" fmla="*/ 1444039 h 4916714"/>
              <a:gd name="connsiteX5" fmla="*/ 4919144 w 8933150"/>
              <a:gd name="connsiteY5" fmla="*/ 1105785 h 4916714"/>
              <a:gd name="connsiteX6" fmla="*/ 5365193 w 8933150"/>
              <a:gd name="connsiteY6" fmla="*/ 756380 h 4916714"/>
              <a:gd name="connsiteX7" fmla="*/ 5506442 w 8933150"/>
              <a:gd name="connsiteY7" fmla="*/ 503619 h 4916714"/>
              <a:gd name="connsiteX8" fmla="*/ 5807525 w 8933150"/>
              <a:gd name="connsiteY8" fmla="*/ 511053 h 4916714"/>
              <a:gd name="connsiteX9" fmla="*/ 6033512 w 8933150"/>
              <a:gd name="connsiteY9" fmla="*/ 581678 h 4916714"/>
              <a:gd name="connsiteX10" fmla="*/ 6257290 w 8933150"/>
              <a:gd name="connsiteY10" fmla="*/ 425561 h 4916714"/>
              <a:gd name="connsiteX11" fmla="*/ 6454295 w 8933150"/>
              <a:gd name="connsiteY11" fmla="*/ 362372 h 4916714"/>
              <a:gd name="connsiteX12" fmla="*/ 6558373 w 8933150"/>
              <a:gd name="connsiteY12" fmla="*/ 306616 h 4916714"/>
              <a:gd name="connsiteX13" fmla="*/ 6768271 w 8933150"/>
              <a:gd name="connsiteY13" fmla="*/ 9724 h 4916714"/>
              <a:gd name="connsiteX14" fmla="*/ 7024777 w 8933150"/>
              <a:gd name="connsiteY14" fmla="*/ 17718 h 4916714"/>
              <a:gd name="connsiteX15" fmla="*/ 7182920 w 8933150"/>
              <a:gd name="connsiteY15" fmla="*/ 142669 h 4916714"/>
              <a:gd name="connsiteX16" fmla="*/ 7432479 w 8933150"/>
              <a:gd name="connsiteY16" fmla="*/ 365535 h 4916714"/>
              <a:gd name="connsiteX17" fmla="*/ 7601700 w 8933150"/>
              <a:gd name="connsiteY17" fmla="*/ 810778 h 4916714"/>
              <a:gd name="connsiteX18" fmla="*/ 7714581 w 8933150"/>
              <a:gd name="connsiteY18" fmla="*/ 944329 h 4916714"/>
              <a:gd name="connsiteX19" fmla="*/ 7962637 w 8933150"/>
              <a:gd name="connsiteY19" fmla="*/ 1221568 h 4916714"/>
              <a:gd name="connsiteX20" fmla="*/ 8064776 w 8933150"/>
              <a:gd name="connsiteY20" fmla="*/ 1255614 h 4916714"/>
              <a:gd name="connsiteX21" fmla="*/ 8205828 w 8933150"/>
              <a:gd name="connsiteY21" fmla="*/ 1367482 h 4916714"/>
              <a:gd name="connsiteX22" fmla="*/ 8432604 w 8933150"/>
              <a:gd name="connsiteY22" fmla="*/ 1305064 h 4916714"/>
              <a:gd name="connsiteX23" fmla="*/ 8675391 w 8933150"/>
              <a:gd name="connsiteY23" fmla="*/ 1485432 h 4916714"/>
              <a:gd name="connsiteX24" fmla="*/ 8920203 w 8933150"/>
              <a:gd name="connsiteY24" fmla="*/ 1380859 h 4916714"/>
              <a:gd name="connsiteX25" fmla="*/ 8933118 w 8933150"/>
              <a:gd name="connsiteY25" fmla="*/ 4897664 h 4916714"/>
              <a:gd name="connsiteX26" fmla="*/ 741618 w 8933150"/>
              <a:gd name="connsiteY26" fmla="*/ 4916714 h 4916714"/>
              <a:gd name="connsiteX27" fmla="*/ 340410 w 8933150"/>
              <a:gd name="connsiteY27" fmla="*/ 2727126 h 4916714"/>
              <a:gd name="connsiteX28" fmla="*/ 749984 w 8933150"/>
              <a:gd name="connsiteY28" fmla="*/ 2460426 h 4916714"/>
              <a:gd name="connsiteX29" fmla="*/ 1235759 w 8933150"/>
              <a:gd name="connsiteY29" fmla="*/ 2374701 h 4916714"/>
              <a:gd name="connsiteX30" fmla="*/ 1673909 w 8933150"/>
              <a:gd name="connsiteY30" fmla="*/ 2222301 h 4916714"/>
              <a:gd name="connsiteX31" fmla="*/ 2093008 w 8933150"/>
              <a:gd name="connsiteY31" fmla="*/ 1927026 h 4916714"/>
              <a:gd name="connsiteX32" fmla="*/ 2597833 w 8933150"/>
              <a:gd name="connsiteY32" fmla="*/ 2222301 h 4916714"/>
              <a:gd name="connsiteX33" fmla="*/ 3002037 w 8933150"/>
              <a:gd name="connsiteY33" fmla="*/ 1944989 h 4916714"/>
              <a:gd name="connsiteX0" fmla="*/ 3124365 w 9055478"/>
              <a:gd name="connsiteY0" fmla="*/ 1944989 h 4916714"/>
              <a:gd name="connsiteX1" fmla="*/ 3562077 w 9055478"/>
              <a:gd name="connsiteY1" fmla="*/ 1812029 h 4916714"/>
              <a:gd name="connsiteX2" fmla="*/ 3863160 w 9055478"/>
              <a:gd name="connsiteY2" fmla="*/ 1633610 h 4916714"/>
              <a:gd name="connsiteX3" fmla="*/ 4298057 w 9055478"/>
              <a:gd name="connsiteY3" fmla="*/ 1574136 h 4916714"/>
              <a:gd name="connsiteX4" fmla="*/ 4732955 w 9055478"/>
              <a:gd name="connsiteY4" fmla="*/ 1444039 h 4916714"/>
              <a:gd name="connsiteX5" fmla="*/ 5041472 w 9055478"/>
              <a:gd name="connsiteY5" fmla="*/ 1105785 h 4916714"/>
              <a:gd name="connsiteX6" fmla="*/ 5487521 w 9055478"/>
              <a:gd name="connsiteY6" fmla="*/ 756380 h 4916714"/>
              <a:gd name="connsiteX7" fmla="*/ 5628770 w 9055478"/>
              <a:gd name="connsiteY7" fmla="*/ 503619 h 4916714"/>
              <a:gd name="connsiteX8" fmla="*/ 5929853 w 9055478"/>
              <a:gd name="connsiteY8" fmla="*/ 511053 h 4916714"/>
              <a:gd name="connsiteX9" fmla="*/ 6155840 w 9055478"/>
              <a:gd name="connsiteY9" fmla="*/ 581678 h 4916714"/>
              <a:gd name="connsiteX10" fmla="*/ 6379618 w 9055478"/>
              <a:gd name="connsiteY10" fmla="*/ 425561 h 4916714"/>
              <a:gd name="connsiteX11" fmla="*/ 6576623 w 9055478"/>
              <a:gd name="connsiteY11" fmla="*/ 362372 h 4916714"/>
              <a:gd name="connsiteX12" fmla="*/ 6680701 w 9055478"/>
              <a:gd name="connsiteY12" fmla="*/ 306616 h 4916714"/>
              <a:gd name="connsiteX13" fmla="*/ 6890599 w 9055478"/>
              <a:gd name="connsiteY13" fmla="*/ 9724 h 4916714"/>
              <a:gd name="connsiteX14" fmla="*/ 7147105 w 9055478"/>
              <a:gd name="connsiteY14" fmla="*/ 17718 h 4916714"/>
              <a:gd name="connsiteX15" fmla="*/ 7305248 w 9055478"/>
              <a:gd name="connsiteY15" fmla="*/ 142669 h 4916714"/>
              <a:gd name="connsiteX16" fmla="*/ 7554807 w 9055478"/>
              <a:gd name="connsiteY16" fmla="*/ 365535 h 4916714"/>
              <a:gd name="connsiteX17" fmla="*/ 7724028 w 9055478"/>
              <a:gd name="connsiteY17" fmla="*/ 810778 h 4916714"/>
              <a:gd name="connsiteX18" fmla="*/ 7836909 w 9055478"/>
              <a:gd name="connsiteY18" fmla="*/ 944329 h 4916714"/>
              <a:gd name="connsiteX19" fmla="*/ 8084965 w 9055478"/>
              <a:gd name="connsiteY19" fmla="*/ 1221568 h 4916714"/>
              <a:gd name="connsiteX20" fmla="*/ 8187104 w 9055478"/>
              <a:gd name="connsiteY20" fmla="*/ 1255614 h 4916714"/>
              <a:gd name="connsiteX21" fmla="*/ 8328156 w 9055478"/>
              <a:gd name="connsiteY21" fmla="*/ 1367482 h 4916714"/>
              <a:gd name="connsiteX22" fmla="*/ 8554932 w 9055478"/>
              <a:gd name="connsiteY22" fmla="*/ 1305064 h 4916714"/>
              <a:gd name="connsiteX23" fmla="*/ 8797719 w 9055478"/>
              <a:gd name="connsiteY23" fmla="*/ 1485432 h 4916714"/>
              <a:gd name="connsiteX24" fmla="*/ 9042531 w 9055478"/>
              <a:gd name="connsiteY24" fmla="*/ 1380859 h 4916714"/>
              <a:gd name="connsiteX25" fmla="*/ 9055446 w 9055478"/>
              <a:gd name="connsiteY25" fmla="*/ 4897664 h 4916714"/>
              <a:gd name="connsiteX26" fmla="*/ 863946 w 9055478"/>
              <a:gd name="connsiteY26" fmla="*/ 4916714 h 4916714"/>
              <a:gd name="connsiteX27" fmla="*/ 176988 w 9055478"/>
              <a:gd name="connsiteY27" fmla="*/ 3012876 h 4916714"/>
              <a:gd name="connsiteX28" fmla="*/ 462738 w 9055478"/>
              <a:gd name="connsiteY28" fmla="*/ 2727126 h 4916714"/>
              <a:gd name="connsiteX29" fmla="*/ 872312 w 9055478"/>
              <a:gd name="connsiteY29" fmla="*/ 2460426 h 4916714"/>
              <a:gd name="connsiteX30" fmla="*/ 1358087 w 9055478"/>
              <a:gd name="connsiteY30" fmla="*/ 2374701 h 4916714"/>
              <a:gd name="connsiteX31" fmla="*/ 1796237 w 9055478"/>
              <a:gd name="connsiteY31" fmla="*/ 2222301 h 4916714"/>
              <a:gd name="connsiteX32" fmla="*/ 2215336 w 9055478"/>
              <a:gd name="connsiteY32" fmla="*/ 1927026 h 4916714"/>
              <a:gd name="connsiteX33" fmla="*/ 2720161 w 9055478"/>
              <a:gd name="connsiteY33" fmla="*/ 2222301 h 4916714"/>
              <a:gd name="connsiteX34" fmla="*/ 3124365 w 9055478"/>
              <a:gd name="connsiteY34" fmla="*/ 1944989 h 4916714"/>
              <a:gd name="connsiteX0" fmla="*/ 3124365 w 9055478"/>
              <a:gd name="connsiteY0" fmla="*/ 1944989 h 4916714"/>
              <a:gd name="connsiteX1" fmla="*/ 3562077 w 9055478"/>
              <a:gd name="connsiteY1" fmla="*/ 1812029 h 4916714"/>
              <a:gd name="connsiteX2" fmla="*/ 3863160 w 9055478"/>
              <a:gd name="connsiteY2" fmla="*/ 1633610 h 4916714"/>
              <a:gd name="connsiteX3" fmla="*/ 4298057 w 9055478"/>
              <a:gd name="connsiteY3" fmla="*/ 1574136 h 4916714"/>
              <a:gd name="connsiteX4" fmla="*/ 4732955 w 9055478"/>
              <a:gd name="connsiteY4" fmla="*/ 1444039 h 4916714"/>
              <a:gd name="connsiteX5" fmla="*/ 5041472 w 9055478"/>
              <a:gd name="connsiteY5" fmla="*/ 1105785 h 4916714"/>
              <a:gd name="connsiteX6" fmla="*/ 5487521 w 9055478"/>
              <a:gd name="connsiteY6" fmla="*/ 756380 h 4916714"/>
              <a:gd name="connsiteX7" fmla="*/ 5628770 w 9055478"/>
              <a:gd name="connsiteY7" fmla="*/ 503619 h 4916714"/>
              <a:gd name="connsiteX8" fmla="*/ 5929853 w 9055478"/>
              <a:gd name="connsiteY8" fmla="*/ 511053 h 4916714"/>
              <a:gd name="connsiteX9" fmla="*/ 6155840 w 9055478"/>
              <a:gd name="connsiteY9" fmla="*/ 581678 h 4916714"/>
              <a:gd name="connsiteX10" fmla="*/ 6379618 w 9055478"/>
              <a:gd name="connsiteY10" fmla="*/ 425561 h 4916714"/>
              <a:gd name="connsiteX11" fmla="*/ 6576623 w 9055478"/>
              <a:gd name="connsiteY11" fmla="*/ 362372 h 4916714"/>
              <a:gd name="connsiteX12" fmla="*/ 6680701 w 9055478"/>
              <a:gd name="connsiteY12" fmla="*/ 306616 h 4916714"/>
              <a:gd name="connsiteX13" fmla="*/ 6890599 w 9055478"/>
              <a:gd name="connsiteY13" fmla="*/ 9724 h 4916714"/>
              <a:gd name="connsiteX14" fmla="*/ 7147105 w 9055478"/>
              <a:gd name="connsiteY14" fmla="*/ 17718 h 4916714"/>
              <a:gd name="connsiteX15" fmla="*/ 7305248 w 9055478"/>
              <a:gd name="connsiteY15" fmla="*/ 142669 h 4916714"/>
              <a:gd name="connsiteX16" fmla="*/ 7554807 w 9055478"/>
              <a:gd name="connsiteY16" fmla="*/ 365535 h 4916714"/>
              <a:gd name="connsiteX17" fmla="*/ 7724028 w 9055478"/>
              <a:gd name="connsiteY17" fmla="*/ 810778 h 4916714"/>
              <a:gd name="connsiteX18" fmla="*/ 7836909 w 9055478"/>
              <a:gd name="connsiteY18" fmla="*/ 944329 h 4916714"/>
              <a:gd name="connsiteX19" fmla="*/ 8084965 w 9055478"/>
              <a:gd name="connsiteY19" fmla="*/ 1221568 h 4916714"/>
              <a:gd name="connsiteX20" fmla="*/ 8187104 w 9055478"/>
              <a:gd name="connsiteY20" fmla="*/ 1255614 h 4916714"/>
              <a:gd name="connsiteX21" fmla="*/ 8328156 w 9055478"/>
              <a:gd name="connsiteY21" fmla="*/ 1367482 h 4916714"/>
              <a:gd name="connsiteX22" fmla="*/ 8554932 w 9055478"/>
              <a:gd name="connsiteY22" fmla="*/ 1305064 h 4916714"/>
              <a:gd name="connsiteX23" fmla="*/ 8797719 w 9055478"/>
              <a:gd name="connsiteY23" fmla="*/ 1485432 h 4916714"/>
              <a:gd name="connsiteX24" fmla="*/ 9042531 w 9055478"/>
              <a:gd name="connsiteY24" fmla="*/ 1380859 h 4916714"/>
              <a:gd name="connsiteX25" fmla="*/ 9055446 w 9055478"/>
              <a:gd name="connsiteY25" fmla="*/ 4897664 h 4916714"/>
              <a:gd name="connsiteX26" fmla="*/ 863946 w 9055478"/>
              <a:gd name="connsiteY26" fmla="*/ 4916714 h 4916714"/>
              <a:gd name="connsiteX27" fmla="*/ 176988 w 9055478"/>
              <a:gd name="connsiteY27" fmla="*/ 3012876 h 4916714"/>
              <a:gd name="connsiteX28" fmla="*/ 462738 w 9055478"/>
              <a:gd name="connsiteY28" fmla="*/ 2727126 h 4916714"/>
              <a:gd name="connsiteX29" fmla="*/ 872312 w 9055478"/>
              <a:gd name="connsiteY29" fmla="*/ 2460426 h 4916714"/>
              <a:gd name="connsiteX30" fmla="*/ 1358087 w 9055478"/>
              <a:gd name="connsiteY30" fmla="*/ 2374701 h 4916714"/>
              <a:gd name="connsiteX31" fmla="*/ 1796237 w 9055478"/>
              <a:gd name="connsiteY31" fmla="*/ 2222301 h 4916714"/>
              <a:gd name="connsiteX32" fmla="*/ 2215336 w 9055478"/>
              <a:gd name="connsiteY32" fmla="*/ 1927026 h 4916714"/>
              <a:gd name="connsiteX33" fmla="*/ 2720161 w 9055478"/>
              <a:gd name="connsiteY33" fmla="*/ 2222301 h 4916714"/>
              <a:gd name="connsiteX34" fmla="*/ 3124365 w 9055478"/>
              <a:gd name="connsiteY34" fmla="*/ 1944989 h 4916714"/>
              <a:gd name="connsiteX0" fmla="*/ 3107068 w 9038181"/>
              <a:gd name="connsiteY0" fmla="*/ 1944989 h 4916714"/>
              <a:gd name="connsiteX1" fmla="*/ 3544780 w 9038181"/>
              <a:gd name="connsiteY1" fmla="*/ 1812029 h 4916714"/>
              <a:gd name="connsiteX2" fmla="*/ 3845863 w 9038181"/>
              <a:gd name="connsiteY2" fmla="*/ 1633610 h 4916714"/>
              <a:gd name="connsiteX3" fmla="*/ 4280760 w 9038181"/>
              <a:gd name="connsiteY3" fmla="*/ 1574136 h 4916714"/>
              <a:gd name="connsiteX4" fmla="*/ 4715658 w 9038181"/>
              <a:gd name="connsiteY4" fmla="*/ 1444039 h 4916714"/>
              <a:gd name="connsiteX5" fmla="*/ 5024175 w 9038181"/>
              <a:gd name="connsiteY5" fmla="*/ 1105785 h 4916714"/>
              <a:gd name="connsiteX6" fmla="*/ 5470224 w 9038181"/>
              <a:gd name="connsiteY6" fmla="*/ 756380 h 4916714"/>
              <a:gd name="connsiteX7" fmla="*/ 5611473 w 9038181"/>
              <a:gd name="connsiteY7" fmla="*/ 503619 h 4916714"/>
              <a:gd name="connsiteX8" fmla="*/ 5912556 w 9038181"/>
              <a:gd name="connsiteY8" fmla="*/ 511053 h 4916714"/>
              <a:gd name="connsiteX9" fmla="*/ 6138543 w 9038181"/>
              <a:gd name="connsiteY9" fmla="*/ 581678 h 4916714"/>
              <a:gd name="connsiteX10" fmla="*/ 6362321 w 9038181"/>
              <a:gd name="connsiteY10" fmla="*/ 425561 h 4916714"/>
              <a:gd name="connsiteX11" fmla="*/ 6559326 w 9038181"/>
              <a:gd name="connsiteY11" fmla="*/ 362372 h 4916714"/>
              <a:gd name="connsiteX12" fmla="*/ 6663404 w 9038181"/>
              <a:gd name="connsiteY12" fmla="*/ 306616 h 4916714"/>
              <a:gd name="connsiteX13" fmla="*/ 6873302 w 9038181"/>
              <a:gd name="connsiteY13" fmla="*/ 9724 h 4916714"/>
              <a:gd name="connsiteX14" fmla="*/ 7129808 w 9038181"/>
              <a:gd name="connsiteY14" fmla="*/ 17718 h 4916714"/>
              <a:gd name="connsiteX15" fmla="*/ 7287951 w 9038181"/>
              <a:gd name="connsiteY15" fmla="*/ 142669 h 4916714"/>
              <a:gd name="connsiteX16" fmla="*/ 7537510 w 9038181"/>
              <a:gd name="connsiteY16" fmla="*/ 365535 h 4916714"/>
              <a:gd name="connsiteX17" fmla="*/ 7706731 w 9038181"/>
              <a:gd name="connsiteY17" fmla="*/ 810778 h 4916714"/>
              <a:gd name="connsiteX18" fmla="*/ 7819612 w 9038181"/>
              <a:gd name="connsiteY18" fmla="*/ 944329 h 4916714"/>
              <a:gd name="connsiteX19" fmla="*/ 8067668 w 9038181"/>
              <a:gd name="connsiteY19" fmla="*/ 1221568 h 4916714"/>
              <a:gd name="connsiteX20" fmla="*/ 8169807 w 9038181"/>
              <a:gd name="connsiteY20" fmla="*/ 1255614 h 4916714"/>
              <a:gd name="connsiteX21" fmla="*/ 8310859 w 9038181"/>
              <a:gd name="connsiteY21" fmla="*/ 1367482 h 4916714"/>
              <a:gd name="connsiteX22" fmla="*/ 8537635 w 9038181"/>
              <a:gd name="connsiteY22" fmla="*/ 1305064 h 4916714"/>
              <a:gd name="connsiteX23" fmla="*/ 8780422 w 9038181"/>
              <a:gd name="connsiteY23" fmla="*/ 1485432 h 4916714"/>
              <a:gd name="connsiteX24" fmla="*/ 9025234 w 9038181"/>
              <a:gd name="connsiteY24" fmla="*/ 1380859 h 4916714"/>
              <a:gd name="connsiteX25" fmla="*/ 9038149 w 9038181"/>
              <a:gd name="connsiteY25" fmla="*/ 4897664 h 4916714"/>
              <a:gd name="connsiteX26" fmla="*/ 846649 w 9038181"/>
              <a:gd name="connsiteY26" fmla="*/ 4916714 h 4916714"/>
              <a:gd name="connsiteX27" fmla="*/ 197791 w 9038181"/>
              <a:gd name="connsiteY27" fmla="*/ 2993826 h 4916714"/>
              <a:gd name="connsiteX28" fmla="*/ 445441 w 9038181"/>
              <a:gd name="connsiteY28" fmla="*/ 2727126 h 4916714"/>
              <a:gd name="connsiteX29" fmla="*/ 855015 w 9038181"/>
              <a:gd name="connsiteY29" fmla="*/ 2460426 h 4916714"/>
              <a:gd name="connsiteX30" fmla="*/ 1340790 w 9038181"/>
              <a:gd name="connsiteY30" fmla="*/ 2374701 h 4916714"/>
              <a:gd name="connsiteX31" fmla="*/ 1778940 w 9038181"/>
              <a:gd name="connsiteY31" fmla="*/ 2222301 h 4916714"/>
              <a:gd name="connsiteX32" fmla="*/ 2198039 w 9038181"/>
              <a:gd name="connsiteY32" fmla="*/ 1927026 h 4916714"/>
              <a:gd name="connsiteX33" fmla="*/ 2702864 w 9038181"/>
              <a:gd name="connsiteY33" fmla="*/ 2222301 h 4916714"/>
              <a:gd name="connsiteX34" fmla="*/ 3107068 w 9038181"/>
              <a:gd name="connsiteY34" fmla="*/ 1944989 h 4916714"/>
              <a:gd name="connsiteX0" fmla="*/ 3189689 w 9120802"/>
              <a:gd name="connsiteY0" fmla="*/ 1944989 h 4916714"/>
              <a:gd name="connsiteX1" fmla="*/ 3627401 w 9120802"/>
              <a:gd name="connsiteY1" fmla="*/ 1812029 h 4916714"/>
              <a:gd name="connsiteX2" fmla="*/ 3928484 w 9120802"/>
              <a:gd name="connsiteY2" fmla="*/ 1633610 h 4916714"/>
              <a:gd name="connsiteX3" fmla="*/ 4363381 w 9120802"/>
              <a:gd name="connsiteY3" fmla="*/ 1574136 h 4916714"/>
              <a:gd name="connsiteX4" fmla="*/ 4798279 w 9120802"/>
              <a:gd name="connsiteY4" fmla="*/ 1444039 h 4916714"/>
              <a:gd name="connsiteX5" fmla="*/ 5106796 w 9120802"/>
              <a:gd name="connsiteY5" fmla="*/ 1105785 h 4916714"/>
              <a:gd name="connsiteX6" fmla="*/ 5552845 w 9120802"/>
              <a:gd name="connsiteY6" fmla="*/ 756380 h 4916714"/>
              <a:gd name="connsiteX7" fmla="*/ 5694094 w 9120802"/>
              <a:gd name="connsiteY7" fmla="*/ 503619 h 4916714"/>
              <a:gd name="connsiteX8" fmla="*/ 5995177 w 9120802"/>
              <a:gd name="connsiteY8" fmla="*/ 511053 h 4916714"/>
              <a:gd name="connsiteX9" fmla="*/ 6221164 w 9120802"/>
              <a:gd name="connsiteY9" fmla="*/ 581678 h 4916714"/>
              <a:gd name="connsiteX10" fmla="*/ 6444942 w 9120802"/>
              <a:gd name="connsiteY10" fmla="*/ 425561 h 4916714"/>
              <a:gd name="connsiteX11" fmla="*/ 6641947 w 9120802"/>
              <a:gd name="connsiteY11" fmla="*/ 362372 h 4916714"/>
              <a:gd name="connsiteX12" fmla="*/ 6746025 w 9120802"/>
              <a:gd name="connsiteY12" fmla="*/ 306616 h 4916714"/>
              <a:gd name="connsiteX13" fmla="*/ 6955923 w 9120802"/>
              <a:gd name="connsiteY13" fmla="*/ 9724 h 4916714"/>
              <a:gd name="connsiteX14" fmla="*/ 7212429 w 9120802"/>
              <a:gd name="connsiteY14" fmla="*/ 17718 h 4916714"/>
              <a:gd name="connsiteX15" fmla="*/ 7370572 w 9120802"/>
              <a:gd name="connsiteY15" fmla="*/ 142669 h 4916714"/>
              <a:gd name="connsiteX16" fmla="*/ 7620131 w 9120802"/>
              <a:gd name="connsiteY16" fmla="*/ 365535 h 4916714"/>
              <a:gd name="connsiteX17" fmla="*/ 7789352 w 9120802"/>
              <a:gd name="connsiteY17" fmla="*/ 810778 h 4916714"/>
              <a:gd name="connsiteX18" fmla="*/ 7902233 w 9120802"/>
              <a:gd name="connsiteY18" fmla="*/ 944329 h 4916714"/>
              <a:gd name="connsiteX19" fmla="*/ 8150289 w 9120802"/>
              <a:gd name="connsiteY19" fmla="*/ 1221568 h 4916714"/>
              <a:gd name="connsiteX20" fmla="*/ 8252428 w 9120802"/>
              <a:gd name="connsiteY20" fmla="*/ 1255614 h 4916714"/>
              <a:gd name="connsiteX21" fmla="*/ 8393480 w 9120802"/>
              <a:gd name="connsiteY21" fmla="*/ 1367482 h 4916714"/>
              <a:gd name="connsiteX22" fmla="*/ 8620256 w 9120802"/>
              <a:gd name="connsiteY22" fmla="*/ 1305064 h 4916714"/>
              <a:gd name="connsiteX23" fmla="*/ 8863043 w 9120802"/>
              <a:gd name="connsiteY23" fmla="*/ 1485432 h 4916714"/>
              <a:gd name="connsiteX24" fmla="*/ 9107855 w 9120802"/>
              <a:gd name="connsiteY24" fmla="*/ 1380859 h 4916714"/>
              <a:gd name="connsiteX25" fmla="*/ 9120770 w 9120802"/>
              <a:gd name="connsiteY25" fmla="*/ 4897664 h 4916714"/>
              <a:gd name="connsiteX26" fmla="*/ 929270 w 9120802"/>
              <a:gd name="connsiteY26" fmla="*/ 4916714 h 4916714"/>
              <a:gd name="connsiteX27" fmla="*/ 280412 w 9120802"/>
              <a:gd name="connsiteY27" fmla="*/ 2993826 h 4916714"/>
              <a:gd name="connsiteX28" fmla="*/ 528062 w 9120802"/>
              <a:gd name="connsiteY28" fmla="*/ 2727126 h 4916714"/>
              <a:gd name="connsiteX29" fmla="*/ 937636 w 9120802"/>
              <a:gd name="connsiteY29" fmla="*/ 2460426 h 4916714"/>
              <a:gd name="connsiteX30" fmla="*/ 1423411 w 9120802"/>
              <a:gd name="connsiteY30" fmla="*/ 2374701 h 4916714"/>
              <a:gd name="connsiteX31" fmla="*/ 1861561 w 9120802"/>
              <a:gd name="connsiteY31" fmla="*/ 2222301 h 4916714"/>
              <a:gd name="connsiteX32" fmla="*/ 2280660 w 9120802"/>
              <a:gd name="connsiteY32" fmla="*/ 1927026 h 4916714"/>
              <a:gd name="connsiteX33" fmla="*/ 2785485 w 9120802"/>
              <a:gd name="connsiteY33" fmla="*/ 2222301 h 4916714"/>
              <a:gd name="connsiteX34" fmla="*/ 3189689 w 9120802"/>
              <a:gd name="connsiteY34" fmla="*/ 1944989 h 4916714"/>
              <a:gd name="connsiteX0" fmla="*/ 3235381 w 9166494"/>
              <a:gd name="connsiteY0" fmla="*/ 1944989 h 4916714"/>
              <a:gd name="connsiteX1" fmla="*/ 3673093 w 9166494"/>
              <a:gd name="connsiteY1" fmla="*/ 1812029 h 4916714"/>
              <a:gd name="connsiteX2" fmla="*/ 3974176 w 9166494"/>
              <a:gd name="connsiteY2" fmla="*/ 1633610 h 4916714"/>
              <a:gd name="connsiteX3" fmla="*/ 4409073 w 9166494"/>
              <a:gd name="connsiteY3" fmla="*/ 1574136 h 4916714"/>
              <a:gd name="connsiteX4" fmla="*/ 4843971 w 9166494"/>
              <a:gd name="connsiteY4" fmla="*/ 1444039 h 4916714"/>
              <a:gd name="connsiteX5" fmla="*/ 5152488 w 9166494"/>
              <a:gd name="connsiteY5" fmla="*/ 1105785 h 4916714"/>
              <a:gd name="connsiteX6" fmla="*/ 5598537 w 9166494"/>
              <a:gd name="connsiteY6" fmla="*/ 756380 h 4916714"/>
              <a:gd name="connsiteX7" fmla="*/ 5739786 w 9166494"/>
              <a:gd name="connsiteY7" fmla="*/ 503619 h 4916714"/>
              <a:gd name="connsiteX8" fmla="*/ 6040869 w 9166494"/>
              <a:gd name="connsiteY8" fmla="*/ 511053 h 4916714"/>
              <a:gd name="connsiteX9" fmla="*/ 6266856 w 9166494"/>
              <a:gd name="connsiteY9" fmla="*/ 581678 h 4916714"/>
              <a:gd name="connsiteX10" fmla="*/ 6490634 w 9166494"/>
              <a:gd name="connsiteY10" fmla="*/ 425561 h 4916714"/>
              <a:gd name="connsiteX11" fmla="*/ 6687639 w 9166494"/>
              <a:gd name="connsiteY11" fmla="*/ 362372 h 4916714"/>
              <a:gd name="connsiteX12" fmla="*/ 6791717 w 9166494"/>
              <a:gd name="connsiteY12" fmla="*/ 306616 h 4916714"/>
              <a:gd name="connsiteX13" fmla="*/ 7001615 w 9166494"/>
              <a:gd name="connsiteY13" fmla="*/ 9724 h 4916714"/>
              <a:gd name="connsiteX14" fmla="*/ 7258121 w 9166494"/>
              <a:gd name="connsiteY14" fmla="*/ 17718 h 4916714"/>
              <a:gd name="connsiteX15" fmla="*/ 7416264 w 9166494"/>
              <a:gd name="connsiteY15" fmla="*/ 142669 h 4916714"/>
              <a:gd name="connsiteX16" fmla="*/ 7665823 w 9166494"/>
              <a:gd name="connsiteY16" fmla="*/ 365535 h 4916714"/>
              <a:gd name="connsiteX17" fmla="*/ 7835044 w 9166494"/>
              <a:gd name="connsiteY17" fmla="*/ 810778 h 4916714"/>
              <a:gd name="connsiteX18" fmla="*/ 7947925 w 9166494"/>
              <a:gd name="connsiteY18" fmla="*/ 944329 h 4916714"/>
              <a:gd name="connsiteX19" fmla="*/ 8195981 w 9166494"/>
              <a:gd name="connsiteY19" fmla="*/ 1221568 h 4916714"/>
              <a:gd name="connsiteX20" fmla="*/ 8298120 w 9166494"/>
              <a:gd name="connsiteY20" fmla="*/ 1255614 h 4916714"/>
              <a:gd name="connsiteX21" fmla="*/ 8439172 w 9166494"/>
              <a:gd name="connsiteY21" fmla="*/ 1367482 h 4916714"/>
              <a:gd name="connsiteX22" fmla="*/ 8665948 w 9166494"/>
              <a:gd name="connsiteY22" fmla="*/ 1305064 h 4916714"/>
              <a:gd name="connsiteX23" fmla="*/ 8908735 w 9166494"/>
              <a:gd name="connsiteY23" fmla="*/ 1485432 h 4916714"/>
              <a:gd name="connsiteX24" fmla="*/ 9153547 w 9166494"/>
              <a:gd name="connsiteY24" fmla="*/ 1380859 h 4916714"/>
              <a:gd name="connsiteX25" fmla="*/ 9166462 w 9166494"/>
              <a:gd name="connsiteY25" fmla="*/ 4897664 h 4916714"/>
              <a:gd name="connsiteX26" fmla="*/ 974962 w 9166494"/>
              <a:gd name="connsiteY26" fmla="*/ 4916714 h 4916714"/>
              <a:gd name="connsiteX27" fmla="*/ 78454 w 9166494"/>
              <a:gd name="connsiteY27" fmla="*/ 3346251 h 4916714"/>
              <a:gd name="connsiteX28" fmla="*/ 326104 w 9166494"/>
              <a:gd name="connsiteY28" fmla="*/ 2993826 h 4916714"/>
              <a:gd name="connsiteX29" fmla="*/ 573754 w 9166494"/>
              <a:gd name="connsiteY29" fmla="*/ 2727126 h 4916714"/>
              <a:gd name="connsiteX30" fmla="*/ 983328 w 9166494"/>
              <a:gd name="connsiteY30" fmla="*/ 2460426 h 4916714"/>
              <a:gd name="connsiteX31" fmla="*/ 1469103 w 9166494"/>
              <a:gd name="connsiteY31" fmla="*/ 2374701 h 4916714"/>
              <a:gd name="connsiteX32" fmla="*/ 1907253 w 9166494"/>
              <a:gd name="connsiteY32" fmla="*/ 2222301 h 4916714"/>
              <a:gd name="connsiteX33" fmla="*/ 2326352 w 9166494"/>
              <a:gd name="connsiteY33" fmla="*/ 1927026 h 4916714"/>
              <a:gd name="connsiteX34" fmla="*/ 2831177 w 9166494"/>
              <a:gd name="connsiteY34" fmla="*/ 2222301 h 4916714"/>
              <a:gd name="connsiteX35" fmla="*/ 3235381 w 9166494"/>
              <a:gd name="connsiteY35" fmla="*/ 1944989 h 4916714"/>
              <a:gd name="connsiteX0" fmla="*/ 3235381 w 9166494"/>
              <a:gd name="connsiteY0" fmla="*/ 1944989 h 4916714"/>
              <a:gd name="connsiteX1" fmla="*/ 3673093 w 9166494"/>
              <a:gd name="connsiteY1" fmla="*/ 1812029 h 4916714"/>
              <a:gd name="connsiteX2" fmla="*/ 3974176 w 9166494"/>
              <a:gd name="connsiteY2" fmla="*/ 1633610 h 4916714"/>
              <a:gd name="connsiteX3" fmla="*/ 4409073 w 9166494"/>
              <a:gd name="connsiteY3" fmla="*/ 1574136 h 4916714"/>
              <a:gd name="connsiteX4" fmla="*/ 4843971 w 9166494"/>
              <a:gd name="connsiteY4" fmla="*/ 1444039 h 4916714"/>
              <a:gd name="connsiteX5" fmla="*/ 5152488 w 9166494"/>
              <a:gd name="connsiteY5" fmla="*/ 1105785 h 4916714"/>
              <a:gd name="connsiteX6" fmla="*/ 5598537 w 9166494"/>
              <a:gd name="connsiteY6" fmla="*/ 756380 h 4916714"/>
              <a:gd name="connsiteX7" fmla="*/ 5739786 w 9166494"/>
              <a:gd name="connsiteY7" fmla="*/ 503619 h 4916714"/>
              <a:gd name="connsiteX8" fmla="*/ 6040869 w 9166494"/>
              <a:gd name="connsiteY8" fmla="*/ 511053 h 4916714"/>
              <a:gd name="connsiteX9" fmla="*/ 6266856 w 9166494"/>
              <a:gd name="connsiteY9" fmla="*/ 581678 h 4916714"/>
              <a:gd name="connsiteX10" fmla="*/ 6490634 w 9166494"/>
              <a:gd name="connsiteY10" fmla="*/ 425561 h 4916714"/>
              <a:gd name="connsiteX11" fmla="*/ 6687639 w 9166494"/>
              <a:gd name="connsiteY11" fmla="*/ 362372 h 4916714"/>
              <a:gd name="connsiteX12" fmla="*/ 6791717 w 9166494"/>
              <a:gd name="connsiteY12" fmla="*/ 306616 h 4916714"/>
              <a:gd name="connsiteX13" fmla="*/ 7001615 w 9166494"/>
              <a:gd name="connsiteY13" fmla="*/ 9724 h 4916714"/>
              <a:gd name="connsiteX14" fmla="*/ 7258121 w 9166494"/>
              <a:gd name="connsiteY14" fmla="*/ 17718 h 4916714"/>
              <a:gd name="connsiteX15" fmla="*/ 7416264 w 9166494"/>
              <a:gd name="connsiteY15" fmla="*/ 142669 h 4916714"/>
              <a:gd name="connsiteX16" fmla="*/ 7665823 w 9166494"/>
              <a:gd name="connsiteY16" fmla="*/ 365535 h 4916714"/>
              <a:gd name="connsiteX17" fmla="*/ 7835044 w 9166494"/>
              <a:gd name="connsiteY17" fmla="*/ 810778 h 4916714"/>
              <a:gd name="connsiteX18" fmla="*/ 7947925 w 9166494"/>
              <a:gd name="connsiteY18" fmla="*/ 944329 h 4916714"/>
              <a:gd name="connsiteX19" fmla="*/ 8195981 w 9166494"/>
              <a:gd name="connsiteY19" fmla="*/ 1221568 h 4916714"/>
              <a:gd name="connsiteX20" fmla="*/ 8298120 w 9166494"/>
              <a:gd name="connsiteY20" fmla="*/ 1255614 h 4916714"/>
              <a:gd name="connsiteX21" fmla="*/ 8439172 w 9166494"/>
              <a:gd name="connsiteY21" fmla="*/ 1367482 h 4916714"/>
              <a:gd name="connsiteX22" fmla="*/ 8665948 w 9166494"/>
              <a:gd name="connsiteY22" fmla="*/ 1305064 h 4916714"/>
              <a:gd name="connsiteX23" fmla="*/ 8908735 w 9166494"/>
              <a:gd name="connsiteY23" fmla="*/ 1485432 h 4916714"/>
              <a:gd name="connsiteX24" fmla="*/ 9153547 w 9166494"/>
              <a:gd name="connsiteY24" fmla="*/ 1380859 h 4916714"/>
              <a:gd name="connsiteX25" fmla="*/ 9166462 w 9166494"/>
              <a:gd name="connsiteY25" fmla="*/ 4897664 h 4916714"/>
              <a:gd name="connsiteX26" fmla="*/ 974962 w 9166494"/>
              <a:gd name="connsiteY26" fmla="*/ 4916714 h 4916714"/>
              <a:gd name="connsiteX27" fmla="*/ 78454 w 9166494"/>
              <a:gd name="connsiteY27" fmla="*/ 3346251 h 4916714"/>
              <a:gd name="connsiteX28" fmla="*/ 326104 w 9166494"/>
              <a:gd name="connsiteY28" fmla="*/ 2993826 h 4916714"/>
              <a:gd name="connsiteX29" fmla="*/ 573754 w 9166494"/>
              <a:gd name="connsiteY29" fmla="*/ 2727126 h 4916714"/>
              <a:gd name="connsiteX30" fmla="*/ 983328 w 9166494"/>
              <a:gd name="connsiteY30" fmla="*/ 2460426 h 4916714"/>
              <a:gd name="connsiteX31" fmla="*/ 1469103 w 9166494"/>
              <a:gd name="connsiteY31" fmla="*/ 2374701 h 4916714"/>
              <a:gd name="connsiteX32" fmla="*/ 1907253 w 9166494"/>
              <a:gd name="connsiteY32" fmla="*/ 2222301 h 4916714"/>
              <a:gd name="connsiteX33" fmla="*/ 2326352 w 9166494"/>
              <a:gd name="connsiteY33" fmla="*/ 1927026 h 4916714"/>
              <a:gd name="connsiteX34" fmla="*/ 2831177 w 9166494"/>
              <a:gd name="connsiteY34" fmla="*/ 2222301 h 4916714"/>
              <a:gd name="connsiteX35" fmla="*/ 3235381 w 9166494"/>
              <a:gd name="connsiteY35" fmla="*/ 1944989 h 4916714"/>
              <a:gd name="connsiteX0" fmla="*/ 3349092 w 9280205"/>
              <a:gd name="connsiteY0" fmla="*/ 1944989 h 4916714"/>
              <a:gd name="connsiteX1" fmla="*/ 3786804 w 9280205"/>
              <a:gd name="connsiteY1" fmla="*/ 1812029 h 4916714"/>
              <a:gd name="connsiteX2" fmla="*/ 4087887 w 9280205"/>
              <a:gd name="connsiteY2" fmla="*/ 1633610 h 4916714"/>
              <a:gd name="connsiteX3" fmla="*/ 4522784 w 9280205"/>
              <a:gd name="connsiteY3" fmla="*/ 1574136 h 4916714"/>
              <a:gd name="connsiteX4" fmla="*/ 4957682 w 9280205"/>
              <a:gd name="connsiteY4" fmla="*/ 1444039 h 4916714"/>
              <a:gd name="connsiteX5" fmla="*/ 5266199 w 9280205"/>
              <a:gd name="connsiteY5" fmla="*/ 1105785 h 4916714"/>
              <a:gd name="connsiteX6" fmla="*/ 5712248 w 9280205"/>
              <a:gd name="connsiteY6" fmla="*/ 756380 h 4916714"/>
              <a:gd name="connsiteX7" fmla="*/ 5853497 w 9280205"/>
              <a:gd name="connsiteY7" fmla="*/ 503619 h 4916714"/>
              <a:gd name="connsiteX8" fmla="*/ 6154580 w 9280205"/>
              <a:gd name="connsiteY8" fmla="*/ 511053 h 4916714"/>
              <a:gd name="connsiteX9" fmla="*/ 6380567 w 9280205"/>
              <a:gd name="connsiteY9" fmla="*/ 581678 h 4916714"/>
              <a:gd name="connsiteX10" fmla="*/ 6604345 w 9280205"/>
              <a:gd name="connsiteY10" fmla="*/ 425561 h 4916714"/>
              <a:gd name="connsiteX11" fmla="*/ 6801350 w 9280205"/>
              <a:gd name="connsiteY11" fmla="*/ 362372 h 4916714"/>
              <a:gd name="connsiteX12" fmla="*/ 6905428 w 9280205"/>
              <a:gd name="connsiteY12" fmla="*/ 306616 h 4916714"/>
              <a:gd name="connsiteX13" fmla="*/ 7115326 w 9280205"/>
              <a:gd name="connsiteY13" fmla="*/ 9724 h 4916714"/>
              <a:gd name="connsiteX14" fmla="*/ 7371832 w 9280205"/>
              <a:gd name="connsiteY14" fmla="*/ 17718 h 4916714"/>
              <a:gd name="connsiteX15" fmla="*/ 7529975 w 9280205"/>
              <a:gd name="connsiteY15" fmla="*/ 142669 h 4916714"/>
              <a:gd name="connsiteX16" fmla="*/ 7779534 w 9280205"/>
              <a:gd name="connsiteY16" fmla="*/ 365535 h 4916714"/>
              <a:gd name="connsiteX17" fmla="*/ 7948755 w 9280205"/>
              <a:gd name="connsiteY17" fmla="*/ 810778 h 4916714"/>
              <a:gd name="connsiteX18" fmla="*/ 8061636 w 9280205"/>
              <a:gd name="connsiteY18" fmla="*/ 944329 h 4916714"/>
              <a:gd name="connsiteX19" fmla="*/ 8309692 w 9280205"/>
              <a:gd name="connsiteY19" fmla="*/ 1221568 h 4916714"/>
              <a:gd name="connsiteX20" fmla="*/ 8411831 w 9280205"/>
              <a:gd name="connsiteY20" fmla="*/ 1255614 h 4916714"/>
              <a:gd name="connsiteX21" fmla="*/ 8552883 w 9280205"/>
              <a:gd name="connsiteY21" fmla="*/ 1367482 h 4916714"/>
              <a:gd name="connsiteX22" fmla="*/ 8779659 w 9280205"/>
              <a:gd name="connsiteY22" fmla="*/ 1305064 h 4916714"/>
              <a:gd name="connsiteX23" fmla="*/ 9022446 w 9280205"/>
              <a:gd name="connsiteY23" fmla="*/ 1485432 h 4916714"/>
              <a:gd name="connsiteX24" fmla="*/ 9267258 w 9280205"/>
              <a:gd name="connsiteY24" fmla="*/ 1380859 h 4916714"/>
              <a:gd name="connsiteX25" fmla="*/ 9280173 w 9280205"/>
              <a:gd name="connsiteY25" fmla="*/ 4897664 h 4916714"/>
              <a:gd name="connsiteX26" fmla="*/ 1088673 w 9280205"/>
              <a:gd name="connsiteY26" fmla="*/ 4916714 h 4916714"/>
              <a:gd name="connsiteX27" fmla="*/ 192165 w 9280205"/>
              <a:gd name="connsiteY27" fmla="*/ 3346251 h 4916714"/>
              <a:gd name="connsiteX28" fmla="*/ 439815 w 9280205"/>
              <a:gd name="connsiteY28" fmla="*/ 2993826 h 4916714"/>
              <a:gd name="connsiteX29" fmla="*/ 687465 w 9280205"/>
              <a:gd name="connsiteY29" fmla="*/ 2727126 h 4916714"/>
              <a:gd name="connsiteX30" fmla="*/ 1097039 w 9280205"/>
              <a:gd name="connsiteY30" fmla="*/ 2460426 h 4916714"/>
              <a:gd name="connsiteX31" fmla="*/ 1582814 w 9280205"/>
              <a:gd name="connsiteY31" fmla="*/ 2374701 h 4916714"/>
              <a:gd name="connsiteX32" fmla="*/ 2020964 w 9280205"/>
              <a:gd name="connsiteY32" fmla="*/ 2222301 h 4916714"/>
              <a:gd name="connsiteX33" fmla="*/ 2440063 w 9280205"/>
              <a:gd name="connsiteY33" fmla="*/ 1927026 h 4916714"/>
              <a:gd name="connsiteX34" fmla="*/ 2944888 w 9280205"/>
              <a:gd name="connsiteY34" fmla="*/ 2222301 h 4916714"/>
              <a:gd name="connsiteX35" fmla="*/ 3349092 w 928020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308151 h 4916714"/>
              <a:gd name="connsiteX28" fmla="*/ 4515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4515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546825 w 9291965"/>
              <a:gd name="connsiteY28" fmla="*/ 301287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09449 w 9240562"/>
              <a:gd name="connsiteY0" fmla="*/ 1944989 h 4916714"/>
              <a:gd name="connsiteX1" fmla="*/ 3747161 w 9240562"/>
              <a:gd name="connsiteY1" fmla="*/ 1812029 h 4916714"/>
              <a:gd name="connsiteX2" fmla="*/ 4048244 w 9240562"/>
              <a:gd name="connsiteY2" fmla="*/ 1633610 h 4916714"/>
              <a:gd name="connsiteX3" fmla="*/ 4483141 w 9240562"/>
              <a:gd name="connsiteY3" fmla="*/ 1574136 h 4916714"/>
              <a:gd name="connsiteX4" fmla="*/ 4918039 w 9240562"/>
              <a:gd name="connsiteY4" fmla="*/ 1444039 h 4916714"/>
              <a:gd name="connsiteX5" fmla="*/ 5226556 w 9240562"/>
              <a:gd name="connsiteY5" fmla="*/ 1105785 h 4916714"/>
              <a:gd name="connsiteX6" fmla="*/ 5672605 w 9240562"/>
              <a:gd name="connsiteY6" fmla="*/ 756380 h 4916714"/>
              <a:gd name="connsiteX7" fmla="*/ 5813854 w 9240562"/>
              <a:gd name="connsiteY7" fmla="*/ 503619 h 4916714"/>
              <a:gd name="connsiteX8" fmla="*/ 6114937 w 9240562"/>
              <a:gd name="connsiteY8" fmla="*/ 511053 h 4916714"/>
              <a:gd name="connsiteX9" fmla="*/ 6340924 w 9240562"/>
              <a:gd name="connsiteY9" fmla="*/ 581678 h 4916714"/>
              <a:gd name="connsiteX10" fmla="*/ 6564702 w 9240562"/>
              <a:gd name="connsiteY10" fmla="*/ 425561 h 4916714"/>
              <a:gd name="connsiteX11" fmla="*/ 6761707 w 9240562"/>
              <a:gd name="connsiteY11" fmla="*/ 362372 h 4916714"/>
              <a:gd name="connsiteX12" fmla="*/ 6865785 w 9240562"/>
              <a:gd name="connsiteY12" fmla="*/ 306616 h 4916714"/>
              <a:gd name="connsiteX13" fmla="*/ 7075683 w 9240562"/>
              <a:gd name="connsiteY13" fmla="*/ 9724 h 4916714"/>
              <a:gd name="connsiteX14" fmla="*/ 7332189 w 9240562"/>
              <a:gd name="connsiteY14" fmla="*/ 17718 h 4916714"/>
              <a:gd name="connsiteX15" fmla="*/ 7490332 w 9240562"/>
              <a:gd name="connsiteY15" fmla="*/ 142669 h 4916714"/>
              <a:gd name="connsiteX16" fmla="*/ 7739891 w 9240562"/>
              <a:gd name="connsiteY16" fmla="*/ 365535 h 4916714"/>
              <a:gd name="connsiteX17" fmla="*/ 7909112 w 9240562"/>
              <a:gd name="connsiteY17" fmla="*/ 810778 h 4916714"/>
              <a:gd name="connsiteX18" fmla="*/ 8021993 w 9240562"/>
              <a:gd name="connsiteY18" fmla="*/ 944329 h 4916714"/>
              <a:gd name="connsiteX19" fmla="*/ 8270049 w 9240562"/>
              <a:gd name="connsiteY19" fmla="*/ 1221568 h 4916714"/>
              <a:gd name="connsiteX20" fmla="*/ 8372188 w 9240562"/>
              <a:gd name="connsiteY20" fmla="*/ 1255614 h 4916714"/>
              <a:gd name="connsiteX21" fmla="*/ 8513240 w 9240562"/>
              <a:gd name="connsiteY21" fmla="*/ 1367482 h 4916714"/>
              <a:gd name="connsiteX22" fmla="*/ 8740016 w 9240562"/>
              <a:gd name="connsiteY22" fmla="*/ 1305064 h 4916714"/>
              <a:gd name="connsiteX23" fmla="*/ 8982803 w 9240562"/>
              <a:gd name="connsiteY23" fmla="*/ 1485432 h 4916714"/>
              <a:gd name="connsiteX24" fmla="*/ 9227615 w 9240562"/>
              <a:gd name="connsiteY24" fmla="*/ 1380859 h 4916714"/>
              <a:gd name="connsiteX25" fmla="*/ 9240530 w 9240562"/>
              <a:gd name="connsiteY25" fmla="*/ 4897664 h 4916714"/>
              <a:gd name="connsiteX26" fmla="*/ 1049030 w 9240562"/>
              <a:gd name="connsiteY26" fmla="*/ 4916714 h 4916714"/>
              <a:gd name="connsiteX27" fmla="*/ 219197 w 9240562"/>
              <a:gd name="connsiteY27" fmla="*/ 3079551 h 4916714"/>
              <a:gd name="connsiteX28" fmla="*/ 495422 w 9240562"/>
              <a:gd name="connsiteY28" fmla="*/ 3012876 h 4916714"/>
              <a:gd name="connsiteX29" fmla="*/ 647822 w 9240562"/>
              <a:gd name="connsiteY29" fmla="*/ 2727126 h 4916714"/>
              <a:gd name="connsiteX30" fmla="*/ 1057396 w 9240562"/>
              <a:gd name="connsiteY30" fmla="*/ 2460426 h 4916714"/>
              <a:gd name="connsiteX31" fmla="*/ 1543171 w 9240562"/>
              <a:gd name="connsiteY31" fmla="*/ 2374701 h 4916714"/>
              <a:gd name="connsiteX32" fmla="*/ 1981321 w 9240562"/>
              <a:gd name="connsiteY32" fmla="*/ 2222301 h 4916714"/>
              <a:gd name="connsiteX33" fmla="*/ 2400420 w 9240562"/>
              <a:gd name="connsiteY33" fmla="*/ 1927026 h 4916714"/>
              <a:gd name="connsiteX34" fmla="*/ 2905245 w 9240562"/>
              <a:gd name="connsiteY34" fmla="*/ 2222301 h 4916714"/>
              <a:gd name="connsiteX35" fmla="*/ 3309449 w 9240562"/>
              <a:gd name="connsiteY35" fmla="*/ 1944989 h 4916714"/>
              <a:gd name="connsiteX0" fmla="*/ 3313350 w 9244463"/>
              <a:gd name="connsiteY0" fmla="*/ 1944989 h 4916714"/>
              <a:gd name="connsiteX1" fmla="*/ 3751062 w 9244463"/>
              <a:gd name="connsiteY1" fmla="*/ 1812029 h 4916714"/>
              <a:gd name="connsiteX2" fmla="*/ 4052145 w 9244463"/>
              <a:gd name="connsiteY2" fmla="*/ 1633610 h 4916714"/>
              <a:gd name="connsiteX3" fmla="*/ 4487042 w 9244463"/>
              <a:gd name="connsiteY3" fmla="*/ 1574136 h 4916714"/>
              <a:gd name="connsiteX4" fmla="*/ 4921940 w 9244463"/>
              <a:gd name="connsiteY4" fmla="*/ 1444039 h 4916714"/>
              <a:gd name="connsiteX5" fmla="*/ 5230457 w 9244463"/>
              <a:gd name="connsiteY5" fmla="*/ 1105785 h 4916714"/>
              <a:gd name="connsiteX6" fmla="*/ 5676506 w 9244463"/>
              <a:gd name="connsiteY6" fmla="*/ 756380 h 4916714"/>
              <a:gd name="connsiteX7" fmla="*/ 5817755 w 9244463"/>
              <a:gd name="connsiteY7" fmla="*/ 503619 h 4916714"/>
              <a:gd name="connsiteX8" fmla="*/ 6118838 w 9244463"/>
              <a:gd name="connsiteY8" fmla="*/ 511053 h 4916714"/>
              <a:gd name="connsiteX9" fmla="*/ 6344825 w 9244463"/>
              <a:gd name="connsiteY9" fmla="*/ 581678 h 4916714"/>
              <a:gd name="connsiteX10" fmla="*/ 6568603 w 9244463"/>
              <a:gd name="connsiteY10" fmla="*/ 425561 h 4916714"/>
              <a:gd name="connsiteX11" fmla="*/ 6765608 w 9244463"/>
              <a:gd name="connsiteY11" fmla="*/ 362372 h 4916714"/>
              <a:gd name="connsiteX12" fmla="*/ 6869686 w 9244463"/>
              <a:gd name="connsiteY12" fmla="*/ 306616 h 4916714"/>
              <a:gd name="connsiteX13" fmla="*/ 7079584 w 9244463"/>
              <a:gd name="connsiteY13" fmla="*/ 9724 h 4916714"/>
              <a:gd name="connsiteX14" fmla="*/ 7336090 w 9244463"/>
              <a:gd name="connsiteY14" fmla="*/ 17718 h 4916714"/>
              <a:gd name="connsiteX15" fmla="*/ 7494233 w 9244463"/>
              <a:gd name="connsiteY15" fmla="*/ 142669 h 4916714"/>
              <a:gd name="connsiteX16" fmla="*/ 7743792 w 9244463"/>
              <a:gd name="connsiteY16" fmla="*/ 365535 h 4916714"/>
              <a:gd name="connsiteX17" fmla="*/ 7913013 w 9244463"/>
              <a:gd name="connsiteY17" fmla="*/ 810778 h 4916714"/>
              <a:gd name="connsiteX18" fmla="*/ 8025894 w 9244463"/>
              <a:gd name="connsiteY18" fmla="*/ 944329 h 4916714"/>
              <a:gd name="connsiteX19" fmla="*/ 8273950 w 9244463"/>
              <a:gd name="connsiteY19" fmla="*/ 1221568 h 4916714"/>
              <a:gd name="connsiteX20" fmla="*/ 8376089 w 9244463"/>
              <a:gd name="connsiteY20" fmla="*/ 1255614 h 4916714"/>
              <a:gd name="connsiteX21" fmla="*/ 8517141 w 9244463"/>
              <a:gd name="connsiteY21" fmla="*/ 1367482 h 4916714"/>
              <a:gd name="connsiteX22" fmla="*/ 8743917 w 9244463"/>
              <a:gd name="connsiteY22" fmla="*/ 1305064 h 4916714"/>
              <a:gd name="connsiteX23" fmla="*/ 8986704 w 9244463"/>
              <a:gd name="connsiteY23" fmla="*/ 1485432 h 4916714"/>
              <a:gd name="connsiteX24" fmla="*/ 9231516 w 9244463"/>
              <a:gd name="connsiteY24" fmla="*/ 1380859 h 4916714"/>
              <a:gd name="connsiteX25" fmla="*/ 9244431 w 9244463"/>
              <a:gd name="connsiteY25" fmla="*/ 4897664 h 4916714"/>
              <a:gd name="connsiteX26" fmla="*/ 1052931 w 9244463"/>
              <a:gd name="connsiteY26" fmla="*/ 4916714 h 4916714"/>
              <a:gd name="connsiteX27" fmla="*/ 223098 w 9244463"/>
              <a:gd name="connsiteY27" fmla="*/ 3079551 h 4916714"/>
              <a:gd name="connsiteX28" fmla="*/ 499323 w 9244463"/>
              <a:gd name="connsiteY28" fmla="*/ 3012876 h 4916714"/>
              <a:gd name="connsiteX29" fmla="*/ 651723 w 9244463"/>
              <a:gd name="connsiteY29" fmla="*/ 2727126 h 4916714"/>
              <a:gd name="connsiteX30" fmla="*/ 1061297 w 9244463"/>
              <a:gd name="connsiteY30" fmla="*/ 2460426 h 4916714"/>
              <a:gd name="connsiteX31" fmla="*/ 1547072 w 9244463"/>
              <a:gd name="connsiteY31" fmla="*/ 2374701 h 4916714"/>
              <a:gd name="connsiteX32" fmla="*/ 1985222 w 9244463"/>
              <a:gd name="connsiteY32" fmla="*/ 2222301 h 4916714"/>
              <a:gd name="connsiteX33" fmla="*/ 2404321 w 9244463"/>
              <a:gd name="connsiteY33" fmla="*/ 1927026 h 4916714"/>
              <a:gd name="connsiteX34" fmla="*/ 2909146 w 9244463"/>
              <a:gd name="connsiteY34" fmla="*/ 2222301 h 4916714"/>
              <a:gd name="connsiteX35" fmla="*/ 3313350 w 9244463"/>
              <a:gd name="connsiteY35" fmla="*/ 1944989 h 4916714"/>
              <a:gd name="connsiteX0" fmla="*/ 3291654 w 9222767"/>
              <a:gd name="connsiteY0" fmla="*/ 1944989 h 4916714"/>
              <a:gd name="connsiteX1" fmla="*/ 3729366 w 9222767"/>
              <a:gd name="connsiteY1" fmla="*/ 1812029 h 4916714"/>
              <a:gd name="connsiteX2" fmla="*/ 4030449 w 9222767"/>
              <a:gd name="connsiteY2" fmla="*/ 1633610 h 4916714"/>
              <a:gd name="connsiteX3" fmla="*/ 4465346 w 9222767"/>
              <a:gd name="connsiteY3" fmla="*/ 1574136 h 4916714"/>
              <a:gd name="connsiteX4" fmla="*/ 4900244 w 9222767"/>
              <a:gd name="connsiteY4" fmla="*/ 1444039 h 4916714"/>
              <a:gd name="connsiteX5" fmla="*/ 5208761 w 9222767"/>
              <a:gd name="connsiteY5" fmla="*/ 1105785 h 4916714"/>
              <a:gd name="connsiteX6" fmla="*/ 5654810 w 9222767"/>
              <a:gd name="connsiteY6" fmla="*/ 756380 h 4916714"/>
              <a:gd name="connsiteX7" fmla="*/ 5796059 w 9222767"/>
              <a:gd name="connsiteY7" fmla="*/ 503619 h 4916714"/>
              <a:gd name="connsiteX8" fmla="*/ 6097142 w 9222767"/>
              <a:gd name="connsiteY8" fmla="*/ 511053 h 4916714"/>
              <a:gd name="connsiteX9" fmla="*/ 6323129 w 9222767"/>
              <a:gd name="connsiteY9" fmla="*/ 581678 h 4916714"/>
              <a:gd name="connsiteX10" fmla="*/ 6546907 w 9222767"/>
              <a:gd name="connsiteY10" fmla="*/ 425561 h 4916714"/>
              <a:gd name="connsiteX11" fmla="*/ 6743912 w 9222767"/>
              <a:gd name="connsiteY11" fmla="*/ 362372 h 4916714"/>
              <a:gd name="connsiteX12" fmla="*/ 6847990 w 9222767"/>
              <a:gd name="connsiteY12" fmla="*/ 306616 h 4916714"/>
              <a:gd name="connsiteX13" fmla="*/ 7057888 w 9222767"/>
              <a:gd name="connsiteY13" fmla="*/ 9724 h 4916714"/>
              <a:gd name="connsiteX14" fmla="*/ 7314394 w 9222767"/>
              <a:gd name="connsiteY14" fmla="*/ 17718 h 4916714"/>
              <a:gd name="connsiteX15" fmla="*/ 7472537 w 9222767"/>
              <a:gd name="connsiteY15" fmla="*/ 142669 h 4916714"/>
              <a:gd name="connsiteX16" fmla="*/ 7722096 w 9222767"/>
              <a:gd name="connsiteY16" fmla="*/ 365535 h 4916714"/>
              <a:gd name="connsiteX17" fmla="*/ 7891317 w 9222767"/>
              <a:gd name="connsiteY17" fmla="*/ 810778 h 4916714"/>
              <a:gd name="connsiteX18" fmla="*/ 8004198 w 9222767"/>
              <a:gd name="connsiteY18" fmla="*/ 944329 h 4916714"/>
              <a:gd name="connsiteX19" fmla="*/ 8252254 w 9222767"/>
              <a:gd name="connsiteY19" fmla="*/ 1221568 h 4916714"/>
              <a:gd name="connsiteX20" fmla="*/ 8354393 w 9222767"/>
              <a:gd name="connsiteY20" fmla="*/ 1255614 h 4916714"/>
              <a:gd name="connsiteX21" fmla="*/ 8495445 w 9222767"/>
              <a:gd name="connsiteY21" fmla="*/ 1367482 h 4916714"/>
              <a:gd name="connsiteX22" fmla="*/ 8722221 w 9222767"/>
              <a:gd name="connsiteY22" fmla="*/ 1305064 h 4916714"/>
              <a:gd name="connsiteX23" fmla="*/ 8965008 w 9222767"/>
              <a:gd name="connsiteY23" fmla="*/ 1485432 h 4916714"/>
              <a:gd name="connsiteX24" fmla="*/ 9209820 w 9222767"/>
              <a:gd name="connsiteY24" fmla="*/ 1380859 h 4916714"/>
              <a:gd name="connsiteX25" fmla="*/ 9222735 w 9222767"/>
              <a:gd name="connsiteY25" fmla="*/ 4897664 h 4916714"/>
              <a:gd name="connsiteX26" fmla="*/ 1031235 w 9222767"/>
              <a:gd name="connsiteY26" fmla="*/ 4916714 h 4916714"/>
              <a:gd name="connsiteX27" fmla="*/ 239502 w 9222767"/>
              <a:gd name="connsiteY27" fmla="*/ 3136701 h 4916714"/>
              <a:gd name="connsiteX28" fmla="*/ 477627 w 9222767"/>
              <a:gd name="connsiteY28" fmla="*/ 3012876 h 4916714"/>
              <a:gd name="connsiteX29" fmla="*/ 630027 w 9222767"/>
              <a:gd name="connsiteY29" fmla="*/ 2727126 h 4916714"/>
              <a:gd name="connsiteX30" fmla="*/ 1039601 w 9222767"/>
              <a:gd name="connsiteY30" fmla="*/ 2460426 h 4916714"/>
              <a:gd name="connsiteX31" fmla="*/ 1525376 w 9222767"/>
              <a:gd name="connsiteY31" fmla="*/ 2374701 h 4916714"/>
              <a:gd name="connsiteX32" fmla="*/ 1963526 w 9222767"/>
              <a:gd name="connsiteY32" fmla="*/ 2222301 h 4916714"/>
              <a:gd name="connsiteX33" fmla="*/ 2382625 w 9222767"/>
              <a:gd name="connsiteY33" fmla="*/ 1927026 h 4916714"/>
              <a:gd name="connsiteX34" fmla="*/ 2887450 w 9222767"/>
              <a:gd name="connsiteY34" fmla="*/ 2222301 h 4916714"/>
              <a:gd name="connsiteX35" fmla="*/ 3291654 w 9222767"/>
              <a:gd name="connsiteY35" fmla="*/ 1944989 h 4916714"/>
              <a:gd name="connsiteX0" fmla="*/ 3324146 w 9255259"/>
              <a:gd name="connsiteY0" fmla="*/ 1944989 h 4916714"/>
              <a:gd name="connsiteX1" fmla="*/ 3761858 w 9255259"/>
              <a:gd name="connsiteY1" fmla="*/ 1812029 h 4916714"/>
              <a:gd name="connsiteX2" fmla="*/ 4062941 w 9255259"/>
              <a:gd name="connsiteY2" fmla="*/ 1633610 h 4916714"/>
              <a:gd name="connsiteX3" fmla="*/ 4497838 w 9255259"/>
              <a:gd name="connsiteY3" fmla="*/ 1574136 h 4916714"/>
              <a:gd name="connsiteX4" fmla="*/ 4932736 w 9255259"/>
              <a:gd name="connsiteY4" fmla="*/ 1444039 h 4916714"/>
              <a:gd name="connsiteX5" fmla="*/ 5241253 w 9255259"/>
              <a:gd name="connsiteY5" fmla="*/ 1105785 h 4916714"/>
              <a:gd name="connsiteX6" fmla="*/ 5687302 w 9255259"/>
              <a:gd name="connsiteY6" fmla="*/ 756380 h 4916714"/>
              <a:gd name="connsiteX7" fmla="*/ 5828551 w 9255259"/>
              <a:gd name="connsiteY7" fmla="*/ 503619 h 4916714"/>
              <a:gd name="connsiteX8" fmla="*/ 6129634 w 9255259"/>
              <a:gd name="connsiteY8" fmla="*/ 511053 h 4916714"/>
              <a:gd name="connsiteX9" fmla="*/ 6355621 w 9255259"/>
              <a:gd name="connsiteY9" fmla="*/ 581678 h 4916714"/>
              <a:gd name="connsiteX10" fmla="*/ 6579399 w 9255259"/>
              <a:gd name="connsiteY10" fmla="*/ 425561 h 4916714"/>
              <a:gd name="connsiteX11" fmla="*/ 6776404 w 9255259"/>
              <a:gd name="connsiteY11" fmla="*/ 362372 h 4916714"/>
              <a:gd name="connsiteX12" fmla="*/ 6880482 w 9255259"/>
              <a:gd name="connsiteY12" fmla="*/ 306616 h 4916714"/>
              <a:gd name="connsiteX13" fmla="*/ 7090380 w 9255259"/>
              <a:gd name="connsiteY13" fmla="*/ 9724 h 4916714"/>
              <a:gd name="connsiteX14" fmla="*/ 7346886 w 9255259"/>
              <a:gd name="connsiteY14" fmla="*/ 17718 h 4916714"/>
              <a:gd name="connsiteX15" fmla="*/ 7505029 w 9255259"/>
              <a:gd name="connsiteY15" fmla="*/ 142669 h 4916714"/>
              <a:gd name="connsiteX16" fmla="*/ 7754588 w 9255259"/>
              <a:gd name="connsiteY16" fmla="*/ 365535 h 4916714"/>
              <a:gd name="connsiteX17" fmla="*/ 7923809 w 9255259"/>
              <a:gd name="connsiteY17" fmla="*/ 810778 h 4916714"/>
              <a:gd name="connsiteX18" fmla="*/ 8036690 w 9255259"/>
              <a:gd name="connsiteY18" fmla="*/ 944329 h 4916714"/>
              <a:gd name="connsiteX19" fmla="*/ 8284746 w 9255259"/>
              <a:gd name="connsiteY19" fmla="*/ 1221568 h 4916714"/>
              <a:gd name="connsiteX20" fmla="*/ 8386885 w 9255259"/>
              <a:gd name="connsiteY20" fmla="*/ 1255614 h 4916714"/>
              <a:gd name="connsiteX21" fmla="*/ 8527937 w 9255259"/>
              <a:gd name="connsiteY21" fmla="*/ 1367482 h 4916714"/>
              <a:gd name="connsiteX22" fmla="*/ 8754713 w 9255259"/>
              <a:gd name="connsiteY22" fmla="*/ 1305064 h 4916714"/>
              <a:gd name="connsiteX23" fmla="*/ 8997500 w 9255259"/>
              <a:gd name="connsiteY23" fmla="*/ 1485432 h 4916714"/>
              <a:gd name="connsiteX24" fmla="*/ 9242312 w 9255259"/>
              <a:gd name="connsiteY24" fmla="*/ 1380859 h 4916714"/>
              <a:gd name="connsiteX25" fmla="*/ 9255227 w 9255259"/>
              <a:gd name="connsiteY25" fmla="*/ 4897664 h 4916714"/>
              <a:gd name="connsiteX26" fmla="*/ 1063727 w 9255259"/>
              <a:gd name="connsiteY26" fmla="*/ 4916714 h 4916714"/>
              <a:gd name="connsiteX27" fmla="*/ 33870 w 9255259"/>
              <a:gd name="connsiteY27" fmla="*/ 3327201 h 4916714"/>
              <a:gd name="connsiteX28" fmla="*/ 271994 w 9255259"/>
              <a:gd name="connsiteY28" fmla="*/ 3136701 h 4916714"/>
              <a:gd name="connsiteX29" fmla="*/ 510119 w 9255259"/>
              <a:gd name="connsiteY29" fmla="*/ 3012876 h 4916714"/>
              <a:gd name="connsiteX30" fmla="*/ 662519 w 9255259"/>
              <a:gd name="connsiteY30" fmla="*/ 2727126 h 4916714"/>
              <a:gd name="connsiteX31" fmla="*/ 1072093 w 9255259"/>
              <a:gd name="connsiteY31" fmla="*/ 2460426 h 4916714"/>
              <a:gd name="connsiteX32" fmla="*/ 1557868 w 9255259"/>
              <a:gd name="connsiteY32" fmla="*/ 2374701 h 4916714"/>
              <a:gd name="connsiteX33" fmla="*/ 1996018 w 9255259"/>
              <a:gd name="connsiteY33" fmla="*/ 2222301 h 4916714"/>
              <a:gd name="connsiteX34" fmla="*/ 2415117 w 9255259"/>
              <a:gd name="connsiteY34" fmla="*/ 1927026 h 4916714"/>
              <a:gd name="connsiteX35" fmla="*/ 2919942 w 9255259"/>
              <a:gd name="connsiteY35" fmla="*/ 2222301 h 4916714"/>
              <a:gd name="connsiteX36" fmla="*/ 3324146 w 9255259"/>
              <a:gd name="connsiteY36" fmla="*/ 1944989 h 4916714"/>
              <a:gd name="connsiteX0" fmla="*/ 3310358 w 9241471"/>
              <a:gd name="connsiteY0" fmla="*/ 1944989 h 4916714"/>
              <a:gd name="connsiteX1" fmla="*/ 3748070 w 9241471"/>
              <a:gd name="connsiteY1" fmla="*/ 1812029 h 4916714"/>
              <a:gd name="connsiteX2" fmla="*/ 4049153 w 9241471"/>
              <a:gd name="connsiteY2" fmla="*/ 1633610 h 4916714"/>
              <a:gd name="connsiteX3" fmla="*/ 4484050 w 9241471"/>
              <a:gd name="connsiteY3" fmla="*/ 1574136 h 4916714"/>
              <a:gd name="connsiteX4" fmla="*/ 4918948 w 9241471"/>
              <a:gd name="connsiteY4" fmla="*/ 1444039 h 4916714"/>
              <a:gd name="connsiteX5" fmla="*/ 5227465 w 9241471"/>
              <a:gd name="connsiteY5" fmla="*/ 1105785 h 4916714"/>
              <a:gd name="connsiteX6" fmla="*/ 5673514 w 9241471"/>
              <a:gd name="connsiteY6" fmla="*/ 756380 h 4916714"/>
              <a:gd name="connsiteX7" fmla="*/ 5814763 w 9241471"/>
              <a:gd name="connsiteY7" fmla="*/ 503619 h 4916714"/>
              <a:gd name="connsiteX8" fmla="*/ 6115846 w 9241471"/>
              <a:gd name="connsiteY8" fmla="*/ 511053 h 4916714"/>
              <a:gd name="connsiteX9" fmla="*/ 6341833 w 9241471"/>
              <a:gd name="connsiteY9" fmla="*/ 581678 h 4916714"/>
              <a:gd name="connsiteX10" fmla="*/ 6565611 w 9241471"/>
              <a:gd name="connsiteY10" fmla="*/ 425561 h 4916714"/>
              <a:gd name="connsiteX11" fmla="*/ 6762616 w 9241471"/>
              <a:gd name="connsiteY11" fmla="*/ 362372 h 4916714"/>
              <a:gd name="connsiteX12" fmla="*/ 6866694 w 9241471"/>
              <a:gd name="connsiteY12" fmla="*/ 306616 h 4916714"/>
              <a:gd name="connsiteX13" fmla="*/ 7076592 w 9241471"/>
              <a:gd name="connsiteY13" fmla="*/ 9724 h 4916714"/>
              <a:gd name="connsiteX14" fmla="*/ 7333098 w 9241471"/>
              <a:gd name="connsiteY14" fmla="*/ 17718 h 4916714"/>
              <a:gd name="connsiteX15" fmla="*/ 7491241 w 9241471"/>
              <a:gd name="connsiteY15" fmla="*/ 142669 h 4916714"/>
              <a:gd name="connsiteX16" fmla="*/ 7740800 w 9241471"/>
              <a:gd name="connsiteY16" fmla="*/ 365535 h 4916714"/>
              <a:gd name="connsiteX17" fmla="*/ 7910021 w 9241471"/>
              <a:gd name="connsiteY17" fmla="*/ 810778 h 4916714"/>
              <a:gd name="connsiteX18" fmla="*/ 8022902 w 9241471"/>
              <a:gd name="connsiteY18" fmla="*/ 944329 h 4916714"/>
              <a:gd name="connsiteX19" fmla="*/ 8270958 w 9241471"/>
              <a:gd name="connsiteY19" fmla="*/ 1221568 h 4916714"/>
              <a:gd name="connsiteX20" fmla="*/ 8373097 w 9241471"/>
              <a:gd name="connsiteY20" fmla="*/ 1255614 h 4916714"/>
              <a:gd name="connsiteX21" fmla="*/ 8514149 w 9241471"/>
              <a:gd name="connsiteY21" fmla="*/ 1367482 h 4916714"/>
              <a:gd name="connsiteX22" fmla="*/ 8740925 w 9241471"/>
              <a:gd name="connsiteY22" fmla="*/ 1305064 h 4916714"/>
              <a:gd name="connsiteX23" fmla="*/ 8983712 w 9241471"/>
              <a:gd name="connsiteY23" fmla="*/ 1485432 h 4916714"/>
              <a:gd name="connsiteX24" fmla="*/ 9228524 w 9241471"/>
              <a:gd name="connsiteY24" fmla="*/ 1380859 h 4916714"/>
              <a:gd name="connsiteX25" fmla="*/ 9241439 w 9241471"/>
              <a:gd name="connsiteY25" fmla="*/ 4897664 h 4916714"/>
              <a:gd name="connsiteX26" fmla="*/ 1049939 w 9241471"/>
              <a:gd name="connsiteY26" fmla="*/ 4916714 h 4916714"/>
              <a:gd name="connsiteX27" fmla="*/ 20082 w 9241471"/>
              <a:gd name="connsiteY27" fmla="*/ 3327201 h 4916714"/>
              <a:gd name="connsiteX28" fmla="*/ 258206 w 9241471"/>
              <a:gd name="connsiteY28" fmla="*/ 3136701 h 4916714"/>
              <a:gd name="connsiteX29" fmla="*/ 496331 w 9241471"/>
              <a:gd name="connsiteY29" fmla="*/ 3012876 h 4916714"/>
              <a:gd name="connsiteX30" fmla="*/ 648731 w 9241471"/>
              <a:gd name="connsiteY30" fmla="*/ 2727126 h 4916714"/>
              <a:gd name="connsiteX31" fmla="*/ 1058305 w 9241471"/>
              <a:gd name="connsiteY31" fmla="*/ 2460426 h 4916714"/>
              <a:gd name="connsiteX32" fmla="*/ 1544080 w 9241471"/>
              <a:gd name="connsiteY32" fmla="*/ 2374701 h 4916714"/>
              <a:gd name="connsiteX33" fmla="*/ 1982230 w 9241471"/>
              <a:gd name="connsiteY33" fmla="*/ 2222301 h 4916714"/>
              <a:gd name="connsiteX34" fmla="*/ 2401329 w 9241471"/>
              <a:gd name="connsiteY34" fmla="*/ 1927026 h 4916714"/>
              <a:gd name="connsiteX35" fmla="*/ 2906154 w 9241471"/>
              <a:gd name="connsiteY35" fmla="*/ 2222301 h 4916714"/>
              <a:gd name="connsiteX36" fmla="*/ 3310358 w 9241471"/>
              <a:gd name="connsiteY36" fmla="*/ 1944989 h 4916714"/>
              <a:gd name="connsiteX0" fmla="*/ 3371988 w 9303101"/>
              <a:gd name="connsiteY0" fmla="*/ 1944989 h 4916714"/>
              <a:gd name="connsiteX1" fmla="*/ 3809700 w 9303101"/>
              <a:gd name="connsiteY1" fmla="*/ 1812029 h 4916714"/>
              <a:gd name="connsiteX2" fmla="*/ 4110783 w 9303101"/>
              <a:gd name="connsiteY2" fmla="*/ 1633610 h 4916714"/>
              <a:gd name="connsiteX3" fmla="*/ 4545680 w 9303101"/>
              <a:gd name="connsiteY3" fmla="*/ 1574136 h 4916714"/>
              <a:gd name="connsiteX4" fmla="*/ 4980578 w 9303101"/>
              <a:gd name="connsiteY4" fmla="*/ 1444039 h 4916714"/>
              <a:gd name="connsiteX5" fmla="*/ 5289095 w 9303101"/>
              <a:gd name="connsiteY5" fmla="*/ 1105785 h 4916714"/>
              <a:gd name="connsiteX6" fmla="*/ 5735144 w 9303101"/>
              <a:gd name="connsiteY6" fmla="*/ 756380 h 4916714"/>
              <a:gd name="connsiteX7" fmla="*/ 5876393 w 9303101"/>
              <a:gd name="connsiteY7" fmla="*/ 503619 h 4916714"/>
              <a:gd name="connsiteX8" fmla="*/ 6177476 w 9303101"/>
              <a:gd name="connsiteY8" fmla="*/ 511053 h 4916714"/>
              <a:gd name="connsiteX9" fmla="*/ 6403463 w 9303101"/>
              <a:gd name="connsiteY9" fmla="*/ 581678 h 4916714"/>
              <a:gd name="connsiteX10" fmla="*/ 6627241 w 9303101"/>
              <a:gd name="connsiteY10" fmla="*/ 425561 h 4916714"/>
              <a:gd name="connsiteX11" fmla="*/ 6824246 w 9303101"/>
              <a:gd name="connsiteY11" fmla="*/ 362372 h 4916714"/>
              <a:gd name="connsiteX12" fmla="*/ 6928324 w 9303101"/>
              <a:gd name="connsiteY12" fmla="*/ 306616 h 4916714"/>
              <a:gd name="connsiteX13" fmla="*/ 7138222 w 9303101"/>
              <a:gd name="connsiteY13" fmla="*/ 9724 h 4916714"/>
              <a:gd name="connsiteX14" fmla="*/ 7394728 w 9303101"/>
              <a:gd name="connsiteY14" fmla="*/ 17718 h 4916714"/>
              <a:gd name="connsiteX15" fmla="*/ 7552871 w 9303101"/>
              <a:gd name="connsiteY15" fmla="*/ 142669 h 4916714"/>
              <a:gd name="connsiteX16" fmla="*/ 7802430 w 9303101"/>
              <a:gd name="connsiteY16" fmla="*/ 365535 h 4916714"/>
              <a:gd name="connsiteX17" fmla="*/ 7971651 w 9303101"/>
              <a:gd name="connsiteY17" fmla="*/ 810778 h 4916714"/>
              <a:gd name="connsiteX18" fmla="*/ 8084532 w 9303101"/>
              <a:gd name="connsiteY18" fmla="*/ 944329 h 4916714"/>
              <a:gd name="connsiteX19" fmla="*/ 8332588 w 9303101"/>
              <a:gd name="connsiteY19" fmla="*/ 1221568 h 4916714"/>
              <a:gd name="connsiteX20" fmla="*/ 8434727 w 9303101"/>
              <a:gd name="connsiteY20" fmla="*/ 1255614 h 4916714"/>
              <a:gd name="connsiteX21" fmla="*/ 8575779 w 9303101"/>
              <a:gd name="connsiteY21" fmla="*/ 1367482 h 4916714"/>
              <a:gd name="connsiteX22" fmla="*/ 8802555 w 9303101"/>
              <a:gd name="connsiteY22" fmla="*/ 1305064 h 4916714"/>
              <a:gd name="connsiteX23" fmla="*/ 9045342 w 9303101"/>
              <a:gd name="connsiteY23" fmla="*/ 1485432 h 4916714"/>
              <a:gd name="connsiteX24" fmla="*/ 9290154 w 9303101"/>
              <a:gd name="connsiteY24" fmla="*/ 1380859 h 4916714"/>
              <a:gd name="connsiteX25" fmla="*/ 9303069 w 9303101"/>
              <a:gd name="connsiteY25" fmla="*/ 4897664 h 4916714"/>
              <a:gd name="connsiteX26" fmla="*/ 1111569 w 9303101"/>
              <a:gd name="connsiteY26" fmla="*/ 4916714 h 4916714"/>
              <a:gd name="connsiteX27" fmla="*/ 81712 w 9303101"/>
              <a:gd name="connsiteY27" fmla="*/ 3327201 h 4916714"/>
              <a:gd name="connsiteX28" fmla="*/ 319836 w 9303101"/>
              <a:gd name="connsiteY28" fmla="*/ 3136701 h 4916714"/>
              <a:gd name="connsiteX29" fmla="*/ 557961 w 9303101"/>
              <a:gd name="connsiteY29" fmla="*/ 3012876 h 4916714"/>
              <a:gd name="connsiteX30" fmla="*/ 710361 w 9303101"/>
              <a:gd name="connsiteY30" fmla="*/ 2727126 h 4916714"/>
              <a:gd name="connsiteX31" fmla="*/ 1119935 w 9303101"/>
              <a:gd name="connsiteY31" fmla="*/ 2460426 h 4916714"/>
              <a:gd name="connsiteX32" fmla="*/ 1605710 w 9303101"/>
              <a:gd name="connsiteY32" fmla="*/ 2374701 h 4916714"/>
              <a:gd name="connsiteX33" fmla="*/ 2043860 w 9303101"/>
              <a:gd name="connsiteY33" fmla="*/ 2222301 h 4916714"/>
              <a:gd name="connsiteX34" fmla="*/ 2462959 w 9303101"/>
              <a:gd name="connsiteY34" fmla="*/ 1927026 h 4916714"/>
              <a:gd name="connsiteX35" fmla="*/ 2967784 w 9303101"/>
              <a:gd name="connsiteY35" fmla="*/ 2222301 h 4916714"/>
              <a:gd name="connsiteX36" fmla="*/ 3371988 w 9303101"/>
              <a:gd name="connsiteY36" fmla="*/ 1944989 h 4916714"/>
              <a:gd name="connsiteX0" fmla="*/ 3948944 w 9880057"/>
              <a:gd name="connsiteY0" fmla="*/ 1944989 h 4945289"/>
              <a:gd name="connsiteX1" fmla="*/ 4386656 w 9880057"/>
              <a:gd name="connsiteY1" fmla="*/ 1812029 h 4945289"/>
              <a:gd name="connsiteX2" fmla="*/ 4687739 w 9880057"/>
              <a:gd name="connsiteY2" fmla="*/ 1633610 h 4945289"/>
              <a:gd name="connsiteX3" fmla="*/ 5122636 w 9880057"/>
              <a:gd name="connsiteY3" fmla="*/ 1574136 h 4945289"/>
              <a:gd name="connsiteX4" fmla="*/ 5557534 w 9880057"/>
              <a:gd name="connsiteY4" fmla="*/ 1444039 h 4945289"/>
              <a:gd name="connsiteX5" fmla="*/ 5866051 w 9880057"/>
              <a:gd name="connsiteY5" fmla="*/ 1105785 h 4945289"/>
              <a:gd name="connsiteX6" fmla="*/ 6312100 w 9880057"/>
              <a:gd name="connsiteY6" fmla="*/ 756380 h 4945289"/>
              <a:gd name="connsiteX7" fmla="*/ 6453349 w 9880057"/>
              <a:gd name="connsiteY7" fmla="*/ 503619 h 4945289"/>
              <a:gd name="connsiteX8" fmla="*/ 6754432 w 9880057"/>
              <a:gd name="connsiteY8" fmla="*/ 511053 h 4945289"/>
              <a:gd name="connsiteX9" fmla="*/ 6980419 w 9880057"/>
              <a:gd name="connsiteY9" fmla="*/ 581678 h 4945289"/>
              <a:gd name="connsiteX10" fmla="*/ 7204197 w 9880057"/>
              <a:gd name="connsiteY10" fmla="*/ 425561 h 4945289"/>
              <a:gd name="connsiteX11" fmla="*/ 7401202 w 9880057"/>
              <a:gd name="connsiteY11" fmla="*/ 362372 h 4945289"/>
              <a:gd name="connsiteX12" fmla="*/ 7505280 w 9880057"/>
              <a:gd name="connsiteY12" fmla="*/ 306616 h 4945289"/>
              <a:gd name="connsiteX13" fmla="*/ 7715178 w 9880057"/>
              <a:gd name="connsiteY13" fmla="*/ 9724 h 4945289"/>
              <a:gd name="connsiteX14" fmla="*/ 7971684 w 9880057"/>
              <a:gd name="connsiteY14" fmla="*/ 17718 h 4945289"/>
              <a:gd name="connsiteX15" fmla="*/ 8129827 w 9880057"/>
              <a:gd name="connsiteY15" fmla="*/ 142669 h 4945289"/>
              <a:gd name="connsiteX16" fmla="*/ 8379386 w 9880057"/>
              <a:gd name="connsiteY16" fmla="*/ 365535 h 4945289"/>
              <a:gd name="connsiteX17" fmla="*/ 8548607 w 9880057"/>
              <a:gd name="connsiteY17" fmla="*/ 810778 h 4945289"/>
              <a:gd name="connsiteX18" fmla="*/ 8661488 w 9880057"/>
              <a:gd name="connsiteY18" fmla="*/ 944329 h 4945289"/>
              <a:gd name="connsiteX19" fmla="*/ 8909544 w 9880057"/>
              <a:gd name="connsiteY19" fmla="*/ 1221568 h 4945289"/>
              <a:gd name="connsiteX20" fmla="*/ 9011683 w 9880057"/>
              <a:gd name="connsiteY20" fmla="*/ 1255614 h 4945289"/>
              <a:gd name="connsiteX21" fmla="*/ 9152735 w 9880057"/>
              <a:gd name="connsiteY21" fmla="*/ 1367482 h 4945289"/>
              <a:gd name="connsiteX22" fmla="*/ 9379511 w 9880057"/>
              <a:gd name="connsiteY22" fmla="*/ 1305064 h 4945289"/>
              <a:gd name="connsiteX23" fmla="*/ 9622298 w 9880057"/>
              <a:gd name="connsiteY23" fmla="*/ 1485432 h 4945289"/>
              <a:gd name="connsiteX24" fmla="*/ 9867110 w 9880057"/>
              <a:gd name="connsiteY24" fmla="*/ 1380859 h 4945289"/>
              <a:gd name="connsiteX25" fmla="*/ 9880025 w 9880057"/>
              <a:gd name="connsiteY25" fmla="*/ 4897664 h 4945289"/>
              <a:gd name="connsiteX26" fmla="*/ 688400 w 9880057"/>
              <a:gd name="connsiteY26" fmla="*/ 4945289 h 4945289"/>
              <a:gd name="connsiteX27" fmla="*/ 658668 w 9880057"/>
              <a:gd name="connsiteY27" fmla="*/ 3327201 h 4945289"/>
              <a:gd name="connsiteX28" fmla="*/ 896792 w 9880057"/>
              <a:gd name="connsiteY28" fmla="*/ 3136701 h 4945289"/>
              <a:gd name="connsiteX29" fmla="*/ 1134917 w 9880057"/>
              <a:gd name="connsiteY29" fmla="*/ 3012876 h 4945289"/>
              <a:gd name="connsiteX30" fmla="*/ 1287317 w 9880057"/>
              <a:gd name="connsiteY30" fmla="*/ 2727126 h 4945289"/>
              <a:gd name="connsiteX31" fmla="*/ 1696891 w 9880057"/>
              <a:gd name="connsiteY31" fmla="*/ 2460426 h 4945289"/>
              <a:gd name="connsiteX32" fmla="*/ 2182666 w 9880057"/>
              <a:gd name="connsiteY32" fmla="*/ 2374701 h 4945289"/>
              <a:gd name="connsiteX33" fmla="*/ 2620816 w 9880057"/>
              <a:gd name="connsiteY33" fmla="*/ 2222301 h 4945289"/>
              <a:gd name="connsiteX34" fmla="*/ 3039915 w 9880057"/>
              <a:gd name="connsiteY34" fmla="*/ 1927026 h 4945289"/>
              <a:gd name="connsiteX35" fmla="*/ 3544740 w 9880057"/>
              <a:gd name="connsiteY35" fmla="*/ 2222301 h 4945289"/>
              <a:gd name="connsiteX36" fmla="*/ 3948944 w 9880057"/>
              <a:gd name="connsiteY36" fmla="*/ 1944989 h 4945289"/>
              <a:gd name="connsiteX0" fmla="*/ 3291484 w 9222597"/>
              <a:gd name="connsiteY0" fmla="*/ 1944989 h 4945289"/>
              <a:gd name="connsiteX1" fmla="*/ 3729196 w 9222597"/>
              <a:gd name="connsiteY1" fmla="*/ 1812029 h 4945289"/>
              <a:gd name="connsiteX2" fmla="*/ 4030279 w 9222597"/>
              <a:gd name="connsiteY2" fmla="*/ 1633610 h 4945289"/>
              <a:gd name="connsiteX3" fmla="*/ 4465176 w 9222597"/>
              <a:gd name="connsiteY3" fmla="*/ 1574136 h 4945289"/>
              <a:gd name="connsiteX4" fmla="*/ 4900074 w 9222597"/>
              <a:gd name="connsiteY4" fmla="*/ 1444039 h 4945289"/>
              <a:gd name="connsiteX5" fmla="*/ 5208591 w 9222597"/>
              <a:gd name="connsiteY5" fmla="*/ 1105785 h 4945289"/>
              <a:gd name="connsiteX6" fmla="*/ 5654640 w 9222597"/>
              <a:gd name="connsiteY6" fmla="*/ 756380 h 4945289"/>
              <a:gd name="connsiteX7" fmla="*/ 5795889 w 9222597"/>
              <a:gd name="connsiteY7" fmla="*/ 503619 h 4945289"/>
              <a:gd name="connsiteX8" fmla="*/ 6096972 w 9222597"/>
              <a:gd name="connsiteY8" fmla="*/ 511053 h 4945289"/>
              <a:gd name="connsiteX9" fmla="*/ 6322959 w 9222597"/>
              <a:gd name="connsiteY9" fmla="*/ 581678 h 4945289"/>
              <a:gd name="connsiteX10" fmla="*/ 6546737 w 9222597"/>
              <a:gd name="connsiteY10" fmla="*/ 425561 h 4945289"/>
              <a:gd name="connsiteX11" fmla="*/ 6743742 w 9222597"/>
              <a:gd name="connsiteY11" fmla="*/ 362372 h 4945289"/>
              <a:gd name="connsiteX12" fmla="*/ 6847820 w 9222597"/>
              <a:gd name="connsiteY12" fmla="*/ 306616 h 4945289"/>
              <a:gd name="connsiteX13" fmla="*/ 7057718 w 9222597"/>
              <a:gd name="connsiteY13" fmla="*/ 9724 h 4945289"/>
              <a:gd name="connsiteX14" fmla="*/ 7314224 w 9222597"/>
              <a:gd name="connsiteY14" fmla="*/ 17718 h 4945289"/>
              <a:gd name="connsiteX15" fmla="*/ 7472367 w 9222597"/>
              <a:gd name="connsiteY15" fmla="*/ 142669 h 4945289"/>
              <a:gd name="connsiteX16" fmla="*/ 7721926 w 9222597"/>
              <a:gd name="connsiteY16" fmla="*/ 365535 h 4945289"/>
              <a:gd name="connsiteX17" fmla="*/ 7891147 w 9222597"/>
              <a:gd name="connsiteY17" fmla="*/ 810778 h 4945289"/>
              <a:gd name="connsiteX18" fmla="*/ 8004028 w 9222597"/>
              <a:gd name="connsiteY18" fmla="*/ 944329 h 4945289"/>
              <a:gd name="connsiteX19" fmla="*/ 8252084 w 9222597"/>
              <a:gd name="connsiteY19" fmla="*/ 1221568 h 4945289"/>
              <a:gd name="connsiteX20" fmla="*/ 8354223 w 9222597"/>
              <a:gd name="connsiteY20" fmla="*/ 1255614 h 4945289"/>
              <a:gd name="connsiteX21" fmla="*/ 8495275 w 9222597"/>
              <a:gd name="connsiteY21" fmla="*/ 1367482 h 4945289"/>
              <a:gd name="connsiteX22" fmla="*/ 8722051 w 9222597"/>
              <a:gd name="connsiteY22" fmla="*/ 1305064 h 4945289"/>
              <a:gd name="connsiteX23" fmla="*/ 8964838 w 9222597"/>
              <a:gd name="connsiteY23" fmla="*/ 1485432 h 4945289"/>
              <a:gd name="connsiteX24" fmla="*/ 9209650 w 9222597"/>
              <a:gd name="connsiteY24" fmla="*/ 1380859 h 4945289"/>
              <a:gd name="connsiteX25" fmla="*/ 9222565 w 9222597"/>
              <a:gd name="connsiteY25" fmla="*/ 4897664 h 4945289"/>
              <a:gd name="connsiteX26" fmla="*/ 30940 w 9222597"/>
              <a:gd name="connsiteY26" fmla="*/ 4945289 h 4945289"/>
              <a:gd name="connsiteX27" fmla="*/ 1208 w 9222597"/>
              <a:gd name="connsiteY27" fmla="*/ 3327201 h 4945289"/>
              <a:gd name="connsiteX28" fmla="*/ 239332 w 9222597"/>
              <a:gd name="connsiteY28" fmla="*/ 3136701 h 4945289"/>
              <a:gd name="connsiteX29" fmla="*/ 477457 w 9222597"/>
              <a:gd name="connsiteY29" fmla="*/ 3012876 h 4945289"/>
              <a:gd name="connsiteX30" fmla="*/ 629857 w 9222597"/>
              <a:gd name="connsiteY30" fmla="*/ 2727126 h 4945289"/>
              <a:gd name="connsiteX31" fmla="*/ 1039431 w 9222597"/>
              <a:gd name="connsiteY31" fmla="*/ 2460426 h 4945289"/>
              <a:gd name="connsiteX32" fmla="*/ 1525206 w 9222597"/>
              <a:gd name="connsiteY32" fmla="*/ 2374701 h 4945289"/>
              <a:gd name="connsiteX33" fmla="*/ 1963356 w 9222597"/>
              <a:gd name="connsiteY33" fmla="*/ 2222301 h 4945289"/>
              <a:gd name="connsiteX34" fmla="*/ 2382455 w 9222597"/>
              <a:gd name="connsiteY34" fmla="*/ 1927026 h 4945289"/>
              <a:gd name="connsiteX35" fmla="*/ 2887280 w 9222597"/>
              <a:gd name="connsiteY35" fmla="*/ 2222301 h 4945289"/>
              <a:gd name="connsiteX36" fmla="*/ 3291484 w 9222597"/>
              <a:gd name="connsiteY36" fmla="*/ 1944989 h 4945289"/>
              <a:gd name="connsiteX0" fmla="*/ 3292264 w 9223377"/>
              <a:gd name="connsiteY0" fmla="*/ 1944989 h 4954814"/>
              <a:gd name="connsiteX1" fmla="*/ 3729976 w 9223377"/>
              <a:gd name="connsiteY1" fmla="*/ 1812029 h 4954814"/>
              <a:gd name="connsiteX2" fmla="*/ 4031059 w 9223377"/>
              <a:gd name="connsiteY2" fmla="*/ 1633610 h 4954814"/>
              <a:gd name="connsiteX3" fmla="*/ 4465956 w 9223377"/>
              <a:gd name="connsiteY3" fmla="*/ 1574136 h 4954814"/>
              <a:gd name="connsiteX4" fmla="*/ 4900854 w 9223377"/>
              <a:gd name="connsiteY4" fmla="*/ 1444039 h 4954814"/>
              <a:gd name="connsiteX5" fmla="*/ 5209371 w 9223377"/>
              <a:gd name="connsiteY5" fmla="*/ 1105785 h 4954814"/>
              <a:gd name="connsiteX6" fmla="*/ 5655420 w 9223377"/>
              <a:gd name="connsiteY6" fmla="*/ 756380 h 4954814"/>
              <a:gd name="connsiteX7" fmla="*/ 5796669 w 9223377"/>
              <a:gd name="connsiteY7" fmla="*/ 503619 h 4954814"/>
              <a:gd name="connsiteX8" fmla="*/ 6097752 w 9223377"/>
              <a:gd name="connsiteY8" fmla="*/ 511053 h 4954814"/>
              <a:gd name="connsiteX9" fmla="*/ 6323739 w 9223377"/>
              <a:gd name="connsiteY9" fmla="*/ 581678 h 4954814"/>
              <a:gd name="connsiteX10" fmla="*/ 6547517 w 9223377"/>
              <a:gd name="connsiteY10" fmla="*/ 425561 h 4954814"/>
              <a:gd name="connsiteX11" fmla="*/ 6744522 w 9223377"/>
              <a:gd name="connsiteY11" fmla="*/ 362372 h 4954814"/>
              <a:gd name="connsiteX12" fmla="*/ 6848600 w 9223377"/>
              <a:gd name="connsiteY12" fmla="*/ 306616 h 4954814"/>
              <a:gd name="connsiteX13" fmla="*/ 7058498 w 9223377"/>
              <a:gd name="connsiteY13" fmla="*/ 9724 h 4954814"/>
              <a:gd name="connsiteX14" fmla="*/ 7315004 w 9223377"/>
              <a:gd name="connsiteY14" fmla="*/ 17718 h 4954814"/>
              <a:gd name="connsiteX15" fmla="*/ 7473147 w 9223377"/>
              <a:gd name="connsiteY15" fmla="*/ 142669 h 4954814"/>
              <a:gd name="connsiteX16" fmla="*/ 7722706 w 9223377"/>
              <a:gd name="connsiteY16" fmla="*/ 365535 h 4954814"/>
              <a:gd name="connsiteX17" fmla="*/ 7891927 w 9223377"/>
              <a:gd name="connsiteY17" fmla="*/ 810778 h 4954814"/>
              <a:gd name="connsiteX18" fmla="*/ 8004808 w 9223377"/>
              <a:gd name="connsiteY18" fmla="*/ 944329 h 4954814"/>
              <a:gd name="connsiteX19" fmla="*/ 8252864 w 9223377"/>
              <a:gd name="connsiteY19" fmla="*/ 1221568 h 4954814"/>
              <a:gd name="connsiteX20" fmla="*/ 8355003 w 9223377"/>
              <a:gd name="connsiteY20" fmla="*/ 1255614 h 4954814"/>
              <a:gd name="connsiteX21" fmla="*/ 8496055 w 9223377"/>
              <a:gd name="connsiteY21" fmla="*/ 1367482 h 4954814"/>
              <a:gd name="connsiteX22" fmla="*/ 8722831 w 9223377"/>
              <a:gd name="connsiteY22" fmla="*/ 1305064 h 4954814"/>
              <a:gd name="connsiteX23" fmla="*/ 8965618 w 9223377"/>
              <a:gd name="connsiteY23" fmla="*/ 1485432 h 4954814"/>
              <a:gd name="connsiteX24" fmla="*/ 9210430 w 9223377"/>
              <a:gd name="connsiteY24" fmla="*/ 1380859 h 4954814"/>
              <a:gd name="connsiteX25" fmla="*/ 9223345 w 9223377"/>
              <a:gd name="connsiteY25" fmla="*/ 4897664 h 4954814"/>
              <a:gd name="connsiteX26" fmla="*/ 3145 w 9223377"/>
              <a:gd name="connsiteY26" fmla="*/ 4954814 h 4954814"/>
              <a:gd name="connsiteX27" fmla="*/ 1988 w 9223377"/>
              <a:gd name="connsiteY27" fmla="*/ 3327201 h 4954814"/>
              <a:gd name="connsiteX28" fmla="*/ 240112 w 9223377"/>
              <a:gd name="connsiteY28" fmla="*/ 3136701 h 4954814"/>
              <a:gd name="connsiteX29" fmla="*/ 478237 w 9223377"/>
              <a:gd name="connsiteY29" fmla="*/ 3012876 h 4954814"/>
              <a:gd name="connsiteX30" fmla="*/ 630637 w 9223377"/>
              <a:gd name="connsiteY30" fmla="*/ 2727126 h 4954814"/>
              <a:gd name="connsiteX31" fmla="*/ 1040211 w 9223377"/>
              <a:gd name="connsiteY31" fmla="*/ 2460426 h 4954814"/>
              <a:gd name="connsiteX32" fmla="*/ 1525986 w 9223377"/>
              <a:gd name="connsiteY32" fmla="*/ 2374701 h 4954814"/>
              <a:gd name="connsiteX33" fmla="*/ 1964136 w 9223377"/>
              <a:gd name="connsiteY33" fmla="*/ 2222301 h 4954814"/>
              <a:gd name="connsiteX34" fmla="*/ 2383235 w 9223377"/>
              <a:gd name="connsiteY34" fmla="*/ 1927026 h 4954814"/>
              <a:gd name="connsiteX35" fmla="*/ 2888060 w 9223377"/>
              <a:gd name="connsiteY35" fmla="*/ 2222301 h 4954814"/>
              <a:gd name="connsiteX36" fmla="*/ 3292264 w 9223377"/>
              <a:gd name="connsiteY36" fmla="*/ 1944989 h 4954814"/>
              <a:gd name="connsiteX0" fmla="*/ 3298047 w 9229160"/>
              <a:gd name="connsiteY0" fmla="*/ 1944989 h 4954814"/>
              <a:gd name="connsiteX1" fmla="*/ 3735759 w 9229160"/>
              <a:gd name="connsiteY1" fmla="*/ 1812029 h 4954814"/>
              <a:gd name="connsiteX2" fmla="*/ 4036842 w 9229160"/>
              <a:gd name="connsiteY2" fmla="*/ 16336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897664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36842 w 9229160"/>
              <a:gd name="connsiteY2" fmla="*/ 16336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926239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926239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147303 w 9229160"/>
              <a:gd name="connsiteY3" fmla="*/ 1500572 h 4954814"/>
              <a:gd name="connsiteX4" fmla="*/ 4471739 w 9229160"/>
              <a:gd name="connsiteY4" fmla="*/ 1574136 h 4954814"/>
              <a:gd name="connsiteX5" fmla="*/ 4906637 w 9229160"/>
              <a:gd name="connsiteY5" fmla="*/ 1444039 h 4954814"/>
              <a:gd name="connsiteX6" fmla="*/ 5215154 w 9229160"/>
              <a:gd name="connsiteY6" fmla="*/ 1105785 h 4954814"/>
              <a:gd name="connsiteX7" fmla="*/ 5661203 w 9229160"/>
              <a:gd name="connsiteY7" fmla="*/ 756380 h 4954814"/>
              <a:gd name="connsiteX8" fmla="*/ 5802452 w 9229160"/>
              <a:gd name="connsiteY8" fmla="*/ 503619 h 4954814"/>
              <a:gd name="connsiteX9" fmla="*/ 6103535 w 9229160"/>
              <a:gd name="connsiteY9" fmla="*/ 511053 h 4954814"/>
              <a:gd name="connsiteX10" fmla="*/ 6329522 w 9229160"/>
              <a:gd name="connsiteY10" fmla="*/ 581678 h 4954814"/>
              <a:gd name="connsiteX11" fmla="*/ 6553300 w 9229160"/>
              <a:gd name="connsiteY11" fmla="*/ 425561 h 4954814"/>
              <a:gd name="connsiteX12" fmla="*/ 6750305 w 9229160"/>
              <a:gd name="connsiteY12" fmla="*/ 362372 h 4954814"/>
              <a:gd name="connsiteX13" fmla="*/ 6854383 w 9229160"/>
              <a:gd name="connsiteY13" fmla="*/ 306616 h 4954814"/>
              <a:gd name="connsiteX14" fmla="*/ 7064281 w 9229160"/>
              <a:gd name="connsiteY14" fmla="*/ 9724 h 4954814"/>
              <a:gd name="connsiteX15" fmla="*/ 7320787 w 9229160"/>
              <a:gd name="connsiteY15" fmla="*/ 17718 h 4954814"/>
              <a:gd name="connsiteX16" fmla="*/ 7478930 w 9229160"/>
              <a:gd name="connsiteY16" fmla="*/ 142669 h 4954814"/>
              <a:gd name="connsiteX17" fmla="*/ 7728489 w 9229160"/>
              <a:gd name="connsiteY17" fmla="*/ 365535 h 4954814"/>
              <a:gd name="connsiteX18" fmla="*/ 7897710 w 9229160"/>
              <a:gd name="connsiteY18" fmla="*/ 810778 h 4954814"/>
              <a:gd name="connsiteX19" fmla="*/ 8010591 w 9229160"/>
              <a:gd name="connsiteY19" fmla="*/ 944329 h 4954814"/>
              <a:gd name="connsiteX20" fmla="*/ 8258647 w 9229160"/>
              <a:gd name="connsiteY20" fmla="*/ 1221568 h 4954814"/>
              <a:gd name="connsiteX21" fmla="*/ 8360786 w 9229160"/>
              <a:gd name="connsiteY21" fmla="*/ 1255614 h 4954814"/>
              <a:gd name="connsiteX22" fmla="*/ 8501838 w 9229160"/>
              <a:gd name="connsiteY22" fmla="*/ 1367482 h 4954814"/>
              <a:gd name="connsiteX23" fmla="*/ 8728614 w 9229160"/>
              <a:gd name="connsiteY23" fmla="*/ 1305064 h 4954814"/>
              <a:gd name="connsiteX24" fmla="*/ 8971401 w 9229160"/>
              <a:gd name="connsiteY24" fmla="*/ 1485432 h 4954814"/>
              <a:gd name="connsiteX25" fmla="*/ 9216213 w 9229160"/>
              <a:gd name="connsiteY25" fmla="*/ 1380859 h 4954814"/>
              <a:gd name="connsiteX26" fmla="*/ 9229128 w 9229160"/>
              <a:gd name="connsiteY26" fmla="*/ 4926239 h 4954814"/>
              <a:gd name="connsiteX27" fmla="*/ 8928 w 9229160"/>
              <a:gd name="connsiteY27" fmla="*/ 4954814 h 4954814"/>
              <a:gd name="connsiteX28" fmla="*/ 7771 w 9229160"/>
              <a:gd name="connsiteY28" fmla="*/ 3327201 h 4954814"/>
              <a:gd name="connsiteX29" fmla="*/ 245895 w 9229160"/>
              <a:gd name="connsiteY29" fmla="*/ 3136701 h 4954814"/>
              <a:gd name="connsiteX30" fmla="*/ 484020 w 9229160"/>
              <a:gd name="connsiteY30" fmla="*/ 3012876 h 4954814"/>
              <a:gd name="connsiteX31" fmla="*/ 636420 w 9229160"/>
              <a:gd name="connsiteY31" fmla="*/ 2727126 h 4954814"/>
              <a:gd name="connsiteX32" fmla="*/ 1045994 w 9229160"/>
              <a:gd name="connsiteY32" fmla="*/ 2460426 h 4954814"/>
              <a:gd name="connsiteX33" fmla="*/ 1531769 w 9229160"/>
              <a:gd name="connsiteY33" fmla="*/ 2374701 h 4954814"/>
              <a:gd name="connsiteX34" fmla="*/ 1969919 w 9229160"/>
              <a:gd name="connsiteY34" fmla="*/ 2222301 h 4954814"/>
              <a:gd name="connsiteX35" fmla="*/ 2389018 w 9229160"/>
              <a:gd name="connsiteY35" fmla="*/ 1927026 h 4954814"/>
              <a:gd name="connsiteX36" fmla="*/ 2893843 w 9229160"/>
              <a:gd name="connsiteY36" fmla="*/ 2222301 h 4954814"/>
              <a:gd name="connsiteX37" fmla="*/ 3298047 w 9229160"/>
              <a:gd name="connsiteY37"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254250 w 9229160"/>
              <a:gd name="connsiteY3" fmla="*/ 1559393 h 4954814"/>
              <a:gd name="connsiteX4" fmla="*/ 4471739 w 9229160"/>
              <a:gd name="connsiteY4" fmla="*/ 1574136 h 4954814"/>
              <a:gd name="connsiteX5" fmla="*/ 4906637 w 9229160"/>
              <a:gd name="connsiteY5" fmla="*/ 1444039 h 4954814"/>
              <a:gd name="connsiteX6" fmla="*/ 5215154 w 9229160"/>
              <a:gd name="connsiteY6" fmla="*/ 1105785 h 4954814"/>
              <a:gd name="connsiteX7" fmla="*/ 5661203 w 9229160"/>
              <a:gd name="connsiteY7" fmla="*/ 756380 h 4954814"/>
              <a:gd name="connsiteX8" fmla="*/ 5802452 w 9229160"/>
              <a:gd name="connsiteY8" fmla="*/ 503619 h 4954814"/>
              <a:gd name="connsiteX9" fmla="*/ 6103535 w 9229160"/>
              <a:gd name="connsiteY9" fmla="*/ 511053 h 4954814"/>
              <a:gd name="connsiteX10" fmla="*/ 6329522 w 9229160"/>
              <a:gd name="connsiteY10" fmla="*/ 581678 h 4954814"/>
              <a:gd name="connsiteX11" fmla="*/ 6553300 w 9229160"/>
              <a:gd name="connsiteY11" fmla="*/ 425561 h 4954814"/>
              <a:gd name="connsiteX12" fmla="*/ 6750305 w 9229160"/>
              <a:gd name="connsiteY12" fmla="*/ 362372 h 4954814"/>
              <a:gd name="connsiteX13" fmla="*/ 6854383 w 9229160"/>
              <a:gd name="connsiteY13" fmla="*/ 306616 h 4954814"/>
              <a:gd name="connsiteX14" fmla="*/ 7064281 w 9229160"/>
              <a:gd name="connsiteY14" fmla="*/ 9724 h 4954814"/>
              <a:gd name="connsiteX15" fmla="*/ 7320787 w 9229160"/>
              <a:gd name="connsiteY15" fmla="*/ 17718 h 4954814"/>
              <a:gd name="connsiteX16" fmla="*/ 7478930 w 9229160"/>
              <a:gd name="connsiteY16" fmla="*/ 142669 h 4954814"/>
              <a:gd name="connsiteX17" fmla="*/ 7728489 w 9229160"/>
              <a:gd name="connsiteY17" fmla="*/ 365535 h 4954814"/>
              <a:gd name="connsiteX18" fmla="*/ 7897710 w 9229160"/>
              <a:gd name="connsiteY18" fmla="*/ 810778 h 4954814"/>
              <a:gd name="connsiteX19" fmla="*/ 8010591 w 9229160"/>
              <a:gd name="connsiteY19" fmla="*/ 944329 h 4954814"/>
              <a:gd name="connsiteX20" fmla="*/ 8258647 w 9229160"/>
              <a:gd name="connsiteY20" fmla="*/ 1221568 h 4954814"/>
              <a:gd name="connsiteX21" fmla="*/ 8360786 w 9229160"/>
              <a:gd name="connsiteY21" fmla="*/ 1255614 h 4954814"/>
              <a:gd name="connsiteX22" fmla="*/ 8501838 w 9229160"/>
              <a:gd name="connsiteY22" fmla="*/ 1367482 h 4954814"/>
              <a:gd name="connsiteX23" fmla="*/ 8728614 w 9229160"/>
              <a:gd name="connsiteY23" fmla="*/ 1305064 h 4954814"/>
              <a:gd name="connsiteX24" fmla="*/ 8971401 w 9229160"/>
              <a:gd name="connsiteY24" fmla="*/ 1485432 h 4954814"/>
              <a:gd name="connsiteX25" fmla="*/ 9216213 w 9229160"/>
              <a:gd name="connsiteY25" fmla="*/ 1380859 h 4954814"/>
              <a:gd name="connsiteX26" fmla="*/ 9229128 w 9229160"/>
              <a:gd name="connsiteY26" fmla="*/ 4926239 h 4954814"/>
              <a:gd name="connsiteX27" fmla="*/ 8928 w 9229160"/>
              <a:gd name="connsiteY27" fmla="*/ 4954814 h 4954814"/>
              <a:gd name="connsiteX28" fmla="*/ 7771 w 9229160"/>
              <a:gd name="connsiteY28" fmla="*/ 3327201 h 4954814"/>
              <a:gd name="connsiteX29" fmla="*/ 245895 w 9229160"/>
              <a:gd name="connsiteY29" fmla="*/ 3136701 h 4954814"/>
              <a:gd name="connsiteX30" fmla="*/ 484020 w 9229160"/>
              <a:gd name="connsiteY30" fmla="*/ 3012876 h 4954814"/>
              <a:gd name="connsiteX31" fmla="*/ 636420 w 9229160"/>
              <a:gd name="connsiteY31" fmla="*/ 2727126 h 4954814"/>
              <a:gd name="connsiteX32" fmla="*/ 1045994 w 9229160"/>
              <a:gd name="connsiteY32" fmla="*/ 2460426 h 4954814"/>
              <a:gd name="connsiteX33" fmla="*/ 1531769 w 9229160"/>
              <a:gd name="connsiteY33" fmla="*/ 2374701 h 4954814"/>
              <a:gd name="connsiteX34" fmla="*/ 1969919 w 9229160"/>
              <a:gd name="connsiteY34" fmla="*/ 2222301 h 4954814"/>
              <a:gd name="connsiteX35" fmla="*/ 2389018 w 9229160"/>
              <a:gd name="connsiteY35" fmla="*/ 1927026 h 4954814"/>
              <a:gd name="connsiteX36" fmla="*/ 2893843 w 9229160"/>
              <a:gd name="connsiteY36" fmla="*/ 2222301 h 4954814"/>
              <a:gd name="connsiteX37" fmla="*/ 3298047 w 9229160"/>
              <a:gd name="connsiteY37" fmla="*/ 1944989 h 4954814"/>
              <a:gd name="connsiteX0" fmla="*/ 3298047 w 9848214"/>
              <a:gd name="connsiteY0" fmla="*/ 1944989 h 4954814"/>
              <a:gd name="connsiteX1" fmla="*/ 3735759 w 9848214"/>
              <a:gd name="connsiteY1" fmla="*/ 1812029 h 4954814"/>
              <a:gd name="connsiteX2" fmla="*/ 4055892 w 9848214"/>
              <a:gd name="connsiteY2" fmla="*/ 1519310 h 4954814"/>
              <a:gd name="connsiteX3" fmla="*/ 4254250 w 9848214"/>
              <a:gd name="connsiteY3" fmla="*/ 1559393 h 4954814"/>
              <a:gd name="connsiteX4" fmla="*/ 4471739 w 9848214"/>
              <a:gd name="connsiteY4" fmla="*/ 1574136 h 4954814"/>
              <a:gd name="connsiteX5" fmla="*/ 4906637 w 9848214"/>
              <a:gd name="connsiteY5" fmla="*/ 1444039 h 4954814"/>
              <a:gd name="connsiteX6" fmla="*/ 5215154 w 9848214"/>
              <a:gd name="connsiteY6" fmla="*/ 1105785 h 4954814"/>
              <a:gd name="connsiteX7" fmla="*/ 5661203 w 9848214"/>
              <a:gd name="connsiteY7" fmla="*/ 756380 h 4954814"/>
              <a:gd name="connsiteX8" fmla="*/ 5802452 w 9848214"/>
              <a:gd name="connsiteY8" fmla="*/ 503619 h 4954814"/>
              <a:gd name="connsiteX9" fmla="*/ 6103535 w 9848214"/>
              <a:gd name="connsiteY9" fmla="*/ 511053 h 4954814"/>
              <a:gd name="connsiteX10" fmla="*/ 6329522 w 9848214"/>
              <a:gd name="connsiteY10" fmla="*/ 581678 h 4954814"/>
              <a:gd name="connsiteX11" fmla="*/ 6553300 w 9848214"/>
              <a:gd name="connsiteY11" fmla="*/ 425561 h 4954814"/>
              <a:gd name="connsiteX12" fmla="*/ 6750305 w 9848214"/>
              <a:gd name="connsiteY12" fmla="*/ 362372 h 4954814"/>
              <a:gd name="connsiteX13" fmla="*/ 6854383 w 9848214"/>
              <a:gd name="connsiteY13" fmla="*/ 306616 h 4954814"/>
              <a:gd name="connsiteX14" fmla="*/ 7064281 w 9848214"/>
              <a:gd name="connsiteY14" fmla="*/ 9724 h 4954814"/>
              <a:gd name="connsiteX15" fmla="*/ 7320787 w 9848214"/>
              <a:gd name="connsiteY15" fmla="*/ 17718 h 4954814"/>
              <a:gd name="connsiteX16" fmla="*/ 7478930 w 9848214"/>
              <a:gd name="connsiteY16" fmla="*/ 142669 h 4954814"/>
              <a:gd name="connsiteX17" fmla="*/ 7728489 w 9848214"/>
              <a:gd name="connsiteY17" fmla="*/ 365535 h 4954814"/>
              <a:gd name="connsiteX18" fmla="*/ 7897710 w 9848214"/>
              <a:gd name="connsiteY18" fmla="*/ 810778 h 4954814"/>
              <a:gd name="connsiteX19" fmla="*/ 8010591 w 9848214"/>
              <a:gd name="connsiteY19" fmla="*/ 944329 h 4954814"/>
              <a:gd name="connsiteX20" fmla="*/ 8258647 w 9848214"/>
              <a:gd name="connsiteY20" fmla="*/ 1221568 h 4954814"/>
              <a:gd name="connsiteX21" fmla="*/ 8360786 w 9848214"/>
              <a:gd name="connsiteY21" fmla="*/ 1255614 h 4954814"/>
              <a:gd name="connsiteX22" fmla="*/ 8501838 w 9848214"/>
              <a:gd name="connsiteY22" fmla="*/ 1367482 h 4954814"/>
              <a:gd name="connsiteX23" fmla="*/ 8728614 w 9848214"/>
              <a:gd name="connsiteY23" fmla="*/ 1305064 h 4954814"/>
              <a:gd name="connsiteX24" fmla="*/ 8971401 w 9848214"/>
              <a:gd name="connsiteY24" fmla="*/ 1485432 h 4954814"/>
              <a:gd name="connsiteX25" fmla="*/ 9229128 w 9848214"/>
              <a:gd name="connsiteY25" fmla="*/ 4926239 h 4954814"/>
              <a:gd name="connsiteX26" fmla="*/ 8928 w 9848214"/>
              <a:gd name="connsiteY26" fmla="*/ 4954814 h 4954814"/>
              <a:gd name="connsiteX27" fmla="*/ 7771 w 9848214"/>
              <a:gd name="connsiteY27" fmla="*/ 3327201 h 4954814"/>
              <a:gd name="connsiteX28" fmla="*/ 245895 w 9848214"/>
              <a:gd name="connsiteY28" fmla="*/ 3136701 h 4954814"/>
              <a:gd name="connsiteX29" fmla="*/ 484020 w 9848214"/>
              <a:gd name="connsiteY29" fmla="*/ 3012876 h 4954814"/>
              <a:gd name="connsiteX30" fmla="*/ 636420 w 9848214"/>
              <a:gd name="connsiteY30" fmla="*/ 2727126 h 4954814"/>
              <a:gd name="connsiteX31" fmla="*/ 1045994 w 9848214"/>
              <a:gd name="connsiteY31" fmla="*/ 2460426 h 4954814"/>
              <a:gd name="connsiteX32" fmla="*/ 1531769 w 9848214"/>
              <a:gd name="connsiteY32" fmla="*/ 2374701 h 4954814"/>
              <a:gd name="connsiteX33" fmla="*/ 1969919 w 9848214"/>
              <a:gd name="connsiteY33" fmla="*/ 2222301 h 4954814"/>
              <a:gd name="connsiteX34" fmla="*/ 2389018 w 9848214"/>
              <a:gd name="connsiteY34" fmla="*/ 1927026 h 4954814"/>
              <a:gd name="connsiteX35" fmla="*/ 2893843 w 9848214"/>
              <a:gd name="connsiteY35" fmla="*/ 2222301 h 4954814"/>
              <a:gd name="connsiteX36" fmla="*/ 3298047 w 9848214"/>
              <a:gd name="connsiteY36" fmla="*/ 1944989 h 4954814"/>
              <a:gd name="connsiteX0" fmla="*/ 3298047 w 9793452"/>
              <a:gd name="connsiteY0" fmla="*/ 1944989 h 4954814"/>
              <a:gd name="connsiteX1" fmla="*/ 3735759 w 9793452"/>
              <a:gd name="connsiteY1" fmla="*/ 1812029 h 4954814"/>
              <a:gd name="connsiteX2" fmla="*/ 4055892 w 9793452"/>
              <a:gd name="connsiteY2" fmla="*/ 1519310 h 4954814"/>
              <a:gd name="connsiteX3" fmla="*/ 4254250 w 9793452"/>
              <a:gd name="connsiteY3" fmla="*/ 1559393 h 4954814"/>
              <a:gd name="connsiteX4" fmla="*/ 4471739 w 9793452"/>
              <a:gd name="connsiteY4" fmla="*/ 1574136 h 4954814"/>
              <a:gd name="connsiteX5" fmla="*/ 4906637 w 9793452"/>
              <a:gd name="connsiteY5" fmla="*/ 1444039 h 4954814"/>
              <a:gd name="connsiteX6" fmla="*/ 5215154 w 9793452"/>
              <a:gd name="connsiteY6" fmla="*/ 1105785 h 4954814"/>
              <a:gd name="connsiteX7" fmla="*/ 5661203 w 9793452"/>
              <a:gd name="connsiteY7" fmla="*/ 756380 h 4954814"/>
              <a:gd name="connsiteX8" fmla="*/ 5802452 w 9793452"/>
              <a:gd name="connsiteY8" fmla="*/ 503619 h 4954814"/>
              <a:gd name="connsiteX9" fmla="*/ 6103535 w 9793452"/>
              <a:gd name="connsiteY9" fmla="*/ 511053 h 4954814"/>
              <a:gd name="connsiteX10" fmla="*/ 6329522 w 9793452"/>
              <a:gd name="connsiteY10" fmla="*/ 581678 h 4954814"/>
              <a:gd name="connsiteX11" fmla="*/ 6553300 w 9793452"/>
              <a:gd name="connsiteY11" fmla="*/ 425561 h 4954814"/>
              <a:gd name="connsiteX12" fmla="*/ 6750305 w 9793452"/>
              <a:gd name="connsiteY12" fmla="*/ 362372 h 4954814"/>
              <a:gd name="connsiteX13" fmla="*/ 6854383 w 9793452"/>
              <a:gd name="connsiteY13" fmla="*/ 306616 h 4954814"/>
              <a:gd name="connsiteX14" fmla="*/ 7064281 w 9793452"/>
              <a:gd name="connsiteY14" fmla="*/ 9724 h 4954814"/>
              <a:gd name="connsiteX15" fmla="*/ 7320787 w 9793452"/>
              <a:gd name="connsiteY15" fmla="*/ 17718 h 4954814"/>
              <a:gd name="connsiteX16" fmla="*/ 7478930 w 9793452"/>
              <a:gd name="connsiteY16" fmla="*/ 142669 h 4954814"/>
              <a:gd name="connsiteX17" fmla="*/ 7728489 w 9793452"/>
              <a:gd name="connsiteY17" fmla="*/ 365535 h 4954814"/>
              <a:gd name="connsiteX18" fmla="*/ 7897710 w 9793452"/>
              <a:gd name="connsiteY18" fmla="*/ 810778 h 4954814"/>
              <a:gd name="connsiteX19" fmla="*/ 8010591 w 9793452"/>
              <a:gd name="connsiteY19" fmla="*/ 944329 h 4954814"/>
              <a:gd name="connsiteX20" fmla="*/ 8258647 w 9793452"/>
              <a:gd name="connsiteY20" fmla="*/ 1221568 h 4954814"/>
              <a:gd name="connsiteX21" fmla="*/ 8360786 w 9793452"/>
              <a:gd name="connsiteY21" fmla="*/ 1255614 h 4954814"/>
              <a:gd name="connsiteX22" fmla="*/ 8501838 w 9793452"/>
              <a:gd name="connsiteY22" fmla="*/ 1367482 h 4954814"/>
              <a:gd name="connsiteX23" fmla="*/ 8728614 w 9793452"/>
              <a:gd name="connsiteY23" fmla="*/ 1305064 h 4954814"/>
              <a:gd name="connsiteX24" fmla="*/ 8704701 w 9793452"/>
              <a:gd name="connsiteY24" fmla="*/ 2056932 h 4954814"/>
              <a:gd name="connsiteX25" fmla="*/ 9229128 w 9793452"/>
              <a:gd name="connsiteY25" fmla="*/ 4926239 h 4954814"/>
              <a:gd name="connsiteX26" fmla="*/ 8928 w 9793452"/>
              <a:gd name="connsiteY26" fmla="*/ 4954814 h 4954814"/>
              <a:gd name="connsiteX27" fmla="*/ 7771 w 9793452"/>
              <a:gd name="connsiteY27" fmla="*/ 3327201 h 4954814"/>
              <a:gd name="connsiteX28" fmla="*/ 245895 w 9793452"/>
              <a:gd name="connsiteY28" fmla="*/ 3136701 h 4954814"/>
              <a:gd name="connsiteX29" fmla="*/ 484020 w 9793452"/>
              <a:gd name="connsiteY29" fmla="*/ 3012876 h 4954814"/>
              <a:gd name="connsiteX30" fmla="*/ 636420 w 9793452"/>
              <a:gd name="connsiteY30" fmla="*/ 2727126 h 4954814"/>
              <a:gd name="connsiteX31" fmla="*/ 1045994 w 9793452"/>
              <a:gd name="connsiteY31" fmla="*/ 2460426 h 4954814"/>
              <a:gd name="connsiteX32" fmla="*/ 1531769 w 9793452"/>
              <a:gd name="connsiteY32" fmla="*/ 2374701 h 4954814"/>
              <a:gd name="connsiteX33" fmla="*/ 1969919 w 9793452"/>
              <a:gd name="connsiteY33" fmla="*/ 2222301 h 4954814"/>
              <a:gd name="connsiteX34" fmla="*/ 2389018 w 9793452"/>
              <a:gd name="connsiteY34" fmla="*/ 1927026 h 4954814"/>
              <a:gd name="connsiteX35" fmla="*/ 2893843 w 9793452"/>
              <a:gd name="connsiteY35" fmla="*/ 2222301 h 4954814"/>
              <a:gd name="connsiteX36" fmla="*/ 3298047 w 9793452"/>
              <a:gd name="connsiteY36" fmla="*/ 1944989 h 4954814"/>
              <a:gd name="connsiteX0" fmla="*/ 3298047 w 9782540"/>
              <a:gd name="connsiteY0" fmla="*/ 1944989 h 4954814"/>
              <a:gd name="connsiteX1" fmla="*/ 3735759 w 9782540"/>
              <a:gd name="connsiteY1" fmla="*/ 1812029 h 4954814"/>
              <a:gd name="connsiteX2" fmla="*/ 4055892 w 9782540"/>
              <a:gd name="connsiteY2" fmla="*/ 1519310 h 4954814"/>
              <a:gd name="connsiteX3" fmla="*/ 4254250 w 9782540"/>
              <a:gd name="connsiteY3" fmla="*/ 1559393 h 4954814"/>
              <a:gd name="connsiteX4" fmla="*/ 4471739 w 9782540"/>
              <a:gd name="connsiteY4" fmla="*/ 1574136 h 4954814"/>
              <a:gd name="connsiteX5" fmla="*/ 4906637 w 9782540"/>
              <a:gd name="connsiteY5" fmla="*/ 1444039 h 4954814"/>
              <a:gd name="connsiteX6" fmla="*/ 5215154 w 9782540"/>
              <a:gd name="connsiteY6" fmla="*/ 1105785 h 4954814"/>
              <a:gd name="connsiteX7" fmla="*/ 5661203 w 9782540"/>
              <a:gd name="connsiteY7" fmla="*/ 756380 h 4954814"/>
              <a:gd name="connsiteX8" fmla="*/ 5802452 w 9782540"/>
              <a:gd name="connsiteY8" fmla="*/ 503619 h 4954814"/>
              <a:gd name="connsiteX9" fmla="*/ 6103535 w 9782540"/>
              <a:gd name="connsiteY9" fmla="*/ 511053 h 4954814"/>
              <a:gd name="connsiteX10" fmla="*/ 6329522 w 9782540"/>
              <a:gd name="connsiteY10" fmla="*/ 581678 h 4954814"/>
              <a:gd name="connsiteX11" fmla="*/ 6553300 w 9782540"/>
              <a:gd name="connsiteY11" fmla="*/ 425561 h 4954814"/>
              <a:gd name="connsiteX12" fmla="*/ 6750305 w 9782540"/>
              <a:gd name="connsiteY12" fmla="*/ 362372 h 4954814"/>
              <a:gd name="connsiteX13" fmla="*/ 6854383 w 9782540"/>
              <a:gd name="connsiteY13" fmla="*/ 306616 h 4954814"/>
              <a:gd name="connsiteX14" fmla="*/ 7064281 w 9782540"/>
              <a:gd name="connsiteY14" fmla="*/ 9724 h 4954814"/>
              <a:gd name="connsiteX15" fmla="*/ 7320787 w 9782540"/>
              <a:gd name="connsiteY15" fmla="*/ 17718 h 4954814"/>
              <a:gd name="connsiteX16" fmla="*/ 7478930 w 9782540"/>
              <a:gd name="connsiteY16" fmla="*/ 142669 h 4954814"/>
              <a:gd name="connsiteX17" fmla="*/ 7728489 w 9782540"/>
              <a:gd name="connsiteY17" fmla="*/ 365535 h 4954814"/>
              <a:gd name="connsiteX18" fmla="*/ 7897710 w 9782540"/>
              <a:gd name="connsiteY18" fmla="*/ 810778 h 4954814"/>
              <a:gd name="connsiteX19" fmla="*/ 8010591 w 9782540"/>
              <a:gd name="connsiteY19" fmla="*/ 944329 h 4954814"/>
              <a:gd name="connsiteX20" fmla="*/ 8258647 w 9782540"/>
              <a:gd name="connsiteY20" fmla="*/ 1221568 h 4954814"/>
              <a:gd name="connsiteX21" fmla="*/ 8360786 w 9782540"/>
              <a:gd name="connsiteY21" fmla="*/ 1255614 h 4954814"/>
              <a:gd name="connsiteX22" fmla="*/ 8501838 w 9782540"/>
              <a:gd name="connsiteY22" fmla="*/ 1367482 h 4954814"/>
              <a:gd name="connsiteX23" fmla="*/ 8728614 w 9782540"/>
              <a:gd name="connsiteY23" fmla="*/ 1305064 h 4954814"/>
              <a:gd name="connsiteX24" fmla="*/ 8704701 w 9782540"/>
              <a:gd name="connsiteY24" fmla="*/ 2056932 h 4954814"/>
              <a:gd name="connsiteX25" fmla="*/ 9229128 w 9782540"/>
              <a:gd name="connsiteY25" fmla="*/ 4926239 h 4954814"/>
              <a:gd name="connsiteX26" fmla="*/ 8928 w 9782540"/>
              <a:gd name="connsiteY26" fmla="*/ 4954814 h 4954814"/>
              <a:gd name="connsiteX27" fmla="*/ 7771 w 9782540"/>
              <a:gd name="connsiteY27" fmla="*/ 3327201 h 4954814"/>
              <a:gd name="connsiteX28" fmla="*/ 245895 w 9782540"/>
              <a:gd name="connsiteY28" fmla="*/ 3136701 h 4954814"/>
              <a:gd name="connsiteX29" fmla="*/ 484020 w 9782540"/>
              <a:gd name="connsiteY29" fmla="*/ 3012876 h 4954814"/>
              <a:gd name="connsiteX30" fmla="*/ 636420 w 9782540"/>
              <a:gd name="connsiteY30" fmla="*/ 2727126 h 4954814"/>
              <a:gd name="connsiteX31" fmla="*/ 1045994 w 9782540"/>
              <a:gd name="connsiteY31" fmla="*/ 2460426 h 4954814"/>
              <a:gd name="connsiteX32" fmla="*/ 1531769 w 9782540"/>
              <a:gd name="connsiteY32" fmla="*/ 2374701 h 4954814"/>
              <a:gd name="connsiteX33" fmla="*/ 1969919 w 9782540"/>
              <a:gd name="connsiteY33" fmla="*/ 2222301 h 4954814"/>
              <a:gd name="connsiteX34" fmla="*/ 2389018 w 9782540"/>
              <a:gd name="connsiteY34" fmla="*/ 1927026 h 4954814"/>
              <a:gd name="connsiteX35" fmla="*/ 2893843 w 9782540"/>
              <a:gd name="connsiteY35" fmla="*/ 2222301 h 4954814"/>
              <a:gd name="connsiteX36" fmla="*/ 3298047 w 9782540"/>
              <a:gd name="connsiteY36" fmla="*/ 1944989 h 4954814"/>
              <a:gd name="connsiteX0" fmla="*/ 3298047 w 9786010"/>
              <a:gd name="connsiteY0" fmla="*/ 1944989 h 4954814"/>
              <a:gd name="connsiteX1" fmla="*/ 3735759 w 9786010"/>
              <a:gd name="connsiteY1" fmla="*/ 1812029 h 4954814"/>
              <a:gd name="connsiteX2" fmla="*/ 4055892 w 9786010"/>
              <a:gd name="connsiteY2" fmla="*/ 1519310 h 4954814"/>
              <a:gd name="connsiteX3" fmla="*/ 4254250 w 9786010"/>
              <a:gd name="connsiteY3" fmla="*/ 1559393 h 4954814"/>
              <a:gd name="connsiteX4" fmla="*/ 4471739 w 9786010"/>
              <a:gd name="connsiteY4" fmla="*/ 1574136 h 4954814"/>
              <a:gd name="connsiteX5" fmla="*/ 4906637 w 9786010"/>
              <a:gd name="connsiteY5" fmla="*/ 1444039 h 4954814"/>
              <a:gd name="connsiteX6" fmla="*/ 5215154 w 9786010"/>
              <a:gd name="connsiteY6" fmla="*/ 1105785 h 4954814"/>
              <a:gd name="connsiteX7" fmla="*/ 5661203 w 9786010"/>
              <a:gd name="connsiteY7" fmla="*/ 756380 h 4954814"/>
              <a:gd name="connsiteX8" fmla="*/ 5802452 w 9786010"/>
              <a:gd name="connsiteY8" fmla="*/ 503619 h 4954814"/>
              <a:gd name="connsiteX9" fmla="*/ 6103535 w 9786010"/>
              <a:gd name="connsiteY9" fmla="*/ 511053 h 4954814"/>
              <a:gd name="connsiteX10" fmla="*/ 6329522 w 9786010"/>
              <a:gd name="connsiteY10" fmla="*/ 581678 h 4954814"/>
              <a:gd name="connsiteX11" fmla="*/ 6553300 w 9786010"/>
              <a:gd name="connsiteY11" fmla="*/ 425561 h 4954814"/>
              <a:gd name="connsiteX12" fmla="*/ 6750305 w 9786010"/>
              <a:gd name="connsiteY12" fmla="*/ 362372 h 4954814"/>
              <a:gd name="connsiteX13" fmla="*/ 6854383 w 9786010"/>
              <a:gd name="connsiteY13" fmla="*/ 306616 h 4954814"/>
              <a:gd name="connsiteX14" fmla="*/ 7064281 w 9786010"/>
              <a:gd name="connsiteY14" fmla="*/ 9724 h 4954814"/>
              <a:gd name="connsiteX15" fmla="*/ 7320787 w 9786010"/>
              <a:gd name="connsiteY15" fmla="*/ 17718 h 4954814"/>
              <a:gd name="connsiteX16" fmla="*/ 7478930 w 9786010"/>
              <a:gd name="connsiteY16" fmla="*/ 142669 h 4954814"/>
              <a:gd name="connsiteX17" fmla="*/ 7728489 w 9786010"/>
              <a:gd name="connsiteY17" fmla="*/ 365535 h 4954814"/>
              <a:gd name="connsiteX18" fmla="*/ 7897710 w 9786010"/>
              <a:gd name="connsiteY18" fmla="*/ 810778 h 4954814"/>
              <a:gd name="connsiteX19" fmla="*/ 8010591 w 9786010"/>
              <a:gd name="connsiteY19" fmla="*/ 944329 h 4954814"/>
              <a:gd name="connsiteX20" fmla="*/ 8258647 w 9786010"/>
              <a:gd name="connsiteY20" fmla="*/ 1221568 h 4954814"/>
              <a:gd name="connsiteX21" fmla="*/ 8360786 w 9786010"/>
              <a:gd name="connsiteY21" fmla="*/ 1255614 h 4954814"/>
              <a:gd name="connsiteX22" fmla="*/ 8501838 w 9786010"/>
              <a:gd name="connsiteY22" fmla="*/ 1367482 h 4954814"/>
              <a:gd name="connsiteX23" fmla="*/ 8728614 w 9786010"/>
              <a:gd name="connsiteY23" fmla="*/ 1305064 h 4954814"/>
              <a:gd name="connsiteX24" fmla="*/ 8723751 w 9786010"/>
              <a:gd name="connsiteY24" fmla="*/ 2028357 h 4954814"/>
              <a:gd name="connsiteX25" fmla="*/ 9229128 w 9786010"/>
              <a:gd name="connsiteY25" fmla="*/ 4926239 h 4954814"/>
              <a:gd name="connsiteX26" fmla="*/ 8928 w 9786010"/>
              <a:gd name="connsiteY26" fmla="*/ 4954814 h 4954814"/>
              <a:gd name="connsiteX27" fmla="*/ 7771 w 9786010"/>
              <a:gd name="connsiteY27" fmla="*/ 3327201 h 4954814"/>
              <a:gd name="connsiteX28" fmla="*/ 245895 w 9786010"/>
              <a:gd name="connsiteY28" fmla="*/ 3136701 h 4954814"/>
              <a:gd name="connsiteX29" fmla="*/ 484020 w 9786010"/>
              <a:gd name="connsiteY29" fmla="*/ 3012876 h 4954814"/>
              <a:gd name="connsiteX30" fmla="*/ 636420 w 9786010"/>
              <a:gd name="connsiteY30" fmla="*/ 2727126 h 4954814"/>
              <a:gd name="connsiteX31" fmla="*/ 1045994 w 9786010"/>
              <a:gd name="connsiteY31" fmla="*/ 2460426 h 4954814"/>
              <a:gd name="connsiteX32" fmla="*/ 1531769 w 9786010"/>
              <a:gd name="connsiteY32" fmla="*/ 2374701 h 4954814"/>
              <a:gd name="connsiteX33" fmla="*/ 1969919 w 9786010"/>
              <a:gd name="connsiteY33" fmla="*/ 2222301 h 4954814"/>
              <a:gd name="connsiteX34" fmla="*/ 2389018 w 9786010"/>
              <a:gd name="connsiteY34" fmla="*/ 1927026 h 4954814"/>
              <a:gd name="connsiteX35" fmla="*/ 2893843 w 9786010"/>
              <a:gd name="connsiteY35" fmla="*/ 2222301 h 4954814"/>
              <a:gd name="connsiteX36" fmla="*/ 3298047 w 9786010"/>
              <a:gd name="connsiteY36" fmla="*/ 1944989 h 4954814"/>
              <a:gd name="connsiteX0" fmla="*/ 3298047 w 9387887"/>
              <a:gd name="connsiteY0" fmla="*/ 1944989 h 4954814"/>
              <a:gd name="connsiteX1" fmla="*/ 3735759 w 9387887"/>
              <a:gd name="connsiteY1" fmla="*/ 1812029 h 4954814"/>
              <a:gd name="connsiteX2" fmla="*/ 4055892 w 9387887"/>
              <a:gd name="connsiteY2" fmla="*/ 1519310 h 4954814"/>
              <a:gd name="connsiteX3" fmla="*/ 4254250 w 9387887"/>
              <a:gd name="connsiteY3" fmla="*/ 1559393 h 4954814"/>
              <a:gd name="connsiteX4" fmla="*/ 4471739 w 9387887"/>
              <a:gd name="connsiteY4" fmla="*/ 1574136 h 4954814"/>
              <a:gd name="connsiteX5" fmla="*/ 4906637 w 9387887"/>
              <a:gd name="connsiteY5" fmla="*/ 1444039 h 4954814"/>
              <a:gd name="connsiteX6" fmla="*/ 5215154 w 9387887"/>
              <a:gd name="connsiteY6" fmla="*/ 1105785 h 4954814"/>
              <a:gd name="connsiteX7" fmla="*/ 5661203 w 9387887"/>
              <a:gd name="connsiteY7" fmla="*/ 756380 h 4954814"/>
              <a:gd name="connsiteX8" fmla="*/ 5802452 w 9387887"/>
              <a:gd name="connsiteY8" fmla="*/ 503619 h 4954814"/>
              <a:gd name="connsiteX9" fmla="*/ 6103535 w 9387887"/>
              <a:gd name="connsiteY9" fmla="*/ 511053 h 4954814"/>
              <a:gd name="connsiteX10" fmla="*/ 6329522 w 9387887"/>
              <a:gd name="connsiteY10" fmla="*/ 581678 h 4954814"/>
              <a:gd name="connsiteX11" fmla="*/ 6553300 w 9387887"/>
              <a:gd name="connsiteY11" fmla="*/ 425561 h 4954814"/>
              <a:gd name="connsiteX12" fmla="*/ 6750305 w 9387887"/>
              <a:gd name="connsiteY12" fmla="*/ 362372 h 4954814"/>
              <a:gd name="connsiteX13" fmla="*/ 6854383 w 9387887"/>
              <a:gd name="connsiteY13" fmla="*/ 306616 h 4954814"/>
              <a:gd name="connsiteX14" fmla="*/ 7064281 w 9387887"/>
              <a:gd name="connsiteY14" fmla="*/ 9724 h 4954814"/>
              <a:gd name="connsiteX15" fmla="*/ 7320787 w 9387887"/>
              <a:gd name="connsiteY15" fmla="*/ 17718 h 4954814"/>
              <a:gd name="connsiteX16" fmla="*/ 7478930 w 9387887"/>
              <a:gd name="connsiteY16" fmla="*/ 142669 h 4954814"/>
              <a:gd name="connsiteX17" fmla="*/ 7728489 w 9387887"/>
              <a:gd name="connsiteY17" fmla="*/ 365535 h 4954814"/>
              <a:gd name="connsiteX18" fmla="*/ 7897710 w 9387887"/>
              <a:gd name="connsiteY18" fmla="*/ 810778 h 4954814"/>
              <a:gd name="connsiteX19" fmla="*/ 8010591 w 9387887"/>
              <a:gd name="connsiteY19" fmla="*/ 944329 h 4954814"/>
              <a:gd name="connsiteX20" fmla="*/ 8258647 w 9387887"/>
              <a:gd name="connsiteY20" fmla="*/ 1221568 h 4954814"/>
              <a:gd name="connsiteX21" fmla="*/ 8360786 w 9387887"/>
              <a:gd name="connsiteY21" fmla="*/ 1255614 h 4954814"/>
              <a:gd name="connsiteX22" fmla="*/ 8501838 w 9387887"/>
              <a:gd name="connsiteY22" fmla="*/ 1367482 h 4954814"/>
              <a:gd name="connsiteX23" fmla="*/ 8728614 w 9387887"/>
              <a:gd name="connsiteY23" fmla="*/ 1305064 h 4954814"/>
              <a:gd name="connsiteX24" fmla="*/ 8723751 w 9387887"/>
              <a:gd name="connsiteY24" fmla="*/ 2028357 h 4954814"/>
              <a:gd name="connsiteX25" fmla="*/ 8724303 w 9387887"/>
              <a:gd name="connsiteY25" fmla="*/ 4926239 h 4954814"/>
              <a:gd name="connsiteX26" fmla="*/ 8928 w 9387887"/>
              <a:gd name="connsiteY26" fmla="*/ 4954814 h 4954814"/>
              <a:gd name="connsiteX27" fmla="*/ 7771 w 9387887"/>
              <a:gd name="connsiteY27" fmla="*/ 3327201 h 4954814"/>
              <a:gd name="connsiteX28" fmla="*/ 245895 w 9387887"/>
              <a:gd name="connsiteY28" fmla="*/ 3136701 h 4954814"/>
              <a:gd name="connsiteX29" fmla="*/ 484020 w 9387887"/>
              <a:gd name="connsiteY29" fmla="*/ 3012876 h 4954814"/>
              <a:gd name="connsiteX30" fmla="*/ 636420 w 9387887"/>
              <a:gd name="connsiteY30" fmla="*/ 2727126 h 4954814"/>
              <a:gd name="connsiteX31" fmla="*/ 1045994 w 9387887"/>
              <a:gd name="connsiteY31" fmla="*/ 2460426 h 4954814"/>
              <a:gd name="connsiteX32" fmla="*/ 1531769 w 9387887"/>
              <a:gd name="connsiteY32" fmla="*/ 2374701 h 4954814"/>
              <a:gd name="connsiteX33" fmla="*/ 1969919 w 9387887"/>
              <a:gd name="connsiteY33" fmla="*/ 2222301 h 4954814"/>
              <a:gd name="connsiteX34" fmla="*/ 2389018 w 9387887"/>
              <a:gd name="connsiteY34" fmla="*/ 1927026 h 4954814"/>
              <a:gd name="connsiteX35" fmla="*/ 2893843 w 9387887"/>
              <a:gd name="connsiteY35" fmla="*/ 2222301 h 4954814"/>
              <a:gd name="connsiteX36" fmla="*/ 3298047 w 9387887"/>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28357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8782195"/>
              <a:gd name="connsiteY0" fmla="*/ 1944989 h 4954814"/>
              <a:gd name="connsiteX1" fmla="*/ 3735759 w 8782195"/>
              <a:gd name="connsiteY1" fmla="*/ 1812029 h 4954814"/>
              <a:gd name="connsiteX2" fmla="*/ 4055892 w 8782195"/>
              <a:gd name="connsiteY2" fmla="*/ 1519310 h 4954814"/>
              <a:gd name="connsiteX3" fmla="*/ 4254250 w 8782195"/>
              <a:gd name="connsiteY3" fmla="*/ 1559393 h 4954814"/>
              <a:gd name="connsiteX4" fmla="*/ 4471739 w 8782195"/>
              <a:gd name="connsiteY4" fmla="*/ 1574136 h 4954814"/>
              <a:gd name="connsiteX5" fmla="*/ 4906637 w 8782195"/>
              <a:gd name="connsiteY5" fmla="*/ 1444039 h 4954814"/>
              <a:gd name="connsiteX6" fmla="*/ 5215154 w 8782195"/>
              <a:gd name="connsiteY6" fmla="*/ 1105785 h 4954814"/>
              <a:gd name="connsiteX7" fmla="*/ 5661203 w 8782195"/>
              <a:gd name="connsiteY7" fmla="*/ 756380 h 4954814"/>
              <a:gd name="connsiteX8" fmla="*/ 5802452 w 8782195"/>
              <a:gd name="connsiteY8" fmla="*/ 503619 h 4954814"/>
              <a:gd name="connsiteX9" fmla="*/ 6103535 w 8782195"/>
              <a:gd name="connsiteY9" fmla="*/ 511053 h 4954814"/>
              <a:gd name="connsiteX10" fmla="*/ 6329522 w 8782195"/>
              <a:gd name="connsiteY10" fmla="*/ 581678 h 4954814"/>
              <a:gd name="connsiteX11" fmla="*/ 6553300 w 8782195"/>
              <a:gd name="connsiteY11" fmla="*/ 425561 h 4954814"/>
              <a:gd name="connsiteX12" fmla="*/ 6750305 w 8782195"/>
              <a:gd name="connsiteY12" fmla="*/ 362372 h 4954814"/>
              <a:gd name="connsiteX13" fmla="*/ 6854383 w 8782195"/>
              <a:gd name="connsiteY13" fmla="*/ 306616 h 4954814"/>
              <a:gd name="connsiteX14" fmla="*/ 7064281 w 8782195"/>
              <a:gd name="connsiteY14" fmla="*/ 9724 h 4954814"/>
              <a:gd name="connsiteX15" fmla="*/ 7320787 w 8782195"/>
              <a:gd name="connsiteY15" fmla="*/ 17718 h 4954814"/>
              <a:gd name="connsiteX16" fmla="*/ 7478930 w 8782195"/>
              <a:gd name="connsiteY16" fmla="*/ 142669 h 4954814"/>
              <a:gd name="connsiteX17" fmla="*/ 7728489 w 8782195"/>
              <a:gd name="connsiteY17" fmla="*/ 365535 h 4954814"/>
              <a:gd name="connsiteX18" fmla="*/ 7897710 w 8782195"/>
              <a:gd name="connsiteY18" fmla="*/ 810778 h 4954814"/>
              <a:gd name="connsiteX19" fmla="*/ 8010591 w 8782195"/>
              <a:gd name="connsiteY19" fmla="*/ 944329 h 4954814"/>
              <a:gd name="connsiteX20" fmla="*/ 8258647 w 8782195"/>
              <a:gd name="connsiteY20" fmla="*/ 1221568 h 4954814"/>
              <a:gd name="connsiteX21" fmla="*/ 8360786 w 8782195"/>
              <a:gd name="connsiteY21" fmla="*/ 1255614 h 4954814"/>
              <a:gd name="connsiteX22" fmla="*/ 8501838 w 8782195"/>
              <a:gd name="connsiteY22" fmla="*/ 1367482 h 4954814"/>
              <a:gd name="connsiteX23" fmla="*/ 8728614 w 8782195"/>
              <a:gd name="connsiteY23" fmla="*/ 1305064 h 4954814"/>
              <a:gd name="connsiteX24" fmla="*/ 8723751 w 8782195"/>
              <a:gd name="connsiteY24" fmla="*/ 2028357 h 4954814"/>
              <a:gd name="connsiteX25" fmla="*/ 8781453 w 8782195"/>
              <a:gd name="connsiteY25" fmla="*/ 4926239 h 4954814"/>
              <a:gd name="connsiteX26" fmla="*/ 8928 w 8782195"/>
              <a:gd name="connsiteY26" fmla="*/ 4954814 h 4954814"/>
              <a:gd name="connsiteX27" fmla="*/ 7771 w 8782195"/>
              <a:gd name="connsiteY27" fmla="*/ 3327201 h 4954814"/>
              <a:gd name="connsiteX28" fmla="*/ 245895 w 8782195"/>
              <a:gd name="connsiteY28" fmla="*/ 3136701 h 4954814"/>
              <a:gd name="connsiteX29" fmla="*/ 484020 w 8782195"/>
              <a:gd name="connsiteY29" fmla="*/ 3012876 h 4954814"/>
              <a:gd name="connsiteX30" fmla="*/ 636420 w 8782195"/>
              <a:gd name="connsiteY30" fmla="*/ 2727126 h 4954814"/>
              <a:gd name="connsiteX31" fmla="*/ 1045994 w 8782195"/>
              <a:gd name="connsiteY31" fmla="*/ 2460426 h 4954814"/>
              <a:gd name="connsiteX32" fmla="*/ 1531769 w 8782195"/>
              <a:gd name="connsiteY32" fmla="*/ 2374701 h 4954814"/>
              <a:gd name="connsiteX33" fmla="*/ 1969919 w 8782195"/>
              <a:gd name="connsiteY33" fmla="*/ 2222301 h 4954814"/>
              <a:gd name="connsiteX34" fmla="*/ 2389018 w 8782195"/>
              <a:gd name="connsiteY34" fmla="*/ 1927026 h 4954814"/>
              <a:gd name="connsiteX35" fmla="*/ 2893843 w 8782195"/>
              <a:gd name="connsiteY35" fmla="*/ 2222301 h 4954814"/>
              <a:gd name="connsiteX36" fmla="*/ 3298047 w 8782195"/>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28357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37882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9379668"/>
              <a:gd name="connsiteY0" fmla="*/ 1944989 h 4954814"/>
              <a:gd name="connsiteX1" fmla="*/ 3735759 w 9379668"/>
              <a:gd name="connsiteY1" fmla="*/ 1812029 h 4954814"/>
              <a:gd name="connsiteX2" fmla="*/ 4055892 w 9379668"/>
              <a:gd name="connsiteY2" fmla="*/ 1519310 h 4954814"/>
              <a:gd name="connsiteX3" fmla="*/ 4254250 w 9379668"/>
              <a:gd name="connsiteY3" fmla="*/ 1559393 h 4954814"/>
              <a:gd name="connsiteX4" fmla="*/ 4471739 w 9379668"/>
              <a:gd name="connsiteY4" fmla="*/ 1574136 h 4954814"/>
              <a:gd name="connsiteX5" fmla="*/ 4906637 w 9379668"/>
              <a:gd name="connsiteY5" fmla="*/ 1444039 h 4954814"/>
              <a:gd name="connsiteX6" fmla="*/ 5215154 w 9379668"/>
              <a:gd name="connsiteY6" fmla="*/ 1105785 h 4954814"/>
              <a:gd name="connsiteX7" fmla="*/ 5661203 w 9379668"/>
              <a:gd name="connsiteY7" fmla="*/ 756380 h 4954814"/>
              <a:gd name="connsiteX8" fmla="*/ 5802452 w 9379668"/>
              <a:gd name="connsiteY8" fmla="*/ 503619 h 4954814"/>
              <a:gd name="connsiteX9" fmla="*/ 6103535 w 9379668"/>
              <a:gd name="connsiteY9" fmla="*/ 511053 h 4954814"/>
              <a:gd name="connsiteX10" fmla="*/ 6329522 w 9379668"/>
              <a:gd name="connsiteY10" fmla="*/ 581678 h 4954814"/>
              <a:gd name="connsiteX11" fmla="*/ 6553300 w 9379668"/>
              <a:gd name="connsiteY11" fmla="*/ 425561 h 4954814"/>
              <a:gd name="connsiteX12" fmla="*/ 6750305 w 9379668"/>
              <a:gd name="connsiteY12" fmla="*/ 362372 h 4954814"/>
              <a:gd name="connsiteX13" fmla="*/ 6854383 w 9379668"/>
              <a:gd name="connsiteY13" fmla="*/ 306616 h 4954814"/>
              <a:gd name="connsiteX14" fmla="*/ 7064281 w 9379668"/>
              <a:gd name="connsiteY14" fmla="*/ 9724 h 4954814"/>
              <a:gd name="connsiteX15" fmla="*/ 7320787 w 9379668"/>
              <a:gd name="connsiteY15" fmla="*/ 17718 h 4954814"/>
              <a:gd name="connsiteX16" fmla="*/ 7478930 w 9379668"/>
              <a:gd name="connsiteY16" fmla="*/ 142669 h 4954814"/>
              <a:gd name="connsiteX17" fmla="*/ 7728489 w 9379668"/>
              <a:gd name="connsiteY17" fmla="*/ 365535 h 4954814"/>
              <a:gd name="connsiteX18" fmla="*/ 7897710 w 9379668"/>
              <a:gd name="connsiteY18" fmla="*/ 810778 h 4954814"/>
              <a:gd name="connsiteX19" fmla="*/ 8010591 w 9379668"/>
              <a:gd name="connsiteY19" fmla="*/ 944329 h 4954814"/>
              <a:gd name="connsiteX20" fmla="*/ 8258647 w 9379668"/>
              <a:gd name="connsiteY20" fmla="*/ 1221568 h 4954814"/>
              <a:gd name="connsiteX21" fmla="*/ 8360786 w 9379668"/>
              <a:gd name="connsiteY21" fmla="*/ 1255614 h 4954814"/>
              <a:gd name="connsiteX22" fmla="*/ 8501838 w 9379668"/>
              <a:gd name="connsiteY22" fmla="*/ 1367482 h 4954814"/>
              <a:gd name="connsiteX23" fmla="*/ 8728614 w 9379668"/>
              <a:gd name="connsiteY23" fmla="*/ 1305064 h 4954814"/>
              <a:gd name="connsiteX24" fmla="*/ 8724303 w 9379668"/>
              <a:gd name="connsiteY24" fmla="*/ 4926239 h 4954814"/>
              <a:gd name="connsiteX25" fmla="*/ 8928 w 9379668"/>
              <a:gd name="connsiteY25" fmla="*/ 4954814 h 4954814"/>
              <a:gd name="connsiteX26" fmla="*/ 7771 w 9379668"/>
              <a:gd name="connsiteY26" fmla="*/ 3327201 h 4954814"/>
              <a:gd name="connsiteX27" fmla="*/ 245895 w 9379668"/>
              <a:gd name="connsiteY27" fmla="*/ 3136701 h 4954814"/>
              <a:gd name="connsiteX28" fmla="*/ 484020 w 9379668"/>
              <a:gd name="connsiteY28" fmla="*/ 3012876 h 4954814"/>
              <a:gd name="connsiteX29" fmla="*/ 636420 w 9379668"/>
              <a:gd name="connsiteY29" fmla="*/ 2727126 h 4954814"/>
              <a:gd name="connsiteX30" fmla="*/ 1045994 w 9379668"/>
              <a:gd name="connsiteY30" fmla="*/ 2460426 h 4954814"/>
              <a:gd name="connsiteX31" fmla="*/ 1531769 w 9379668"/>
              <a:gd name="connsiteY31" fmla="*/ 2374701 h 4954814"/>
              <a:gd name="connsiteX32" fmla="*/ 1969919 w 9379668"/>
              <a:gd name="connsiteY32" fmla="*/ 2222301 h 4954814"/>
              <a:gd name="connsiteX33" fmla="*/ 2389018 w 9379668"/>
              <a:gd name="connsiteY33" fmla="*/ 1927026 h 4954814"/>
              <a:gd name="connsiteX34" fmla="*/ 2893843 w 9379668"/>
              <a:gd name="connsiteY34" fmla="*/ 2222301 h 4954814"/>
              <a:gd name="connsiteX35" fmla="*/ 3298047 w 9379668"/>
              <a:gd name="connsiteY35" fmla="*/ 1944989 h 4954814"/>
              <a:gd name="connsiteX0" fmla="*/ 3298047 w 9379668"/>
              <a:gd name="connsiteY0" fmla="*/ 1944989 h 4954814"/>
              <a:gd name="connsiteX1" fmla="*/ 3735759 w 9379668"/>
              <a:gd name="connsiteY1" fmla="*/ 1812029 h 4954814"/>
              <a:gd name="connsiteX2" fmla="*/ 4055892 w 9379668"/>
              <a:gd name="connsiteY2" fmla="*/ 1519310 h 4954814"/>
              <a:gd name="connsiteX3" fmla="*/ 4254250 w 9379668"/>
              <a:gd name="connsiteY3" fmla="*/ 1559393 h 4954814"/>
              <a:gd name="connsiteX4" fmla="*/ 4471739 w 9379668"/>
              <a:gd name="connsiteY4" fmla="*/ 1574136 h 4954814"/>
              <a:gd name="connsiteX5" fmla="*/ 4906637 w 9379668"/>
              <a:gd name="connsiteY5" fmla="*/ 1444039 h 4954814"/>
              <a:gd name="connsiteX6" fmla="*/ 5215154 w 9379668"/>
              <a:gd name="connsiteY6" fmla="*/ 1105785 h 4954814"/>
              <a:gd name="connsiteX7" fmla="*/ 5661203 w 9379668"/>
              <a:gd name="connsiteY7" fmla="*/ 756380 h 4954814"/>
              <a:gd name="connsiteX8" fmla="*/ 5802452 w 9379668"/>
              <a:gd name="connsiteY8" fmla="*/ 503619 h 4954814"/>
              <a:gd name="connsiteX9" fmla="*/ 6103535 w 9379668"/>
              <a:gd name="connsiteY9" fmla="*/ 511053 h 4954814"/>
              <a:gd name="connsiteX10" fmla="*/ 6329522 w 9379668"/>
              <a:gd name="connsiteY10" fmla="*/ 581678 h 4954814"/>
              <a:gd name="connsiteX11" fmla="*/ 6553300 w 9379668"/>
              <a:gd name="connsiteY11" fmla="*/ 425561 h 4954814"/>
              <a:gd name="connsiteX12" fmla="*/ 6750305 w 9379668"/>
              <a:gd name="connsiteY12" fmla="*/ 362372 h 4954814"/>
              <a:gd name="connsiteX13" fmla="*/ 6854383 w 9379668"/>
              <a:gd name="connsiteY13" fmla="*/ 306616 h 4954814"/>
              <a:gd name="connsiteX14" fmla="*/ 7064281 w 9379668"/>
              <a:gd name="connsiteY14" fmla="*/ 9724 h 4954814"/>
              <a:gd name="connsiteX15" fmla="*/ 7320787 w 9379668"/>
              <a:gd name="connsiteY15" fmla="*/ 17718 h 4954814"/>
              <a:gd name="connsiteX16" fmla="*/ 7478930 w 9379668"/>
              <a:gd name="connsiteY16" fmla="*/ 142669 h 4954814"/>
              <a:gd name="connsiteX17" fmla="*/ 7728489 w 9379668"/>
              <a:gd name="connsiteY17" fmla="*/ 365535 h 4954814"/>
              <a:gd name="connsiteX18" fmla="*/ 7897710 w 9379668"/>
              <a:gd name="connsiteY18" fmla="*/ 810778 h 4954814"/>
              <a:gd name="connsiteX19" fmla="*/ 8010591 w 9379668"/>
              <a:gd name="connsiteY19" fmla="*/ 944329 h 4954814"/>
              <a:gd name="connsiteX20" fmla="*/ 8258647 w 9379668"/>
              <a:gd name="connsiteY20" fmla="*/ 1221568 h 4954814"/>
              <a:gd name="connsiteX21" fmla="*/ 8360786 w 9379668"/>
              <a:gd name="connsiteY21" fmla="*/ 1255614 h 4954814"/>
              <a:gd name="connsiteX22" fmla="*/ 8501838 w 9379668"/>
              <a:gd name="connsiteY22" fmla="*/ 1367482 h 4954814"/>
              <a:gd name="connsiteX23" fmla="*/ 8728614 w 9379668"/>
              <a:gd name="connsiteY23" fmla="*/ 1305064 h 4954814"/>
              <a:gd name="connsiteX24" fmla="*/ 8724303 w 9379668"/>
              <a:gd name="connsiteY24" fmla="*/ 4935764 h 4954814"/>
              <a:gd name="connsiteX25" fmla="*/ 8928 w 9379668"/>
              <a:gd name="connsiteY25" fmla="*/ 4954814 h 4954814"/>
              <a:gd name="connsiteX26" fmla="*/ 7771 w 9379668"/>
              <a:gd name="connsiteY26" fmla="*/ 3327201 h 4954814"/>
              <a:gd name="connsiteX27" fmla="*/ 245895 w 9379668"/>
              <a:gd name="connsiteY27" fmla="*/ 3136701 h 4954814"/>
              <a:gd name="connsiteX28" fmla="*/ 484020 w 9379668"/>
              <a:gd name="connsiteY28" fmla="*/ 3012876 h 4954814"/>
              <a:gd name="connsiteX29" fmla="*/ 636420 w 9379668"/>
              <a:gd name="connsiteY29" fmla="*/ 2727126 h 4954814"/>
              <a:gd name="connsiteX30" fmla="*/ 1045994 w 9379668"/>
              <a:gd name="connsiteY30" fmla="*/ 2460426 h 4954814"/>
              <a:gd name="connsiteX31" fmla="*/ 1531769 w 9379668"/>
              <a:gd name="connsiteY31" fmla="*/ 2374701 h 4954814"/>
              <a:gd name="connsiteX32" fmla="*/ 1969919 w 9379668"/>
              <a:gd name="connsiteY32" fmla="*/ 2222301 h 4954814"/>
              <a:gd name="connsiteX33" fmla="*/ 2389018 w 9379668"/>
              <a:gd name="connsiteY33" fmla="*/ 1927026 h 4954814"/>
              <a:gd name="connsiteX34" fmla="*/ 2893843 w 9379668"/>
              <a:gd name="connsiteY34" fmla="*/ 2222301 h 4954814"/>
              <a:gd name="connsiteX35" fmla="*/ 3298047 w 9379668"/>
              <a:gd name="connsiteY35" fmla="*/ 1944989 h 4954814"/>
              <a:gd name="connsiteX0" fmla="*/ 3298047 w 8743275"/>
              <a:gd name="connsiteY0" fmla="*/ 1944989 h 4954814"/>
              <a:gd name="connsiteX1" fmla="*/ 3735759 w 8743275"/>
              <a:gd name="connsiteY1" fmla="*/ 1812029 h 4954814"/>
              <a:gd name="connsiteX2" fmla="*/ 4055892 w 8743275"/>
              <a:gd name="connsiteY2" fmla="*/ 1519310 h 4954814"/>
              <a:gd name="connsiteX3" fmla="*/ 4254250 w 8743275"/>
              <a:gd name="connsiteY3" fmla="*/ 1559393 h 4954814"/>
              <a:gd name="connsiteX4" fmla="*/ 4471739 w 8743275"/>
              <a:gd name="connsiteY4" fmla="*/ 1574136 h 4954814"/>
              <a:gd name="connsiteX5" fmla="*/ 4906637 w 8743275"/>
              <a:gd name="connsiteY5" fmla="*/ 1444039 h 4954814"/>
              <a:gd name="connsiteX6" fmla="*/ 5215154 w 8743275"/>
              <a:gd name="connsiteY6" fmla="*/ 1105785 h 4954814"/>
              <a:gd name="connsiteX7" fmla="*/ 5661203 w 8743275"/>
              <a:gd name="connsiteY7" fmla="*/ 756380 h 4954814"/>
              <a:gd name="connsiteX8" fmla="*/ 5802452 w 8743275"/>
              <a:gd name="connsiteY8" fmla="*/ 503619 h 4954814"/>
              <a:gd name="connsiteX9" fmla="*/ 6103535 w 8743275"/>
              <a:gd name="connsiteY9" fmla="*/ 511053 h 4954814"/>
              <a:gd name="connsiteX10" fmla="*/ 6329522 w 8743275"/>
              <a:gd name="connsiteY10" fmla="*/ 581678 h 4954814"/>
              <a:gd name="connsiteX11" fmla="*/ 6553300 w 8743275"/>
              <a:gd name="connsiteY11" fmla="*/ 425561 h 4954814"/>
              <a:gd name="connsiteX12" fmla="*/ 6750305 w 8743275"/>
              <a:gd name="connsiteY12" fmla="*/ 362372 h 4954814"/>
              <a:gd name="connsiteX13" fmla="*/ 6854383 w 8743275"/>
              <a:gd name="connsiteY13" fmla="*/ 306616 h 4954814"/>
              <a:gd name="connsiteX14" fmla="*/ 7064281 w 8743275"/>
              <a:gd name="connsiteY14" fmla="*/ 9724 h 4954814"/>
              <a:gd name="connsiteX15" fmla="*/ 7320787 w 8743275"/>
              <a:gd name="connsiteY15" fmla="*/ 17718 h 4954814"/>
              <a:gd name="connsiteX16" fmla="*/ 7478930 w 8743275"/>
              <a:gd name="connsiteY16" fmla="*/ 142669 h 4954814"/>
              <a:gd name="connsiteX17" fmla="*/ 7728489 w 8743275"/>
              <a:gd name="connsiteY17" fmla="*/ 365535 h 4954814"/>
              <a:gd name="connsiteX18" fmla="*/ 7897710 w 8743275"/>
              <a:gd name="connsiteY18" fmla="*/ 810778 h 4954814"/>
              <a:gd name="connsiteX19" fmla="*/ 8010591 w 8743275"/>
              <a:gd name="connsiteY19" fmla="*/ 944329 h 4954814"/>
              <a:gd name="connsiteX20" fmla="*/ 8258647 w 8743275"/>
              <a:gd name="connsiteY20" fmla="*/ 1221568 h 4954814"/>
              <a:gd name="connsiteX21" fmla="*/ 8360786 w 8743275"/>
              <a:gd name="connsiteY21" fmla="*/ 1255614 h 4954814"/>
              <a:gd name="connsiteX22" fmla="*/ 8501838 w 8743275"/>
              <a:gd name="connsiteY22" fmla="*/ 1367482 h 4954814"/>
              <a:gd name="connsiteX23" fmla="*/ 8728614 w 8743275"/>
              <a:gd name="connsiteY23" fmla="*/ 1305064 h 4954814"/>
              <a:gd name="connsiteX24" fmla="*/ 8724303 w 8743275"/>
              <a:gd name="connsiteY24" fmla="*/ 4935764 h 4954814"/>
              <a:gd name="connsiteX25" fmla="*/ 8928 w 8743275"/>
              <a:gd name="connsiteY25" fmla="*/ 4954814 h 4954814"/>
              <a:gd name="connsiteX26" fmla="*/ 7771 w 8743275"/>
              <a:gd name="connsiteY26" fmla="*/ 3327201 h 4954814"/>
              <a:gd name="connsiteX27" fmla="*/ 245895 w 8743275"/>
              <a:gd name="connsiteY27" fmla="*/ 3136701 h 4954814"/>
              <a:gd name="connsiteX28" fmla="*/ 484020 w 8743275"/>
              <a:gd name="connsiteY28" fmla="*/ 3012876 h 4954814"/>
              <a:gd name="connsiteX29" fmla="*/ 636420 w 8743275"/>
              <a:gd name="connsiteY29" fmla="*/ 2727126 h 4954814"/>
              <a:gd name="connsiteX30" fmla="*/ 1045994 w 8743275"/>
              <a:gd name="connsiteY30" fmla="*/ 2460426 h 4954814"/>
              <a:gd name="connsiteX31" fmla="*/ 1531769 w 8743275"/>
              <a:gd name="connsiteY31" fmla="*/ 2374701 h 4954814"/>
              <a:gd name="connsiteX32" fmla="*/ 1969919 w 8743275"/>
              <a:gd name="connsiteY32" fmla="*/ 2222301 h 4954814"/>
              <a:gd name="connsiteX33" fmla="*/ 2389018 w 8743275"/>
              <a:gd name="connsiteY33" fmla="*/ 1927026 h 4954814"/>
              <a:gd name="connsiteX34" fmla="*/ 2893843 w 8743275"/>
              <a:gd name="connsiteY34" fmla="*/ 2222301 h 4954814"/>
              <a:gd name="connsiteX35" fmla="*/ 3298047 w 8743275"/>
              <a:gd name="connsiteY35" fmla="*/ 1944989 h 4954814"/>
              <a:gd name="connsiteX0" fmla="*/ 3298047 w 8745193"/>
              <a:gd name="connsiteY0" fmla="*/ 1944989 h 4954814"/>
              <a:gd name="connsiteX1" fmla="*/ 3735759 w 8745193"/>
              <a:gd name="connsiteY1" fmla="*/ 1812029 h 4954814"/>
              <a:gd name="connsiteX2" fmla="*/ 4055892 w 8745193"/>
              <a:gd name="connsiteY2" fmla="*/ 1519310 h 4954814"/>
              <a:gd name="connsiteX3" fmla="*/ 4254250 w 8745193"/>
              <a:gd name="connsiteY3" fmla="*/ 1559393 h 4954814"/>
              <a:gd name="connsiteX4" fmla="*/ 4471739 w 8745193"/>
              <a:gd name="connsiteY4" fmla="*/ 1574136 h 4954814"/>
              <a:gd name="connsiteX5" fmla="*/ 4906637 w 8745193"/>
              <a:gd name="connsiteY5" fmla="*/ 1444039 h 4954814"/>
              <a:gd name="connsiteX6" fmla="*/ 5215154 w 8745193"/>
              <a:gd name="connsiteY6" fmla="*/ 1105785 h 4954814"/>
              <a:gd name="connsiteX7" fmla="*/ 5661203 w 8745193"/>
              <a:gd name="connsiteY7" fmla="*/ 756380 h 4954814"/>
              <a:gd name="connsiteX8" fmla="*/ 5802452 w 8745193"/>
              <a:gd name="connsiteY8" fmla="*/ 503619 h 4954814"/>
              <a:gd name="connsiteX9" fmla="*/ 6103535 w 8745193"/>
              <a:gd name="connsiteY9" fmla="*/ 511053 h 4954814"/>
              <a:gd name="connsiteX10" fmla="*/ 6329522 w 8745193"/>
              <a:gd name="connsiteY10" fmla="*/ 581678 h 4954814"/>
              <a:gd name="connsiteX11" fmla="*/ 6553300 w 8745193"/>
              <a:gd name="connsiteY11" fmla="*/ 425561 h 4954814"/>
              <a:gd name="connsiteX12" fmla="*/ 6750305 w 8745193"/>
              <a:gd name="connsiteY12" fmla="*/ 362372 h 4954814"/>
              <a:gd name="connsiteX13" fmla="*/ 6854383 w 8745193"/>
              <a:gd name="connsiteY13" fmla="*/ 306616 h 4954814"/>
              <a:gd name="connsiteX14" fmla="*/ 7064281 w 8745193"/>
              <a:gd name="connsiteY14" fmla="*/ 9724 h 4954814"/>
              <a:gd name="connsiteX15" fmla="*/ 7320787 w 8745193"/>
              <a:gd name="connsiteY15" fmla="*/ 17718 h 4954814"/>
              <a:gd name="connsiteX16" fmla="*/ 7478930 w 8745193"/>
              <a:gd name="connsiteY16" fmla="*/ 142669 h 4954814"/>
              <a:gd name="connsiteX17" fmla="*/ 7728489 w 8745193"/>
              <a:gd name="connsiteY17" fmla="*/ 365535 h 4954814"/>
              <a:gd name="connsiteX18" fmla="*/ 7897710 w 8745193"/>
              <a:gd name="connsiteY18" fmla="*/ 810778 h 4954814"/>
              <a:gd name="connsiteX19" fmla="*/ 8010591 w 8745193"/>
              <a:gd name="connsiteY19" fmla="*/ 944329 h 4954814"/>
              <a:gd name="connsiteX20" fmla="*/ 8258647 w 8745193"/>
              <a:gd name="connsiteY20" fmla="*/ 1221568 h 4954814"/>
              <a:gd name="connsiteX21" fmla="*/ 8360786 w 8745193"/>
              <a:gd name="connsiteY21" fmla="*/ 1255614 h 4954814"/>
              <a:gd name="connsiteX22" fmla="*/ 8501838 w 8745193"/>
              <a:gd name="connsiteY22" fmla="*/ 1367482 h 4954814"/>
              <a:gd name="connsiteX23" fmla="*/ 8728614 w 8745193"/>
              <a:gd name="connsiteY23" fmla="*/ 1305064 h 4954814"/>
              <a:gd name="connsiteX24" fmla="*/ 8724303 w 8745193"/>
              <a:gd name="connsiteY24" fmla="*/ 4935764 h 4954814"/>
              <a:gd name="connsiteX25" fmla="*/ 8928 w 8745193"/>
              <a:gd name="connsiteY25" fmla="*/ 4954814 h 4954814"/>
              <a:gd name="connsiteX26" fmla="*/ 7771 w 8745193"/>
              <a:gd name="connsiteY26" fmla="*/ 3327201 h 4954814"/>
              <a:gd name="connsiteX27" fmla="*/ 245895 w 8745193"/>
              <a:gd name="connsiteY27" fmla="*/ 3136701 h 4954814"/>
              <a:gd name="connsiteX28" fmla="*/ 484020 w 8745193"/>
              <a:gd name="connsiteY28" fmla="*/ 3012876 h 4954814"/>
              <a:gd name="connsiteX29" fmla="*/ 636420 w 8745193"/>
              <a:gd name="connsiteY29" fmla="*/ 2727126 h 4954814"/>
              <a:gd name="connsiteX30" fmla="*/ 1045994 w 8745193"/>
              <a:gd name="connsiteY30" fmla="*/ 2460426 h 4954814"/>
              <a:gd name="connsiteX31" fmla="*/ 1531769 w 8745193"/>
              <a:gd name="connsiteY31" fmla="*/ 2374701 h 4954814"/>
              <a:gd name="connsiteX32" fmla="*/ 1969919 w 8745193"/>
              <a:gd name="connsiteY32" fmla="*/ 2222301 h 4954814"/>
              <a:gd name="connsiteX33" fmla="*/ 2389018 w 8745193"/>
              <a:gd name="connsiteY33" fmla="*/ 1927026 h 4954814"/>
              <a:gd name="connsiteX34" fmla="*/ 2893843 w 8745193"/>
              <a:gd name="connsiteY34" fmla="*/ 2222301 h 4954814"/>
              <a:gd name="connsiteX35" fmla="*/ 3298047 w 8745193"/>
              <a:gd name="connsiteY35" fmla="*/ 1944989 h 4954814"/>
              <a:gd name="connsiteX0" fmla="*/ 3298047 w 8745193"/>
              <a:gd name="connsiteY0" fmla="*/ 1944989 h 4954814"/>
              <a:gd name="connsiteX1" fmla="*/ 3735759 w 8745193"/>
              <a:gd name="connsiteY1" fmla="*/ 1812029 h 4954814"/>
              <a:gd name="connsiteX2" fmla="*/ 4055892 w 8745193"/>
              <a:gd name="connsiteY2" fmla="*/ 1519310 h 4954814"/>
              <a:gd name="connsiteX3" fmla="*/ 4254250 w 8745193"/>
              <a:gd name="connsiteY3" fmla="*/ 1559393 h 4954814"/>
              <a:gd name="connsiteX4" fmla="*/ 4471739 w 8745193"/>
              <a:gd name="connsiteY4" fmla="*/ 1574136 h 4954814"/>
              <a:gd name="connsiteX5" fmla="*/ 4906637 w 8745193"/>
              <a:gd name="connsiteY5" fmla="*/ 1444039 h 4954814"/>
              <a:gd name="connsiteX6" fmla="*/ 5215154 w 8745193"/>
              <a:gd name="connsiteY6" fmla="*/ 1105785 h 4954814"/>
              <a:gd name="connsiteX7" fmla="*/ 5661203 w 8745193"/>
              <a:gd name="connsiteY7" fmla="*/ 756380 h 4954814"/>
              <a:gd name="connsiteX8" fmla="*/ 5802452 w 8745193"/>
              <a:gd name="connsiteY8" fmla="*/ 503619 h 4954814"/>
              <a:gd name="connsiteX9" fmla="*/ 6103535 w 8745193"/>
              <a:gd name="connsiteY9" fmla="*/ 511053 h 4954814"/>
              <a:gd name="connsiteX10" fmla="*/ 6329522 w 8745193"/>
              <a:gd name="connsiteY10" fmla="*/ 581678 h 4954814"/>
              <a:gd name="connsiteX11" fmla="*/ 6553300 w 8745193"/>
              <a:gd name="connsiteY11" fmla="*/ 425561 h 4954814"/>
              <a:gd name="connsiteX12" fmla="*/ 6750305 w 8745193"/>
              <a:gd name="connsiteY12" fmla="*/ 362372 h 4954814"/>
              <a:gd name="connsiteX13" fmla="*/ 6854383 w 8745193"/>
              <a:gd name="connsiteY13" fmla="*/ 306616 h 4954814"/>
              <a:gd name="connsiteX14" fmla="*/ 7064281 w 8745193"/>
              <a:gd name="connsiteY14" fmla="*/ 9724 h 4954814"/>
              <a:gd name="connsiteX15" fmla="*/ 7320787 w 8745193"/>
              <a:gd name="connsiteY15" fmla="*/ 17718 h 4954814"/>
              <a:gd name="connsiteX16" fmla="*/ 7478930 w 8745193"/>
              <a:gd name="connsiteY16" fmla="*/ 142669 h 4954814"/>
              <a:gd name="connsiteX17" fmla="*/ 7728489 w 8745193"/>
              <a:gd name="connsiteY17" fmla="*/ 365535 h 4954814"/>
              <a:gd name="connsiteX18" fmla="*/ 7897710 w 8745193"/>
              <a:gd name="connsiteY18" fmla="*/ 810778 h 4954814"/>
              <a:gd name="connsiteX19" fmla="*/ 8010591 w 8745193"/>
              <a:gd name="connsiteY19" fmla="*/ 944329 h 4954814"/>
              <a:gd name="connsiteX20" fmla="*/ 8258647 w 8745193"/>
              <a:gd name="connsiteY20" fmla="*/ 1221568 h 4954814"/>
              <a:gd name="connsiteX21" fmla="*/ 8360786 w 8745193"/>
              <a:gd name="connsiteY21" fmla="*/ 1255614 h 4954814"/>
              <a:gd name="connsiteX22" fmla="*/ 8501838 w 8745193"/>
              <a:gd name="connsiteY22" fmla="*/ 1367482 h 4954814"/>
              <a:gd name="connsiteX23" fmla="*/ 8728614 w 8745193"/>
              <a:gd name="connsiteY23" fmla="*/ 1305064 h 4954814"/>
              <a:gd name="connsiteX24" fmla="*/ 8724303 w 8745193"/>
              <a:gd name="connsiteY24" fmla="*/ 4935764 h 4954814"/>
              <a:gd name="connsiteX25" fmla="*/ 8928 w 8745193"/>
              <a:gd name="connsiteY25" fmla="*/ 4954814 h 4954814"/>
              <a:gd name="connsiteX26" fmla="*/ 7771 w 8745193"/>
              <a:gd name="connsiteY26" fmla="*/ 3327201 h 4954814"/>
              <a:gd name="connsiteX27" fmla="*/ 245895 w 8745193"/>
              <a:gd name="connsiteY27" fmla="*/ 3136701 h 4954814"/>
              <a:gd name="connsiteX28" fmla="*/ 484020 w 8745193"/>
              <a:gd name="connsiteY28" fmla="*/ 3012876 h 4954814"/>
              <a:gd name="connsiteX29" fmla="*/ 636420 w 8745193"/>
              <a:gd name="connsiteY29" fmla="*/ 2727126 h 4954814"/>
              <a:gd name="connsiteX30" fmla="*/ 1045994 w 8745193"/>
              <a:gd name="connsiteY30" fmla="*/ 2460426 h 4954814"/>
              <a:gd name="connsiteX31" fmla="*/ 1531769 w 8745193"/>
              <a:gd name="connsiteY31" fmla="*/ 2374701 h 4954814"/>
              <a:gd name="connsiteX32" fmla="*/ 1969919 w 8745193"/>
              <a:gd name="connsiteY32" fmla="*/ 2222301 h 4954814"/>
              <a:gd name="connsiteX33" fmla="*/ 2389018 w 8745193"/>
              <a:gd name="connsiteY33" fmla="*/ 1927026 h 4954814"/>
              <a:gd name="connsiteX34" fmla="*/ 2893843 w 8745193"/>
              <a:gd name="connsiteY34" fmla="*/ 2222301 h 4954814"/>
              <a:gd name="connsiteX35" fmla="*/ 3298047 w 8745193"/>
              <a:gd name="connsiteY35" fmla="*/ 1944989 h 4954814"/>
              <a:gd name="connsiteX0" fmla="*/ 3298047 w 8738389"/>
              <a:gd name="connsiteY0" fmla="*/ 1944989 h 4954814"/>
              <a:gd name="connsiteX1" fmla="*/ 3735759 w 8738389"/>
              <a:gd name="connsiteY1" fmla="*/ 1812029 h 4954814"/>
              <a:gd name="connsiteX2" fmla="*/ 4055892 w 8738389"/>
              <a:gd name="connsiteY2" fmla="*/ 1519310 h 4954814"/>
              <a:gd name="connsiteX3" fmla="*/ 4254250 w 8738389"/>
              <a:gd name="connsiteY3" fmla="*/ 1559393 h 4954814"/>
              <a:gd name="connsiteX4" fmla="*/ 4471739 w 8738389"/>
              <a:gd name="connsiteY4" fmla="*/ 1574136 h 4954814"/>
              <a:gd name="connsiteX5" fmla="*/ 4906637 w 8738389"/>
              <a:gd name="connsiteY5" fmla="*/ 1444039 h 4954814"/>
              <a:gd name="connsiteX6" fmla="*/ 5215154 w 8738389"/>
              <a:gd name="connsiteY6" fmla="*/ 1105785 h 4954814"/>
              <a:gd name="connsiteX7" fmla="*/ 5661203 w 8738389"/>
              <a:gd name="connsiteY7" fmla="*/ 756380 h 4954814"/>
              <a:gd name="connsiteX8" fmla="*/ 5802452 w 8738389"/>
              <a:gd name="connsiteY8" fmla="*/ 503619 h 4954814"/>
              <a:gd name="connsiteX9" fmla="*/ 6103535 w 8738389"/>
              <a:gd name="connsiteY9" fmla="*/ 511053 h 4954814"/>
              <a:gd name="connsiteX10" fmla="*/ 6329522 w 8738389"/>
              <a:gd name="connsiteY10" fmla="*/ 581678 h 4954814"/>
              <a:gd name="connsiteX11" fmla="*/ 6553300 w 8738389"/>
              <a:gd name="connsiteY11" fmla="*/ 425561 h 4954814"/>
              <a:gd name="connsiteX12" fmla="*/ 6750305 w 8738389"/>
              <a:gd name="connsiteY12" fmla="*/ 362372 h 4954814"/>
              <a:gd name="connsiteX13" fmla="*/ 6854383 w 8738389"/>
              <a:gd name="connsiteY13" fmla="*/ 306616 h 4954814"/>
              <a:gd name="connsiteX14" fmla="*/ 7064281 w 8738389"/>
              <a:gd name="connsiteY14" fmla="*/ 9724 h 4954814"/>
              <a:gd name="connsiteX15" fmla="*/ 7320787 w 8738389"/>
              <a:gd name="connsiteY15" fmla="*/ 17718 h 4954814"/>
              <a:gd name="connsiteX16" fmla="*/ 7478930 w 8738389"/>
              <a:gd name="connsiteY16" fmla="*/ 142669 h 4954814"/>
              <a:gd name="connsiteX17" fmla="*/ 7728489 w 8738389"/>
              <a:gd name="connsiteY17" fmla="*/ 365535 h 4954814"/>
              <a:gd name="connsiteX18" fmla="*/ 7897710 w 8738389"/>
              <a:gd name="connsiteY18" fmla="*/ 810778 h 4954814"/>
              <a:gd name="connsiteX19" fmla="*/ 8010591 w 8738389"/>
              <a:gd name="connsiteY19" fmla="*/ 944329 h 4954814"/>
              <a:gd name="connsiteX20" fmla="*/ 8258647 w 8738389"/>
              <a:gd name="connsiteY20" fmla="*/ 1221568 h 4954814"/>
              <a:gd name="connsiteX21" fmla="*/ 8360786 w 8738389"/>
              <a:gd name="connsiteY21" fmla="*/ 1255614 h 4954814"/>
              <a:gd name="connsiteX22" fmla="*/ 8501838 w 8738389"/>
              <a:gd name="connsiteY22" fmla="*/ 1367482 h 4954814"/>
              <a:gd name="connsiteX23" fmla="*/ 8718887 w 8738389"/>
              <a:gd name="connsiteY23" fmla="*/ 1300200 h 4954814"/>
              <a:gd name="connsiteX24" fmla="*/ 8724303 w 8738389"/>
              <a:gd name="connsiteY24" fmla="*/ 4935764 h 4954814"/>
              <a:gd name="connsiteX25" fmla="*/ 8928 w 8738389"/>
              <a:gd name="connsiteY25" fmla="*/ 4954814 h 4954814"/>
              <a:gd name="connsiteX26" fmla="*/ 7771 w 8738389"/>
              <a:gd name="connsiteY26" fmla="*/ 3327201 h 4954814"/>
              <a:gd name="connsiteX27" fmla="*/ 245895 w 8738389"/>
              <a:gd name="connsiteY27" fmla="*/ 3136701 h 4954814"/>
              <a:gd name="connsiteX28" fmla="*/ 484020 w 8738389"/>
              <a:gd name="connsiteY28" fmla="*/ 3012876 h 4954814"/>
              <a:gd name="connsiteX29" fmla="*/ 636420 w 8738389"/>
              <a:gd name="connsiteY29" fmla="*/ 2727126 h 4954814"/>
              <a:gd name="connsiteX30" fmla="*/ 1045994 w 8738389"/>
              <a:gd name="connsiteY30" fmla="*/ 2460426 h 4954814"/>
              <a:gd name="connsiteX31" fmla="*/ 1531769 w 8738389"/>
              <a:gd name="connsiteY31" fmla="*/ 2374701 h 4954814"/>
              <a:gd name="connsiteX32" fmla="*/ 1969919 w 8738389"/>
              <a:gd name="connsiteY32" fmla="*/ 2222301 h 4954814"/>
              <a:gd name="connsiteX33" fmla="*/ 2389018 w 8738389"/>
              <a:gd name="connsiteY33" fmla="*/ 1927026 h 4954814"/>
              <a:gd name="connsiteX34" fmla="*/ 2893843 w 8738389"/>
              <a:gd name="connsiteY34" fmla="*/ 2222301 h 4954814"/>
              <a:gd name="connsiteX35" fmla="*/ 3298047 w 8738389"/>
              <a:gd name="connsiteY35" fmla="*/ 1944989 h 4954814"/>
              <a:gd name="connsiteX0" fmla="*/ 3298047 w 8728501"/>
              <a:gd name="connsiteY0" fmla="*/ 1944989 h 4954814"/>
              <a:gd name="connsiteX1" fmla="*/ 3735759 w 8728501"/>
              <a:gd name="connsiteY1" fmla="*/ 1812029 h 4954814"/>
              <a:gd name="connsiteX2" fmla="*/ 4055892 w 8728501"/>
              <a:gd name="connsiteY2" fmla="*/ 1519310 h 4954814"/>
              <a:gd name="connsiteX3" fmla="*/ 4254250 w 8728501"/>
              <a:gd name="connsiteY3" fmla="*/ 1559393 h 4954814"/>
              <a:gd name="connsiteX4" fmla="*/ 4471739 w 8728501"/>
              <a:gd name="connsiteY4" fmla="*/ 1574136 h 4954814"/>
              <a:gd name="connsiteX5" fmla="*/ 4906637 w 8728501"/>
              <a:gd name="connsiteY5" fmla="*/ 1444039 h 4954814"/>
              <a:gd name="connsiteX6" fmla="*/ 5215154 w 8728501"/>
              <a:gd name="connsiteY6" fmla="*/ 1105785 h 4954814"/>
              <a:gd name="connsiteX7" fmla="*/ 5661203 w 8728501"/>
              <a:gd name="connsiteY7" fmla="*/ 756380 h 4954814"/>
              <a:gd name="connsiteX8" fmla="*/ 5802452 w 8728501"/>
              <a:gd name="connsiteY8" fmla="*/ 503619 h 4954814"/>
              <a:gd name="connsiteX9" fmla="*/ 6103535 w 8728501"/>
              <a:gd name="connsiteY9" fmla="*/ 511053 h 4954814"/>
              <a:gd name="connsiteX10" fmla="*/ 6329522 w 8728501"/>
              <a:gd name="connsiteY10" fmla="*/ 581678 h 4954814"/>
              <a:gd name="connsiteX11" fmla="*/ 6553300 w 8728501"/>
              <a:gd name="connsiteY11" fmla="*/ 425561 h 4954814"/>
              <a:gd name="connsiteX12" fmla="*/ 6750305 w 8728501"/>
              <a:gd name="connsiteY12" fmla="*/ 362372 h 4954814"/>
              <a:gd name="connsiteX13" fmla="*/ 6854383 w 8728501"/>
              <a:gd name="connsiteY13" fmla="*/ 306616 h 4954814"/>
              <a:gd name="connsiteX14" fmla="*/ 7064281 w 8728501"/>
              <a:gd name="connsiteY14" fmla="*/ 9724 h 4954814"/>
              <a:gd name="connsiteX15" fmla="*/ 7320787 w 8728501"/>
              <a:gd name="connsiteY15" fmla="*/ 17718 h 4954814"/>
              <a:gd name="connsiteX16" fmla="*/ 7478930 w 8728501"/>
              <a:gd name="connsiteY16" fmla="*/ 142669 h 4954814"/>
              <a:gd name="connsiteX17" fmla="*/ 7728489 w 8728501"/>
              <a:gd name="connsiteY17" fmla="*/ 365535 h 4954814"/>
              <a:gd name="connsiteX18" fmla="*/ 7897710 w 8728501"/>
              <a:gd name="connsiteY18" fmla="*/ 810778 h 4954814"/>
              <a:gd name="connsiteX19" fmla="*/ 8010591 w 8728501"/>
              <a:gd name="connsiteY19" fmla="*/ 944329 h 4954814"/>
              <a:gd name="connsiteX20" fmla="*/ 8258647 w 8728501"/>
              <a:gd name="connsiteY20" fmla="*/ 1221568 h 4954814"/>
              <a:gd name="connsiteX21" fmla="*/ 8360786 w 8728501"/>
              <a:gd name="connsiteY21" fmla="*/ 1255614 h 4954814"/>
              <a:gd name="connsiteX22" fmla="*/ 8501838 w 8728501"/>
              <a:gd name="connsiteY22" fmla="*/ 1367482 h 4954814"/>
              <a:gd name="connsiteX23" fmla="*/ 8718887 w 8728501"/>
              <a:gd name="connsiteY23" fmla="*/ 1300200 h 4954814"/>
              <a:gd name="connsiteX24" fmla="*/ 8724303 w 8728501"/>
              <a:gd name="connsiteY24" fmla="*/ 4935764 h 4954814"/>
              <a:gd name="connsiteX25" fmla="*/ 8928 w 8728501"/>
              <a:gd name="connsiteY25" fmla="*/ 4954814 h 4954814"/>
              <a:gd name="connsiteX26" fmla="*/ 7771 w 8728501"/>
              <a:gd name="connsiteY26" fmla="*/ 3327201 h 4954814"/>
              <a:gd name="connsiteX27" fmla="*/ 245895 w 8728501"/>
              <a:gd name="connsiteY27" fmla="*/ 3136701 h 4954814"/>
              <a:gd name="connsiteX28" fmla="*/ 484020 w 8728501"/>
              <a:gd name="connsiteY28" fmla="*/ 3012876 h 4954814"/>
              <a:gd name="connsiteX29" fmla="*/ 636420 w 8728501"/>
              <a:gd name="connsiteY29" fmla="*/ 2727126 h 4954814"/>
              <a:gd name="connsiteX30" fmla="*/ 1045994 w 8728501"/>
              <a:gd name="connsiteY30" fmla="*/ 2460426 h 4954814"/>
              <a:gd name="connsiteX31" fmla="*/ 1531769 w 8728501"/>
              <a:gd name="connsiteY31" fmla="*/ 2374701 h 4954814"/>
              <a:gd name="connsiteX32" fmla="*/ 1969919 w 8728501"/>
              <a:gd name="connsiteY32" fmla="*/ 2222301 h 4954814"/>
              <a:gd name="connsiteX33" fmla="*/ 2389018 w 8728501"/>
              <a:gd name="connsiteY33" fmla="*/ 1927026 h 4954814"/>
              <a:gd name="connsiteX34" fmla="*/ 2893843 w 8728501"/>
              <a:gd name="connsiteY34" fmla="*/ 2222301 h 4954814"/>
              <a:gd name="connsiteX35" fmla="*/ 3298047 w 8728501"/>
              <a:gd name="connsiteY35" fmla="*/ 1944989 h 4954814"/>
              <a:gd name="connsiteX0" fmla="*/ 3298047 w 8728501"/>
              <a:gd name="connsiteY0" fmla="*/ 1944989 h 4954814"/>
              <a:gd name="connsiteX1" fmla="*/ 3735759 w 8728501"/>
              <a:gd name="connsiteY1" fmla="*/ 1812029 h 4954814"/>
              <a:gd name="connsiteX2" fmla="*/ 4055892 w 8728501"/>
              <a:gd name="connsiteY2" fmla="*/ 1519310 h 4954814"/>
              <a:gd name="connsiteX3" fmla="*/ 4254250 w 8728501"/>
              <a:gd name="connsiteY3" fmla="*/ 1559393 h 4954814"/>
              <a:gd name="connsiteX4" fmla="*/ 4471739 w 8728501"/>
              <a:gd name="connsiteY4" fmla="*/ 1574136 h 4954814"/>
              <a:gd name="connsiteX5" fmla="*/ 4906637 w 8728501"/>
              <a:gd name="connsiteY5" fmla="*/ 1444039 h 4954814"/>
              <a:gd name="connsiteX6" fmla="*/ 5215154 w 8728501"/>
              <a:gd name="connsiteY6" fmla="*/ 1105785 h 4954814"/>
              <a:gd name="connsiteX7" fmla="*/ 5661203 w 8728501"/>
              <a:gd name="connsiteY7" fmla="*/ 756380 h 4954814"/>
              <a:gd name="connsiteX8" fmla="*/ 5802452 w 8728501"/>
              <a:gd name="connsiteY8" fmla="*/ 503619 h 4954814"/>
              <a:gd name="connsiteX9" fmla="*/ 6103535 w 8728501"/>
              <a:gd name="connsiteY9" fmla="*/ 511053 h 4954814"/>
              <a:gd name="connsiteX10" fmla="*/ 6329522 w 8728501"/>
              <a:gd name="connsiteY10" fmla="*/ 581678 h 4954814"/>
              <a:gd name="connsiteX11" fmla="*/ 6553300 w 8728501"/>
              <a:gd name="connsiteY11" fmla="*/ 425561 h 4954814"/>
              <a:gd name="connsiteX12" fmla="*/ 6750305 w 8728501"/>
              <a:gd name="connsiteY12" fmla="*/ 362372 h 4954814"/>
              <a:gd name="connsiteX13" fmla="*/ 6854383 w 8728501"/>
              <a:gd name="connsiteY13" fmla="*/ 306616 h 4954814"/>
              <a:gd name="connsiteX14" fmla="*/ 7064281 w 8728501"/>
              <a:gd name="connsiteY14" fmla="*/ 9724 h 4954814"/>
              <a:gd name="connsiteX15" fmla="*/ 7320787 w 8728501"/>
              <a:gd name="connsiteY15" fmla="*/ 17718 h 4954814"/>
              <a:gd name="connsiteX16" fmla="*/ 7478930 w 8728501"/>
              <a:gd name="connsiteY16" fmla="*/ 142669 h 4954814"/>
              <a:gd name="connsiteX17" fmla="*/ 7728489 w 8728501"/>
              <a:gd name="connsiteY17" fmla="*/ 365535 h 4954814"/>
              <a:gd name="connsiteX18" fmla="*/ 7897710 w 8728501"/>
              <a:gd name="connsiteY18" fmla="*/ 810778 h 4954814"/>
              <a:gd name="connsiteX19" fmla="*/ 8010591 w 8728501"/>
              <a:gd name="connsiteY19" fmla="*/ 944329 h 4954814"/>
              <a:gd name="connsiteX20" fmla="*/ 8258647 w 8728501"/>
              <a:gd name="connsiteY20" fmla="*/ 1221568 h 4954814"/>
              <a:gd name="connsiteX21" fmla="*/ 8360786 w 8728501"/>
              <a:gd name="connsiteY21" fmla="*/ 1255614 h 4954814"/>
              <a:gd name="connsiteX22" fmla="*/ 8501838 w 8728501"/>
              <a:gd name="connsiteY22" fmla="*/ 1367482 h 4954814"/>
              <a:gd name="connsiteX23" fmla="*/ 8718887 w 8728501"/>
              <a:gd name="connsiteY23" fmla="*/ 1300200 h 4954814"/>
              <a:gd name="connsiteX24" fmla="*/ 8724303 w 8728501"/>
              <a:gd name="connsiteY24" fmla="*/ 4935764 h 4954814"/>
              <a:gd name="connsiteX25" fmla="*/ 8928 w 8728501"/>
              <a:gd name="connsiteY25" fmla="*/ 4954814 h 4954814"/>
              <a:gd name="connsiteX26" fmla="*/ 7771 w 8728501"/>
              <a:gd name="connsiteY26" fmla="*/ 3327201 h 4954814"/>
              <a:gd name="connsiteX27" fmla="*/ 245895 w 8728501"/>
              <a:gd name="connsiteY27" fmla="*/ 3136701 h 4954814"/>
              <a:gd name="connsiteX28" fmla="*/ 484020 w 8728501"/>
              <a:gd name="connsiteY28" fmla="*/ 3012876 h 4954814"/>
              <a:gd name="connsiteX29" fmla="*/ 636420 w 8728501"/>
              <a:gd name="connsiteY29" fmla="*/ 2727126 h 4954814"/>
              <a:gd name="connsiteX30" fmla="*/ 1045994 w 8728501"/>
              <a:gd name="connsiteY30" fmla="*/ 2460426 h 4954814"/>
              <a:gd name="connsiteX31" fmla="*/ 1531769 w 8728501"/>
              <a:gd name="connsiteY31" fmla="*/ 2374701 h 4954814"/>
              <a:gd name="connsiteX32" fmla="*/ 1969919 w 8728501"/>
              <a:gd name="connsiteY32" fmla="*/ 2222301 h 4954814"/>
              <a:gd name="connsiteX33" fmla="*/ 2389018 w 8728501"/>
              <a:gd name="connsiteY33" fmla="*/ 1927026 h 4954814"/>
              <a:gd name="connsiteX34" fmla="*/ 2893843 w 8728501"/>
              <a:gd name="connsiteY34" fmla="*/ 2222301 h 4954814"/>
              <a:gd name="connsiteX35" fmla="*/ 3298047 w 8728501"/>
              <a:gd name="connsiteY35" fmla="*/ 1944989 h 4954814"/>
              <a:gd name="connsiteX0" fmla="*/ 3298047 w 8734235"/>
              <a:gd name="connsiteY0" fmla="*/ 1944989 h 4954814"/>
              <a:gd name="connsiteX1" fmla="*/ 3735759 w 8734235"/>
              <a:gd name="connsiteY1" fmla="*/ 1812029 h 4954814"/>
              <a:gd name="connsiteX2" fmla="*/ 4055892 w 8734235"/>
              <a:gd name="connsiteY2" fmla="*/ 1519310 h 4954814"/>
              <a:gd name="connsiteX3" fmla="*/ 4254250 w 8734235"/>
              <a:gd name="connsiteY3" fmla="*/ 1559393 h 4954814"/>
              <a:gd name="connsiteX4" fmla="*/ 4471739 w 8734235"/>
              <a:gd name="connsiteY4" fmla="*/ 1574136 h 4954814"/>
              <a:gd name="connsiteX5" fmla="*/ 4906637 w 8734235"/>
              <a:gd name="connsiteY5" fmla="*/ 1444039 h 4954814"/>
              <a:gd name="connsiteX6" fmla="*/ 5215154 w 8734235"/>
              <a:gd name="connsiteY6" fmla="*/ 1105785 h 4954814"/>
              <a:gd name="connsiteX7" fmla="*/ 5661203 w 8734235"/>
              <a:gd name="connsiteY7" fmla="*/ 756380 h 4954814"/>
              <a:gd name="connsiteX8" fmla="*/ 5802452 w 8734235"/>
              <a:gd name="connsiteY8" fmla="*/ 503619 h 4954814"/>
              <a:gd name="connsiteX9" fmla="*/ 6103535 w 8734235"/>
              <a:gd name="connsiteY9" fmla="*/ 511053 h 4954814"/>
              <a:gd name="connsiteX10" fmla="*/ 6329522 w 8734235"/>
              <a:gd name="connsiteY10" fmla="*/ 581678 h 4954814"/>
              <a:gd name="connsiteX11" fmla="*/ 6553300 w 8734235"/>
              <a:gd name="connsiteY11" fmla="*/ 425561 h 4954814"/>
              <a:gd name="connsiteX12" fmla="*/ 6750305 w 8734235"/>
              <a:gd name="connsiteY12" fmla="*/ 362372 h 4954814"/>
              <a:gd name="connsiteX13" fmla="*/ 6854383 w 8734235"/>
              <a:gd name="connsiteY13" fmla="*/ 306616 h 4954814"/>
              <a:gd name="connsiteX14" fmla="*/ 7064281 w 8734235"/>
              <a:gd name="connsiteY14" fmla="*/ 9724 h 4954814"/>
              <a:gd name="connsiteX15" fmla="*/ 7320787 w 8734235"/>
              <a:gd name="connsiteY15" fmla="*/ 17718 h 4954814"/>
              <a:gd name="connsiteX16" fmla="*/ 7478930 w 8734235"/>
              <a:gd name="connsiteY16" fmla="*/ 142669 h 4954814"/>
              <a:gd name="connsiteX17" fmla="*/ 7728489 w 8734235"/>
              <a:gd name="connsiteY17" fmla="*/ 365535 h 4954814"/>
              <a:gd name="connsiteX18" fmla="*/ 7897710 w 8734235"/>
              <a:gd name="connsiteY18" fmla="*/ 810778 h 4954814"/>
              <a:gd name="connsiteX19" fmla="*/ 8010591 w 8734235"/>
              <a:gd name="connsiteY19" fmla="*/ 944329 h 4954814"/>
              <a:gd name="connsiteX20" fmla="*/ 8258647 w 8734235"/>
              <a:gd name="connsiteY20" fmla="*/ 1221568 h 4954814"/>
              <a:gd name="connsiteX21" fmla="*/ 8360786 w 8734235"/>
              <a:gd name="connsiteY21" fmla="*/ 1255614 h 4954814"/>
              <a:gd name="connsiteX22" fmla="*/ 8501838 w 8734235"/>
              <a:gd name="connsiteY22" fmla="*/ 1367482 h 4954814"/>
              <a:gd name="connsiteX23" fmla="*/ 8728412 w 8734235"/>
              <a:gd name="connsiteY23" fmla="*/ 1290675 h 4954814"/>
              <a:gd name="connsiteX24" fmla="*/ 8724303 w 8734235"/>
              <a:gd name="connsiteY24" fmla="*/ 4935764 h 4954814"/>
              <a:gd name="connsiteX25" fmla="*/ 8928 w 8734235"/>
              <a:gd name="connsiteY25" fmla="*/ 4954814 h 4954814"/>
              <a:gd name="connsiteX26" fmla="*/ 7771 w 8734235"/>
              <a:gd name="connsiteY26" fmla="*/ 3327201 h 4954814"/>
              <a:gd name="connsiteX27" fmla="*/ 245895 w 8734235"/>
              <a:gd name="connsiteY27" fmla="*/ 3136701 h 4954814"/>
              <a:gd name="connsiteX28" fmla="*/ 484020 w 8734235"/>
              <a:gd name="connsiteY28" fmla="*/ 3012876 h 4954814"/>
              <a:gd name="connsiteX29" fmla="*/ 636420 w 8734235"/>
              <a:gd name="connsiteY29" fmla="*/ 2727126 h 4954814"/>
              <a:gd name="connsiteX30" fmla="*/ 1045994 w 8734235"/>
              <a:gd name="connsiteY30" fmla="*/ 2460426 h 4954814"/>
              <a:gd name="connsiteX31" fmla="*/ 1531769 w 8734235"/>
              <a:gd name="connsiteY31" fmla="*/ 2374701 h 4954814"/>
              <a:gd name="connsiteX32" fmla="*/ 1969919 w 8734235"/>
              <a:gd name="connsiteY32" fmla="*/ 2222301 h 4954814"/>
              <a:gd name="connsiteX33" fmla="*/ 2389018 w 8734235"/>
              <a:gd name="connsiteY33" fmla="*/ 1927026 h 4954814"/>
              <a:gd name="connsiteX34" fmla="*/ 2893843 w 8734235"/>
              <a:gd name="connsiteY34" fmla="*/ 2222301 h 4954814"/>
              <a:gd name="connsiteX35" fmla="*/ 3298047 w 8734235"/>
              <a:gd name="connsiteY35" fmla="*/ 1944989 h 4954814"/>
              <a:gd name="connsiteX0" fmla="*/ 3298047 w 8730002"/>
              <a:gd name="connsiteY0" fmla="*/ 1944989 h 4954814"/>
              <a:gd name="connsiteX1" fmla="*/ 3735759 w 8730002"/>
              <a:gd name="connsiteY1" fmla="*/ 1812029 h 4954814"/>
              <a:gd name="connsiteX2" fmla="*/ 4055892 w 8730002"/>
              <a:gd name="connsiteY2" fmla="*/ 1519310 h 4954814"/>
              <a:gd name="connsiteX3" fmla="*/ 4254250 w 8730002"/>
              <a:gd name="connsiteY3" fmla="*/ 1559393 h 4954814"/>
              <a:gd name="connsiteX4" fmla="*/ 4471739 w 8730002"/>
              <a:gd name="connsiteY4" fmla="*/ 1574136 h 4954814"/>
              <a:gd name="connsiteX5" fmla="*/ 4906637 w 8730002"/>
              <a:gd name="connsiteY5" fmla="*/ 1444039 h 4954814"/>
              <a:gd name="connsiteX6" fmla="*/ 5215154 w 8730002"/>
              <a:gd name="connsiteY6" fmla="*/ 1105785 h 4954814"/>
              <a:gd name="connsiteX7" fmla="*/ 5661203 w 8730002"/>
              <a:gd name="connsiteY7" fmla="*/ 756380 h 4954814"/>
              <a:gd name="connsiteX8" fmla="*/ 5802452 w 8730002"/>
              <a:gd name="connsiteY8" fmla="*/ 503619 h 4954814"/>
              <a:gd name="connsiteX9" fmla="*/ 6103535 w 8730002"/>
              <a:gd name="connsiteY9" fmla="*/ 511053 h 4954814"/>
              <a:gd name="connsiteX10" fmla="*/ 6329522 w 8730002"/>
              <a:gd name="connsiteY10" fmla="*/ 581678 h 4954814"/>
              <a:gd name="connsiteX11" fmla="*/ 6553300 w 8730002"/>
              <a:gd name="connsiteY11" fmla="*/ 425561 h 4954814"/>
              <a:gd name="connsiteX12" fmla="*/ 6750305 w 8730002"/>
              <a:gd name="connsiteY12" fmla="*/ 362372 h 4954814"/>
              <a:gd name="connsiteX13" fmla="*/ 6854383 w 8730002"/>
              <a:gd name="connsiteY13" fmla="*/ 306616 h 4954814"/>
              <a:gd name="connsiteX14" fmla="*/ 7064281 w 8730002"/>
              <a:gd name="connsiteY14" fmla="*/ 9724 h 4954814"/>
              <a:gd name="connsiteX15" fmla="*/ 7320787 w 8730002"/>
              <a:gd name="connsiteY15" fmla="*/ 17718 h 4954814"/>
              <a:gd name="connsiteX16" fmla="*/ 7478930 w 8730002"/>
              <a:gd name="connsiteY16" fmla="*/ 142669 h 4954814"/>
              <a:gd name="connsiteX17" fmla="*/ 7728489 w 8730002"/>
              <a:gd name="connsiteY17" fmla="*/ 365535 h 4954814"/>
              <a:gd name="connsiteX18" fmla="*/ 7897710 w 8730002"/>
              <a:gd name="connsiteY18" fmla="*/ 810778 h 4954814"/>
              <a:gd name="connsiteX19" fmla="*/ 8010591 w 8730002"/>
              <a:gd name="connsiteY19" fmla="*/ 944329 h 4954814"/>
              <a:gd name="connsiteX20" fmla="*/ 8258647 w 8730002"/>
              <a:gd name="connsiteY20" fmla="*/ 1221568 h 4954814"/>
              <a:gd name="connsiteX21" fmla="*/ 8360786 w 8730002"/>
              <a:gd name="connsiteY21" fmla="*/ 1255614 h 4954814"/>
              <a:gd name="connsiteX22" fmla="*/ 8501838 w 8730002"/>
              <a:gd name="connsiteY22" fmla="*/ 1367482 h 4954814"/>
              <a:gd name="connsiteX23" fmla="*/ 8728412 w 8730002"/>
              <a:gd name="connsiteY23" fmla="*/ 1290675 h 4954814"/>
              <a:gd name="connsiteX24" fmla="*/ 8724303 w 8730002"/>
              <a:gd name="connsiteY24" fmla="*/ 4935764 h 4954814"/>
              <a:gd name="connsiteX25" fmla="*/ 8928 w 8730002"/>
              <a:gd name="connsiteY25" fmla="*/ 4954814 h 4954814"/>
              <a:gd name="connsiteX26" fmla="*/ 7771 w 8730002"/>
              <a:gd name="connsiteY26" fmla="*/ 3327201 h 4954814"/>
              <a:gd name="connsiteX27" fmla="*/ 245895 w 8730002"/>
              <a:gd name="connsiteY27" fmla="*/ 3136701 h 4954814"/>
              <a:gd name="connsiteX28" fmla="*/ 484020 w 8730002"/>
              <a:gd name="connsiteY28" fmla="*/ 3012876 h 4954814"/>
              <a:gd name="connsiteX29" fmla="*/ 636420 w 8730002"/>
              <a:gd name="connsiteY29" fmla="*/ 2727126 h 4954814"/>
              <a:gd name="connsiteX30" fmla="*/ 1045994 w 8730002"/>
              <a:gd name="connsiteY30" fmla="*/ 2460426 h 4954814"/>
              <a:gd name="connsiteX31" fmla="*/ 1531769 w 8730002"/>
              <a:gd name="connsiteY31" fmla="*/ 2374701 h 4954814"/>
              <a:gd name="connsiteX32" fmla="*/ 1969919 w 8730002"/>
              <a:gd name="connsiteY32" fmla="*/ 2222301 h 4954814"/>
              <a:gd name="connsiteX33" fmla="*/ 2389018 w 8730002"/>
              <a:gd name="connsiteY33" fmla="*/ 1927026 h 4954814"/>
              <a:gd name="connsiteX34" fmla="*/ 2893843 w 8730002"/>
              <a:gd name="connsiteY34" fmla="*/ 2222301 h 4954814"/>
              <a:gd name="connsiteX35" fmla="*/ 3298047 w 8730002"/>
              <a:gd name="connsiteY35" fmla="*/ 1944989 h 4954814"/>
              <a:gd name="connsiteX0" fmla="*/ 4030794 w 9462749"/>
              <a:gd name="connsiteY0" fmla="*/ 1944989 h 4954814"/>
              <a:gd name="connsiteX1" fmla="*/ 4468506 w 9462749"/>
              <a:gd name="connsiteY1" fmla="*/ 1812029 h 4954814"/>
              <a:gd name="connsiteX2" fmla="*/ 4788639 w 9462749"/>
              <a:gd name="connsiteY2" fmla="*/ 1519310 h 4954814"/>
              <a:gd name="connsiteX3" fmla="*/ 4986997 w 9462749"/>
              <a:gd name="connsiteY3" fmla="*/ 1559393 h 4954814"/>
              <a:gd name="connsiteX4" fmla="*/ 5204486 w 9462749"/>
              <a:gd name="connsiteY4" fmla="*/ 1574136 h 4954814"/>
              <a:gd name="connsiteX5" fmla="*/ 5639384 w 9462749"/>
              <a:gd name="connsiteY5" fmla="*/ 1444039 h 4954814"/>
              <a:gd name="connsiteX6" fmla="*/ 5947901 w 9462749"/>
              <a:gd name="connsiteY6" fmla="*/ 1105785 h 4954814"/>
              <a:gd name="connsiteX7" fmla="*/ 6393950 w 9462749"/>
              <a:gd name="connsiteY7" fmla="*/ 756380 h 4954814"/>
              <a:gd name="connsiteX8" fmla="*/ 6535199 w 9462749"/>
              <a:gd name="connsiteY8" fmla="*/ 503619 h 4954814"/>
              <a:gd name="connsiteX9" fmla="*/ 6836282 w 9462749"/>
              <a:gd name="connsiteY9" fmla="*/ 511053 h 4954814"/>
              <a:gd name="connsiteX10" fmla="*/ 7062269 w 9462749"/>
              <a:gd name="connsiteY10" fmla="*/ 581678 h 4954814"/>
              <a:gd name="connsiteX11" fmla="*/ 7286047 w 9462749"/>
              <a:gd name="connsiteY11" fmla="*/ 425561 h 4954814"/>
              <a:gd name="connsiteX12" fmla="*/ 7483052 w 9462749"/>
              <a:gd name="connsiteY12" fmla="*/ 362372 h 4954814"/>
              <a:gd name="connsiteX13" fmla="*/ 7587130 w 9462749"/>
              <a:gd name="connsiteY13" fmla="*/ 306616 h 4954814"/>
              <a:gd name="connsiteX14" fmla="*/ 7797028 w 9462749"/>
              <a:gd name="connsiteY14" fmla="*/ 9724 h 4954814"/>
              <a:gd name="connsiteX15" fmla="*/ 8053534 w 9462749"/>
              <a:gd name="connsiteY15" fmla="*/ 17718 h 4954814"/>
              <a:gd name="connsiteX16" fmla="*/ 8211677 w 9462749"/>
              <a:gd name="connsiteY16" fmla="*/ 142669 h 4954814"/>
              <a:gd name="connsiteX17" fmla="*/ 8461236 w 9462749"/>
              <a:gd name="connsiteY17" fmla="*/ 365535 h 4954814"/>
              <a:gd name="connsiteX18" fmla="*/ 8630457 w 9462749"/>
              <a:gd name="connsiteY18" fmla="*/ 810778 h 4954814"/>
              <a:gd name="connsiteX19" fmla="*/ 8743338 w 9462749"/>
              <a:gd name="connsiteY19" fmla="*/ 944329 h 4954814"/>
              <a:gd name="connsiteX20" fmla="*/ 8991394 w 9462749"/>
              <a:gd name="connsiteY20" fmla="*/ 1221568 h 4954814"/>
              <a:gd name="connsiteX21" fmla="*/ 9093533 w 9462749"/>
              <a:gd name="connsiteY21" fmla="*/ 1255614 h 4954814"/>
              <a:gd name="connsiteX22" fmla="*/ 9234585 w 9462749"/>
              <a:gd name="connsiteY22" fmla="*/ 1367482 h 4954814"/>
              <a:gd name="connsiteX23" fmla="*/ 9461159 w 9462749"/>
              <a:gd name="connsiteY23" fmla="*/ 1290675 h 4954814"/>
              <a:gd name="connsiteX24" fmla="*/ 9457050 w 9462749"/>
              <a:gd name="connsiteY24" fmla="*/ 4935764 h 4954814"/>
              <a:gd name="connsiteX25" fmla="*/ 741675 w 9462749"/>
              <a:gd name="connsiteY25" fmla="*/ 4954814 h 4954814"/>
              <a:gd name="connsiteX26" fmla="*/ 417859 w 9462749"/>
              <a:gd name="connsiteY26" fmla="*/ 3374825 h 4954814"/>
              <a:gd name="connsiteX27" fmla="*/ 740518 w 9462749"/>
              <a:gd name="connsiteY27" fmla="*/ 3327201 h 4954814"/>
              <a:gd name="connsiteX28" fmla="*/ 978642 w 9462749"/>
              <a:gd name="connsiteY28" fmla="*/ 3136701 h 4954814"/>
              <a:gd name="connsiteX29" fmla="*/ 1216767 w 9462749"/>
              <a:gd name="connsiteY29" fmla="*/ 3012876 h 4954814"/>
              <a:gd name="connsiteX30" fmla="*/ 1369167 w 9462749"/>
              <a:gd name="connsiteY30" fmla="*/ 2727126 h 4954814"/>
              <a:gd name="connsiteX31" fmla="*/ 1778741 w 9462749"/>
              <a:gd name="connsiteY31" fmla="*/ 2460426 h 4954814"/>
              <a:gd name="connsiteX32" fmla="*/ 2264516 w 9462749"/>
              <a:gd name="connsiteY32" fmla="*/ 2374701 h 4954814"/>
              <a:gd name="connsiteX33" fmla="*/ 2702666 w 9462749"/>
              <a:gd name="connsiteY33" fmla="*/ 2222301 h 4954814"/>
              <a:gd name="connsiteX34" fmla="*/ 3121765 w 9462749"/>
              <a:gd name="connsiteY34" fmla="*/ 1927026 h 4954814"/>
              <a:gd name="connsiteX35" fmla="*/ 3626590 w 9462749"/>
              <a:gd name="connsiteY35" fmla="*/ 2222301 h 4954814"/>
              <a:gd name="connsiteX36" fmla="*/ 4030794 w 9462749"/>
              <a:gd name="connsiteY36" fmla="*/ 1944989 h 4954814"/>
              <a:gd name="connsiteX0" fmla="*/ 4030794 w 9462749"/>
              <a:gd name="connsiteY0" fmla="*/ 1944989 h 4954814"/>
              <a:gd name="connsiteX1" fmla="*/ 4468506 w 9462749"/>
              <a:gd name="connsiteY1" fmla="*/ 1812029 h 4954814"/>
              <a:gd name="connsiteX2" fmla="*/ 4788639 w 9462749"/>
              <a:gd name="connsiteY2" fmla="*/ 1519310 h 4954814"/>
              <a:gd name="connsiteX3" fmla="*/ 4986997 w 9462749"/>
              <a:gd name="connsiteY3" fmla="*/ 1559393 h 4954814"/>
              <a:gd name="connsiteX4" fmla="*/ 5204486 w 9462749"/>
              <a:gd name="connsiteY4" fmla="*/ 1574136 h 4954814"/>
              <a:gd name="connsiteX5" fmla="*/ 5639384 w 9462749"/>
              <a:gd name="connsiteY5" fmla="*/ 1444039 h 4954814"/>
              <a:gd name="connsiteX6" fmla="*/ 5947901 w 9462749"/>
              <a:gd name="connsiteY6" fmla="*/ 1105785 h 4954814"/>
              <a:gd name="connsiteX7" fmla="*/ 6393950 w 9462749"/>
              <a:gd name="connsiteY7" fmla="*/ 756380 h 4954814"/>
              <a:gd name="connsiteX8" fmla="*/ 6535199 w 9462749"/>
              <a:gd name="connsiteY8" fmla="*/ 503619 h 4954814"/>
              <a:gd name="connsiteX9" fmla="*/ 6836282 w 9462749"/>
              <a:gd name="connsiteY9" fmla="*/ 511053 h 4954814"/>
              <a:gd name="connsiteX10" fmla="*/ 7062269 w 9462749"/>
              <a:gd name="connsiteY10" fmla="*/ 581678 h 4954814"/>
              <a:gd name="connsiteX11" fmla="*/ 7286047 w 9462749"/>
              <a:gd name="connsiteY11" fmla="*/ 425561 h 4954814"/>
              <a:gd name="connsiteX12" fmla="*/ 7483052 w 9462749"/>
              <a:gd name="connsiteY12" fmla="*/ 362372 h 4954814"/>
              <a:gd name="connsiteX13" fmla="*/ 7587130 w 9462749"/>
              <a:gd name="connsiteY13" fmla="*/ 306616 h 4954814"/>
              <a:gd name="connsiteX14" fmla="*/ 7797028 w 9462749"/>
              <a:gd name="connsiteY14" fmla="*/ 9724 h 4954814"/>
              <a:gd name="connsiteX15" fmla="*/ 8053534 w 9462749"/>
              <a:gd name="connsiteY15" fmla="*/ 17718 h 4954814"/>
              <a:gd name="connsiteX16" fmla="*/ 8211677 w 9462749"/>
              <a:gd name="connsiteY16" fmla="*/ 142669 h 4954814"/>
              <a:gd name="connsiteX17" fmla="*/ 8461236 w 9462749"/>
              <a:gd name="connsiteY17" fmla="*/ 365535 h 4954814"/>
              <a:gd name="connsiteX18" fmla="*/ 8630457 w 9462749"/>
              <a:gd name="connsiteY18" fmla="*/ 810778 h 4954814"/>
              <a:gd name="connsiteX19" fmla="*/ 8743338 w 9462749"/>
              <a:gd name="connsiteY19" fmla="*/ 944329 h 4954814"/>
              <a:gd name="connsiteX20" fmla="*/ 8991394 w 9462749"/>
              <a:gd name="connsiteY20" fmla="*/ 1221568 h 4954814"/>
              <a:gd name="connsiteX21" fmla="*/ 9093533 w 9462749"/>
              <a:gd name="connsiteY21" fmla="*/ 1255614 h 4954814"/>
              <a:gd name="connsiteX22" fmla="*/ 9234585 w 9462749"/>
              <a:gd name="connsiteY22" fmla="*/ 1367482 h 4954814"/>
              <a:gd name="connsiteX23" fmla="*/ 9461159 w 9462749"/>
              <a:gd name="connsiteY23" fmla="*/ 1290675 h 4954814"/>
              <a:gd name="connsiteX24" fmla="*/ 9457050 w 9462749"/>
              <a:gd name="connsiteY24" fmla="*/ 4935764 h 4954814"/>
              <a:gd name="connsiteX25" fmla="*/ 741675 w 9462749"/>
              <a:gd name="connsiteY25" fmla="*/ 4954814 h 4954814"/>
              <a:gd name="connsiteX26" fmla="*/ 417859 w 9462749"/>
              <a:gd name="connsiteY26" fmla="*/ 3374825 h 4954814"/>
              <a:gd name="connsiteX27" fmla="*/ 740518 w 9462749"/>
              <a:gd name="connsiteY27" fmla="*/ 3327201 h 4954814"/>
              <a:gd name="connsiteX28" fmla="*/ 978642 w 9462749"/>
              <a:gd name="connsiteY28" fmla="*/ 3136701 h 4954814"/>
              <a:gd name="connsiteX29" fmla="*/ 1216767 w 9462749"/>
              <a:gd name="connsiteY29" fmla="*/ 3012876 h 4954814"/>
              <a:gd name="connsiteX30" fmla="*/ 1369167 w 9462749"/>
              <a:gd name="connsiteY30" fmla="*/ 2727126 h 4954814"/>
              <a:gd name="connsiteX31" fmla="*/ 1778741 w 9462749"/>
              <a:gd name="connsiteY31" fmla="*/ 2460426 h 4954814"/>
              <a:gd name="connsiteX32" fmla="*/ 2264516 w 9462749"/>
              <a:gd name="connsiteY32" fmla="*/ 2374701 h 4954814"/>
              <a:gd name="connsiteX33" fmla="*/ 2702666 w 9462749"/>
              <a:gd name="connsiteY33" fmla="*/ 2222301 h 4954814"/>
              <a:gd name="connsiteX34" fmla="*/ 3121765 w 9462749"/>
              <a:gd name="connsiteY34" fmla="*/ 1927026 h 4954814"/>
              <a:gd name="connsiteX35" fmla="*/ 3626590 w 9462749"/>
              <a:gd name="connsiteY35" fmla="*/ 2222301 h 4954814"/>
              <a:gd name="connsiteX36" fmla="*/ 4030794 w 9462749"/>
              <a:gd name="connsiteY36" fmla="*/ 1944989 h 4954814"/>
              <a:gd name="connsiteX0" fmla="*/ 4087617 w 9519572"/>
              <a:gd name="connsiteY0" fmla="*/ 1944989 h 4954814"/>
              <a:gd name="connsiteX1" fmla="*/ 4525329 w 9519572"/>
              <a:gd name="connsiteY1" fmla="*/ 1812029 h 4954814"/>
              <a:gd name="connsiteX2" fmla="*/ 4845462 w 9519572"/>
              <a:gd name="connsiteY2" fmla="*/ 1519310 h 4954814"/>
              <a:gd name="connsiteX3" fmla="*/ 5043820 w 9519572"/>
              <a:gd name="connsiteY3" fmla="*/ 1559393 h 4954814"/>
              <a:gd name="connsiteX4" fmla="*/ 5261309 w 9519572"/>
              <a:gd name="connsiteY4" fmla="*/ 1574136 h 4954814"/>
              <a:gd name="connsiteX5" fmla="*/ 5696207 w 9519572"/>
              <a:gd name="connsiteY5" fmla="*/ 1444039 h 4954814"/>
              <a:gd name="connsiteX6" fmla="*/ 6004724 w 9519572"/>
              <a:gd name="connsiteY6" fmla="*/ 1105785 h 4954814"/>
              <a:gd name="connsiteX7" fmla="*/ 6450773 w 9519572"/>
              <a:gd name="connsiteY7" fmla="*/ 756380 h 4954814"/>
              <a:gd name="connsiteX8" fmla="*/ 6592022 w 9519572"/>
              <a:gd name="connsiteY8" fmla="*/ 503619 h 4954814"/>
              <a:gd name="connsiteX9" fmla="*/ 6893105 w 9519572"/>
              <a:gd name="connsiteY9" fmla="*/ 511053 h 4954814"/>
              <a:gd name="connsiteX10" fmla="*/ 7119092 w 9519572"/>
              <a:gd name="connsiteY10" fmla="*/ 581678 h 4954814"/>
              <a:gd name="connsiteX11" fmla="*/ 7342870 w 9519572"/>
              <a:gd name="connsiteY11" fmla="*/ 425561 h 4954814"/>
              <a:gd name="connsiteX12" fmla="*/ 7539875 w 9519572"/>
              <a:gd name="connsiteY12" fmla="*/ 362372 h 4954814"/>
              <a:gd name="connsiteX13" fmla="*/ 7643953 w 9519572"/>
              <a:gd name="connsiteY13" fmla="*/ 306616 h 4954814"/>
              <a:gd name="connsiteX14" fmla="*/ 7853851 w 9519572"/>
              <a:gd name="connsiteY14" fmla="*/ 9724 h 4954814"/>
              <a:gd name="connsiteX15" fmla="*/ 8110357 w 9519572"/>
              <a:gd name="connsiteY15" fmla="*/ 17718 h 4954814"/>
              <a:gd name="connsiteX16" fmla="*/ 8268500 w 9519572"/>
              <a:gd name="connsiteY16" fmla="*/ 142669 h 4954814"/>
              <a:gd name="connsiteX17" fmla="*/ 8518059 w 9519572"/>
              <a:gd name="connsiteY17" fmla="*/ 365535 h 4954814"/>
              <a:gd name="connsiteX18" fmla="*/ 8687280 w 9519572"/>
              <a:gd name="connsiteY18" fmla="*/ 810778 h 4954814"/>
              <a:gd name="connsiteX19" fmla="*/ 8800161 w 9519572"/>
              <a:gd name="connsiteY19" fmla="*/ 944329 h 4954814"/>
              <a:gd name="connsiteX20" fmla="*/ 9048217 w 9519572"/>
              <a:gd name="connsiteY20" fmla="*/ 1221568 h 4954814"/>
              <a:gd name="connsiteX21" fmla="*/ 9150356 w 9519572"/>
              <a:gd name="connsiteY21" fmla="*/ 1255614 h 4954814"/>
              <a:gd name="connsiteX22" fmla="*/ 9291408 w 9519572"/>
              <a:gd name="connsiteY22" fmla="*/ 1367482 h 4954814"/>
              <a:gd name="connsiteX23" fmla="*/ 9517982 w 9519572"/>
              <a:gd name="connsiteY23" fmla="*/ 1290675 h 4954814"/>
              <a:gd name="connsiteX24" fmla="*/ 9513873 w 9519572"/>
              <a:gd name="connsiteY24" fmla="*/ 4935764 h 4954814"/>
              <a:gd name="connsiteX25" fmla="*/ 798498 w 9519572"/>
              <a:gd name="connsiteY25" fmla="*/ 4954814 h 4954814"/>
              <a:gd name="connsiteX26" fmla="*/ 369908 w 9519572"/>
              <a:gd name="connsiteY26" fmla="*/ 3498650 h 4954814"/>
              <a:gd name="connsiteX27" fmla="*/ 474682 w 9519572"/>
              <a:gd name="connsiteY27" fmla="*/ 3374825 h 4954814"/>
              <a:gd name="connsiteX28" fmla="*/ 797341 w 9519572"/>
              <a:gd name="connsiteY28" fmla="*/ 3327201 h 4954814"/>
              <a:gd name="connsiteX29" fmla="*/ 1035465 w 9519572"/>
              <a:gd name="connsiteY29" fmla="*/ 3136701 h 4954814"/>
              <a:gd name="connsiteX30" fmla="*/ 1273590 w 9519572"/>
              <a:gd name="connsiteY30" fmla="*/ 3012876 h 4954814"/>
              <a:gd name="connsiteX31" fmla="*/ 1425990 w 9519572"/>
              <a:gd name="connsiteY31" fmla="*/ 2727126 h 4954814"/>
              <a:gd name="connsiteX32" fmla="*/ 1835564 w 9519572"/>
              <a:gd name="connsiteY32" fmla="*/ 2460426 h 4954814"/>
              <a:gd name="connsiteX33" fmla="*/ 2321339 w 9519572"/>
              <a:gd name="connsiteY33" fmla="*/ 2374701 h 4954814"/>
              <a:gd name="connsiteX34" fmla="*/ 2759489 w 9519572"/>
              <a:gd name="connsiteY34" fmla="*/ 2222301 h 4954814"/>
              <a:gd name="connsiteX35" fmla="*/ 3178588 w 9519572"/>
              <a:gd name="connsiteY35" fmla="*/ 1927026 h 4954814"/>
              <a:gd name="connsiteX36" fmla="*/ 3683413 w 9519572"/>
              <a:gd name="connsiteY36" fmla="*/ 2222301 h 4954814"/>
              <a:gd name="connsiteX37" fmla="*/ 4087617 w 9519572"/>
              <a:gd name="connsiteY37" fmla="*/ 1944989 h 4954814"/>
              <a:gd name="connsiteX0" fmla="*/ 4087617 w 9519572"/>
              <a:gd name="connsiteY0" fmla="*/ 1944989 h 4954814"/>
              <a:gd name="connsiteX1" fmla="*/ 4525329 w 9519572"/>
              <a:gd name="connsiteY1" fmla="*/ 1812029 h 4954814"/>
              <a:gd name="connsiteX2" fmla="*/ 4845462 w 9519572"/>
              <a:gd name="connsiteY2" fmla="*/ 1519310 h 4954814"/>
              <a:gd name="connsiteX3" fmla="*/ 5043820 w 9519572"/>
              <a:gd name="connsiteY3" fmla="*/ 1559393 h 4954814"/>
              <a:gd name="connsiteX4" fmla="*/ 5261309 w 9519572"/>
              <a:gd name="connsiteY4" fmla="*/ 1574136 h 4954814"/>
              <a:gd name="connsiteX5" fmla="*/ 5696207 w 9519572"/>
              <a:gd name="connsiteY5" fmla="*/ 1444039 h 4954814"/>
              <a:gd name="connsiteX6" fmla="*/ 6004724 w 9519572"/>
              <a:gd name="connsiteY6" fmla="*/ 1105785 h 4954814"/>
              <a:gd name="connsiteX7" fmla="*/ 6450773 w 9519572"/>
              <a:gd name="connsiteY7" fmla="*/ 756380 h 4954814"/>
              <a:gd name="connsiteX8" fmla="*/ 6592022 w 9519572"/>
              <a:gd name="connsiteY8" fmla="*/ 503619 h 4954814"/>
              <a:gd name="connsiteX9" fmla="*/ 6893105 w 9519572"/>
              <a:gd name="connsiteY9" fmla="*/ 511053 h 4954814"/>
              <a:gd name="connsiteX10" fmla="*/ 7119092 w 9519572"/>
              <a:gd name="connsiteY10" fmla="*/ 581678 h 4954814"/>
              <a:gd name="connsiteX11" fmla="*/ 7342870 w 9519572"/>
              <a:gd name="connsiteY11" fmla="*/ 425561 h 4954814"/>
              <a:gd name="connsiteX12" fmla="*/ 7539875 w 9519572"/>
              <a:gd name="connsiteY12" fmla="*/ 362372 h 4954814"/>
              <a:gd name="connsiteX13" fmla="*/ 7643953 w 9519572"/>
              <a:gd name="connsiteY13" fmla="*/ 306616 h 4954814"/>
              <a:gd name="connsiteX14" fmla="*/ 7853851 w 9519572"/>
              <a:gd name="connsiteY14" fmla="*/ 9724 h 4954814"/>
              <a:gd name="connsiteX15" fmla="*/ 8110357 w 9519572"/>
              <a:gd name="connsiteY15" fmla="*/ 17718 h 4954814"/>
              <a:gd name="connsiteX16" fmla="*/ 8268500 w 9519572"/>
              <a:gd name="connsiteY16" fmla="*/ 142669 h 4954814"/>
              <a:gd name="connsiteX17" fmla="*/ 8518059 w 9519572"/>
              <a:gd name="connsiteY17" fmla="*/ 365535 h 4954814"/>
              <a:gd name="connsiteX18" fmla="*/ 8687280 w 9519572"/>
              <a:gd name="connsiteY18" fmla="*/ 810778 h 4954814"/>
              <a:gd name="connsiteX19" fmla="*/ 8800161 w 9519572"/>
              <a:gd name="connsiteY19" fmla="*/ 944329 h 4954814"/>
              <a:gd name="connsiteX20" fmla="*/ 9048217 w 9519572"/>
              <a:gd name="connsiteY20" fmla="*/ 1221568 h 4954814"/>
              <a:gd name="connsiteX21" fmla="*/ 9150356 w 9519572"/>
              <a:gd name="connsiteY21" fmla="*/ 1255614 h 4954814"/>
              <a:gd name="connsiteX22" fmla="*/ 9291408 w 9519572"/>
              <a:gd name="connsiteY22" fmla="*/ 1367482 h 4954814"/>
              <a:gd name="connsiteX23" fmla="*/ 9517982 w 9519572"/>
              <a:gd name="connsiteY23" fmla="*/ 1290675 h 4954814"/>
              <a:gd name="connsiteX24" fmla="*/ 9513873 w 9519572"/>
              <a:gd name="connsiteY24" fmla="*/ 4935764 h 4954814"/>
              <a:gd name="connsiteX25" fmla="*/ 798498 w 9519572"/>
              <a:gd name="connsiteY25" fmla="*/ 4954814 h 4954814"/>
              <a:gd name="connsiteX26" fmla="*/ 369908 w 9519572"/>
              <a:gd name="connsiteY26" fmla="*/ 3498650 h 4954814"/>
              <a:gd name="connsiteX27" fmla="*/ 474682 w 9519572"/>
              <a:gd name="connsiteY27" fmla="*/ 3374825 h 4954814"/>
              <a:gd name="connsiteX28" fmla="*/ 797341 w 9519572"/>
              <a:gd name="connsiteY28" fmla="*/ 3327201 h 4954814"/>
              <a:gd name="connsiteX29" fmla="*/ 1035465 w 9519572"/>
              <a:gd name="connsiteY29" fmla="*/ 3136701 h 4954814"/>
              <a:gd name="connsiteX30" fmla="*/ 1273590 w 9519572"/>
              <a:gd name="connsiteY30" fmla="*/ 3012876 h 4954814"/>
              <a:gd name="connsiteX31" fmla="*/ 1425990 w 9519572"/>
              <a:gd name="connsiteY31" fmla="*/ 2727126 h 4954814"/>
              <a:gd name="connsiteX32" fmla="*/ 1835564 w 9519572"/>
              <a:gd name="connsiteY32" fmla="*/ 2460426 h 4954814"/>
              <a:gd name="connsiteX33" fmla="*/ 2321339 w 9519572"/>
              <a:gd name="connsiteY33" fmla="*/ 2374701 h 4954814"/>
              <a:gd name="connsiteX34" fmla="*/ 2759489 w 9519572"/>
              <a:gd name="connsiteY34" fmla="*/ 2222301 h 4954814"/>
              <a:gd name="connsiteX35" fmla="*/ 3178588 w 9519572"/>
              <a:gd name="connsiteY35" fmla="*/ 1927026 h 4954814"/>
              <a:gd name="connsiteX36" fmla="*/ 3683413 w 9519572"/>
              <a:gd name="connsiteY36" fmla="*/ 2222301 h 4954814"/>
              <a:gd name="connsiteX37" fmla="*/ 4087617 w 9519572"/>
              <a:gd name="connsiteY37" fmla="*/ 1944989 h 4954814"/>
              <a:gd name="connsiteX0" fmla="*/ 4107242 w 9539197"/>
              <a:gd name="connsiteY0" fmla="*/ 1944989 h 4954814"/>
              <a:gd name="connsiteX1" fmla="*/ 4544954 w 9539197"/>
              <a:gd name="connsiteY1" fmla="*/ 1812029 h 4954814"/>
              <a:gd name="connsiteX2" fmla="*/ 4865087 w 9539197"/>
              <a:gd name="connsiteY2" fmla="*/ 1519310 h 4954814"/>
              <a:gd name="connsiteX3" fmla="*/ 5063445 w 9539197"/>
              <a:gd name="connsiteY3" fmla="*/ 1559393 h 4954814"/>
              <a:gd name="connsiteX4" fmla="*/ 5280934 w 9539197"/>
              <a:gd name="connsiteY4" fmla="*/ 1574136 h 4954814"/>
              <a:gd name="connsiteX5" fmla="*/ 5715832 w 9539197"/>
              <a:gd name="connsiteY5" fmla="*/ 1444039 h 4954814"/>
              <a:gd name="connsiteX6" fmla="*/ 6024349 w 9539197"/>
              <a:gd name="connsiteY6" fmla="*/ 1105785 h 4954814"/>
              <a:gd name="connsiteX7" fmla="*/ 6470398 w 9539197"/>
              <a:gd name="connsiteY7" fmla="*/ 756380 h 4954814"/>
              <a:gd name="connsiteX8" fmla="*/ 6611647 w 9539197"/>
              <a:gd name="connsiteY8" fmla="*/ 503619 h 4954814"/>
              <a:gd name="connsiteX9" fmla="*/ 6912730 w 9539197"/>
              <a:gd name="connsiteY9" fmla="*/ 511053 h 4954814"/>
              <a:gd name="connsiteX10" fmla="*/ 7138717 w 9539197"/>
              <a:gd name="connsiteY10" fmla="*/ 581678 h 4954814"/>
              <a:gd name="connsiteX11" fmla="*/ 7362495 w 9539197"/>
              <a:gd name="connsiteY11" fmla="*/ 425561 h 4954814"/>
              <a:gd name="connsiteX12" fmla="*/ 7559500 w 9539197"/>
              <a:gd name="connsiteY12" fmla="*/ 362372 h 4954814"/>
              <a:gd name="connsiteX13" fmla="*/ 7663578 w 9539197"/>
              <a:gd name="connsiteY13" fmla="*/ 306616 h 4954814"/>
              <a:gd name="connsiteX14" fmla="*/ 7873476 w 9539197"/>
              <a:gd name="connsiteY14" fmla="*/ 9724 h 4954814"/>
              <a:gd name="connsiteX15" fmla="*/ 8129982 w 9539197"/>
              <a:gd name="connsiteY15" fmla="*/ 17718 h 4954814"/>
              <a:gd name="connsiteX16" fmla="*/ 8288125 w 9539197"/>
              <a:gd name="connsiteY16" fmla="*/ 142669 h 4954814"/>
              <a:gd name="connsiteX17" fmla="*/ 8537684 w 9539197"/>
              <a:gd name="connsiteY17" fmla="*/ 365535 h 4954814"/>
              <a:gd name="connsiteX18" fmla="*/ 8706905 w 9539197"/>
              <a:gd name="connsiteY18" fmla="*/ 810778 h 4954814"/>
              <a:gd name="connsiteX19" fmla="*/ 8819786 w 9539197"/>
              <a:gd name="connsiteY19" fmla="*/ 944329 h 4954814"/>
              <a:gd name="connsiteX20" fmla="*/ 9067842 w 9539197"/>
              <a:gd name="connsiteY20" fmla="*/ 1221568 h 4954814"/>
              <a:gd name="connsiteX21" fmla="*/ 9169981 w 9539197"/>
              <a:gd name="connsiteY21" fmla="*/ 1255614 h 4954814"/>
              <a:gd name="connsiteX22" fmla="*/ 9311033 w 9539197"/>
              <a:gd name="connsiteY22" fmla="*/ 1367482 h 4954814"/>
              <a:gd name="connsiteX23" fmla="*/ 9537607 w 9539197"/>
              <a:gd name="connsiteY23" fmla="*/ 1290675 h 4954814"/>
              <a:gd name="connsiteX24" fmla="*/ 9533498 w 9539197"/>
              <a:gd name="connsiteY24" fmla="*/ 4935764 h 4954814"/>
              <a:gd name="connsiteX25" fmla="*/ 818123 w 9539197"/>
              <a:gd name="connsiteY25" fmla="*/ 4954814 h 4954814"/>
              <a:gd name="connsiteX26" fmla="*/ 389533 w 9539197"/>
              <a:gd name="connsiteY26" fmla="*/ 3498650 h 4954814"/>
              <a:gd name="connsiteX27" fmla="*/ 494307 w 9539197"/>
              <a:gd name="connsiteY27" fmla="*/ 3374825 h 4954814"/>
              <a:gd name="connsiteX28" fmla="*/ 816966 w 9539197"/>
              <a:gd name="connsiteY28" fmla="*/ 3327201 h 4954814"/>
              <a:gd name="connsiteX29" fmla="*/ 1055090 w 9539197"/>
              <a:gd name="connsiteY29" fmla="*/ 3136701 h 4954814"/>
              <a:gd name="connsiteX30" fmla="*/ 1293215 w 9539197"/>
              <a:gd name="connsiteY30" fmla="*/ 3012876 h 4954814"/>
              <a:gd name="connsiteX31" fmla="*/ 1445615 w 9539197"/>
              <a:gd name="connsiteY31" fmla="*/ 2727126 h 4954814"/>
              <a:gd name="connsiteX32" fmla="*/ 1855189 w 9539197"/>
              <a:gd name="connsiteY32" fmla="*/ 2460426 h 4954814"/>
              <a:gd name="connsiteX33" fmla="*/ 2340964 w 9539197"/>
              <a:gd name="connsiteY33" fmla="*/ 2374701 h 4954814"/>
              <a:gd name="connsiteX34" fmla="*/ 2779114 w 9539197"/>
              <a:gd name="connsiteY34" fmla="*/ 2222301 h 4954814"/>
              <a:gd name="connsiteX35" fmla="*/ 3198213 w 9539197"/>
              <a:gd name="connsiteY35" fmla="*/ 1927026 h 4954814"/>
              <a:gd name="connsiteX36" fmla="*/ 3703038 w 9539197"/>
              <a:gd name="connsiteY36" fmla="*/ 2222301 h 4954814"/>
              <a:gd name="connsiteX37" fmla="*/ 4107242 w 9539197"/>
              <a:gd name="connsiteY37" fmla="*/ 1944989 h 4954814"/>
              <a:gd name="connsiteX0" fmla="*/ 4117902 w 9549857"/>
              <a:gd name="connsiteY0" fmla="*/ 1944989 h 4954814"/>
              <a:gd name="connsiteX1" fmla="*/ 4555614 w 9549857"/>
              <a:gd name="connsiteY1" fmla="*/ 1812029 h 4954814"/>
              <a:gd name="connsiteX2" fmla="*/ 4875747 w 9549857"/>
              <a:gd name="connsiteY2" fmla="*/ 1519310 h 4954814"/>
              <a:gd name="connsiteX3" fmla="*/ 5074105 w 9549857"/>
              <a:gd name="connsiteY3" fmla="*/ 1559393 h 4954814"/>
              <a:gd name="connsiteX4" fmla="*/ 5291594 w 9549857"/>
              <a:gd name="connsiteY4" fmla="*/ 1574136 h 4954814"/>
              <a:gd name="connsiteX5" fmla="*/ 5726492 w 9549857"/>
              <a:gd name="connsiteY5" fmla="*/ 1444039 h 4954814"/>
              <a:gd name="connsiteX6" fmla="*/ 6035009 w 9549857"/>
              <a:gd name="connsiteY6" fmla="*/ 1105785 h 4954814"/>
              <a:gd name="connsiteX7" fmla="*/ 6481058 w 9549857"/>
              <a:gd name="connsiteY7" fmla="*/ 756380 h 4954814"/>
              <a:gd name="connsiteX8" fmla="*/ 6622307 w 9549857"/>
              <a:gd name="connsiteY8" fmla="*/ 503619 h 4954814"/>
              <a:gd name="connsiteX9" fmla="*/ 6923390 w 9549857"/>
              <a:gd name="connsiteY9" fmla="*/ 511053 h 4954814"/>
              <a:gd name="connsiteX10" fmla="*/ 7149377 w 9549857"/>
              <a:gd name="connsiteY10" fmla="*/ 581678 h 4954814"/>
              <a:gd name="connsiteX11" fmla="*/ 7373155 w 9549857"/>
              <a:gd name="connsiteY11" fmla="*/ 425561 h 4954814"/>
              <a:gd name="connsiteX12" fmla="*/ 7570160 w 9549857"/>
              <a:gd name="connsiteY12" fmla="*/ 362372 h 4954814"/>
              <a:gd name="connsiteX13" fmla="*/ 7674238 w 9549857"/>
              <a:gd name="connsiteY13" fmla="*/ 306616 h 4954814"/>
              <a:gd name="connsiteX14" fmla="*/ 7884136 w 9549857"/>
              <a:gd name="connsiteY14" fmla="*/ 9724 h 4954814"/>
              <a:gd name="connsiteX15" fmla="*/ 8140642 w 9549857"/>
              <a:gd name="connsiteY15" fmla="*/ 17718 h 4954814"/>
              <a:gd name="connsiteX16" fmla="*/ 8298785 w 9549857"/>
              <a:gd name="connsiteY16" fmla="*/ 142669 h 4954814"/>
              <a:gd name="connsiteX17" fmla="*/ 8548344 w 9549857"/>
              <a:gd name="connsiteY17" fmla="*/ 365535 h 4954814"/>
              <a:gd name="connsiteX18" fmla="*/ 8717565 w 9549857"/>
              <a:gd name="connsiteY18" fmla="*/ 810778 h 4954814"/>
              <a:gd name="connsiteX19" fmla="*/ 8830446 w 9549857"/>
              <a:gd name="connsiteY19" fmla="*/ 944329 h 4954814"/>
              <a:gd name="connsiteX20" fmla="*/ 9078502 w 9549857"/>
              <a:gd name="connsiteY20" fmla="*/ 1221568 h 4954814"/>
              <a:gd name="connsiteX21" fmla="*/ 9180641 w 9549857"/>
              <a:gd name="connsiteY21" fmla="*/ 1255614 h 4954814"/>
              <a:gd name="connsiteX22" fmla="*/ 9321693 w 9549857"/>
              <a:gd name="connsiteY22" fmla="*/ 1367482 h 4954814"/>
              <a:gd name="connsiteX23" fmla="*/ 9548267 w 9549857"/>
              <a:gd name="connsiteY23" fmla="*/ 1290675 h 4954814"/>
              <a:gd name="connsiteX24" fmla="*/ 9544158 w 9549857"/>
              <a:gd name="connsiteY24" fmla="*/ 4935764 h 4954814"/>
              <a:gd name="connsiteX25" fmla="*/ 828783 w 9549857"/>
              <a:gd name="connsiteY25" fmla="*/ 4954814 h 4954814"/>
              <a:gd name="connsiteX26" fmla="*/ 371618 w 9549857"/>
              <a:gd name="connsiteY26" fmla="*/ 3508175 h 4954814"/>
              <a:gd name="connsiteX27" fmla="*/ 504967 w 9549857"/>
              <a:gd name="connsiteY27" fmla="*/ 3374825 h 4954814"/>
              <a:gd name="connsiteX28" fmla="*/ 827626 w 9549857"/>
              <a:gd name="connsiteY28" fmla="*/ 3327201 h 4954814"/>
              <a:gd name="connsiteX29" fmla="*/ 1065750 w 9549857"/>
              <a:gd name="connsiteY29" fmla="*/ 3136701 h 4954814"/>
              <a:gd name="connsiteX30" fmla="*/ 1303875 w 9549857"/>
              <a:gd name="connsiteY30" fmla="*/ 3012876 h 4954814"/>
              <a:gd name="connsiteX31" fmla="*/ 1456275 w 9549857"/>
              <a:gd name="connsiteY31" fmla="*/ 2727126 h 4954814"/>
              <a:gd name="connsiteX32" fmla="*/ 1865849 w 9549857"/>
              <a:gd name="connsiteY32" fmla="*/ 2460426 h 4954814"/>
              <a:gd name="connsiteX33" fmla="*/ 2351624 w 9549857"/>
              <a:gd name="connsiteY33" fmla="*/ 2374701 h 4954814"/>
              <a:gd name="connsiteX34" fmla="*/ 2789774 w 9549857"/>
              <a:gd name="connsiteY34" fmla="*/ 2222301 h 4954814"/>
              <a:gd name="connsiteX35" fmla="*/ 3208873 w 9549857"/>
              <a:gd name="connsiteY35" fmla="*/ 1927026 h 4954814"/>
              <a:gd name="connsiteX36" fmla="*/ 3713698 w 9549857"/>
              <a:gd name="connsiteY36" fmla="*/ 2222301 h 4954814"/>
              <a:gd name="connsiteX37" fmla="*/ 4117902 w 9549857"/>
              <a:gd name="connsiteY37" fmla="*/ 1944989 h 4954814"/>
              <a:gd name="connsiteX0" fmla="*/ 4424382 w 9856337"/>
              <a:gd name="connsiteY0" fmla="*/ 1944989 h 4935764"/>
              <a:gd name="connsiteX1" fmla="*/ 4862094 w 9856337"/>
              <a:gd name="connsiteY1" fmla="*/ 1812029 h 4935764"/>
              <a:gd name="connsiteX2" fmla="*/ 5182227 w 9856337"/>
              <a:gd name="connsiteY2" fmla="*/ 1519310 h 4935764"/>
              <a:gd name="connsiteX3" fmla="*/ 5380585 w 9856337"/>
              <a:gd name="connsiteY3" fmla="*/ 1559393 h 4935764"/>
              <a:gd name="connsiteX4" fmla="*/ 5598074 w 9856337"/>
              <a:gd name="connsiteY4" fmla="*/ 1574136 h 4935764"/>
              <a:gd name="connsiteX5" fmla="*/ 6032972 w 9856337"/>
              <a:gd name="connsiteY5" fmla="*/ 1444039 h 4935764"/>
              <a:gd name="connsiteX6" fmla="*/ 6341489 w 9856337"/>
              <a:gd name="connsiteY6" fmla="*/ 1105785 h 4935764"/>
              <a:gd name="connsiteX7" fmla="*/ 6787538 w 9856337"/>
              <a:gd name="connsiteY7" fmla="*/ 756380 h 4935764"/>
              <a:gd name="connsiteX8" fmla="*/ 6928787 w 9856337"/>
              <a:gd name="connsiteY8" fmla="*/ 503619 h 4935764"/>
              <a:gd name="connsiteX9" fmla="*/ 7229870 w 9856337"/>
              <a:gd name="connsiteY9" fmla="*/ 511053 h 4935764"/>
              <a:gd name="connsiteX10" fmla="*/ 7455857 w 9856337"/>
              <a:gd name="connsiteY10" fmla="*/ 581678 h 4935764"/>
              <a:gd name="connsiteX11" fmla="*/ 7679635 w 9856337"/>
              <a:gd name="connsiteY11" fmla="*/ 425561 h 4935764"/>
              <a:gd name="connsiteX12" fmla="*/ 7876640 w 9856337"/>
              <a:gd name="connsiteY12" fmla="*/ 362372 h 4935764"/>
              <a:gd name="connsiteX13" fmla="*/ 7980718 w 9856337"/>
              <a:gd name="connsiteY13" fmla="*/ 306616 h 4935764"/>
              <a:gd name="connsiteX14" fmla="*/ 8190616 w 9856337"/>
              <a:gd name="connsiteY14" fmla="*/ 9724 h 4935764"/>
              <a:gd name="connsiteX15" fmla="*/ 8447122 w 9856337"/>
              <a:gd name="connsiteY15" fmla="*/ 17718 h 4935764"/>
              <a:gd name="connsiteX16" fmla="*/ 8605265 w 9856337"/>
              <a:gd name="connsiteY16" fmla="*/ 142669 h 4935764"/>
              <a:gd name="connsiteX17" fmla="*/ 8854824 w 9856337"/>
              <a:gd name="connsiteY17" fmla="*/ 365535 h 4935764"/>
              <a:gd name="connsiteX18" fmla="*/ 9024045 w 9856337"/>
              <a:gd name="connsiteY18" fmla="*/ 810778 h 4935764"/>
              <a:gd name="connsiteX19" fmla="*/ 9136926 w 9856337"/>
              <a:gd name="connsiteY19" fmla="*/ 944329 h 4935764"/>
              <a:gd name="connsiteX20" fmla="*/ 9384982 w 9856337"/>
              <a:gd name="connsiteY20" fmla="*/ 1221568 h 4935764"/>
              <a:gd name="connsiteX21" fmla="*/ 9487121 w 9856337"/>
              <a:gd name="connsiteY21" fmla="*/ 1255614 h 4935764"/>
              <a:gd name="connsiteX22" fmla="*/ 9628173 w 9856337"/>
              <a:gd name="connsiteY22" fmla="*/ 1367482 h 4935764"/>
              <a:gd name="connsiteX23" fmla="*/ 9854747 w 9856337"/>
              <a:gd name="connsiteY23" fmla="*/ 1290675 h 4935764"/>
              <a:gd name="connsiteX24" fmla="*/ 9850638 w 9856337"/>
              <a:gd name="connsiteY24" fmla="*/ 4935764 h 4935764"/>
              <a:gd name="connsiteX25" fmla="*/ 687588 w 9856337"/>
              <a:gd name="connsiteY25" fmla="*/ 4935764 h 4935764"/>
              <a:gd name="connsiteX26" fmla="*/ 678098 w 9856337"/>
              <a:gd name="connsiteY26" fmla="*/ 3508175 h 4935764"/>
              <a:gd name="connsiteX27" fmla="*/ 811447 w 9856337"/>
              <a:gd name="connsiteY27" fmla="*/ 3374825 h 4935764"/>
              <a:gd name="connsiteX28" fmla="*/ 1134106 w 9856337"/>
              <a:gd name="connsiteY28" fmla="*/ 3327201 h 4935764"/>
              <a:gd name="connsiteX29" fmla="*/ 1372230 w 9856337"/>
              <a:gd name="connsiteY29" fmla="*/ 3136701 h 4935764"/>
              <a:gd name="connsiteX30" fmla="*/ 1610355 w 9856337"/>
              <a:gd name="connsiteY30" fmla="*/ 3012876 h 4935764"/>
              <a:gd name="connsiteX31" fmla="*/ 1762755 w 9856337"/>
              <a:gd name="connsiteY31" fmla="*/ 2727126 h 4935764"/>
              <a:gd name="connsiteX32" fmla="*/ 2172329 w 9856337"/>
              <a:gd name="connsiteY32" fmla="*/ 2460426 h 4935764"/>
              <a:gd name="connsiteX33" fmla="*/ 2658104 w 9856337"/>
              <a:gd name="connsiteY33" fmla="*/ 2374701 h 4935764"/>
              <a:gd name="connsiteX34" fmla="*/ 3096254 w 9856337"/>
              <a:gd name="connsiteY34" fmla="*/ 2222301 h 4935764"/>
              <a:gd name="connsiteX35" fmla="*/ 3515353 w 9856337"/>
              <a:gd name="connsiteY35" fmla="*/ 1927026 h 4935764"/>
              <a:gd name="connsiteX36" fmla="*/ 4020178 w 9856337"/>
              <a:gd name="connsiteY36" fmla="*/ 2222301 h 4935764"/>
              <a:gd name="connsiteX37" fmla="*/ 4424382 w 9856337"/>
              <a:gd name="connsiteY37"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665950 w 9180798"/>
              <a:gd name="connsiteY6" fmla="*/ 1105785 h 4935764"/>
              <a:gd name="connsiteX7" fmla="*/ 6111999 w 9180798"/>
              <a:gd name="connsiteY7" fmla="*/ 756380 h 4935764"/>
              <a:gd name="connsiteX8" fmla="*/ 6253248 w 9180798"/>
              <a:gd name="connsiteY8" fmla="*/ 503619 h 4935764"/>
              <a:gd name="connsiteX9" fmla="*/ 6554331 w 9180798"/>
              <a:gd name="connsiteY9" fmla="*/ 511053 h 4935764"/>
              <a:gd name="connsiteX10" fmla="*/ 6780318 w 9180798"/>
              <a:gd name="connsiteY10" fmla="*/ 581678 h 4935764"/>
              <a:gd name="connsiteX11" fmla="*/ 7004096 w 9180798"/>
              <a:gd name="connsiteY11" fmla="*/ 425561 h 4935764"/>
              <a:gd name="connsiteX12" fmla="*/ 7201101 w 9180798"/>
              <a:gd name="connsiteY12" fmla="*/ 362372 h 4935764"/>
              <a:gd name="connsiteX13" fmla="*/ 7305179 w 9180798"/>
              <a:gd name="connsiteY13" fmla="*/ 306616 h 4935764"/>
              <a:gd name="connsiteX14" fmla="*/ 7515077 w 9180798"/>
              <a:gd name="connsiteY14" fmla="*/ 9724 h 4935764"/>
              <a:gd name="connsiteX15" fmla="*/ 7771583 w 9180798"/>
              <a:gd name="connsiteY15" fmla="*/ 17718 h 4935764"/>
              <a:gd name="connsiteX16" fmla="*/ 7929726 w 9180798"/>
              <a:gd name="connsiteY16" fmla="*/ 142669 h 4935764"/>
              <a:gd name="connsiteX17" fmla="*/ 8179285 w 9180798"/>
              <a:gd name="connsiteY17" fmla="*/ 365535 h 4935764"/>
              <a:gd name="connsiteX18" fmla="*/ 8348506 w 9180798"/>
              <a:gd name="connsiteY18" fmla="*/ 810778 h 4935764"/>
              <a:gd name="connsiteX19" fmla="*/ 8461387 w 9180798"/>
              <a:gd name="connsiteY19" fmla="*/ 944329 h 4935764"/>
              <a:gd name="connsiteX20" fmla="*/ 8709443 w 9180798"/>
              <a:gd name="connsiteY20" fmla="*/ 1221568 h 4935764"/>
              <a:gd name="connsiteX21" fmla="*/ 8811582 w 9180798"/>
              <a:gd name="connsiteY21" fmla="*/ 1255614 h 4935764"/>
              <a:gd name="connsiteX22" fmla="*/ 8952634 w 9180798"/>
              <a:gd name="connsiteY22" fmla="*/ 1367482 h 4935764"/>
              <a:gd name="connsiteX23" fmla="*/ 9179208 w 9180798"/>
              <a:gd name="connsiteY23" fmla="*/ 1290675 h 4935764"/>
              <a:gd name="connsiteX24" fmla="*/ 9175099 w 9180798"/>
              <a:gd name="connsiteY24" fmla="*/ 4935764 h 4935764"/>
              <a:gd name="connsiteX25" fmla="*/ 12049 w 9180798"/>
              <a:gd name="connsiteY25" fmla="*/ 4935764 h 4935764"/>
              <a:gd name="connsiteX26" fmla="*/ 2559 w 9180798"/>
              <a:gd name="connsiteY26" fmla="*/ 3508175 h 4935764"/>
              <a:gd name="connsiteX27" fmla="*/ 135908 w 9180798"/>
              <a:gd name="connsiteY27" fmla="*/ 3374825 h 4935764"/>
              <a:gd name="connsiteX28" fmla="*/ 458567 w 9180798"/>
              <a:gd name="connsiteY28" fmla="*/ 3327201 h 4935764"/>
              <a:gd name="connsiteX29" fmla="*/ 696691 w 9180798"/>
              <a:gd name="connsiteY29" fmla="*/ 3136701 h 4935764"/>
              <a:gd name="connsiteX30" fmla="*/ 934816 w 9180798"/>
              <a:gd name="connsiteY30" fmla="*/ 3012876 h 4935764"/>
              <a:gd name="connsiteX31" fmla="*/ 1087216 w 9180798"/>
              <a:gd name="connsiteY31" fmla="*/ 2727126 h 4935764"/>
              <a:gd name="connsiteX32" fmla="*/ 1496790 w 9180798"/>
              <a:gd name="connsiteY32" fmla="*/ 2460426 h 4935764"/>
              <a:gd name="connsiteX33" fmla="*/ 1982565 w 9180798"/>
              <a:gd name="connsiteY33" fmla="*/ 2374701 h 4935764"/>
              <a:gd name="connsiteX34" fmla="*/ 2420715 w 9180798"/>
              <a:gd name="connsiteY34" fmla="*/ 2222301 h 4935764"/>
              <a:gd name="connsiteX35" fmla="*/ 2839814 w 9180798"/>
              <a:gd name="connsiteY35" fmla="*/ 1927026 h 4935764"/>
              <a:gd name="connsiteX36" fmla="*/ 3344639 w 9180798"/>
              <a:gd name="connsiteY36" fmla="*/ 2222301 h 4935764"/>
              <a:gd name="connsiteX37" fmla="*/ 3748843 w 9180798"/>
              <a:gd name="connsiteY37"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622309 w 9180798"/>
              <a:gd name="connsiteY6" fmla="*/ 173652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43133 w 9180798"/>
              <a:gd name="connsiteY5" fmla="*/ 1282114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713575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685000 w 9180798"/>
              <a:gd name="connsiteY7" fmla="*/ 10295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34198 w 9180798"/>
              <a:gd name="connsiteY9" fmla="*/ 4274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185983 w 9180798"/>
              <a:gd name="connsiteY5" fmla="*/ 1272589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34198 w 9180798"/>
              <a:gd name="connsiteY9" fmla="*/ 4274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022109 w 9180798"/>
              <a:gd name="connsiteY1" fmla="*/ 1860350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748843 w 9180798"/>
              <a:gd name="connsiteY39" fmla="*/ 1944989 h 4935764"/>
              <a:gd name="connsiteX0" fmla="*/ 3577393 w 9180798"/>
              <a:gd name="connsiteY0" fmla="*/ 2021189 h 4935764"/>
              <a:gd name="connsiteX1" fmla="*/ 4022109 w 9180798"/>
              <a:gd name="connsiteY1" fmla="*/ 1860350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186555 w 9180798"/>
              <a:gd name="connsiteY2" fmla="*/ 1812029 h 4935764"/>
              <a:gd name="connsiteX3" fmla="*/ 4259038 w 9180798"/>
              <a:gd name="connsiteY3" fmla="*/ 1585985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466921 w 9180798"/>
              <a:gd name="connsiteY4" fmla="*/ 16736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447871 w 9180798"/>
              <a:gd name="connsiteY4" fmla="*/ 1645118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11413 w 9180798"/>
              <a:gd name="connsiteY3" fmla="*/ 1414535 h 4935764"/>
              <a:gd name="connsiteX4" fmla="*/ 4447871 w 9180798"/>
              <a:gd name="connsiteY4" fmla="*/ 1645118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12559 w 9180798"/>
              <a:gd name="connsiteY1" fmla="*/ 192702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290758 w 9180798"/>
              <a:gd name="connsiteY7" fmla="*/ 12821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536036 h 4935764"/>
              <a:gd name="connsiteX7" fmla="*/ 5290758 w 9180798"/>
              <a:gd name="connsiteY7" fmla="*/ 12821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536036 h 4935764"/>
              <a:gd name="connsiteX7" fmla="*/ 5262183 w 9180798"/>
              <a:gd name="connsiteY7" fmla="*/ 11678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459836 h 4935764"/>
              <a:gd name="connsiteX7" fmla="*/ 5262183 w 9180798"/>
              <a:gd name="connsiteY7" fmla="*/ 11678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803159 w 9180798"/>
              <a:gd name="connsiteY6" fmla="*/ 1450775 h 4935764"/>
              <a:gd name="connsiteX7" fmla="*/ 5055885 w 9180798"/>
              <a:gd name="connsiteY7" fmla="*/ 1459836 h 4935764"/>
              <a:gd name="connsiteX8" fmla="*/ 5262183 w 9180798"/>
              <a:gd name="connsiteY8" fmla="*/ 1167814 h 4935764"/>
              <a:gd name="connsiteX9" fmla="*/ 5527059 w 9180798"/>
              <a:gd name="connsiteY9" fmla="*/ 1593650 h 4935764"/>
              <a:gd name="connsiteX10" fmla="*/ 5685000 w 9180798"/>
              <a:gd name="connsiteY10" fmla="*/ 1029585 h 4935764"/>
              <a:gd name="connsiteX11" fmla="*/ 6111999 w 9180798"/>
              <a:gd name="connsiteY11" fmla="*/ 756380 h 4935764"/>
              <a:gd name="connsiteX12" fmla="*/ 6234198 w 9180798"/>
              <a:gd name="connsiteY12" fmla="*/ 427419 h 4935764"/>
              <a:gd name="connsiteX13" fmla="*/ 6554331 w 9180798"/>
              <a:gd name="connsiteY13" fmla="*/ 511053 h 4935764"/>
              <a:gd name="connsiteX14" fmla="*/ 6780318 w 9180798"/>
              <a:gd name="connsiteY14" fmla="*/ 581678 h 4935764"/>
              <a:gd name="connsiteX15" fmla="*/ 7004096 w 9180798"/>
              <a:gd name="connsiteY15" fmla="*/ 425561 h 4935764"/>
              <a:gd name="connsiteX16" fmla="*/ 7201101 w 9180798"/>
              <a:gd name="connsiteY16" fmla="*/ 362372 h 4935764"/>
              <a:gd name="connsiteX17" fmla="*/ 7305179 w 9180798"/>
              <a:gd name="connsiteY17" fmla="*/ 306616 h 4935764"/>
              <a:gd name="connsiteX18" fmla="*/ 7515077 w 9180798"/>
              <a:gd name="connsiteY18" fmla="*/ 9724 h 4935764"/>
              <a:gd name="connsiteX19" fmla="*/ 7771583 w 9180798"/>
              <a:gd name="connsiteY19" fmla="*/ 17718 h 4935764"/>
              <a:gd name="connsiteX20" fmla="*/ 7929726 w 9180798"/>
              <a:gd name="connsiteY20" fmla="*/ 142669 h 4935764"/>
              <a:gd name="connsiteX21" fmla="*/ 8179285 w 9180798"/>
              <a:gd name="connsiteY21" fmla="*/ 365535 h 4935764"/>
              <a:gd name="connsiteX22" fmla="*/ 8348506 w 9180798"/>
              <a:gd name="connsiteY22" fmla="*/ 810778 h 4935764"/>
              <a:gd name="connsiteX23" fmla="*/ 8461387 w 9180798"/>
              <a:gd name="connsiteY23" fmla="*/ 944329 h 4935764"/>
              <a:gd name="connsiteX24" fmla="*/ 8709443 w 9180798"/>
              <a:gd name="connsiteY24" fmla="*/ 1221568 h 4935764"/>
              <a:gd name="connsiteX25" fmla="*/ 8811582 w 9180798"/>
              <a:gd name="connsiteY25" fmla="*/ 1255614 h 4935764"/>
              <a:gd name="connsiteX26" fmla="*/ 8952634 w 9180798"/>
              <a:gd name="connsiteY26" fmla="*/ 1367482 h 4935764"/>
              <a:gd name="connsiteX27" fmla="*/ 9179208 w 9180798"/>
              <a:gd name="connsiteY27" fmla="*/ 1290675 h 4935764"/>
              <a:gd name="connsiteX28" fmla="*/ 9175099 w 9180798"/>
              <a:gd name="connsiteY28" fmla="*/ 4935764 h 4935764"/>
              <a:gd name="connsiteX29" fmla="*/ 12049 w 9180798"/>
              <a:gd name="connsiteY29" fmla="*/ 4935764 h 4935764"/>
              <a:gd name="connsiteX30" fmla="*/ 2559 w 9180798"/>
              <a:gd name="connsiteY30" fmla="*/ 3508175 h 4935764"/>
              <a:gd name="connsiteX31" fmla="*/ 135908 w 9180798"/>
              <a:gd name="connsiteY31" fmla="*/ 3374825 h 4935764"/>
              <a:gd name="connsiteX32" fmla="*/ 458567 w 9180798"/>
              <a:gd name="connsiteY32" fmla="*/ 3327201 h 4935764"/>
              <a:gd name="connsiteX33" fmla="*/ 696691 w 9180798"/>
              <a:gd name="connsiteY33" fmla="*/ 3136701 h 4935764"/>
              <a:gd name="connsiteX34" fmla="*/ 934816 w 9180798"/>
              <a:gd name="connsiteY34" fmla="*/ 3012876 h 4935764"/>
              <a:gd name="connsiteX35" fmla="*/ 1087216 w 9180798"/>
              <a:gd name="connsiteY35" fmla="*/ 2727126 h 4935764"/>
              <a:gd name="connsiteX36" fmla="*/ 1496790 w 9180798"/>
              <a:gd name="connsiteY36" fmla="*/ 2460426 h 4935764"/>
              <a:gd name="connsiteX37" fmla="*/ 1982565 w 9180798"/>
              <a:gd name="connsiteY37" fmla="*/ 2374701 h 4935764"/>
              <a:gd name="connsiteX38" fmla="*/ 2420715 w 9180798"/>
              <a:gd name="connsiteY38" fmla="*/ 2222301 h 4935764"/>
              <a:gd name="connsiteX39" fmla="*/ 2839814 w 9180798"/>
              <a:gd name="connsiteY39" fmla="*/ 1927026 h 4935764"/>
              <a:gd name="connsiteX40" fmla="*/ 3316064 w 9180798"/>
              <a:gd name="connsiteY40" fmla="*/ 2203251 h 4935764"/>
              <a:gd name="connsiteX41" fmla="*/ 3577393 w 9180798"/>
              <a:gd name="connsiteY41"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5055885 w 9180798"/>
              <a:gd name="connsiteY7" fmla="*/ 1459836 h 4935764"/>
              <a:gd name="connsiteX8" fmla="*/ 5262183 w 9180798"/>
              <a:gd name="connsiteY8" fmla="*/ 1167814 h 4935764"/>
              <a:gd name="connsiteX9" fmla="*/ 5527059 w 9180798"/>
              <a:gd name="connsiteY9" fmla="*/ 1593650 h 4935764"/>
              <a:gd name="connsiteX10" fmla="*/ 5685000 w 9180798"/>
              <a:gd name="connsiteY10" fmla="*/ 1029585 h 4935764"/>
              <a:gd name="connsiteX11" fmla="*/ 6111999 w 9180798"/>
              <a:gd name="connsiteY11" fmla="*/ 756380 h 4935764"/>
              <a:gd name="connsiteX12" fmla="*/ 6234198 w 9180798"/>
              <a:gd name="connsiteY12" fmla="*/ 427419 h 4935764"/>
              <a:gd name="connsiteX13" fmla="*/ 6554331 w 9180798"/>
              <a:gd name="connsiteY13" fmla="*/ 511053 h 4935764"/>
              <a:gd name="connsiteX14" fmla="*/ 6780318 w 9180798"/>
              <a:gd name="connsiteY14" fmla="*/ 581678 h 4935764"/>
              <a:gd name="connsiteX15" fmla="*/ 7004096 w 9180798"/>
              <a:gd name="connsiteY15" fmla="*/ 425561 h 4935764"/>
              <a:gd name="connsiteX16" fmla="*/ 7201101 w 9180798"/>
              <a:gd name="connsiteY16" fmla="*/ 362372 h 4935764"/>
              <a:gd name="connsiteX17" fmla="*/ 7305179 w 9180798"/>
              <a:gd name="connsiteY17" fmla="*/ 306616 h 4935764"/>
              <a:gd name="connsiteX18" fmla="*/ 7515077 w 9180798"/>
              <a:gd name="connsiteY18" fmla="*/ 9724 h 4935764"/>
              <a:gd name="connsiteX19" fmla="*/ 7771583 w 9180798"/>
              <a:gd name="connsiteY19" fmla="*/ 17718 h 4935764"/>
              <a:gd name="connsiteX20" fmla="*/ 7929726 w 9180798"/>
              <a:gd name="connsiteY20" fmla="*/ 142669 h 4935764"/>
              <a:gd name="connsiteX21" fmla="*/ 8179285 w 9180798"/>
              <a:gd name="connsiteY21" fmla="*/ 365535 h 4935764"/>
              <a:gd name="connsiteX22" fmla="*/ 8348506 w 9180798"/>
              <a:gd name="connsiteY22" fmla="*/ 810778 h 4935764"/>
              <a:gd name="connsiteX23" fmla="*/ 8461387 w 9180798"/>
              <a:gd name="connsiteY23" fmla="*/ 944329 h 4935764"/>
              <a:gd name="connsiteX24" fmla="*/ 8709443 w 9180798"/>
              <a:gd name="connsiteY24" fmla="*/ 1221568 h 4935764"/>
              <a:gd name="connsiteX25" fmla="*/ 8811582 w 9180798"/>
              <a:gd name="connsiteY25" fmla="*/ 1255614 h 4935764"/>
              <a:gd name="connsiteX26" fmla="*/ 8952634 w 9180798"/>
              <a:gd name="connsiteY26" fmla="*/ 1367482 h 4935764"/>
              <a:gd name="connsiteX27" fmla="*/ 9179208 w 9180798"/>
              <a:gd name="connsiteY27" fmla="*/ 1290675 h 4935764"/>
              <a:gd name="connsiteX28" fmla="*/ 9175099 w 9180798"/>
              <a:gd name="connsiteY28" fmla="*/ 4935764 h 4935764"/>
              <a:gd name="connsiteX29" fmla="*/ 12049 w 9180798"/>
              <a:gd name="connsiteY29" fmla="*/ 4935764 h 4935764"/>
              <a:gd name="connsiteX30" fmla="*/ 2559 w 9180798"/>
              <a:gd name="connsiteY30" fmla="*/ 3508175 h 4935764"/>
              <a:gd name="connsiteX31" fmla="*/ 135908 w 9180798"/>
              <a:gd name="connsiteY31" fmla="*/ 3374825 h 4935764"/>
              <a:gd name="connsiteX32" fmla="*/ 458567 w 9180798"/>
              <a:gd name="connsiteY32" fmla="*/ 3327201 h 4935764"/>
              <a:gd name="connsiteX33" fmla="*/ 696691 w 9180798"/>
              <a:gd name="connsiteY33" fmla="*/ 3136701 h 4935764"/>
              <a:gd name="connsiteX34" fmla="*/ 934816 w 9180798"/>
              <a:gd name="connsiteY34" fmla="*/ 3012876 h 4935764"/>
              <a:gd name="connsiteX35" fmla="*/ 1087216 w 9180798"/>
              <a:gd name="connsiteY35" fmla="*/ 2727126 h 4935764"/>
              <a:gd name="connsiteX36" fmla="*/ 1496790 w 9180798"/>
              <a:gd name="connsiteY36" fmla="*/ 2460426 h 4935764"/>
              <a:gd name="connsiteX37" fmla="*/ 1982565 w 9180798"/>
              <a:gd name="connsiteY37" fmla="*/ 2374701 h 4935764"/>
              <a:gd name="connsiteX38" fmla="*/ 2420715 w 9180798"/>
              <a:gd name="connsiteY38" fmla="*/ 2222301 h 4935764"/>
              <a:gd name="connsiteX39" fmla="*/ 2839814 w 9180798"/>
              <a:gd name="connsiteY39" fmla="*/ 1927026 h 4935764"/>
              <a:gd name="connsiteX40" fmla="*/ 3316064 w 9180798"/>
              <a:gd name="connsiteY40" fmla="*/ 2203251 h 4935764"/>
              <a:gd name="connsiteX41" fmla="*/ 3577393 w 9180798"/>
              <a:gd name="connsiteY41"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812145 w 9180798"/>
              <a:gd name="connsiteY7" fmla="*/ 1520146 h 4935764"/>
              <a:gd name="connsiteX8" fmla="*/ 5055885 w 9180798"/>
              <a:gd name="connsiteY8" fmla="*/ 1459836 h 4935764"/>
              <a:gd name="connsiteX9" fmla="*/ 5262183 w 9180798"/>
              <a:gd name="connsiteY9" fmla="*/ 1167814 h 4935764"/>
              <a:gd name="connsiteX10" fmla="*/ 5527059 w 9180798"/>
              <a:gd name="connsiteY10" fmla="*/ 1593650 h 4935764"/>
              <a:gd name="connsiteX11" fmla="*/ 5685000 w 9180798"/>
              <a:gd name="connsiteY11" fmla="*/ 1029585 h 4935764"/>
              <a:gd name="connsiteX12" fmla="*/ 6111999 w 9180798"/>
              <a:gd name="connsiteY12" fmla="*/ 756380 h 4935764"/>
              <a:gd name="connsiteX13" fmla="*/ 6234198 w 9180798"/>
              <a:gd name="connsiteY13" fmla="*/ 427419 h 4935764"/>
              <a:gd name="connsiteX14" fmla="*/ 6554331 w 9180798"/>
              <a:gd name="connsiteY14" fmla="*/ 511053 h 4935764"/>
              <a:gd name="connsiteX15" fmla="*/ 6780318 w 9180798"/>
              <a:gd name="connsiteY15" fmla="*/ 581678 h 4935764"/>
              <a:gd name="connsiteX16" fmla="*/ 7004096 w 9180798"/>
              <a:gd name="connsiteY16" fmla="*/ 425561 h 4935764"/>
              <a:gd name="connsiteX17" fmla="*/ 7201101 w 9180798"/>
              <a:gd name="connsiteY17" fmla="*/ 362372 h 4935764"/>
              <a:gd name="connsiteX18" fmla="*/ 7305179 w 9180798"/>
              <a:gd name="connsiteY18" fmla="*/ 306616 h 4935764"/>
              <a:gd name="connsiteX19" fmla="*/ 7515077 w 9180798"/>
              <a:gd name="connsiteY19" fmla="*/ 9724 h 4935764"/>
              <a:gd name="connsiteX20" fmla="*/ 7771583 w 9180798"/>
              <a:gd name="connsiteY20" fmla="*/ 17718 h 4935764"/>
              <a:gd name="connsiteX21" fmla="*/ 7929726 w 9180798"/>
              <a:gd name="connsiteY21" fmla="*/ 142669 h 4935764"/>
              <a:gd name="connsiteX22" fmla="*/ 8179285 w 9180798"/>
              <a:gd name="connsiteY22" fmla="*/ 365535 h 4935764"/>
              <a:gd name="connsiteX23" fmla="*/ 8348506 w 9180798"/>
              <a:gd name="connsiteY23" fmla="*/ 810778 h 4935764"/>
              <a:gd name="connsiteX24" fmla="*/ 8461387 w 9180798"/>
              <a:gd name="connsiteY24" fmla="*/ 944329 h 4935764"/>
              <a:gd name="connsiteX25" fmla="*/ 8709443 w 9180798"/>
              <a:gd name="connsiteY25" fmla="*/ 1221568 h 4935764"/>
              <a:gd name="connsiteX26" fmla="*/ 8811582 w 9180798"/>
              <a:gd name="connsiteY26" fmla="*/ 1255614 h 4935764"/>
              <a:gd name="connsiteX27" fmla="*/ 8952634 w 9180798"/>
              <a:gd name="connsiteY27" fmla="*/ 1367482 h 4935764"/>
              <a:gd name="connsiteX28" fmla="*/ 9179208 w 9180798"/>
              <a:gd name="connsiteY28" fmla="*/ 1290675 h 4935764"/>
              <a:gd name="connsiteX29" fmla="*/ 9175099 w 9180798"/>
              <a:gd name="connsiteY29" fmla="*/ 4935764 h 4935764"/>
              <a:gd name="connsiteX30" fmla="*/ 12049 w 9180798"/>
              <a:gd name="connsiteY30" fmla="*/ 4935764 h 4935764"/>
              <a:gd name="connsiteX31" fmla="*/ 2559 w 9180798"/>
              <a:gd name="connsiteY31" fmla="*/ 3508175 h 4935764"/>
              <a:gd name="connsiteX32" fmla="*/ 135908 w 9180798"/>
              <a:gd name="connsiteY32" fmla="*/ 3374825 h 4935764"/>
              <a:gd name="connsiteX33" fmla="*/ 458567 w 9180798"/>
              <a:gd name="connsiteY33" fmla="*/ 3327201 h 4935764"/>
              <a:gd name="connsiteX34" fmla="*/ 696691 w 9180798"/>
              <a:gd name="connsiteY34" fmla="*/ 3136701 h 4935764"/>
              <a:gd name="connsiteX35" fmla="*/ 934816 w 9180798"/>
              <a:gd name="connsiteY35" fmla="*/ 3012876 h 4935764"/>
              <a:gd name="connsiteX36" fmla="*/ 1087216 w 9180798"/>
              <a:gd name="connsiteY36" fmla="*/ 2727126 h 4935764"/>
              <a:gd name="connsiteX37" fmla="*/ 1496790 w 9180798"/>
              <a:gd name="connsiteY37" fmla="*/ 2460426 h 4935764"/>
              <a:gd name="connsiteX38" fmla="*/ 1982565 w 9180798"/>
              <a:gd name="connsiteY38" fmla="*/ 2374701 h 4935764"/>
              <a:gd name="connsiteX39" fmla="*/ 2420715 w 9180798"/>
              <a:gd name="connsiteY39" fmla="*/ 2222301 h 4935764"/>
              <a:gd name="connsiteX40" fmla="*/ 2839814 w 9180798"/>
              <a:gd name="connsiteY40" fmla="*/ 1927026 h 4935764"/>
              <a:gd name="connsiteX41" fmla="*/ 3316064 w 9180798"/>
              <a:gd name="connsiteY41" fmla="*/ 2203251 h 4935764"/>
              <a:gd name="connsiteX42" fmla="*/ 3577393 w 9180798"/>
              <a:gd name="connsiteY42"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812145 w 9180798"/>
              <a:gd name="connsiteY7" fmla="*/ 1520146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54958 w 9180798"/>
              <a:gd name="connsiteY33" fmla="*/ 3289100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54958 w 9180798"/>
              <a:gd name="connsiteY33" fmla="*/ 3289100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11239 w 9180798"/>
              <a:gd name="connsiteY41" fmla="*/ 21556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58864 w 9180798"/>
              <a:gd name="connsiteY41" fmla="*/ 2184201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11065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192363 w 9180798"/>
              <a:gd name="connsiteY3" fmla="*/ 13383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192363 w 9180798"/>
              <a:gd name="connsiteY3" fmla="*/ 13764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15105 w 9180798"/>
              <a:gd name="connsiteY2" fmla="*/ 1745354 h 4935764"/>
              <a:gd name="connsiteX3" fmla="*/ 4192363 w 9180798"/>
              <a:gd name="connsiteY3" fmla="*/ 13764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175642 h 5090217"/>
              <a:gd name="connsiteX1" fmla="*/ 3841134 w 9180798"/>
              <a:gd name="connsiteY1" fmla="*/ 2062428 h 5090217"/>
              <a:gd name="connsiteX2" fmla="*/ 4015105 w 9180798"/>
              <a:gd name="connsiteY2" fmla="*/ 1899807 h 5090217"/>
              <a:gd name="connsiteX3" fmla="*/ 4192363 w 9180798"/>
              <a:gd name="connsiteY3" fmla="*/ 1530888 h 5090217"/>
              <a:gd name="connsiteX4" fmla="*/ 4447871 w 9180798"/>
              <a:gd name="connsiteY4" fmla="*/ 1799571 h 5090217"/>
              <a:gd name="connsiteX5" fmla="*/ 4498359 w 9180798"/>
              <a:gd name="connsiteY5" fmla="*/ 1757628 h 5090217"/>
              <a:gd name="connsiteX6" fmla="*/ 4660284 w 9180798"/>
              <a:gd name="connsiteY6" fmla="*/ 1633803 h 5090217"/>
              <a:gd name="connsiteX7" fmla="*/ 4771888 w 9180798"/>
              <a:gd name="connsiteY7" fmla="*/ 1640093 h 5090217"/>
              <a:gd name="connsiteX8" fmla="*/ 4932915 w 9180798"/>
              <a:gd name="connsiteY8" fmla="*/ 1605587 h 5090217"/>
              <a:gd name="connsiteX9" fmla="*/ 5055885 w 9180798"/>
              <a:gd name="connsiteY9" fmla="*/ 1614289 h 5090217"/>
              <a:gd name="connsiteX10" fmla="*/ 5262183 w 9180798"/>
              <a:gd name="connsiteY10" fmla="*/ 1322267 h 5090217"/>
              <a:gd name="connsiteX11" fmla="*/ 5527059 w 9180798"/>
              <a:gd name="connsiteY11" fmla="*/ 1748103 h 5090217"/>
              <a:gd name="connsiteX12" fmla="*/ 5685000 w 9180798"/>
              <a:gd name="connsiteY12" fmla="*/ 1184038 h 5090217"/>
              <a:gd name="connsiteX13" fmla="*/ 6111999 w 9180798"/>
              <a:gd name="connsiteY13" fmla="*/ 910833 h 5090217"/>
              <a:gd name="connsiteX14" fmla="*/ 6234198 w 9180798"/>
              <a:gd name="connsiteY14" fmla="*/ 581872 h 5090217"/>
              <a:gd name="connsiteX15" fmla="*/ 6554331 w 9180798"/>
              <a:gd name="connsiteY15" fmla="*/ 665506 h 5090217"/>
              <a:gd name="connsiteX16" fmla="*/ 6780318 w 9180798"/>
              <a:gd name="connsiteY16" fmla="*/ 736131 h 5090217"/>
              <a:gd name="connsiteX17" fmla="*/ 7004096 w 9180798"/>
              <a:gd name="connsiteY17" fmla="*/ 580014 h 5090217"/>
              <a:gd name="connsiteX18" fmla="*/ 7201101 w 9180798"/>
              <a:gd name="connsiteY18" fmla="*/ 516825 h 5090217"/>
              <a:gd name="connsiteX19" fmla="*/ 7305179 w 9180798"/>
              <a:gd name="connsiteY19" fmla="*/ 461069 h 5090217"/>
              <a:gd name="connsiteX20" fmla="*/ 7505552 w 9180798"/>
              <a:gd name="connsiteY20" fmla="*/ 2252 h 5090217"/>
              <a:gd name="connsiteX21" fmla="*/ 7771583 w 9180798"/>
              <a:gd name="connsiteY21" fmla="*/ 172171 h 5090217"/>
              <a:gd name="connsiteX22" fmla="*/ 7929726 w 9180798"/>
              <a:gd name="connsiteY22" fmla="*/ 297122 h 5090217"/>
              <a:gd name="connsiteX23" fmla="*/ 8179285 w 9180798"/>
              <a:gd name="connsiteY23" fmla="*/ 519988 h 5090217"/>
              <a:gd name="connsiteX24" fmla="*/ 8348506 w 9180798"/>
              <a:gd name="connsiteY24" fmla="*/ 965231 h 5090217"/>
              <a:gd name="connsiteX25" fmla="*/ 8461387 w 9180798"/>
              <a:gd name="connsiteY25" fmla="*/ 1098782 h 5090217"/>
              <a:gd name="connsiteX26" fmla="*/ 8709443 w 9180798"/>
              <a:gd name="connsiteY26" fmla="*/ 1376021 h 5090217"/>
              <a:gd name="connsiteX27" fmla="*/ 8811582 w 9180798"/>
              <a:gd name="connsiteY27" fmla="*/ 1410067 h 5090217"/>
              <a:gd name="connsiteX28" fmla="*/ 8952634 w 9180798"/>
              <a:gd name="connsiteY28" fmla="*/ 1521935 h 5090217"/>
              <a:gd name="connsiteX29" fmla="*/ 9179208 w 9180798"/>
              <a:gd name="connsiteY29" fmla="*/ 1445128 h 5090217"/>
              <a:gd name="connsiteX30" fmla="*/ 9175099 w 9180798"/>
              <a:gd name="connsiteY30" fmla="*/ 5090217 h 5090217"/>
              <a:gd name="connsiteX31" fmla="*/ 12049 w 9180798"/>
              <a:gd name="connsiteY31" fmla="*/ 5090217 h 5090217"/>
              <a:gd name="connsiteX32" fmla="*/ 2559 w 9180798"/>
              <a:gd name="connsiteY32" fmla="*/ 3662628 h 5090217"/>
              <a:gd name="connsiteX33" fmla="*/ 202583 w 9180798"/>
              <a:gd name="connsiteY33" fmla="*/ 3395928 h 5090217"/>
              <a:gd name="connsiteX34" fmla="*/ 458567 w 9180798"/>
              <a:gd name="connsiteY34" fmla="*/ 3481654 h 5090217"/>
              <a:gd name="connsiteX35" fmla="*/ 696691 w 9180798"/>
              <a:gd name="connsiteY35" fmla="*/ 3291154 h 5090217"/>
              <a:gd name="connsiteX36" fmla="*/ 896716 w 9180798"/>
              <a:gd name="connsiteY36" fmla="*/ 3157804 h 5090217"/>
              <a:gd name="connsiteX37" fmla="*/ 1039591 w 9180798"/>
              <a:gd name="connsiteY37" fmla="*/ 2881579 h 5090217"/>
              <a:gd name="connsiteX38" fmla="*/ 1439640 w 9180798"/>
              <a:gd name="connsiteY38" fmla="*/ 2519629 h 5090217"/>
              <a:gd name="connsiteX39" fmla="*/ 1982565 w 9180798"/>
              <a:gd name="connsiteY39" fmla="*/ 2529154 h 5090217"/>
              <a:gd name="connsiteX40" fmla="*/ 2535015 w 9180798"/>
              <a:gd name="connsiteY40" fmla="*/ 2605354 h 5090217"/>
              <a:gd name="connsiteX41" fmla="*/ 2858864 w 9180798"/>
              <a:gd name="connsiteY41" fmla="*/ 2338654 h 5090217"/>
              <a:gd name="connsiteX42" fmla="*/ 3316064 w 9180798"/>
              <a:gd name="connsiteY42" fmla="*/ 2424379 h 5090217"/>
              <a:gd name="connsiteX43" fmla="*/ 3577393 w 9180798"/>
              <a:gd name="connsiteY43" fmla="*/ 2175642 h 5090217"/>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29726 w 9180798"/>
              <a:gd name="connsiteY22" fmla="*/ 301018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58301 w 9180798"/>
              <a:gd name="connsiteY22" fmla="*/ 234343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01151 w 9180798"/>
              <a:gd name="connsiteY22" fmla="*/ 253393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299574 h 5214149"/>
              <a:gd name="connsiteX1" fmla="*/ 3841134 w 9180798"/>
              <a:gd name="connsiteY1" fmla="*/ 2186360 h 5214149"/>
              <a:gd name="connsiteX2" fmla="*/ 4015105 w 9180798"/>
              <a:gd name="connsiteY2" fmla="*/ 2023739 h 5214149"/>
              <a:gd name="connsiteX3" fmla="*/ 4192363 w 9180798"/>
              <a:gd name="connsiteY3" fmla="*/ 1654820 h 5214149"/>
              <a:gd name="connsiteX4" fmla="*/ 4447871 w 9180798"/>
              <a:gd name="connsiteY4" fmla="*/ 1923503 h 5214149"/>
              <a:gd name="connsiteX5" fmla="*/ 4498359 w 9180798"/>
              <a:gd name="connsiteY5" fmla="*/ 1881560 h 5214149"/>
              <a:gd name="connsiteX6" fmla="*/ 4660284 w 9180798"/>
              <a:gd name="connsiteY6" fmla="*/ 1757735 h 5214149"/>
              <a:gd name="connsiteX7" fmla="*/ 4771888 w 9180798"/>
              <a:gd name="connsiteY7" fmla="*/ 1764025 h 5214149"/>
              <a:gd name="connsiteX8" fmla="*/ 4932915 w 9180798"/>
              <a:gd name="connsiteY8" fmla="*/ 1729519 h 5214149"/>
              <a:gd name="connsiteX9" fmla="*/ 5055885 w 9180798"/>
              <a:gd name="connsiteY9" fmla="*/ 1738221 h 5214149"/>
              <a:gd name="connsiteX10" fmla="*/ 5262183 w 9180798"/>
              <a:gd name="connsiteY10" fmla="*/ 1446199 h 5214149"/>
              <a:gd name="connsiteX11" fmla="*/ 5527059 w 9180798"/>
              <a:gd name="connsiteY11" fmla="*/ 1872035 h 5214149"/>
              <a:gd name="connsiteX12" fmla="*/ 5685000 w 9180798"/>
              <a:gd name="connsiteY12" fmla="*/ 1307970 h 5214149"/>
              <a:gd name="connsiteX13" fmla="*/ 6111999 w 9180798"/>
              <a:gd name="connsiteY13" fmla="*/ 1034765 h 5214149"/>
              <a:gd name="connsiteX14" fmla="*/ 6234198 w 9180798"/>
              <a:gd name="connsiteY14" fmla="*/ 705804 h 5214149"/>
              <a:gd name="connsiteX15" fmla="*/ 6554331 w 9180798"/>
              <a:gd name="connsiteY15" fmla="*/ 789438 h 5214149"/>
              <a:gd name="connsiteX16" fmla="*/ 6780318 w 9180798"/>
              <a:gd name="connsiteY16" fmla="*/ 860063 h 5214149"/>
              <a:gd name="connsiteX17" fmla="*/ 7004096 w 9180798"/>
              <a:gd name="connsiteY17" fmla="*/ 703946 h 5214149"/>
              <a:gd name="connsiteX18" fmla="*/ 7201101 w 9180798"/>
              <a:gd name="connsiteY18" fmla="*/ 640757 h 5214149"/>
              <a:gd name="connsiteX19" fmla="*/ 7305179 w 9180798"/>
              <a:gd name="connsiteY19" fmla="*/ 585001 h 5214149"/>
              <a:gd name="connsiteX20" fmla="*/ 7524602 w 9180798"/>
              <a:gd name="connsiteY20" fmla="*/ 2359 h 5214149"/>
              <a:gd name="connsiteX21" fmla="*/ 7781108 w 9180798"/>
              <a:gd name="connsiteY21" fmla="*/ 162753 h 5214149"/>
              <a:gd name="connsiteX22" fmla="*/ 7901151 w 9180798"/>
              <a:gd name="connsiteY22" fmla="*/ 373429 h 5214149"/>
              <a:gd name="connsiteX23" fmla="*/ 8179285 w 9180798"/>
              <a:gd name="connsiteY23" fmla="*/ 643920 h 5214149"/>
              <a:gd name="connsiteX24" fmla="*/ 8348506 w 9180798"/>
              <a:gd name="connsiteY24" fmla="*/ 1089163 h 5214149"/>
              <a:gd name="connsiteX25" fmla="*/ 8461387 w 9180798"/>
              <a:gd name="connsiteY25" fmla="*/ 1222714 h 5214149"/>
              <a:gd name="connsiteX26" fmla="*/ 8709443 w 9180798"/>
              <a:gd name="connsiteY26" fmla="*/ 1499953 h 5214149"/>
              <a:gd name="connsiteX27" fmla="*/ 8811582 w 9180798"/>
              <a:gd name="connsiteY27" fmla="*/ 1533999 h 5214149"/>
              <a:gd name="connsiteX28" fmla="*/ 8952634 w 9180798"/>
              <a:gd name="connsiteY28" fmla="*/ 1645867 h 5214149"/>
              <a:gd name="connsiteX29" fmla="*/ 9179208 w 9180798"/>
              <a:gd name="connsiteY29" fmla="*/ 1569060 h 5214149"/>
              <a:gd name="connsiteX30" fmla="*/ 9175099 w 9180798"/>
              <a:gd name="connsiteY30" fmla="*/ 5214149 h 5214149"/>
              <a:gd name="connsiteX31" fmla="*/ 12049 w 9180798"/>
              <a:gd name="connsiteY31" fmla="*/ 5214149 h 5214149"/>
              <a:gd name="connsiteX32" fmla="*/ 2559 w 9180798"/>
              <a:gd name="connsiteY32" fmla="*/ 3786560 h 5214149"/>
              <a:gd name="connsiteX33" fmla="*/ 202583 w 9180798"/>
              <a:gd name="connsiteY33" fmla="*/ 3519860 h 5214149"/>
              <a:gd name="connsiteX34" fmla="*/ 458567 w 9180798"/>
              <a:gd name="connsiteY34" fmla="*/ 3605586 h 5214149"/>
              <a:gd name="connsiteX35" fmla="*/ 696691 w 9180798"/>
              <a:gd name="connsiteY35" fmla="*/ 3415086 h 5214149"/>
              <a:gd name="connsiteX36" fmla="*/ 896716 w 9180798"/>
              <a:gd name="connsiteY36" fmla="*/ 3281736 h 5214149"/>
              <a:gd name="connsiteX37" fmla="*/ 1039591 w 9180798"/>
              <a:gd name="connsiteY37" fmla="*/ 3005511 h 5214149"/>
              <a:gd name="connsiteX38" fmla="*/ 1439640 w 9180798"/>
              <a:gd name="connsiteY38" fmla="*/ 2643561 h 5214149"/>
              <a:gd name="connsiteX39" fmla="*/ 1982565 w 9180798"/>
              <a:gd name="connsiteY39" fmla="*/ 2653086 h 5214149"/>
              <a:gd name="connsiteX40" fmla="*/ 2535015 w 9180798"/>
              <a:gd name="connsiteY40" fmla="*/ 2729286 h 5214149"/>
              <a:gd name="connsiteX41" fmla="*/ 2858864 w 9180798"/>
              <a:gd name="connsiteY41" fmla="*/ 2462586 h 5214149"/>
              <a:gd name="connsiteX42" fmla="*/ 3316064 w 9180798"/>
              <a:gd name="connsiteY42" fmla="*/ 2548311 h 5214149"/>
              <a:gd name="connsiteX43" fmla="*/ 3577393 w 9180798"/>
              <a:gd name="connsiteY43" fmla="*/ 2299574 h 521414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79285 w 9180798"/>
              <a:gd name="connsiteY23" fmla="*/ 597030 h 5167259"/>
              <a:gd name="connsiteX24" fmla="*/ 8348506 w 9180798"/>
              <a:gd name="connsiteY24" fmla="*/ 104227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348506 w 9180798"/>
              <a:gd name="connsiteY24" fmla="*/ 104227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706807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706807 w 9180798"/>
              <a:gd name="connsiteY27" fmla="*/ 1487109 h 5167259"/>
              <a:gd name="connsiteX28" fmla="*/ 8790709 w 9180798"/>
              <a:gd name="connsiteY28" fmla="*/ 161802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75201"/>
              <a:gd name="connsiteY0" fmla="*/ 2252684 h 5167259"/>
              <a:gd name="connsiteX1" fmla="*/ 3841134 w 9175201"/>
              <a:gd name="connsiteY1" fmla="*/ 2139470 h 5167259"/>
              <a:gd name="connsiteX2" fmla="*/ 4015105 w 9175201"/>
              <a:gd name="connsiteY2" fmla="*/ 1976849 h 5167259"/>
              <a:gd name="connsiteX3" fmla="*/ 4192363 w 9175201"/>
              <a:gd name="connsiteY3" fmla="*/ 1607930 h 5167259"/>
              <a:gd name="connsiteX4" fmla="*/ 4447871 w 9175201"/>
              <a:gd name="connsiteY4" fmla="*/ 1876613 h 5167259"/>
              <a:gd name="connsiteX5" fmla="*/ 4498359 w 9175201"/>
              <a:gd name="connsiteY5" fmla="*/ 1834670 h 5167259"/>
              <a:gd name="connsiteX6" fmla="*/ 4660284 w 9175201"/>
              <a:gd name="connsiteY6" fmla="*/ 1710845 h 5167259"/>
              <a:gd name="connsiteX7" fmla="*/ 4771888 w 9175201"/>
              <a:gd name="connsiteY7" fmla="*/ 1717135 h 5167259"/>
              <a:gd name="connsiteX8" fmla="*/ 4932915 w 9175201"/>
              <a:gd name="connsiteY8" fmla="*/ 1682629 h 5167259"/>
              <a:gd name="connsiteX9" fmla="*/ 5055885 w 9175201"/>
              <a:gd name="connsiteY9" fmla="*/ 1691331 h 5167259"/>
              <a:gd name="connsiteX10" fmla="*/ 5262183 w 9175201"/>
              <a:gd name="connsiteY10" fmla="*/ 1399309 h 5167259"/>
              <a:gd name="connsiteX11" fmla="*/ 5527059 w 9175201"/>
              <a:gd name="connsiteY11" fmla="*/ 1825145 h 5167259"/>
              <a:gd name="connsiteX12" fmla="*/ 5685000 w 9175201"/>
              <a:gd name="connsiteY12" fmla="*/ 1261080 h 5167259"/>
              <a:gd name="connsiteX13" fmla="*/ 6111999 w 9175201"/>
              <a:gd name="connsiteY13" fmla="*/ 987875 h 5167259"/>
              <a:gd name="connsiteX14" fmla="*/ 6234198 w 9175201"/>
              <a:gd name="connsiteY14" fmla="*/ 658914 h 5167259"/>
              <a:gd name="connsiteX15" fmla="*/ 6554331 w 9175201"/>
              <a:gd name="connsiteY15" fmla="*/ 742548 h 5167259"/>
              <a:gd name="connsiteX16" fmla="*/ 6780318 w 9175201"/>
              <a:gd name="connsiteY16" fmla="*/ 813173 h 5167259"/>
              <a:gd name="connsiteX17" fmla="*/ 7004096 w 9175201"/>
              <a:gd name="connsiteY17" fmla="*/ 657056 h 5167259"/>
              <a:gd name="connsiteX18" fmla="*/ 7201101 w 9175201"/>
              <a:gd name="connsiteY18" fmla="*/ 593867 h 5167259"/>
              <a:gd name="connsiteX19" fmla="*/ 7305179 w 9175201"/>
              <a:gd name="connsiteY19" fmla="*/ 538111 h 5167259"/>
              <a:gd name="connsiteX20" fmla="*/ 7486502 w 9175201"/>
              <a:gd name="connsiteY20" fmla="*/ 3094 h 5167259"/>
              <a:gd name="connsiteX21" fmla="*/ 7781108 w 9175201"/>
              <a:gd name="connsiteY21" fmla="*/ 115863 h 5167259"/>
              <a:gd name="connsiteX22" fmla="*/ 7901151 w 9175201"/>
              <a:gd name="connsiteY22" fmla="*/ 326539 h 5167259"/>
              <a:gd name="connsiteX23" fmla="*/ 8131660 w 9175201"/>
              <a:gd name="connsiteY23" fmla="*/ 597030 h 5167259"/>
              <a:gd name="connsiteX24" fmla="*/ 8253256 w 9175201"/>
              <a:gd name="connsiteY24" fmla="*/ 1023223 h 5167259"/>
              <a:gd name="connsiteX25" fmla="*/ 8413762 w 9175201"/>
              <a:gd name="connsiteY25" fmla="*/ 1194874 h 5167259"/>
              <a:gd name="connsiteX26" fmla="*/ 8595143 w 9175201"/>
              <a:gd name="connsiteY26" fmla="*/ 1453063 h 5167259"/>
              <a:gd name="connsiteX27" fmla="*/ 8706807 w 9175201"/>
              <a:gd name="connsiteY27" fmla="*/ 1487109 h 5167259"/>
              <a:gd name="connsiteX28" fmla="*/ 8790709 w 9175201"/>
              <a:gd name="connsiteY28" fmla="*/ 1618027 h 5167259"/>
              <a:gd name="connsiteX29" fmla="*/ 8960133 w 9175201"/>
              <a:gd name="connsiteY29" fmla="*/ 1522170 h 5167259"/>
              <a:gd name="connsiteX30" fmla="*/ 9175099 w 9175201"/>
              <a:gd name="connsiteY30" fmla="*/ 5167259 h 5167259"/>
              <a:gd name="connsiteX31" fmla="*/ 12049 w 9175201"/>
              <a:gd name="connsiteY31" fmla="*/ 5167259 h 5167259"/>
              <a:gd name="connsiteX32" fmla="*/ 2559 w 9175201"/>
              <a:gd name="connsiteY32" fmla="*/ 3739670 h 5167259"/>
              <a:gd name="connsiteX33" fmla="*/ 202583 w 9175201"/>
              <a:gd name="connsiteY33" fmla="*/ 3472970 h 5167259"/>
              <a:gd name="connsiteX34" fmla="*/ 458567 w 9175201"/>
              <a:gd name="connsiteY34" fmla="*/ 3558696 h 5167259"/>
              <a:gd name="connsiteX35" fmla="*/ 696691 w 9175201"/>
              <a:gd name="connsiteY35" fmla="*/ 3368196 h 5167259"/>
              <a:gd name="connsiteX36" fmla="*/ 896716 w 9175201"/>
              <a:gd name="connsiteY36" fmla="*/ 3234846 h 5167259"/>
              <a:gd name="connsiteX37" fmla="*/ 1039591 w 9175201"/>
              <a:gd name="connsiteY37" fmla="*/ 2958621 h 5167259"/>
              <a:gd name="connsiteX38" fmla="*/ 1439640 w 9175201"/>
              <a:gd name="connsiteY38" fmla="*/ 2596671 h 5167259"/>
              <a:gd name="connsiteX39" fmla="*/ 1982565 w 9175201"/>
              <a:gd name="connsiteY39" fmla="*/ 2606196 h 5167259"/>
              <a:gd name="connsiteX40" fmla="*/ 2535015 w 9175201"/>
              <a:gd name="connsiteY40" fmla="*/ 2682396 h 5167259"/>
              <a:gd name="connsiteX41" fmla="*/ 2858864 w 9175201"/>
              <a:gd name="connsiteY41" fmla="*/ 2415696 h 5167259"/>
              <a:gd name="connsiteX42" fmla="*/ 3316064 w 9175201"/>
              <a:gd name="connsiteY42" fmla="*/ 2501421 h 5167259"/>
              <a:gd name="connsiteX43" fmla="*/ 3577393 w 9175201"/>
              <a:gd name="connsiteY43" fmla="*/ 2252684 h 5167259"/>
              <a:gd name="connsiteX0" fmla="*/ 3577393 w 8976144"/>
              <a:gd name="connsiteY0" fmla="*/ 2252684 h 5176784"/>
              <a:gd name="connsiteX1" fmla="*/ 3841134 w 8976144"/>
              <a:gd name="connsiteY1" fmla="*/ 2139470 h 5176784"/>
              <a:gd name="connsiteX2" fmla="*/ 4015105 w 8976144"/>
              <a:gd name="connsiteY2" fmla="*/ 1976849 h 5176784"/>
              <a:gd name="connsiteX3" fmla="*/ 4192363 w 8976144"/>
              <a:gd name="connsiteY3" fmla="*/ 1607930 h 5176784"/>
              <a:gd name="connsiteX4" fmla="*/ 4447871 w 8976144"/>
              <a:gd name="connsiteY4" fmla="*/ 1876613 h 5176784"/>
              <a:gd name="connsiteX5" fmla="*/ 4498359 w 8976144"/>
              <a:gd name="connsiteY5" fmla="*/ 1834670 h 5176784"/>
              <a:gd name="connsiteX6" fmla="*/ 4660284 w 8976144"/>
              <a:gd name="connsiteY6" fmla="*/ 1710845 h 5176784"/>
              <a:gd name="connsiteX7" fmla="*/ 4771888 w 8976144"/>
              <a:gd name="connsiteY7" fmla="*/ 1717135 h 5176784"/>
              <a:gd name="connsiteX8" fmla="*/ 4932915 w 8976144"/>
              <a:gd name="connsiteY8" fmla="*/ 1682629 h 5176784"/>
              <a:gd name="connsiteX9" fmla="*/ 5055885 w 8976144"/>
              <a:gd name="connsiteY9" fmla="*/ 1691331 h 5176784"/>
              <a:gd name="connsiteX10" fmla="*/ 5262183 w 8976144"/>
              <a:gd name="connsiteY10" fmla="*/ 1399309 h 5176784"/>
              <a:gd name="connsiteX11" fmla="*/ 5527059 w 8976144"/>
              <a:gd name="connsiteY11" fmla="*/ 1825145 h 5176784"/>
              <a:gd name="connsiteX12" fmla="*/ 5685000 w 8976144"/>
              <a:gd name="connsiteY12" fmla="*/ 1261080 h 5176784"/>
              <a:gd name="connsiteX13" fmla="*/ 6111999 w 8976144"/>
              <a:gd name="connsiteY13" fmla="*/ 987875 h 5176784"/>
              <a:gd name="connsiteX14" fmla="*/ 6234198 w 8976144"/>
              <a:gd name="connsiteY14" fmla="*/ 658914 h 5176784"/>
              <a:gd name="connsiteX15" fmla="*/ 6554331 w 8976144"/>
              <a:gd name="connsiteY15" fmla="*/ 742548 h 5176784"/>
              <a:gd name="connsiteX16" fmla="*/ 6780318 w 8976144"/>
              <a:gd name="connsiteY16" fmla="*/ 813173 h 5176784"/>
              <a:gd name="connsiteX17" fmla="*/ 7004096 w 8976144"/>
              <a:gd name="connsiteY17" fmla="*/ 657056 h 5176784"/>
              <a:gd name="connsiteX18" fmla="*/ 7201101 w 8976144"/>
              <a:gd name="connsiteY18" fmla="*/ 593867 h 5176784"/>
              <a:gd name="connsiteX19" fmla="*/ 7305179 w 8976144"/>
              <a:gd name="connsiteY19" fmla="*/ 538111 h 5176784"/>
              <a:gd name="connsiteX20" fmla="*/ 7486502 w 8976144"/>
              <a:gd name="connsiteY20" fmla="*/ 3094 h 5176784"/>
              <a:gd name="connsiteX21" fmla="*/ 7781108 w 8976144"/>
              <a:gd name="connsiteY21" fmla="*/ 115863 h 5176784"/>
              <a:gd name="connsiteX22" fmla="*/ 7901151 w 8976144"/>
              <a:gd name="connsiteY22" fmla="*/ 326539 h 5176784"/>
              <a:gd name="connsiteX23" fmla="*/ 8131660 w 8976144"/>
              <a:gd name="connsiteY23" fmla="*/ 597030 h 5176784"/>
              <a:gd name="connsiteX24" fmla="*/ 8253256 w 8976144"/>
              <a:gd name="connsiteY24" fmla="*/ 1023223 h 5176784"/>
              <a:gd name="connsiteX25" fmla="*/ 8413762 w 8976144"/>
              <a:gd name="connsiteY25" fmla="*/ 1194874 h 5176784"/>
              <a:gd name="connsiteX26" fmla="*/ 8595143 w 8976144"/>
              <a:gd name="connsiteY26" fmla="*/ 1453063 h 5176784"/>
              <a:gd name="connsiteX27" fmla="*/ 8706807 w 8976144"/>
              <a:gd name="connsiteY27" fmla="*/ 1487109 h 5176784"/>
              <a:gd name="connsiteX28" fmla="*/ 8790709 w 8976144"/>
              <a:gd name="connsiteY28" fmla="*/ 1618027 h 5176784"/>
              <a:gd name="connsiteX29" fmla="*/ 8960133 w 8976144"/>
              <a:gd name="connsiteY29" fmla="*/ 1522170 h 5176784"/>
              <a:gd name="connsiteX30" fmla="*/ 8975074 w 8976144"/>
              <a:gd name="connsiteY30" fmla="*/ 5176784 h 5176784"/>
              <a:gd name="connsiteX31" fmla="*/ 12049 w 8976144"/>
              <a:gd name="connsiteY31" fmla="*/ 5167259 h 5176784"/>
              <a:gd name="connsiteX32" fmla="*/ 2559 w 8976144"/>
              <a:gd name="connsiteY32" fmla="*/ 3739670 h 5176784"/>
              <a:gd name="connsiteX33" fmla="*/ 202583 w 8976144"/>
              <a:gd name="connsiteY33" fmla="*/ 3472970 h 5176784"/>
              <a:gd name="connsiteX34" fmla="*/ 458567 w 8976144"/>
              <a:gd name="connsiteY34" fmla="*/ 3558696 h 5176784"/>
              <a:gd name="connsiteX35" fmla="*/ 696691 w 8976144"/>
              <a:gd name="connsiteY35" fmla="*/ 3368196 h 5176784"/>
              <a:gd name="connsiteX36" fmla="*/ 896716 w 8976144"/>
              <a:gd name="connsiteY36" fmla="*/ 3234846 h 5176784"/>
              <a:gd name="connsiteX37" fmla="*/ 1039591 w 8976144"/>
              <a:gd name="connsiteY37" fmla="*/ 2958621 h 5176784"/>
              <a:gd name="connsiteX38" fmla="*/ 1439640 w 8976144"/>
              <a:gd name="connsiteY38" fmla="*/ 2596671 h 5176784"/>
              <a:gd name="connsiteX39" fmla="*/ 1982565 w 8976144"/>
              <a:gd name="connsiteY39" fmla="*/ 2606196 h 5176784"/>
              <a:gd name="connsiteX40" fmla="*/ 2535015 w 8976144"/>
              <a:gd name="connsiteY40" fmla="*/ 2682396 h 5176784"/>
              <a:gd name="connsiteX41" fmla="*/ 2858864 w 8976144"/>
              <a:gd name="connsiteY41" fmla="*/ 2415696 h 5176784"/>
              <a:gd name="connsiteX42" fmla="*/ 3316064 w 8976144"/>
              <a:gd name="connsiteY42" fmla="*/ 2501421 h 5176784"/>
              <a:gd name="connsiteX43" fmla="*/ 3577393 w 8976144"/>
              <a:gd name="connsiteY43" fmla="*/ 2252684 h 5176784"/>
              <a:gd name="connsiteX0" fmla="*/ 3577393 w 8960701"/>
              <a:gd name="connsiteY0" fmla="*/ 2252684 h 5176784"/>
              <a:gd name="connsiteX1" fmla="*/ 3841134 w 8960701"/>
              <a:gd name="connsiteY1" fmla="*/ 2139470 h 5176784"/>
              <a:gd name="connsiteX2" fmla="*/ 4015105 w 8960701"/>
              <a:gd name="connsiteY2" fmla="*/ 1976849 h 5176784"/>
              <a:gd name="connsiteX3" fmla="*/ 4192363 w 8960701"/>
              <a:gd name="connsiteY3" fmla="*/ 1607930 h 5176784"/>
              <a:gd name="connsiteX4" fmla="*/ 4447871 w 8960701"/>
              <a:gd name="connsiteY4" fmla="*/ 1876613 h 5176784"/>
              <a:gd name="connsiteX5" fmla="*/ 4498359 w 8960701"/>
              <a:gd name="connsiteY5" fmla="*/ 1834670 h 5176784"/>
              <a:gd name="connsiteX6" fmla="*/ 4660284 w 8960701"/>
              <a:gd name="connsiteY6" fmla="*/ 1710845 h 5176784"/>
              <a:gd name="connsiteX7" fmla="*/ 4771888 w 8960701"/>
              <a:gd name="connsiteY7" fmla="*/ 1717135 h 5176784"/>
              <a:gd name="connsiteX8" fmla="*/ 4932915 w 8960701"/>
              <a:gd name="connsiteY8" fmla="*/ 1682629 h 5176784"/>
              <a:gd name="connsiteX9" fmla="*/ 5055885 w 8960701"/>
              <a:gd name="connsiteY9" fmla="*/ 1691331 h 5176784"/>
              <a:gd name="connsiteX10" fmla="*/ 5262183 w 8960701"/>
              <a:gd name="connsiteY10" fmla="*/ 1399309 h 5176784"/>
              <a:gd name="connsiteX11" fmla="*/ 5527059 w 8960701"/>
              <a:gd name="connsiteY11" fmla="*/ 1825145 h 5176784"/>
              <a:gd name="connsiteX12" fmla="*/ 5685000 w 8960701"/>
              <a:gd name="connsiteY12" fmla="*/ 1261080 h 5176784"/>
              <a:gd name="connsiteX13" fmla="*/ 6111999 w 8960701"/>
              <a:gd name="connsiteY13" fmla="*/ 987875 h 5176784"/>
              <a:gd name="connsiteX14" fmla="*/ 6234198 w 8960701"/>
              <a:gd name="connsiteY14" fmla="*/ 658914 h 5176784"/>
              <a:gd name="connsiteX15" fmla="*/ 6554331 w 8960701"/>
              <a:gd name="connsiteY15" fmla="*/ 742548 h 5176784"/>
              <a:gd name="connsiteX16" fmla="*/ 6780318 w 8960701"/>
              <a:gd name="connsiteY16" fmla="*/ 813173 h 5176784"/>
              <a:gd name="connsiteX17" fmla="*/ 7004096 w 8960701"/>
              <a:gd name="connsiteY17" fmla="*/ 657056 h 5176784"/>
              <a:gd name="connsiteX18" fmla="*/ 7201101 w 8960701"/>
              <a:gd name="connsiteY18" fmla="*/ 593867 h 5176784"/>
              <a:gd name="connsiteX19" fmla="*/ 7305179 w 8960701"/>
              <a:gd name="connsiteY19" fmla="*/ 538111 h 5176784"/>
              <a:gd name="connsiteX20" fmla="*/ 7486502 w 8960701"/>
              <a:gd name="connsiteY20" fmla="*/ 3094 h 5176784"/>
              <a:gd name="connsiteX21" fmla="*/ 7781108 w 8960701"/>
              <a:gd name="connsiteY21" fmla="*/ 115863 h 5176784"/>
              <a:gd name="connsiteX22" fmla="*/ 7901151 w 8960701"/>
              <a:gd name="connsiteY22" fmla="*/ 326539 h 5176784"/>
              <a:gd name="connsiteX23" fmla="*/ 8131660 w 8960701"/>
              <a:gd name="connsiteY23" fmla="*/ 597030 h 5176784"/>
              <a:gd name="connsiteX24" fmla="*/ 8253256 w 8960701"/>
              <a:gd name="connsiteY24" fmla="*/ 1023223 h 5176784"/>
              <a:gd name="connsiteX25" fmla="*/ 8413762 w 8960701"/>
              <a:gd name="connsiteY25" fmla="*/ 1194874 h 5176784"/>
              <a:gd name="connsiteX26" fmla="*/ 8595143 w 8960701"/>
              <a:gd name="connsiteY26" fmla="*/ 1453063 h 5176784"/>
              <a:gd name="connsiteX27" fmla="*/ 8706807 w 8960701"/>
              <a:gd name="connsiteY27" fmla="*/ 1487109 h 5176784"/>
              <a:gd name="connsiteX28" fmla="*/ 8790709 w 8960701"/>
              <a:gd name="connsiteY28" fmla="*/ 1618027 h 5176784"/>
              <a:gd name="connsiteX29" fmla="*/ 8960133 w 8960701"/>
              <a:gd name="connsiteY29" fmla="*/ 1522170 h 5176784"/>
              <a:gd name="connsiteX30" fmla="*/ 8946499 w 8960701"/>
              <a:gd name="connsiteY30" fmla="*/ 5176784 h 5176784"/>
              <a:gd name="connsiteX31" fmla="*/ 12049 w 8960701"/>
              <a:gd name="connsiteY31" fmla="*/ 5167259 h 5176784"/>
              <a:gd name="connsiteX32" fmla="*/ 2559 w 8960701"/>
              <a:gd name="connsiteY32" fmla="*/ 3739670 h 5176784"/>
              <a:gd name="connsiteX33" fmla="*/ 202583 w 8960701"/>
              <a:gd name="connsiteY33" fmla="*/ 3472970 h 5176784"/>
              <a:gd name="connsiteX34" fmla="*/ 458567 w 8960701"/>
              <a:gd name="connsiteY34" fmla="*/ 3558696 h 5176784"/>
              <a:gd name="connsiteX35" fmla="*/ 696691 w 8960701"/>
              <a:gd name="connsiteY35" fmla="*/ 3368196 h 5176784"/>
              <a:gd name="connsiteX36" fmla="*/ 896716 w 8960701"/>
              <a:gd name="connsiteY36" fmla="*/ 3234846 h 5176784"/>
              <a:gd name="connsiteX37" fmla="*/ 1039591 w 8960701"/>
              <a:gd name="connsiteY37" fmla="*/ 2958621 h 5176784"/>
              <a:gd name="connsiteX38" fmla="*/ 1439640 w 8960701"/>
              <a:gd name="connsiteY38" fmla="*/ 2596671 h 5176784"/>
              <a:gd name="connsiteX39" fmla="*/ 1982565 w 8960701"/>
              <a:gd name="connsiteY39" fmla="*/ 2606196 h 5176784"/>
              <a:gd name="connsiteX40" fmla="*/ 2535015 w 8960701"/>
              <a:gd name="connsiteY40" fmla="*/ 2682396 h 5176784"/>
              <a:gd name="connsiteX41" fmla="*/ 2858864 w 8960701"/>
              <a:gd name="connsiteY41" fmla="*/ 2415696 h 5176784"/>
              <a:gd name="connsiteX42" fmla="*/ 3316064 w 8960701"/>
              <a:gd name="connsiteY42" fmla="*/ 2501421 h 5176784"/>
              <a:gd name="connsiteX43" fmla="*/ 3577393 w 8960701"/>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982565 w 8961723"/>
              <a:gd name="connsiteY39" fmla="*/ 2606196 h 5176784"/>
              <a:gd name="connsiteX40" fmla="*/ 2535015 w 8961723"/>
              <a:gd name="connsiteY40" fmla="*/ 26823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535015 w 8961723"/>
              <a:gd name="connsiteY40" fmla="*/ 26823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468340 w 8961723"/>
              <a:gd name="connsiteY40" fmla="*/ 26061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468340 w 8961723"/>
              <a:gd name="connsiteY40" fmla="*/ 25680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68290 w 8961723"/>
              <a:gd name="connsiteY39" fmla="*/ 2444271 h 5176784"/>
              <a:gd name="connsiteX40" fmla="*/ 2468340 w 8961723"/>
              <a:gd name="connsiteY40" fmla="*/ 25680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2068290 w 8961723"/>
              <a:gd name="connsiteY40" fmla="*/ 2444271 h 5176784"/>
              <a:gd name="connsiteX41" fmla="*/ 2468340 w 8961723"/>
              <a:gd name="connsiteY41" fmla="*/ 2568096 h 5176784"/>
              <a:gd name="connsiteX42" fmla="*/ 2858864 w 8961723"/>
              <a:gd name="connsiteY42" fmla="*/ 2415696 h 5176784"/>
              <a:gd name="connsiteX43" fmla="*/ 3316064 w 8961723"/>
              <a:gd name="connsiteY43" fmla="*/ 2501421 h 5176784"/>
              <a:gd name="connsiteX44" fmla="*/ 3577393 w 8961723"/>
              <a:gd name="connsiteY44"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2068290 w 8961723"/>
              <a:gd name="connsiteY41" fmla="*/ 2444271 h 5176784"/>
              <a:gd name="connsiteX42" fmla="*/ 2468340 w 8961723"/>
              <a:gd name="connsiteY42" fmla="*/ 2568096 h 5176784"/>
              <a:gd name="connsiteX43" fmla="*/ 2858864 w 8961723"/>
              <a:gd name="connsiteY43" fmla="*/ 2415696 h 5176784"/>
              <a:gd name="connsiteX44" fmla="*/ 3316064 w 8961723"/>
              <a:gd name="connsiteY44" fmla="*/ 2501421 h 5176784"/>
              <a:gd name="connsiteX45" fmla="*/ 3577393 w 8961723"/>
              <a:gd name="connsiteY45"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68290 w 8961723"/>
              <a:gd name="connsiteY42" fmla="*/ 2444271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108396 w 8961723"/>
              <a:gd name="connsiteY42" fmla="*/ 2428229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108396 w 8961723"/>
              <a:gd name="connsiteY42" fmla="*/ 2428229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42436 w 8961723"/>
              <a:gd name="connsiteY45" fmla="*/ 2447278 h 5176784"/>
              <a:gd name="connsiteX46" fmla="*/ 2858864 w 8961723"/>
              <a:gd name="connsiteY46" fmla="*/ 241569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58864 w 8961723"/>
              <a:gd name="connsiteY46" fmla="*/ 241569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316064 w 8961723"/>
              <a:gd name="connsiteY48" fmla="*/ 2501421 h 5176784"/>
              <a:gd name="connsiteX49" fmla="*/ 3577393 w 8961723"/>
              <a:gd name="connsiteY49"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316064 w 8961723"/>
              <a:gd name="connsiteY48" fmla="*/ 2501421 h 5176784"/>
              <a:gd name="connsiteX49" fmla="*/ 3577393 w 8961723"/>
              <a:gd name="connsiteY49"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577393 w 8961723"/>
              <a:gd name="connsiteY50"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20590 w 8961723"/>
              <a:gd name="connsiteY38" fmla="*/ 273002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20590 w 8961723"/>
              <a:gd name="connsiteY38" fmla="*/ 273002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382490 w 8961723"/>
              <a:gd name="connsiteY38" fmla="*/ 2872896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726834 w 8961723"/>
              <a:gd name="connsiteY1" fmla="*/ 219662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745884 w 8961723"/>
              <a:gd name="connsiteY1" fmla="*/ 22918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10718 w 8961723"/>
              <a:gd name="connsiteY0" fmla="*/ 2262209 h 5176784"/>
              <a:gd name="connsiteX1" fmla="*/ 3745884 w 8961723"/>
              <a:gd name="connsiteY1" fmla="*/ 22918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020913 w 8961723"/>
              <a:gd name="connsiteY3" fmla="*/ 169365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91280 w 8961723"/>
              <a:gd name="connsiteY2" fmla="*/ 205304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3916138 w 8961723"/>
              <a:gd name="connsiteY3" fmla="*/ 177938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3973288 w 8961723"/>
              <a:gd name="connsiteY3" fmla="*/ 19413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11388 w 8961723"/>
              <a:gd name="connsiteY3" fmla="*/ 18651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201101 w 8961723"/>
              <a:gd name="connsiteY17" fmla="*/ 593867 h 5176784"/>
              <a:gd name="connsiteX18" fmla="*/ 7305179 w 8961723"/>
              <a:gd name="connsiteY18" fmla="*/ 53811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305179 w 8961723"/>
              <a:gd name="connsiteY18" fmla="*/ 53811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190879 w 8961723"/>
              <a:gd name="connsiteY18" fmla="*/ 566686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181354 w 8961723"/>
              <a:gd name="connsiteY18" fmla="*/ 51906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91551 w 8961723"/>
              <a:gd name="connsiteY17" fmla="*/ 593867 h 5176784"/>
              <a:gd name="connsiteX18" fmla="*/ 7181354 w 8961723"/>
              <a:gd name="connsiteY18" fmla="*/ 51906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2818759 w 8961723"/>
              <a:gd name="connsiteY44" fmla="*/ 2419706 h 5176784"/>
              <a:gd name="connsiteX45" fmla="*/ 3007393 w 8961723"/>
              <a:gd name="connsiteY45" fmla="*/ 2491394 h 5176784"/>
              <a:gd name="connsiteX46" fmla="*/ 3155783 w 8961723"/>
              <a:gd name="connsiteY46" fmla="*/ 2559573 h 5176784"/>
              <a:gd name="connsiteX47" fmla="*/ 3316064 w 8961723"/>
              <a:gd name="connsiteY47" fmla="*/ 2501421 h 5176784"/>
              <a:gd name="connsiteX48" fmla="*/ 3380372 w 8961723"/>
              <a:gd name="connsiteY48" fmla="*/ 2355036 h 5176784"/>
              <a:gd name="connsiteX49" fmla="*/ 3510718 w 8961723"/>
              <a:gd name="connsiteY49"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3007393 w 8961723"/>
              <a:gd name="connsiteY44" fmla="*/ 2491394 h 5176784"/>
              <a:gd name="connsiteX45" fmla="*/ 3155783 w 8961723"/>
              <a:gd name="connsiteY45" fmla="*/ 2559573 h 5176784"/>
              <a:gd name="connsiteX46" fmla="*/ 3316064 w 8961723"/>
              <a:gd name="connsiteY46" fmla="*/ 2501421 h 5176784"/>
              <a:gd name="connsiteX47" fmla="*/ 3380372 w 8961723"/>
              <a:gd name="connsiteY47" fmla="*/ 2355036 h 5176784"/>
              <a:gd name="connsiteX48" fmla="*/ 3510718 w 8961723"/>
              <a:gd name="connsiteY48"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3007393 w 8961723"/>
              <a:gd name="connsiteY44" fmla="*/ 2491394 h 5176784"/>
              <a:gd name="connsiteX45" fmla="*/ 3316064 w 8961723"/>
              <a:gd name="connsiteY45" fmla="*/ 2501421 h 5176784"/>
              <a:gd name="connsiteX46" fmla="*/ 3380372 w 8961723"/>
              <a:gd name="connsiteY46" fmla="*/ 2355036 h 5176784"/>
              <a:gd name="connsiteX47" fmla="*/ 3510718 w 8961723"/>
              <a:gd name="connsiteY47"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932915 w 8961723"/>
              <a:gd name="connsiteY6" fmla="*/ 1682629 h 5176784"/>
              <a:gd name="connsiteX7" fmla="*/ 5055885 w 8961723"/>
              <a:gd name="connsiteY7" fmla="*/ 1691331 h 5176784"/>
              <a:gd name="connsiteX8" fmla="*/ 5262183 w 8961723"/>
              <a:gd name="connsiteY8" fmla="*/ 1399309 h 5176784"/>
              <a:gd name="connsiteX9" fmla="*/ 5527059 w 8961723"/>
              <a:gd name="connsiteY9" fmla="*/ 1825145 h 5176784"/>
              <a:gd name="connsiteX10" fmla="*/ 5685000 w 8961723"/>
              <a:gd name="connsiteY10" fmla="*/ 1261080 h 5176784"/>
              <a:gd name="connsiteX11" fmla="*/ 6111999 w 8961723"/>
              <a:gd name="connsiteY11" fmla="*/ 987875 h 5176784"/>
              <a:gd name="connsiteX12" fmla="*/ 6234198 w 8961723"/>
              <a:gd name="connsiteY12" fmla="*/ 658914 h 5176784"/>
              <a:gd name="connsiteX13" fmla="*/ 6554331 w 8961723"/>
              <a:gd name="connsiteY13" fmla="*/ 742548 h 5176784"/>
              <a:gd name="connsiteX14" fmla="*/ 6780318 w 8961723"/>
              <a:gd name="connsiteY14" fmla="*/ 813173 h 5176784"/>
              <a:gd name="connsiteX15" fmla="*/ 6991551 w 8961723"/>
              <a:gd name="connsiteY15" fmla="*/ 593867 h 5176784"/>
              <a:gd name="connsiteX16" fmla="*/ 7181354 w 8961723"/>
              <a:gd name="connsiteY16" fmla="*/ 519061 h 5176784"/>
              <a:gd name="connsiteX17" fmla="*/ 7486502 w 8961723"/>
              <a:gd name="connsiteY17" fmla="*/ 3094 h 5176784"/>
              <a:gd name="connsiteX18" fmla="*/ 7781108 w 8961723"/>
              <a:gd name="connsiteY18" fmla="*/ 115863 h 5176784"/>
              <a:gd name="connsiteX19" fmla="*/ 7901151 w 8961723"/>
              <a:gd name="connsiteY19" fmla="*/ 326539 h 5176784"/>
              <a:gd name="connsiteX20" fmla="*/ 8131660 w 8961723"/>
              <a:gd name="connsiteY20" fmla="*/ 597030 h 5176784"/>
              <a:gd name="connsiteX21" fmla="*/ 8253256 w 8961723"/>
              <a:gd name="connsiteY21" fmla="*/ 1023223 h 5176784"/>
              <a:gd name="connsiteX22" fmla="*/ 8413762 w 8961723"/>
              <a:gd name="connsiteY22" fmla="*/ 1194874 h 5176784"/>
              <a:gd name="connsiteX23" fmla="*/ 8595143 w 8961723"/>
              <a:gd name="connsiteY23" fmla="*/ 1453063 h 5176784"/>
              <a:gd name="connsiteX24" fmla="*/ 8706807 w 8961723"/>
              <a:gd name="connsiteY24" fmla="*/ 1487109 h 5176784"/>
              <a:gd name="connsiteX25" fmla="*/ 8790709 w 8961723"/>
              <a:gd name="connsiteY25" fmla="*/ 1618027 h 5176784"/>
              <a:gd name="connsiteX26" fmla="*/ 8960133 w 8961723"/>
              <a:gd name="connsiteY26" fmla="*/ 1522170 h 5176784"/>
              <a:gd name="connsiteX27" fmla="*/ 8956024 w 8961723"/>
              <a:gd name="connsiteY27" fmla="*/ 5176784 h 5176784"/>
              <a:gd name="connsiteX28" fmla="*/ 12049 w 8961723"/>
              <a:gd name="connsiteY28" fmla="*/ 5167259 h 5176784"/>
              <a:gd name="connsiteX29" fmla="*/ 2559 w 8961723"/>
              <a:gd name="connsiteY29" fmla="*/ 3739670 h 5176784"/>
              <a:gd name="connsiteX30" fmla="*/ 202583 w 8961723"/>
              <a:gd name="connsiteY30" fmla="*/ 3472970 h 5176784"/>
              <a:gd name="connsiteX31" fmla="*/ 458567 w 8961723"/>
              <a:gd name="connsiteY31" fmla="*/ 3558696 h 5176784"/>
              <a:gd name="connsiteX32" fmla="*/ 696691 w 8961723"/>
              <a:gd name="connsiteY32" fmla="*/ 3368196 h 5176784"/>
              <a:gd name="connsiteX33" fmla="*/ 896716 w 8961723"/>
              <a:gd name="connsiteY33" fmla="*/ 3234846 h 5176784"/>
              <a:gd name="connsiteX34" fmla="*/ 1039591 w 8961723"/>
              <a:gd name="connsiteY34" fmla="*/ 2958621 h 5176784"/>
              <a:gd name="connsiteX35" fmla="*/ 1411065 w 8961723"/>
              <a:gd name="connsiteY35" fmla="*/ 2825271 h 5176784"/>
              <a:gd name="connsiteX36" fmla="*/ 1685925 w 8961723"/>
              <a:gd name="connsiteY36" fmla="*/ 2758595 h 5176784"/>
              <a:gd name="connsiteX37" fmla="*/ 1856372 w 8961723"/>
              <a:gd name="connsiteY37" fmla="*/ 2535509 h 5176784"/>
              <a:gd name="connsiteX38" fmla="*/ 1976688 w 8961723"/>
              <a:gd name="connsiteY38" fmla="*/ 2579625 h 5176784"/>
              <a:gd name="connsiteX39" fmla="*/ 2096364 w 8961723"/>
              <a:gd name="connsiteY39" fmla="*/ 2424218 h 5176784"/>
              <a:gd name="connsiteX40" fmla="*/ 2345657 w 8961723"/>
              <a:gd name="connsiteY40" fmla="*/ 2427225 h 5176784"/>
              <a:gd name="connsiteX41" fmla="*/ 2480371 w 8961723"/>
              <a:gd name="connsiteY41" fmla="*/ 2576117 h 5176784"/>
              <a:gd name="connsiteX42" fmla="*/ 2674520 w 8961723"/>
              <a:gd name="connsiteY42" fmla="*/ 2523478 h 5176784"/>
              <a:gd name="connsiteX43" fmla="*/ 3007393 w 8961723"/>
              <a:gd name="connsiteY43" fmla="*/ 2491394 h 5176784"/>
              <a:gd name="connsiteX44" fmla="*/ 3316064 w 8961723"/>
              <a:gd name="connsiteY44" fmla="*/ 2501421 h 5176784"/>
              <a:gd name="connsiteX45" fmla="*/ 3380372 w 8961723"/>
              <a:gd name="connsiteY45" fmla="*/ 2355036 h 5176784"/>
              <a:gd name="connsiteX46" fmla="*/ 3510718 w 8961723"/>
              <a:gd name="connsiteY46"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932915 w 8961723"/>
              <a:gd name="connsiteY5" fmla="*/ 1682629 h 5176784"/>
              <a:gd name="connsiteX6" fmla="*/ 5055885 w 8961723"/>
              <a:gd name="connsiteY6" fmla="*/ 1691331 h 5176784"/>
              <a:gd name="connsiteX7" fmla="*/ 5262183 w 8961723"/>
              <a:gd name="connsiteY7" fmla="*/ 1399309 h 5176784"/>
              <a:gd name="connsiteX8" fmla="*/ 5527059 w 8961723"/>
              <a:gd name="connsiteY8" fmla="*/ 1825145 h 5176784"/>
              <a:gd name="connsiteX9" fmla="*/ 5685000 w 8961723"/>
              <a:gd name="connsiteY9" fmla="*/ 1261080 h 5176784"/>
              <a:gd name="connsiteX10" fmla="*/ 6111999 w 8961723"/>
              <a:gd name="connsiteY10" fmla="*/ 987875 h 5176784"/>
              <a:gd name="connsiteX11" fmla="*/ 6234198 w 8961723"/>
              <a:gd name="connsiteY11" fmla="*/ 658914 h 5176784"/>
              <a:gd name="connsiteX12" fmla="*/ 6554331 w 8961723"/>
              <a:gd name="connsiteY12" fmla="*/ 742548 h 5176784"/>
              <a:gd name="connsiteX13" fmla="*/ 6780318 w 8961723"/>
              <a:gd name="connsiteY13" fmla="*/ 813173 h 5176784"/>
              <a:gd name="connsiteX14" fmla="*/ 6991551 w 8961723"/>
              <a:gd name="connsiteY14" fmla="*/ 593867 h 5176784"/>
              <a:gd name="connsiteX15" fmla="*/ 7181354 w 8961723"/>
              <a:gd name="connsiteY15" fmla="*/ 519061 h 5176784"/>
              <a:gd name="connsiteX16" fmla="*/ 7486502 w 8961723"/>
              <a:gd name="connsiteY16" fmla="*/ 3094 h 5176784"/>
              <a:gd name="connsiteX17" fmla="*/ 7781108 w 8961723"/>
              <a:gd name="connsiteY17" fmla="*/ 115863 h 5176784"/>
              <a:gd name="connsiteX18" fmla="*/ 7901151 w 8961723"/>
              <a:gd name="connsiteY18" fmla="*/ 326539 h 5176784"/>
              <a:gd name="connsiteX19" fmla="*/ 8131660 w 8961723"/>
              <a:gd name="connsiteY19" fmla="*/ 597030 h 5176784"/>
              <a:gd name="connsiteX20" fmla="*/ 8253256 w 8961723"/>
              <a:gd name="connsiteY20" fmla="*/ 1023223 h 5176784"/>
              <a:gd name="connsiteX21" fmla="*/ 8413762 w 8961723"/>
              <a:gd name="connsiteY21" fmla="*/ 1194874 h 5176784"/>
              <a:gd name="connsiteX22" fmla="*/ 8595143 w 8961723"/>
              <a:gd name="connsiteY22" fmla="*/ 1453063 h 5176784"/>
              <a:gd name="connsiteX23" fmla="*/ 8706807 w 8961723"/>
              <a:gd name="connsiteY23" fmla="*/ 1487109 h 5176784"/>
              <a:gd name="connsiteX24" fmla="*/ 8790709 w 8961723"/>
              <a:gd name="connsiteY24" fmla="*/ 1618027 h 5176784"/>
              <a:gd name="connsiteX25" fmla="*/ 8960133 w 8961723"/>
              <a:gd name="connsiteY25" fmla="*/ 1522170 h 5176784"/>
              <a:gd name="connsiteX26" fmla="*/ 8956024 w 8961723"/>
              <a:gd name="connsiteY26" fmla="*/ 5176784 h 5176784"/>
              <a:gd name="connsiteX27" fmla="*/ 12049 w 8961723"/>
              <a:gd name="connsiteY27" fmla="*/ 5167259 h 5176784"/>
              <a:gd name="connsiteX28" fmla="*/ 2559 w 8961723"/>
              <a:gd name="connsiteY28" fmla="*/ 3739670 h 5176784"/>
              <a:gd name="connsiteX29" fmla="*/ 202583 w 8961723"/>
              <a:gd name="connsiteY29" fmla="*/ 3472970 h 5176784"/>
              <a:gd name="connsiteX30" fmla="*/ 458567 w 8961723"/>
              <a:gd name="connsiteY30" fmla="*/ 3558696 h 5176784"/>
              <a:gd name="connsiteX31" fmla="*/ 696691 w 8961723"/>
              <a:gd name="connsiteY31" fmla="*/ 3368196 h 5176784"/>
              <a:gd name="connsiteX32" fmla="*/ 896716 w 8961723"/>
              <a:gd name="connsiteY32" fmla="*/ 3234846 h 5176784"/>
              <a:gd name="connsiteX33" fmla="*/ 1039591 w 8961723"/>
              <a:gd name="connsiteY33" fmla="*/ 2958621 h 5176784"/>
              <a:gd name="connsiteX34" fmla="*/ 1411065 w 8961723"/>
              <a:gd name="connsiteY34" fmla="*/ 2825271 h 5176784"/>
              <a:gd name="connsiteX35" fmla="*/ 1685925 w 8961723"/>
              <a:gd name="connsiteY35" fmla="*/ 2758595 h 5176784"/>
              <a:gd name="connsiteX36" fmla="*/ 1856372 w 8961723"/>
              <a:gd name="connsiteY36" fmla="*/ 2535509 h 5176784"/>
              <a:gd name="connsiteX37" fmla="*/ 1976688 w 8961723"/>
              <a:gd name="connsiteY37" fmla="*/ 2579625 h 5176784"/>
              <a:gd name="connsiteX38" fmla="*/ 2096364 w 8961723"/>
              <a:gd name="connsiteY38" fmla="*/ 2424218 h 5176784"/>
              <a:gd name="connsiteX39" fmla="*/ 2345657 w 8961723"/>
              <a:gd name="connsiteY39" fmla="*/ 2427225 h 5176784"/>
              <a:gd name="connsiteX40" fmla="*/ 2480371 w 8961723"/>
              <a:gd name="connsiteY40" fmla="*/ 2576117 h 5176784"/>
              <a:gd name="connsiteX41" fmla="*/ 2674520 w 8961723"/>
              <a:gd name="connsiteY41" fmla="*/ 2523478 h 5176784"/>
              <a:gd name="connsiteX42" fmla="*/ 3007393 w 8961723"/>
              <a:gd name="connsiteY42" fmla="*/ 2491394 h 5176784"/>
              <a:gd name="connsiteX43" fmla="*/ 3316064 w 8961723"/>
              <a:gd name="connsiteY43" fmla="*/ 2501421 h 5176784"/>
              <a:gd name="connsiteX44" fmla="*/ 3380372 w 8961723"/>
              <a:gd name="connsiteY44" fmla="*/ 2355036 h 5176784"/>
              <a:gd name="connsiteX45" fmla="*/ 3510718 w 8961723"/>
              <a:gd name="connsiteY45"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932915 w 8961723"/>
              <a:gd name="connsiteY4" fmla="*/ 1682629 h 5176784"/>
              <a:gd name="connsiteX5" fmla="*/ 5055885 w 8961723"/>
              <a:gd name="connsiteY5" fmla="*/ 1691331 h 5176784"/>
              <a:gd name="connsiteX6" fmla="*/ 5262183 w 8961723"/>
              <a:gd name="connsiteY6" fmla="*/ 1399309 h 5176784"/>
              <a:gd name="connsiteX7" fmla="*/ 5527059 w 8961723"/>
              <a:gd name="connsiteY7" fmla="*/ 1825145 h 5176784"/>
              <a:gd name="connsiteX8" fmla="*/ 5685000 w 8961723"/>
              <a:gd name="connsiteY8" fmla="*/ 1261080 h 5176784"/>
              <a:gd name="connsiteX9" fmla="*/ 6111999 w 8961723"/>
              <a:gd name="connsiteY9" fmla="*/ 987875 h 5176784"/>
              <a:gd name="connsiteX10" fmla="*/ 6234198 w 8961723"/>
              <a:gd name="connsiteY10" fmla="*/ 658914 h 5176784"/>
              <a:gd name="connsiteX11" fmla="*/ 6554331 w 8961723"/>
              <a:gd name="connsiteY11" fmla="*/ 742548 h 5176784"/>
              <a:gd name="connsiteX12" fmla="*/ 6780318 w 8961723"/>
              <a:gd name="connsiteY12" fmla="*/ 813173 h 5176784"/>
              <a:gd name="connsiteX13" fmla="*/ 6991551 w 8961723"/>
              <a:gd name="connsiteY13" fmla="*/ 593867 h 5176784"/>
              <a:gd name="connsiteX14" fmla="*/ 7181354 w 8961723"/>
              <a:gd name="connsiteY14" fmla="*/ 519061 h 5176784"/>
              <a:gd name="connsiteX15" fmla="*/ 7486502 w 8961723"/>
              <a:gd name="connsiteY15" fmla="*/ 3094 h 5176784"/>
              <a:gd name="connsiteX16" fmla="*/ 7781108 w 8961723"/>
              <a:gd name="connsiteY16" fmla="*/ 115863 h 5176784"/>
              <a:gd name="connsiteX17" fmla="*/ 7901151 w 8961723"/>
              <a:gd name="connsiteY17" fmla="*/ 326539 h 5176784"/>
              <a:gd name="connsiteX18" fmla="*/ 8131660 w 8961723"/>
              <a:gd name="connsiteY18" fmla="*/ 597030 h 5176784"/>
              <a:gd name="connsiteX19" fmla="*/ 8253256 w 8961723"/>
              <a:gd name="connsiteY19" fmla="*/ 1023223 h 5176784"/>
              <a:gd name="connsiteX20" fmla="*/ 8413762 w 8961723"/>
              <a:gd name="connsiteY20" fmla="*/ 1194874 h 5176784"/>
              <a:gd name="connsiteX21" fmla="*/ 8595143 w 8961723"/>
              <a:gd name="connsiteY21" fmla="*/ 1453063 h 5176784"/>
              <a:gd name="connsiteX22" fmla="*/ 8706807 w 8961723"/>
              <a:gd name="connsiteY22" fmla="*/ 1487109 h 5176784"/>
              <a:gd name="connsiteX23" fmla="*/ 8790709 w 8961723"/>
              <a:gd name="connsiteY23" fmla="*/ 1618027 h 5176784"/>
              <a:gd name="connsiteX24" fmla="*/ 8960133 w 8961723"/>
              <a:gd name="connsiteY24" fmla="*/ 1522170 h 5176784"/>
              <a:gd name="connsiteX25" fmla="*/ 8956024 w 8961723"/>
              <a:gd name="connsiteY25" fmla="*/ 5176784 h 5176784"/>
              <a:gd name="connsiteX26" fmla="*/ 12049 w 8961723"/>
              <a:gd name="connsiteY26" fmla="*/ 5167259 h 5176784"/>
              <a:gd name="connsiteX27" fmla="*/ 2559 w 8961723"/>
              <a:gd name="connsiteY27" fmla="*/ 3739670 h 5176784"/>
              <a:gd name="connsiteX28" fmla="*/ 202583 w 8961723"/>
              <a:gd name="connsiteY28" fmla="*/ 3472970 h 5176784"/>
              <a:gd name="connsiteX29" fmla="*/ 458567 w 8961723"/>
              <a:gd name="connsiteY29" fmla="*/ 3558696 h 5176784"/>
              <a:gd name="connsiteX30" fmla="*/ 696691 w 8961723"/>
              <a:gd name="connsiteY30" fmla="*/ 3368196 h 5176784"/>
              <a:gd name="connsiteX31" fmla="*/ 896716 w 8961723"/>
              <a:gd name="connsiteY31" fmla="*/ 3234846 h 5176784"/>
              <a:gd name="connsiteX32" fmla="*/ 1039591 w 8961723"/>
              <a:gd name="connsiteY32" fmla="*/ 2958621 h 5176784"/>
              <a:gd name="connsiteX33" fmla="*/ 1411065 w 8961723"/>
              <a:gd name="connsiteY33" fmla="*/ 2825271 h 5176784"/>
              <a:gd name="connsiteX34" fmla="*/ 1685925 w 8961723"/>
              <a:gd name="connsiteY34" fmla="*/ 2758595 h 5176784"/>
              <a:gd name="connsiteX35" fmla="*/ 1856372 w 8961723"/>
              <a:gd name="connsiteY35" fmla="*/ 2535509 h 5176784"/>
              <a:gd name="connsiteX36" fmla="*/ 1976688 w 8961723"/>
              <a:gd name="connsiteY36" fmla="*/ 2579625 h 5176784"/>
              <a:gd name="connsiteX37" fmla="*/ 2096364 w 8961723"/>
              <a:gd name="connsiteY37" fmla="*/ 2424218 h 5176784"/>
              <a:gd name="connsiteX38" fmla="*/ 2345657 w 8961723"/>
              <a:gd name="connsiteY38" fmla="*/ 2427225 h 5176784"/>
              <a:gd name="connsiteX39" fmla="*/ 2480371 w 8961723"/>
              <a:gd name="connsiteY39" fmla="*/ 2576117 h 5176784"/>
              <a:gd name="connsiteX40" fmla="*/ 2674520 w 8961723"/>
              <a:gd name="connsiteY40" fmla="*/ 2523478 h 5176784"/>
              <a:gd name="connsiteX41" fmla="*/ 3007393 w 8961723"/>
              <a:gd name="connsiteY41" fmla="*/ 2491394 h 5176784"/>
              <a:gd name="connsiteX42" fmla="*/ 3316064 w 8961723"/>
              <a:gd name="connsiteY42" fmla="*/ 2501421 h 5176784"/>
              <a:gd name="connsiteX43" fmla="*/ 3380372 w 8961723"/>
              <a:gd name="connsiteY43" fmla="*/ 2355036 h 5176784"/>
              <a:gd name="connsiteX44" fmla="*/ 3510718 w 8961723"/>
              <a:gd name="connsiteY44"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932915 w 8961723"/>
              <a:gd name="connsiteY4" fmla="*/ 1682629 h 5176784"/>
              <a:gd name="connsiteX5" fmla="*/ 5055885 w 8961723"/>
              <a:gd name="connsiteY5" fmla="*/ 1691331 h 5176784"/>
              <a:gd name="connsiteX6" fmla="*/ 5262183 w 8961723"/>
              <a:gd name="connsiteY6" fmla="*/ 1399309 h 5176784"/>
              <a:gd name="connsiteX7" fmla="*/ 5527059 w 8961723"/>
              <a:gd name="connsiteY7" fmla="*/ 1825145 h 5176784"/>
              <a:gd name="connsiteX8" fmla="*/ 5685000 w 8961723"/>
              <a:gd name="connsiteY8" fmla="*/ 1261080 h 5176784"/>
              <a:gd name="connsiteX9" fmla="*/ 6111999 w 8961723"/>
              <a:gd name="connsiteY9" fmla="*/ 987875 h 5176784"/>
              <a:gd name="connsiteX10" fmla="*/ 6234198 w 8961723"/>
              <a:gd name="connsiteY10" fmla="*/ 658914 h 5176784"/>
              <a:gd name="connsiteX11" fmla="*/ 6780318 w 8961723"/>
              <a:gd name="connsiteY11" fmla="*/ 813173 h 5176784"/>
              <a:gd name="connsiteX12" fmla="*/ 6991551 w 8961723"/>
              <a:gd name="connsiteY12" fmla="*/ 593867 h 5176784"/>
              <a:gd name="connsiteX13" fmla="*/ 7181354 w 8961723"/>
              <a:gd name="connsiteY13" fmla="*/ 519061 h 5176784"/>
              <a:gd name="connsiteX14" fmla="*/ 7486502 w 8961723"/>
              <a:gd name="connsiteY14" fmla="*/ 3094 h 5176784"/>
              <a:gd name="connsiteX15" fmla="*/ 7781108 w 8961723"/>
              <a:gd name="connsiteY15" fmla="*/ 115863 h 5176784"/>
              <a:gd name="connsiteX16" fmla="*/ 7901151 w 8961723"/>
              <a:gd name="connsiteY16" fmla="*/ 326539 h 5176784"/>
              <a:gd name="connsiteX17" fmla="*/ 8131660 w 8961723"/>
              <a:gd name="connsiteY17" fmla="*/ 597030 h 5176784"/>
              <a:gd name="connsiteX18" fmla="*/ 8253256 w 8961723"/>
              <a:gd name="connsiteY18" fmla="*/ 1023223 h 5176784"/>
              <a:gd name="connsiteX19" fmla="*/ 8413762 w 8961723"/>
              <a:gd name="connsiteY19" fmla="*/ 1194874 h 5176784"/>
              <a:gd name="connsiteX20" fmla="*/ 8595143 w 8961723"/>
              <a:gd name="connsiteY20" fmla="*/ 1453063 h 5176784"/>
              <a:gd name="connsiteX21" fmla="*/ 8706807 w 8961723"/>
              <a:gd name="connsiteY21" fmla="*/ 1487109 h 5176784"/>
              <a:gd name="connsiteX22" fmla="*/ 8790709 w 8961723"/>
              <a:gd name="connsiteY22" fmla="*/ 1618027 h 5176784"/>
              <a:gd name="connsiteX23" fmla="*/ 8960133 w 8961723"/>
              <a:gd name="connsiteY23" fmla="*/ 1522170 h 5176784"/>
              <a:gd name="connsiteX24" fmla="*/ 8956024 w 8961723"/>
              <a:gd name="connsiteY24" fmla="*/ 5176784 h 5176784"/>
              <a:gd name="connsiteX25" fmla="*/ 12049 w 8961723"/>
              <a:gd name="connsiteY25" fmla="*/ 5167259 h 5176784"/>
              <a:gd name="connsiteX26" fmla="*/ 2559 w 8961723"/>
              <a:gd name="connsiteY26" fmla="*/ 3739670 h 5176784"/>
              <a:gd name="connsiteX27" fmla="*/ 202583 w 8961723"/>
              <a:gd name="connsiteY27" fmla="*/ 3472970 h 5176784"/>
              <a:gd name="connsiteX28" fmla="*/ 458567 w 8961723"/>
              <a:gd name="connsiteY28" fmla="*/ 3558696 h 5176784"/>
              <a:gd name="connsiteX29" fmla="*/ 696691 w 8961723"/>
              <a:gd name="connsiteY29" fmla="*/ 3368196 h 5176784"/>
              <a:gd name="connsiteX30" fmla="*/ 896716 w 8961723"/>
              <a:gd name="connsiteY30" fmla="*/ 3234846 h 5176784"/>
              <a:gd name="connsiteX31" fmla="*/ 1039591 w 8961723"/>
              <a:gd name="connsiteY31" fmla="*/ 2958621 h 5176784"/>
              <a:gd name="connsiteX32" fmla="*/ 1411065 w 8961723"/>
              <a:gd name="connsiteY32" fmla="*/ 2825271 h 5176784"/>
              <a:gd name="connsiteX33" fmla="*/ 1685925 w 8961723"/>
              <a:gd name="connsiteY33" fmla="*/ 2758595 h 5176784"/>
              <a:gd name="connsiteX34" fmla="*/ 1856372 w 8961723"/>
              <a:gd name="connsiteY34" fmla="*/ 2535509 h 5176784"/>
              <a:gd name="connsiteX35" fmla="*/ 1976688 w 8961723"/>
              <a:gd name="connsiteY35" fmla="*/ 2579625 h 5176784"/>
              <a:gd name="connsiteX36" fmla="*/ 2096364 w 8961723"/>
              <a:gd name="connsiteY36" fmla="*/ 2424218 h 5176784"/>
              <a:gd name="connsiteX37" fmla="*/ 2345657 w 8961723"/>
              <a:gd name="connsiteY37" fmla="*/ 2427225 h 5176784"/>
              <a:gd name="connsiteX38" fmla="*/ 2480371 w 8961723"/>
              <a:gd name="connsiteY38" fmla="*/ 2576117 h 5176784"/>
              <a:gd name="connsiteX39" fmla="*/ 2674520 w 8961723"/>
              <a:gd name="connsiteY39" fmla="*/ 2523478 h 5176784"/>
              <a:gd name="connsiteX40" fmla="*/ 3007393 w 8961723"/>
              <a:gd name="connsiteY40" fmla="*/ 2491394 h 5176784"/>
              <a:gd name="connsiteX41" fmla="*/ 3316064 w 8961723"/>
              <a:gd name="connsiteY41" fmla="*/ 2501421 h 5176784"/>
              <a:gd name="connsiteX42" fmla="*/ 3380372 w 8961723"/>
              <a:gd name="connsiteY42" fmla="*/ 2355036 h 5176784"/>
              <a:gd name="connsiteX43" fmla="*/ 3510718 w 8961723"/>
              <a:gd name="connsiteY43" fmla="*/ 2262209 h 5176784"/>
              <a:gd name="connsiteX0" fmla="*/ 3510718 w 9620082"/>
              <a:gd name="connsiteY0" fmla="*/ 2262209 h 5176784"/>
              <a:gd name="connsiteX1" fmla="*/ 3834130 w 9620082"/>
              <a:gd name="connsiteY1" fmla="*/ 2072099 h 5176784"/>
              <a:gd name="connsiteX2" fmla="*/ 4068538 w 9620082"/>
              <a:gd name="connsiteY2" fmla="*/ 1827005 h 5176784"/>
              <a:gd name="connsiteX3" fmla="*/ 4447871 w 9620082"/>
              <a:gd name="connsiteY3" fmla="*/ 1876613 h 5176784"/>
              <a:gd name="connsiteX4" fmla="*/ 4932915 w 9620082"/>
              <a:gd name="connsiteY4" fmla="*/ 1682629 h 5176784"/>
              <a:gd name="connsiteX5" fmla="*/ 5055885 w 9620082"/>
              <a:gd name="connsiteY5" fmla="*/ 1691331 h 5176784"/>
              <a:gd name="connsiteX6" fmla="*/ 5262183 w 9620082"/>
              <a:gd name="connsiteY6" fmla="*/ 1399309 h 5176784"/>
              <a:gd name="connsiteX7" fmla="*/ 5527059 w 9620082"/>
              <a:gd name="connsiteY7" fmla="*/ 1825145 h 5176784"/>
              <a:gd name="connsiteX8" fmla="*/ 5685000 w 9620082"/>
              <a:gd name="connsiteY8" fmla="*/ 1261080 h 5176784"/>
              <a:gd name="connsiteX9" fmla="*/ 6111999 w 9620082"/>
              <a:gd name="connsiteY9" fmla="*/ 987875 h 5176784"/>
              <a:gd name="connsiteX10" fmla="*/ 6234198 w 9620082"/>
              <a:gd name="connsiteY10" fmla="*/ 658914 h 5176784"/>
              <a:gd name="connsiteX11" fmla="*/ 6780318 w 9620082"/>
              <a:gd name="connsiteY11" fmla="*/ 813173 h 5176784"/>
              <a:gd name="connsiteX12" fmla="*/ 6991551 w 9620082"/>
              <a:gd name="connsiteY12" fmla="*/ 593867 h 5176784"/>
              <a:gd name="connsiteX13" fmla="*/ 7181354 w 9620082"/>
              <a:gd name="connsiteY13" fmla="*/ 519061 h 5176784"/>
              <a:gd name="connsiteX14" fmla="*/ 7486502 w 9620082"/>
              <a:gd name="connsiteY14" fmla="*/ 3094 h 5176784"/>
              <a:gd name="connsiteX15" fmla="*/ 7781108 w 9620082"/>
              <a:gd name="connsiteY15" fmla="*/ 115863 h 5176784"/>
              <a:gd name="connsiteX16" fmla="*/ 7901151 w 9620082"/>
              <a:gd name="connsiteY16" fmla="*/ 326539 h 5176784"/>
              <a:gd name="connsiteX17" fmla="*/ 8131660 w 9620082"/>
              <a:gd name="connsiteY17" fmla="*/ 597030 h 5176784"/>
              <a:gd name="connsiteX18" fmla="*/ 8253256 w 9620082"/>
              <a:gd name="connsiteY18" fmla="*/ 1023223 h 5176784"/>
              <a:gd name="connsiteX19" fmla="*/ 8413762 w 9620082"/>
              <a:gd name="connsiteY19" fmla="*/ 1194874 h 5176784"/>
              <a:gd name="connsiteX20" fmla="*/ 8595143 w 9620082"/>
              <a:gd name="connsiteY20" fmla="*/ 1453063 h 5176784"/>
              <a:gd name="connsiteX21" fmla="*/ 8706807 w 9620082"/>
              <a:gd name="connsiteY21" fmla="*/ 1487109 h 5176784"/>
              <a:gd name="connsiteX22" fmla="*/ 8790709 w 9620082"/>
              <a:gd name="connsiteY22" fmla="*/ 1618027 h 5176784"/>
              <a:gd name="connsiteX23" fmla="*/ 8960133 w 9620082"/>
              <a:gd name="connsiteY23" fmla="*/ 1522170 h 5176784"/>
              <a:gd name="connsiteX24" fmla="*/ 8961102 w 9620082"/>
              <a:gd name="connsiteY24" fmla="*/ 2590487 h 5176784"/>
              <a:gd name="connsiteX25" fmla="*/ 8956024 w 9620082"/>
              <a:gd name="connsiteY25" fmla="*/ 5176784 h 5176784"/>
              <a:gd name="connsiteX26" fmla="*/ 12049 w 9620082"/>
              <a:gd name="connsiteY26" fmla="*/ 5167259 h 5176784"/>
              <a:gd name="connsiteX27" fmla="*/ 2559 w 9620082"/>
              <a:gd name="connsiteY27" fmla="*/ 3739670 h 5176784"/>
              <a:gd name="connsiteX28" fmla="*/ 202583 w 9620082"/>
              <a:gd name="connsiteY28" fmla="*/ 3472970 h 5176784"/>
              <a:gd name="connsiteX29" fmla="*/ 458567 w 9620082"/>
              <a:gd name="connsiteY29" fmla="*/ 3558696 h 5176784"/>
              <a:gd name="connsiteX30" fmla="*/ 696691 w 9620082"/>
              <a:gd name="connsiteY30" fmla="*/ 3368196 h 5176784"/>
              <a:gd name="connsiteX31" fmla="*/ 896716 w 9620082"/>
              <a:gd name="connsiteY31" fmla="*/ 3234846 h 5176784"/>
              <a:gd name="connsiteX32" fmla="*/ 1039591 w 9620082"/>
              <a:gd name="connsiteY32" fmla="*/ 2958621 h 5176784"/>
              <a:gd name="connsiteX33" fmla="*/ 1411065 w 9620082"/>
              <a:gd name="connsiteY33" fmla="*/ 2825271 h 5176784"/>
              <a:gd name="connsiteX34" fmla="*/ 1685925 w 9620082"/>
              <a:gd name="connsiteY34" fmla="*/ 2758595 h 5176784"/>
              <a:gd name="connsiteX35" fmla="*/ 1856372 w 9620082"/>
              <a:gd name="connsiteY35" fmla="*/ 2535509 h 5176784"/>
              <a:gd name="connsiteX36" fmla="*/ 1976688 w 9620082"/>
              <a:gd name="connsiteY36" fmla="*/ 2579625 h 5176784"/>
              <a:gd name="connsiteX37" fmla="*/ 2096364 w 9620082"/>
              <a:gd name="connsiteY37" fmla="*/ 2424218 h 5176784"/>
              <a:gd name="connsiteX38" fmla="*/ 2345657 w 9620082"/>
              <a:gd name="connsiteY38" fmla="*/ 2427225 h 5176784"/>
              <a:gd name="connsiteX39" fmla="*/ 2480371 w 9620082"/>
              <a:gd name="connsiteY39" fmla="*/ 2576117 h 5176784"/>
              <a:gd name="connsiteX40" fmla="*/ 2674520 w 9620082"/>
              <a:gd name="connsiteY40" fmla="*/ 2523478 h 5176784"/>
              <a:gd name="connsiteX41" fmla="*/ 3007393 w 9620082"/>
              <a:gd name="connsiteY41" fmla="*/ 2491394 h 5176784"/>
              <a:gd name="connsiteX42" fmla="*/ 3316064 w 9620082"/>
              <a:gd name="connsiteY42" fmla="*/ 2501421 h 5176784"/>
              <a:gd name="connsiteX43" fmla="*/ 3380372 w 9620082"/>
              <a:gd name="connsiteY43" fmla="*/ 2355036 h 5176784"/>
              <a:gd name="connsiteX44" fmla="*/ 3510718 w 9620082"/>
              <a:gd name="connsiteY44" fmla="*/ 2262209 h 5176784"/>
              <a:gd name="connsiteX0" fmla="*/ 3510718 w 9720888"/>
              <a:gd name="connsiteY0" fmla="*/ 2262209 h 5176784"/>
              <a:gd name="connsiteX1" fmla="*/ 3834130 w 9720888"/>
              <a:gd name="connsiteY1" fmla="*/ 2072099 h 5176784"/>
              <a:gd name="connsiteX2" fmla="*/ 4068538 w 9720888"/>
              <a:gd name="connsiteY2" fmla="*/ 1827005 h 5176784"/>
              <a:gd name="connsiteX3" fmla="*/ 4447871 w 9720888"/>
              <a:gd name="connsiteY3" fmla="*/ 1876613 h 5176784"/>
              <a:gd name="connsiteX4" fmla="*/ 4932915 w 9720888"/>
              <a:gd name="connsiteY4" fmla="*/ 1682629 h 5176784"/>
              <a:gd name="connsiteX5" fmla="*/ 5055885 w 9720888"/>
              <a:gd name="connsiteY5" fmla="*/ 1691331 h 5176784"/>
              <a:gd name="connsiteX6" fmla="*/ 5262183 w 9720888"/>
              <a:gd name="connsiteY6" fmla="*/ 1399309 h 5176784"/>
              <a:gd name="connsiteX7" fmla="*/ 5527059 w 9720888"/>
              <a:gd name="connsiteY7" fmla="*/ 1825145 h 5176784"/>
              <a:gd name="connsiteX8" fmla="*/ 5685000 w 9720888"/>
              <a:gd name="connsiteY8" fmla="*/ 1261080 h 5176784"/>
              <a:gd name="connsiteX9" fmla="*/ 6111999 w 9720888"/>
              <a:gd name="connsiteY9" fmla="*/ 987875 h 5176784"/>
              <a:gd name="connsiteX10" fmla="*/ 6234198 w 9720888"/>
              <a:gd name="connsiteY10" fmla="*/ 658914 h 5176784"/>
              <a:gd name="connsiteX11" fmla="*/ 6780318 w 9720888"/>
              <a:gd name="connsiteY11" fmla="*/ 813173 h 5176784"/>
              <a:gd name="connsiteX12" fmla="*/ 6991551 w 9720888"/>
              <a:gd name="connsiteY12" fmla="*/ 593867 h 5176784"/>
              <a:gd name="connsiteX13" fmla="*/ 7181354 w 9720888"/>
              <a:gd name="connsiteY13" fmla="*/ 519061 h 5176784"/>
              <a:gd name="connsiteX14" fmla="*/ 7486502 w 9720888"/>
              <a:gd name="connsiteY14" fmla="*/ 3094 h 5176784"/>
              <a:gd name="connsiteX15" fmla="*/ 7781108 w 9720888"/>
              <a:gd name="connsiteY15" fmla="*/ 115863 h 5176784"/>
              <a:gd name="connsiteX16" fmla="*/ 7901151 w 9720888"/>
              <a:gd name="connsiteY16" fmla="*/ 326539 h 5176784"/>
              <a:gd name="connsiteX17" fmla="*/ 8131660 w 9720888"/>
              <a:gd name="connsiteY17" fmla="*/ 597030 h 5176784"/>
              <a:gd name="connsiteX18" fmla="*/ 8253256 w 9720888"/>
              <a:gd name="connsiteY18" fmla="*/ 1023223 h 5176784"/>
              <a:gd name="connsiteX19" fmla="*/ 8413762 w 9720888"/>
              <a:gd name="connsiteY19" fmla="*/ 1194874 h 5176784"/>
              <a:gd name="connsiteX20" fmla="*/ 8595143 w 9720888"/>
              <a:gd name="connsiteY20" fmla="*/ 1453063 h 5176784"/>
              <a:gd name="connsiteX21" fmla="*/ 8706807 w 9720888"/>
              <a:gd name="connsiteY21" fmla="*/ 1487109 h 5176784"/>
              <a:gd name="connsiteX22" fmla="*/ 8790709 w 9720888"/>
              <a:gd name="connsiteY22" fmla="*/ 1618027 h 5176784"/>
              <a:gd name="connsiteX23" fmla="*/ 8960133 w 9720888"/>
              <a:gd name="connsiteY23" fmla="*/ 1522170 h 5176784"/>
              <a:gd name="connsiteX24" fmla="*/ 9298594 w 9720888"/>
              <a:gd name="connsiteY24" fmla="*/ 1452275 h 5176784"/>
              <a:gd name="connsiteX25" fmla="*/ 8956024 w 9720888"/>
              <a:gd name="connsiteY25" fmla="*/ 5176784 h 5176784"/>
              <a:gd name="connsiteX26" fmla="*/ 12049 w 9720888"/>
              <a:gd name="connsiteY26" fmla="*/ 5167259 h 5176784"/>
              <a:gd name="connsiteX27" fmla="*/ 2559 w 9720888"/>
              <a:gd name="connsiteY27" fmla="*/ 3739670 h 5176784"/>
              <a:gd name="connsiteX28" fmla="*/ 202583 w 9720888"/>
              <a:gd name="connsiteY28" fmla="*/ 3472970 h 5176784"/>
              <a:gd name="connsiteX29" fmla="*/ 458567 w 9720888"/>
              <a:gd name="connsiteY29" fmla="*/ 3558696 h 5176784"/>
              <a:gd name="connsiteX30" fmla="*/ 696691 w 9720888"/>
              <a:gd name="connsiteY30" fmla="*/ 3368196 h 5176784"/>
              <a:gd name="connsiteX31" fmla="*/ 896716 w 9720888"/>
              <a:gd name="connsiteY31" fmla="*/ 3234846 h 5176784"/>
              <a:gd name="connsiteX32" fmla="*/ 1039591 w 9720888"/>
              <a:gd name="connsiteY32" fmla="*/ 2958621 h 5176784"/>
              <a:gd name="connsiteX33" fmla="*/ 1411065 w 9720888"/>
              <a:gd name="connsiteY33" fmla="*/ 2825271 h 5176784"/>
              <a:gd name="connsiteX34" fmla="*/ 1685925 w 9720888"/>
              <a:gd name="connsiteY34" fmla="*/ 2758595 h 5176784"/>
              <a:gd name="connsiteX35" fmla="*/ 1856372 w 9720888"/>
              <a:gd name="connsiteY35" fmla="*/ 2535509 h 5176784"/>
              <a:gd name="connsiteX36" fmla="*/ 1976688 w 9720888"/>
              <a:gd name="connsiteY36" fmla="*/ 2579625 h 5176784"/>
              <a:gd name="connsiteX37" fmla="*/ 2096364 w 9720888"/>
              <a:gd name="connsiteY37" fmla="*/ 2424218 h 5176784"/>
              <a:gd name="connsiteX38" fmla="*/ 2345657 w 9720888"/>
              <a:gd name="connsiteY38" fmla="*/ 2427225 h 5176784"/>
              <a:gd name="connsiteX39" fmla="*/ 2480371 w 9720888"/>
              <a:gd name="connsiteY39" fmla="*/ 2576117 h 5176784"/>
              <a:gd name="connsiteX40" fmla="*/ 2674520 w 9720888"/>
              <a:gd name="connsiteY40" fmla="*/ 2523478 h 5176784"/>
              <a:gd name="connsiteX41" fmla="*/ 3007393 w 9720888"/>
              <a:gd name="connsiteY41" fmla="*/ 2491394 h 5176784"/>
              <a:gd name="connsiteX42" fmla="*/ 3316064 w 9720888"/>
              <a:gd name="connsiteY42" fmla="*/ 2501421 h 5176784"/>
              <a:gd name="connsiteX43" fmla="*/ 3380372 w 9720888"/>
              <a:gd name="connsiteY43" fmla="*/ 2355036 h 5176784"/>
              <a:gd name="connsiteX44" fmla="*/ 3510718 w 9720888"/>
              <a:gd name="connsiteY44" fmla="*/ 2262209 h 5176784"/>
              <a:gd name="connsiteX0" fmla="*/ 3510718 w 10033377"/>
              <a:gd name="connsiteY0" fmla="*/ 2262209 h 5176784"/>
              <a:gd name="connsiteX1" fmla="*/ 3834130 w 10033377"/>
              <a:gd name="connsiteY1" fmla="*/ 2072099 h 5176784"/>
              <a:gd name="connsiteX2" fmla="*/ 4068538 w 10033377"/>
              <a:gd name="connsiteY2" fmla="*/ 1827005 h 5176784"/>
              <a:gd name="connsiteX3" fmla="*/ 4447871 w 10033377"/>
              <a:gd name="connsiteY3" fmla="*/ 1876613 h 5176784"/>
              <a:gd name="connsiteX4" fmla="*/ 4932915 w 10033377"/>
              <a:gd name="connsiteY4" fmla="*/ 1682629 h 5176784"/>
              <a:gd name="connsiteX5" fmla="*/ 5055885 w 10033377"/>
              <a:gd name="connsiteY5" fmla="*/ 1691331 h 5176784"/>
              <a:gd name="connsiteX6" fmla="*/ 5262183 w 10033377"/>
              <a:gd name="connsiteY6" fmla="*/ 1399309 h 5176784"/>
              <a:gd name="connsiteX7" fmla="*/ 5527059 w 10033377"/>
              <a:gd name="connsiteY7" fmla="*/ 1825145 h 5176784"/>
              <a:gd name="connsiteX8" fmla="*/ 5685000 w 10033377"/>
              <a:gd name="connsiteY8" fmla="*/ 1261080 h 5176784"/>
              <a:gd name="connsiteX9" fmla="*/ 6111999 w 10033377"/>
              <a:gd name="connsiteY9" fmla="*/ 987875 h 5176784"/>
              <a:gd name="connsiteX10" fmla="*/ 6234198 w 10033377"/>
              <a:gd name="connsiteY10" fmla="*/ 658914 h 5176784"/>
              <a:gd name="connsiteX11" fmla="*/ 6780318 w 10033377"/>
              <a:gd name="connsiteY11" fmla="*/ 813173 h 5176784"/>
              <a:gd name="connsiteX12" fmla="*/ 6991551 w 10033377"/>
              <a:gd name="connsiteY12" fmla="*/ 593867 h 5176784"/>
              <a:gd name="connsiteX13" fmla="*/ 7181354 w 10033377"/>
              <a:gd name="connsiteY13" fmla="*/ 519061 h 5176784"/>
              <a:gd name="connsiteX14" fmla="*/ 7486502 w 10033377"/>
              <a:gd name="connsiteY14" fmla="*/ 3094 h 5176784"/>
              <a:gd name="connsiteX15" fmla="*/ 7781108 w 10033377"/>
              <a:gd name="connsiteY15" fmla="*/ 115863 h 5176784"/>
              <a:gd name="connsiteX16" fmla="*/ 7901151 w 10033377"/>
              <a:gd name="connsiteY16" fmla="*/ 326539 h 5176784"/>
              <a:gd name="connsiteX17" fmla="*/ 8131660 w 10033377"/>
              <a:gd name="connsiteY17" fmla="*/ 597030 h 5176784"/>
              <a:gd name="connsiteX18" fmla="*/ 8253256 w 10033377"/>
              <a:gd name="connsiteY18" fmla="*/ 1023223 h 5176784"/>
              <a:gd name="connsiteX19" fmla="*/ 8413762 w 10033377"/>
              <a:gd name="connsiteY19" fmla="*/ 1194874 h 5176784"/>
              <a:gd name="connsiteX20" fmla="*/ 8595143 w 10033377"/>
              <a:gd name="connsiteY20" fmla="*/ 1453063 h 5176784"/>
              <a:gd name="connsiteX21" fmla="*/ 8706807 w 10033377"/>
              <a:gd name="connsiteY21" fmla="*/ 1487109 h 5176784"/>
              <a:gd name="connsiteX22" fmla="*/ 8790709 w 10033377"/>
              <a:gd name="connsiteY22" fmla="*/ 1618027 h 5176784"/>
              <a:gd name="connsiteX23" fmla="*/ 8960133 w 10033377"/>
              <a:gd name="connsiteY23" fmla="*/ 1522170 h 5176784"/>
              <a:gd name="connsiteX24" fmla="*/ 9298594 w 10033377"/>
              <a:gd name="connsiteY24" fmla="*/ 1452275 h 5176784"/>
              <a:gd name="connsiteX25" fmla="*/ 8956024 w 10033377"/>
              <a:gd name="connsiteY25" fmla="*/ 5176784 h 5176784"/>
              <a:gd name="connsiteX26" fmla="*/ 12049 w 10033377"/>
              <a:gd name="connsiteY26" fmla="*/ 5167259 h 5176784"/>
              <a:gd name="connsiteX27" fmla="*/ 2559 w 10033377"/>
              <a:gd name="connsiteY27" fmla="*/ 3739670 h 5176784"/>
              <a:gd name="connsiteX28" fmla="*/ 202583 w 10033377"/>
              <a:gd name="connsiteY28" fmla="*/ 3472970 h 5176784"/>
              <a:gd name="connsiteX29" fmla="*/ 458567 w 10033377"/>
              <a:gd name="connsiteY29" fmla="*/ 3558696 h 5176784"/>
              <a:gd name="connsiteX30" fmla="*/ 696691 w 10033377"/>
              <a:gd name="connsiteY30" fmla="*/ 3368196 h 5176784"/>
              <a:gd name="connsiteX31" fmla="*/ 896716 w 10033377"/>
              <a:gd name="connsiteY31" fmla="*/ 3234846 h 5176784"/>
              <a:gd name="connsiteX32" fmla="*/ 1039591 w 10033377"/>
              <a:gd name="connsiteY32" fmla="*/ 2958621 h 5176784"/>
              <a:gd name="connsiteX33" fmla="*/ 1411065 w 10033377"/>
              <a:gd name="connsiteY33" fmla="*/ 2825271 h 5176784"/>
              <a:gd name="connsiteX34" fmla="*/ 1685925 w 10033377"/>
              <a:gd name="connsiteY34" fmla="*/ 2758595 h 5176784"/>
              <a:gd name="connsiteX35" fmla="*/ 1856372 w 10033377"/>
              <a:gd name="connsiteY35" fmla="*/ 2535509 h 5176784"/>
              <a:gd name="connsiteX36" fmla="*/ 1976688 w 10033377"/>
              <a:gd name="connsiteY36" fmla="*/ 2579625 h 5176784"/>
              <a:gd name="connsiteX37" fmla="*/ 2096364 w 10033377"/>
              <a:gd name="connsiteY37" fmla="*/ 2424218 h 5176784"/>
              <a:gd name="connsiteX38" fmla="*/ 2345657 w 10033377"/>
              <a:gd name="connsiteY38" fmla="*/ 2427225 h 5176784"/>
              <a:gd name="connsiteX39" fmla="*/ 2480371 w 10033377"/>
              <a:gd name="connsiteY39" fmla="*/ 2576117 h 5176784"/>
              <a:gd name="connsiteX40" fmla="*/ 2674520 w 10033377"/>
              <a:gd name="connsiteY40" fmla="*/ 2523478 h 5176784"/>
              <a:gd name="connsiteX41" fmla="*/ 3007393 w 10033377"/>
              <a:gd name="connsiteY41" fmla="*/ 2491394 h 5176784"/>
              <a:gd name="connsiteX42" fmla="*/ 3316064 w 10033377"/>
              <a:gd name="connsiteY42" fmla="*/ 2501421 h 5176784"/>
              <a:gd name="connsiteX43" fmla="*/ 3380372 w 10033377"/>
              <a:gd name="connsiteY43" fmla="*/ 2355036 h 5176784"/>
              <a:gd name="connsiteX44" fmla="*/ 3510718 w 10033377"/>
              <a:gd name="connsiteY44" fmla="*/ 2262209 h 5176784"/>
              <a:gd name="connsiteX0" fmla="*/ 3510718 w 10028341"/>
              <a:gd name="connsiteY0" fmla="*/ 2262209 h 5176784"/>
              <a:gd name="connsiteX1" fmla="*/ 3834130 w 10028341"/>
              <a:gd name="connsiteY1" fmla="*/ 2072099 h 5176784"/>
              <a:gd name="connsiteX2" fmla="*/ 4068538 w 10028341"/>
              <a:gd name="connsiteY2" fmla="*/ 1827005 h 5176784"/>
              <a:gd name="connsiteX3" fmla="*/ 4447871 w 10028341"/>
              <a:gd name="connsiteY3" fmla="*/ 1876613 h 5176784"/>
              <a:gd name="connsiteX4" fmla="*/ 4932915 w 10028341"/>
              <a:gd name="connsiteY4" fmla="*/ 1682629 h 5176784"/>
              <a:gd name="connsiteX5" fmla="*/ 5055885 w 10028341"/>
              <a:gd name="connsiteY5" fmla="*/ 1691331 h 5176784"/>
              <a:gd name="connsiteX6" fmla="*/ 5262183 w 10028341"/>
              <a:gd name="connsiteY6" fmla="*/ 1399309 h 5176784"/>
              <a:gd name="connsiteX7" fmla="*/ 5527059 w 10028341"/>
              <a:gd name="connsiteY7" fmla="*/ 1825145 h 5176784"/>
              <a:gd name="connsiteX8" fmla="*/ 5685000 w 10028341"/>
              <a:gd name="connsiteY8" fmla="*/ 1261080 h 5176784"/>
              <a:gd name="connsiteX9" fmla="*/ 6111999 w 10028341"/>
              <a:gd name="connsiteY9" fmla="*/ 987875 h 5176784"/>
              <a:gd name="connsiteX10" fmla="*/ 6234198 w 10028341"/>
              <a:gd name="connsiteY10" fmla="*/ 658914 h 5176784"/>
              <a:gd name="connsiteX11" fmla="*/ 6780318 w 10028341"/>
              <a:gd name="connsiteY11" fmla="*/ 813173 h 5176784"/>
              <a:gd name="connsiteX12" fmla="*/ 6991551 w 10028341"/>
              <a:gd name="connsiteY12" fmla="*/ 593867 h 5176784"/>
              <a:gd name="connsiteX13" fmla="*/ 7181354 w 10028341"/>
              <a:gd name="connsiteY13" fmla="*/ 519061 h 5176784"/>
              <a:gd name="connsiteX14" fmla="*/ 7486502 w 10028341"/>
              <a:gd name="connsiteY14" fmla="*/ 3094 h 5176784"/>
              <a:gd name="connsiteX15" fmla="*/ 7781108 w 10028341"/>
              <a:gd name="connsiteY15" fmla="*/ 115863 h 5176784"/>
              <a:gd name="connsiteX16" fmla="*/ 7901151 w 10028341"/>
              <a:gd name="connsiteY16" fmla="*/ 326539 h 5176784"/>
              <a:gd name="connsiteX17" fmla="*/ 8131660 w 10028341"/>
              <a:gd name="connsiteY17" fmla="*/ 597030 h 5176784"/>
              <a:gd name="connsiteX18" fmla="*/ 8253256 w 10028341"/>
              <a:gd name="connsiteY18" fmla="*/ 1023223 h 5176784"/>
              <a:gd name="connsiteX19" fmla="*/ 8413762 w 10028341"/>
              <a:gd name="connsiteY19" fmla="*/ 1194874 h 5176784"/>
              <a:gd name="connsiteX20" fmla="*/ 8595143 w 10028341"/>
              <a:gd name="connsiteY20" fmla="*/ 1453063 h 5176784"/>
              <a:gd name="connsiteX21" fmla="*/ 8706807 w 10028341"/>
              <a:gd name="connsiteY21" fmla="*/ 1487109 h 5176784"/>
              <a:gd name="connsiteX22" fmla="*/ 8790709 w 10028341"/>
              <a:gd name="connsiteY22" fmla="*/ 1618027 h 5176784"/>
              <a:gd name="connsiteX23" fmla="*/ 8960133 w 10028341"/>
              <a:gd name="connsiteY23" fmla="*/ 1522170 h 5176784"/>
              <a:gd name="connsiteX24" fmla="*/ 9298594 w 10028341"/>
              <a:gd name="connsiteY24" fmla="*/ 1452275 h 5176784"/>
              <a:gd name="connsiteX25" fmla="*/ 8956024 w 10028341"/>
              <a:gd name="connsiteY25" fmla="*/ 5176784 h 5176784"/>
              <a:gd name="connsiteX26" fmla="*/ 12049 w 10028341"/>
              <a:gd name="connsiteY26" fmla="*/ 5167259 h 5176784"/>
              <a:gd name="connsiteX27" fmla="*/ 2559 w 10028341"/>
              <a:gd name="connsiteY27" fmla="*/ 3739670 h 5176784"/>
              <a:gd name="connsiteX28" fmla="*/ 202583 w 10028341"/>
              <a:gd name="connsiteY28" fmla="*/ 3472970 h 5176784"/>
              <a:gd name="connsiteX29" fmla="*/ 458567 w 10028341"/>
              <a:gd name="connsiteY29" fmla="*/ 3558696 h 5176784"/>
              <a:gd name="connsiteX30" fmla="*/ 696691 w 10028341"/>
              <a:gd name="connsiteY30" fmla="*/ 3368196 h 5176784"/>
              <a:gd name="connsiteX31" fmla="*/ 896716 w 10028341"/>
              <a:gd name="connsiteY31" fmla="*/ 3234846 h 5176784"/>
              <a:gd name="connsiteX32" fmla="*/ 1039591 w 10028341"/>
              <a:gd name="connsiteY32" fmla="*/ 2958621 h 5176784"/>
              <a:gd name="connsiteX33" fmla="*/ 1411065 w 10028341"/>
              <a:gd name="connsiteY33" fmla="*/ 2825271 h 5176784"/>
              <a:gd name="connsiteX34" fmla="*/ 1685925 w 10028341"/>
              <a:gd name="connsiteY34" fmla="*/ 2758595 h 5176784"/>
              <a:gd name="connsiteX35" fmla="*/ 1856372 w 10028341"/>
              <a:gd name="connsiteY35" fmla="*/ 2535509 h 5176784"/>
              <a:gd name="connsiteX36" fmla="*/ 1976688 w 10028341"/>
              <a:gd name="connsiteY36" fmla="*/ 2579625 h 5176784"/>
              <a:gd name="connsiteX37" fmla="*/ 2096364 w 10028341"/>
              <a:gd name="connsiteY37" fmla="*/ 2424218 h 5176784"/>
              <a:gd name="connsiteX38" fmla="*/ 2345657 w 10028341"/>
              <a:gd name="connsiteY38" fmla="*/ 2427225 h 5176784"/>
              <a:gd name="connsiteX39" fmla="*/ 2480371 w 10028341"/>
              <a:gd name="connsiteY39" fmla="*/ 2576117 h 5176784"/>
              <a:gd name="connsiteX40" fmla="*/ 2674520 w 10028341"/>
              <a:gd name="connsiteY40" fmla="*/ 2523478 h 5176784"/>
              <a:gd name="connsiteX41" fmla="*/ 3007393 w 10028341"/>
              <a:gd name="connsiteY41" fmla="*/ 2491394 h 5176784"/>
              <a:gd name="connsiteX42" fmla="*/ 3316064 w 10028341"/>
              <a:gd name="connsiteY42" fmla="*/ 2501421 h 5176784"/>
              <a:gd name="connsiteX43" fmla="*/ 3380372 w 10028341"/>
              <a:gd name="connsiteY43" fmla="*/ 2355036 h 5176784"/>
              <a:gd name="connsiteX44" fmla="*/ 3510718 w 10028341"/>
              <a:gd name="connsiteY44" fmla="*/ 2262209 h 5176784"/>
              <a:gd name="connsiteX0" fmla="*/ 3510718 w 9956192"/>
              <a:gd name="connsiteY0" fmla="*/ 2262209 h 5176784"/>
              <a:gd name="connsiteX1" fmla="*/ 3834130 w 9956192"/>
              <a:gd name="connsiteY1" fmla="*/ 2072099 h 5176784"/>
              <a:gd name="connsiteX2" fmla="*/ 4068538 w 9956192"/>
              <a:gd name="connsiteY2" fmla="*/ 1827005 h 5176784"/>
              <a:gd name="connsiteX3" fmla="*/ 4447871 w 9956192"/>
              <a:gd name="connsiteY3" fmla="*/ 1876613 h 5176784"/>
              <a:gd name="connsiteX4" fmla="*/ 4932915 w 9956192"/>
              <a:gd name="connsiteY4" fmla="*/ 1682629 h 5176784"/>
              <a:gd name="connsiteX5" fmla="*/ 5055885 w 9956192"/>
              <a:gd name="connsiteY5" fmla="*/ 1691331 h 5176784"/>
              <a:gd name="connsiteX6" fmla="*/ 5262183 w 9956192"/>
              <a:gd name="connsiteY6" fmla="*/ 1399309 h 5176784"/>
              <a:gd name="connsiteX7" fmla="*/ 5527059 w 9956192"/>
              <a:gd name="connsiteY7" fmla="*/ 1825145 h 5176784"/>
              <a:gd name="connsiteX8" fmla="*/ 5685000 w 9956192"/>
              <a:gd name="connsiteY8" fmla="*/ 1261080 h 5176784"/>
              <a:gd name="connsiteX9" fmla="*/ 6111999 w 9956192"/>
              <a:gd name="connsiteY9" fmla="*/ 987875 h 5176784"/>
              <a:gd name="connsiteX10" fmla="*/ 6234198 w 9956192"/>
              <a:gd name="connsiteY10" fmla="*/ 658914 h 5176784"/>
              <a:gd name="connsiteX11" fmla="*/ 6780318 w 9956192"/>
              <a:gd name="connsiteY11" fmla="*/ 813173 h 5176784"/>
              <a:gd name="connsiteX12" fmla="*/ 6991551 w 9956192"/>
              <a:gd name="connsiteY12" fmla="*/ 593867 h 5176784"/>
              <a:gd name="connsiteX13" fmla="*/ 7181354 w 9956192"/>
              <a:gd name="connsiteY13" fmla="*/ 519061 h 5176784"/>
              <a:gd name="connsiteX14" fmla="*/ 7486502 w 9956192"/>
              <a:gd name="connsiteY14" fmla="*/ 3094 h 5176784"/>
              <a:gd name="connsiteX15" fmla="*/ 7781108 w 9956192"/>
              <a:gd name="connsiteY15" fmla="*/ 115863 h 5176784"/>
              <a:gd name="connsiteX16" fmla="*/ 7901151 w 9956192"/>
              <a:gd name="connsiteY16" fmla="*/ 326539 h 5176784"/>
              <a:gd name="connsiteX17" fmla="*/ 8131660 w 9956192"/>
              <a:gd name="connsiteY17" fmla="*/ 597030 h 5176784"/>
              <a:gd name="connsiteX18" fmla="*/ 8253256 w 9956192"/>
              <a:gd name="connsiteY18" fmla="*/ 1023223 h 5176784"/>
              <a:gd name="connsiteX19" fmla="*/ 8413762 w 9956192"/>
              <a:gd name="connsiteY19" fmla="*/ 1194874 h 5176784"/>
              <a:gd name="connsiteX20" fmla="*/ 8595143 w 9956192"/>
              <a:gd name="connsiteY20" fmla="*/ 1453063 h 5176784"/>
              <a:gd name="connsiteX21" fmla="*/ 8706807 w 9956192"/>
              <a:gd name="connsiteY21" fmla="*/ 1487109 h 5176784"/>
              <a:gd name="connsiteX22" fmla="*/ 8790709 w 9956192"/>
              <a:gd name="connsiteY22" fmla="*/ 1618027 h 5176784"/>
              <a:gd name="connsiteX23" fmla="*/ 8960133 w 9956192"/>
              <a:gd name="connsiteY23" fmla="*/ 1522170 h 5176784"/>
              <a:gd name="connsiteX24" fmla="*/ 9298594 w 9956192"/>
              <a:gd name="connsiteY24" fmla="*/ 1452275 h 5176784"/>
              <a:gd name="connsiteX25" fmla="*/ 9778218 w 9956192"/>
              <a:gd name="connsiteY25" fmla="*/ 1699463 h 5176784"/>
              <a:gd name="connsiteX26" fmla="*/ 8956024 w 9956192"/>
              <a:gd name="connsiteY26" fmla="*/ 5176784 h 5176784"/>
              <a:gd name="connsiteX27" fmla="*/ 12049 w 9956192"/>
              <a:gd name="connsiteY27" fmla="*/ 5167259 h 5176784"/>
              <a:gd name="connsiteX28" fmla="*/ 2559 w 9956192"/>
              <a:gd name="connsiteY28" fmla="*/ 3739670 h 5176784"/>
              <a:gd name="connsiteX29" fmla="*/ 202583 w 9956192"/>
              <a:gd name="connsiteY29" fmla="*/ 3472970 h 5176784"/>
              <a:gd name="connsiteX30" fmla="*/ 458567 w 9956192"/>
              <a:gd name="connsiteY30" fmla="*/ 3558696 h 5176784"/>
              <a:gd name="connsiteX31" fmla="*/ 696691 w 9956192"/>
              <a:gd name="connsiteY31" fmla="*/ 3368196 h 5176784"/>
              <a:gd name="connsiteX32" fmla="*/ 896716 w 9956192"/>
              <a:gd name="connsiteY32" fmla="*/ 3234846 h 5176784"/>
              <a:gd name="connsiteX33" fmla="*/ 1039591 w 9956192"/>
              <a:gd name="connsiteY33" fmla="*/ 2958621 h 5176784"/>
              <a:gd name="connsiteX34" fmla="*/ 1411065 w 9956192"/>
              <a:gd name="connsiteY34" fmla="*/ 2825271 h 5176784"/>
              <a:gd name="connsiteX35" fmla="*/ 1685925 w 9956192"/>
              <a:gd name="connsiteY35" fmla="*/ 2758595 h 5176784"/>
              <a:gd name="connsiteX36" fmla="*/ 1856372 w 9956192"/>
              <a:gd name="connsiteY36" fmla="*/ 2535509 h 5176784"/>
              <a:gd name="connsiteX37" fmla="*/ 1976688 w 9956192"/>
              <a:gd name="connsiteY37" fmla="*/ 2579625 h 5176784"/>
              <a:gd name="connsiteX38" fmla="*/ 2096364 w 9956192"/>
              <a:gd name="connsiteY38" fmla="*/ 2424218 h 5176784"/>
              <a:gd name="connsiteX39" fmla="*/ 2345657 w 9956192"/>
              <a:gd name="connsiteY39" fmla="*/ 2427225 h 5176784"/>
              <a:gd name="connsiteX40" fmla="*/ 2480371 w 9956192"/>
              <a:gd name="connsiteY40" fmla="*/ 2576117 h 5176784"/>
              <a:gd name="connsiteX41" fmla="*/ 2674520 w 9956192"/>
              <a:gd name="connsiteY41" fmla="*/ 2523478 h 5176784"/>
              <a:gd name="connsiteX42" fmla="*/ 3007393 w 9956192"/>
              <a:gd name="connsiteY42" fmla="*/ 2491394 h 5176784"/>
              <a:gd name="connsiteX43" fmla="*/ 3316064 w 9956192"/>
              <a:gd name="connsiteY43" fmla="*/ 2501421 h 5176784"/>
              <a:gd name="connsiteX44" fmla="*/ 3380372 w 9956192"/>
              <a:gd name="connsiteY44" fmla="*/ 2355036 h 5176784"/>
              <a:gd name="connsiteX45" fmla="*/ 3510718 w 9956192"/>
              <a:gd name="connsiteY45" fmla="*/ 2262209 h 5176784"/>
              <a:gd name="connsiteX0" fmla="*/ 3510718 w 10076231"/>
              <a:gd name="connsiteY0" fmla="*/ 2262209 h 5176784"/>
              <a:gd name="connsiteX1" fmla="*/ 3834130 w 10076231"/>
              <a:gd name="connsiteY1" fmla="*/ 2072099 h 5176784"/>
              <a:gd name="connsiteX2" fmla="*/ 4068538 w 10076231"/>
              <a:gd name="connsiteY2" fmla="*/ 1827005 h 5176784"/>
              <a:gd name="connsiteX3" fmla="*/ 4447871 w 10076231"/>
              <a:gd name="connsiteY3" fmla="*/ 1876613 h 5176784"/>
              <a:gd name="connsiteX4" fmla="*/ 4932915 w 10076231"/>
              <a:gd name="connsiteY4" fmla="*/ 1682629 h 5176784"/>
              <a:gd name="connsiteX5" fmla="*/ 5055885 w 10076231"/>
              <a:gd name="connsiteY5" fmla="*/ 1691331 h 5176784"/>
              <a:gd name="connsiteX6" fmla="*/ 5262183 w 10076231"/>
              <a:gd name="connsiteY6" fmla="*/ 1399309 h 5176784"/>
              <a:gd name="connsiteX7" fmla="*/ 5527059 w 10076231"/>
              <a:gd name="connsiteY7" fmla="*/ 1825145 h 5176784"/>
              <a:gd name="connsiteX8" fmla="*/ 5685000 w 10076231"/>
              <a:gd name="connsiteY8" fmla="*/ 1261080 h 5176784"/>
              <a:gd name="connsiteX9" fmla="*/ 6111999 w 10076231"/>
              <a:gd name="connsiteY9" fmla="*/ 987875 h 5176784"/>
              <a:gd name="connsiteX10" fmla="*/ 6234198 w 10076231"/>
              <a:gd name="connsiteY10" fmla="*/ 658914 h 5176784"/>
              <a:gd name="connsiteX11" fmla="*/ 6780318 w 10076231"/>
              <a:gd name="connsiteY11" fmla="*/ 813173 h 5176784"/>
              <a:gd name="connsiteX12" fmla="*/ 6991551 w 10076231"/>
              <a:gd name="connsiteY12" fmla="*/ 593867 h 5176784"/>
              <a:gd name="connsiteX13" fmla="*/ 7181354 w 10076231"/>
              <a:gd name="connsiteY13" fmla="*/ 519061 h 5176784"/>
              <a:gd name="connsiteX14" fmla="*/ 7486502 w 10076231"/>
              <a:gd name="connsiteY14" fmla="*/ 3094 h 5176784"/>
              <a:gd name="connsiteX15" fmla="*/ 7781108 w 10076231"/>
              <a:gd name="connsiteY15" fmla="*/ 115863 h 5176784"/>
              <a:gd name="connsiteX16" fmla="*/ 7901151 w 10076231"/>
              <a:gd name="connsiteY16" fmla="*/ 326539 h 5176784"/>
              <a:gd name="connsiteX17" fmla="*/ 8131660 w 10076231"/>
              <a:gd name="connsiteY17" fmla="*/ 597030 h 5176784"/>
              <a:gd name="connsiteX18" fmla="*/ 8253256 w 10076231"/>
              <a:gd name="connsiteY18" fmla="*/ 1023223 h 5176784"/>
              <a:gd name="connsiteX19" fmla="*/ 8413762 w 10076231"/>
              <a:gd name="connsiteY19" fmla="*/ 1194874 h 5176784"/>
              <a:gd name="connsiteX20" fmla="*/ 8595143 w 10076231"/>
              <a:gd name="connsiteY20" fmla="*/ 1453063 h 5176784"/>
              <a:gd name="connsiteX21" fmla="*/ 8706807 w 10076231"/>
              <a:gd name="connsiteY21" fmla="*/ 1487109 h 5176784"/>
              <a:gd name="connsiteX22" fmla="*/ 8790709 w 10076231"/>
              <a:gd name="connsiteY22" fmla="*/ 1618027 h 5176784"/>
              <a:gd name="connsiteX23" fmla="*/ 8960133 w 10076231"/>
              <a:gd name="connsiteY23" fmla="*/ 1522170 h 5176784"/>
              <a:gd name="connsiteX24" fmla="*/ 9298594 w 10076231"/>
              <a:gd name="connsiteY24" fmla="*/ 1452275 h 5176784"/>
              <a:gd name="connsiteX25" fmla="*/ 9997651 w 10076231"/>
              <a:gd name="connsiteY25" fmla="*/ 1391482 h 5176784"/>
              <a:gd name="connsiteX26" fmla="*/ 8956024 w 10076231"/>
              <a:gd name="connsiteY26" fmla="*/ 5176784 h 5176784"/>
              <a:gd name="connsiteX27" fmla="*/ 12049 w 10076231"/>
              <a:gd name="connsiteY27" fmla="*/ 5167259 h 5176784"/>
              <a:gd name="connsiteX28" fmla="*/ 2559 w 10076231"/>
              <a:gd name="connsiteY28" fmla="*/ 3739670 h 5176784"/>
              <a:gd name="connsiteX29" fmla="*/ 202583 w 10076231"/>
              <a:gd name="connsiteY29" fmla="*/ 3472970 h 5176784"/>
              <a:gd name="connsiteX30" fmla="*/ 458567 w 10076231"/>
              <a:gd name="connsiteY30" fmla="*/ 3558696 h 5176784"/>
              <a:gd name="connsiteX31" fmla="*/ 696691 w 10076231"/>
              <a:gd name="connsiteY31" fmla="*/ 3368196 h 5176784"/>
              <a:gd name="connsiteX32" fmla="*/ 896716 w 10076231"/>
              <a:gd name="connsiteY32" fmla="*/ 3234846 h 5176784"/>
              <a:gd name="connsiteX33" fmla="*/ 1039591 w 10076231"/>
              <a:gd name="connsiteY33" fmla="*/ 2958621 h 5176784"/>
              <a:gd name="connsiteX34" fmla="*/ 1411065 w 10076231"/>
              <a:gd name="connsiteY34" fmla="*/ 2825271 h 5176784"/>
              <a:gd name="connsiteX35" fmla="*/ 1685925 w 10076231"/>
              <a:gd name="connsiteY35" fmla="*/ 2758595 h 5176784"/>
              <a:gd name="connsiteX36" fmla="*/ 1856372 w 10076231"/>
              <a:gd name="connsiteY36" fmla="*/ 2535509 h 5176784"/>
              <a:gd name="connsiteX37" fmla="*/ 1976688 w 10076231"/>
              <a:gd name="connsiteY37" fmla="*/ 2579625 h 5176784"/>
              <a:gd name="connsiteX38" fmla="*/ 2096364 w 10076231"/>
              <a:gd name="connsiteY38" fmla="*/ 2424218 h 5176784"/>
              <a:gd name="connsiteX39" fmla="*/ 2345657 w 10076231"/>
              <a:gd name="connsiteY39" fmla="*/ 2427225 h 5176784"/>
              <a:gd name="connsiteX40" fmla="*/ 2480371 w 10076231"/>
              <a:gd name="connsiteY40" fmla="*/ 2576117 h 5176784"/>
              <a:gd name="connsiteX41" fmla="*/ 2674520 w 10076231"/>
              <a:gd name="connsiteY41" fmla="*/ 2523478 h 5176784"/>
              <a:gd name="connsiteX42" fmla="*/ 3007393 w 10076231"/>
              <a:gd name="connsiteY42" fmla="*/ 2491394 h 5176784"/>
              <a:gd name="connsiteX43" fmla="*/ 3316064 w 10076231"/>
              <a:gd name="connsiteY43" fmla="*/ 2501421 h 5176784"/>
              <a:gd name="connsiteX44" fmla="*/ 3380372 w 10076231"/>
              <a:gd name="connsiteY44" fmla="*/ 2355036 h 5176784"/>
              <a:gd name="connsiteX45" fmla="*/ 3510718 w 10076231"/>
              <a:gd name="connsiteY45" fmla="*/ 2262209 h 5176784"/>
              <a:gd name="connsiteX0" fmla="*/ 3510718 w 10076231"/>
              <a:gd name="connsiteY0" fmla="*/ 2262209 h 5176784"/>
              <a:gd name="connsiteX1" fmla="*/ 3834130 w 10076231"/>
              <a:gd name="connsiteY1" fmla="*/ 2072099 h 5176784"/>
              <a:gd name="connsiteX2" fmla="*/ 4068538 w 10076231"/>
              <a:gd name="connsiteY2" fmla="*/ 1827005 h 5176784"/>
              <a:gd name="connsiteX3" fmla="*/ 4447871 w 10076231"/>
              <a:gd name="connsiteY3" fmla="*/ 1876613 h 5176784"/>
              <a:gd name="connsiteX4" fmla="*/ 4932915 w 10076231"/>
              <a:gd name="connsiteY4" fmla="*/ 1682629 h 5176784"/>
              <a:gd name="connsiteX5" fmla="*/ 5055885 w 10076231"/>
              <a:gd name="connsiteY5" fmla="*/ 1691331 h 5176784"/>
              <a:gd name="connsiteX6" fmla="*/ 5262183 w 10076231"/>
              <a:gd name="connsiteY6" fmla="*/ 1399309 h 5176784"/>
              <a:gd name="connsiteX7" fmla="*/ 5527059 w 10076231"/>
              <a:gd name="connsiteY7" fmla="*/ 1825145 h 5176784"/>
              <a:gd name="connsiteX8" fmla="*/ 5685000 w 10076231"/>
              <a:gd name="connsiteY8" fmla="*/ 1261080 h 5176784"/>
              <a:gd name="connsiteX9" fmla="*/ 6111999 w 10076231"/>
              <a:gd name="connsiteY9" fmla="*/ 987875 h 5176784"/>
              <a:gd name="connsiteX10" fmla="*/ 6234198 w 10076231"/>
              <a:gd name="connsiteY10" fmla="*/ 658914 h 5176784"/>
              <a:gd name="connsiteX11" fmla="*/ 6780318 w 10076231"/>
              <a:gd name="connsiteY11" fmla="*/ 813173 h 5176784"/>
              <a:gd name="connsiteX12" fmla="*/ 6991551 w 10076231"/>
              <a:gd name="connsiteY12" fmla="*/ 593867 h 5176784"/>
              <a:gd name="connsiteX13" fmla="*/ 7181354 w 10076231"/>
              <a:gd name="connsiteY13" fmla="*/ 519061 h 5176784"/>
              <a:gd name="connsiteX14" fmla="*/ 7486502 w 10076231"/>
              <a:gd name="connsiteY14" fmla="*/ 3094 h 5176784"/>
              <a:gd name="connsiteX15" fmla="*/ 7781108 w 10076231"/>
              <a:gd name="connsiteY15" fmla="*/ 115863 h 5176784"/>
              <a:gd name="connsiteX16" fmla="*/ 7901151 w 10076231"/>
              <a:gd name="connsiteY16" fmla="*/ 326539 h 5176784"/>
              <a:gd name="connsiteX17" fmla="*/ 8131660 w 10076231"/>
              <a:gd name="connsiteY17" fmla="*/ 597030 h 5176784"/>
              <a:gd name="connsiteX18" fmla="*/ 8253256 w 10076231"/>
              <a:gd name="connsiteY18" fmla="*/ 1023223 h 5176784"/>
              <a:gd name="connsiteX19" fmla="*/ 8413762 w 10076231"/>
              <a:gd name="connsiteY19" fmla="*/ 1194874 h 5176784"/>
              <a:gd name="connsiteX20" fmla="*/ 8595143 w 10076231"/>
              <a:gd name="connsiteY20" fmla="*/ 1453063 h 5176784"/>
              <a:gd name="connsiteX21" fmla="*/ 8706807 w 10076231"/>
              <a:gd name="connsiteY21" fmla="*/ 1487109 h 5176784"/>
              <a:gd name="connsiteX22" fmla="*/ 8790709 w 10076231"/>
              <a:gd name="connsiteY22" fmla="*/ 1618027 h 5176784"/>
              <a:gd name="connsiteX23" fmla="*/ 8960133 w 10076231"/>
              <a:gd name="connsiteY23" fmla="*/ 1522170 h 5176784"/>
              <a:gd name="connsiteX24" fmla="*/ 9298594 w 10076231"/>
              <a:gd name="connsiteY24" fmla="*/ 1452275 h 5176784"/>
              <a:gd name="connsiteX25" fmla="*/ 9997651 w 10076231"/>
              <a:gd name="connsiteY25" fmla="*/ 1391482 h 5176784"/>
              <a:gd name="connsiteX26" fmla="*/ 8956024 w 10076231"/>
              <a:gd name="connsiteY26" fmla="*/ 5176784 h 5176784"/>
              <a:gd name="connsiteX27" fmla="*/ 12049 w 10076231"/>
              <a:gd name="connsiteY27" fmla="*/ 5167259 h 5176784"/>
              <a:gd name="connsiteX28" fmla="*/ 2559 w 10076231"/>
              <a:gd name="connsiteY28" fmla="*/ 3739670 h 5176784"/>
              <a:gd name="connsiteX29" fmla="*/ 202583 w 10076231"/>
              <a:gd name="connsiteY29" fmla="*/ 3472970 h 5176784"/>
              <a:gd name="connsiteX30" fmla="*/ 458567 w 10076231"/>
              <a:gd name="connsiteY30" fmla="*/ 3558696 h 5176784"/>
              <a:gd name="connsiteX31" fmla="*/ 696691 w 10076231"/>
              <a:gd name="connsiteY31" fmla="*/ 3368196 h 5176784"/>
              <a:gd name="connsiteX32" fmla="*/ 896716 w 10076231"/>
              <a:gd name="connsiteY32" fmla="*/ 3234846 h 5176784"/>
              <a:gd name="connsiteX33" fmla="*/ 1039591 w 10076231"/>
              <a:gd name="connsiteY33" fmla="*/ 2958621 h 5176784"/>
              <a:gd name="connsiteX34" fmla="*/ 1411065 w 10076231"/>
              <a:gd name="connsiteY34" fmla="*/ 2825271 h 5176784"/>
              <a:gd name="connsiteX35" fmla="*/ 1685925 w 10076231"/>
              <a:gd name="connsiteY35" fmla="*/ 2758595 h 5176784"/>
              <a:gd name="connsiteX36" fmla="*/ 1856372 w 10076231"/>
              <a:gd name="connsiteY36" fmla="*/ 2535509 h 5176784"/>
              <a:gd name="connsiteX37" fmla="*/ 1976688 w 10076231"/>
              <a:gd name="connsiteY37" fmla="*/ 2579625 h 5176784"/>
              <a:gd name="connsiteX38" fmla="*/ 2096364 w 10076231"/>
              <a:gd name="connsiteY38" fmla="*/ 2424218 h 5176784"/>
              <a:gd name="connsiteX39" fmla="*/ 2345657 w 10076231"/>
              <a:gd name="connsiteY39" fmla="*/ 2427225 h 5176784"/>
              <a:gd name="connsiteX40" fmla="*/ 2480371 w 10076231"/>
              <a:gd name="connsiteY40" fmla="*/ 2576117 h 5176784"/>
              <a:gd name="connsiteX41" fmla="*/ 2674520 w 10076231"/>
              <a:gd name="connsiteY41" fmla="*/ 2523478 h 5176784"/>
              <a:gd name="connsiteX42" fmla="*/ 3007393 w 10076231"/>
              <a:gd name="connsiteY42" fmla="*/ 2491394 h 5176784"/>
              <a:gd name="connsiteX43" fmla="*/ 3316064 w 10076231"/>
              <a:gd name="connsiteY43" fmla="*/ 2501421 h 5176784"/>
              <a:gd name="connsiteX44" fmla="*/ 3380372 w 10076231"/>
              <a:gd name="connsiteY44" fmla="*/ 2355036 h 5176784"/>
              <a:gd name="connsiteX45" fmla="*/ 3510718 w 10076231"/>
              <a:gd name="connsiteY45" fmla="*/ 2262209 h 5176784"/>
              <a:gd name="connsiteX0" fmla="*/ 3510718 w 10265260"/>
              <a:gd name="connsiteY0" fmla="*/ 2262209 h 5176784"/>
              <a:gd name="connsiteX1" fmla="*/ 3834130 w 10265260"/>
              <a:gd name="connsiteY1" fmla="*/ 2072099 h 5176784"/>
              <a:gd name="connsiteX2" fmla="*/ 4068538 w 10265260"/>
              <a:gd name="connsiteY2" fmla="*/ 1827005 h 5176784"/>
              <a:gd name="connsiteX3" fmla="*/ 4447871 w 10265260"/>
              <a:gd name="connsiteY3" fmla="*/ 1876613 h 5176784"/>
              <a:gd name="connsiteX4" fmla="*/ 4932915 w 10265260"/>
              <a:gd name="connsiteY4" fmla="*/ 1682629 h 5176784"/>
              <a:gd name="connsiteX5" fmla="*/ 5055885 w 10265260"/>
              <a:gd name="connsiteY5" fmla="*/ 1691331 h 5176784"/>
              <a:gd name="connsiteX6" fmla="*/ 5262183 w 10265260"/>
              <a:gd name="connsiteY6" fmla="*/ 1399309 h 5176784"/>
              <a:gd name="connsiteX7" fmla="*/ 5527059 w 10265260"/>
              <a:gd name="connsiteY7" fmla="*/ 1825145 h 5176784"/>
              <a:gd name="connsiteX8" fmla="*/ 5685000 w 10265260"/>
              <a:gd name="connsiteY8" fmla="*/ 1261080 h 5176784"/>
              <a:gd name="connsiteX9" fmla="*/ 6111999 w 10265260"/>
              <a:gd name="connsiteY9" fmla="*/ 987875 h 5176784"/>
              <a:gd name="connsiteX10" fmla="*/ 6234198 w 10265260"/>
              <a:gd name="connsiteY10" fmla="*/ 658914 h 5176784"/>
              <a:gd name="connsiteX11" fmla="*/ 6780318 w 10265260"/>
              <a:gd name="connsiteY11" fmla="*/ 813173 h 5176784"/>
              <a:gd name="connsiteX12" fmla="*/ 6991551 w 10265260"/>
              <a:gd name="connsiteY12" fmla="*/ 593867 h 5176784"/>
              <a:gd name="connsiteX13" fmla="*/ 7181354 w 10265260"/>
              <a:gd name="connsiteY13" fmla="*/ 519061 h 5176784"/>
              <a:gd name="connsiteX14" fmla="*/ 7486502 w 10265260"/>
              <a:gd name="connsiteY14" fmla="*/ 3094 h 5176784"/>
              <a:gd name="connsiteX15" fmla="*/ 7781108 w 10265260"/>
              <a:gd name="connsiteY15" fmla="*/ 115863 h 5176784"/>
              <a:gd name="connsiteX16" fmla="*/ 7901151 w 10265260"/>
              <a:gd name="connsiteY16" fmla="*/ 326539 h 5176784"/>
              <a:gd name="connsiteX17" fmla="*/ 8131660 w 10265260"/>
              <a:gd name="connsiteY17" fmla="*/ 597030 h 5176784"/>
              <a:gd name="connsiteX18" fmla="*/ 8253256 w 10265260"/>
              <a:gd name="connsiteY18" fmla="*/ 1023223 h 5176784"/>
              <a:gd name="connsiteX19" fmla="*/ 8413762 w 10265260"/>
              <a:gd name="connsiteY19" fmla="*/ 1194874 h 5176784"/>
              <a:gd name="connsiteX20" fmla="*/ 8595143 w 10265260"/>
              <a:gd name="connsiteY20" fmla="*/ 1453063 h 5176784"/>
              <a:gd name="connsiteX21" fmla="*/ 8706807 w 10265260"/>
              <a:gd name="connsiteY21" fmla="*/ 1487109 h 5176784"/>
              <a:gd name="connsiteX22" fmla="*/ 8790709 w 10265260"/>
              <a:gd name="connsiteY22" fmla="*/ 1618027 h 5176784"/>
              <a:gd name="connsiteX23" fmla="*/ 8960133 w 10265260"/>
              <a:gd name="connsiteY23" fmla="*/ 1522170 h 5176784"/>
              <a:gd name="connsiteX24" fmla="*/ 9298594 w 10265260"/>
              <a:gd name="connsiteY24" fmla="*/ 1452275 h 5176784"/>
              <a:gd name="connsiteX25" fmla="*/ 9997651 w 10265260"/>
              <a:gd name="connsiteY25" fmla="*/ 1391482 h 5176784"/>
              <a:gd name="connsiteX26" fmla="*/ 8956024 w 10265260"/>
              <a:gd name="connsiteY26" fmla="*/ 5176784 h 5176784"/>
              <a:gd name="connsiteX27" fmla="*/ 12049 w 10265260"/>
              <a:gd name="connsiteY27" fmla="*/ 5167259 h 5176784"/>
              <a:gd name="connsiteX28" fmla="*/ 2559 w 10265260"/>
              <a:gd name="connsiteY28" fmla="*/ 3739670 h 5176784"/>
              <a:gd name="connsiteX29" fmla="*/ 202583 w 10265260"/>
              <a:gd name="connsiteY29" fmla="*/ 3472970 h 5176784"/>
              <a:gd name="connsiteX30" fmla="*/ 458567 w 10265260"/>
              <a:gd name="connsiteY30" fmla="*/ 3558696 h 5176784"/>
              <a:gd name="connsiteX31" fmla="*/ 696691 w 10265260"/>
              <a:gd name="connsiteY31" fmla="*/ 3368196 h 5176784"/>
              <a:gd name="connsiteX32" fmla="*/ 896716 w 10265260"/>
              <a:gd name="connsiteY32" fmla="*/ 3234846 h 5176784"/>
              <a:gd name="connsiteX33" fmla="*/ 1039591 w 10265260"/>
              <a:gd name="connsiteY33" fmla="*/ 2958621 h 5176784"/>
              <a:gd name="connsiteX34" fmla="*/ 1411065 w 10265260"/>
              <a:gd name="connsiteY34" fmla="*/ 2825271 h 5176784"/>
              <a:gd name="connsiteX35" fmla="*/ 1685925 w 10265260"/>
              <a:gd name="connsiteY35" fmla="*/ 2758595 h 5176784"/>
              <a:gd name="connsiteX36" fmla="*/ 1856372 w 10265260"/>
              <a:gd name="connsiteY36" fmla="*/ 2535509 h 5176784"/>
              <a:gd name="connsiteX37" fmla="*/ 1976688 w 10265260"/>
              <a:gd name="connsiteY37" fmla="*/ 2579625 h 5176784"/>
              <a:gd name="connsiteX38" fmla="*/ 2096364 w 10265260"/>
              <a:gd name="connsiteY38" fmla="*/ 2424218 h 5176784"/>
              <a:gd name="connsiteX39" fmla="*/ 2345657 w 10265260"/>
              <a:gd name="connsiteY39" fmla="*/ 2427225 h 5176784"/>
              <a:gd name="connsiteX40" fmla="*/ 2480371 w 10265260"/>
              <a:gd name="connsiteY40" fmla="*/ 2576117 h 5176784"/>
              <a:gd name="connsiteX41" fmla="*/ 2674520 w 10265260"/>
              <a:gd name="connsiteY41" fmla="*/ 2523478 h 5176784"/>
              <a:gd name="connsiteX42" fmla="*/ 3007393 w 10265260"/>
              <a:gd name="connsiteY42" fmla="*/ 2491394 h 5176784"/>
              <a:gd name="connsiteX43" fmla="*/ 3316064 w 10265260"/>
              <a:gd name="connsiteY43" fmla="*/ 2501421 h 5176784"/>
              <a:gd name="connsiteX44" fmla="*/ 3380372 w 10265260"/>
              <a:gd name="connsiteY44" fmla="*/ 2355036 h 5176784"/>
              <a:gd name="connsiteX45" fmla="*/ 3510718 w 10265260"/>
              <a:gd name="connsiteY45" fmla="*/ 2262209 h 5176784"/>
              <a:gd name="connsiteX0" fmla="*/ 3510718 w 10308028"/>
              <a:gd name="connsiteY0" fmla="*/ 2262209 h 5176784"/>
              <a:gd name="connsiteX1" fmla="*/ 3834130 w 10308028"/>
              <a:gd name="connsiteY1" fmla="*/ 2072099 h 5176784"/>
              <a:gd name="connsiteX2" fmla="*/ 4068538 w 10308028"/>
              <a:gd name="connsiteY2" fmla="*/ 1827005 h 5176784"/>
              <a:gd name="connsiteX3" fmla="*/ 4447871 w 10308028"/>
              <a:gd name="connsiteY3" fmla="*/ 1876613 h 5176784"/>
              <a:gd name="connsiteX4" fmla="*/ 4932915 w 10308028"/>
              <a:gd name="connsiteY4" fmla="*/ 1682629 h 5176784"/>
              <a:gd name="connsiteX5" fmla="*/ 5055885 w 10308028"/>
              <a:gd name="connsiteY5" fmla="*/ 1691331 h 5176784"/>
              <a:gd name="connsiteX6" fmla="*/ 5262183 w 10308028"/>
              <a:gd name="connsiteY6" fmla="*/ 1399309 h 5176784"/>
              <a:gd name="connsiteX7" fmla="*/ 5527059 w 10308028"/>
              <a:gd name="connsiteY7" fmla="*/ 1825145 h 5176784"/>
              <a:gd name="connsiteX8" fmla="*/ 5685000 w 10308028"/>
              <a:gd name="connsiteY8" fmla="*/ 1261080 h 5176784"/>
              <a:gd name="connsiteX9" fmla="*/ 6111999 w 10308028"/>
              <a:gd name="connsiteY9" fmla="*/ 987875 h 5176784"/>
              <a:gd name="connsiteX10" fmla="*/ 6234198 w 10308028"/>
              <a:gd name="connsiteY10" fmla="*/ 658914 h 5176784"/>
              <a:gd name="connsiteX11" fmla="*/ 6780318 w 10308028"/>
              <a:gd name="connsiteY11" fmla="*/ 813173 h 5176784"/>
              <a:gd name="connsiteX12" fmla="*/ 6991551 w 10308028"/>
              <a:gd name="connsiteY12" fmla="*/ 593867 h 5176784"/>
              <a:gd name="connsiteX13" fmla="*/ 7181354 w 10308028"/>
              <a:gd name="connsiteY13" fmla="*/ 519061 h 5176784"/>
              <a:gd name="connsiteX14" fmla="*/ 7486502 w 10308028"/>
              <a:gd name="connsiteY14" fmla="*/ 3094 h 5176784"/>
              <a:gd name="connsiteX15" fmla="*/ 7781108 w 10308028"/>
              <a:gd name="connsiteY15" fmla="*/ 115863 h 5176784"/>
              <a:gd name="connsiteX16" fmla="*/ 7901151 w 10308028"/>
              <a:gd name="connsiteY16" fmla="*/ 326539 h 5176784"/>
              <a:gd name="connsiteX17" fmla="*/ 8131660 w 10308028"/>
              <a:gd name="connsiteY17" fmla="*/ 597030 h 5176784"/>
              <a:gd name="connsiteX18" fmla="*/ 8253256 w 10308028"/>
              <a:gd name="connsiteY18" fmla="*/ 1023223 h 5176784"/>
              <a:gd name="connsiteX19" fmla="*/ 8413762 w 10308028"/>
              <a:gd name="connsiteY19" fmla="*/ 1194874 h 5176784"/>
              <a:gd name="connsiteX20" fmla="*/ 8595143 w 10308028"/>
              <a:gd name="connsiteY20" fmla="*/ 1453063 h 5176784"/>
              <a:gd name="connsiteX21" fmla="*/ 8706807 w 10308028"/>
              <a:gd name="connsiteY21" fmla="*/ 1487109 h 5176784"/>
              <a:gd name="connsiteX22" fmla="*/ 8790709 w 10308028"/>
              <a:gd name="connsiteY22" fmla="*/ 1618027 h 5176784"/>
              <a:gd name="connsiteX23" fmla="*/ 8960133 w 10308028"/>
              <a:gd name="connsiteY23" fmla="*/ 1522170 h 5176784"/>
              <a:gd name="connsiteX24" fmla="*/ 9298594 w 10308028"/>
              <a:gd name="connsiteY24" fmla="*/ 1452275 h 5176784"/>
              <a:gd name="connsiteX25" fmla="*/ 9997651 w 10308028"/>
              <a:gd name="connsiteY25" fmla="*/ 1391482 h 5176784"/>
              <a:gd name="connsiteX26" fmla="*/ 10251734 w 10308028"/>
              <a:gd name="connsiteY26" fmla="*/ 1838052 h 5176784"/>
              <a:gd name="connsiteX27" fmla="*/ 8956024 w 10308028"/>
              <a:gd name="connsiteY27" fmla="*/ 5176784 h 5176784"/>
              <a:gd name="connsiteX28" fmla="*/ 12049 w 10308028"/>
              <a:gd name="connsiteY28" fmla="*/ 5167259 h 5176784"/>
              <a:gd name="connsiteX29" fmla="*/ 2559 w 10308028"/>
              <a:gd name="connsiteY29" fmla="*/ 3739670 h 5176784"/>
              <a:gd name="connsiteX30" fmla="*/ 202583 w 10308028"/>
              <a:gd name="connsiteY30" fmla="*/ 3472970 h 5176784"/>
              <a:gd name="connsiteX31" fmla="*/ 458567 w 10308028"/>
              <a:gd name="connsiteY31" fmla="*/ 3558696 h 5176784"/>
              <a:gd name="connsiteX32" fmla="*/ 696691 w 10308028"/>
              <a:gd name="connsiteY32" fmla="*/ 3368196 h 5176784"/>
              <a:gd name="connsiteX33" fmla="*/ 896716 w 10308028"/>
              <a:gd name="connsiteY33" fmla="*/ 3234846 h 5176784"/>
              <a:gd name="connsiteX34" fmla="*/ 1039591 w 10308028"/>
              <a:gd name="connsiteY34" fmla="*/ 2958621 h 5176784"/>
              <a:gd name="connsiteX35" fmla="*/ 1411065 w 10308028"/>
              <a:gd name="connsiteY35" fmla="*/ 2825271 h 5176784"/>
              <a:gd name="connsiteX36" fmla="*/ 1685925 w 10308028"/>
              <a:gd name="connsiteY36" fmla="*/ 2758595 h 5176784"/>
              <a:gd name="connsiteX37" fmla="*/ 1856372 w 10308028"/>
              <a:gd name="connsiteY37" fmla="*/ 2535509 h 5176784"/>
              <a:gd name="connsiteX38" fmla="*/ 1976688 w 10308028"/>
              <a:gd name="connsiteY38" fmla="*/ 2579625 h 5176784"/>
              <a:gd name="connsiteX39" fmla="*/ 2096364 w 10308028"/>
              <a:gd name="connsiteY39" fmla="*/ 2424218 h 5176784"/>
              <a:gd name="connsiteX40" fmla="*/ 2345657 w 10308028"/>
              <a:gd name="connsiteY40" fmla="*/ 2427225 h 5176784"/>
              <a:gd name="connsiteX41" fmla="*/ 2480371 w 10308028"/>
              <a:gd name="connsiteY41" fmla="*/ 2576117 h 5176784"/>
              <a:gd name="connsiteX42" fmla="*/ 2674520 w 10308028"/>
              <a:gd name="connsiteY42" fmla="*/ 2523478 h 5176784"/>
              <a:gd name="connsiteX43" fmla="*/ 3007393 w 10308028"/>
              <a:gd name="connsiteY43" fmla="*/ 2491394 h 5176784"/>
              <a:gd name="connsiteX44" fmla="*/ 3316064 w 10308028"/>
              <a:gd name="connsiteY44" fmla="*/ 2501421 h 5176784"/>
              <a:gd name="connsiteX45" fmla="*/ 3380372 w 10308028"/>
              <a:gd name="connsiteY45" fmla="*/ 2355036 h 5176784"/>
              <a:gd name="connsiteX46" fmla="*/ 3510718 w 10308028"/>
              <a:gd name="connsiteY46" fmla="*/ 2262209 h 5176784"/>
              <a:gd name="connsiteX0" fmla="*/ 3510718 w 10475475"/>
              <a:gd name="connsiteY0" fmla="*/ 2262209 h 5176784"/>
              <a:gd name="connsiteX1" fmla="*/ 3834130 w 10475475"/>
              <a:gd name="connsiteY1" fmla="*/ 2072099 h 5176784"/>
              <a:gd name="connsiteX2" fmla="*/ 4068538 w 10475475"/>
              <a:gd name="connsiteY2" fmla="*/ 1827005 h 5176784"/>
              <a:gd name="connsiteX3" fmla="*/ 4447871 w 10475475"/>
              <a:gd name="connsiteY3" fmla="*/ 1876613 h 5176784"/>
              <a:gd name="connsiteX4" fmla="*/ 4932915 w 10475475"/>
              <a:gd name="connsiteY4" fmla="*/ 1682629 h 5176784"/>
              <a:gd name="connsiteX5" fmla="*/ 5055885 w 10475475"/>
              <a:gd name="connsiteY5" fmla="*/ 1691331 h 5176784"/>
              <a:gd name="connsiteX6" fmla="*/ 5262183 w 10475475"/>
              <a:gd name="connsiteY6" fmla="*/ 1399309 h 5176784"/>
              <a:gd name="connsiteX7" fmla="*/ 5527059 w 10475475"/>
              <a:gd name="connsiteY7" fmla="*/ 1825145 h 5176784"/>
              <a:gd name="connsiteX8" fmla="*/ 5685000 w 10475475"/>
              <a:gd name="connsiteY8" fmla="*/ 1261080 h 5176784"/>
              <a:gd name="connsiteX9" fmla="*/ 6111999 w 10475475"/>
              <a:gd name="connsiteY9" fmla="*/ 987875 h 5176784"/>
              <a:gd name="connsiteX10" fmla="*/ 6234198 w 10475475"/>
              <a:gd name="connsiteY10" fmla="*/ 658914 h 5176784"/>
              <a:gd name="connsiteX11" fmla="*/ 6780318 w 10475475"/>
              <a:gd name="connsiteY11" fmla="*/ 813173 h 5176784"/>
              <a:gd name="connsiteX12" fmla="*/ 6991551 w 10475475"/>
              <a:gd name="connsiteY12" fmla="*/ 593867 h 5176784"/>
              <a:gd name="connsiteX13" fmla="*/ 7181354 w 10475475"/>
              <a:gd name="connsiteY13" fmla="*/ 519061 h 5176784"/>
              <a:gd name="connsiteX14" fmla="*/ 7486502 w 10475475"/>
              <a:gd name="connsiteY14" fmla="*/ 3094 h 5176784"/>
              <a:gd name="connsiteX15" fmla="*/ 7781108 w 10475475"/>
              <a:gd name="connsiteY15" fmla="*/ 115863 h 5176784"/>
              <a:gd name="connsiteX16" fmla="*/ 7901151 w 10475475"/>
              <a:gd name="connsiteY16" fmla="*/ 326539 h 5176784"/>
              <a:gd name="connsiteX17" fmla="*/ 8131660 w 10475475"/>
              <a:gd name="connsiteY17" fmla="*/ 597030 h 5176784"/>
              <a:gd name="connsiteX18" fmla="*/ 8253256 w 10475475"/>
              <a:gd name="connsiteY18" fmla="*/ 1023223 h 5176784"/>
              <a:gd name="connsiteX19" fmla="*/ 8413762 w 10475475"/>
              <a:gd name="connsiteY19" fmla="*/ 1194874 h 5176784"/>
              <a:gd name="connsiteX20" fmla="*/ 8595143 w 10475475"/>
              <a:gd name="connsiteY20" fmla="*/ 1453063 h 5176784"/>
              <a:gd name="connsiteX21" fmla="*/ 8706807 w 10475475"/>
              <a:gd name="connsiteY21" fmla="*/ 1487109 h 5176784"/>
              <a:gd name="connsiteX22" fmla="*/ 8790709 w 10475475"/>
              <a:gd name="connsiteY22" fmla="*/ 1618027 h 5176784"/>
              <a:gd name="connsiteX23" fmla="*/ 8960133 w 10475475"/>
              <a:gd name="connsiteY23" fmla="*/ 1522170 h 5176784"/>
              <a:gd name="connsiteX24" fmla="*/ 9298594 w 10475475"/>
              <a:gd name="connsiteY24" fmla="*/ 1452275 h 5176784"/>
              <a:gd name="connsiteX25" fmla="*/ 9997651 w 10475475"/>
              <a:gd name="connsiteY25" fmla="*/ 1391482 h 5176784"/>
              <a:gd name="connsiteX26" fmla="*/ 10436521 w 10475475"/>
              <a:gd name="connsiteY26" fmla="*/ 1145104 h 5176784"/>
              <a:gd name="connsiteX27" fmla="*/ 8956024 w 10475475"/>
              <a:gd name="connsiteY27" fmla="*/ 5176784 h 5176784"/>
              <a:gd name="connsiteX28" fmla="*/ 12049 w 10475475"/>
              <a:gd name="connsiteY28" fmla="*/ 5167259 h 5176784"/>
              <a:gd name="connsiteX29" fmla="*/ 2559 w 10475475"/>
              <a:gd name="connsiteY29" fmla="*/ 3739670 h 5176784"/>
              <a:gd name="connsiteX30" fmla="*/ 202583 w 10475475"/>
              <a:gd name="connsiteY30" fmla="*/ 3472970 h 5176784"/>
              <a:gd name="connsiteX31" fmla="*/ 458567 w 10475475"/>
              <a:gd name="connsiteY31" fmla="*/ 3558696 h 5176784"/>
              <a:gd name="connsiteX32" fmla="*/ 696691 w 10475475"/>
              <a:gd name="connsiteY32" fmla="*/ 3368196 h 5176784"/>
              <a:gd name="connsiteX33" fmla="*/ 896716 w 10475475"/>
              <a:gd name="connsiteY33" fmla="*/ 3234846 h 5176784"/>
              <a:gd name="connsiteX34" fmla="*/ 1039591 w 10475475"/>
              <a:gd name="connsiteY34" fmla="*/ 2958621 h 5176784"/>
              <a:gd name="connsiteX35" fmla="*/ 1411065 w 10475475"/>
              <a:gd name="connsiteY35" fmla="*/ 2825271 h 5176784"/>
              <a:gd name="connsiteX36" fmla="*/ 1685925 w 10475475"/>
              <a:gd name="connsiteY36" fmla="*/ 2758595 h 5176784"/>
              <a:gd name="connsiteX37" fmla="*/ 1856372 w 10475475"/>
              <a:gd name="connsiteY37" fmla="*/ 2535509 h 5176784"/>
              <a:gd name="connsiteX38" fmla="*/ 1976688 w 10475475"/>
              <a:gd name="connsiteY38" fmla="*/ 2579625 h 5176784"/>
              <a:gd name="connsiteX39" fmla="*/ 2096364 w 10475475"/>
              <a:gd name="connsiteY39" fmla="*/ 2424218 h 5176784"/>
              <a:gd name="connsiteX40" fmla="*/ 2345657 w 10475475"/>
              <a:gd name="connsiteY40" fmla="*/ 2427225 h 5176784"/>
              <a:gd name="connsiteX41" fmla="*/ 2480371 w 10475475"/>
              <a:gd name="connsiteY41" fmla="*/ 2576117 h 5176784"/>
              <a:gd name="connsiteX42" fmla="*/ 2674520 w 10475475"/>
              <a:gd name="connsiteY42" fmla="*/ 2523478 h 5176784"/>
              <a:gd name="connsiteX43" fmla="*/ 3007393 w 10475475"/>
              <a:gd name="connsiteY43" fmla="*/ 2491394 h 5176784"/>
              <a:gd name="connsiteX44" fmla="*/ 3316064 w 10475475"/>
              <a:gd name="connsiteY44" fmla="*/ 2501421 h 5176784"/>
              <a:gd name="connsiteX45" fmla="*/ 3380372 w 10475475"/>
              <a:gd name="connsiteY45" fmla="*/ 2355036 h 5176784"/>
              <a:gd name="connsiteX46" fmla="*/ 3510718 w 10475475"/>
              <a:gd name="connsiteY46" fmla="*/ 2262209 h 5176784"/>
              <a:gd name="connsiteX0" fmla="*/ 3510718 w 10912916"/>
              <a:gd name="connsiteY0" fmla="*/ 2262209 h 5176784"/>
              <a:gd name="connsiteX1" fmla="*/ 3834130 w 10912916"/>
              <a:gd name="connsiteY1" fmla="*/ 2072099 h 5176784"/>
              <a:gd name="connsiteX2" fmla="*/ 4068538 w 10912916"/>
              <a:gd name="connsiteY2" fmla="*/ 1827005 h 5176784"/>
              <a:gd name="connsiteX3" fmla="*/ 4447871 w 10912916"/>
              <a:gd name="connsiteY3" fmla="*/ 1876613 h 5176784"/>
              <a:gd name="connsiteX4" fmla="*/ 4932915 w 10912916"/>
              <a:gd name="connsiteY4" fmla="*/ 1682629 h 5176784"/>
              <a:gd name="connsiteX5" fmla="*/ 5055885 w 10912916"/>
              <a:gd name="connsiteY5" fmla="*/ 1691331 h 5176784"/>
              <a:gd name="connsiteX6" fmla="*/ 5262183 w 10912916"/>
              <a:gd name="connsiteY6" fmla="*/ 1399309 h 5176784"/>
              <a:gd name="connsiteX7" fmla="*/ 5527059 w 10912916"/>
              <a:gd name="connsiteY7" fmla="*/ 1825145 h 5176784"/>
              <a:gd name="connsiteX8" fmla="*/ 5685000 w 10912916"/>
              <a:gd name="connsiteY8" fmla="*/ 1261080 h 5176784"/>
              <a:gd name="connsiteX9" fmla="*/ 6111999 w 10912916"/>
              <a:gd name="connsiteY9" fmla="*/ 987875 h 5176784"/>
              <a:gd name="connsiteX10" fmla="*/ 6234198 w 10912916"/>
              <a:gd name="connsiteY10" fmla="*/ 658914 h 5176784"/>
              <a:gd name="connsiteX11" fmla="*/ 6780318 w 10912916"/>
              <a:gd name="connsiteY11" fmla="*/ 813173 h 5176784"/>
              <a:gd name="connsiteX12" fmla="*/ 6991551 w 10912916"/>
              <a:gd name="connsiteY12" fmla="*/ 593867 h 5176784"/>
              <a:gd name="connsiteX13" fmla="*/ 7181354 w 10912916"/>
              <a:gd name="connsiteY13" fmla="*/ 519061 h 5176784"/>
              <a:gd name="connsiteX14" fmla="*/ 7486502 w 10912916"/>
              <a:gd name="connsiteY14" fmla="*/ 3094 h 5176784"/>
              <a:gd name="connsiteX15" fmla="*/ 7781108 w 10912916"/>
              <a:gd name="connsiteY15" fmla="*/ 115863 h 5176784"/>
              <a:gd name="connsiteX16" fmla="*/ 7901151 w 10912916"/>
              <a:gd name="connsiteY16" fmla="*/ 326539 h 5176784"/>
              <a:gd name="connsiteX17" fmla="*/ 8131660 w 10912916"/>
              <a:gd name="connsiteY17" fmla="*/ 597030 h 5176784"/>
              <a:gd name="connsiteX18" fmla="*/ 8253256 w 10912916"/>
              <a:gd name="connsiteY18" fmla="*/ 1023223 h 5176784"/>
              <a:gd name="connsiteX19" fmla="*/ 8413762 w 10912916"/>
              <a:gd name="connsiteY19" fmla="*/ 1194874 h 5176784"/>
              <a:gd name="connsiteX20" fmla="*/ 8595143 w 10912916"/>
              <a:gd name="connsiteY20" fmla="*/ 1453063 h 5176784"/>
              <a:gd name="connsiteX21" fmla="*/ 8706807 w 10912916"/>
              <a:gd name="connsiteY21" fmla="*/ 1487109 h 5176784"/>
              <a:gd name="connsiteX22" fmla="*/ 8790709 w 10912916"/>
              <a:gd name="connsiteY22" fmla="*/ 1618027 h 5176784"/>
              <a:gd name="connsiteX23" fmla="*/ 8960133 w 10912916"/>
              <a:gd name="connsiteY23" fmla="*/ 1522170 h 5176784"/>
              <a:gd name="connsiteX24" fmla="*/ 9298594 w 10912916"/>
              <a:gd name="connsiteY24" fmla="*/ 1452275 h 5176784"/>
              <a:gd name="connsiteX25" fmla="*/ 9997651 w 10912916"/>
              <a:gd name="connsiteY25" fmla="*/ 1391482 h 5176784"/>
              <a:gd name="connsiteX26" fmla="*/ 10436521 w 10912916"/>
              <a:gd name="connsiteY26" fmla="*/ 1145104 h 5176784"/>
              <a:gd name="connsiteX27" fmla="*/ 8956024 w 10912916"/>
              <a:gd name="connsiteY27" fmla="*/ 5176784 h 5176784"/>
              <a:gd name="connsiteX28" fmla="*/ 12049 w 10912916"/>
              <a:gd name="connsiteY28" fmla="*/ 5167259 h 5176784"/>
              <a:gd name="connsiteX29" fmla="*/ 2559 w 10912916"/>
              <a:gd name="connsiteY29" fmla="*/ 3739670 h 5176784"/>
              <a:gd name="connsiteX30" fmla="*/ 202583 w 10912916"/>
              <a:gd name="connsiteY30" fmla="*/ 3472970 h 5176784"/>
              <a:gd name="connsiteX31" fmla="*/ 458567 w 10912916"/>
              <a:gd name="connsiteY31" fmla="*/ 3558696 h 5176784"/>
              <a:gd name="connsiteX32" fmla="*/ 696691 w 10912916"/>
              <a:gd name="connsiteY32" fmla="*/ 3368196 h 5176784"/>
              <a:gd name="connsiteX33" fmla="*/ 896716 w 10912916"/>
              <a:gd name="connsiteY33" fmla="*/ 3234846 h 5176784"/>
              <a:gd name="connsiteX34" fmla="*/ 1039591 w 10912916"/>
              <a:gd name="connsiteY34" fmla="*/ 2958621 h 5176784"/>
              <a:gd name="connsiteX35" fmla="*/ 1411065 w 10912916"/>
              <a:gd name="connsiteY35" fmla="*/ 2825271 h 5176784"/>
              <a:gd name="connsiteX36" fmla="*/ 1685925 w 10912916"/>
              <a:gd name="connsiteY36" fmla="*/ 2758595 h 5176784"/>
              <a:gd name="connsiteX37" fmla="*/ 1856372 w 10912916"/>
              <a:gd name="connsiteY37" fmla="*/ 2535509 h 5176784"/>
              <a:gd name="connsiteX38" fmla="*/ 1976688 w 10912916"/>
              <a:gd name="connsiteY38" fmla="*/ 2579625 h 5176784"/>
              <a:gd name="connsiteX39" fmla="*/ 2096364 w 10912916"/>
              <a:gd name="connsiteY39" fmla="*/ 2424218 h 5176784"/>
              <a:gd name="connsiteX40" fmla="*/ 2345657 w 10912916"/>
              <a:gd name="connsiteY40" fmla="*/ 2427225 h 5176784"/>
              <a:gd name="connsiteX41" fmla="*/ 2480371 w 10912916"/>
              <a:gd name="connsiteY41" fmla="*/ 2576117 h 5176784"/>
              <a:gd name="connsiteX42" fmla="*/ 2674520 w 10912916"/>
              <a:gd name="connsiteY42" fmla="*/ 2523478 h 5176784"/>
              <a:gd name="connsiteX43" fmla="*/ 3007393 w 10912916"/>
              <a:gd name="connsiteY43" fmla="*/ 2491394 h 5176784"/>
              <a:gd name="connsiteX44" fmla="*/ 3316064 w 10912916"/>
              <a:gd name="connsiteY44" fmla="*/ 2501421 h 5176784"/>
              <a:gd name="connsiteX45" fmla="*/ 3380372 w 10912916"/>
              <a:gd name="connsiteY45" fmla="*/ 2355036 h 5176784"/>
              <a:gd name="connsiteX46" fmla="*/ 3510718 w 10912916"/>
              <a:gd name="connsiteY46" fmla="*/ 2262209 h 5176784"/>
              <a:gd name="connsiteX0" fmla="*/ 3510718 w 10912916"/>
              <a:gd name="connsiteY0" fmla="*/ 2262209 h 5176784"/>
              <a:gd name="connsiteX1" fmla="*/ 3834130 w 10912916"/>
              <a:gd name="connsiteY1" fmla="*/ 2072099 h 5176784"/>
              <a:gd name="connsiteX2" fmla="*/ 4068538 w 10912916"/>
              <a:gd name="connsiteY2" fmla="*/ 1827005 h 5176784"/>
              <a:gd name="connsiteX3" fmla="*/ 4447871 w 10912916"/>
              <a:gd name="connsiteY3" fmla="*/ 1876613 h 5176784"/>
              <a:gd name="connsiteX4" fmla="*/ 4932915 w 10912916"/>
              <a:gd name="connsiteY4" fmla="*/ 1682629 h 5176784"/>
              <a:gd name="connsiteX5" fmla="*/ 5055885 w 10912916"/>
              <a:gd name="connsiteY5" fmla="*/ 1691331 h 5176784"/>
              <a:gd name="connsiteX6" fmla="*/ 5262183 w 10912916"/>
              <a:gd name="connsiteY6" fmla="*/ 1399309 h 5176784"/>
              <a:gd name="connsiteX7" fmla="*/ 5527059 w 10912916"/>
              <a:gd name="connsiteY7" fmla="*/ 1825145 h 5176784"/>
              <a:gd name="connsiteX8" fmla="*/ 5685000 w 10912916"/>
              <a:gd name="connsiteY8" fmla="*/ 1261080 h 5176784"/>
              <a:gd name="connsiteX9" fmla="*/ 6111999 w 10912916"/>
              <a:gd name="connsiteY9" fmla="*/ 987875 h 5176784"/>
              <a:gd name="connsiteX10" fmla="*/ 6234198 w 10912916"/>
              <a:gd name="connsiteY10" fmla="*/ 658914 h 5176784"/>
              <a:gd name="connsiteX11" fmla="*/ 6780318 w 10912916"/>
              <a:gd name="connsiteY11" fmla="*/ 813173 h 5176784"/>
              <a:gd name="connsiteX12" fmla="*/ 6991551 w 10912916"/>
              <a:gd name="connsiteY12" fmla="*/ 593867 h 5176784"/>
              <a:gd name="connsiteX13" fmla="*/ 7181354 w 10912916"/>
              <a:gd name="connsiteY13" fmla="*/ 519061 h 5176784"/>
              <a:gd name="connsiteX14" fmla="*/ 7486502 w 10912916"/>
              <a:gd name="connsiteY14" fmla="*/ 3094 h 5176784"/>
              <a:gd name="connsiteX15" fmla="*/ 7781108 w 10912916"/>
              <a:gd name="connsiteY15" fmla="*/ 115863 h 5176784"/>
              <a:gd name="connsiteX16" fmla="*/ 7901151 w 10912916"/>
              <a:gd name="connsiteY16" fmla="*/ 326539 h 5176784"/>
              <a:gd name="connsiteX17" fmla="*/ 8131660 w 10912916"/>
              <a:gd name="connsiteY17" fmla="*/ 597030 h 5176784"/>
              <a:gd name="connsiteX18" fmla="*/ 8253256 w 10912916"/>
              <a:gd name="connsiteY18" fmla="*/ 1023223 h 5176784"/>
              <a:gd name="connsiteX19" fmla="*/ 8413762 w 10912916"/>
              <a:gd name="connsiteY19" fmla="*/ 1194874 h 5176784"/>
              <a:gd name="connsiteX20" fmla="*/ 8595143 w 10912916"/>
              <a:gd name="connsiteY20" fmla="*/ 1453063 h 5176784"/>
              <a:gd name="connsiteX21" fmla="*/ 8706807 w 10912916"/>
              <a:gd name="connsiteY21" fmla="*/ 1487109 h 5176784"/>
              <a:gd name="connsiteX22" fmla="*/ 8790709 w 10912916"/>
              <a:gd name="connsiteY22" fmla="*/ 1618027 h 5176784"/>
              <a:gd name="connsiteX23" fmla="*/ 8960133 w 10912916"/>
              <a:gd name="connsiteY23" fmla="*/ 1522170 h 5176784"/>
              <a:gd name="connsiteX24" fmla="*/ 9298594 w 10912916"/>
              <a:gd name="connsiteY24" fmla="*/ 1452275 h 5176784"/>
              <a:gd name="connsiteX25" fmla="*/ 9997651 w 10912916"/>
              <a:gd name="connsiteY25" fmla="*/ 1391482 h 5176784"/>
              <a:gd name="connsiteX26" fmla="*/ 10436521 w 10912916"/>
              <a:gd name="connsiteY26" fmla="*/ 1145104 h 5176784"/>
              <a:gd name="connsiteX27" fmla="*/ 8956024 w 10912916"/>
              <a:gd name="connsiteY27" fmla="*/ 5176784 h 5176784"/>
              <a:gd name="connsiteX28" fmla="*/ 12049 w 10912916"/>
              <a:gd name="connsiteY28" fmla="*/ 5167259 h 5176784"/>
              <a:gd name="connsiteX29" fmla="*/ 2559 w 10912916"/>
              <a:gd name="connsiteY29" fmla="*/ 3739670 h 5176784"/>
              <a:gd name="connsiteX30" fmla="*/ 202583 w 10912916"/>
              <a:gd name="connsiteY30" fmla="*/ 3472970 h 5176784"/>
              <a:gd name="connsiteX31" fmla="*/ 458567 w 10912916"/>
              <a:gd name="connsiteY31" fmla="*/ 3558696 h 5176784"/>
              <a:gd name="connsiteX32" fmla="*/ 696691 w 10912916"/>
              <a:gd name="connsiteY32" fmla="*/ 3368196 h 5176784"/>
              <a:gd name="connsiteX33" fmla="*/ 896716 w 10912916"/>
              <a:gd name="connsiteY33" fmla="*/ 3234846 h 5176784"/>
              <a:gd name="connsiteX34" fmla="*/ 1039591 w 10912916"/>
              <a:gd name="connsiteY34" fmla="*/ 2958621 h 5176784"/>
              <a:gd name="connsiteX35" fmla="*/ 1411065 w 10912916"/>
              <a:gd name="connsiteY35" fmla="*/ 2825271 h 5176784"/>
              <a:gd name="connsiteX36" fmla="*/ 1685925 w 10912916"/>
              <a:gd name="connsiteY36" fmla="*/ 2758595 h 5176784"/>
              <a:gd name="connsiteX37" fmla="*/ 1856372 w 10912916"/>
              <a:gd name="connsiteY37" fmla="*/ 2535509 h 5176784"/>
              <a:gd name="connsiteX38" fmla="*/ 1976688 w 10912916"/>
              <a:gd name="connsiteY38" fmla="*/ 2579625 h 5176784"/>
              <a:gd name="connsiteX39" fmla="*/ 2096364 w 10912916"/>
              <a:gd name="connsiteY39" fmla="*/ 2424218 h 5176784"/>
              <a:gd name="connsiteX40" fmla="*/ 2345657 w 10912916"/>
              <a:gd name="connsiteY40" fmla="*/ 2427225 h 5176784"/>
              <a:gd name="connsiteX41" fmla="*/ 2480371 w 10912916"/>
              <a:gd name="connsiteY41" fmla="*/ 2576117 h 5176784"/>
              <a:gd name="connsiteX42" fmla="*/ 2674520 w 10912916"/>
              <a:gd name="connsiteY42" fmla="*/ 2523478 h 5176784"/>
              <a:gd name="connsiteX43" fmla="*/ 3007393 w 10912916"/>
              <a:gd name="connsiteY43" fmla="*/ 2491394 h 5176784"/>
              <a:gd name="connsiteX44" fmla="*/ 3316064 w 10912916"/>
              <a:gd name="connsiteY44" fmla="*/ 2501421 h 5176784"/>
              <a:gd name="connsiteX45" fmla="*/ 3380372 w 10912916"/>
              <a:gd name="connsiteY45" fmla="*/ 2355036 h 5176784"/>
              <a:gd name="connsiteX46" fmla="*/ 3510718 w 10912916"/>
              <a:gd name="connsiteY46" fmla="*/ 2262209 h 5176784"/>
              <a:gd name="connsiteX0" fmla="*/ 3510718 w 10939102"/>
              <a:gd name="connsiteY0" fmla="*/ 2262209 h 5176784"/>
              <a:gd name="connsiteX1" fmla="*/ 3834130 w 10939102"/>
              <a:gd name="connsiteY1" fmla="*/ 2072099 h 5176784"/>
              <a:gd name="connsiteX2" fmla="*/ 4068538 w 10939102"/>
              <a:gd name="connsiteY2" fmla="*/ 1827005 h 5176784"/>
              <a:gd name="connsiteX3" fmla="*/ 4447871 w 10939102"/>
              <a:gd name="connsiteY3" fmla="*/ 1876613 h 5176784"/>
              <a:gd name="connsiteX4" fmla="*/ 4932915 w 10939102"/>
              <a:gd name="connsiteY4" fmla="*/ 1682629 h 5176784"/>
              <a:gd name="connsiteX5" fmla="*/ 5055885 w 10939102"/>
              <a:gd name="connsiteY5" fmla="*/ 1691331 h 5176784"/>
              <a:gd name="connsiteX6" fmla="*/ 5262183 w 10939102"/>
              <a:gd name="connsiteY6" fmla="*/ 1399309 h 5176784"/>
              <a:gd name="connsiteX7" fmla="*/ 5527059 w 10939102"/>
              <a:gd name="connsiteY7" fmla="*/ 1825145 h 5176784"/>
              <a:gd name="connsiteX8" fmla="*/ 5685000 w 10939102"/>
              <a:gd name="connsiteY8" fmla="*/ 1261080 h 5176784"/>
              <a:gd name="connsiteX9" fmla="*/ 6111999 w 10939102"/>
              <a:gd name="connsiteY9" fmla="*/ 987875 h 5176784"/>
              <a:gd name="connsiteX10" fmla="*/ 6234198 w 10939102"/>
              <a:gd name="connsiteY10" fmla="*/ 658914 h 5176784"/>
              <a:gd name="connsiteX11" fmla="*/ 6780318 w 10939102"/>
              <a:gd name="connsiteY11" fmla="*/ 813173 h 5176784"/>
              <a:gd name="connsiteX12" fmla="*/ 6991551 w 10939102"/>
              <a:gd name="connsiteY12" fmla="*/ 593867 h 5176784"/>
              <a:gd name="connsiteX13" fmla="*/ 7181354 w 10939102"/>
              <a:gd name="connsiteY13" fmla="*/ 519061 h 5176784"/>
              <a:gd name="connsiteX14" fmla="*/ 7486502 w 10939102"/>
              <a:gd name="connsiteY14" fmla="*/ 3094 h 5176784"/>
              <a:gd name="connsiteX15" fmla="*/ 7781108 w 10939102"/>
              <a:gd name="connsiteY15" fmla="*/ 115863 h 5176784"/>
              <a:gd name="connsiteX16" fmla="*/ 7901151 w 10939102"/>
              <a:gd name="connsiteY16" fmla="*/ 326539 h 5176784"/>
              <a:gd name="connsiteX17" fmla="*/ 8131660 w 10939102"/>
              <a:gd name="connsiteY17" fmla="*/ 597030 h 5176784"/>
              <a:gd name="connsiteX18" fmla="*/ 8253256 w 10939102"/>
              <a:gd name="connsiteY18" fmla="*/ 1023223 h 5176784"/>
              <a:gd name="connsiteX19" fmla="*/ 8413762 w 10939102"/>
              <a:gd name="connsiteY19" fmla="*/ 1194874 h 5176784"/>
              <a:gd name="connsiteX20" fmla="*/ 8595143 w 10939102"/>
              <a:gd name="connsiteY20" fmla="*/ 1453063 h 5176784"/>
              <a:gd name="connsiteX21" fmla="*/ 8706807 w 10939102"/>
              <a:gd name="connsiteY21" fmla="*/ 1487109 h 5176784"/>
              <a:gd name="connsiteX22" fmla="*/ 8790709 w 10939102"/>
              <a:gd name="connsiteY22" fmla="*/ 1618027 h 5176784"/>
              <a:gd name="connsiteX23" fmla="*/ 8960133 w 10939102"/>
              <a:gd name="connsiteY23" fmla="*/ 1522170 h 5176784"/>
              <a:gd name="connsiteX24" fmla="*/ 9298594 w 10939102"/>
              <a:gd name="connsiteY24" fmla="*/ 1452275 h 5176784"/>
              <a:gd name="connsiteX25" fmla="*/ 9997651 w 10939102"/>
              <a:gd name="connsiteY25" fmla="*/ 1391482 h 5176784"/>
              <a:gd name="connsiteX26" fmla="*/ 10436521 w 10939102"/>
              <a:gd name="connsiteY26" fmla="*/ 1145104 h 5176784"/>
              <a:gd name="connsiteX27" fmla="*/ 10875383 w 10939102"/>
              <a:gd name="connsiteY27" fmla="*/ 1576274 h 5176784"/>
              <a:gd name="connsiteX28" fmla="*/ 8956024 w 10939102"/>
              <a:gd name="connsiteY28" fmla="*/ 5176784 h 5176784"/>
              <a:gd name="connsiteX29" fmla="*/ 12049 w 10939102"/>
              <a:gd name="connsiteY29" fmla="*/ 5167259 h 5176784"/>
              <a:gd name="connsiteX30" fmla="*/ 2559 w 10939102"/>
              <a:gd name="connsiteY30" fmla="*/ 3739670 h 5176784"/>
              <a:gd name="connsiteX31" fmla="*/ 202583 w 10939102"/>
              <a:gd name="connsiteY31" fmla="*/ 3472970 h 5176784"/>
              <a:gd name="connsiteX32" fmla="*/ 458567 w 10939102"/>
              <a:gd name="connsiteY32" fmla="*/ 3558696 h 5176784"/>
              <a:gd name="connsiteX33" fmla="*/ 696691 w 10939102"/>
              <a:gd name="connsiteY33" fmla="*/ 3368196 h 5176784"/>
              <a:gd name="connsiteX34" fmla="*/ 896716 w 10939102"/>
              <a:gd name="connsiteY34" fmla="*/ 3234846 h 5176784"/>
              <a:gd name="connsiteX35" fmla="*/ 1039591 w 10939102"/>
              <a:gd name="connsiteY35" fmla="*/ 2958621 h 5176784"/>
              <a:gd name="connsiteX36" fmla="*/ 1411065 w 10939102"/>
              <a:gd name="connsiteY36" fmla="*/ 2825271 h 5176784"/>
              <a:gd name="connsiteX37" fmla="*/ 1685925 w 10939102"/>
              <a:gd name="connsiteY37" fmla="*/ 2758595 h 5176784"/>
              <a:gd name="connsiteX38" fmla="*/ 1856372 w 10939102"/>
              <a:gd name="connsiteY38" fmla="*/ 2535509 h 5176784"/>
              <a:gd name="connsiteX39" fmla="*/ 1976688 w 10939102"/>
              <a:gd name="connsiteY39" fmla="*/ 2579625 h 5176784"/>
              <a:gd name="connsiteX40" fmla="*/ 2096364 w 10939102"/>
              <a:gd name="connsiteY40" fmla="*/ 2424218 h 5176784"/>
              <a:gd name="connsiteX41" fmla="*/ 2345657 w 10939102"/>
              <a:gd name="connsiteY41" fmla="*/ 2427225 h 5176784"/>
              <a:gd name="connsiteX42" fmla="*/ 2480371 w 10939102"/>
              <a:gd name="connsiteY42" fmla="*/ 2576117 h 5176784"/>
              <a:gd name="connsiteX43" fmla="*/ 2674520 w 10939102"/>
              <a:gd name="connsiteY43" fmla="*/ 2523478 h 5176784"/>
              <a:gd name="connsiteX44" fmla="*/ 3007393 w 10939102"/>
              <a:gd name="connsiteY44" fmla="*/ 2491394 h 5176784"/>
              <a:gd name="connsiteX45" fmla="*/ 3316064 w 10939102"/>
              <a:gd name="connsiteY45" fmla="*/ 2501421 h 5176784"/>
              <a:gd name="connsiteX46" fmla="*/ 3380372 w 10939102"/>
              <a:gd name="connsiteY46" fmla="*/ 2355036 h 5176784"/>
              <a:gd name="connsiteX47" fmla="*/ 3510718 w 10939102"/>
              <a:gd name="connsiteY47" fmla="*/ 2262209 h 5176784"/>
              <a:gd name="connsiteX0" fmla="*/ 3510718 w 11477067"/>
              <a:gd name="connsiteY0" fmla="*/ 2262209 h 5176784"/>
              <a:gd name="connsiteX1" fmla="*/ 3834130 w 11477067"/>
              <a:gd name="connsiteY1" fmla="*/ 2072099 h 5176784"/>
              <a:gd name="connsiteX2" fmla="*/ 4068538 w 11477067"/>
              <a:gd name="connsiteY2" fmla="*/ 1827005 h 5176784"/>
              <a:gd name="connsiteX3" fmla="*/ 4447871 w 11477067"/>
              <a:gd name="connsiteY3" fmla="*/ 1876613 h 5176784"/>
              <a:gd name="connsiteX4" fmla="*/ 4932915 w 11477067"/>
              <a:gd name="connsiteY4" fmla="*/ 1682629 h 5176784"/>
              <a:gd name="connsiteX5" fmla="*/ 5055885 w 11477067"/>
              <a:gd name="connsiteY5" fmla="*/ 1691331 h 5176784"/>
              <a:gd name="connsiteX6" fmla="*/ 5262183 w 11477067"/>
              <a:gd name="connsiteY6" fmla="*/ 1399309 h 5176784"/>
              <a:gd name="connsiteX7" fmla="*/ 5527059 w 11477067"/>
              <a:gd name="connsiteY7" fmla="*/ 1825145 h 5176784"/>
              <a:gd name="connsiteX8" fmla="*/ 5685000 w 11477067"/>
              <a:gd name="connsiteY8" fmla="*/ 1261080 h 5176784"/>
              <a:gd name="connsiteX9" fmla="*/ 6111999 w 11477067"/>
              <a:gd name="connsiteY9" fmla="*/ 987875 h 5176784"/>
              <a:gd name="connsiteX10" fmla="*/ 6234198 w 11477067"/>
              <a:gd name="connsiteY10" fmla="*/ 658914 h 5176784"/>
              <a:gd name="connsiteX11" fmla="*/ 6780318 w 11477067"/>
              <a:gd name="connsiteY11" fmla="*/ 813173 h 5176784"/>
              <a:gd name="connsiteX12" fmla="*/ 6991551 w 11477067"/>
              <a:gd name="connsiteY12" fmla="*/ 593867 h 5176784"/>
              <a:gd name="connsiteX13" fmla="*/ 7181354 w 11477067"/>
              <a:gd name="connsiteY13" fmla="*/ 519061 h 5176784"/>
              <a:gd name="connsiteX14" fmla="*/ 7486502 w 11477067"/>
              <a:gd name="connsiteY14" fmla="*/ 3094 h 5176784"/>
              <a:gd name="connsiteX15" fmla="*/ 7781108 w 11477067"/>
              <a:gd name="connsiteY15" fmla="*/ 115863 h 5176784"/>
              <a:gd name="connsiteX16" fmla="*/ 7901151 w 11477067"/>
              <a:gd name="connsiteY16" fmla="*/ 326539 h 5176784"/>
              <a:gd name="connsiteX17" fmla="*/ 8131660 w 11477067"/>
              <a:gd name="connsiteY17" fmla="*/ 597030 h 5176784"/>
              <a:gd name="connsiteX18" fmla="*/ 8253256 w 11477067"/>
              <a:gd name="connsiteY18" fmla="*/ 1023223 h 5176784"/>
              <a:gd name="connsiteX19" fmla="*/ 8413762 w 11477067"/>
              <a:gd name="connsiteY19" fmla="*/ 1194874 h 5176784"/>
              <a:gd name="connsiteX20" fmla="*/ 8595143 w 11477067"/>
              <a:gd name="connsiteY20" fmla="*/ 1453063 h 5176784"/>
              <a:gd name="connsiteX21" fmla="*/ 8706807 w 11477067"/>
              <a:gd name="connsiteY21" fmla="*/ 1487109 h 5176784"/>
              <a:gd name="connsiteX22" fmla="*/ 8790709 w 11477067"/>
              <a:gd name="connsiteY22" fmla="*/ 1618027 h 5176784"/>
              <a:gd name="connsiteX23" fmla="*/ 8960133 w 11477067"/>
              <a:gd name="connsiteY23" fmla="*/ 1522170 h 5176784"/>
              <a:gd name="connsiteX24" fmla="*/ 9298594 w 11477067"/>
              <a:gd name="connsiteY24" fmla="*/ 1452275 h 5176784"/>
              <a:gd name="connsiteX25" fmla="*/ 9997651 w 11477067"/>
              <a:gd name="connsiteY25" fmla="*/ 1391482 h 5176784"/>
              <a:gd name="connsiteX26" fmla="*/ 10436521 w 11477067"/>
              <a:gd name="connsiteY26" fmla="*/ 1145104 h 5176784"/>
              <a:gd name="connsiteX27" fmla="*/ 11441291 w 11477067"/>
              <a:gd name="connsiteY27" fmla="*/ 1622469 h 5176784"/>
              <a:gd name="connsiteX28" fmla="*/ 8956024 w 11477067"/>
              <a:gd name="connsiteY28" fmla="*/ 5176784 h 5176784"/>
              <a:gd name="connsiteX29" fmla="*/ 12049 w 11477067"/>
              <a:gd name="connsiteY29" fmla="*/ 5167259 h 5176784"/>
              <a:gd name="connsiteX30" fmla="*/ 2559 w 11477067"/>
              <a:gd name="connsiteY30" fmla="*/ 3739670 h 5176784"/>
              <a:gd name="connsiteX31" fmla="*/ 202583 w 11477067"/>
              <a:gd name="connsiteY31" fmla="*/ 3472970 h 5176784"/>
              <a:gd name="connsiteX32" fmla="*/ 458567 w 11477067"/>
              <a:gd name="connsiteY32" fmla="*/ 3558696 h 5176784"/>
              <a:gd name="connsiteX33" fmla="*/ 696691 w 11477067"/>
              <a:gd name="connsiteY33" fmla="*/ 3368196 h 5176784"/>
              <a:gd name="connsiteX34" fmla="*/ 896716 w 11477067"/>
              <a:gd name="connsiteY34" fmla="*/ 3234846 h 5176784"/>
              <a:gd name="connsiteX35" fmla="*/ 1039591 w 11477067"/>
              <a:gd name="connsiteY35" fmla="*/ 2958621 h 5176784"/>
              <a:gd name="connsiteX36" fmla="*/ 1411065 w 11477067"/>
              <a:gd name="connsiteY36" fmla="*/ 2825271 h 5176784"/>
              <a:gd name="connsiteX37" fmla="*/ 1685925 w 11477067"/>
              <a:gd name="connsiteY37" fmla="*/ 2758595 h 5176784"/>
              <a:gd name="connsiteX38" fmla="*/ 1856372 w 11477067"/>
              <a:gd name="connsiteY38" fmla="*/ 2535509 h 5176784"/>
              <a:gd name="connsiteX39" fmla="*/ 1976688 w 11477067"/>
              <a:gd name="connsiteY39" fmla="*/ 2579625 h 5176784"/>
              <a:gd name="connsiteX40" fmla="*/ 2096364 w 11477067"/>
              <a:gd name="connsiteY40" fmla="*/ 2424218 h 5176784"/>
              <a:gd name="connsiteX41" fmla="*/ 2345657 w 11477067"/>
              <a:gd name="connsiteY41" fmla="*/ 2427225 h 5176784"/>
              <a:gd name="connsiteX42" fmla="*/ 2480371 w 11477067"/>
              <a:gd name="connsiteY42" fmla="*/ 2576117 h 5176784"/>
              <a:gd name="connsiteX43" fmla="*/ 2674520 w 11477067"/>
              <a:gd name="connsiteY43" fmla="*/ 2523478 h 5176784"/>
              <a:gd name="connsiteX44" fmla="*/ 3007393 w 11477067"/>
              <a:gd name="connsiteY44" fmla="*/ 2491394 h 5176784"/>
              <a:gd name="connsiteX45" fmla="*/ 3316064 w 11477067"/>
              <a:gd name="connsiteY45" fmla="*/ 2501421 h 5176784"/>
              <a:gd name="connsiteX46" fmla="*/ 3380372 w 11477067"/>
              <a:gd name="connsiteY46" fmla="*/ 2355036 h 5176784"/>
              <a:gd name="connsiteX47" fmla="*/ 3510718 w 11477067"/>
              <a:gd name="connsiteY47" fmla="*/ 2262209 h 5176784"/>
              <a:gd name="connsiteX0" fmla="*/ 3510718 w 11461182"/>
              <a:gd name="connsiteY0" fmla="*/ 2262209 h 5176784"/>
              <a:gd name="connsiteX1" fmla="*/ 3834130 w 11461182"/>
              <a:gd name="connsiteY1" fmla="*/ 2072099 h 5176784"/>
              <a:gd name="connsiteX2" fmla="*/ 4068538 w 11461182"/>
              <a:gd name="connsiteY2" fmla="*/ 1827005 h 5176784"/>
              <a:gd name="connsiteX3" fmla="*/ 4447871 w 11461182"/>
              <a:gd name="connsiteY3" fmla="*/ 1876613 h 5176784"/>
              <a:gd name="connsiteX4" fmla="*/ 4932915 w 11461182"/>
              <a:gd name="connsiteY4" fmla="*/ 1682629 h 5176784"/>
              <a:gd name="connsiteX5" fmla="*/ 5055885 w 11461182"/>
              <a:gd name="connsiteY5" fmla="*/ 1691331 h 5176784"/>
              <a:gd name="connsiteX6" fmla="*/ 5262183 w 11461182"/>
              <a:gd name="connsiteY6" fmla="*/ 1399309 h 5176784"/>
              <a:gd name="connsiteX7" fmla="*/ 5527059 w 11461182"/>
              <a:gd name="connsiteY7" fmla="*/ 1825145 h 5176784"/>
              <a:gd name="connsiteX8" fmla="*/ 5685000 w 11461182"/>
              <a:gd name="connsiteY8" fmla="*/ 1261080 h 5176784"/>
              <a:gd name="connsiteX9" fmla="*/ 6111999 w 11461182"/>
              <a:gd name="connsiteY9" fmla="*/ 987875 h 5176784"/>
              <a:gd name="connsiteX10" fmla="*/ 6234198 w 11461182"/>
              <a:gd name="connsiteY10" fmla="*/ 658914 h 5176784"/>
              <a:gd name="connsiteX11" fmla="*/ 6780318 w 11461182"/>
              <a:gd name="connsiteY11" fmla="*/ 813173 h 5176784"/>
              <a:gd name="connsiteX12" fmla="*/ 6991551 w 11461182"/>
              <a:gd name="connsiteY12" fmla="*/ 593867 h 5176784"/>
              <a:gd name="connsiteX13" fmla="*/ 7181354 w 11461182"/>
              <a:gd name="connsiteY13" fmla="*/ 519061 h 5176784"/>
              <a:gd name="connsiteX14" fmla="*/ 7486502 w 11461182"/>
              <a:gd name="connsiteY14" fmla="*/ 3094 h 5176784"/>
              <a:gd name="connsiteX15" fmla="*/ 7781108 w 11461182"/>
              <a:gd name="connsiteY15" fmla="*/ 115863 h 5176784"/>
              <a:gd name="connsiteX16" fmla="*/ 7901151 w 11461182"/>
              <a:gd name="connsiteY16" fmla="*/ 326539 h 5176784"/>
              <a:gd name="connsiteX17" fmla="*/ 8131660 w 11461182"/>
              <a:gd name="connsiteY17" fmla="*/ 597030 h 5176784"/>
              <a:gd name="connsiteX18" fmla="*/ 8253256 w 11461182"/>
              <a:gd name="connsiteY18" fmla="*/ 1023223 h 5176784"/>
              <a:gd name="connsiteX19" fmla="*/ 8413762 w 11461182"/>
              <a:gd name="connsiteY19" fmla="*/ 1194874 h 5176784"/>
              <a:gd name="connsiteX20" fmla="*/ 8595143 w 11461182"/>
              <a:gd name="connsiteY20" fmla="*/ 1453063 h 5176784"/>
              <a:gd name="connsiteX21" fmla="*/ 8706807 w 11461182"/>
              <a:gd name="connsiteY21" fmla="*/ 1487109 h 5176784"/>
              <a:gd name="connsiteX22" fmla="*/ 8790709 w 11461182"/>
              <a:gd name="connsiteY22" fmla="*/ 1618027 h 5176784"/>
              <a:gd name="connsiteX23" fmla="*/ 8960133 w 11461182"/>
              <a:gd name="connsiteY23" fmla="*/ 1522170 h 5176784"/>
              <a:gd name="connsiteX24" fmla="*/ 9298594 w 11461182"/>
              <a:gd name="connsiteY24" fmla="*/ 1452275 h 5176784"/>
              <a:gd name="connsiteX25" fmla="*/ 9997651 w 11461182"/>
              <a:gd name="connsiteY25" fmla="*/ 1391482 h 5176784"/>
              <a:gd name="connsiteX26" fmla="*/ 10436521 w 11461182"/>
              <a:gd name="connsiteY26" fmla="*/ 1145104 h 5176784"/>
              <a:gd name="connsiteX27" fmla="*/ 11441291 w 11461182"/>
              <a:gd name="connsiteY27" fmla="*/ 1622469 h 5176784"/>
              <a:gd name="connsiteX28" fmla="*/ 10933127 w 11461182"/>
              <a:gd name="connsiteY28" fmla="*/ 3069965 h 5176784"/>
              <a:gd name="connsiteX29" fmla="*/ 8956024 w 11461182"/>
              <a:gd name="connsiteY29" fmla="*/ 5176784 h 5176784"/>
              <a:gd name="connsiteX30" fmla="*/ 12049 w 11461182"/>
              <a:gd name="connsiteY30" fmla="*/ 5167259 h 5176784"/>
              <a:gd name="connsiteX31" fmla="*/ 2559 w 11461182"/>
              <a:gd name="connsiteY31" fmla="*/ 3739670 h 5176784"/>
              <a:gd name="connsiteX32" fmla="*/ 202583 w 11461182"/>
              <a:gd name="connsiteY32" fmla="*/ 3472970 h 5176784"/>
              <a:gd name="connsiteX33" fmla="*/ 458567 w 11461182"/>
              <a:gd name="connsiteY33" fmla="*/ 3558696 h 5176784"/>
              <a:gd name="connsiteX34" fmla="*/ 696691 w 11461182"/>
              <a:gd name="connsiteY34" fmla="*/ 3368196 h 5176784"/>
              <a:gd name="connsiteX35" fmla="*/ 896716 w 11461182"/>
              <a:gd name="connsiteY35" fmla="*/ 3234846 h 5176784"/>
              <a:gd name="connsiteX36" fmla="*/ 1039591 w 11461182"/>
              <a:gd name="connsiteY36" fmla="*/ 2958621 h 5176784"/>
              <a:gd name="connsiteX37" fmla="*/ 1411065 w 11461182"/>
              <a:gd name="connsiteY37" fmla="*/ 2825271 h 5176784"/>
              <a:gd name="connsiteX38" fmla="*/ 1685925 w 11461182"/>
              <a:gd name="connsiteY38" fmla="*/ 2758595 h 5176784"/>
              <a:gd name="connsiteX39" fmla="*/ 1856372 w 11461182"/>
              <a:gd name="connsiteY39" fmla="*/ 2535509 h 5176784"/>
              <a:gd name="connsiteX40" fmla="*/ 1976688 w 11461182"/>
              <a:gd name="connsiteY40" fmla="*/ 2579625 h 5176784"/>
              <a:gd name="connsiteX41" fmla="*/ 2096364 w 11461182"/>
              <a:gd name="connsiteY41" fmla="*/ 2424218 h 5176784"/>
              <a:gd name="connsiteX42" fmla="*/ 2345657 w 11461182"/>
              <a:gd name="connsiteY42" fmla="*/ 2427225 h 5176784"/>
              <a:gd name="connsiteX43" fmla="*/ 2480371 w 11461182"/>
              <a:gd name="connsiteY43" fmla="*/ 2576117 h 5176784"/>
              <a:gd name="connsiteX44" fmla="*/ 2674520 w 11461182"/>
              <a:gd name="connsiteY44" fmla="*/ 2523478 h 5176784"/>
              <a:gd name="connsiteX45" fmla="*/ 3007393 w 11461182"/>
              <a:gd name="connsiteY45" fmla="*/ 2491394 h 5176784"/>
              <a:gd name="connsiteX46" fmla="*/ 3316064 w 11461182"/>
              <a:gd name="connsiteY46" fmla="*/ 2501421 h 5176784"/>
              <a:gd name="connsiteX47" fmla="*/ 3380372 w 11461182"/>
              <a:gd name="connsiteY47" fmla="*/ 2355036 h 5176784"/>
              <a:gd name="connsiteX48" fmla="*/ 3510718 w 11461182"/>
              <a:gd name="connsiteY48" fmla="*/ 2262209 h 5176784"/>
              <a:gd name="connsiteX0" fmla="*/ 3510718 w 12536503"/>
              <a:gd name="connsiteY0" fmla="*/ 2262209 h 5176784"/>
              <a:gd name="connsiteX1" fmla="*/ 3834130 w 12536503"/>
              <a:gd name="connsiteY1" fmla="*/ 2072099 h 5176784"/>
              <a:gd name="connsiteX2" fmla="*/ 4068538 w 12536503"/>
              <a:gd name="connsiteY2" fmla="*/ 1827005 h 5176784"/>
              <a:gd name="connsiteX3" fmla="*/ 4447871 w 12536503"/>
              <a:gd name="connsiteY3" fmla="*/ 1876613 h 5176784"/>
              <a:gd name="connsiteX4" fmla="*/ 4932915 w 12536503"/>
              <a:gd name="connsiteY4" fmla="*/ 1682629 h 5176784"/>
              <a:gd name="connsiteX5" fmla="*/ 5055885 w 12536503"/>
              <a:gd name="connsiteY5" fmla="*/ 1691331 h 5176784"/>
              <a:gd name="connsiteX6" fmla="*/ 5262183 w 12536503"/>
              <a:gd name="connsiteY6" fmla="*/ 1399309 h 5176784"/>
              <a:gd name="connsiteX7" fmla="*/ 5527059 w 12536503"/>
              <a:gd name="connsiteY7" fmla="*/ 1825145 h 5176784"/>
              <a:gd name="connsiteX8" fmla="*/ 5685000 w 12536503"/>
              <a:gd name="connsiteY8" fmla="*/ 1261080 h 5176784"/>
              <a:gd name="connsiteX9" fmla="*/ 6111999 w 12536503"/>
              <a:gd name="connsiteY9" fmla="*/ 987875 h 5176784"/>
              <a:gd name="connsiteX10" fmla="*/ 6234198 w 12536503"/>
              <a:gd name="connsiteY10" fmla="*/ 658914 h 5176784"/>
              <a:gd name="connsiteX11" fmla="*/ 6780318 w 12536503"/>
              <a:gd name="connsiteY11" fmla="*/ 813173 h 5176784"/>
              <a:gd name="connsiteX12" fmla="*/ 6991551 w 12536503"/>
              <a:gd name="connsiteY12" fmla="*/ 593867 h 5176784"/>
              <a:gd name="connsiteX13" fmla="*/ 7181354 w 12536503"/>
              <a:gd name="connsiteY13" fmla="*/ 519061 h 5176784"/>
              <a:gd name="connsiteX14" fmla="*/ 7486502 w 12536503"/>
              <a:gd name="connsiteY14" fmla="*/ 3094 h 5176784"/>
              <a:gd name="connsiteX15" fmla="*/ 7781108 w 12536503"/>
              <a:gd name="connsiteY15" fmla="*/ 115863 h 5176784"/>
              <a:gd name="connsiteX16" fmla="*/ 7901151 w 12536503"/>
              <a:gd name="connsiteY16" fmla="*/ 326539 h 5176784"/>
              <a:gd name="connsiteX17" fmla="*/ 8131660 w 12536503"/>
              <a:gd name="connsiteY17" fmla="*/ 597030 h 5176784"/>
              <a:gd name="connsiteX18" fmla="*/ 8253256 w 12536503"/>
              <a:gd name="connsiteY18" fmla="*/ 1023223 h 5176784"/>
              <a:gd name="connsiteX19" fmla="*/ 8413762 w 12536503"/>
              <a:gd name="connsiteY19" fmla="*/ 1194874 h 5176784"/>
              <a:gd name="connsiteX20" fmla="*/ 8595143 w 12536503"/>
              <a:gd name="connsiteY20" fmla="*/ 1453063 h 5176784"/>
              <a:gd name="connsiteX21" fmla="*/ 8706807 w 12536503"/>
              <a:gd name="connsiteY21" fmla="*/ 1487109 h 5176784"/>
              <a:gd name="connsiteX22" fmla="*/ 8790709 w 12536503"/>
              <a:gd name="connsiteY22" fmla="*/ 1618027 h 5176784"/>
              <a:gd name="connsiteX23" fmla="*/ 8960133 w 12536503"/>
              <a:gd name="connsiteY23" fmla="*/ 1522170 h 5176784"/>
              <a:gd name="connsiteX24" fmla="*/ 9298594 w 12536503"/>
              <a:gd name="connsiteY24" fmla="*/ 1452275 h 5176784"/>
              <a:gd name="connsiteX25" fmla="*/ 9997651 w 12536503"/>
              <a:gd name="connsiteY25" fmla="*/ 1391482 h 5176784"/>
              <a:gd name="connsiteX26" fmla="*/ 10436521 w 12536503"/>
              <a:gd name="connsiteY26" fmla="*/ 1145104 h 5176784"/>
              <a:gd name="connsiteX27" fmla="*/ 11441291 w 12536503"/>
              <a:gd name="connsiteY27" fmla="*/ 1622469 h 5176784"/>
              <a:gd name="connsiteX28" fmla="*/ 12457614 w 12536503"/>
              <a:gd name="connsiteY28" fmla="*/ 1283693 h 5176784"/>
              <a:gd name="connsiteX29" fmla="*/ 8956024 w 12536503"/>
              <a:gd name="connsiteY29" fmla="*/ 5176784 h 5176784"/>
              <a:gd name="connsiteX30" fmla="*/ 12049 w 12536503"/>
              <a:gd name="connsiteY30" fmla="*/ 5167259 h 5176784"/>
              <a:gd name="connsiteX31" fmla="*/ 2559 w 12536503"/>
              <a:gd name="connsiteY31" fmla="*/ 3739670 h 5176784"/>
              <a:gd name="connsiteX32" fmla="*/ 202583 w 12536503"/>
              <a:gd name="connsiteY32" fmla="*/ 3472970 h 5176784"/>
              <a:gd name="connsiteX33" fmla="*/ 458567 w 12536503"/>
              <a:gd name="connsiteY33" fmla="*/ 3558696 h 5176784"/>
              <a:gd name="connsiteX34" fmla="*/ 696691 w 12536503"/>
              <a:gd name="connsiteY34" fmla="*/ 3368196 h 5176784"/>
              <a:gd name="connsiteX35" fmla="*/ 896716 w 12536503"/>
              <a:gd name="connsiteY35" fmla="*/ 3234846 h 5176784"/>
              <a:gd name="connsiteX36" fmla="*/ 1039591 w 12536503"/>
              <a:gd name="connsiteY36" fmla="*/ 2958621 h 5176784"/>
              <a:gd name="connsiteX37" fmla="*/ 1411065 w 12536503"/>
              <a:gd name="connsiteY37" fmla="*/ 2825271 h 5176784"/>
              <a:gd name="connsiteX38" fmla="*/ 1685925 w 12536503"/>
              <a:gd name="connsiteY38" fmla="*/ 2758595 h 5176784"/>
              <a:gd name="connsiteX39" fmla="*/ 1856372 w 12536503"/>
              <a:gd name="connsiteY39" fmla="*/ 2535509 h 5176784"/>
              <a:gd name="connsiteX40" fmla="*/ 1976688 w 12536503"/>
              <a:gd name="connsiteY40" fmla="*/ 2579625 h 5176784"/>
              <a:gd name="connsiteX41" fmla="*/ 2096364 w 12536503"/>
              <a:gd name="connsiteY41" fmla="*/ 2424218 h 5176784"/>
              <a:gd name="connsiteX42" fmla="*/ 2345657 w 12536503"/>
              <a:gd name="connsiteY42" fmla="*/ 2427225 h 5176784"/>
              <a:gd name="connsiteX43" fmla="*/ 2480371 w 12536503"/>
              <a:gd name="connsiteY43" fmla="*/ 2576117 h 5176784"/>
              <a:gd name="connsiteX44" fmla="*/ 2674520 w 12536503"/>
              <a:gd name="connsiteY44" fmla="*/ 2523478 h 5176784"/>
              <a:gd name="connsiteX45" fmla="*/ 3007393 w 12536503"/>
              <a:gd name="connsiteY45" fmla="*/ 2491394 h 5176784"/>
              <a:gd name="connsiteX46" fmla="*/ 3316064 w 12536503"/>
              <a:gd name="connsiteY46" fmla="*/ 2501421 h 5176784"/>
              <a:gd name="connsiteX47" fmla="*/ 3380372 w 12536503"/>
              <a:gd name="connsiteY47" fmla="*/ 2355036 h 5176784"/>
              <a:gd name="connsiteX48" fmla="*/ 3510718 w 12536503"/>
              <a:gd name="connsiteY48" fmla="*/ 2262209 h 5176784"/>
              <a:gd name="connsiteX0" fmla="*/ 3510718 w 12887149"/>
              <a:gd name="connsiteY0" fmla="*/ 2262209 h 5176784"/>
              <a:gd name="connsiteX1" fmla="*/ 3834130 w 12887149"/>
              <a:gd name="connsiteY1" fmla="*/ 2072099 h 5176784"/>
              <a:gd name="connsiteX2" fmla="*/ 4068538 w 12887149"/>
              <a:gd name="connsiteY2" fmla="*/ 1827005 h 5176784"/>
              <a:gd name="connsiteX3" fmla="*/ 4447871 w 12887149"/>
              <a:gd name="connsiteY3" fmla="*/ 1876613 h 5176784"/>
              <a:gd name="connsiteX4" fmla="*/ 4932915 w 12887149"/>
              <a:gd name="connsiteY4" fmla="*/ 1682629 h 5176784"/>
              <a:gd name="connsiteX5" fmla="*/ 5055885 w 12887149"/>
              <a:gd name="connsiteY5" fmla="*/ 1691331 h 5176784"/>
              <a:gd name="connsiteX6" fmla="*/ 5262183 w 12887149"/>
              <a:gd name="connsiteY6" fmla="*/ 1399309 h 5176784"/>
              <a:gd name="connsiteX7" fmla="*/ 5527059 w 12887149"/>
              <a:gd name="connsiteY7" fmla="*/ 1825145 h 5176784"/>
              <a:gd name="connsiteX8" fmla="*/ 5685000 w 12887149"/>
              <a:gd name="connsiteY8" fmla="*/ 1261080 h 5176784"/>
              <a:gd name="connsiteX9" fmla="*/ 6111999 w 12887149"/>
              <a:gd name="connsiteY9" fmla="*/ 987875 h 5176784"/>
              <a:gd name="connsiteX10" fmla="*/ 6234198 w 12887149"/>
              <a:gd name="connsiteY10" fmla="*/ 658914 h 5176784"/>
              <a:gd name="connsiteX11" fmla="*/ 6780318 w 12887149"/>
              <a:gd name="connsiteY11" fmla="*/ 813173 h 5176784"/>
              <a:gd name="connsiteX12" fmla="*/ 6991551 w 12887149"/>
              <a:gd name="connsiteY12" fmla="*/ 593867 h 5176784"/>
              <a:gd name="connsiteX13" fmla="*/ 7181354 w 12887149"/>
              <a:gd name="connsiteY13" fmla="*/ 519061 h 5176784"/>
              <a:gd name="connsiteX14" fmla="*/ 7486502 w 12887149"/>
              <a:gd name="connsiteY14" fmla="*/ 3094 h 5176784"/>
              <a:gd name="connsiteX15" fmla="*/ 7781108 w 12887149"/>
              <a:gd name="connsiteY15" fmla="*/ 115863 h 5176784"/>
              <a:gd name="connsiteX16" fmla="*/ 7901151 w 12887149"/>
              <a:gd name="connsiteY16" fmla="*/ 326539 h 5176784"/>
              <a:gd name="connsiteX17" fmla="*/ 8131660 w 12887149"/>
              <a:gd name="connsiteY17" fmla="*/ 597030 h 5176784"/>
              <a:gd name="connsiteX18" fmla="*/ 8253256 w 12887149"/>
              <a:gd name="connsiteY18" fmla="*/ 1023223 h 5176784"/>
              <a:gd name="connsiteX19" fmla="*/ 8413762 w 12887149"/>
              <a:gd name="connsiteY19" fmla="*/ 1194874 h 5176784"/>
              <a:gd name="connsiteX20" fmla="*/ 8595143 w 12887149"/>
              <a:gd name="connsiteY20" fmla="*/ 1453063 h 5176784"/>
              <a:gd name="connsiteX21" fmla="*/ 8706807 w 12887149"/>
              <a:gd name="connsiteY21" fmla="*/ 1487109 h 5176784"/>
              <a:gd name="connsiteX22" fmla="*/ 8790709 w 12887149"/>
              <a:gd name="connsiteY22" fmla="*/ 1618027 h 5176784"/>
              <a:gd name="connsiteX23" fmla="*/ 8960133 w 12887149"/>
              <a:gd name="connsiteY23" fmla="*/ 1522170 h 5176784"/>
              <a:gd name="connsiteX24" fmla="*/ 9298594 w 12887149"/>
              <a:gd name="connsiteY24" fmla="*/ 1452275 h 5176784"/>
              <a:gd name="connsiteX25" fmla="*/ 9997651 w 12887149"/>
              <a:gd name="connsiteY25" fmla="*/ 1391482 h 5176784"/>
              <a:gd name="connsiteX26" fmla="*/ 10436521 w 12887149"/>
              <a:gd name="connsiteY26" fmla="*/ 1145104 h 5176784"/>
              <a:gd name="connsiteX27" fmla="*/ 11441291 w 12887149"/>
              <a:gd name="connsiteY27" fmla="*/ 1622469 h 5176784"/>
              <a:gd name="connsiteX28" fmla="*/ 12457614 w 12887149"/>
              <a:gd name="connsiteY28" fmla="*/ 1283693 h 5176784"/>
              <a:gd name="connsiteX29" fmla="*/ 8956024 w 12887149"/>
              <a:gd name="connsiteY29" fmla="*/ 5176784 h 5176784"/>
              <a:gd name="connsiteX30" fmla="*/ 12049 w 12887149"/>
              <a:gd name="connsiteY30" fmla="*/ 5167259 h 5176784"/>
              <a:gd name="connsiteX31" fmla="*/ 2559 w 12887149"/>
              <a:gd name="connsiteY31" fmla="*/ 3739670 h 5176784"/>
              <a:gd name="connsiteX32" fmla="*/ 202583 w 12887149"/>
              <a:gd name="connsiteY32" fmla="*/ 3472970 h 5176784"/>
              <a:gd name="connsiteX33" fmla="*/ 458567 w 12887149"/>
              <a:gd name="connsiteY33" fmla="*/ 3558696 h 5176784"/>
              <a:gd name="connsiteX34" fmla="*/ 696691 w 12887149"/>
              <a:gd name="connsiteY34" fmla="*/ 3368196 h 5176784"/>
              <a:gd name="connsiteX35" fmla="*/ 896716 w 12887149"/>
              <a:gd name="connsiteY35" fmla="*/ 3234846 h 5176784"/>
              <a:gd name="connsiteX36" fmla="*/ 1039591 w 12887149"/>
              <a:gd name="connsiteY36" fmla="*/ 2958621 h 5176784"/>
              <a:gd name="connsiteX37" fmla="*/ 1411065 w 12887149"/>
              <a:gd name="connsiteY37" fmla="*/ 2825271 h 5176784"/>
              <a:gd name="connsiteX38" fmla="*/ 1685925 w 12887149"/>
              <a:gd name="connsiteY38" fmla="*/ 2758595 h 5176784"/>
              <a:gd name="connsiteX39" fmla="*/ 1856372 w 12887149"/>
              <a:gd name="connsiteY39" fmla="*/ 2535509 h 5176784"/>
              <a:gd name="connsiteX40" fmla="*/ 1976688 w 12887149"/>
              <a:gd name="connsiteY40" fmla="*/ 2579625 h 5176784"/>
              <a:gd name="connsiteX41" fmla="*/ 2096364 w 12887149"/>
              <a:gd name="connsiteY41" fmla="*/ 2424218 h 5176784"/>
              <a:gd name="connsiteX42" fmla="*/ 2345657 w 12887149"/>
              <a:gd name="connsiteY42" fmla="*/ 2427225 h 5176784"/>
              <a:gd name="connsiteX43" fmla="*/ 2480371 w 12887149"/>
              <a:gd name="connsiteY43" fmla="*/ 2576117 h 5176784"/>
              <a:gd name="connsiteX44" fmla="*/ 2674520 w 12887149"/>
              <a:gd name="connsiteY44" fmla="*/ 2523478 h 5176784"/>
              <a:gd name="connsiteX45" fmla="*/ 3007393 w 12887149"/>
              <a:gd name="connsiteY45" fmla="*/ 2491394 h 5176784"/>
              <a:gd name="connsiteX46" fmla="*/ 3316064 w 12887149"/>
              <a:gd name="connsiteY46" fmla="*/ 2501421 h 5176784"/>
              <a:gd name="connsiteX47" fmla="*/ 3380372 w 12887149"/>
              <a:gd name="connsiteY47" fmla="*/ 2355036 h 5176784"/>
              <a:gd name="connsiteX48" fmla="*/ 3510718 w 12887149"/>
              <a:gd name="connsiteY48" fmla="*/ 2262209 h 5176784"/>
              <a:gd name="connsiteX0" fmla="*/ 3510718 w 12887152"/>
              <a:gd name="connsiteY0" fmla="*/ 2262209 h 5176784"/>
              <a:gd name="connsiteX1" fmla="*/ 3834130 w 12887152"/>
              <a:gd name="connsiteY1" fmla="*/ 2072099 h 5176784"/>
              <a:gd name="connsiteX2" fmla="*/ 4068538 w 12887152"/>
              <a:gd name="connsiteY2" fmla="*/ 1827005 h 5176784"/>
              <a:gd name="connsiteX3" fmla="*/ 4447871 w 12887152"/>
              <a:gd name="connsiteY3" fmla="*/ 1876613 h 5176784"/>
              <a:gd name="connsiteX4" fmla="*/ 4932915 w 12887152"/>
              <a:gd name="connsiteY4" fmla="*/ 1682629 h 5176784"/>
              <a:gd name="connsiteX5" fmla="*/ 5055885 w 12887152"/>
              <a:gd name="connsiteY5" fmla="*/ 1691331 h 5176784"/>
              <a:gd name="connsiteX6" fmla="*/ 5262183 w 12887152"/>
              <a:gd name="connsiteY6" fmla="*/ 1399309 h 5176784"/>
              <a:gd name="connsiteX7" fmla="*/ 5527059 w 12887152"/>
              <a:gd name="connsiteY7" fmla="*/ 1825145 h 5176784"/>
              <a:gd name="connsiteX8" fmla="*/ 5685000 w 12887152"/>
              <a:gd name="connsiteY8" fmla="*/ 1261080 h 5176784"/>
              <a:gd name="connsiteX9" fmla="*/ 6111999 w 12887152"/>
              <a:gd name="connsiteY9" fmla="*/ 987875 h 5176784"/>
              <a:gd name="connsiteX10" fmla="*/ 6234198 w 12887152"/>
              <a:gd name="connsiteY10" fmla="*/ 658914 h 5176784"/>
              <a:gd name="connsiteX11" fmla="*/ 6780318 w 12887152"/>
              <a:gd name="connsiteY11" fmla="*/ 813173 h 5176784"/>
              <a:gd name="connsiteX12" fmla="*/ 6991551 w 12887152"/>
              <a:gd name="connsiteY12" fmla="*/ 593867 h 5176784"/>
              <a:gd name="connsiteX13" fmla="*/ 7181354 w 12887152"/>
              <a:gd name="connsiteY13" fmla="*/ 519061 h 5176784"/>
              <a:gd name="connsiteX14" fmla="*/ 7486502 w 12887152"/>
              <a:gd name="connsiteY14" fmla="*/ 3094 h 5176784"/>
              <a:gd name="connsiteX15" fmla="*/ 7781108 w 12887152"/>
              <a:gd name="connsiteY15" fmla="*/ 115863 h 5176784"/>
              <a:gd name="connsiteX16" fmla="*/ 7901151 w 12887152"/>
              <a:gd name="connsiteY16" fmla="*/ 326539 h 5176784"/>
              <a:gd name="connsiteX17" fmla="*/ 8131660 w 12887152"/>
              <a:gd name="connsiteY17" fmla="*/ 597030 h 5176784"/>
              <a:gd name="connsiteX18" fmla="*/ 8253256 w 12887152"/>
              <a:gd name="connsiteY18" fmla="*/ 1023223 h 5176784"/>
              <a:gd name="connsiteX19" fmla="*/ 8413762 w 12887152"/>
              <a:gd name="connsiteY19" fmla="*/ 1194874 h 5176784"/>
              <a:gd name="connsiteX20" fmla="*/ 8595143 w 12887152"/>
              <a:gd name="connsiteY20" fmla="*/ 1453063 h 5176784"/>
              <a:gd name="connsiteX21" fmla="*/ 8706807 w 12887152"/>
              <a:gd name="connsiteY21" fmla="*/ 1487109 h 5176784"/>
              <a:gd name="connsiteX22" fmla="*/ 8790709 w 12887152"/>
              <a:gd name="connsiteY22" fmla="*/ 1618027 h 5176784"/>
              <a:gd name="connsiteX23" fmla="*/ 8960133 w 12887152"/>
              <a:gd name="connsiteY23" fmla="*/ 1522170 h 5176784"/>
              <a:gd name="connsiteX24" fmla="*/ 9298594 w 12887152"/>
              <a:gd name="connsiteY24" fmla="*/ 1452275 h 5176784"/>
              <a:gd name="connsiteX25" fmla="*/ 9997651 w 12887152"/>
              <a:gd name="connsiteY25" fmla="*/ 1391482 h 5176784"/>
              <a:gd name="connsiteX26" fmla="*/ 10436521 w 12887152"/>
              <a:gd name="connsiteY26" fmla="*/ 1145104 h 5176784"/>
              <a:gd name="connsiteX27" fmla="*/ 11441291 w 12887152"/>
              <a:gd name="connsiteY27" fmla="*/ 1622469 h 5176784"/>
              <a:gd name="connsiteX28" fmla="*/ 12457614 w 12887152"/>
              <a:gd name="connsiteY28" fmla="*/ 1283693 h 5176784"/>
              <a:gd name="connsiteX29" fmla="*/ 8956024 w 12887152"/>
              <a:gd name="connsiteY29" fmla="*/ 5176784 h 5176784"/>
              <a:gd name="connsiteX30" fmla="*/ 12049 w 12887152"/>
              <a:gd name="connsiteY30" fmla="*/ 5167259 h 5176784"/>
              <a:gd name="connsiteX31" fmla="*/ 2559 w 12887152"/>
              <a:gd name="connsiteY31" fmla="*/ 3739670 h 5176784"/>
              <a:gd name="connsiteX32" fmla="*/ 202583 w 12887152"/>
              <a:gd name="connsiteY32" fmla="*/ 3472970 h 5176784"/>
              <a:gd name="connsiteX33" fmla="*/ 458567 w 12887152"/>
              <a:gd name="connsiteY33" fmla="*/ 3558696 h 5176784"/>
              <a:gd name="connsiteX34" fmla="*/ 696691 w 12887152"/>
              <a:gd name="connsiteY34" fmla="*/ 3368196 h 5176784"/>
              <a:gd name="connsiteX35" fmla="*/ 896716 w 12887152"/>
              <a:gd name="connsiteY35" fmla="*/ 3234846 h 5176784"/>
              <a:gd name="connsiteX36" fmla="*/ 1039591 w 12887152"/>
              <a:gd name="connsiteY36" fmla="*/ 2958621 h 5176784"/>
              <a:gd name="connsiteX37" fmla="*/ 1411065 w 12887152"/>
              <a:gd name="connsiteY37" fmla="*/ 2825271 h 5176784"/>
              <a:gd name="connsiteX38" fmla="*/ 1685925 w 12887152"/>
              <a:gd name="connsiteY38" fmla="*/ 2758595 h 5176784"/>
              <a:gd name="connsiteX39" fmla="*/ 1856372 w 12887152"/>
              <a:gd name="connsiteY39" fmla="*/ 2535509 h 5176784"/>
              <a:gd name="connsiteX40" fmla="*/ 1976688 w 12887152"/>
              <a:gd name="connsiteY40" fmla="*/ 2579625 h 5176784"/>
              <a:gd name="connsiteX41" fmla="*/ 2096364 w 12887152"/>
              <a:gd name="connsiteY41" fmla="*/ 2424218 h 5176784"/>
              <a:gd name="connsiteX42" fmla="*/ 2345657 w 12887152"/>
              <a:gd name="connsiteY42" fmla="*/ 2427225 h 5176784"/>
              <a:gd name="connsiteX43" fmla="*/ 2480371 w 12887152"/>
              <a:gd name="connsiteY43" fmla="*/ 2576117 h 5176784"/>
              <a:gd name="connsiteX44" fmla="*/ 2674520 w 12887152"/>
              <a:gd name="connsiteY44" fmla="*/ 2523478 h 5176784"/>
              <a:gd name="connsiteX45" fmla="*/ 3007393 w 12887152"/>
              <a:gd name="connsiteY45" fmla="*/ 2491394 h 5176784"/>
              <a:gd name="connsiteX46" fmla="*/ 3316064 w 12887152"/>
              <a:gd name="connsiteY46" fmla="*/ 2501421 h 5176784"/>
              <a:gd name="connsiteX47" fmla="*/ 3380372 w 12887152"/>
              <a:gd name="connsiteY47" fmla="*/ 2355036 h 5176784"/>
              <a:gd name="connsiteX48" fmla="*/ 3510718 w 12887152"/>
              <a:gd name="connsiteY48" fmla="*/ 2262209 h 5176784"/>
              <a:gd name="connsiteX0" fmla="*/ 3510718 w 12992034"/>
              <a:gd name="connsiteY0" fmla="*/ 2262209 h 5176784"/>
              <a:gd name="connsiteX1" fmla="*/ 3834130 w 12992034"/>
              <a:gd name="connsiteY1" fmla="*/ 2072099 h 5176784"/>
              <a:gd name="connsiteX2" fmla="*/ 4068538 w 12992034"/>
              <a:gd name="connsiteY2" fmla="*/ 1827005 h 5176784"/>
              <a:gd name="connsiteX3" fmla="*/ 4447871 w 12992034"/>
              <a:gd name="connsiteY3" fmla="*/ 1876613 h 5176784"/>
              <a:gd name="connsiteX4" fmla="*/ 4932915 w 12992034"/>
              <a:gd name="connsiteY4" fmla="*/ 1682629 h 5176784"/>
              <a:gd name="connsiteX5" fmla="*/ 5055885 w 12992034"/>
              <a:gd name="connsiteY5" fmla="*/ 1691331 h 5176784"/>
              <a:gd name="connsiteX6" fmla="*/ 5262183 w 12992034"/>
              <a:gd name="connsiteY6" fmla="*/ 1399309 h 5176784"/>
              <a:gd name="connsiteX7" fmla="*/ 5527059 w 12992034"/>
              <a:gd name="connsiteY7" fmla="*/ 1825145 h 5176784"/>
              <a:gd name="connsiteX8" fmla="*/ 5685000 w 12992034"/>
              <a:gd name="connsiteY8" fmla="*/ 1261080 h 5176784"/>
              <a:gd name="connsiteX9" fmla="*/ 6111999 w 12992034"/>
              <a:gd name="connsiteY9" fmla="*/ 987875 h 5176784"/>
              <a:gd name="connsiteX10" fmla="*/ 6234198 w 12992034"/>
              <a:gd name="connsiteY10" fmla="*/ 658914 h 5176784"/>
              <a:gd name="connsiteX11" fmla="*/ 6780318 w 12992034"/>
              <a:gd name="connsiteY11" fmla="*/ 813173 h 5176784"/>
              <a:gd name="connsiteX12" fmla="*/ 6991551 w 12992034"/>
              <a:gd name="connsiteY12" fmla="*/ 593867 h 5176784"/>
              <a:gd name="connsiteX13" fmla="*/ 7181354 w 12992034"/>
              <a:gd name="connsiteY13" fmla="*/ 519061 h 5176784"/>
              <a:gd name="connsiteX14" fmla="*/ 7486502 w 12992034"/>
              <a:gd name="connsiteY14" fmla="*/ 3094 h 5176784"/>
              <a:gd name="connsiteX15" fmla="*/ 7781108 w 12992034"/>
              <a:gd name="connsiteY15" fmla="*/ 115863 h 5176784"/>
              <a:gd name="connsiteX16" fmla="*/ 7901151 w 12992034"/>
              <a:gd name="connsiteY16" fmla="*/ 326539 h 5176784"/>
              <a:gd name="connsiteX17" fmla="*/ 8131660 w 12992034"/>
              <a:gd name="connsiteY17" fmla="*/ 597030 h 5176784"/>
              <a:gd name="connsiteX18" fmla="*/ 8253256 w 12992034"/>
              <a:gd name="connsiteY18" fmla="*/ 1023223 h 5176784"/>
              <a:gd name="connsiteX19" fmla="*/ 8413762 w 12992034"/>
              <a:gd name="connsiteY19" fmla="*/ 1194874 h 5176784"/>
              <a:gd name="connsiteX20" fmla="*/ 8595143 w 12992034"/>
              <a:gd name="connsiteY20" fmla="*/ 1453063 h 5176784"/>
              <a:gd name="connsiteX21" fmla="*/ 8706807 w 12992034"/>
              <a:gd name="connsiteY21" fmla="*/ 1487109 h 5176784"/>
              <a:gd name="connsiteX22" fmla="*/ 8790709 w 12992034"/>
              <a:gd name="connsiteY22" fmla="*/ 1618027 h 5176784"/>
              <a:gd name="connsiteX23" fmla="*/ 8960133 w 12992034"/>
              <a:gd name="connsiteY23" fmla="*/ 1522170 h 5176784"/>
              <a:gd name="connsiteX24" fmla="*/ 9298594 w 12992034"/>
              <a:gd name="connsiteY24" fmla="*/ 1452275 h 5176784"/>
              <a:gd name="connsiteX25" fmla="*/ 9997651 w 12992034"/>
              <a:gd name="connsiteY25" fmla="*/ 1391482 h 5176784"/>
              <a:gd name="connsiteX26" fmla="*/ 10436521 w 12992034"/>
              <a:gd name="connsiteY26" fmla="*/ 1145104 h 5176784"/>
              <a:gd name="connsiteX27" fmla="*/ 11441291 w 12992034"/>
              <a:gd name="connsiteY27" fmla="*/ 1622469 h 5176784"/>
              <a:gd name="connsiteX28" fmla="*/ 12457614 w 12992034"/>
              <a:gd name="connsiteY28" fmla="*/ 1283693 h 5176784"/>
              <a:gd name="connsiteX29" fmla="*/ 12757889 w 12992034"/>
              <a:gd name="connsiteY29" fmla="*/ 2053640 h 5176784"/>
              <a:gd name="connsiteX30" fmla="*/ 8956024 w 12992034"/>
              <a:gd name="connsiteY30" fmla="*/ 5176784 h 5176784"/>
              <a:gd name="connsiteX31" fmla="*/ 12049 w 12992034"/>
              <a:gd name="connsiteY31" fmla="*/ 5167259 h 5176784"/>
              <a:gd name="connsiteX32" fmla="*/ 2559 w 12992034"/>
              <a:gd name="connsiteY32" fmla="*/ 3739670 h 5176784"/>
              <a:gd name="connsiteX33" fmla="*/ 202583 w 12992034"/>
              <a:gd name="connsiteY33" fmla="*/ 3472970 h 5176784"/>
              <a:gd name="connsiteX34" fmla="*/ 458567 w 12992034"/>
              <a:gd name="connsiteY34" fmla="*/ 3558696 h 5176784"/>
              <a:gd name="connsiteX35" fmla="*/ 696691 w 12992034"/>
              <a:gd name="connsiteY35" fmla="*/ 3368196 h 5176784"/>
              <a:gd name="connsiteX36" fmla="*/ 896716 w 12992034"/>
              <a:gd name="connsiteY36" fmla="*/ 3234846 h 5176784"/>
              <a:gd name="connsiteX37" fmla="*/ 1039591 w 12992034"/>
              <a:gd name="connsiteY37" fmla="*/ 2958621 h 5176784"/>
              <a:gd name="connsiteX38" fmla="*/ 1411065 w 12992034"/>
              <a:gd name="connsiteY38" fmla="*/ 2825271 h 5176784"/>
              <a:gd name="connsiteX39" fmla="*/ 1685925 w 12992034"/>
              <a:gd name="connsiteY39" fmla="*/ 2758595 h 5176784"/>
              <a:gd name="connsiteX40" fmla="*/ 1856372 w 12992034"/>
              <a:gd name="connsiteY40" fmla="*/ 2535509 h 5176784"/>
              <a:gd name="connsiteX41" fmla="*/ 1976688 w 12992034"/>
              <a:gd name="connsiteY41" fmla="*/ 2579625 h 5176784"/>
              <a:gd name="connsiteX42" fmla="*/ 2096364 w 12992034"/>
              <a:gd name="connsiteY42" fmla="*/ 2424218 h 5176784"/>
              <a:gd name="connsiteX43" fmla="*/ 2345657 w 12992034"/>
              <a:gd name="connsiteY43" fmla="*/ 2427225 h 5176784"/>
              <a:gd name="connsiteX44" fmla="*/ 2480371 w 12992034"/>
              <a:gd name="connsiteY44" fmla="*/ 2576117 h 5176784"/>
              <a:gd name="connsiteX45" fmla="*/ 2674520 w 12992034"/>
              <a:gd name="connsiteY45" fmla="*/ 2523478 h 5176784"/>
              <a:gd name="connsiteX46" fmla="*/ 3007393 w 12992034"/>
              <a:gd name="connsiteY46" fmla="*/ 2491394 h 5176784"/>
              <a:gd name="connsiteX47" fmla="*/ 3316064 w 12992034"/>
              <a:gd name="connsiteY47" fmla="*/ 2501421 h 5176784"/>
              <a:gd name="connsiteX48" fmla="*/ 3380372 w 12992034"/>
              <a:gd name="connsiteY48" fmla="*/ 2355036 h 5176784"/>
              <a:gd name="connsiteX49" fmla="*/ 3510718 w 12992034"/>
              <a:gd name="connsiteY49" fmla="*/ 2262209 h 5176784"/>
              <a:gd name="connsiteX0" fmla="*/ 3510718 w 13437613"/>
              <a:gd name="connsiteY0" fmla="*/ 2262209 h 5176784"/>
              <a:gd name="connsiteX1" fmla="*/ 3834130 w 13437613"/>
              <a:gd name="connsiteY1" fmla="*/ 2072099 h 5176784"/>
              <a:gd name="connsiteX2" fmla="*/ 4068538 w 13437613"/>
              <a:gd name="connsiteY2" fmla="*/ 1827005 h 5176784"/>
              <a:gd name="connsiteX3" fmla="*/ 4447871 w 13437613"/>
              <a:gd name="connsiteY3" fmla="*/ 1876613 h 5176784"/>
              <a:gd name="connsiteX4" fmla="*/ 4932915 w 13437613"/>
              <a:gd name="connsiteY4" fmla="*/ 1682629 h 5176784"/>
              <a:gd name="connsiteX5" fmla="*/ 5055885 w 13437613"/>
              <a:gd name="connsiteY5" fmla="*/ 1691331 h 5176784"/>
              <a:gd name="connsiteX6" fmla="*/ 5262183 w 13437613"/>
              <a:gd name="connsiteY6" fmla="*/ 1399309 h 5176784"/>
              <a:gd name="connsiteX7" fmla="*/ 5527059 w 13437613"/>
              <a:gd name="connsiteY7" fmla="*/ 1825145 h 5176784"/>
              <a:gd name="connsiteX8" fmla="*/ 5685000 w 13437613"/>
              <a:gd name="connsiteY8" fmla="*/ 1261080 h 5176784"/>
              <a:gd name="connsiteX9" fmla="*/ 6111999 w 13437613"/>
              <a:gd name="connsiteY9" fmla="*/ 987875 h 5176784"/>
              <a:gd name="connsiteX10" fmla="*/ 6234198 w 13437613"/>
              <a:gd name="connsiteY10" fmla="*/ 658914 h 5176784"/>
              <a:gd name="connsiteX11" fmla="*/ 6780318 w 13437613"/>
              <a:gd name="connsiteY11" fmla="*/ 813173 h 5176784"/>
              <a:gd name="connsiteX12" fmla="*/ 6991551 w 13437613"/>
              <a:gd name="connsiteY12" fmla="*/ 593867 h 5176784"/>
              <a:gd name="connsiteX13" fmla="*/ 7181354 w 13437613"/>
              <a:gd name="connsiteY13" fmla="*/ 519061 h 5176784"/>
              <a:gd name="connsiteX14" fmla="*/ 7486502 w 13437613"/>
              <a:gd name="connsiteY14" fmla="*/ 3094 h 5176784"/>
              <a:gd name="connsiteX15" fmla="*/ 7781108 w 13437613"/>
              <a:gd name="connsiteY15" fmla="*/ 115863 h 5176784"/>
              <a:gd name="connsiteX16" fmla="*/ 7901151 w 13437613"/>
              <a:gd name="connsiteY16" fmla="*/ 326539 h 5176784"/>
              <a:gd name="connsiteX17" fmla="*/ 8131660 w 13437613"/>
              <a:gd name="connsiteY17" fmla="*/ 597030 h 5176784"/>
              <a:gd name="connsiteX18" fmla="*/ 8253256 w 13437613"/>
              <a:gd name="connsiteY18" fmla="*/ 1023223 h 5176784"/>
              <a:gd name="connsiteX19" fmla="*/ 8413762 w 13437613"/>
              <a:gd name="connsiteY19" fmla="*/ 1194874 h 5176784"/>
              <a:gd name="connsiteX20" fmla="*/ 8595143 w 13437613"/>
              <a:gd name="connsiteY20" fmla="*/ 1453063 h 5176784"/>
              <a:gd name="connsiteX21" fmla="*/ 8706807 w 13437613"/>
              <a:gd name="connsiteY21" fmla="*/ 1487109 h 5176784"/>
              <a:gd name="connsiteX22" fmla="*/ 8790709 w 13437613"/>
              <a:gd name="connsiteY22" fmla="*/ 1618027 h 5176784"/>
              <a:gd name="connsiteX23" fmla="*/ 8960133 w 13437613"/>
              <a:gd name="connsiteY23" fmla="*/ 1522170 h 5176784"/>
              <a:gd name="connsiteX24" fmla="*/ 9298594 w 13437613"/>
              <a:gd name="connsiteY24" fmla="*/ 1452275 h 5176784"/>
              <a:gd name="connsiteX25" fmla="*/ 9997651 w 13437613"/>
              <a:gd name="connsiteY25" fmla="*/ 1391482 h 5176784"/>
              <a:gd name="connsiteX26" fmla="*/ 10436521 w 13437613"/>
              <a:gd name="connsiteY26" fmla="*/ 1145104 h 5176784"/>
              <a:gd name="connsiteX27" fmla="*/ 11441291 w 13437613"/>
              <a:gd name="connsiteY27" fmla="*/ 1622469 h 5176784"/>
              <a:gd name="connsiteX28" fmla="*/ 12457614 w 13437613"/>
              <a:gd name="connsiteY28" fmla="*/ 1283693 h 5176784"/>
              <a:gd name="connsiteX29" fmla="*/ 13277604 w 13437613"/>
              <a:gd name="connsiteY29" fmla="*/ 1098909 h 5176784"/>
              <a:gd name="connsiteX30" fmla="*/ 8956024 w 13437613"/>
              <a:gd name="connsiteY30" fmla="*/ 5176784 h 5176784"/>
              <a:gd name="connsiteX31" fmla="*/ 12049 w 13437613"/>
              <a:gd name="connsiteY31" fmla="*/ 5167259 h 5176784"/>
              <a:gd name="connsiteX32" fmla="*/ 2559 w 13437613"/>
              <a:gd name="connsiteY32" fmla="*/ 3739670 h 5176784"/>
              <a:gd name="connsiteX33" fmla="*/ 202583 w 13437613"/>
              <a:gd name="connsiteY33" fmla="*/ 3472970 h 5176784"/>
              <a:gd name="connsiteX34" fmla="*/ 458567 w 13437613"/>
              <a:gd name="connsiteY34" fmla="*/ 3558696 h 5176784"/>
              <a:gd name="connsiteX35" fmla="*/ 696691 w 13437613"/>
              <a:gd name="connsiteY35" fmla="*/ 3368196 h 5176784"/>
              <a:gd name="connsiteX36" fmla="*/ 896716 w 13437613"/>
              <a:gd name="connsiteY36" fmla="*/ 3234846 h 5176784"/>
              <a:gd name="connsiteX37" fmla="*/ 1039591 w 13437613"/>
              <a:gd name="connsiteY37" fmla="*/ 2958621 h 5176784"/>
              <a:gd name="connsiteX38" fmla="*/ 1411065 w 13437613"/>
              <a:gd name="connsiteY38" fmla="*/ 2825271 h 5176784"/>
              <a:gd name="connsiteX39" fmla="*/ 1685925 w 13437613"/>
              <a:gd name="connsiteY39" fmla="*/ 2758595 h 5176784"/>
              <a:gd name="connsiteX40" fmla="*/ 1856372 w 13437613"/>
              <a:gd name="connsiteY40" fmla="*/ 2535509 h 5176784"/>
              <a:gd name="connsiteX41" fmla="*/ 1976688 w 13437613"/>
              <a:gd name="connsiteY41" fmla="*/ 2579625 h 5176784"/>
              <a:gd name="connsiteX42" fmla="*/ 2096364 w 13437613"/>
              <a:gd name="connsiteY42" fmla="*/ 2424218 h 5176784"/>
              <a:gd name="connsiteX43" fmla="*/ 2345657 w 13437613"/>
              <a:gd name="connsiteY43" fmla="*/ 2427225 h 5176784"/>
              <a:gd name="connsiteX44" fmla="*/ 2480371 w 13437613"/>
              <a:gd name="connsiteY44" fmla="*/ 2576117 h 5176784"/>
              <a:gd name="connsiteX45" fmla="*/ 2674520 w 13437613"/>
              <a:gd name="connsiteY45" fmla="*/ 2523478 h 5176784"/>
              <a:gd name="connsiteX46" fmla="*/ 3007393 w 13437613"/>
              <a:gd name="connsiteY46" fmla="*/ 2491394 h 5176784"/>
              <a:gd name="connsiteX47" fmla="*/ 3316064 w 13437613"/>
              <a:gd name="connsiteY47" fmla="*/ 2501421 h 5176784"/>
              <a:gd name="connsiteX48" fmla="*/ 3380372 w 13437613"/>
              <a:gd name="connsiteY48" fmla="*/ 2355036 h 5176784"/>
              <a:gd name="connsiteX49" fmla="*/ 3510718 w 13437613"/>
              <a:gd name="connsiteY49" fmla="*/ 2262209 h 5176784"/>
              <a:gd name="connsiteX0" fmla="*/ 3510718 w 13277603"/>
              <a:gd name="connsiteY0" fmla="*/ 2262209 h 5176784"/>
              <a:gd name="connsiteX1" fmla="*/ 3834130 w 13277603"/>
              <a:gd name="connsiteY1" fmla="*/ 2072099 h 5176784"/>
              <a:gd name="connsiteX2" fmla="*/ 4068538 w 13277603"/>
              <a:gd name="connsiteY2" fmla="*/ 1827005 h 5176784"/>
              <a:gd name="connsiteX3" fmla="*/ 4447871 w 13277603"/>
              <a:gd name="connsiteY3" fmla="*/ 1876613 h 5176784"/>
              <a:gd name="connsiteX4" fmla="*/ 4932915 w 13277603"/>
              <a:gd name="connsiteY4" fmla="*/ 1682629 h 5176784"/>
              <a:gd name="connsiteX5" fmla="*/ 5055885 w 13277603"/>
              <a:gd name="connsiteY5" fmla="*/ 1691331 h 5176784"/>
              <a:gd name="connsiteX6" fmla="*/ 5262183 w 13277603"/>
              <a:gd name="connsiteY6" fmla="*/ 1399309 h 5176784"/>
              <a:gd name="connsiteX7" fmla="*/ 5527059 w 13277603"/>
              <a:gd name="connsiteY7" fmla="*/ 1825145 h 5176784"/>
              <a:gd name="connsiteX8" fmla="*/ 5685000 w 13277603"/>
              <a:gd name="connsiteY8" fmla="*/ 1261080 h 5176784"/>
              <a:gd name="connsiteX9" fmla="*/ 6111999 w 13277603"/>
              <a:gd name="connsiteY9" fmla="*/ 987875 h 5176784"/>
              <a:gd name="connsiteX10" fmla="*/ 6234198 w 13277603"/>
              <a:gd name="connsiteY10" fmla="*/ 658914 h 5176784"/>
              <a:gd name="connsiteX11" fmla="*/ 6780318 w 13277603"/>
              <a:gd name="connsiteY11" fmla="*/ 813173 h 5176784"/>
              <a:gd name="connsiteX12" fmla="*/ 6991551 w 13277603"/>
              <a:gd name="connsiteY12" fmla="*/ 593867 h 5176784"/>
              <a:gd name="connsiteX13" fmla="*/ 7181354 w 13277603"/>
              <a:gd name="connsiteY13" fmla="*/ 519061 h 5176784"/>
              <a:gd name="connsiteX14" fmla="*/ 7486502 w 13277603"/>
              <a:gd name="connsiteY14" fmla="*/ 3094 h 5176784"/>
              <a:gd name="connsiteX15" fmla="*/ 7781108 w 13277603"/>
              <a:gd name="connsiteY15" fmla="*/ 115863 h 5176784"/>
              <a:gd name="connsiteX16" fmla="*/ 7901151 w 13277603"/>
              <a:gd name="connsiteY16" fmla="*/ 326539 h 5176784"/>
              <a:gd name="connsiteX17" fmla="*/ 8131660 w 13277603"/>
              <a:gd name="connsiteY17" fmla="*/ 597030 h 5176784"/>
              <a:gd name="connsiteX18" fmla="*/ 8253256 w 13277603"/>
              <a:gd name="connsiteY18" fmla="*/ 1023223 h 5176784"/>
              <a:gd name="connsiteX19" fmla="*/ 8413762 w 13277603"/>
              <a:gd name="connsiteY19" fmla="*/ 1194874 h 5176784"/>
              <a:gd name="connsiteX20" fmla="*/ 8595143 w 13277603"/>
              <a:gd name="connsiteY20" fmla="*/ 1453063 h 5176784"/>
              <a:gd name="connsiteX21" fmla="*/ 8706807 w 13277603"/>
              <a:gd name="connsiteY21" fmla="*/ 1487109 h 5176784"/>
              <a:gd name="connsiteX22" fmla="*/ 8790709 w 13277603"/>
              <a:gd name="connsiteY22" fmla="*/ 1618027 h 5176784"/>
              <a:gd name="connsiteX23" fmla="*/ 8960133 w 13277603"/>
              <a:gd name="connsiteY23" fmla="*/ 1522170 h 5176784"/>
              <a:gd name="connsiteX24" fmla="*/ 9298594 w 13277603"/>
              <a:gd name="connsiteY24" fmla="*/ 1452275 h 5176784"/>
              <a:gd name="connsiteX25" fmla="*/ 9997651 w 13277603"/>
              <a:gd name="connsiteY25" fmla="*/ 1391482 h 5176784"/>
              <a:gd name="connsiteX26" fmla="*/ 10436521 w 13277603"/>
              <a:gd name="connsiteY26" fmla="*/ 1145104 h 5176784"/>
              <a:gd name="connsiteX27" fmla="*/ 11441291 w 13277603"/>
              <a:gd name="connsiteY27" fmla="*/ 1622469 h 5176784"/>
              <a:gd name="connsiteX28" fmla="*/ 12457614 w 13277603"/>
              <a:gd name="connsiteY28" fmla="*/ 1283693 h 5176784"/>
              <a:gd name="connsiteX29" fmla="*/ 13277604 w 13277603"/>
              <a:gd name="connsiteY29" fmla="*/ 1098909 h 5176784"/>
              <a:gd name="connsiteX30" fmla="*/ 8956024 w 13277603"/>
              <a:gd name="connsiteY30" fmla="*/ 5176784 h 5176784"/>
              <a:gd name="connsiteX31" fmla="*/ 12049 w 13277603"/>
              <a:gd name="connsiteY31" fmla="*/ 5167259 h 5176784"/>
              <a:gd name="connsiteX32" fmla="*/ 2559 w 13277603"/>
              <a:gd name="connsiteY32" fmla="*/ 3739670 h 5176784"/>
              <a:gd name="connsiteX33" fmla="*/ 202583 w 13277603"/>
              <a:gd name="connsiteY33" fmla="*/ 3472970 h 5176784"/>
              <a:gd name="connsiteX34" fmla="*/ 458567 w 13277603"/>
              <a:gd name="connsiteY34" fmla="*/ 3558696 h 5176784"/>
              <a:gd name="connsiteX35" fmla="*/ 696691 w 13277603"/>
              <a:gd name="connsiteY35" fmla="*/ 3368196 h 5176784"/>
              <a:gd name="connsiteX36" fmla="*/ 896716 w 13277603"/>
              <a:gd name="connsiteY36" fmla="*/ 3234846 h 5176784"/>
              <a:gd name="connsiteX37" fmla="*/ 1039591 w 13277603"/>
              <a:gd name="connsiteY37" fmla="*/ 2958621 h 5176784"/>
              <a:gd name="connsiteX38" fmla="*/ 1411065 w 13277603"/>
              <a:gd name="connsiteY38" fmla="*/ 2825271 h 5176784"/>
              <a:gd name="connsiteX39" fmla="*/ 1685925 w 13277603"/>
              <a:gd name="connsiteY39" fmla="*/ 2758595 h 5176784"/>
              <a:gd name="connsiteX40" fmla="*/ 1856372 w 13277603"/>
              <a:gd name="connsiteY40" fmla="*/ 2535509 h 5176784"/>
              <a:gd name="connsiteX41" fmla="*/ 1976688 w 13277603"/>
              <a:gd name="connsiteY41" fmla="*/ 2579625 h 5176784"/>
              <a:gd name="connsiteX42" fmla="*/ 2096364 w 13277603"/>
              <a:gd name="connsiteY42" fmla="*/ 2424218 h 5176784"/>
              <a:gd name="connsiteX43" fmla="*/ 2345657 w 13277603"/>
              <a:gd name="connsiteY43" fmla="*/ 2427225 h 5176784"/>
              <a:gd name="connsiteX44" fmla="*/ 2480371 w 13277603"/>
              <a:gd name="connsiteY44" fmla="*/ 2576117 h 5176784"/>
              <a:gd name="connsiteX45" fmla="*/ 2674520 w 13277603"/>
              <a:gd name="connsiteY45" fmla="*/ 2523478 h 5176784"/>
              <a:gd name="connsiteX46" fmla="*/ 3007393 w 13277603"/>
              <a:gd name="connsiteY46" fmla="*/ 2491394 h 5176784"/>
              <a:gd name="connsiteX47" fmla="*/ 3316064 w 13277603"/>
              <a:gd name="connsiteY47" fmla="*/ 2501421 h 5176784"/>
              <a:gd name="connsiteX48" fmla="*/ 3380372 w 13277603"/>
              <a:gd name="connsiteY48" fmla="*/ 2355036 h 5176784"/>
              <a:gd name="connsiteX49" fmla="*/ 3510718 w 13277603"/>
              <a:gd name="connsiteY49" fmla="*/ 2262209 h 5176784"/>
              <a:gd name="connsiteX0" fmla="*/ 3510718 w 13353605"/>
              <a:gd name="connsiteY0" fmla="*/ 2262209 h 5176784"/>
              <a:gd name="connsiteX1" fmla="*/ 3834130 w 13353605"/>
              <a:gd name="connsiteY1" fmla="*/ 2072099 h 5176784"/>
              <a:gd name="connsiteX2" fmla="*/ 4068538 w 13353605"/>
              <a:gd name="connsiteY2" fmla="*/ 1827005 h 5176784"/>
              <a:gd name="connsiteX3" fmla="*/ 4447871 w 13353605"/>
              <a:gd name="connsiteY3" fmla="*/ 1876613 h 5176784"/>
              <a:gd name="connsiteX4" fmla="*/ 4932915 w 13353605"/>
              <a:gd name="connsiteY4" fmla="*/ 1682629 h 5176784"/>
              <a:gd name="connsiteX5" fmla="*/ 5055885 w 13353605"/>
              <a:gd name="connsiteY5" fmla="*/ 1691331 h 5176784"/>
              <a:gd name="connsiteX6" fmla="*/ 5262183 w 13353605"/>
              <a:gd name="connsiteY6" fmla="*/ 1399309 h 5176784"/>
              <a:gd name="connsiteX7" fmla="*/ 5527059 w 13353605"/>
              <a:gd name="connsiteY7" fmla="*/ 1825145 h 5176784"/>
              <a:gd name="connsiteX8" fmla="*/ 5685000 w 13353605"/>
              <a:gd name="connsiteY8" fmla="*/ 1261080 h 5176784"/>
              <a:gd name="connsiteX9" fmla="*/ 6111999 w 13353605"/>
              <a:gd name="connsiteY9" fmla="*/ 987875 h 5176784"/>
              <a:gd name="connsiteX10" fmla="*/ 6234198 w 13353605"/>
              <a:gd name="connsiteY10" fmla="*/ 658914 h 5176784"/>
              <a:gd name="connsiteX11" fmla="*/ 6780318 w 13353605"/>
              <a:gd name="connsiteY11" fmla="*/ 813173 h 5176784"/>
              <a:gd name="connsiteX12" fmla="*/ 6991551 w 13353605"/>
              <a:gd name="connsiteY12" fmla="*/ 593867 h 5176784"/>
              <a:gd name="connsiteX13" fmla="*/ 7181354 w 13353605"/>
              <a:gd name="connsiteY13" fmla="*/ 519061 h 5176784"/>
              <a:gd name="connsiteX14" fmla="*/ 7486502 w 13353605"/>
              <a:gd name="connsiteY14" fmla="*/ 3094 h 5176784"/>
              <a:gd name="connsiteX15" fmla="*/ 7781108 w 13353605"/>
              <a:gd name="connsiteY15" fmla="*/ 115863 h 5176784"/>
              <a:gd name="connsiteX16" fmla="*/ 7901151 w 13353605"/>
              <a:gd name="connsiteY16" fmla="*/ 326539 h 5176784"/>
              <a:gd name="connsiteX17" fmla="*/ 8131660 w 13353605"/>
              <a:gd name="connsiteY17" fmla="*/ 597030 h 5176784"/>
              <a:gd name="connsiteX18" fmla="*/ 8253256 w 13353605"/>
              <a:gd name="connsiteY18" fmla="*/ 1023223 h 5176784"/>
              <a:gd name="connsiteX19" fmla="*/ 8413762 w 13353605"/>
              <a:gd name="connsiteY19" fmla="*/ 1194874 h 5176784"/>
              <a:gd name="connsiteX20" fmla="*/ 8595143 w 13353605"/>
              <a:gd name="connsiteY20" fmla="*/ 1453063 h 5176784"/>
              <a:gd name="connsiteX21" fmla="*/ 8706807 w 13353605"/>
              <a:gd name="connsiteY21" fmla="*/ 1487109 h 5176784"/>
              <a:gd name="connsiteX22" fmla="*/ 8790709 w 13353605"/>
              <a:gd name="connsiteY22" fmla="*/ 1618027 h 5176784"/>
              <a:gd name="connsiteX23" fmla="*/ 8960133 w 13353605"/>
              <a:gd name="connsiteY23" fmla="*/ 1522170 h 5176784"/>
              <a:gd name="connsiteX24" fmla="*/ 9298594 w 13353605"/>
              <a:gd name="connsiteY24" fmla="*/ 1452275 h 5176784"/>
              <a:gd name="connsiteX25" fmla="*/ 9997651 w 13353605"/>
              <a:gd name="connsiteY25" fmla="*/ 1391482 h 5176784"/>
              <a:gd name="connsiteX26" fmla="*/ 10436521 w 13353605"/>
              <a:gd name="connsiteY26" fmla="*/ 1145104 h 5176784"/>
              <a:gd name="connsiteX27" fmla="*/ 11441291 w 13353605"/>
              <a:gd name="connsiteY27" fmla="*/ 1622469 h 5176784"/>
              <a:gd name="connsiteX28" fmla="*/ 12457614 w 13353605"/>
              <a:gd name="connsiteY28" fmla="*/ 1283693 h 5176784"/>
              <a:gd name="connsiteX29" fmla="*/ 13277604 w 13353605"/>
              <a:gd name="connsiteY29" fmla="*/ 1098909 h 5176784"/>
              <a:gd name="connsiteX30" fmla="*/ 8956024 w 13353605"/>
              <a:gd name="connsiteY30" fmla="*/ 5176784 h 5176784"/>
              <a:gd name="connsiteX31" fmla="*/ 12049 w 13353605"/>
              <a:gd name="connsiteY31" fmla="*/ 5167259 h 5176784"/>
              <a:gd name="connsiteX32" fmla="*/ 2559 w 13353605"/>
              <a:gd name="connsiteY32" fmla="*/ 3739670 h 5176784"/>
              <a:gd name="connsiteX33" fmla="*/ 202583 w 13353605"/>
              <a:gd name="connsiteY33" fmla="*/ 3472970 h 5176784"/>
              <a:gd name="connsiteX34" fmla="*/ 458567 w 13353605"/>
              <a:gd name="connsiteY34" fmla="*/ 3558696 h 5176784"/>
              <a:gd name="connsiteX35" fmla="*/ 696691 w 13353605"/>
              <a:gd name="connsiteY35" fmla="*/ 3368196 h 5176784"/>
              <a:gd name="connsiteX36" fmla="*/ 896716 w 13353605"/>
              <a:gd name="connsiteY36" fmla="*/ 3234846 h 5176784"/>
              <a:gd name="connsiteX37" fmla="*/ 1039591 w 13353605"/>
              <a:gd name="connsiteY37" fmla="*/ 2958621 h 5176784"/>
              <a:gd name="connsiteX38" fmla="*/ 1411065 w 13353605"/>
              <a:gd name="connsiteY38" fmla="*/ 2825271 h 5176784"/>
              <a:gd name="connsiteX39" fmla="*/ 1685925 w 13353605"/>
              <a:gd name="connsiteY39" fmla="*/ 2758595 h 5176784"/>
              <a:gd name="connsiteX40" fmla="*/ 1856372 w 13353605"/>
              <a:gd name="connsiteY40" fmla="*/ 2535509 h 5176784"/>
              <a:gd name="connsiteX41" fmla="*/ 1976688 w 13353605"/>
              <a:gd name="connsiteY41" fmla="*/ 2579625 h 5176784"/>
              <a:gd name="connsiteX42" fmla="*/ 2096364 w 13353605"/>
              <a:gd name="connsiteY42" fmla="*/ 2424218 h 5176784"/>
              <a:gd name="connsiteX43" fmla="*/ 2345657 w 13353605"/>
              <a:gd name="connsiteY43" fmla="*/ 2427225 h 5176784"/>
              <a:gd name="connsiteX44" fmla="*/ 2480371 w 13353605"/>
              <a:gd name="connsiteY44" fmla="*/ 2576117 h 5176784"/>
              <a:gd name="connsiteX45" fmla="*/ 2674520 w 13353605"/>
              <a:gd name="connsiteY45" fmla="*/ 2523478 h 5176784"/>
              <a:gd name="connsiteX46" fmla="*/ 3007393 w 13353605"/>
              <a:gd name="connsiteY46" fmla="*/ 2491394 h 5176784"/>
              <a:gd name="connsiteX47" fmla="*/ 3316064 w 13353605"/>
              <a:gd name="connsiteY47" fmla="*/ 2501421 h 5176784"/>
              <a:gd name="connsiteX48" fmla="*/ 3380372 w 13353605"/>
              <a:gd name="connsiteY48" fmla="*/ 2355036 h 5176784"/>
              <a:gd name="connsiteX49" fmla="*/ 3510718 w 13353605"/>
              <a:gd name="connsiteY49" fmla="*/ 2262209 h 5176784"/>
              <a:gd name="connsiteX0" fmla="*/ 3510718 w 15864145"/>
              <a:gd name="connsiteY0" fmla="*/ 2262209 h 5167257"/>
              <a:gd name="connsiteX1" fmla="*/ 3834130 w 15864145"/>
              <a:gd name="connsiteY1" fmla="*/ 2072099 h 5167257"/>
              <a:gd name="connsiteX2" fmla="*/ 4068538 w 15864145"/>
              <a:gd name="connsiteY2" fmla="*/ 1827005 h 5167257"/>
              <a:gd name="connsiteX3" fmla="*/ 4447871 w 15864145"/>
              <a:gd name="connsiteY3" fmla="*/ 1876613 h 5167257"/>
              <a:gd name="connsiteX4" fmla="*/ 4932915 w 15864145"/>
              <a:gd name="connsiteY4" fmla="*/ 1682629 h 5167257"/>
              <a:gd name="connsiteX5" fmla="*/ 5055885 w 15864145"/>
              <a:gd name="connsiteY5" fmla="*/ 1691331 h 5167257"/>
              <a:gd name="connsiteX6" fmla="*/ 5262183 w 15864145"/>
              <a:gd name="connsiteY6" fmla="*/ 1399309 h 5167257"/>
              <a:gd name="connsiteX7" fmla="*/ 5527059 w 15864145"/>
              <a:gd name="connsiteY7" fmla="*/ 1825145 h 5167257"/>
              <a:gd name="connsiteX8" fmla="*/ 5685000 w 15864145"/>
              <a:gd name="connsiteY8" fmla="*/ 1261080 h 5167257"/>
              <a:gd name="connsiteX9" fmla="*/ 6111999 w 15864145"/>
              <a:gd name="connsiteY9" fmla="*/ 987875 h 5167257"/>
              <a:gd name="connsiteX10" fmla="*/ 6234198 w 15864145"/>
              <a:gd name="connsiteY10" fmla="*/ 658914 h 5167257"/>
              <a:gd name="connsiteX11" fmla="*/ 6780318 w 15864145"/>
              <a:gd name="connsiteY11" fmla="*/ 813173 h 5167257"/>
              <a:gd name="connsiteX12" fmla="*/ 6991551 w 15864145"/>
              <a:gd name="connsiteY12" fmla="*/ 593867 h 5167257"/>
              <a:gd name="connsiteX13" fmla="*/ 7181354 w 15864145"/>
              <a:gd name="connsiteY13" fmla="*/ 519061 h 5167257"/>
              <a:gd name="connsiteX14" fmla="*/ 7486502 w 15864145"/>
              <a:gd name="connsiteY14" fmla="*/ 3094 h 5167257"/>
              <a:gd name="connsiteX15" fmla="*/ 7781108 w 15864145"/>
              <a:gd name="connsiteY15" fmla="*/ 115863 h 5167257"/>
              <a:gd name="connsiteX16" fmla="*/ 7901151 w 15864145"/>
              <a:gd name="connsiteY16" fmla="*/ 326539 h 5167257"/>
              <a:gd name="connsiteX17" fmla="*/ 8131660 w 15864145"/>
              <a:gd name="connsiteY17" fmla="*/ 597030 h 5167257"/>
              <a:gd name="connsiteX18" fmla="*/ 8253256 w 15864145"/>
              <a:gd name="connsiteY18" fmla="*/ 1023223 h 5167257"/>
              <a:gd name="connsiteX19" fmla="*/ 8413762 w 15864145"/>
              <a:gd name="connsiteY19" fmla="*/ 1194874 h 5167257"/>
              <a:gd name="connsiteX20" fmla="*/ 8595143 w 15864145"/>
              <a:gd name="connsiteY20" fmla="*/ 1453063 h 5167257"/>
              <a:gd name="connsiteX21" fmla="*/ 8706807 w 15864145"/>
              <a:gd name="connsiteY21" fmla="*/ 1487109 h 5167257"/>
              <a:gd name="connsiteX22" fmla="*/ 8790709 w 15864145"/>
              <a:gd name="connsiteY22" fmla="*/ 1618027 h 5167257"/>
              <a:gd name="connsiteX23" fmla="*/ 8960133 w 15864145"/>
              <a:gd name="connsiteY23" fmla="*/ 1522170 h 5167257"/>
              <a:gd name="connsiteX24" fmla="*/ 9298594 w 15864145"/>
              <a:gd name="connsiteY24" fmla="*/ 1452275 h 5167257"/>
              <a:gd name="connsiteX25" fmla="*/ 9997651 w 15864145"/>
              <a:gd name="connsiteY25" fmla="*/ 1391482 h 5167257"/>
              <a:gd name="connsiteX26" fmla="*/ 10436521 w 15864145"/>
              <a:gd name="connsiteY26" fmla="*/ 1145104 h 5167257"/>
              <a:gd name="connsiteX27" fmla="*/ 11441291 w 15864145"/>
              <a:gd name="connsiteY27" fmla="*/ 1622469 h 5167257"/>
              <a:gd name="connsiteX28" fmla="*/ 12457614 w 15864145"/>
              <a:gd name="connsiteY28" fmla="*/ 1283693 h 5167257"/>
              <a:gd name="connsiteX29" fmla="*/ 13277604 w 15864145"/>
              <a:gd name="connsiteY29" fmla="*/ 1098909 h 5167257"/>
              <a:gd name="connsiteX30" fmla="*/ 15181025 w 15864145"/>
              <a:gd name="connsiteY30" fmla="*/ 5161384 h 5167257"/>
              <a:gd name="connsiteX31" fmla="*/ 12049 w 15864145"/>
              <a:gd name="connsiteY31" fmla="*/ 5167259 h 5167257"/>
              <a:gd name="connsiteX32" fmla="*/ 2559 w 15864145"/>
              <a:gd name="connsiteY32" fmla="*/ 3739670 h 5167257"/>
              <a:gd name="connsiteX33" fmla="*/ 202583 w 15864145"/>
              <a:gd name="connsiteY33" fmla="*/ 3472970 h 5167257"/>
              <a:gd name="connsiteX34" fmla="*/ 458567 w 15864145"/>
              <a:gd name="connsiteY34" fmla="*/ 3558696 h 5167257"/>
              <a:gd name="connsiteX35" fmla="*/ 696691 w 15864145"/>
              <a:gd name="connsiteY35" fmla="*/ 3368196 h 5167257"/>
              <a:gd name="connsiteX36" fmla="*/ 896716 w 15864145"/>
              <a:gd name="connsiteY36" fmla="*/ 3234846 h 5167257"/>
              <a:gd name="connsiteX37" fmla="*/ 1039591 w 15864145"/>
              <a:gd name="connsiteY37" fmla="*/ 2958621 h 5167257"/>
              <a:gd name="connsiteX38" fmla="*/ 1411065 w 15864145"/>
              <a:gd name="connsiteY38" fmla="*/ 2825271 h 5167257"/>
              <a:gd name="connsiteX39" fmla="*/ 1685925 w 15864145"/>
              <a:gd name="connsiteY39" fmla="*/ 2758595 h 5167257"/>
              <a:gd name="connsiteX40" fmla="*/ 1856372 w 15864145"/>
              <a:gd name="connsiteY40" fmla="*/ 2535509 h 5167257"/>
              <a:gd name="connsiteX41" fmla="*/ 1976688 w 15864145"/>
              <a:gd name="connsiteY41" fmla="*/ 2579625 h 5167257"/>
              <a:gd name="connsiteX42" fmla="*/ 2096364 w 15864145"/>
              <a:gd name="connsiteY42" fmla="*/ 2424218 h 5167257"/>
              <a:gd name="connsiteX43" fmla="*/ 2345657 w 15864145"/>
              <a:gd name="connsiteY43" fmla="*/ 2427225 h 5167257"/>
              <a:gd name="connsiteX44" fmla="*/ 2480371 w 15864145"/>
              <a:gd name="connsiteY44" fmla="*/ 2576117 h 5167257"/>
              <a:gd name="connsiteX45" fmla="*/ 2674520 w 15864145"/>
              <a:gd name="connsiteY45" fmla="*/ 2523478 h 5167257"/>
              <a:gd name="connsiteX46" fmla="*/ 3007393 w 15864145"/>
              <a:gd name="connsiteY46" fmla="*/ 2491394 h 5167257"/>
              <a:gd name="connsiteX47" fmla="*/ 3316064 w 15864145"/>
              <a:gd name="connsiteY47" fmla="*/ 2501421 h 5167257"/>
              <a:gd name="connsiteX48" fmla="*/ 3380372 w 15864145"/>
              <a:gd name="connsiteY48" fmla="*/ 2355036 h 5167257"/>
              <a:gd name="connsiteX49" fmla="*/ 3510718 w 15864145"/>
              <a:gd name="connsiteY49" fmla="*/ 2262209 h 5167257"/>
              <a:gd name="connsiteX0" fmla="*/ 3510718 w 30725011"/>
              <a:gd name="connsiteY0" fmla="*/ 2262209 h 5167257"/>
              <a:gd name="connsiteX1" fmla="*/ 3834130 w 30725011"/>
              <a:gd name="connsiteY1" fmla="*/ 2072099 h 5167257"/>
              <a:gd name="connsiteX2" fmla="*/ 4068538 w 30725011"/>
              <a:gd name="connsiteY2" fmla="*/ 1827005 h 5167257"/>
              <a:gd name="connsiteX3" fmla="*/ 4447871 w 30725011"/>
              <a:gd name="connsiteY3" fmla="*/ 1876613 h 5167257"/>
              <a:gd name="connsiteX4" fmla="*/ 4932915 w 30725011"/>
              <a:gd name="connsiteY4" fmla="*/ 1682629 h 5167257"/>
              <a:gd name="connsiteX5" fmla="*/ 5055885 w 30725011"/>
              <a:gd name="connsiteY5" fmla="*/ 1691331 h 5167257"/>
              <a:gd name="connsiteX6" fmla="*/ 5262183 w 30725011"/>
              <a:gd name="connsiteY6" fmla="*/ 1399309 h 5167257"/>
              <a:gd name="connsiteX7" fmla="*/ 5527059 w 30725011"/>
              <a:gd name="connsiteY7" fmla="*/ 1825145 h 5167257"/>
              <a:gd name="connsiteX8" fmla="*/ 5685000 w 30725011"/>
              <a:gd name="connsiteY8" fmla="*/ 1261080 h 5167257"/>
              <a:gd name="connsiteX9" fmla="*/ 6111999 w 30725011"/>
              <a:gd name="connsiteY9" fmla="*/ 987875 h 5167257"/>
              <a:gd name="connsiteX10" fmla="*/ 6234198 w 30725011"/>
              <a:gd name="connsiteY10" fmla="*/ 658914 h 5167257"/>
              <a:gd name="connsiteX11" fmla="*/ 6780318 w 30725011"/>
              <a:gd name="connsiteY11" fmla="*/ 813173 h 5167257"/>
              <a:gd name="connsiteX12" fmla="*/ 6991551 w 30725011"/>
              <a:gd name="connsiteY12" fmla="*/ 593867 h 5167257"/>
              <a:gd name="connsiteX13" fmla="*/ 7181354 w 30725011"/>
              <a:gd name="connsiteY13" fmla="*/ 519061 h 5167257"/>
              <a:gd name="connsiteX14" fmla="*/ 7486502 w 30725011"/>
              <a:gd name="connsiteY14" fmla="*/ 3094 h 5167257"/>
              <a:gd name="connsiteX15" fmla="*/ 7781108 w 30725011"/>
              <a:gd name="connsiteY15" fmla="*/ 115863 h 5167257"/>
              <a:gd name="connsiteX16" fmla="*/ 7901151 w 30725011"/>
              <a:gd name="connsiteY16" fmla="*/ 326539 h 5167257"/>
              <a:gd name="connsiteX17" fmla="*/ 8131660 w 30725011"/>
              <a:gd name="connsiteY17" fmla="*/ 597030 h 5167257"/>
              <a:gd name="connsiteX18" fmla="*/ 8253256 w 30725011"/>
              <a:gd name="connsiteY18" fmla="*/ 1023223 h 5167257"/>
              <a:gd name="connsiteX19" fmla="*/ 8413762 w 30725011"/>
              <a:gd name="connsiteY19" fmla="*/ 1194874 h 5167257"/>
              <a:gd name="connsiteX20" fmla="*/ 8595143 w 30725011"/>
              <a:gd name="connsiteY20" fmla="*/ 1453063 h 5167257"/>
              <a:gd name="connsiteX21" fmla="*/ 8706807 w 30725011"/>
              <a:gd name="connsiteY21" fmla="*/ 1487109 h 5167257"/>
              <a:gd name="connsiteX22" fmla="*/ 8790709 w 30725011"/>
              <a:gd name="connsiteY22" fmla="*/ 1618027 h 5167257"/>
              <a:gd name="connsiteX23" fmla="*/ 8960133 w 30725011"/>
              <a:gd name="connsiteY23" fmla="*/ 1522170 h 5167257"/>
              <a:gd name="connsiteX24" fmla="*/ 9298594 w 30725011"/>
              <a:gd name="connsiteY24" fmla="*/ 1452275 h 5167257"/>
              <a:gd name="connsiteX25" fmla="*/ 9997651 w 30725011"/>
              <a:gd name="connsiteY25" fmla="*/ 1391482 h 5167257"/>
              <a:gd name="connsiteX26" fmla="*/ 10436521 w 30725011"/>
              <a:gd name="connsiteY26" fmla="*/ 1145104 h 5167257"/>
              <a:gd name="connsiteX27" fmla="*/ 11441291 w 30725011"/>
              <a:gd name="connsiteY27" fmla="*/ 1622469 h 5167257"/>
              <a:gd name="connsiteX28" fmla="*/ 12457614 w 30725011"/>
              <a:gd name="connsiteY28" fmla="*/ 1283693 h 5167257"/>
              <a:gd name="connsiteX29" fmla="*/ 13277604 w 30725011"/>
              <a:gd name="connsiteY29" fmla="*/ 1098909 h 5167257"/>
              <a:gd name="connsiteX30" fmla="*/ 30558013 w 30725011"/>
              <a:gd name="connsiteY30" fmla="*/ 5161384 h 5167257"/>
              <a:gd name="connsiteX31" fmla="*/ 12049 w 30725011"/>
              <a:gd name="connsiteY31" fmla="*/ 5167259 h 5167257"/>
              <a:gd name="connsiteX32" fmla="*/ 2559 w 30725011"/>
              <a:gd name="connsiteY32" fmla="*/ 3739670 h 5167257"/>
              <a:gd name="connsiteX33" fmla="*/ 202583 w 30725011"/>
              <a:gd name="connsiteY33" fmla="*/ 3472970 h 5167257"/>
              <a:gd name="connsiteX34" fmla="*/ 458567 w 30725011"/>
              <a:gd name="connsiteY34" fmla="*/ 3558696 h 5167257"/>
              <a:gd name="connsiteX35" fmla="*/ 696691 w 30725011"/>
              <a:gd name="connsiteY35" fmla="*/ 3368196 h 5167257"/>
              <a:gd name="connsiteX36" fmla="*/ 896716 w 30725011"/>
              <a:gd name="connsiteY36" fmla="*/ 3234846 h 5167257"/>
              <a:gd name="connsiteX37" fmla="*/ 1039591 w 30725011"/>
              <a:gd name="connsiteY37" fmla="*/ 2958621 h 5167257"/>
              <a:gd name="connsiteX38" fmla="*/ 1411065 w 30725011"/>
              <a:gd name="connsiteY38" fmla="*/ 2825271 h 5167257"/>
              <a:gd name="connsiteX39" fmla="*/ 1685925 w 30725011"/>
              <a:gd name="connsiteY39" fmla="*/ 2758595 h 5167257"/>
              <a:gd name="connsiteX40" fmla="*/ 1856372 w 30725011"/>
              <a:gd name="connsiteY40" fmla="*/ 2535509 h 5167257"/>
              <a:gd name="connsiteX41" fmla="*/ 1976688 w 30725011"/>
              <a:gd name="connsiteY41" fmla="*/ 2579625 h 5167257"/>
              <a:gd name="connsiteX42" fmla="*/ 2096364 w 30725011"/>
              <a:gd name="connsiteY42" fmla="*/ 2424218 h 5167257"/>
              <a:gd name="connsiteX43" fmla="*/ 2345657 w 30725011"/>
              <a:gd name="connsiteY43" fmla="*/ 2427225 h 5167257"/>
              <a:gd name="connsiteX44" fmla="*/ 2480371 w 30725011"/>
              <a:gd name="connsiteY44" fmla="*/ 2576117 h 5167257"/>
              <a:gd name="connsiteX45" fmla="*/ 2674520 w 30725011"/>
              <a:gd name="connsiteY45" fmla="*/ 2523478 h 5167257"/>
              <a:gd name="connsiteX46" fmla="*/ 3007393 w 30725011"/>
              <a:gd name="connsiteY46" fmla="*/ 2491394 h 5167257"/>
              <a:gd name="connsiteX47" fmla="*/ 3316064 w 30725011"/>
              <a:gd name="connsiteY47" fmla="*/ 2501421 h 5167257"/>
              <a:gd name="connsiteX48" fmla="*/ 3380372 w 30725011"/>
              <a:gd name="connsiteY48" fmla="*/ 2355036 h 5167257"/>
              <a:gd name="connsiteX49" fmla="*/ 3510718 w 30725011"/>
              <a:gd name="connsiteY49" fmla="*/ 2262209 h 5167257"/>
              <a:gd name="connsiteX0" fmla="*/ 3510718 w 30599501"/>
              <a:gd name="connsiteY0" fmla="*/ 2262209 h 5167257"/>
              <a:gd name="connsiteX1" fmla="*/ 3834130 w 30599501"/>
              <a:gd name="connsiteY1" fmla="*/ 2072099 h 5167257"/>
              <a:gd name="connsiteX2" fmla="*/ 4068538 w 30599501"/>
              <a:gd name="connsiteY2" fmla="*/ 1827005 h 5167257"/>
              <a:gd name="connsiteX3" fmla="*/ 4447871 w 30599501"/>
              <a:gd name="connsiteY3" fmla="*/ 1876613 h 5167257"/>
              <a:gd name="connsiteX4" fmla="*/ 4932915 w 30599501"/>
              <a:gd name="connsiteY4" fmla="*/ 1682629 h 5167257"/>
              <a:gd name="connsiteX5" fmla="*/ 5055885 w 30599501"/>
              <a:gd name="connsiteY5" fmla="*/ 1691331 h 5167257"/>
              <a:gd name="connsiteX6" fmla="*/ 5262183 w 30599501"/>
              <a:gd name="connsiteY6" fmla="*/ 1399309 h 5167257"/>
              <a:gd name="connsiteX7" fmla="*/ 5527059 w 30599501"/>
              <a:gd name="connsiteY7" fmla="*/ 1825145 h 5167257"/>
              <a:gd name="connsiteX8" fmla="*/ 5685000 w 30599501"/>
              <a:gd name="connsiteY8" fmla="*/ 1261080 h 5167257"/>
              <a:gd name="connsiteX9" fmla="*/ 6111999 w 30599501"/>
              <a:gd name="connsiteY9" fmla="*/ 987875 h 5167257"/>
              <a:gd name="connsiteX10" fmla="*/ 6234198 w 30599501"/>
              <a:gd name="connsiteY10" fmla="*/ 658914 h 5167257"/>
              <a:gd name="connsiteX11" fmla="*/ 6780318 w 30599501"/>
              <a:gd name="connsiteY11" fmla="*/ 813173 h 5167257"/>
              <a:gd name="connsiteX12" fmla="*/ 6991551 w 30599501"/>
              <a:gd name="connsiteY12" fmla="*/ 593867 h 5167257"/>
              <a:gd name="connsiteX13" fmla="*/ 7181354 w 30599501"/>
              <a:gd name="connsiteY13" fmla="*/ 519061 h 5167257"/>
              <a:gd name="connsiteX14" fmla="*/ 7486502 w 30599501"/>
              <a:gd name="connsiteY14" fmla="*/ 3094 h 5167257"/>
              <a:gd name="connsiteX15" fmla="*/ 7781108 w 30599501"/>
              <a:gd name="connsiteY15" fmla="*/ 115863 h 5167257"/>
              <a:gd name="connsiteX16" fmla="*/ 7901151 w 30599501"/>
              <a:gd name="connsiteY16" fmla="*/ 326539 h 5167257"/>
              <a:gd name="connsiteX17" fmla="*/ 8131660 w 30599501"/>
              <a:gd name="connsiteY17" fmla="*/ 597030 h 5167257"/>
              <a:gd name="connsiteX18" fmla="*/ 8253256 w 30599501"/>
              <a:gd name="connsiteY18" fmla="*/ 1023223 h 5167257"/>
              <a:gd name="connsiteX19" fmla="*/ 8413762 w 30599501"/>
              <a:gd name="connsiteY19" fmla="*/ 1194874 h 5167257"/>
              <a:gd name="connsiteX20" fmla="*/ 8595143 w 30599501"/>
              <a:gd name="connsiteY20" fmla="*/ 1453063 h 5167257"/>
              <a:gd name="connsiteX21" fmla="*/ 8706807 w 30599501"/>
              <a:gd name="connsiteY21" fmla="*/ 1487109 h 5167257"/>
              <a:gd name="connsiteX22" fmla="*/ 8790709 w 30599501"/>
              <a:gd name="connsiteY22" fmla="*/ 1618027 h 5167257"/>
              <a:gd name="connsiteX23" fmla="*/ 8960133 w 30599501"/>
              <a:gd name="connsiteY23" fmla="*/ 1522170 h 5167257"/>
              <a:gd name="connsiteX24" fmla="*/ 9298594 w 30599501"/>
              <a:gd name="connsiteY24" fmla="*/ 1452275 h 5167257"/>
              <a:gd name="connsiteX25" fmla="*/ 9997651 w 30599501"/>
              <a:gd name="connsiteY25" fmla="*/ 1391482 h 5167257"/>
              <a:gd name="connsiteX26" fmla="*/ 10436521 w 30599501"/>
              <a:gd name="connsiteY26" fmla="*/ 1145104 h 5167257"/>
              <a:gd name="connsiteX27" fmla="*/ 11441291 w 30599501"/>
              <a:gd name="connsiteY27" fmla="*/ 1622469 h 5167257"/>
              <a:gd name="connsiteX28" fmla="*/ 12457614 w 30599501"/>
              <a:gd name="connsiteY28" fmla="*/ 1283693 h 5167257"/>
              <a:gd name="connsiteX29" fmla="*/ 13277604 w 30599501"/>
              <a:gd name="connsiteY29" fmla="*/ 1098909 h 5167257"/>
              <a:gd name="connsiteX30" fmla="*/ 30431453 w 30599501"/>
              <a:gd name="connsiteY30" fmla="*/ 5161384 h 5167257"/>
              <a:gd name="connsiteX31" fmla="*/ 12049 w 30599501"/>
              <a:gd name="connsiteY31" fmla="*/ 5167259 h 5167257"/>
              <a:gd name="connsiteX32" fmla="*/ 2559 w 30599501"/>
              <a:gd name="connsiteY32" fmla="*/ 3739670 h 5167257"/>
              <a:gd name="connsiteX33" fmla="*/ 202583 w 30599501"/>
              <a:gd name="connsiteY33" fmla="*/ 3472970 h 5167257"/>
              <a:gd name="connsiteX34" fmla="*/ 458567 w 30599501"/>
              <a:gd name="connsiteY34" fmla="*/ 3558696 h 5167257"/>
              <a:gd name="connsiteX35" fmla="*/ 696691 w 30599501"/>
              <a:gd name="connsiteY35" fmla="*/ 3368196 h 5167257"/>
              <a:gd name="connsiteX36" fmla="*/ 896716 w 30599501"/>
              <a:gd name="connsiteY36" fmla="*/ 3234846 h 5167257"/>
              <a:gd name="connsiteX37" fmla="*/ 1039591 w 30599501"/>
              <a:gd name="connsiteY37" fmla="*/ 2958621 h 5167257"/>
              <a:gd name="connsiteX38" fmla="*/ 1411065 w 30599501"/>
              <a:gd name="connsiteY38" fmla="*/ 2825271 h 5167257"/>
              <a:gd name="connsiteX39" fmla="*/ 1685925 w 30599501"/>
              <a:gd name="connsiteY39" fmla="*/ 2758595 h 5167257"/>
              <a:gd name="connsiteX40" fmla="*/ 1856372 w 30599501"/>
              <a:gd name="connsiteY40" fmla="*/ 2535509 h 5167257"/>
              <a:gd name="connsiteX41" fmla="*/ 1976688 w 30599501"/>
              <a:gd name="connsiteY41" fmla="*/ 2579625 h 5167257"/>
              <a:gd name="connsiteX42" fmla="*/ 2096364 w 30599501"/>
              <a:gd name="connsiteY42" fmla="*/ 2424218 h 5167257"/>
              <a:gd name="connsiteX43" fmla="*/ 2345657 w 30599501"/>
              <a:gd name="connsiteY43" fmla="*/ 2427225 h 5167257"/>
              <a:gd name="connsiteX44" fmla="*/ 2480371 w 30599501"/>
              <a:gd name="connsiteY44" fmla="*/ 2576117 h 5167257"/>
              <a:gd name="connsiteX45" fmla="*/ 2674520 w 30599501"/>
              <a:gd name="connsiteY45" fmla="*/ 2523478 h 5167257"/>
              <a:gd name="connsiteX46" fmla="*/ 3007393 w 30599501"/>
              <a:gd name="connsiteY46" fmla="*/ 2491394 h 5167257"/>
              <a:gd name="connsiteX47" fmla="*/ 3316064 w 30599501"/>
              <a:gd name="connsiteY47" fmla="*/ 2501421 h 5167257"/>
              <a:gd name="connsiteX48" fmla="*/ 3380372 w 30599501"/>
              <a:gd name="connsiteY48" fmla="*/ 2355036 h 5167257"/>
              <a:gd name="connsiteX49" fmla="*/ 3510718 w 30599501"/>
              <a:gd name="connsiteY49" fmla="*/ 2262209 h 5167257"/>
              <a:gd name="connsiteX0" fmla="*/ 3510718 w 30670298"/>
              <a:gd name="connsiteY0" fmla="*/ 2262209 h 5167257"/>
              <a:gd name="connsiteX1" fmla="*/ 3834130 w 30670298"/>
              <a:gd name="connsiteY1" fmla="*/ 2072099 h 5167257"/>
              <a:gd name="connsiteX2" fmla="*/ 4068538 w 30670298"/>
              <a:gd name="connsiteY2" fmla="*/ 1827005 h 5167257"/>
              <a:gd name="connsiteX3" fmla="*/ 4447871 w 30670298"/>
              <a:gd name="connsiteY3" fmla="*/ 1876613 h 5167257"/>
              <a:gd name="connsiteX4" fmla="*/ 4932915 w 30670298"/>
              <a:gd name="connsiteY4" fmla="*/ 1682629 h 5167257"/>
              <a:gd name="connsiteX5" fmla="*/ 5055885 w 30670298"/>
              <a:gd name="connsiteY5" fmla="*/ 1691331 h 5167257"/>
              <a:gd name="connsiteX6" fmla="*/ 5262183 w 30670298"/>
              <a:gd name="connsiteY6" fmla="*/ 1399309 h 5167257"/>
              <a:gd name="connsiteX7" fmla="*/ 5527059 w 30670298"/>
              <a:gd name="connsiteY7" fmla="*/ 1825145 h 5167257"/>
              <a:gd name="connsiteX8" fmla="*/ 5685000 w 30670298"/>
              <a:gd name="connsiteY8" fmla="*/ 1261080 h 5167257"/>
              <a:gd name="connsiteX9" fmla="*/ 6111999 w 30670298"/>
              <a:gd name="connsiteY9" fmla="*/ 987875 h 5167257"/>
              <a:gd name="connsiteX10" fmla="*/ 6234198 w 30670298"/>
              <a:gd name="connsiteY10" fmla="*/ 658914 h 5167257"/>
              <a:gd name="connsiteX11" fmla="*/ 6780318 w 30670298"/>
              <a:gd name="connsiteY11" fmla="*/ 813173 h 5167257"/>
              <a:gd name="connsiteX12" fmla="*/ 6991551 w 30670298"/>
              <a:gd name="connsiteY12" fmla="*/ 593867 h 5167257"/>
              <a:gd name="connsiteX13" fmla="*/ 7181354 w 30670298"/>
              <a:gd name="connsiteY13" fmla="*/ 519061 h 5167257"/>
              <a:gd name="connsiteX14" fmla="*/ 7486502 w 30670298"/>
              <a:gd name="connsiteY14" fmla="*/ 3094 h 5167257"/>
              <a:gd name="connsiteX15" fmla="*/ 7781108 w 30670298"/>
              <a:gd name="connsiteY15" fmla="*/ 115863 h 5167257"/>
              <a:gd name="connsiteX16" fmla="*/ 7901151 w 30670298"/>
              <a:gd name="connsiteY16" fmla="*/ 326539 h 5167257"/>
              <a:gd name="connsiteX17" fmla="*/ 8131660 w 30670298"/>
              <a:gd name="connsiteY17" fmla="*/ 597030 h 5167257"/>
              <a:gd name="connsiteX18" fmla="*/ 8253256 w 30670298"/>
              <a:gd name="connsiteY18" fmla="*/ 1023223 h 5167257"/>
              <a:gd name="connsiteX19" fmla="*/ 8413762 w 30670298"/>
              <a:gd name="connsiteY19" fmla="*/ 1194874 h 5167257"/>
              <a:gd name="connsiteX20" fmla="*/ 8595143 w 30670298"/>
              <a:gd name="connsiteY20" fmla="*/ 1453063 h 5167257"/>
              <a:gd name="connsiteX21" fmla="*/ 8706807 w 30670298"/>
              <a:gd name="connsiteY21" fmla="*/ 1487109 h 5167257"/>
              <a:gd name="connsiteX22" fmla="*/ 8790709 w 30670298"/>
              <a:gd name="connsiteY22" fmla="*/ 1618027 h 5167257"/>
              <a:gd name="connsiteX23" fmla="*/ 8960133 w 30670298"/>
              <a:gd name="connsiteY23" fmla="*/ 1522170 h 5167257"/>
              <a:gd name="connsiteX24" fmla="*/ 9298594 w 30670298"/>
              <a:gd name="connsiteY24" fmla="*/ 1452275 h 5167257"/>
              <a:gd name="connsiteX25" fmla="*/ 9997651 w 30670298"/>
              <a:gd name="connsiteY25" fmla="*/ 1391482 h 5167257"/>
              <a:gd name="connsiteX26" fmla="*/ 10436521 w 30670298"/>
              <a:gd name="connsiteY26" fmla="*/ 1145104 h 5167257"/>
              <a:gd name="connsiteX27" fmla="*/ 11441291 w 30670298"/>
              <a:gd name="connsiteY27" fmla="*/ 1622469 h 5167257"/>
              <a:gd name="connsiteX28" fmla="*/ 12457614 w 30670298"/>
              <a:gd name="connsiteY28" fmla="*/ 1283693 h 5167257"/>
              <a:gd name="connsiteX29" fmla="*/ 13277604 w 30670298"/>
              <a:gd name="connsiteY29" fmla="*/ 1098909 h 5167257"/>
              <a:gd name="connsiteX30" fmla="*/ 14147914 w 30670298"/>
              <a:gd name="connsiteY30" fmla="*/ 1188703 h 5167257"/>
              <a:gd name="connsiteX31" fmla="*/ 30431453 w 30670298"/>
              <a:gd name="connsiteY31" fmla="*/ 5161384 h 5167257"/>
              <a:gd name="connsiteX32" fmla="*/ 12049 w 30670298"/>
              <a:gd name="connsiteY32" fmla="*/ 5167259 h 5167257"/>
              <a:gd name="connsiteX33" fmla="*/ 2559 w 30670298"/>
              <a:gd name="connsiteY33" fmla="*/ 3739670 h 5167257"/>
              <a:gd name="connsiteX34" fmla="*/ 202583 w 30670298"/>
              <a:gd name="connsiteY34" fmla="*/ 3472970 h 5167257"/>
              <a:gd name="connsiteX35" fmla="*/ 458567 w 30670298"/>
              <a:gd name="connsiteY35" fmla="*/ 3558696 h 5167257"/>
              <a:gd name="connsiteX36" fmla="*/ 696691 w 30670298"/>
              <a:gd name="connsiteY36" fmla="*/ 3368196 h 5167257"/>
              <a:gd name="connsiteX37" fmla="*/ 896716 w 30670298"/>
              <a:gd name="connsiteY37" fmla="*/ 3234846 h 5167257"/>
              <a:gd name="connsiteX38" fmla="*/ 1039591 w 30670298"/>
              <a:gd name="connsiteY38" fmla="*/ 2958621 h 5167257"/>
              <a:gd name="connsiteX39" fmla="*/ 1411065 w 30670298"/>
              <a:gd name="connsiteY39" fmla="*/ 2825271 h 5167257"/>
              <a:gd name="connsiteX40" fmla="*/ 1685925 w 30670298"/>
              <a:gd name="connsiteY40" fmla="*/ 2758595 h 5167257"/>
              <a:gd name="connsiteX41" fmla="*/ 1856372 w 30670298"/>
              <a:gd name="connsiteY41" fmla="*/ 2535509 h 5167257"/>
              <a:gd name="connsiteX42" fmla="*/ 1976688 w 30670298"/>
              <a:gd name="connsiteY42" fmla="*/ 2579625 h 5167257"/>
              <a:gd name="connsiteX43" fmla="*/ 2096364 w 30670298"/>
              <a:gd name="connsiteY43" fmla="*/ 2424218 h 5167257"/>
              <a:gd name="connsiteX44" fmla="*/ 2345657 w 30670298"/>
              <a:gd name="connsiteY44" fmla="*/ 2427225 h 5167257"/>
              <a:gd name="connsiteX45" fmla="*/ 2480371 w 30670298"/>
              <a:gd name="connsiteY45" fmla="*/ 2576117 h 5167257"/>
              <a:gd name="connsiteX46" fmla="*/ 2674520 w 30670298"/>
              <a:gd name="connsiteY46" fmla="*/ 2523478 h 5167257"/>
              <a:gd name="connsiteX47" fmla="*/ 3007393 w 30670298"/>
              <a:gd name="connsiteY47" fmla="*/ 2491394 h 5167257"/>
              <a:gd name="connsiteX48" fmla="*/ 3316064 w 30670298"/>
              <a:gd name="connsiteY48" fmla="*/ 2501421 h 5167257"/>
              <a:gd name="connsiteX49" fmla="*/ 3380372 w 30670298"/>
              <a:gd name="connsiteY49" fmla="*/ 2355036 h 5167257"/>
              <a:gd name="connsiteX50" fmla="*/ 3510718 w 30670298"/>
              <a:gd name="connsiteY50" fmla="*/ 2262209 h 5167257"/>
              <a:gd name="connsiteX0" fmla="*/ 3510718 w 30674706"/>
              <a:gd name="connsiteY0" fmla="*/ 2262209 h 5167257"/>
              <a:gd name="connsiteX1" fmla="*/ 3834130 w 30674706"/>
              <a:gd name="connsiteY1" fmla="*/ 2072099 h 5167257"/>
              <a:gd name="connsiteX2" fmla="*/ 4068538 w 30674706"/>
              <a:gd name="connsiteY2" fmla="*/ 1827005 h 5167257"/>
              <a:gd name="connsiteX3" fmla="*/ 4447871 w 30674706"/>
              <a:gd name="connsiteY3" fmla="*/ 1876613 h 5167257"/>
              <a:gd name="connsiteX4" fmla="*/ 4932915 w 30674706"/>
              <a:gd name="connsiteY4" fmla="*/ 1682629 h 5167257"/>
              <a:gd name="connsiteX5" fmla="*/ 5055885 w 30674706"/>
              <a:gd name="connsiteY5" fmla="*/ 1691331 h 5167257"/>
              <a:gd name="connsiteX6" fmla="*/ 5262183 w 30674706"/>
              <a:gd name="connsiteY6" fmla="*/ 1399309 h 5167257"/>
              <a:gd name="connsiteX7" fmla="*/ 5527059 w 30674706"/>
              <a:gd name="connsiteY7" fmla="*/ 1825145 h 5167257"/>
              <a:gd name="connsiteX8" fmla="*/ 5685000 w 30674706"/>
              <a:gd name="connsiteY8" fmla="*/ 1261080 h 5167257"/>
              <a:gd name="connsiteX9" fmla="*/ 6111999 w 30674706"/>
              <a:gd name="connsiteY9" fmla="*/ 987875 h 5167257"/>
              <a:gd name="connsiteX10" fmla="*/ 6234198 w 30674706"/>
              <a:gd name="connsiteY10" fmla="*/ 658914 h 5167257"/>
              <a:gd name="connsiteX11" fmla="*/ 6780318 w 30674706"/>
              <a:gd name="connsiteY11" fmla="*/ 813173 h 5167257"/>
              <a:gd name="connsiteX12" fmla="*/ 6991551 w 30674706"/>
              <a:gd name="connsiteY12" fmla="*/ 593867 h 5167257"/>
              <a:gd name="connsiteX13" fmla="*/ 7181354 w 30674706"/>
              <a:gd name="connsiteY13" fmla="*/ 519061 h 5167257"/>
              <a:gd name="connsiteX14" fmla="*/ 7486502 w 30674706"/>
              <a:gd name="connsiteY14" fmla="*/ 3094 h 5167257"/>
              <a:gd name="connsiteX15" fmla="*/ 7781108 w 30674706"/>
              <a:gd name="connsiteY15" fmla="*/ 115863 h 5167257"/>
              <a:gd name="connsiteX16" fmla="*/ 7901151 w 30674706"/>
              <a:gd name="connsiteY16" fmla="*/ 326539 h 5167257"/>
              <a:gd name="connsiteX17" fmla="*/ 8131660 w 30674706"/>
              <a:gd name="connsiteY17" fmla="*/ 597030 h 5167257"/>
              <a:gd name="connsiteX18" fmla="*/ 8253256 w 30674706"/>
              <a:gd name="connsiteY18" fmla="*/ 1023223 h 5167257"/>
              <a:gd name="connsiteX19" fmla="*/ 8413762 w 30674706"/>
              <a:gd name="connsiteY19" fmla="*/ 1194874 h 5167257"/>
              <a:gd name="connsiteX20" fmla="*/ 8595143 w 30674706"/>
              <a:gd name="connsiteY20" fmla="*/ 1453063 h 5167257"/>
              <a:gd name="connsiteX21" fmla="*/ 8706807 w 30674706"/>
              <a:gd name="connsiteY21" fmla="*/ 1487109 h 5167257"/>
              <a:gd name="connsiteX22" fmla="*/ 8790709 w 30674706"/>
              <a:gd name="connsiteY22" fmla="*/ 1618027 h 5167257"/>
              <a:gd name="connsiteX23" fmla="*/ 8960133 w 30674706"/>
              <a:gd name="connsiteY23" fmla="*/ 1522170 h 5167257"/>
              <a:gd name="connsiteX24" fmla="*/ 9298594 w 30674706"/>
              <a:gd name="connsiteY24" fmla="*/ 1452275 h 5167257"/>
              <a:gd name="connsiteX25" fmla="*/ 9997651 w 30674706"/>
              <a:gd name="connsiteY25" fmla="*/ 1391482 h 5167257"/>
              <a:gd name="connsiteX26" fmla="*/ 10436521 w 30674706"/>
              <a:gd name="connsiteY26" fmla="*/ 1145104 h 5167257"/>
              <a:gd name="connsiteX27" fmla="*/ 11441291 w 30674706"/>
              <a:gd name="connsiteY27" fmla="*/ 1622469 h 5167257"/>
              <a:gd name="connsiteX28" fmla="*/ 12457614 w 30674706"/>
              <a:gd name="connsiteY28" fmla="*/ 1283693 h 5167257"/>
              <a:gd name="connsiteX29" fmla="*/ 13277604 w 30674706"/>
              <a:gd name="connsiteY29" fmla="*/ 1098909 h 5167257"/>
              <a:gd name="connsiteX30" fmla="*/ 14465260 w 30674706"/>
              <a:gd name="connsiteY30" fmla="*/ 705133 h 5167257"/>
              <a:gd name="connsiteX31" fmla="*/ 30431453 w 30674706"/>
              <a:gd name="connsiteY31" fmla="*/ 5161384 h 5167257"/>
              <a:gd name="connsiteX32" fmla="*/ 12049 w 30674706"/>
              <a:gd name="connsiteY32" fmla="*/ 5167259 h 5167257"/>
              <a:gd name="connsiteX33" fmla="*/ 2559 w 30674706"/>
              <a:gd name="connsiteY33" fmla="*/ 3739670 h 5167257"/>
              <a:gd name="connsiteX34" fmla="*/ 202583 w 30674706"/>
              <a:gd name="connsiteY34" fmla="*/ 3472970 h 5167257"/>
              <a:gd name="connsiteX35" fmla="*/ 458567 w 30674706"/>
              <a:gd name="connsiteY35" fmla="*/ 3558696 h 5167257"/>
              <a:gd name="connsiteX36" fmla="*/ 696691 w 30674706"/>
              <a:gd name="connsiteY36" fmla="*/ 3368196 h 5167257"/>
              <a:gd name="connsiteX37" fmla="*/ 896716 w 30674706"/>
              <a:gd name="connsiteY37" fmla="*/ 3234846 h 5167257"/>
              <a:gd name="connsiteX38" fmla="*/ 1039591 w 30674706"/>
              <a:gd name="connsiteY38" fmla="*/ 2958621 h 5167257"/>
              <a:gd name="connsiteX39" fmla="*/ 1411065 w 30674706"/>
              <a:gd name="connsiteY39" fmla="*/ 2825271 h 5167257"/>
              <a:gd name="connsiteX40" fmla="*/ 1685925 w 30674706"/>
              <a:gd name="connsiteY40" fmla="*/ 2758595 h 5167257"/>
              <a:gd name="connsiteX41" fmla="*/ 1856372 w 30674706"/>
              <a:gd name="connsiteY41" fmla="*/ 2535509 h 5167257"/>
              <a:gd name="connsiteX42" fmla="*/ 1976688 w 30674706"/>
              <a:gd name="connsiteY42" fmla="*/ 2579625 h 5167257"/>
              <a:gd name="connsiteX43" fmla="*/ 2096364 w 30674706"/>
              <a:gd name="connsiteY43" fmla="*/ 2424218 h 5167257"/>
              <a:gd name="connsiteX44" fmla="*/ 2345657 w 30674706"/>
              <a:gd name="connsiteY44" fmla="*/ 2427225 h 5167257"/>
              <a:gd name="connsiteX45" fmla="*/ 2480371 w 30674706"/>
              <a:gd name="connsiteY45" fmla="*/ 2576117 h 5167257"/>
              <a:gd name="connsiteX46" fmla="*/ 2674520 w 30674706"/>
              <a:gd name="connsiteY46" fmla="*/ 2523478 h 5167257"/>
              <a:gd name="connsiteX47" fmla="*/ 3007393 w 30674706"/>
              <a:gd name="connsiteY47" fmla="*/ 2491394 h 5167257"/>
              <a:gd name="connsiteX48" fmla="*/ 3316064 w 30674706"/>
              <a:gd name="connsiteY48" fmla="*/ 2501421 h 5167257"/>
              <a:gd name="connsiteX49" fmla="*/ 3380372 w 30674706"/>
              <a:gd name="connsiteY49" fmla="*/ 2355036 h 5167257"/>
              <a:gd name="connsiteX50" fmla="*/ 3510718 w 30674706"/>
              <a:gd name="connsiteY50" fmla="*/ 2262209 h 5167257"/>
              <a:gd name="connsiteX0" fmla="*/ 3510718 w 30674706"/>
              <a:gd name="connsiteY0" fmla="*/ 2262209 h 5167257"/>
              <a:gd name="connsiteX1" fmla="*/ 3834130 w 30674706"/>
              <a:gd name="connsiteY1" fmla="*/ 2072099 h 5167257"/>
              <a:gd name="connsiteX2" fmla="*/ 4068538 w 30674706"/>
              <a:gd name="connsiteY2" fmla="*/ 1827005 h 5167257"/>
              <a:gd name="connsiteX3" fmla="*/ 4447871 w 30674706"/>
              <a:gd name="connsiteY3" fmla="*/ 1876613 h 5167257"/>
              <a:gd name="connsiteX4" fmla="*/ 4932915 w 30674706"/>
              <a:gd name="connsiteY4" fmla="*/ 1682629 h 5167257"/>
              <a:gd name="connsiteX5" fmla="*/ 5055885 w 30674706"/>
              <a:gd name="connsiteY5" fmla="*/ 1691331 h 5167257"/>
              <a:gd name="connsiteX6" fmla="*/ 5262183 w 30674706"/>
              <a:gd name="connsiteY6" fmla="*/ 1399309 h 5167257"/>
              <a:gd name="connsiteX7" fmla="*/ 5527059 w 30674706"/>
              <a:gd name="connsiteY7" fmla="*/ 1825145 h 5167257"/>
              <a:gd name="connsiteX8" fmla="*/ 5685000 w 30674706"/>
              <a:gd name="connsiteY8" fmla="*/ 1261080 h 5167257"/>
              <a:gd name="connsiteX9" fmla="*/ 6111999 w 30674706"/>
              <a:gd name="connsiteY9" fmla="*/ 987875 h 5167257"/>
              <a:gd name="connsiteX10" fmla="*/ 6234198 w 30674706"/>
              <a:gd name="connsiteY10" fmla="*/ 658914 h 5167257"/>
              <a:gd name="connsiteX11" fmla="*/ 6780318 w 30674706"/>
              <a:gd name="connsiteY11" fmla="*/ 813173 h 5167257"/>
              <a:gd name="connsiteX12" fmla="*/ 6991551 w 30674706"/>
              <a:gd name="connsiteY12" fmla="*/ 593867 h 5167257"/>
              <a:gd name="connsiteX13" fmla="*/ 7181354 w 30674706"/>
              <a:gd name="connsiteY13" fmla="*/ 519061 h 5167257"/>
              <a:gd name="connsiteX14" fmla="*/ 7486502 w 30674706"/>
              <a:gd name="connsiteY14" fmla="*/ 3094 h 5167257"/>
              <a:gd name="connsiteX15" fmla="*/ 7781108 w 30674706"/>
              <a:gd name="connsiteY15" fmla="*/ 115863 h 5167257"/>
              <a:gd name="connsiteX16" fmla="*/ 7901151 w 30674706"/>
              <a:gd name="connsiteY16" fmla="*/ 326539 h 5167257"/>
              <a:gd name="connsiteX17" fmla="*/ 8131660 w 30674706"/>
              <a:gd name="connsiteY17" fmla="*/ 597030 h 5167257"/>
              <a:gd name="connsiteX18" fmla="*/ 8253256 w 30674706"/>
              <a:gd name="connsiteY18" fmla="*/ 1023223 h 5167257"/>
              <a:gd name="connsiteX19" fmla="*/ 8413762 w 30674706"/>
              <a:gd name="connsiteY19" fmla="*/ 1194874 h 5167257"/>
              <a:gd name="connsiteX20" fmla="*/ 8595143 w 30674706"/>
              <a:gd name="connsiteY20" fmla="*/ 1453063 h 5167257"/>
              <a:gd name="connsiteX21" fmla="*/ 8706807 w 30674706"/>
              <a:gd name="connsiteY21" fmla="*/ 1487109 h 5167257"/>
              <a:gd name="connsiteX22" fmla="*/ 8790709 w 30674706"/>
              <a:gd name="connsiteY22" fmla="*/ 1618027 h 5167257"/>
              <a:gd name="connsiteX23" fmla="*/ 8960133 w 30674706"/>
              <a:gd name="connsiteY23" fmla="*/ 1522170 h 5167257"/>
              <a:gd name="connsiteX24" fmla="*/ 9298594 w 30674706"/>
              <a:gd name="connsiteY24" fmla="*/ 1452275 h 5167257"/>
              <a:gd name="connsiteX25" fmla="*/ 9997651 w 30674706"/>
              <a:gd name="connsiteY25" fmla="*/ 1391482 h 5167257"/>
              <a:gd name="connsiteX26" fmla="*/ 10436521 w 30674706"/>
              <a:gd name="connsiteY26" fmla="*/ 1145104 h 5167257"/>
              <a:gd name="connsiteX27" fmla="*/ 11441291 w 30674706"/>
              <a:gd name="connsiteY27" fmla="*/ 1622469 h 5167257"/>
              <a:gd name="connsiteX28" fmla="*/ 12457614 w 30674706"/>
              <a:gd name="connsiteY28" fmla="*/ 1283693 h 5167257"/>
              <a:gd name="connsiteX29" fmla="*/ 13277604 w 30674706"/>
              <a:gd name="connsiteY29" fmla="*/ 1098909 h 5167257"/>
              <a:gd name="connsiteX30" fmla="*/ 14465260 w 30674706"/>
              <a:gd name="connsiteY30" fmla="*/ 705133 h 5167257"/>
              <a:gd name="connsiteX31" fmla="*/ 30431453 w 30674706"/>
              <a:gd name="connsiteY31" fmla="*/ 5161384 h 5167257"/>
              <a:gd name="connsiteX32" fmla="*/ 12049 w 30674706"/>
              <a:gd name="connsiteY32" fmla="*/ 5167259 h 5167257"/>
              <a:gd name="connsiteX33" fmla="*/ 2559 w 30674706"/>
              <a:gd name="connsiteY33" fmla="*/ 3739670 h 5167257"/>
              <a:gd name="connsiteX34" fmla="*/ 202583 w 30674706"/>
              <a:gd name="connsiteY34" fmla="*/ 3472970 h 5167257"/>
              <a:gd name="connsiteX35" fmla="*/ 458567 w 30674706"/>
              <a:gd name="connsiteY35" fmla="*/ 3558696 h 5167257"/>
              <a:gd name="connsiteX36" fmla="*/ 696691 w 30674706"/>
              <a:gd name="connsiteY36" fmla="*/ 3368196 h 5167257"/>
              <a:gd name="connsiteX37" fmla="*/ 896716 w 30674706"/>
              <a:gd name="connsiteY37" fmla="*/ 3234846 h 5167257"/>
              <a:gd name="connsiteX38" fmla="*/ 1039591 w 30674706"/>
              <a:gd name="connsiteY38" fmla="*/ 2958621 h 5167257"/>
              <a:gd name="connsiteX39" fmla="*/ 1411065 w 30674706"/>
              <a:gd name="connsiteY39" fmla="*/ 2825271 h 5167257"/>
              <a:gd name="connsiteX40" fmla="*/ 1685925 w 30674706"/>
              <a:gd name="connsiteY40" fmla="*/ 2758595 h 5167257"/>
              <a:gd name="connsiteX41" fmla="*/ 1856372 w 30674706"/>
              <a:gd name="connsiteY41" fmla="*/ 2535509 h 5167257"/>
              <a:gd name="connsiteX42" fmla="*/ 1976688 w 30674706"/>
              <a:gd name="connsiteY42" fmla="*/ 2579625 h 5167257"/>
              <a:gd name="connsiteX43" fmla="*/ 2096364 w 30674706"/>
              <a:gd name="connsiteY43" fmla="*/ 2424218 h 5167257"/>
              <a:gd name="connsiteX44" fmla="*/ 2345657 w 30674706"/>
              <a:gd name="connsiteY44" fmla="*/ 2427225 h 5167257"/>
              <a:gd name="connsiteX45" fmla="*/ 2480371 w 30674706"/>
              <a:gd name="connsiteY45" fmla="*/ 2576117 h 5167257"/>
              <a:gd name="connsiteX46" fmla="*/ 2674520 w 30674706"/>
              <a:gd name="connsiteY46" fmla="*/ 2523478 h 5167257"/>
              <a:gd name="connsiteX47" fmla="*/ 3007393 w 30674706"/>
              <a:gd name="connsiteY47" fmla="*/ 2491394 h 5167257"/>
              <a:gd name="connsiteX48" fmla="*/ 3316064 w 30674706"/>
              <a:gd name="connsiteY48" fmla="*/ 2501421 h 5167257"/>
              <a:gd name="connsiteX49" fmla="*/ 3380372 w 30674706"/>
              <a:gd name="connsiteY49" fmla="*/ 2355036 h 5167257"/>
              <a:gd name="connsiteX50" fmla="*/ 3510718 w 30674706"/>
              <a:gd name="connsiteY50" fmla="*/ 2262209 h 5167257"/>
              <a:gd name="connsiteX0" fmla="*/ 3510718 w 30650676"/>
              <a:gd name="connsiteY0" fmla="*/ 2262209 h 5167257"/>
              <a:gd name="connsiteX1" fmla="*/ 3834130 w 30650676"/>
              <a:gd name="connsiteY1" fmla="*/ 2072099 h 5167257"/>
              <a:gd name="connsiteX2" fmla="*/ 4068538 w 30650676"/>
              <a:gd name="connsiteY2" fmla="*/ 1827005 h 5167257"/>
              <a:gd name="connsiteX3" fmla="*/ 4447871 w 30650676"/>
              <a:gd name="connsiteY3" fmla="*/ 1876613 h 5167257"/>
              <a:gd name="connsiteX4" fmla="*/ 4932915 w 30650676"/>
              <a:gd name="connsiteY4" fmla="*/ 1682629 h 5167257"/>
              <a:gd name="connsiteX5" fmla="*/ 5055885 w 30650676"/>
              <a:gd name="connsiteY5" fmla="*/ 1691331 h 5167257"/>
              <a:gd name="connsiteX6" fmla="*/ 5262183 w 30650676"/>
              <a:gd name="connsiteY6" fmla="*/ 1399309 h 5167257"/>
              <a:gd name="connsiteX7" fmla="*/ 5527059 w 30650676"/>
              <a:gd name="connsiteY7" fmla="*/ 1825145 h 5167257"/>
              <a:gd name="connsiteX8" fmla="*/ 5685000 w 30650676"/>
              <a:gd name="connsiteY8" fmla="*/ 1261080 h 5167257"/>
              <a:gd name="connsiteX9" fmla="*/ 6111999 w 30650676"/>
              <a:gd name="connsiteY9" fmla="*/ 987875 h 5167257"/>
              <a:gd name="connsiteX10" fmla="*/ 6234198 w 30650676"/>
              <a:gd name="connsiteY10" fmla="*/ 658914 h 5167257"/>
              <a:gd name="connsiteX11" fmla="*/ 6780318 w 30650676"/>
              <a:gd name="connsiteY11" fmla="*/ 813173 h 5167257"/>
              <a:gd name="connsiteX12" fmla="*/ 6991551 w 30650676"/>
              <a:gd name="connsiteY12" fmla="*/ 593867 h 5167257"/>
              <a:gd name="connsiteX13" fmla="*/ 7181354 w 30650676"/>
              <a:gd name="connsiteY13" fmla="*/ 519061 h 5167257"/>
              <a:gd name="connsiteX14" fmla="*/ 7486502 w 30650676"/>
              <a:gd name="connsiteY14" fmla="*/ 3094 h 5167257"/>
              <a:gd name="connsiteX15" fmla="*/ 7781108 w 30650676"/>
              <a:gd name="connsiteY15" fmla="*/ 115863 h 5167257"/>
              <a:gd name="connsiteX16" fmla="*/ 7901151 w 30650676"/>
              <a:gd name="connsiteY16" fmla="*/ 326539 h 5167257"/>
              <a:gd name="connsiteX17" fmla="*/ 8131660 w 30650676"/>
              <a:gd name="connsiteY17" fmla="*/ 597030 h 5167257"/>
              <a:gd name="connsiteX18" fmla="*/ 8253256 w 30650676"/>
              <a:gd name="connsiteY18" fmla="*/ 1023223 h 5167257"/>
              <a:gd name="connsiteX19" fmla="*/ 8413762 w 30650676"/>
              <a:gd name="connsiteY19" fmla="*/ 1194874 h 5167257"/>
              <a:gd name="connsiteX20" fmla="*/ 8595143 w 30650676"/>
              <a:gd name="connsiteY20" fmla="*/ 1453063 h 5167257"/>
              <a:gd name="connsiteX21" fmla="*/ 8706807 w 30650676"/>
              <a:gd name="connsiteY21" fmla="*/ 1487109 h 5167257"/>
              <a:gd name="connsiteX22" fmla="*/ 8790709 w 30650676"/>
              <a:gd name="connsiteY22" fmla="*/ 1618027 h 5167257"/>
              <a:gd name="connsiteX23" fmla="*/ 8960133 w 30650676"/>
              <a:gd name="connsiteY23" fmla="*/ 1522170 h 5167257"/>
              <a:gd name="connsiteX24" fmla="*/ 9298594 w 30650676"/>
              <a:gd name="connsiteY24" fmla="*/ 1452275 h 5167257"/>
              <a:gd name="connsiteX25" fmla="*/ 9997651 w 30650676"/>
              <a:gd name="connsiteY25" fmla="*/ 1391482 h 5167257"/>
              <a:gd name="connsiteX26" fmla="*/ 10436521 w 30650676"/>
              <a:gd name="connsiteY26" fmla="*/ 1145104 h 5167257"/>
              <a:gd name="connsiteX27" fmla="*/ 11441291 w 30650676"/>
              <a:gd name="connsiteY27" fmla="*/ 1622469 h 5167257"/>
              <a:gd name="connsiteX28" fmla="*/ 12457614 w 30650676"/>
              <a:gd name="connsiteY28" fmla="*/ 1283693 h 5167257"/>
              <a:gd name="connsiteX29" fmla="*/ 13277604 w 30650676"/>
              <a:gd name="connsiteY29" fmla="*/ 1098909 h 5167257"/>
              <a:gd name="connsiteX30" fmla="*/ 14465260 w 30650676"/>
              <a:gd name="connsiteY30" fmla="*/ 705133 h 5167257"/>
              <a:gd name="connsiteX31" fmla="*/ 30431453 w 30650676"/>
              <a:gd name="connsiteY31" fmla="*/ 5161384 h 5167257"/>
              <a:gd name="connsiteX32" fmla="*/ 12049 w 30650676"/>
              <a:gd name="connsiteY32" fmla="*/ 5167259 h 5167257"/>
              <a:gd name="connsiteX33" fmla="*/ 2559 w 30650676"/>
              <a:gd name="connsiteY33" fmla="*/ 3739670 h 5167257"/>
              <a:gd name="connsiteX34" fmla="*/ 202583 w 30650676"/>
              <a:gd name="connsiteY34" fmla="*/ 3472970 h 5167257"/>
              <a:gd name="connsiteX35" fmla="*/ 458567 w 30650676"/>
              <a:gd name="connsiteY35" fmla="*/ 3558696 h 5167257"/>
              <a:gd name="connsiteX36" fmla="*/ 696691 w 30650676"/>
              <a:gd name="connsiteY36" fmla="*/ 3368196 h 5167257"/>
              <a:gd name="connsiteX37" fmla="*/ 896716 w 30650676"/>
              <a:gd name="connsiteY37" fmla="*/ 3234846 h 5167257"/>
              <a:gd name="connsiteX38" fmla="*/ 1039591 w 30650676"/>
              <a:gd name="connsiteY38" fmla="*/ 2958621 h 5167257"/>
              <a:gd name="connsiteX39" fmla="*/ 1411065 w 30650676"/>
              <a:gd name="connsiteY39" fmla="*/ 2825271 h 5167257"/>
              <a:gd name="connsiteX40" fmla="*/ 1685925 w 30650676"/>
              <a:gd name="connsiteY40" fmla="*/ 2758595 h 5167257"/>
              <a:gd name="connsiteX41" fmla="*/ 1856372 w 30650676"/>
              <a:gd name="connsiteY41" fmla="*/ 2535509 h 5167257"/>
              <a:gd name="connsiteX42" fmla="*/ 1976688 w 30650676"/>
              <a:gd name="connsiteY42" fmla="*/ 2579625 h 5167257"/>
              <a:gd name="connsiteX43" fmla="*/ 2096364 w 30650676"/>
              <a:gd name="connsiteY43" fmla="*/ 2424218 h 5167257"/>
              <a:gd name="connsiteX44" fmla="*/ 2345657 w 30650676"/>
              <a:gd name="connsiteY44" fmla="*/ 2427225 h 5167257"/>
              <a:gd name="connsiteX45" fmla="*/ 2480371 w 30650676"/>
              <a:gd name="connsiteY45" fmla="*/ 2576117 h 5167257"/>
              <a:gd name="connsiteX46" fmla="*/ 2674520 w 30650676"/>
              <a:gd name="connsiteY46" fmla="*/ 2523478 h 5167257"/>
              <a:gd name="connsiteX47" fmla="*/ 3007393 w 30650676"/>
              <a:gd name="connsiteY47" fmla="*/ 2491394 h 5167257"/>
              <a:gd name="connsiteX48" fmla="*/ 3316064 w 30650676"/>
              <a:gd name="connsiteY48" fmla="*/ 2501421 h 5167257"/>
              <a:gd name="connsiteX49" fmla="*/ 3380372 w 30650676"/>
              <a:gd name="connsiteY49" fmla="*/ 2355036 h 5167257"/>
              <a:gd name="connsiteX50" fmla="*/ 3510718 w 30650676"/>
              <a:gd name="connsiteY50" fmla="*/ 2262209 h 5167257"/>
              <a:gd name="connsiteX0" fmla="*/ 3510718 w 30748579"/>
              <a:gd name="connsiteY0" fmla="*/ 2262209 h 5167257"/>
              <a:gd name="connsiteX1" fmla="*/ 3834130 w 30748579"/>
              <a:gd name="connsiteY1" fmla="*/ 2072099 h 5167257"/>
              <a:gd name="connsiteX2" fmla="*/ 4068538 w 30748579"/>
              <a:gd name="connsiteY2" fmla="*/ 1827005 h 5167257"/>
              <a:gd name="connsiteX3" fmla="*/ 4447871 w 30748579"/>
              <a:gd name="connsiteY3" fmla="*/ 1876613 h 5167257"/>
              <a:gd name="connsiteX4" fmla="*/ 4932915 w 30748579"/>
              <a:gd name="connsiteY4" fmla="*/ 1682629 h 5167257"/>
              <a:gd name="connsiteX5" fmla="*/ 5055885 w 30748579"/>
              <a:gd name="connsiteY5" fmla="*/ 1691331 h 5167257"/>
              <a:gd name="connsiteX6" fmla="*/ 5262183 w 30748579"/>
              <a:gd name="connsiteY6" fmla="*/ 1399309 h 5167257"/>
              <a:gd name="connsiteX7" fmla="*/ 5527059 w 30748579"/>
              <a:gd name="connsiteY7" fmla="*/ 1825145 h 5167257"/>
              <a:gd name="connsiteX8" fmla="*/ 5685000 w 30748579"/>
              <a:gd name="connsiteY8" fmla="*/ 1261080 h 5167257"/>
              <a:gd name="connsiteX9" fmla="*/ 6111999 w 30748579"/>
              <a:gd name="connsiteY9" fmla="*/ 987875 h 5167257"/>
              <a:gd name="connsiteX10" fmla="*/ 6234198 w 30748579"/>
              <a:gd name="connsiteY10" fmla="*/ 658914 h 5167257"/>
              <a:gd name="connsiteX11" fmla="*/ 6780318 w 30748579"/>
              <a:gd name="connsiteY11" fmla="*/ 813173 h 5167257"/>
              <a:gd name="connsiteX12" fmla="*/ 6991551 w 30748579"/>
              <a:gd name="connsiteY12" fmla="*/ 593867 h 5167257"/>
              <a:gd name="connsiteX13" fmla="*/ 7181354 w 30748579"/>
              <a:gd name="connsiteY13" fmla="*/ 519061 h 5167257"/>
              <a:gd name="connsiteX14" fmla="*/ 7486502 w 30748579"/>
              <a:gd name="connsiteY14" fmla="*/ 3094 h 5167257"/>
              <a:gd name="connsiteX15" fmla="*/ 7781108 w 30748579"/>
              <a:gd name="connsiteY15" fmla="*/ 115863 h 5167257"/>
              <a:gd name="connsiteX16" fmla="*/ 7901151 w 30748579"/>
              <a:gd name="connsiteY16" fmla="*/ 326539 h 5167257"/>
              <a:gd name="connsiteX17" fmla="*/ 8131660 w 30748579"/>
              <a:gd name="connsiteY17" fmla="*/ 597030 h 5167257"/>
              <a:gd name="connsiteX18" fmla="*/ 8253256 w 30748579"/>
              <a:gd name="connsiteY18" fmla="*/ 1023223 h 5167257"/>
              <a:gd name="connsiteX19" fmla="*/ 8413762 w 30748579"/>
              <a:gd name="connsiteY19" fmla="*/ 1194874 h 5167257"/>
              <a:gd name="connsiteX20" fmla="*/ 8595143 w 30748579"/>
              <a:gd name="connsiteY20" fmla="*/ 1453063 h 5167257"/>
              <a:gd name="connsiteX21" fmla="*/ 8706807 w 30748579"/>
              <a:gd name="connsiteY21" fmla="*/ 1487109 h 5167257"/>
              <a:gd name="connsiteX22" fmla="*/ 8790709 w 30748579"/>
              <a:gd name="connsiteY22" fmla="*/ 1618027 h 5167257"/>
              <a:gd name="connsiteX23" fmla="*/ 8960133 w 30748579"/>
              <a:gd name="connsiteY23" fmla="*/ 1522170 h 5167257"/>
              <a:gd name="connsiteX24" fmla="*/ 9298594 w 30748579"/>
              <a:gd name="connsiteY24" fmla="*/ 1452275 h 5167257"/>
              <a:gd name="connsiteX25" fmla="*/ 9997651 w 30748579"/>
              <a:gd name="connsiteY25" fmla="*/ 1391482 h 5167257"/>
              <a:gd name="connsiteX26" fmla="*/ 10436521 w 30748579"/>
              <a:gd name="connsiteY26" fmla="*/ 1145104 h 5167257"/>
              <a:gd name="connsiteX27" fmla="*/ 11441291 w 30748579"/>
              <a:gd name="connsiteY27" fmla="*/ 1622469 h 5167257"/>
              <a:gd name="connsiteX28" fmla="*/ 12457614 w 30748579"/>
              <a:gd name="connsiteY28" fmla="*/ 1283693 h 5167257"/>
              <a:gd name="connsiteX29" fmla="*/ 13277604 w 30748579"/>
              <a:gd name="connsiteY29" fmla="*/ 1098909 h 5167257"/>
              <a:gd name="connsiteX30" fmla="*/ 14465260 w 30748579"/>
              <a:gd name="connsiteY30" fmla="*/ 705133 h 5167257"/>
              <a:gd name="connsiteX31" fmla="*/ 15825300 w 30748579"/>
              <a:gd name="connsiteY31" fmla="*/ 916694 h 5167257"/>
              <a:gd name="connsiteX32" fmla="*/ 30431453 w 30748579"/>
              <a:gd name="connsiteY32" fmla="*/ 5161384 h 5167257"/>
              <a:gd name="connsiteX33" fmla="*/ 12049 w 30748579"/>
              <a:gd name="connsiteY33" fmla="*/ 5167259 h 5167257"/>
              <a:gd name="connsiteX34" fmla="*/ 2559 w 30748579"/>
              <a:gd name="connsiteY34" fmla="*/ 3739670 h 5167257"/>
              <a:gd name="connsiteX35" fmla="*/ 202583 w 30748579"/>
              <a:gd name="connsiteY35" fmla="*/ 3472970 h 5167257"/>
              <a:gd name="connsiteX36" fmla="*/ 458567 w 30748579"/>
              <a:gd name="connsiteY36" fmla="*/ 3558696 h 5167257"/>
              <a:gd name="connsiteX37" fmla="*/ 696691 w 30748579"/>
              <a:gd name="connsiteY37" fmla="*/ 3368196 h 5167257"/>
              <a:gd name="connsiteX38" fmla="*/ 896716 w 30748579"/>
              <a:gd name="connsiteY38" fmla="*/ 3234846 h 5167257"/>
              <a:gd name="connsiteX39" fmla="*/ 1039591 w 30748579"/>
              <a:gd name="connsiteY39" fmla="*/ 2958621 h 5167257"/>
              <a:gd name="connsiteX40" fmla="*/ 1411065 w 30748579"/>
              <a:gd name="connsiteY40" fmla="*/ 2825271 h 5167257"/>
              <a:gd name="connsiteX41" fmla="*/ 1685925 w 30748579"/>
              <a:gd name="connsiteY41" fmla="*/ 2758595 h 5167257"/>
              <a:gd name="connsiteX42" fmla="*/ 1856372 w 30748579"/>
              <a:gd name="connsiteY42" fmla="*/ 2535509 h 5167257"/>
              <a:gd name="connsiteX43" fmla="*/ 1976688 w 30748579"/>
              <a:gd name="connsiteY43" fmla="*/ 2579625 h 5167257"/>
              <a:gd name="connsiteX44" fmla="*/ 2096364 w 30748579"/>
              <a:gd name="connsiteY44" fmla="*/ 2424218 h 5167257"/>
              <a:gd name="connsiteX45" fmla="*/ 2345657 w 30748579"/>
              <a:gd name="connsiteY45" fmla="*/ 2427225 h 5167257"/>
              <a:gd name="connsiteX46" fmla="*/ 2480371 w 30748579"/>
              <a:gd name="connsiteY46" fmla="*/ 2576117 h 5167257"/>
              <a:gd name="connsiteX47" fmla="*/ 2674520 w 30748579"/>
              <a:gd name="connsiteY47" fmla="*/ 2523478 h 5167257"/>
              <a:gd name="connsiteX48" fmla="*/ 3007393 w 30748579"/>
              <a:gd name="connsiteY48" fmla="*/ 2491394 h 5167257"/>
              <a:gd name="connsiteX49" fmla="*/ 3316064 w 30748579"/>
              <a:gd name="connsiteY49" fmla="*/ 2501421 h 5167257"/>
              <a:gd name="connsiteX50" fmla="*/ 3380372 w 30748579"/>
              <a:gd name="connsiteY50" fmla="*/ 2355036 h 5167257"/>
              <a:gd name="connsiteX51" fmla="*/ 3510718 w 30748579"/>
              <a:gd name="connsiteY51" fmla="*/ 2262209 h 5167257"/>
              <a:gd name="connsiteX0" fmla="*/ 3510718 w 30748579"/>
              <a:gd name="connsiteY0" fmla="*/ 2262209 h 5167257"/>
              <a:gd name="connsiteX1" fmla="*/ 3834130 w 30748579"/>
              <a:gd name="connsiteY1" fmla="*/ 2072099 h 5167257"/>
              <a:gd name="connsiteX2" fmla="*/ 4068538 w 30748579"/>
              <a:gd name="connsiteY2" fmla="*/ 1827005 h 5167257"/>
              <a:gd name="connsiteX3" fmla="*/ 4447871 w 30748579"/>
              <a:gd name="connsiteY3" fmla="*/ 1876613 h 5167257"/>
              <a:gd name="connsiteX4" fmla="*/ 4932915 w 30748579"/>
              <a:gd name="connsiteY4" fmla="*/ 1682629 h 5167257"/>
              <a:gd name="connsiteX5" fmla="*/ 5055885 w 30748579"/>
              <a:gd name="connsiteY5" fmla="*/ 1691331 h 5167257"/>
              <a:gd name="connsiteX6" fmla="*/ 5262183 w 30748579"/>
              <a:gd name="connsiteY6" fmla="*/ 1399309 h 5167257"/>
              <a:gd name="connsiteX7" fmla="*/ 5527059 w 30748579"/>
              <a:gd name="connsiteY7" fmla="*/ 1825145 h 5167257"/>
              <a:gd name="connsiteX8" fmla="*/ 5685000 w 30748579"/>
              <a:gd name="connsiteY8" fmla="*/ 1261080 h 5167257"/>
              <a:gd name="connsiteX9" fmla="*/ 6111999 w 30748579"/>
              <a:gd name="connsiteY9" fmla="*/ 987875 h 5167257"/>
              <a:gd name="connsiteX10" fmla="*/ 6234198 w 30748579"/>
              <a:gd name="connsiteY10" fmla="*/ 658914 h 5167257"/>
              <a:gd name="connsiteX11" fmla="*/ 6780318 w 30748579"/>
              <a:gd name="connsiteY11" fmla="*/ 813173 h 5167257"/>
              <a:gd name="connsiteX12" fmla="*/ 6991551 w 30748579"/>
              <a:gd name="connsiteY12" fmla="*/ 593867 h 5167257"/>
              <a:gd name="connsiteX13" fmla="*/ 7181354 w 30748579"/>
              <a:gd name="connsiteY13" fmla="*/ 519061 h 5167257"/>
              <a:gd name="connsiteX14" fmla="*/ 7486502 w 30748579"/>
              <a:gd name="connsiteY14" fmla="*/ 3094 h 5167257"/>
              <a:gd name="connsiteX15" fmla="*/ 7781108 w 30748579"/>
              <a:gd name="connsiteY15" fmla="*/ 115863 h 5167257"/>
              <a:gd name="connsiteX16" fmla="*/ 7901151 w 30748579"/>
              <a:gd name="connsiteY16" fmla="*/ 326539 h 5167257"/>
              <a:gd name="connsiteX17" fmla="*/ 8131660 w 30748579"/>
              <a:gd name="connsiteY17" fmla="*/ 597030 h 5167257"/>
              <a:gd name="connsiteX18" fmla="*/ 8253256 w 30748579"/>
              <a:gd name="connsiteY18" fmla="*/ 1023223 h 5167257"/>
              <a:gd name="connsiteX19" fmla="*/ 8413762 w 30748579"/>
              <a:gd name="connsiteY19" fmla="*/ 1194874 h 5167257"/>
              <a:gd name="connsiteX20" fmla="*/ 8595143 w 30748579"/>
              <a:gd name="connsiteY20" fmla="*/ 1453063 h 5167257"/>
              <a:gd name="connsiteX21" fmla="*/ 8706807 w 30748579"/>
              <a:gd name="connsiteY21" fmla="*/ 1487109 h 5167257"/>
              <a:gd name="connsiteX22" fmla="*/ 8790709 w 30748579"/>
              <a:gd name="connsiteY22" fmla="*/ 1618027 h 5167257"/>
              <a:gd name="connsiteX23" fmla="*/ 8960133 w 30748579"/>
              <a:gd name="connsiteY23" fmla="*/ 1522170 h 5167257"/>
              <a:gd name="connsiteX24" fmla="*/ 9298594 w 30748579"/>
              <a:gd name="connsiteY24" fmla="*/ 1452275 h 5167257"/>
              <a:gd name="connsiteX25" fmla="*/ 9997651 w 30748579"/>
              <a:gd name="connsiteY25" fmla="*/ 1391482 h 5167257"/>
              <a:gd name="connsiteX26" fmla="*/ 10436521 w 30748579"/>
              <a:gd name="connsiteY26" fmla="*/ 1145104 h 5167257"/>
              <a:gd name="connsiteX27" fmla="*/ 11441291 w 30748579"/>
              <a:gd name="connsiteY27" fmla="*/ 1622469 h 5167257"/>
              <a:gd name="connsiteX28" fmla="*/ 12457614 w 30748579"/>
              <a:gd name="connsiteY28" fmla="*/ 1283693 h 5167257"/>
              <a:gd name="connsiteX29" fmla="*/ 13277604 w 30748579"/>
              <a:gd name="connsiteY29" fmla="*/ 1098909 h 5167257"/>
              <a:gd name="connsiteX30" fmla="*/ 14465260 w 30748579"/>
              <a:gd name="connsiteY30" fmla="*/ 705133 h 5167257"/>
              <a:gd name="connsiteX31" fmla="*/ 15825300 w 30748579"/>
              <a:gd name="connsiteY31" fmla="*/ 916694 h 5167257"/>
              <a:gd name="connsiteX32" fmla="*/ 30431453 w 30748579"/>
              <a:gd name="connsiteY32" fmla="*/ 5161384 h 5167257"/>
              <a:gd name="connsiteX33" fmla="*/ 12049 w 30748579"/>
              <a:gd name="connsiteY33" fmla="*/ 5167259 h 5167257"/>
              <a:gd name="connsiteX34" fmla="*/ 2559 w 30748579"/>
              <a:gd name="connsiteY34" fmla="*/ 3739670 h 5167257"/>
              <a:gd name="connsiteX35" fmla="*/ 202583 w 30748579"/>
              <a:gd name="connsiteY35" fmla="*/ 3472970 h 5167257"/>
              <a:gd name="connsiteX36" fmla="*/ 458567 w 30748579"/>
              <a:gd name="connsiteY36" fmla="*/ 3558696 h 5167257"/>
              <a:gd name="connsiteX37" fmla="*/ 696691 w 30748579"/>
              <a:gd name="connsiteY37" fmla="*/ 3368196 h 5167257"/>
              <a:gd name="connsiteX38" fmla="*/ 896716 w 30748579"/>
              <a:gd name="connsiteY38" fmla="*/ 3234846 h 5167257"/>
              <a:gd name="connsiteX39" fmla="*/ 1039591 w 30748579"/>
              <a:gd name="connsiteY39" fmla="*/ 2958621 h 5167257"/>
              <a:gd name="connsiteX40" fmla="*/ 1411065 w 30748579"/>
              <a:gd name="connsiteY40" fmla="*/ 2825271 h 5167257"/>
              <a:gd name="connsiteX41" fmla="*/ 1685925 w 30748579"/>
              <a:gd name="connsiteY41" fmla="*/ 2758595 h 5167257"/>
              <a:gd name="connsiteX42" fmla="*/ 1856372 w 30748579"/>
              <a:gd name="connsiteY42" fmla="*/ 2535509 h 5167257"/>
              <a:gd name="connsiteX43" fmla="*/ 1976688 w 30748579"/>
              <a:gd name="connsiteY43" fmla="*/ 2579625 h 5167257"/>
              <a:gd name="connsiteX44" fmla="*/ 2096364 w 30748579"/>
              <a:gd name="connsiteY44" fmla="*/ 2424218 h 5167257"/>
              <a:gd name="connsiteX45" fmla="*/ 2345657 w 30748579"/>
              <a:gd name="connsiteY45" fmla="*/ 2427225 h 5167257"/>
              <a:gd name="connsiteX46" fmla="*/ 2480371 w 30748579"/>
              <a:gd name="connsiteY46" fmla="*/ 2576117 h 5167257"/>
              <a:gd name="connsiteX47" fmla="*/ 2674520 w 30748579"/>
              <a:gd name="connsiteY47" fmla="*/ 2523478 h 5167257"/>
              <a:gd name="connsiteX48" fmla="*/ 3007393 w 30748579"/>
              <a:gd name="connsiteY48" fmla="*/ 2491394 h 5167257"/>
              <a:gd name="connsiteX49" fmla="*/ 3316064 w 30748579"/>
              <a:gd name="connsiteY49" fmla="*/ 2501421 h 5167257"/>
              <a:gd name="connsiteX50" fmla="*/ 3380372 w 30748579"/>
              <a:gd name="connsiteY50" fmla="*/ 2355036 h 5167257"/>
              <a:gd name="connsiteX51" fmla="*/ 3510718 w 30748579"/>
              <a:gd name="connsiteY51" fmla="*/ 2262209 h 5167257"/>
              <a:gd name="connsiteX0" fmla="*/ 3510718 w 30811968"/>
              <a:gd name="connsiteY0" fmla="*/ 2262209 h 5167257"/>
              <a:gd name="connsiteX1" fmla="*/ 3834130 w 30811968"/>
              <a:gd name="connsiteY1" fmla="*/ 2072099 h 5167257"/>
              <a:gd name="connsiteX2" fmla="*/ 4068538 w 30811968"/>
              <a:gd name="connsiteY2" fmla="*/ 1827005 h 5167257"/>
              <a:gd name="connsiteX3" fmla="*/ 4447871 w 30811968"/>
              <a:gd name="connsiteY3" fmla="*/ 1876613 h 5167257"/>
              <a:gd name="connsiteX4" fmla="*/ 4932915 w 30811968"/>
              <a:gd name="connsiteY4" fmla="*/ 1682629 h 5167257"/>
              <a:gd name="connsiteX5" fmla="*/ 5055885 w 30811968"/>
              <a:gd name="connsiteY5" fmla="*/ 1691331 h 5167257"/>
              <a:gd name="connsiteX6" fmla="*/ 5262183 w 30811968"/>
              <a:gd name="connsiteY6" fmla="*/ 1399309 h 5167257"/>
              <a:gd name="connsiteX7" fmla="*/ 5527059 w 30811968"/>
              <a:gd name="connsiteY7" fmla="*/ 1825145 h 5167257"/>
              <a:gd name="connsiteX8" fmla="*/ 5685000 w 30811968"/>
              <a:gd name="connsiteY8" fmla="*/ 1261080 h 5167257"/>
              <a:gd name="connsiteX9" fmla="*/ 6111999 w 30811968"/>
              <a:gd name="connsiteY9" fmla="*/ 987875 h 5167257"/>
              <a:gd name="connsiteX10" fmla="*/ 6234198 w 30811968"/>
              <a:gd name="connsiteY10" fmla="*/ 658914 h 5167257"/>
              <a:gd name="connsiteX11" fmla="*/ 6780318 w 30811968"/>
              <a:gd name="connsiteY11" fmla="*/ 813173 h 5167257"/>
              <a:gd name="connsiteX12" fmla="*/ 6991551 w 30811968"/>
              <a:gd name="connsiteY12" fmla="*/ 593867 h 5167257"/>
              <a:gd name="connsiteX13" fmla="*/ 7181354 w 30811968"/>
              <a:gd name="connsiteY13" fmla="*/ 519061 h 5167257"/>
              <a:gd name="connsiteX14" fmla="*/ 7486502 w 30811968"/>
              <a:gd name="connsiteY14" fmla="*/ 3094 h 5167257"/>
              <a:gd name="connsiteX15" fmla="*/ 7781108 w 30811968"/>
              <a:gd name="connsiteY15" fmla="*/ 115863 h 5167257"/>
              <a:gd name="connsiteX16" fmla="*/ 7901151 w 30811968"/>
              <a:gd name="connsiteY16" fmla="*/ 326539 h 5167257"/>
              <a:gd name="connsiteX17" fmla="*/ 8131660 w 30811968"/>
              <a:gd name="connsiteY17" fmla="*/ 597030 h 5167257"/>
              <a:gd name="connsiteX18" fmla="*/ 8253256 w 30811968"/>
              <a:gd name="connsiteY18" fmla="*/ 1023223 h 5167257"/>
              <a:gd name="connsiteX19" fmla="*/ 8413762 w 30811968"/>
              <a:gd name="connsiteY19" fmla="*/ 1194874 h 5167257"/>
              <a:gd name="connsiteX20" fmla="*/ 8595143 w 30811968"/>
              <a:gd name="connsiteY20" fmla="*/ 1453063 h 5167257"/>
              <a:gd name="connsiteX21" fmla="*/ 8706807 w 30811968"/>
              <a:gd name="connsiteY21" fmla="*/ 1487109 h 5167257"/>
              <a:gd name="connsiteX22" fmla="*/ 8790709 w 30811968"/>
              <a:gd name="connsiteY22" fmla="*/ 1618027 h 5167257"/>
              <a:gd name="connsiteX23" fmla="*/ 8960133 w 30811968"/>
              <a:gd name="connsiteY23" fmla="*/ 1522170 h 5167257"/>
              <a:gd name="connsiteX24" fmla="*/ 9298594 w 30811968"/>
              <a:gd name="connsiteY24" fmla="*/ 1452275 h 5167257"/>
              <a:gd name="connsiteX25" fmla="*/ 9997651 w 30811968"/>
              <a:gd name="connsiteY25" fmla="*/ 1391482 h 5167257"/>
              <a:gd name="connsiteX26" fmla="*/ 10436521 w 30811968"/>
              <a:gd name="connsiteY26" fmla="*/ 1145104 h 5167257"/>
              <a:gd name="connsiteX27" fmla="*/ 11441291 w 30811968"/>
              <a:gd name="connsiteY27" fmla="*/ 1622469 h 5167257"/>
              <a:gd name="connsiteX28" fmla="*/ 12457614 w 30811968"/>
              <a:gd name="connsiteY28" fmla="*/ 1283693 h 5167257"/>
              <a:gd name="connsiteX29" fmla="*/ 13277604 w 30811968"/>
              <a:gd name="connsiteY29" fmla="*/ 1098909 h 5167257"/>
              <a:gd name="connsiteX30" fmla="*/ 14465260 w 30811968"/>
              <a:gd name="connsiteY30" fmla="*/ 705133 h 5167257"/>
              <a:gd name="connsiteX31" fmla="*/ 15825300 w 30811968"/>
              <a:gd name="connsiteY31" fmla="*/ 916694 h 5167257"/>
              <a:gd name="connsiteX32" fmla="*/ 17003998 w 30811968"/>
              <a:gd name="connsiteY32" fmla="*/ 1249146 h 5167257"/>
              <a:gd name="connsiteX33" fmla="*/ 30431453 w 30811968"/>
              <a:gd name="connsiteY33" fmla="*/ 5161384 h 5167257"/>
              <a:gd name="connsiteX34" fmla="*/ 12049 w 30811968"/>
              <a:gd name="connsiteY34" fmla="*/ 5167259 h 5167257"/>
              <a:gd name="connsiteX35" fmla="*/ 2559 w 30811968"/>
              <a:gd name="connsiteY35" fmla="*/ 3739670 h 5167257"/>
              <a:gd name="connsiteX36" fmla="*/ 202583 w 30811968"/>
              <a:gd name="connsiteY36" fmla="*/ 3472970 h 5167257"/>
              <a:gd name="connsiteX37" fmla="*/ 458567 w 30811968"/>
              <a:gd name="connsiteY37" fmla="*/ 3558696 h 5167257"/>
              <a:gd name="connsiteX38" fmla="*/ 696691 w 30811968"/>
              <a:gd name="connsiteY38" fmla="*/ 3368196 h 5167257"/>
              <a:gd name="connsiteX39" fmla="*/ 896716 w 30811968"/>
              <a:gd name="connsiteY39" fmla="*/ 3234846 h 5167257"/>
              <a:gd name="connsiteX40" fmla="*/ 1039591 w 30811968"/>
              <a:gd name="connsiteY40" fmla="*/ 2958621 h 5167257"/>
              <a:gd name="connsiteX41" fmla="*/ 1411065 w 30811968"/>
              <a:gd name="connsiteY41" fmla="*/ 2825271 h 5167257"/>
              <a:gd name="connsiteX42" fmla="*/ 1685925 w 30811968"/>
              <a:gd name="connsiteY42" fmla="*/ 2758595 h 5167257"/>
              <a:gd name="connsiteX43" fmla="*/ 1856372 w 30811968"/>
              <a:gd name="connsiteY43" fmla="*/ 2535509 h 5167257"/>
              <a:gd name="connsiteX44" fmla="*/ 1976688 w 30811968"/>
              <a:gd name="connsiteY44" fmla="*/ 2579625 h 5167257"/>
              <a:gd name="connsiteX45" fmla="*/ 2096364 w 30811968"/>
              <a:gd name="connsiteY45" fmla="*/ 2424218 h 5167257"/>
              <a:gd name="connsiteX46" fmla="*/ 2345657 w 30811968"/>
              <a:gd name="connsiteY46" fmla="*/ 2427225 h 5167257"/>
              <a:gd name="connsiteX47" fmla="*/ 2480371 w 30811968"/>
              <a:gd name="connsiteY47" fmla="*/ 2576117 h 5167257"/>
              <a:gd name="connsiteX48" fmla="*/ 2674520 w 30811968"/>
              <a:gd name="connsiteY48" fmla="*/ 2523478 h 5167257"/>
              <a:gd name="connsiteX49" fmla="*/ 3007393 w 30811968"/>
              <a:gd name="connsiteY49" fmla="*/ 2491394 h 5167257"/>
              <a:gd name="connsiteX50" fmla="*/ 3316064 w 30811968"/>
              <a:gd name="connsiteY50" fmla="*/ 2501421 h 5167257"/>
              <a:gd name="connsiteX51" fmla="*/ 3380372 w 30811968"/>
              <a:gd name="connsiteY51" fmla="*/ 2355036 h 5167257"/>
              <a:gd name="connsiteX52" fmla="*/ 3510718 w 30811968"/>
              <a:gd name="connsiteY52" fmla="*/ 2262209 h 5167257"/>
              <a:gd name="connsiteX0" fmla="*/ 3510718 w 30816353"/>
              <a:gd name="connsiteY0" fmla="*/ 2262209 h 5167257"/>
              <a:gd name="connsiteX1" fmla="*/ 3834130 w 30816353"/>
              <a:gd name="connsiteY1" fmla="*/ 2072099 h 5167257"/>
              <a:gd name="connsiteX2" fmla="*/ 4068538 w 30816353"/>
              <a:gd name="connsiteY2" fmla="*/ 1827005 h 5167257"/>
              <a:gd name="connsiteX3" fmla="*/ 4447871 w 30816353"/>
              <a:gd name="connsiteY3" fmla="*/ 1876613 h 5167257"/>
              <a:gd name="connsiteX4" fmla="*/ 4932915 w 30816353"/>
              <a:gd name="connsiteY4" fmla="*/ 1682629 h 5167257"/>
              <a:gd name="connsiteX5" fmla="*/ 5055885 w 30816353"/>
              <a:gd name="connsiteY5" fmla="*/ 1691331 h 5167257"/>
              <a:gd name="connsiteX6" fmla="*/ 5262183 w 30816353"/>
              <a:gd name="connsiteY6" fmla="*/ 1399309 h 5167257"/>
              <a:gd name="connsiteX7" fmla="*/ 5527059 w 30816353"/>
              <a:gd name="connsiteY7" fmla="*/ 1825145 h 5167257"/>
              <a:gd name="connsiteX8" fmla="*/ 5685000 w 30816353"/>
              <a:gd name="connsiteY8" fmla="*/ 1261080 h 5167257"/>
              <a:gd name="connsiteX9" fmla="*/ 6111999 w 30816353"/>
              <a:gd name="connsiteY9" fmla="*/ 987875 h 5167257"/>
              <a:gd name="connsiteX10" fmla="*/ 6234198 w 30816353"/>
              <a:gd name="connsiteY10" fmla="*/ 658914 h 5167257"/>
              <a:gd name="connsiteX11" fmla="*/ 6780318 w 30816353"/>
              <a:gd name="connsiteY11" fmla="*/ 813173 h 5167257"/>
              <a:gd name="connsiteX12" fmla="*/ 6991551 w 30816353"/>
              <a:gd name="connsiteY12" fmla="*/ 593867 h 5167257"/>
              <a:gd name="connsiteX13" fmla="*/ 7181354 w 30816353"/>
              <a:gd name="connsiteY13" fmla="*/ 519061 h 5167257"/>
              <a:gd name="connsiteX14" fmla="*/ 7486502 w 30816353"/>
              <a:gd name="connsiteY14" fmla="*/ 3094 h 5167257"/>
              <a:gd name="connsiteX15" fmla="*/ 7781108 w 30816353"/>
              <a:gd name="connsiteY15" fmla="*/ 115863 h 5167257"/>
              <a:gd name="connsiteX16" fmla="*/ 7901151 w 30816353"/>
              <a:gd name="connsiteY16" fmla="*/ 326539 h 5167257"/>
              <a:gd name="connsiteX17" fmla="*/ 8131660 w 30816353"/>
              <a:gd name="connsiteY17" fmla="*/ 597030 h 5167257"/>
              <a:gd name="connsiteX18" fmla="*/ 8253256 w 30816353"/>
              <a:gd name="connsiteY18" fmla="*/ 1023223 h 5167257"/>
              <a:gd name="connsiteX19" fmla="*/ 8413762 w 30816353"/>
              <a:gd name="connsiteY19" fmla="*/ 1194874 h 5167257"/>
              <a:gd name="connsiteX20" fmla="*/ 8595143 w 30816353"/>
              <a:gd name="connsiteY20" fmla="*/ 1453063 h 5167257"/>
              <a:gd name="connsiteX21" fmla="*/ 8706807 w 30816353"/>
              <a:gd name="connsiteY21" fmla="*/ 1487109 h 5167257"/>
              <a:gd name="connsiteX22" fmla="*/ 8790709 w 30816353"/>
              <a:gd name="connsiteY22" fmla="*/ 1618027 h 5167257"/>
              <a:gd name="connsiteX23" fmla="*/ 8960133 w 30816353"/>
              <a:gd name="connsiteY23" fmla="*/ 1522170 h 5167257"/>
              <a:gd name="connsiteX24" fmla="*/ 9298594 w 30816353"/>
              <a:gd name="connsiteY24" fmla="*/ 1452275 h 5167257"/>
              <a:gd name="connsiteX25" fmla="*/ 9997651 w 30816353"/>
              <a:gd name="connsiteY25" fmla="*/ 1391482 h 5167257"/>
              <a:gd name="connsiteX26" fmla="*/ 10436521 w 30816353"/>
              <a:gd name="connsiteY26" fmla="*/ 1145104 h 5167257"/>
              <a:gd name="connsiteX27" fmla="*/ 11441291 w 30816353"/>
              <a:gd name="connsiteY27" fmla="*/ 1622469 h 5167257"/>
              <a:gd name="connsiteX28" fmla="*/ 12457614 w 30816353"/>
              <a:gd name="connsiteY28" fmla="*/ 1283693 h 5167257"/>
              <a:gd name="connsiteX29" fmla="*/ 13277604 w 30816353"/>
              <a:gd name="connsiteY29" fmla="*/ 1098909 h 5167257"/>
              <a:gd name="connsiteX30" fmla="*/ 14465260 w 30816353"/>
              <a:gd name="connsiteY30" fmla="*/ 705133 h 5167257"/>
              <a:gd name="connsiteX31" fmla="*/ 15825300 w 30816353"/>
              <a:gd name="connsiteY31" fmla="*/ 916694 h 5167257"/>
              <a:gd name="connsiteX32" fmla="*/ 17185337 w 30816353"/>
              <a:gd name="connsiteY32" fmla="*/ 886470 h 5167257"/>
              <a:gd name="connsiteX33" fmla="*/ 30431453 w 30816353"/>
              <a:gd name="connsiteY33" fmla="*/ 5161384 h 5167257"/>
              <a:gd name="connsiteX34" fmla="*/ 12049 w 30816353"/>
              <a:gd name="connsiteY34" fmla="*/ 5167259 h 5167257"/>
              <a:gd name="connsiteX35" fmla="*/ 2559 w 30816353"/>
              <a:gd name="connsiteY35" fmla="*/ 3739670 h 5167257"/>
              <a:gd name="connsiteX36" fmla="*/ 202583 w 30816353"/>
              <a:gd name="connsiteY36" fmla="*/ 3472970 h 5167257"/>
              <a:gd name="connsiteX37" fmla="*/ 458567 w 30816353"/>
              <a:gd name="connsiteY37" fmla="*/ 3558696 h 5167257"/>
              <a:gd name="connsiteX38" fmla="*/ 696691 w 30816353"/>
              <a:gd name="connsiteY38" fmla="*/ 3368196 h 5167257"/>
              <a:gd name="connsiteX39" fmla="*/ 896716 w 30816353"/>
              <a:gd name="connsiteY39" fmla="*/ 3234846 h 5167257"/>
              <a:gd name="connsiteX40" fmla="*/ 1039591 w 30816353"/>
              <a:gd name="connsiteY40" fmla="*/ 2958621 h 5167257"/>
              <a:gd name="connsiteX41" fmla="*/ 1411065 w 30816353"/>
              <a:gd name="connsiteY41" fmla="*/ 2825271 h 5167257"/>
              <a:gd name="connsiteX42" fmla="*/ 1685925 w 30816353"/>
              <a:gd name="connsiteY42" fmla="*/ 2758595 h 5167257"/>
              <a:gd name="connsiteX43" fmla="*/ 1856372 w 30816353"/>
              <a:gd name="connsiteY43" fmla="*/ 2535509 h 5167257"/>
              <a:gd name="connsiteX44" fmla="*/ 1976688 w 30816353"/>
              <a:gd name="connsiteY44" fmla="*/ 2579625 h 5167257"/>
              <a:gd name="connsiteX45" fmla="*/ 2096364 w 30816353"/>
              <a:gd name="connsiteY45" fmla="*/ 2424218 h 5167257"/>
              <a:gd name="connsiteX46" fmla="*/ 2345657 w 30816353"/>
              <a:gd name="connsiteY46" fmla="*/ 2427225 h 5167257"/>
              <a:gd name="connsiteX47" fmla="*/ 2480371 w 30816353"/>
              <a:gd name="connsiteY47" fmla="*/ 2576117 h 5167257"/>
              <a:gd name="connsiteX48" fmla="*/ 2674520 w 30816353"/>
              <a:gd name="connsiteY48" fmla="*/ 2523478 h 5167257"/>
              <a:gd name="connsiteX49" fmla="*/ 3007393 w 30816353"/>
              <a:gd name="connsiteY49" fmla="*/ 2491394 h 5167257"/>
              <a:gd name="connsiteX50" fmla="*/ 3316064 w 30816353"/>
              <a:gd name="connsiteY50" fmla="*/ 2501421 h 5167257"/>
              <a:gd name="connsiteX51" fmla="*/ 3380372 w 30816353"/>
              <a:gd name="connsiteY51" fmla="*/ 2355036 h 5167257"/>
              <a:gd name="connsiteX52" fmla="*/ 3510718 w 30816353"/>
              <a:gd name="connsiteY52" fmla="*/ 2262209 h 5167257"/>
              <a:gd name="connsiteX0" fmla="*/ 3510718 w 30816353"/>
              <a:gd name="connsiteY0" fmla="*/ 2262209 h 5167257"/>
              <a:gd name="connsiteX1" fmla="*/ 3834130 w 30816353"/>
              <a:gd name="connsiteY1" fmla="*/ 2072099 h 5167257"/>
              <a:gd name="connsiteX2" fmla="*/ 4068538 w 30816353"/>
              <a:gd name="connsiteY2" fmla="*/ 1827005 h 5167257"/>
              <a:gd name="connsiteX3" fmla="*/ 4447871 w 30816353"/>
              <a:gd name="connsiteY3" fmla="*/ 1876613 h 5167257"/>
              <a:gd name="connsiteX4" fmla="*/ 4932915 w 30816353"/>
              <a:gd name="connsiteY4" fmla="*/ 1682629 h 5167257"/>
              <a:gd name="connsiteX5" fmla="*/ 5055885 w 30816353"/>
              <a:gd name="connsiteY5" fmla="*/ 1691331 h 5167257"/>
              <a:gd name="connsiteX6" fmla="*/ 5262183 w 30816353"/>
              <a:gd name="connsiteY6" fmla="*/ 1399309 h 5167257"/>
              <a:gd name="connsiteX7" fmla="*/ 5527059 w 30816353"/>
              <a:gd name="connsiteY7" fmla="*/ 1825145 h 5167257"/>
              <a:gd name="connsiteX8" fmla="*/ 5685000 w 30816353"/>
              <a:gd name="connsiteY8" fmla="*/ 1261080 h 5167257"/>
              <a:gd name="connsiteX9" fmla="*/ 6111999 w 30816353"/>
              <a:gd name="connsiteY9" fmla="*/ 987875 h 5167257"/>
              <a:gd name="connsiteX10" fmla="*/ 6234198 w 30816353"/>
              <a:gd name="connsiteY10" fmla="*/ 658914 h 5167257"/>
              <a:gd name="connsiteX11" fmla="*/ 6780318 w 30816353"/>
              <a:gd name="connsiteY11" fmla="*/ 813173 h 5167257"/>
              <a:gd name="connsiteX12" fmla="*/ 6991551 w 30816353"/>
              <a:gd name="connsiteY12" fmla="*/ 593867 h 5167257"/>
              <a:gd name="connsiteX13" fmla="*/ 7181354 w 30816353"/>
              <a:gd name="connsiteY13" fmla="*/ 519061 h 5167257"/>
              <a:gd name="connsiteX14" fmla="*/ 7486502 w 30816353"/>
              <a:gd name="connsiteY14" fmla="*/ 3094 h 5167257"/>
              <a:gd name="connsiteX15" fmla="*/ 7781108 w 30816353"/>
              <a:gd name="connsiteY15" fmla="*/ 115863 h 5167257"/>
              <a:gd name="connsiteX16" fmla="*/ 7901151 w 30816353"/>
              <a:gd name="connsiteY16" fmla="*/ 326539 h 5167257"/>
              <a:gd name="connsiteX17" fmla="*/ 8131660 w 30816353"/>
              <a:gd name="connsiteY17" fmla="*/ 597030 h 5167257"/>
              <a:gd name="connsiteX18" fmla="*/ 8253256 w 30816353"/>
              <a:gd name="connsiteY18" fmla="*/ 1023223 h 5167257"/>
              <a:gd name="connsiteX19" fmla="*/ 8413762 w 30816353"/>
              <a:gd name="connsiteY19" fmla="*/ 1194874 h 5167257"/>
              <a:gd name="connsiteX20" fmla="*/ 8595143 w 30816353"/>
              <a:gd name="connsiteY20" fmla="*/ 1453063 h 5167257"/>
              <a:gd name="connsiteX21" fmla="*/ 8706807 w 30816353"/>
              <a:gd name="connsiteY21" fmla="*/ 1487109 h 5167257"/>
              <a:gd name="connsiteX22" fmla="*/ 8790709 w 30816353"/>
              <a:gd name="connsiteY22" fmla="*/ 1618027 h 5167257"/>
              <a:gd name="connsiteX23" fmla="*/ 8960133 w 30816353"/>
              <a:gd name="connsiteY23" fmla="*/ 1522170 h 5167257"/>
              <a:gd name="connsiteX24" fmla="*/ 9298594 w 30816353"/>
              <a:gd name="connsiteY24" fmla="*/ 1452275 h 5167257"/>
              <a:gd name="connsiteX25" fmla="*/ 9997651 w 30816353"/>
              <a:gd name="connsiteY25" fmla="*/ 1391482 h 5167257"/>
              <a:gd name="connsiteX26" fmla="*/ 10436521 w 30816353"/>
              <a:gd name="connsiteY26" fmla="*/ 1145104 h 5167257"/>
              <a:gd name="connsiteX27" fmla="*/ 11441291 w 30816353"/>
              <a:gd name="connsiteY27" fmla="*/ 1622469 h 5167257"/>
              <a:gd name="connsiteX28" fmla="*/ 12457614 w 30816353"/>
              <a:gd name="connsiteY28" fmla="*/ 1283693 h 5167257"/>
              <a:gd name="connsiteX29" fmla="*/ 13277604 w 30816353"/>
              <a:gd name="connsiteY29" fmla="*/ 1098909 h 5167257"/>
              <a:gd name="connsiteX30" fmla="*/ 14465260 w 30816353"/>
              <a:gd name="connsiteY30" fmla="*/ 705133 h 5167257"/>
              <a:gd name="connsiteX31" fmla="*/ 15825300 w 30816353"/>
              <a:gd name="connsiteY31" fmla="*/ 916694 h 5167257"/>
              <a:gd name="connsiteX32" fmla="*/ 17185337 w 30816353"/>
              <a:gd name="connsiteY32" fmla="*/ 886470 h 5167257"/>
              <a:gd name="connsiteX33" fmla="*/ 30431453 w 30816353"/>
              <a:gd name="connsiteY33" fmla="*/ 5161384 h 5167257"/>
              <a:gd name="connsiteX34" fmla="*/ 12049 w 30816353"/>
              <a:gd name="connsiteY34" fmla="*/ 5167259 h 5167257"/>
              <a:gd name="connsiteX35" fmla="*/ 2559 w 30816353"/>
              <a:gd name="connsiteY35" fmla="*/ 3739670 h 5167257"/>
              <a:gd name="connsiteX36" fmla="*/ 202583 w 30816353"/>
              <a:gd name="connsiteY36" fmla="*/ 3472970 h 5167257"/>
              <a:gd name="connsiteX37" fmla="*/ 458567 w 30816353"/>
              <a:gd name="connsiteY37" fmla="*/ 3558696 h 5167257"/>
              <a:gd name="connsiteX38" fmla="*/ 696691 w 30816353"/>
              <a:gd name="connsiteY38" fmla="*/ 3368196 h 5167257"/>
              <a:gd name="connsiteX39" fmla="*/ 896716 w 30816353"/>
              <a:gd name="connsiteY39" fmla="*/ 3234846 h 5167257"/>
              <a:gd name="connsiteX40" fmla="*/ 1039591 w 30816353"/>
              <a:gd name="connsiteY40" fmla="*/ 2958621 h 5167257"/>
              <a:gd name="connsiteX41" fmla="*/ 1411065 w 30816353"/>
              <a:gd name="connsiteY41" fmla="*/ 2825271 h 5167257"/>
              <a:gd name="connsiteX42" fmla="*/ 1685925 w 30816353"/>
              <a:gd name="connsiteY42" fmla="*/ 2758595 h 5167257"/>
              <a:gd name="connsiteX43" fmla="*/ 1856372 w 30816353"/>
              <a:gd name="connsiteY43" fmla="*/ 2535509 h 5167257"/>
              <a:gd name="connsiteX44" fmla="*/ 1976688 w 30816353"/>
              <a:gd name="connsiteY44" fmla="*/ 2579625 h 5167257"/>
              <a:gd name="connsiteX45" fmla="*/ 2096364 w 30816353"/>
              <a:gd name="connsiteY45" fmla="*/ 2424218 h 5167257"/>
              <a:gd name="connsiteX46" fmla="*/ 2345657 w 30816353"/>
              <a:gd name="connsiteY46" fmla="*/ 2427225 h 5167257"/>
              <a:gd name="connsiteX47" fmla="*/ 2480371 w 30816353"/>
              <a:gd name="connsiteY47" fmla="*/ 2576117 h 5167257"/>
              <a:gd name="connsiteX48" fmla="*/ 2674520 w 30816353"/>
              <a:gd name="connsiteY48" fmla="*/ 2523478 h 5167257"/>
              <a:gd name="connsiteX49" fmla="*/ 3007393 w 30816353"/>
              <a:gd name="connsiteY49" fmla="*/ 2491394 h 5167257"/>
              <a:gd name="connsiteX50" fmla="*/ 3316064 w 30816353"/>
              <a:gd name="connsiteY50" fmla="*/ 2501421 h 5167257"/>
              <a:gd name="connsiteX51" fmla="*/ 3380372 w 30816353"/>
              <a:gd name="connsiteY51" fmla="*/ 2355036 h 5167257"/>
              <a:gd name="connsiteX52" fmla="*/ 3510718 w 30816353"/>
              <a:gd name="connsiteY52" fmla="*/ 2262209 h 5167257"/>
              <a:gd name="connsiteX0" fmla="*/ 3510718 w 30800402"/>
              <a:gd name="connsiteY0" fmla="*/ 2262209 h 5167257"/>
              <a:gd name="connsiteX1" fmla="*/ 3834130 w 30800402"/>
              <a:gd name="connsiteY1" fmla="*/ 2072099 h 5167257"/>
              <a:gd name="connsiteX2" fmla="*/ 4068538 w 30800402"/>
              <a:gd name="connsiteY2" fmla="*/ 1827005 h 5167257"/>
              <a:gd name="connsiteX3" fmla="*/ 4447871 w 30800402"/>
              <a:gd name="connsiteY3" fmla="*/ 1876613 h 5167257"/>
              <a:gd name="connsiteX4" fmla="*/ 4932915 w 30800402"/>
              <a:gd name="connsiteY4" fmla="*/ 1682629 h 5167257"/>
              <a:gd name="connsiteX5" fmla="*/ 5055885 w 30800402"/>
              <a:gd name="connsiteY5" fmla="*/ 1691331 h 5167257"/>
              <a:gd name="connsiteX6" fmla="*/ 5262183 w 30800402"/>
              <a:gd name="connsiteY6" fmla="*/ 1399309 h 5167257"/>
              <a:gd name="connsiteX7" fmla="*/ 5527059 w 30800402"/>
              <a:gd name="connsiteY7" fmla="*/ 1825145 h 5167257"/>
              <a:gd name="connsiteX8" fmla="*/ 5685000 w 30800402"/>
              <a:gd name="connsiteY8" fmla="*/ 1261080 h 5167257"/>
              <a:gd name="connsiteX9" fmla="*/ 6111999 w 30800402"/>
              <a:gd name="connsiteY9" fmla="*/ 987875 h 5167257"/>
              <a:gd name="connsiteX10" fmla="*/ 6234198 w 30800402"/>
              <a:gd name="connsiteY10" fmla="*/ 658914 h 5167257"/>
              <a:gd name="connsiteX11" fmla="*/ 6780318 w 30800402"/>
              <a:gd name="connsiteY11" fmla="*/ 813173 h 5167257"/>
              <a:gd name="connsiteX12" fmla="*/ 6991551 w 30800402"/>
              <a:gd name="connsiteY12" fmla="*/ 593867 h 5167257"/>
              <a:gd name="connsiteX13" fmla="*/ 7181354 w 30800402"/>
              <a:gd name="connsiteY13" fmla="*/ 519061 h 5167257"/>
              <a:gd name="connsiteX14" fmla="*/ 7486502 w 30800402"/>
              <a:gd name="connsiteY14" fmla="*/ 3094 h 5167257"/>
              <a:gd name="connsiteX15" fmla="*/ 7781108 w 30800402"/>
              <a:gd name="connsiteY15" fmla="*/ 115863 h 5167257"/>
              <a:gd name="connsiteX16" fmla="*/ 7901151 w 30800402"/>
              <a:gd name="connsiteY16" fmla="*/ 326539 h 5167257"/>
              <a:gd name="connsiteX17" fmla="*/ 8131660 w 30800402"/>
              <a:gd name="connsiteY17" fmla="*/ 597030 h 5167257"/>
              <a:gd name="connsiteX18" fmla="*/ 8253256 w 30800402"/>
              <a:gd name="connsiteY18" fmla="*/ 1023223 h 5167257"/>
              <a:gd name="connsiteX19" fmla="*/ 8413762 w 30800402"/>
              <a:gd name="connsiteY19" fmla="*/ 1194874 h 5167257"/>
              <a:gd name="connsiteX20" fmla="*/ 8595143 w 30800402"/>
              <a:gd name="connsiteY20" fmla="*/ 1453063 h 5167257"/>
              <a:gd name="connsiteX21" fmla="*/ 8706807 w 30800402"/>
              <a:gd name="connsiteY21" fmla="*/ 1487109 h 5167257"/>
              <a:gd name="connsiteX22" fmla="*/ 8790709 w 30800402"/>
              <a:gd name="connsiteY22" fmla="*/ 1618027 h 5167257"/>
              <a:gd name="connsiteX23" fmla="*/ 8960133 w 30800402"/>
              <a:gd name="connsiteY23" fmla="*/ 1522170 h 5167257"/>
              <a:gd name="connsiteX24" fmla="*/ 9298594 w 30800402"/>
              <a:gd name="connsiteY24" fmla="*/ 1452275 h 5167257"/>
              <a:gd name="connsiteX25" fmla="*/ 9997651 w 30800402"/>
              <a:gd name="connsiteY25" fmla="*/ 1391482 h 5167257"/>
              <a:gd name="connsiteX26" fmla="*/ 10436521 w 30800402"/>
              <a:gd name="connsiteY26" fmla="*/ 1145104 h 5167257"/>
              <a:gd name="connsiteX27" fmla="*/ 11441291 w 30800402"/>
              <a:gd name="connsiteY27" fmla="*/ 1622469 h 5167257"/>
              <a:gd name="connsiteX28" fmla="*/ 12457614 w 30800402"/>
              <a:gd name="connsiteY28" fmla="*/ 1283693 h 5167257"/>
              <a:gd name="connsiteX29" fmla="*/ 13277604 w 30800402"/>
              <a:gd name="connsiteY29" fmla="*/ 1098909 h 5167257"/>
              <a:gd name="connsiteX30" fmla="*/ 14465260 w 30800402"/>
              <a:gd name="connsiteY30" fmla="*/ 705133 h 5167257"/>
              <a:gd name="connsiteX31" fmla="*/ 15825300 w 30800402"/>
              <a:gd name="connsiteY31" fmla="*/ 916694 h 5167257"/>
              <a:gd name="connsiteX32" fmla="*/ 16505313 w 30800402"/>
              <a:gd name="connsiteY32" fmla="*/ 584238 h 5167257"/>
              <a:gd name="connsiteX33" fmla="*/ 30431453 w 30800402"/>
              <a:gd name="connsiteY33" fmla="*/ 5161384 h 5167257"/>
              <a:gd name="connsiteX34" fmla="*/ 12049 w 30800402"/>
              <a:gd name="connsiteY34" fmla="*/ 5167259 h 5167257"/>
              <a:gd name="connsiteX35" fmla="*/ 2559 w 30800402"/>
              <a:gd name="connsiteY35" fmla="*/ 3739670 h 5167257"/>
              <a:gd name="connsiteX36" fmla="*/ 202583 w 30800402"/>
              <a:gd name="connsiteY36" fmla="*/ 3472970 h 5167257"/>
              <a:gd name="connsiteX37" fmla="*/ 458567 w 30800402"/>
              <a:gd name="connsiteY37" fmla="*/ 3558696 h 5167257"/>
              <a:gd name="connsiteX38" fmla="*/ 696691 w 30800402"/>
              <a:gd name="connsiteY38" fmla="*/ 3368196 h 5167257"/>
              <a:gd name="connsiteX39" fmla="*/ 896716 w 30800402"/>
              <a:gd name="connsiteY39" fmla="*/ 3234846 h 5167257"/>
              <a:gd name="connsiteX40" fmla="*/ 1039591 w 30800402"/>
              <a:gd name="connsiteY40" fmla="*/ 2958621 h 5167257"/>
              <a:gd name="connsiteX41" fmla="*/ 1411065 w 30800402"/>
              <a:gd name="connsiteY41" fmla="*/ 2825271 h 5167257"/>
              <a:gd name="connsiteX42" fmla="*/ 1685925 w 30800402"/>
              <a:gd name="connsiteY42" fmla="*/ 2758595 h 5167257"/>
              <a:gd name="connsiteX43" fmla="*/ 1856372 w 30800402"/>
              <a:gd name="connsiteY43" fmla="*/ 2535509 h 5167257"/>
              <a:gd name="connsiteX44" fmla="*/ 1976688 w 30800402"/>
              <a:gd name="connsiteY44" fmla="*/ 2579625 h 5167257"/>
              <a:gd name="connsiteX45" fmla="*/ 2096364 w 30800402"/>
              <a:gd name="connsiteY45" fmla="*/ 2424218 h 5167257"/>
              <a:gd name="connsiteX46" fmla="*/ 2345657 w 30800402"/>
              <a:gd name="connsiteY46" fmla="*/ 2427225 h 5167257"/>
              <a:gd name="connsiteX47" fmla="*/ 2480371 w 30800402"/>
              <a:gd name="connsiteY47" fmla="*/ 2576117 h 5167257"/>
              <a:gd name="connsiteX48" fmla="*/ 2674520 w 30800402"/>
              <a:gd name="connsiteY48" fmla="*/ 2523478 h 5167257"/>
              <a:gd name="connsiteX49" fmla="*/ 3007393 w 30800402"/>
              <a:gd name="connsiteY49" fmla="*/ 2491394 h 5167257"/>
              <a:gd name="connsiteX50" fmla="*/ 3316064 w 30800402"/>
              <a:gd name="connsiteY50" fmla="*/ 2501421 h 5167257"/>
              <a:gd name="connsiteX51" fmla="*/ 3380372 w 30800402"/>
              <a:gd name="connsiteY51" fmla="*/ 2355036 h 5167257"/>
              <a:gd name="connsiteX52" fmla="*/ 3510718 w 30800402"/>
              <a:gd name="connsiteY52" fmla="*/ 2262209 h 5167257"/>
              <a:gd name="connsiteX0" fmla="*/ 3510718 w 30846967"/>
              <a:gd name="connsiteY0" fmla="*/ 2262209 h 5167257"/>
              <a:gd name="connsiteX1" fmla="*/ 3834130 w 30846967"/>
              <a:gd name="connsiteY1" fmla="*/ 2072099 h 5167257"/>
              <a:gd name="connsiteX2" fmla="*/ 4068538 w 30846967"/>
              <a:gd name="connsiteY2" fmla="*/ 1827005 h 5167257"/>
              <a:gd name="connsiteX3" fmla="*/ 4447871 w 30846967"/>
              <a:gd name="connsiteY3" fmla="*/ 1876613 h 5167257"/>
              <a:gd name="connsiteX4" fmla="*/ 4932915 w 30846967"/>
              <a:gd name="connsiteY4" fmla="*/ 1682629 h 5167257"/>
              <a:gd name="connsiteX5" fmla="*/ 5055885 w 30846967"/>
              <a:gd name="connsiteY5" fmla="*/ 1691331 h 5167257"/>
              <a:gd name="connsiteX6" fmla="*/ 5262183 w 30846967"/>
              <a:gd name="connsiteY6" fmla="*/ 1399309 h 5167257"/>
              <a:gd name="connsiteX7" fmla="*/ 5527059 w 30846967"/>
              <a:gd name="connsiteY7" fmla="*/ 1825145 h 5167257"/>
              <a:gd name="connsiteX8" fmla="*/ 5685000 w 30846967"/>
              <a:gd name="connsiteY8" fmla="*/ 1261080 h 5167257"/>
              <a:gd name="connsiteX9" fmla="*/ 6111999 w 30846967"/>
              <a:gd name="connsiteY9" fmla="*/ 987875 h 5167257"/>
              <a:gd name="connsiteX10" fmla="*/ 6234198 w 30846967"/>
              <a:gd name="connsiteY10" fmla="*/ 658914 h 5167257"/>
              <a:gd name="connsiteX11" fmla="*/ 6780318 w 30846967"/>
              <a:gd name="connsiteY11" fmla="*/ 813173 h 5167257"/>
              <a:gd name="connsiteX12" fmla="*/ 6991551 w 30846967"/>
              <a:gd name="connsiteY12" fmla="*/ 593867 h 5167257"/>
              <a:gd name="connsiteX13" fmla="*/ 7181354 w 30846967"/>
              <a:gd name="connsiteY13" fmla="*/ 519061 h 5167257"/>
              <a:gd name="connsiteX14" fmla="*/ 7486502 w 30846967"/>
              <a:gd name="connsiteY14" fmla="*/ 3094 h 5167257"/>
              <a:gd name="connsiteX15" fmla="*/ 7781108 w 30846967"/>
              <a:gd name="connsiteY15" fmla="*/ 115863 h 5167257"/>
              <a:gd name="connsiteX16" fmla="*/ 7901151 w 30846967"/>
              <a:gd name="connsiteY16" fmla="*/ 326539 h 5167257"/>
              <a:gd name="connsiteX17" fmla="*/ 8131660 w 30846967"/>
              <a:gd name="connsiteY17" fmla="*/ 597030 h 5167257"/>
              <a:gd name="connsiteX18" fmla="*/ 8253256 w 30846967"/>
              <a:gd name="connsiteY18" fmla="*/ 1023223 h 5167257"/>
              <a:gd name="connsiteX19" fmla="*/ 8413762 w 30846967"/>
              <a:gd name="connsiteY19" fmla="*/ 1194874 h 5167257"/>
              <a:gd name="connsiteX20" fmla="*/ 8595143 w 30846967"/>
              <a:gd name="connsiteY20" fmla="*/ 1453063 h 5167257"/>
              <a:gd name="connsiteX21" fmla="*/ 8706807 w 30846967"/>
              <a:gd name="connsiteY21" fmla="*/ 1487109 h 5167257"/>
              <a:gd name="connsiteX22" fmla="*/ 8790709 w 30846967"/>
              <a:gd name="connsiteY22" fmla="*/ 1618027 h 5167257"/>
              <a:gd name="connsiteX23" fmla="*/ 8960133 w 30846967"/>
              <a:gd name="connsiteY23" fmla="*/ 1522170 h 5167257"/>
              <a:gd name="connsiteX24" fmla="*/ 9298594 w 30846967"/>
              <a:gd name="connsiteY24" fmla="*/ 1452275 h 5167257"/>
              <a:gd name="connsiteX25" fmla="*/ 9997651 w 30846967"/>
              <a:gd name="connsiteY25" fmla="*/ 1391482 h 5167257"/>
              <a:gd name="connsiteX26" fmla="*/ 10436521 w 30846967"/>
              <a:gd name="connsiteY26" fmla="*/ 1145104 h 5167257"/>
              <a:gd name="connsiteX27" fmla="*/ 11441291 w 30846967"/>
              <a:gd name="connsiteY27" fmla="*/ 1622469 h 5167257"/>
              <a:gd name="connsiteX28" fmla="*/ 12457614 w 30846967"/>
              <a:gd name="connsiteY28" fmla="*/ 1283693 h 5167257"/>
              <a:gd name="connsiteX29" fmla="*/ 13277604 w 30846967"/>
              <a:gd name="connsiteY29" fmla="*/ 1098909 h 5167257"/>
              <a:gd name="connsiteX30" fmla="*/ 14465260 w 30846967"/>
              <a:gd name="connsiteY30" fmla="*/ 705133 h 5167257"/>
              <a:gd name="connsiteX31" fmla="*/ 15825300 w 30846967"/>
              <a:gd name="connsiteY31" fmla="*/ 916694 h 5167257"/>
              <a:gd name="connsiteX32" fmla="*/ 16505313 w 30846967"/>
              <a:gd name="connsiteY32" fmla="*/ 584238 h 5167257"/>
              <a:gd name="connsiteX33" fmla="*/ 17593350 w 30846967"/>
              <a:gd name="connsiteY33" fmla="*/ 886470 h 5167257"/>
              <a:gd name="connsiteX34" fmla="*/ 30431453 w 30846967"/>
              <a:gd name="connsiteY34" fmla="*/ 5161384 h 5167257"/>
              <a:gd name="connsiteX35" fmla="*/ 12049 w 30846967"/>
              <a:gd name="connsiteY35" fmla="*/ 5167259 h 5167257"/>
              <a:gd name="connsiteX36" fmla="*/ 2559 w 30846967"/>
              <a:gd name="connsiteY36" fmla="*/ 3739670 h 5167257"/>
              <a:gd name="connsiteX37" fmla="*/ 202583 w 30846967"/>
              <a:gd name="connsiteY37" fmla="*/ 3472970 h 5167257"/>
              <a:gd name="connsiteX38" fmla="*/ 458567 w 30846967"/>
              <a:gd name="connsiteY38" fmla="*/ 3558696 h 5167257"/>
              <a:gd name="connsiteX39" fmla="*/ 696691 w 30846967"/>
              <a:gd name="connsiteY39" fmla="*/ 3368196 h 5167257"/>
              <a:gd name="connsiteX40" fmla="*/ 896716 w 30846967"/>
              <a:gd name="connsiteY40" fmla="*/ 3234846 h 5167257"/>
              <a:gd name="connsiteX41" fmla="*/ 1039591 w 30846967"/>
              <a:gd name="connsiteY41" fmla="*/ 2958621 h 5167257"/>
              <a:gd name="connsiteX42" fmla="*/ 1411065 w 30846967"/>
              <a:gd name="connsiteY42" fmla="*/ 2825271 h 5167257"/>
              <a:gd name="connsiteX43" fmla="*/ 1685925 w 30846967"/>
              <a:gd name="connsiteY43" fmla="*/ 2758595 h 5167257"/>
              <a:gd name="connsiteX44" fmla="*/ 1856372 w 30846967"/>
              <a:gd name="connsiteY44" fmla="*/ 2535509 h 5167257"/>
              <a:gd name="connsiteX45" fmla="*/ 1976688 w 30846967"/>
              <a:gd name="connsiteY45" fmla="*/ 2579625 h 5167257"/>
              <a:gd name="connsiteX46" fmla="*/ 2096364 w 30846967"/>
              <a:gd name="connsiteY46" fmla="*/ 2424218 h 5167257"/>
              <a:gd name="connsiteX47" fmla="*/ 2345657 w 30846967"/>
              <a:gd name="connsiteY47" fmla="*/ 2427225 h 5167257"/>
              <a:gd name="connsiteX48" fmla="*/ 2480371 w 30846967"/>
              <a:gd name="connsiteY48" fmla="*/ 2576117 h 5167257"/>
              <a:gd name="connsiteX49" fmla="*/ 2674520 w 30846967"/>
              <a:gd name="connsiteY49" fmla="*/ 2523478 h 5167257"/>
              <a:gd name="connsiteX50" fmla="*/ 3007393 w 30846967"/>
              <a:gd name="connsiteY50" fmla="*/ 2491394 h 5167257"/>
              <a:gd name="connsiteX51" fmla="*/ 3316064 w 30846967"/>
              <a:gd name="connsiteY51" fmla="*/ 2501421 h 5167257"/>
              <a:gd name="connsiteX52" fmla="*/ 3380372 w 30846967"/>
              <a:gd name="connsiteY52" fmla="*/ 2355036 h 5167257"/>
              <a:gd name="connsiteX53" fmla="*/ 3510718 w 30846967"/>
              <a:gd name="connsiteY53" fmla="*/ 2262209 h 5167257"/>
              <a:gd name="connsiteX0" fmla="*/ 3510718 w 30846362"/>
              <a:gd name="connsiteY0" fmla="*/ 2262209 h 5167257"/>
              <a:gd name="connsiteX1" fmla="*/ 3834130 w 30846362"/>
              <a:gd name="connsiteY1" fmla="*/ 2072099 h 5167257"/>
              <a:gd name="connsiteX2" fmla="*/ 4068538 w 30846362"/>
              <a:gd name="connsiteY2" fmla="*/ 1827005 h 5167257"/>
              <a:gd name="connsiteX3" fmla="*/ 4447871 w 30846362"/>
              <a:gd name="connsiteY3" fmla="*/ 1876613 h 5167257"/>
              <a:gd name="connsiteX4" fmla="*/ 4932915 w 30846362"/>
              <a:gd name="connsiteY4" fmla="*/ 1682629 h 5167257"/>
              <a:gd name="connsiteX5" fmla="*/ 5055885 w 30846362"/>
              <a:gd name="connsiteY5" fmla="*/ 1691331 h 5167257"/>
              <a:gd name="connsiteX6" fmla="*/ 5262183 w 30846362"/>
              <a:gd name="connsiteY6" fmla="*/ 1399309 h 5167257"/>
              <a:gd name="connsiteX7" fmla="*/ 5527059 w 30846362"/>
              <a:gd name="connsiteY7" fmla="*/ 1825145 h 5167257"/>
              <a:gd name="connsiteX8" fmla="*/ 5685000 w 30846362"/>
              <a:gd name="connsiteY8" fmla="*/ 1261080 h 5167257"/>
              <a:gd name="connsiteX9" fmla="*/ 6111999 w 30846362"/>
              <a:gd name="connsiteY9" fmla="*/ 987875 h 5167257"/>
              <a:gd name="connsiteX10" fmla="*/ 6234198 w 30846362"/>
              <a:gd name="connsiteY10" fmla="*/ 658914 h 5167257"/>
              <a:gd name="connsiteX11" fmla="*/ 6780318 w 30846362"/>
              <a:gd name="connsiteY11" fmla="*/ 813173 h 5167257"/>
              <a:gd name="connsiteX12" fmla="*/ 6991551 w 30846362"/>
              <a:gd name="connsiteY12" fmla="*/ 593867 h 5167257"/>
              <a:gd name="connsiteX13" fmla="*/ 7181354 w 30846362"/>
              <a:gd name="connsiteY13" fmla="*/ 519061 h 5167257"/>
              <a:gd name="connsiteX14" fmla="*/ 7486502 w 30846362"/>
              <a:gd name="connsiteY14" fmla="*/ 3094 h 5167257"/>
              <a:gd name="connsiteX15" fmla="*/ 7781108 w 30846362"/>
              <a:gd name="connsiteY15" fmla="*/ 115863 h 5167257"/>
              <a:gd name="connsiteX16" fmla="*/ 7901151 w 30846362"/>
              <a:gd name="connsiteY16" fmla="*/ 326539 h 5167257"/>
              <a:gd name="connsiteX17" fmla="*/ 8131660 w 30846362"/>
              <a:gd name="connsiteY17" fmla="*/ 597030 h 5167257"/>
              <a:gd name="connsiteX18" fmla="*/ 8253256 w 30846362"/>
              <a:gd name="connsiteY18" fmla="*/ 1023223 h 5167257"/>
              <a:gd name="connsiteX19" fmla="*/ 8413762 w 30846362"/>
              <a:gd name="connsiteY19" fmla="*/ 1194874 h 5167257"/>
              <a:gd name="connsiteX20" fmla="*/ 8595143 w 30846362"/>
              <a:gd name="connsiteY20" fmla="*/ 1453063 h 5167257"/>
              <a:gd name="connsiteX21" fmla="*/ 8706807 w 30846362"/>
              <a:gd name="connsiteY21" fmla="*/ 1487109 h 5167257"/>
              <a:gd name="connsiteX22" fmla="*/ 8790709 w 30846362"/>
              <a:gd name="connsiteY22" fmla="*/ 1618027 h 5167257"/>
              <a:gd name="connsiteX23" fmla="*/ 8960133 w 30846362"/>
              <a:gd name="connsiteY23" fmla="*/ 1522170 h 5167257"/>
              <a:gd name="connsiteX24" fmla="*/ 9298594 w 30846362"/>
              <a:gd name="connsiteY24" fmla="*/ 1452275 h 5167257"/>
              <a:gd name="connsiteX25" fmla="*/ 9997651 w 30846362"/>
              <a:gd name="connsiteY25" fmla="*/ 1391482 h 5167257"/>
              <a:gd name="connsiteX26" fmla="*/ 10436521 w 30846362"/>
              <a:gd name="connsiteY26" fmla="*/ 1145104 h 5167257"/>
              <a:gd name="connsiteX27" fmla="*/ 11441291 w 30846362"/>
              <a:gd name="connsiteY27" fmla="*/ 1622469 h 5167257"/>
              <a:gd name="connsiteX28" fmla="*/ 12457614 w 30846362"/>
              <a:gd name="connsiteY28" fmla="*/ 1283693 h 5167257"/>
              <a:gd name="connsiteX29" fmla="*/ 13277604 w 30846362"/>
              <a:gd name="connsiteY29" fmla="*/ 1098909 h 5167257"/>
              <a:gd name="connsiteX30" fmla="*/ 14465260 w 30846362"/>
              <a:gd name="connsiteY30" fmla="*/ 705133 h 5167257"/>
              <a:gd name="connsiteX31" fmla="*/ 15825300 w 30846362"/>
              <a:gd name="connsiteY31" fmla="*/ 916694 h 5167257"/>
              <a:gd name="connsiteX32" fmla="*/ 16505313 w 30846362"/>
              <a:gd name="connsiteY32" fmla="*/ 584238 h 5167257"/>
              <a:gd name="connsiteX33" fmla="*/ 17570686 w 30846362"/>
              <a:gd name="connsiteY33" fmla="*/ 493567 h 5167257"/>
              <a:gd name="connsiteX34" fmla="*/ 30431453 w 30846362"/>
              <a:gd name="connsiteY34" fmla="*/ 5161384 h 5167257"/>
              <a:gd name="connsiteX35" fmla="*/ 12049 w 30846362"/>
              <a:gd name="connsiteY35" fmla="*/ 5167259 h 5167257"/>
              <a:gd name="connsiteX36" fmla="*/ 2559 w 30846362"/>
              <a:gd name="connsiteY36" fmla="*/ 3739670 h 5167257"/>
              <a:gd name="connsiteX37" fmla="*/ 202583 w 30846362"/>
              <a:gd name="connsiteY37" fmla="*/ 3472970 h 5167257"/>
              <a:gd name="connsiteX38" fmla="*/ 458567 w 30846362"/>
              <a:gd name="connsiteY38" fmla="*/ 3558696 h 5167257"/>
              <a:gd name="connsiteX39" fmla="*/ 696691 w 30846362"/>
              <a:gd name="connsiteY39" fmla="*/ 3368196 h 5167257"/>
              <a:gd name="connsiteX40" fmla="*/ 896716 w 30846362"/>
              <a:gd name="connsiteY40" fmla="*/ 3234846 h 5167257"/>
              <a:gd name="connsiteX41" fmla="*/ 1039591 w 30846362"/>
              <a:gd name="connsiteY41" fmla="*/ 2958621 h 5167257"/>
              <a:gd name="connsiteX42" fmla="*/ 1411065 w 30846362"/>
              <a:gd name="connsiteY42" fmla="*/ 2825271 h 5167257"/>
              <a:gd name="connsiteX43" fmla="*/ 1685925 w 30846362"/>
              <a:gd name="connsiteY43" fmla="*/ 2758595 h 5167257"/>
              <a:gd name="connsiteX44" fmla="*/ 1856372 w 30846362"/>
              <a:gd name="connsiteY44" fmla="*/ 2535509 h 5167257"/>
              <a:gd name="connsiteX45" fmla="*/ 1976688 w 30846362"/>
              <a:gd name="connsiteY45" fmla="*/ 2579625 h 5167257"/>
              <a:gd name="connsiteX46" fmla="*/ 2096364 w 30846362"/>
              <a:gd name="connsiteY46" fmla="*/ 2424218 h 5167257"/>
              <a:gd name="connsiteX47" fmla="*/ 2345657 w 30846362"/>
              <a:gd name="connsiteY47" fmla="*/ 2427225 h 5167257"/>
              <a:gd name="connsiteX48" fmla="*/ 2480371 w 30846362"/>
              <a:gd name="connsiteY48" fmla="*/ 2576117 h 5167257"/>
              <a:gd name="connsiteX49" fmla="*/ 2674520 w 30846362"/>
              <a:gd name="connsiteY49" fmla="*/ 2523478 h 5167257"/>
              <a:gd name="connsiteX50" fmla="*/ 3007393 w 30846362"/>
              <a:gd name="connsiteY50" fmla="*/ 2491394 h 5167257"/>
              <a:gd name="connsiteX51" fmla="*/ 3316064 w 30846362"/>
              <a:gd name="connsiteY51" fmla="*/ 2501421 h 5167257"/>
              <a:gd name="connsiteX52" fmla="*/ 3380372 w 30846362"/>
              <a:gd name="connsiteY52" fmla="*/ 2355036 h 5167257"/>
              <a:gd name="connsiteX53" fmla="*/ 3510718 w 30846362"/>
              <a:gd name="connsiteY53" fmla="*/ 2262209 h 5167257"/>
              <a:gd name="connsiteX0" fmla="*/ 3510718 w 30846365"/>
              <a:gd name="connsiteY0" fmla="*/ 2262209 h 5167257"/>
              <a:gd name="connsiteX1" fmla="*/ 3834130 w 30846365"/>
              <a:gd name="connsiteY1" fmla="*/ 2072099 h 5167257"/>
              <a:gd name="connsiteX2" fmla="*/ 4068538 w 30846365"/>
              <a:gd name="connsiteY2" fmla="*/ 1827005 h 5167257"/>
              <a:gd name="connsiteX3" fmla="*/ 4447871 w 30846365"/>
              <a:gd name="connsiteY3" fmla="*/ 1876613 h 5167257"/>
              <a:gd name="connsiteX4" fmla="*/ 4932915 w 30846365"/>
              <a:gd name="connsiteY4" fmla="*/ 1682629 h 5167257"/>
              <a:gd name="connsiteX5" fmla="*/ 5055885 w 30846365"/>
              <a:gd name="connsiteY5" fmla="*/ 1691331 h 5167257"/>
              <a:gd name="connsiteX6" fmla="*/ 5262183 w 30846365"/>
              <a:gd name="connsiteY6" fmla="*/ 1399309 h 5167257"/>
              <a:gd name="connsiteX7" fmla="*/ 5527059 w 30846365"/>
              <a:gd name="connsiteY7" fmla="*/ 1825145 h 5167257"/>
              <a:gd name="connsiteX8" fmla="*/ 5685000 w 30846365"/>
              <a:gd name="connsiteY8" fmla="*/ 1261080 h 5167257"/>
              <a:gd name="connsiteX9" fmla="*/ 6111999 w 30846365"/>
              <a:gd name="connsiteY9" fmla="*/ 987875 h 5167257"/>
              <a:gd name="connsiteX10" fmla="*/ 6234198 w 30846365"/>
              <a:gd name="connsiteY10" fmla="*/ 658914 h 5167257"/>
              <a:gd name="connsiteX11" fmla="*/ 6780318 w 30846365"/>
              <a:gd name="connsiteY11" fmla="*/ 813173 h 5167257"/>
              <a:gd name="connsiteX12" fmla="*/ 6991551 w 30846365"/>
              <a:gd name="connsiteY12" fmla="*/ 593867 h 5167257"/>
              <a:gd name="connsiteX13" fmla="*/ 7181354 w 30846365"/>
              <a:gd name="connsiteY13" fmla="*/ 519061 h 5167257"/>
              <a:gd name="connsiteX14" fmla="*/ 7486502 w 30846365"/>
              <a:gd name="connsiteY14" fmla="*/ 3094 h 5167257"/>
              <a:gd name="connsiteX15" fmla="*/ 7781108 w 30846365"/>
              <a:gd name="connsiteY15" fmla="*/ 115863 h 5167257"/>
              <a:gd name="connsiteX16" fmla="*/ 7901151 w 30846365"/>
              <a:gd name="connsiteY16" fmla="*/ 326539 h 5167257"/>
              <a:gd name="connsiteX17" fmla="*/ 8131660 w 30846365"/>
              <a:gd name="connsiteY17" fmla="*/ 597030 h 5167257"/>
              <a:gd name="connsiteX18" fmla="*/ 8253256 w 30846365"/>
              <a:gd name="connsiteY18" fmla="*/ 1023223 h 5167257"/>
              <a:gd name="connsiteX19" fmla="*/ 8413762 w 30846365"/>
              <a:gd name="connsiteY19" fmla="*/ 1194874 h 5167257"/>
              <a:gd name="connsiteX20" fmla="*/ 8595143 w 30846365"/>
              <a:gd name="connsiteY20" fmla="*/ 1453063 h 5167257"/>
              <a:gd name="connsiteX21" fmla="*/ 8706807 w 30846365"/>
              <a:gd name="connsiteY21" fmla="*/ 1487109 h 5167257"/>
              <a:gd name="connsiteX22" fmla="*/ 8790709 w 30846365"/>
              <a:gd name="connsiteY22" fmla="*/ 1618027 h 5167257"/>
              <a:gd name="connsiteX23" fmla="*/ 8960133 w 30846365"/>
              <a:gd name="connsiteY23" fmla="*/ 1522170 h 5167257"/>
              <a:gd name="connsiteX24" fmla="*/ 9298594 w 30846365"/>
              <a:gd name="connsiteY24" fmla="*/ 1452275 h 5167257"/>
              <a:gd name="connsiteX25" fmla="*/ 9997651 w 30846365"/>
              <a:gd name="connsiteY25" fmla="*/ 1391482 h 5167257"/>
              <a:gd name="connsiteX26" fmla="*/ 10436521 w 30846365"/>
              <a:gd name="connsiteY26" fmla="*/ 1145104 h 5167257"/>
              <a:gd name="connsiteX27" fmla="*/ 11441291 w 30846365"/>
              <a:gd name="connsiteY27" fmla="*/ 1622469 h 5167257"/>
              <a:gd name="connsiteX28" fmla="*/ 12457614 w 30846365"/>
              <a:gd name="connsiteY28" fmla="*/ 1283693 h 5167257"/>
              <a:gd name="connsiteX29" fmla="*/ 13277604 w 30846365"/>
              <a:gd name="connsiteY29" fmla="*/ 1098909 h 5167257"/>
              <a:gd name="connsiteX30" fmla="*/ 14465260 w 30846365"/>
              <a:gd name="connsiteY30" fmla="*/ 705133 h 5167257"/>
              <a:gd name="connsiteX31" fmla="*/ 15825300 w 30846365"/>
              <a:gd name="connsiteY31" fmla="*/ 916694 h 5167257"/>
              <a:gd name="connsiteX32" fmla="*/ 16505313 w 30846365"/>
              <a:gd name="connsiteY32" fmla="*/ 584238 h 5167257"/>
              <a:gd name="connsiteX33" fmla="*/ 17570686 w 30846365"/>
              <a:gd name="connsiteY33" fmla="*/ 493567 h 5167257"/>
              <a:gd name="connsiteX34" fmla="*/ 30431453 w 30846365"/>
              <a:gd name="connsiteY34" fmla="*/ 5161384 h 5167257"/>
              <a:gd name="connsiteX35" fmla="*/ 12049 w 30846365"/>
              <a:gd name="connsiteY35" fmla="*/ 5167259 h 5167257"/>
              <a:gd name="connsiteX36" fmla="*/ 2559 w 30846365"/>
              <a:gd name="connsiteY36" fmla="*/ 3739670 h 5167257"/>
              <a:gd name="connsiteX37" fmla="*/ 202583 w 30846365"/>
              <a:gd name="connsiteY37" fmla="*/ 3472970 h 5167257"/>
              <a:gd name="connsiteX38" fmla="*/ 458567 w 30846365"/>
              <a:gd name="connsiteY38" fmla="*/ 3558696 h 5167257"/>
              <a:gd name="connsiteX39" fmla="*/ 696691 w 30846365"/>
              <a:gd name="connsiteY39" fmla="*/ 3368196 h 5167257"/>
              <a:gd name="connsiteX40" fmla="*/ 896716 w 30846365"/>
              <a:gd name="connsiteY40" fmla="*/ 3234846 h 5167257"/>
              <a:gd name="connsiteX41" fmla="*/ 1039591 w 30846365"/>
              <a:gd name="connsiteY41" fmla="*/ 2958621 h 5167257"/>
              <a:gd name="connsiteX42" fmla="*/ 1411065 w 30846365"/>
              <a:gd name="connsiteY42" fmla="*/ 2825271 h 5167257"/>
              <a:gd name="connsiteX43" fmla="*/ 1685925 w 30846365"/>
              <a:gd name="connsiteY43" fmla="*/ 2758595 h 5167257"/>
              <a:gd name="connsiteX44" fmla="*/ 1856372 w 30846365"/>
              <a:gd name="connsiteY44" fmla="*/ 2535509 h 5167257"/>
              <a:gd name="connsiteX45" fmla="*/ 1976688 w 30846365"/>
              <a:gd name="connsiteY45" fmla="*/ 2579625 h 5167257"/>
              <a:gd name="connsiteX46" fmla="*/ 2096364 w 30846365"/>
              <a:gd name="connsiteY46" fmla="*/ 2424218 h 5167257"/>
              <a:gd name="connsiteX47" fmla="*/ 2345657 w 30846365"/>
              <a:gd name="connsiteY47" fmla="*/ 2427225 h 5167257"/>
              <a:gd name="connsiteX48" fmla="*/ 2480371 w 30846365"/>
              <a:gd name="connsiteY48" fmla="*/ 2576117 h 5167257"/>
              <a:gd name="connsiteX49" fmla="*/ 2674520 w 30846365"/>
              <a:gd name="connsiteY49" fmla="*/ 2523478 h 5167257"/>
              <a:gd name="connsiteX50" fmla="*/ 3007393 w 30846365"/>
              <a:gd name="connsiteY50" fmla="*/ 2491394 h 5167257"/>
              <a:gd name="connsiteX51" fmla="*/ 3316064 w 30846365"/>
              <a:gd name="connsiteY51" fmla="*/ 2501421 h 5167257"/>
              <a:gd name="connsiteX52" fmla="*/ 3380372 w 30846365"/>
              <a:gd name="connsiteY52" fmla="*/ 2355036 h 5167257"/>
              <a:gd name="connsiteX53" fmla="*/ 3510718 w 30846365"/>
              <a:gd name="connsiteY53" fmla="*/ 2262209 h 5167257"/>
              <a:gd name="connsiteX0" fmla="*/ 3510718 w 30836951"/>
              <a:gd name="connsiteY0" fmla="*/ 2262209 h 5167257"/>
              <a:gd name="connsiteX1" fmla="*/ 3834130 w 30836951"/>
              <a:gd name="connsiteY1" fmla="*/ 2072099 h 5167257"/>
              <a:gd name="connsiteX2" fmla="*/ 4068538 w 30836951"/>
              <a:gd name="connsiteY2" fmla="*/ 1827005 h 5167257"/>
              <a:gd name="connsiteX3" fmla="*/ 4447871 w 30836951"/>
              <a:gd name="connsiteY3" fmla="*/ 1876613 h 5167257"/>
              <a:gd name="connsiteX4" fmla="*/ 4932915 w 30836951"/>
              <a:gd name="connsiteY4" fmla="*/ 1682629 h 5167257"/>
              <a:gd name="connsiteX5" fmla="*/ 5055885 w 30836951"/>
              <a:gd name="connsiteY5" fmla="*/ 1691331 h 5167257"/>
              <a:gd name="connsiteX6" fmla="*/ 5262183 w 30836951"/>
              <a:gd name="connsiteY6" fmla="*/ 1399309 h 5167257"/>
              <a:gd name="connsiteX7" fmla="*/ 5527059 w 30836951"/>
              <a:gd name="connsiteY7" fmla="*/ 1825145 h 5167257"/>
              <a:gd name="connsiteX8" fmla="*/ 5685000 w 30836951"/>
              <a:gd name="connsiteY8" fmla="*/ 1261080 h 5167257"/>
              <a:gd name="connsiteX9" fmla="*/ 6111999 w 30836951"/>
              <a:gd name="connsiteY9" fmla="*/ 987875 h 5167257"/>
              <a:gd name="connsiteX10" fmla="*/ 6234198 w 30836951"/>
              <a:gd name="connsiteY10" fmla="*/ 658914 h 5167257"/>
              <a:gd name="connsiteX11" fmla="*/ 6780318 w 30836951"/>
              <a:gd name="connsiteY11" fmla="*/ 813173 h 5167257"/>
              <a:gd name="connsiteX12" fmla="*/ 6991551 w 30836951"/>
              <a:gd name="connsiteY12" fmla="*/ 593867 h 5167257"/>
              <a:gd name="connsiteX13" fmla="*/ 7181354 w 30836951"/>
              <a:gd name="connsiteY13" fmla="*/ 519061 h 5167257"/>
              <a:gd name="connsiteX14" fmla="*/ 7486502 w 30836951"/>
              <a:gd name="connsiteY14" fmla="*/ 3094 h 5167257"/>
              <a:gd name="connsiteX15" fmla="*/ 7781108 w 30836951"/>
              <a:gd name="connsiteY15" fmla="*/ 115863 h 5167257"/>
              <a:gd name="connsiteX16" fmla="*/ 7901151 w 30836951"/>
              <a:gd name="connsiteY16" fmla="*/ 326539 h 5167257"/>
              <a:gd name="connsiteX17" fmla="*/ 8131660 w 30836951"/>
              <a:gd name="connsiteY17" fmla="*/ 597030 h 5167257"/>
              <a:gd name="connsiteX18" fmla="*/ 8253256 w 30836951"/>
              <a:gd name="connsiteY18" fmla="*/ 1023223 h 5167257"/>
              <a:gd name="connsiteX19" fmla="*/ 8413762 w 30836951"/>
              <a:gd name="connsiteY19" fmla="*/ 1194874 h 5167257"/>
              <a:gd name="connsiteX20" fmla="*/ 8595143 w 30836951"/>
              <a:gd name="connsiteY20" fmla="*/ 1453063 h 5167257"/>
              <a:gd name="connsiteX21" fmla="*/ 8706807 w 30836951"/>
              <a:gd name="connsiteY21" fmla="*/ 1487109 h 5167257"/>
              <a:gd name="connsiteX22" fmla="*/ 8790709 w 30836951"/>
              <a:gd name="connsiteY22" fmla="*/ 1618027 h 5167257"/>
              <a:gd name="connsiteX23" fmla="*/ 8960133 w 30836951"/>
              <a:gd name="connsiteY23" fmla="*/ 1522170 h 5167257"/>
              <a:gd name="connsiteX24" fmla="*/ 9298594 w 30836951"/>
              <a:gd name="connsiteY24" fmla="*/ 1452275 h 5167257"/>
              <a:gd name="connsiteX25" fmla="*/ 9997651 w 30836951"/>
              <a:gd name="connsiteY25" fmla="*/ 1391482 h 5167257"/>
              <a:gd name="connsiteX26" fmla="*/ 10436521 w 30836951"/>
              <a:gd name="connsiteY26" fmla="*/ 1145104 h 5167257"/>
              <a:gd name="connsiteX27" fmla="*/ 11441291 w 30836951"/>
              <a:gd name="connsiteY27" fmla="*/ 1622469 h 5167257"/>
              <a:gd name="connsiteX28" fmla="*/ 12457614 w 30836951"/>
              <a:gd name="connsiteY28" fmla="*/ 1283693 h 5167257"/>
              <a:gd name="connsiteX29" fmla="*/ 13277604 w 30836951"/>
              <a:gd name="connsiteY29" fmla="*/ 1098909 h 5167257"/>
              <a:gd name="connsiteX30" fmla="*/ 14465260 w 30836951"/>
              <a:gd name="connsiteY30" fmla="*/ 705133 h 5167257"/>
              <a:gd name="connsiteX31" fmla="*/ 15825300 w 30836951"/>
              <a:gd name="connsiteY31" fmla="*/ 916694 h 5167257"/>
              <a:gd name="connsiteX32" fmla="*/ 16505313 w 30836951"/>
              <a:gd name="connsiteY32" fmla="*/ 584238 h 5167257"/>
              <a:gd name="connsiteX33" fmla="*/ 17208004 w 30836951"/>
              <a:gd name="connsiteY33" fmla="*/ 463343 h 5167257"/>
              <a:gd name="connsiteX34" fmla="*/ 30431453 w 30836951"/>
              <a:gd name="connsiteY34" fmla="*/ 5161384 h 5167257"/>
              <a:gd name="connsiteX35" fmla="*/ 12049 w 30836951"/>
              <a:gd name="connsiteY35" fmla="*/ 5167259 h 5167257"/>
              <a:gd name="connsiteX36" fmla="*/ 2559 w 30836951"/>
              <a:gd name="connsiteY36" fmla="*/ 3739670 h 5167257"/>
              <a:gd name="connsiteX37" fmla="*/ 202583 w 30836951"/>
              <a:gd name="connsiteY37" fmla="*/ 3472970 h 5167257"/>
              <a:gd name="connsiteX38" fmla="*/ 458567 w 30836951"/>
              <a:gd name="connsiteY38" fmla="*/ 3558696 h 5167257"/>
              <a:gd name="connsiteX39" fmla="*/ 696691 w 30836951"/>
              <a:gd name="connsiteY39" fmla="*/ 3368196 h 5167257"/>
              <a:gd name="connsiteX40" fmla="*/ 896716 w 30836951"/>
              <a:gd name="connsiteY40" fmla="*/ 3234846 h 5167257"/>
              <a:gd name="connsiteX41" fmla="*/ 1039591 w 30836951"/>
              <a:gd name="connsiteY41" fmla="*/ 2958621 h 5167257"/>
              <a:gd name="connsiteX42" fmla="*/ 1411065 w 30836951"/>
              <a:gd name="connsiteY42" fmla="*/ 2825271 h 5167257"/>
              <a:gd name="connsiteX43" fmla="*/ 1685925 w 30836951"/>
              <a:gd name="connsiteY43" fmla="*/ 2758595 h 5167257"/>
              <a:gd name="connsiteX44" fmla="*/ 1856372 w 30836951"/>
              <a:gd name="connsiteY44" fmla="*/ 2535509 h 5167257"/>
              <a:gd name="connsiteX45" fmla="*/ 1976688 w 30836951"/>
              <a:gd name="connsiteY45" fmla="*/ 2579625 h 5167257"/>
              <a:gd name="connsiteX46" fmla="*/ 2096364 w 30836951"/>
              <a:gd name="connsiteY46" fmla="*/ 2424218 h 5167257"/>
              <a:gd name="connsiteX47" fmla="*/ 2345657 w 30836951"/>
              <a:gd name="connsiteY47" fmla="*/ 2427225 h 5167257"/>
              <a:gd name="connsiteX48" fmla="*/ 2480371 w 30836951"/>
              <a:gd name="connsiteY48" fmla="*/ 2576117 h 5167257"/>
              <a:gd name="connsiteX49" fmla="*/ 2674520 w 30836951"/>
              <a:gd name="connsiteY49" fmla="*/ 2523478 h 5167257"/>
              <a:gd name="connsiteX50" fmla="*/ 3007393 w 30836951"/>
              <a:gd name="connsiteY50" fmla="*/ 2491394 h 5167257"/>
              <a:gd name="connsiteX51" fmla="*/ 3316064 w 30836951"/>
              <a:gd name="connsiteY51" fmla="*/ 2501421 h 5167257"/>
              <a:gd name="connsiteX52" fmla="*/ 3380372 w 30836951"/>
              <a:gd name="connsiteY52" fmla="*/ 2355036 h 5167257"/>
              <a:gd name="connsiteX53" fmla="*/ 3510718 w 30836951"/>
              <a:gd name="connsiteY53" fmla="*/ 2262209 h 5167257"/>
              <a:gd name="connsiteX0" fmla="*/ 3510718 w 30868388"/>
              <a:gd name="connsiteY0" fmla="*/ 2262209 h 5167257"/>
              <a:gd name="connsiteX1" fmla="*/ 3834130 w 30868388"/>
              <a:gd name="connsiteY1" fmla="*/ 2072099 h 5167257"/>
              <a:gd name="connsiteX2" fmla="*/ 4068538 w 30868388"/>
              <a:gd name="connsiteY2" fmla="*/ 1827005 h 5167257"/>
              <a:gd name="connsiteX3" fmla="*/ 4447871 w 30868388"/>
              <a:gd name="connsiteY3" fmla="*/ 1876613 h 5167257"/>
              <a:gd name="connsiteX4" fmla="*/ 4932915 w 30868388"/>
              <a:gd name="connsiteY4" fmla="*/ 1682629 h 5167257"/>
              <a:gd name="connsiteX5" fmla="*/ 5055885 w 30868388"/>
              <a:gd name="connsiteY5" fmla="*/ 1691331 h 5167257"/>
              <a:gd name="connsiteX6" fmla="*/ 5262183 w 30868388"/>
              <a:gd name="connsiteY6" fmla="*/ 1399309 h 5167257"/>
              <a:gd name="connsiteX7" fmla="*/ 5527059 w 30868388"/>
              <a:gd name="connsiteY7" fmla="*/ 1825145 h 5167257"/>
              <a:gd name="connsiteX8" fmla="*/ 5685000 w 30868388"/>
              <a:gd name="connsiteY8" fmla="*/ 1261080 h 5167257"/>
              <a:gd name="connsiteX9" fmla="*/ 6111999 w 30868388"/>
              <a:gd name="connsiteY9" fmla="*/ 987875 h 5167257"/>
              <a:gd name="connsiteX10" fmla="*/ 6234198 w 30868388"/>
              <a:gd name="connsiteY10" fmla="*/ 658914 h 5167257"/>
              <a:gd name="connsiteX11" fmla="*/ 6780318 w 30868388"/>
              <a:gd name="connsiteY11" fmla="*/ 813173 h 5167257"/>
              <a:gd name="connsiteX12" fmla="*/ 6991551 w 30868388"/>
              <a:gd name="connsiteY12" fmla="*/ 593867 h 5167257"/>
              <a:gd name="connsiteX13" fmla="*/ 7181354 w 30868388"/>
              <a:gd name="connsiteY13" fmla="*/ 519061 h 5167257"/>
              <a:gd name="connsiteX14" fmla="*/ 7486502 w 30868388"/>
              <a:gd name="connsiteY14" fmla="*/ 3094 h 5167257"/>
              <a:gd name="connsiteX15" fmla="*/ 7781108 w 30868388"/>
              <a:gd name="connsiteY15" fmla="*/ 115863 h 5167257"/>
              <a:gd name="connsiteX16" fmla="*/ 7901151 w 30868388"/>
              <a:gd name="connsiteY16" fmla="*/ 326539 h 5167257"/>
              <a:gd name="connsiteX17" fmla="*/ 8131660 w 30868388"/>
              <a:gd name="connsiteY17" fmla="*/ 597030 h 5167257"/>
              <a:gd name="connsiteX18" fmla="*/ 8253256 w 30868388"/>
              <a:gd name="connsiteY18" fmla="*/ 1023223 h 5167257"/>
              <a:gd name="connsiteX19" fmla="*/ 8413762 w 30868388"/>
              <a:gd name="connsiteY19" fmla="*/ 1194874 h 5167257"/>
              <a:gd name="connsiteX20" fmla="*/ 8595143 w 30868388"/>
              <a:gd name="connsiteY20" fmla="*/ 1453063 h 5167257"/>
              <a:gd name="connsiteX21" fmla="*/ 8706807 w 30868388"/>
              <a:gd name="connsiteY21" fmla="*/ 1487109 h 5167257"/>
              <a:gd name="connsiteX22" fmla="*/ 8790709 w 30868388"/>
              <a:gd name="connsiteY22" fmla="*/ 1618027 h 5167257"/>
              <a:gd name="connsiteX23" fmla="*/ 8960133 w 30868388"/>
              <a:gd name="connsiteY23" fmla="*/ 1522170 h 5167257"/>
              <a:gd name="connsiteX24" fmla="*/ 9298594 w 30868388"/>
              <a:gd name="connsiteY24" fmla="*/ 1452275 h 5167257"/>
              <a:gd name="connsiteX25" fmla="*/ 9997651 w 30868388"/>
              <a:gd name="connsiteY25" fmla="*/ 1391482 h 5167257"/>
              <a:gd name="connsiteX26" fmla="*/ 10436521 w 30868388"/>
              <a:gd name="connsiteY26" fmla="*/ 1145104 h 5167257"/>
              <a:gd name="connsiteX27" fmla="*/ 11441291 w 30868388"/>
              <a:gd name="connsiteY27" fmla="*/ 1622469 h 5167257"/>
              <a:gd name="connsiteX28" fmla="*/ 12457614 w 30868388"/>
              <a:gd name="connsiteY28" fmla="*/ 1283693 h 5167257"/>
              <a:gd name="connsiteX29" fmla="*/ 13277604 w 30868388"/>
              <a:gd name="connsiteY29" fmla="*/ 1098909 h 5167257"/>
              <a:gd name="connsiteX30" fmla="*/ 14465260 w 30868388"/>
              <a:gd name="connsiteY30" fmla="*/ 705133 h 5167257"/>
              <a:gd name="connsiteX31" fmla="*/ 15825300 w 30868388"/>
              <a:gd name="connsiteY31" fmla="*/ 916694 h 5167257"/>
              <a:gd name="connsiteX32" fmla="*/ 16505313 w 30868388"/>
              <a:gd name="connsiteY32" fmla="*/ 584238 h 5167257"/>
              <a:gd name="connsiteX33" fmla="*/ 17208004 w 30868388"/>
              <a:gd name="connsiteY33" fmla="*/ 463343 h 5167257"/>
              <a:gd name="connsiteX34" fmla="*/ 17956025 w 30868388"/>
              <a:gd name="connsiteY34" fmla="*/ 705128 h 5167257"/>
              <a:gd name="connsiteX35" fmla="*/ 30431453 w 30868388"/>
              <a:gd name="connsiteY35" fmla="*/ 5161384 h 5167257"/>
              <a:gd name="connsiteX36" fmla="*/ 12049 w 30868388"/>
              <a:gd name="connsiteY36" fmla="*/ 5167259 h 5167257"/>
              <a:gd name="connsiteX37" fmla="*/ 2559 w 30868388"/>
              <a:gd name="connsiteY37" fmla="*/ 3739670 h 5167257"/>
              <a:gd name="connsiteX38" fmla="*/ 202583 w 30868388"/>
              <a:gd name="connsiteY38" fmla="*/ 3472970 h 5167257"/>
              <a:gd name="connsiteX39" fmla="*/ 458567 w 30868388"/>
              <a:gd name="connsiteY39" fmla="*/ 3558696 h 5167257"/>
              <a:gd name="connsiteX40" fmla="*/ 696691 w 30868388"/>
              <a:gd name="connsiteY40" fmla="*/ 3368196 h 5167257"/>
              <a:gd name="connsiteX41" fmla="*/ 896716 w 30868388"/>
              <a:gd name="connsiteY41" fmla="*/ 3234846 h 5167257"/>
              <a:gd name="connsiteX42" fmla="*/ 1039591 w 30868388"/>
              <a:gd name="connsiteY42" fmla="*/ 2958621 h 5167257"/>
              <a:gd name="connsiteX43" fmla="*/ 1411065 w 30868388"/>
              <a:gd name="connsiteY43" fmla="*/ 2825271 h 5167257"/>
              <a:gd name="connsiteX44" fmla="*/ 1685925 w 30868388"/>
              <a:gd name="connsiteY44" fmla="*/ 2758595 h 5167257"/>
              <a:gd name="connsiteX45" fmla="*/ 1856372 w 30868388"/>
              <a:gd name="connsiteY45" fmla="*/ 2535509 h 5167257"/>
              <a:gd name="connsiteX46" fmla="*/ 1976688 w 30868388"/>
              <a:gd name="connsiteY46" fmla="*/ 2579625 h 5167257"/>
              <a:gd name="connsiteX47" fmla="*/ 2096364 w 30868388"/>
              <a:gd name="connsiteY47" fmla="*/ 2424218 h 5167257"/>
              <a:gd name="connsiteX48" fmla="*/ 2345657 w 30868388"/>
              <a:gd name="connsiteY48" fmla="*/ 2427225 h 5167257"/>
              <a:gd name="connsiteX49" fmla="*/ 2480371 w 30868388"/>
              <a:gd name="connsiteY49" fmla="*/ 2576117 h 5167257"/>
              <a:gd name="connsiteX50" fmla="*/ 2674520 w 30868388"/>
              <a:gd name="connsiteY50" fmla="*/ 2523478 h 5167257"/>
              <a:gd name="connsiteX51" fmla="*/ 3007393 w 30868388"/>
              <a:gd name="connsiteY51" fmla="*/ 2491394 h 5167257"/>
              <a:gd name="connsiteX52" fmla="*/ 3316064 w 30868388"/>
              <a:gd name="connsiteY52" fmla="*/ 2501421 h 5167257"/>
              <a:gd name="connsiteX53" fmla="*/ 3380372 w 30868388"/>
              <a:gd name="connsiteY53" fmla="*/ 2355036 h 5167257"/>
              <a:gd name="connsiteX54" fmla="*/ 3510718 w 30868388"/>
              <a:gd name="connsiteY54" fmla="*/ 2262209 h 5167257"/>
              <a:gd name="connsiteX0" fmla="*/ 3510718 w 30870966"/>
              <a:gd name="connsiteY0" fmla="*/ 2332090 h 5237138"/>
              <a:gd name="connsiteX1" fmla="*/ 3834130 w 30870966"/>
              <a:gd name="connsiteY1" fmla="*/ 2141980 h 5237138"/>
              <a:gd name="connsiteX2" fmla="*/ 4068538 w 30870966"/>
              <a:gd name="connsiteY2" fmla="*/ 1896886 h 5237138"/>
              <a:gd name="connsiteX3" fmla="*/ 4447871 w 30870966"/>
              <a:gd name="connsiteY3" fmla="*/ 1946494 h 5237138"/>
              <a:gd name="connsiteX4" fmla="*/ 4932915 w 30870966"/>
              <a:gd name="connsiteY4" fmla="*/ 1752510 h 5237138"/>
              <a:gd name="connsiteX5" fmla="*/ 5055885 w 30870966"/>
              <a:gd name="connsiteY5" fmla="*/ 1761212 h 5237138"/>
              <a:gd name="connsiteX6" fmla="*/ 5262183 w 30870966"/>
              <a:gd name="connsiteY6" fmla="*/ 1469190 h 5237138"/>
              <a:gd name="connsiteX7" fmla="*/ 5527059 w 30870966"/>
              <a:gd name="connsiteY7" fmla="*/ 1895026 h 5237138"/>
              <a:gd name="connsiteX8" fmla="*/ 5685000 w 30870966"/>
              <a:gd name="connsiteY8" fmla="*/ 1330961 h 5237138"/>
              <a:gd name="connsiteX9" fmla="*/ 6111999 w 30870966"/>
              <a:gd name="connsiteY9" fmla="*/ 1057756 h 5237138"/>
              <a:gd name="connsiteX10" fmla="*/ 6234198 w 30870966"/>
              <a:gd name="connsiteY10" fmla="*/ 728795 h 5237138"/>
              <a:gd name="connsiteX11" fmla="*/ 6780318 w 30870966"/>
              <a:gd name="connsiteY11" fmla="*/ 883054 h 5237138"/>
              <a:gd name="connsiteX12" fmla="*/ 6991551 w 30870966"/>
              <a:gd name="connsiteY12" fmla="*/ 663748 h 5237138"/>
              <a:gd name="connsiteX13" fmla="*/ 7181354 w 30870966"/>
              <a:gd name="connsiteY13" fmla="*/ 588942 h 5237138"/>
              <a:gd name="connsiteX14" fmla="*/ 7486502 w 30870966"/>
              <a:gd name="connsiteY14" fmla="*/ 72975 h 5237138"/>
              <a:gd name="connsiteX15" fmla="*/ 7781108 w 30870966"/>
              <a:gd name="connsiteY15" fmla="*/ 185744 h 5237138"/>
              <a:gd name="connsiteX16" fmla="*/ 7901151 w 30870966"/>
              <a:gd name="connsiteY16" fmla="*/ 396420 h 5237138"/>
              <a:gd name="connsiteX17" fmla="*/ 8131660 w 30870966"/>
              <a:gd name="connsiteY17" fmla="*/ 666911 h 5237138"/>
              <a:gd name="connsiteX18" fmla="*/ 8253256 w 30870966"/>
              <a:gd name="connsiteY18" fmla="*/ 1093104 h 5237138"/>
              <a:gd name="connsiteX19" fmla="*/ 8413762 w 30870966"/>
              <a:gd name="connsiteY19" fmla="*/ 1264755 h 5237138"/>
              <a:gd name="connsiteX20" fmla="*/ 8595143 w 30870966"/>
              <a:gd name="connsiteY20" fmla="*/ 1522944 h 5237138"/>
              <a:gd name="connsiteX21" fmla="*/ 8706807 w 30870966"/>
              <a:gd name="connsiteY21" fmla="*/ 1556990 h 5237138"/>
              <a:gd name="connsiteX22" fmla="*/ 8790709 w 30870966"/>
              <a:gd name="connsiteY22" fmla="*/ 1687908 h 5237138"/>
              <a:gd name="connsiteX23" fmla="*/ 8960133 w 30870966"/>
              <a:gd name="connsiteY23" fmla="*/ 1592051 h 5237138"/>
              <a:gd name="connsiteX24" fmla="*/ 9298594 w 30870966"/>
              <a:gd name="connsiteY24" fmla="*/ 1522156 h 5237138"/>
              <a:gd name="connsiteX25" fmla="*/ 9997651 w 30870966"/>
              <a:gd name="connsiteY25" fmla="*/ 1461363 h 5237138"/>
              <a:gd name="connsiteX26" fmla="*/ 10436521 w 30870966"/>
              <a:gd name="connsiteY26" fmla="*/ 1214985 h 5237138"/>
              <a:gd name="connsiteX27" fmla="*/ 11441291 w 30870966"/>
              <a:gd name="connsiteY27" fmla="*/ 1692350 h 5237138"/>
              <a:gd name="connsiteX28" fmla="*/ 12457614 w 30870966"/>
              <a:gd name="connsiteY28" fmla="*/ 1353574 h 5237138"/>
              <a:gd name="connsiteX29" fmla="*/ 13277604 w 30870966"/>
              <a:gd name="connsiteY29" fmla="*/ 1168790 h 5237138"/>
              <a:gd name="connsiteX30" fmla="*/ 14465260 w 30870966"/>
              <a:gd name="connsiteY30" fmla="*/ 775014 h 5237138"/>
              <a:gd name="connsiteX31" fmla="*/ 15825300 w 30870966"/>
              <a:gd name="connsiteY31" fmla="*/ 986575 h 5237138"/>
              <a:gd name="connsiteX32" fmla="*/ 16505313 w 30870966"/>
              <a:gd name="connsiteY32" fmla="*/ 654119 h 5237138"/>
              <a:gd name="connsiteX33" fmla="*/ 17208004 w 30870966"/>
              <a:gd name="connsiteY33" fmla="*/ 533224 h 5237138"/>
              <a:gd name="connsiteX34" fmla="*/ 18046696 w 30870966"/>
              <a:gd name="connsiteY34" fmla="*/ 291439 h 5237138"/>
              <a:gd name="connsiteX35" fmla="*/ 30431453 w 30870966"/>
              <a:gd name="connsiteY35" fmla="*/ 5231265 h 5237138"/>
              <a:gd name="connsiteX36" fmla="*/ 12049 w 30870966"/>
              <a:gd name="connsiteY36" fmla="*/ 5237140 h 5237138"/>
              <a:gd name="connsiteX37" fmla="*/ 2559 w 30870966"/>
              <a:gd name="connsiteY37" fmla="*/ 3809551 h 5237138"/>
              <a:gd name="connsiteX38" fmla="*/ 202583 w 30870966"/>
              <a:gd name="connsiteY38" fmla="*/ 3542851 h 5237138"/>
              <a:gd name="connsiteX39" fmla="*/ 458567 w 30870966"/>
              <a:gd name="connsiteY39" fmla="*/ 3628577 h 5237138"/>
              <a:gd name="connsiteX40" fmla="*/ 696691 w 30870966"/>
              <a:gd name="connsiteY40" fmla="*/ 3438077 h 5237138"/>
              <a:gd name="connsiteX41" fmla="*/ 896716 w 30870966"/>
              <a:gd name="connsiteY41" fmla="*/ 3304727 h 5237138"/>
              <a:gd name="connsiteX42" fmla="*/ 1039591 w 30870966"/>
              <a:gd name="connsiteY42" fmla="*/ 3028502 h 5237138"/>
              <a:gd name="connsiteX43" fmla="*/ 1411065 w 30870966"/>
              <a:gd name="connsiteY43" fmla="*/ 2895152 h 5237138"/>
              <a:gd name="connsiteX44" fmla="*/ 1685925 w 30870966"/>
              <a:gd name="connsiteY44" fmla="*/ 2828476 h 5237138"/>
              <a:gd name="connsiteX45" fmla="*/ 1856372 w 30870966"/>
              <a:gd name="connsiteY45" fmla="*/ 2605390 h 5237138"/>
              <a:gd name="connsiteX46" fmla="*/ 1976688 w 30870966"/>
              <a:gd name="connsiteY46" fmla="*/ 2649506 h 5237138"/>
              <a:gd name="connsiteX47" fmla="*/ 2096364 w 30870966"/>
              <a:gd name="connsiteY47" fmla="*/ 2494099 h 5237138"/>
              <a:gd name="connsiteX48" fmla="*/ 2345657 w 30870966"/>
              <a:gd name="connsiteY48" fmla="*/ 2497106 h 5237138"/>
              <a:gd name="connsiteX49" fmla="*/ 2480371 w 30870966"/>
              <a:gd name="connsiteY49" fmla="*/ 2645998 h 5237138"/>
              <a:gd name="connsiteX50" fmla="*/ 2674520 w 30870966"/>
              <a:gd name="connsiteY50" fmla="*/ 2593359 h 5237138"/>
              <a:gd name="connsiteX51" fmla="*/ 3007393 w 30870966"/>
              <a:gd name="connsiteY51" fmla="*/ 2561275 h 5237138"/>
              <a:gd name="connsiteX52" fmla="*/ 3316064 w 30870966"/>
              <a:gd name="connsiteY52" fmla="*/ 2571302 h 5237138"/>
              <a:gd name="connsiteX53" fmla="*/ 3380372 w 30870966"/>
              <a:gd name="connsiteY53" fmla="*/ 2424917 h 5237138"/>
              <a:gd name="connsiteX54" fmla="*/ 3510718 w 30870966"/>
              <a:gd name="connsiteY54" fmla="*/ 2332090 h 5237138"/>
              <a:gd name="connsiteX0" fmla="*/ 3510718 w 30870966"/>
              <a:gd name="connsiteY0" fmla="*/ 2262209 h 5167257"/>
              <a:gd name="connsiteX1" fmla="*/ 3834130 w 30870966"/>
              <a:gd name="connsiteY1" fmla="*/ 2072099 h 5167257"/>
              <a:gd name="connsiteX2" fmla="*/ 4068538 w 30870966"/>
              <a:gd name="connsiteY2" fmla="*/ 1827005 h 5167257"/>
              <a:gd name="connsiteX3" fmla="*/ 4447871 w 30870966"/>
              <a:gd name="connsiteY3" fmla="*/ 1876613 h 5167257"/>
              <a:gd name="connsiteX4" fmla="*/ 4932915 w 30870966"/>
              <a:gd name="connsiteY4" fmla="*/ 1682629 h 5167257"/>
              <a:gd name="connsiteX5" fmla="*/ 5055885 w 30870966"/>
              <a:gd name="connsiteY5" fmla="*/ 1691331 h 5167257"/>
              <a:gd name="connsiteX6" fmla="*/ 5262183 w 30870966"/>
              <a:gd name="connsiteY6" fmla="*/ 1399309 h 5167257"/>
              <a:gd name="connsiteX7" fmla="*/ 5527059 w 30870966"/>
              <a:gd name="connsiteY7" fmla="*/ 1825145 h 5167257"/>
              <a:gd name="connsiteX8" fmla="*/ 5685000 w 30870966"/>
              <a:gd name="connsiteY8" fmla="*/ 1261080 h 5167257"/>
              <a:gd name="connsiteX9" fmla="*/ 6111999 w 30870966"/>
              <a:gd name="connsiteY9" fmla="*/ 987875 h 5167257"/>
              <a:gd name="connsiteX10" fmla="*/ 6234198 w 30870966"/>
              <a:gd name="connsiteY10" fmla="*/ 658914 h 5167257"/>
              <a:gd name="connsiteX11" fmla="*/ 6780318 w 30870966"/>
              <a:gd name="connsiteY11" fmla="*/ 813173 h 5167257"/>
              <a:gd name="connsiteX12" fmla="*/ 6991551 w 30870966"/>
              <a:gd name="connsiteY12" fmla="*/ 593867 h 5167257"/>
              <a:gd name="connsiteX13" fmla="*/ 7181354 w 30870966"/>
              <a:gd name="connsiteY13" fmla="*/ 519061 h 5167257"/>
              <a:gd name="connsiteX14" fmla="*/ 7486502 w 30870966"/>
              <a:gd name="connsiteY14" fmla="*/ 3094 h 5167257"/>
              <a:gd name="connsiteX15" fmla="*/ 7781108 w 30870966"/>
              <a:gd name="connsiteY15" fmla="*/ 115863 h 5167257"/>
              <a:gd name="connsiteX16" fmla="*/ 7901151 w 30870966"/>
              <a:gd name="connsiteY16" fmla="*/ 326539 h 5167257"/>
              <a:gd name="connsiteX17" fmla="*/ 8131660 w 30870966"/>
              <a:gd name="connsiteY17" fmla="*/ 597030 h 5167257"/>
              <a:gd name="connsiteX18" fmla="*/ 8253256 w 30870966"/>
              <a:gd name="connsiteY18" fmla="*/ 1023223 h 5167257"/>
              <a:gd name="connsiteX19" fmla="*/ 8413762 w 30870966"/>
              <a:gd name="connsiteY19" fmla="*/ 1194874 h 5167257"/>
              <a:gd name="connsiteX20" fmla="*/ 8595143 w 30870966"/>
              <a:gd name="connsiteY20" fmla="*/ 1453063 h 5167257"/>
              <a:gd name="connsiteX21" fmla="*/ 8706807 w 30870966"/>
              <a:gd name="connsiteY21" fmla="*/ 1487109 h 5167257"/>
              <a:gd name="connsiteX22" fmla="*/ 8790709 w 30870966"/>
              <a:gd name="connsiteY22" fmla="*/ 1618027 h 5167257"/>
              <a:gd name="connsiteX23" fmla="*/ 8960133 w 30870966"/>
              <a:gd name="connsiteY23" fmla="*/ 1522170 h 5167257"/>
              <a:gd name="connsiteX24" fmla="*/ 9298594 w 30870966"/>
              <a:gd name="connsiteY24" fmla="*/ 1452275 h 5167257"/>
              <a:gd name="connsiteX25" fmla="*/ 9997651 w 30870966"/>
              <a:gd name="connsiteY25" fmla="*/ 1391482 h 5167257"/>
              <a:gd name="connsiteX26" fmla="*/ 10436521 w 30870966"/>
              <a:gd name="connsiteY26" fmla="*/ 1145104 h 5167257"/>
              <a:gd name="connsiteX27" fmla="*/ 11441291 w 30870966"/>
              <a:gd name="connsiteY27" fmla="*/ 1622469 h 5167257"/>
              <a:gd name="connsiteX28" fmla="*/ 12457614 w 30870966"/>
              <a:gd name="connsiteY28" fmla="*/ 1283693 h 5167257"/>
              <a:gd name="connsiteX29" fmla="*/ 13277604 w 30870966"/>
              <a:gd name="connsiteY29" fmla="*/ 1098909 h 5167257"/>
              <a:gd name="connsiteX30" fmla="*/ 14465260 w 30870966"/>
              <a:gd name="connsiteY30" fmla="*/ 705133 h 5167257"/>
              <a:gd name="connsiteX31" fmla="*/ 15825300 w 30870966"/>
              <a:gd name="connsiteY31" fmla="*/ 916694 h 5167257"/>
              <a:gd name="connsiteX32" fmla="*/ 16505313 w 30870966"/>
              <a:gd name="connsiteY32" fmla="*/ 584238 h 5167257"/>
              <a:gd name="connsiteX33" fmla="*/ 17208004 w 30870966"/>
              <a:gd name="connsiteY33" fmla="*/ 463343 h 5167257"/>
              <a:gd name="connsiteX34" fmla="*/ 18046696 w 30870966"/>
              <a:gd name="connsiteY34" fmla="*/ 221558 h 5167257"/>
              <a:gd name="connsiteX35" fmla="*/ 30431453 w 30870966"/>
              <a:gd name="connsiteY35" fmla="*/ 5161384 h 5167257"/>
              <a:gd name="connsiteX36" fmla="*/ 12049 w 30870966"/>
              <a:gd name="connsiteY36" fmla="*/ 5167259 h 5167257"/>
              <a:gd name="connsiteX37" fmla="*/ 2559 w 30870966"/>
              <a:gd name="connsiteY37" fmla="*/ 3739670 h 5167257"/>
              <a:gd name="connsiteX38" fmla="*/ 202583 w 30870966"/>
              <a:gd name="connsiteY38" fmla="*/ 3472970 h 5167257"/>
              <a:gd name="connsiteX39" fmla="*/ 458567 w 30870966"/>
              <a:gd name="connsiteY39" fmla="*/ 3558696 h 5167257"/>
              <a:gd name="connsiteX40" fmla="*/ 696691 w 30870966"/>
              <a:gd name="connsiteY40" fmla="*/ 3368196 h 5167257"/>
              <a:gd name="connsiteX41" fmla="*/ 896716 w 30870966"/>
              <a:gd name="connsiteY41" fmla="*/ 3234846 h 5167257"/>
              <a:gd name="connsiteX42" fmla="*/ 1039591 w 30870966"/>
              <a:gd name="connsiteY42" fmla="*/ 2958621 h 5167257"/>
              <a:gd name="connsiteX43" fmla="*/ 1411065 w 30870966"/>
              <a:gd name="connsiteY43" fmla="*/ 2825271 h 5167257"/>
              <a:gd name="connsiteX44" fmla="*/ 1685925 w 30870966"/>
              <a:gd name="connsiteY44" fmla="*/ 2758595 h 5167257"/>
              <a:gd name="connsiteX45" fmla="*/ 1856372 w 30870966"/>
              <a:gd name="connsiteY45" fmla="*/ 2535509 h 5167257"/>
              <a:gd name="connsiteX46" fmla="*/ 1976688 w 30870966"/>
              <a:gd name="connsiteY46" fmla="*/ 2579625 h 5167257"/>
              <a:gd name="connsiteX47" fmla="*/ 2096364 w 30870966"/>
              <a:gd name="connsiteY47" fmla="*/ 2424218 h 5167257"/>
              <a:gd name="connsiteX48" fmla="*/ 2345657 w 30870966"/>
              <a:gd name="connsiteY48" fmla="*/ 2427225 h 5167257"/>
              <a:gd name="connsiteX49" fmla="*/ 2480371 w 30870966"/>
              <a:gd name="connsiteY49" fmla="*/ 2576117 h 5167257"/>
              <a:gd name="connsiteX50" fmla="*/ 2674520 w 30870966"/>
              <a:gd name="connsiteY50" fmla="*/ 2523478 h 5167257"/>
              <a:gd name="connsiteX51" fmla="*/ 3007393 w 30870966"/>
              <a:gd name="connsiteY51" fmla="*/ 2491394 h 5167257"/>
              <a:gd name="connsiteX52" fmla="*/ 3316064 w 30870966"/>
              <a:gd name="connsiteY52" fmla="*/ 2501421 h 5167257"/>
              <a:gd name="connsiteX53" fmla="*/ 3380372 w 30870966"/>
              <a:gd name="connsiteY53" fmla="*/ 2355036 h 5167257"/>
              <a:gd name="connsiteX54" fmla="*/ 3510718 w 30870966"/>
              <a:gd name="connsiteY54" fmla="*/ 2262209 h 5167257"/>
              <a:gd name="connsiteX0" fmla="*/ 3510718 w 30862695"/>
              <a:gd name="connsiteY0" fmla="*/ 2262209 h 5167257"/>
              <a:gd name="connsiteX1" fmla="*/ 3834130 w 30862695"/>
              <a:gd name="connsiteY1" fmla="*/ 2072099 h 5167257"/>
              <a:gd name="connsiteX2" fmla="*/ 4068538 w 30862695"/>
              <a:gd name="connsiteY2" fmla="*/ 1827005 h 5167257"/>
              <a:gd name="connsiteX3" fmla="*/ 4447871 w 30862695"/>
              <a:gd name="connsiteY3" fmla="*/ 1876613 h 5167257"/>
              <a:gd name="connsiteX4" fmla="*/ 4932915 w 30862695"/>
              <a:gd name="connsiteY4" fmla="*/ 1682629 h 5167257"/>
              <a:gd name="connsiteX5" fmla="*/ 5055885 w 30862695"/>
              <a:gd name="connsiteY5" fmla="*/ 1691331 h 5167257"/>
              <a:gd name="connsiteX6" fmla="*/ 5262183 w 30862695"/>
              <a:gd name="connsiteY6" fmla="*/ 1399309 h 5167257"/>
              <a:gd name="connsiteX7" fmla="*/ 5527059 w 30862695"/>
              <a:gd name="connsiteY7" fmla="*/ 1825145 h 5167257"/>
              <a:gd name="connsiteX8" fmla="*/ 5685000 w 30862695"/>
              <a:gd name="connsiteY8" fmla="*/ 1261080 h 5167257"/>
              <a:gd name="connsiteX9" fmla="*/ 6111999 w 30862695"/>
              <a:gd name="connsiteY9" fmla="*/ 987875 h 5167257"/>
              <a:gd name="connsiteX10" fmla="*/ 6234198 w 30862695"/>
              <a:gd name="connsiteY10" fmla="*/ 658914 h 5167257"/>
              <a:gd name="connsiteX11" fmla="*/ 6780318 w 30862695"/>
              <a:gd name="connsiteY11" fmla="*/ 813173 h 5167257"/>
              <a:gd name="connsiteX12" fmla="*/ 6991551 w 30862695"/>
              <a:gd name="connsiteY12" fmla="*/ 593867 h 5167257"/>
              <a:gd name="connsiteX13" fmla="*/ 7181354 w 30862695"/>
              <a:gd name="connsiteY13" fmla="*/ 519061 h 5167257"/>
              <a:gd name="connsiteX14" fmla="*/ 7486502 w 30862695"/>
              <a:gd name="connsiteY14" fmla="*/ 3094 h 5167257"/>
              <a:gd name="connsiteX15" fmla="*/ 7781108 w 30862695"/>
              <a:gd name="connsiteY15" fmla="*/ 115863 h 5167257"/>
              <a:gd name="connsiteX16" fmla="*/ 7901151 w 30862695"/>
              <a:gd name="connsiteY16" fmla="*/ 326539 h 5167257"/>
              <a:gd name="connsiteX17" fmla="*/ 8131660 w 30862695"/>
              <a:gd name="connsiteY17" fmla="*/ 597030 h 5167257"/>
              <a:gd name="connsiteX18" fmla="*/ 8253256 w 30862695"/>
              <a:gd name="connsiteY18" fmla="*/ 1023223 h 5167257"/>
              <a:gd name="connsiteX19" fmla="*/ 8413762 w 30862695"/>
              <a:gd name="connsiteY19" fmla="*/ 1194874 h 5167257"/>
              <a:gd name="connsiteX20" fmla="*/ 8595143 w 30862695"/>
              <a:gd name="connsiteY20" fmla="*/ 1453063 h 5167257"/>
              <a:gd name="connsiteX21" fmla="*/ 8706807 w 30862695"/>
              <a:gd name="connsiteY21" fmla="*/ 1487109 h 5167257"/>
              <a:gd name="connsiteX22" fmla="*/ 8790709 w 30862695"/>
              <a:gd name="connsiteY22" fmla="*/ 1618027 h 5167257"/>
              <a:gd name="connsiteX23" fmla="*/ 8960133 w 30862695"/>
              <a:gd name="connsiteY23" fmla="*/ 1522170 h 5167257"/>
              <a:gd name="connsiteX24" fmla="*/ 9298594 w 30862695"/>
              <a:gd name="connsiteY24" fmla="*/ 1452275 h 5167257"/>
              <a:gd name="connsiteX25" fmla="*/ 9997651 w 30862695"/>
              <a:gd name="connsiteY25" fmla="*/ 1391482 h 5167257"/>
              <a:gd name="connsiteX26" fmla="*/ 10436521 w 30862695"/>
              <a:gd name="connsiteY26" fmla="*/ 1145104 h 5167257"/>
              <a:gd name="connsiteX27" fmla="*/ 11441291 w 30862695"/>
              <a:gd name="connsiteY27" fmla="*/ 1622469 h 5167257"/>
              <a:gd name="connsiteX28" fmla="*/ 12457614 w 30862695"/>
              <a:gd name="connsiteY28" fmla="*/ 1283693 h 5167257"/>
              <a:gd name="connsiteX29" fmla="*/ 13277604 w 30862695"/>
              <a:gd name="connsiteY29" fmla="*/ 1098909 h 5167257"/>
              <a:gd name="connsiteX30" fmla="*/ 14465260 w 30862695"/>
              <a:gd name="connsiteY30" fmla="*/ 705133 h 5167257"/>
              <a:gd name="connsiteX31" fmla="*/ 15825300 w 30862695"/>
              <a:gd name="connsiteY31" fmla="*/ 916694 h 5167257"/>
              <a:gd name="connsiteX32" fmla="*/ 16505313 w 30862695"/>
              <a:gd name="connsiteY32" fmla="*/ 584238 h 5167257"/>
              <a:gd name="connsiteX33" fmla="*/ 17208004 w 30862695"/>
              <a:gd name="connsiteY33" fmla="*/ 463343 h 5167257"/>
              <a:gd name="connsiteX34" fmla="*/ 17752021 w 30862695"/>
              <a:gd name="connsiteY34" fmla="*/ 554014 h 5167257"/>
              <a:gd name="connsiteX35" fmla="*/ 30431453 w 30862695"/>
              <a:gd name="connsiteY35" fmla="*/ 5161384 h 5167257"/>
              <a:gd name="connsiteX36" fmla="*/ 12049 w 30862695"/>
              <a:gd name="connsiteY36" fmla="*/ 5167259 h 5167257"/>
              <a:gd name="connsiteX37" fmla="*/ 2559 w 30862695"/>
              <a:gd name="connsiteY37" fmla="*/ 3739670 h 5167257"/>
              <a:gd name="connsiteX38" fmla="*/ 202583 w 30862695"/>
              <a:gd name="connsiteY38" fmla="*/ 3472970 h 5167257"/>
              <a:gd name="connsiteX39" fmla="*/ 458567 w 30862695"/>
              <a:gd name="connsiteY39" fmla="*/ 3558696 h 5167257"/>
              <a:gd name="connsiteX40" fmla="*/ 696691 w 30862695"/>
              <a:gd name="connsiteY40" fmla="*/ 3368196 h 5167257"/>
              <a:gd name="connsiteX41" fmla="*/ 896716 w 30862695"/>
              <a:gd name="connsiteY41" fmla="*/ 3234846 h 5167257"/>
              <a:gd name="connsiteX42" fmla="*/ 1039591 w 30862695"/>
              <a:gd name="connsiteY42" fmla="*/ 2958621 h 5167257"/>
              <a:gd name="connsiteX43" fmla="*/ 1411065 w 30862695"/>
              <a:gd name="connsiteY43" fmla="*/ 2825271 h 5167257"/>
              <a:gd name="connsiteX44" fmla="*/ 1685925 w 30862695"/>
              <a:gd name="connsiteY44" fmla="*/ 2758595 h 5167257"/>
              <a:gd name="connsiteX45" fmla="*/ 1856372 w 30862695"/>
              <a:gd name="connsiteY45" fmla="*/ 2535509 h 5167257"/>
              <a:gd name="connsiteX46" fmla="*/ 1976688 w 30862695"/>
              <a:gd name="connsiteY46" fmla="*/ 2579625 h 5167257"/>
              <a:gd name="connsiteX47" fmla="*/ 2096364 w 30862695"/>
              <a:gd name="connsiteY47" fmla="*/ 2424218 h 5167257"/>
              <a:gd name="connsiteX48" fmla="*/ 2345657 w 30862695"/>
              <a:gd name="connsiteY48" fmla="*/ 2427225 h 5167257"/>
              <a:gd name="connsiteX49" fmla="*/ 2480371 w 30862695"/>
              <a:gd name="connsiteY49" fmla="*/ 2576117 h 5167257"/>
              <a:gd name="connsiteX50" fmla="*/ 2674520 w 30862695"/>
              <a:gd name="connsiteY50" fmla="*/ 2523478 h 5167257"/>
              <a:gd name="connsiteX51" fmla="*/ 3007393 w 30862695"/>
              <a:gd name="connsiteY51" fmla="*/ 2491394 h 5167257"/>
              <a:gd name="connsiteX52" fmla="*/ 3316064 w 30862695"/>
              <a:gd name="connsiteY52" fmla="*/ 2501421 h 5167257"/>
              <a:gd name="connsiteX53" fmla="*/ 3380372 w 30862695"/>
              <a:gd name="connsiteY53" fmla="*/ 2355036 h 5167257"/>
              <a:gd name="connsiteX54" fmla="*/ 3510718 w 30862695"/>
              <a:gd name="connsiteY54" fmla="*/ 2262209 h 5167257"/>
              <a:gd name="connsiteX0" fmla="*/ 3510718 w 30904516"/>
              <a:gd name="connsiteY0" fmla="*/ 2262209 h 5167257"/>
              <a:gd name="connsiteX1" fmla="*/ 3834130 w 30904516"/>
              <a:gd name="connsiteY1" fmla="*/ 2072099 h 5167257"/>
              <a:gd name="connsiteX2" fmla="*/ 4068538 w 30904516"/>
              <a:gd name="connsiteY2" fmla="*/ 1827005 h 5167257"/>
              <a:gd name="connsiteX3" fmla="*/ 4447871 w 30904516"/>
              <a:gd name="connsiteY3" fmla="*/ 1876613 h 5167257"/>
              <a:gd name="connsiteX4" fmla="*/ 4932915 w 30904516"/>
              <a:gd name="connsiteY4" fmla="*/ 1682629 h 5167257"/>
              <a:gd name="connsiteX5" fmla="*/ 5055885 w 30904516"/>
              <a:gd name="connsiteY5" fmla="*/ 1691331 h 5167257"/>
              <a:gd name="connsiteX6" fmla="*/ 5262183 w 30904516"/>
              <a:gd name="connsiteY6" fmla="*/ 1399309 h 5167257"/>
              <a:gd name="connsiteX7" fmla="*/ 5527059 w 30904516"/>
              <a:gd name="connsiteY7" fmla="*/ 1825145 h 5167257"/>
              <a:gd name="connsiteX8" fmla="*/ 5685000 w 30904516"/>
              <a:gd name="connsiteY8" fmla="*/ 1261080 h 5167257"/>
              <a:gd name="connsiteX9" fmla="*/ 6111999 w 30904516"/>
              <a:gd name="connsiteY9" fmla="*/ 987875 h 5167257"/>
              <a:gd name="connsiteX10" fmla="*/ 6234198 w 30904516"/>
              <a:gd name="connsiteY10" fmla="*/ 658914 h 5167257"/>
              <a:gd name="connsiteX11" fmla="*/ 6780318 w 30904516"/>
              <a:gd name="connsiteY11" fmla="*/ 813173 h 5167257"/>
              <a:gd name="connsiteX12" fmla="*/ 6991551 w 30904516"/>
              <a:gd name="connsiteY12" fmla="*/ 593867 h 5167257"/>
              <a:gd name="connsiteX13" fmla="*/ 7181354 w 30904516"/>
              <a:gd name="connsiteY13" fmla="*/ 519061 h 5167257"/>
              <a:gd name="connsiteX14" fmla="*/ 7486502 w 30904516"/>
              <a:gd name="connsiteY14" fmla="*/ 3094 h 5167257"/>
              <a:gd name="connsiteX15" fmla="*/ 7781108 w 30904516"/>
              <a:gd name="connsiteY15" fmla="*/ 115863 h 5167257"/>
              <a:gd name="connsiteX16" fmla="*/ 7901151 w 30904516"/>
              <a:gd name="connsiteY16" fmla="*/ 326539 h 5167257"/>
              <a:gd name="connsiteX17" fmla="*/ 8131660 w 30904516"/>
              <a:gd name="connsiteY17" fmla="*/ 597030 h 5167257"/>
              <a:gd name="connsiteX18" fmla="*/ 8253256 w 30904516"/>
              <a:gd name="connsiteY18" fmla="*/ 1023223 h 5167257"/>
              <a:gd name="connsiteX19" fmla="*/ 8413762 w 30904516"/>
              <a:gd name="connsiteY19" fmla="*/ 1194874 h 5167257"/>
              <a:gd name="connsiteX20" fmla="*/ 8595143 w 30904516"/>
              <a:gd name="connsiteY20" fmla="*/ 1453063 h 5167257"/>
              <a:gd name="connsiteX21" fmla="*/ 8706807 w 30904516"/>
              <a:gd name="connsiteY21" fmla="*/ 1487109 h 5167257"/>
              <a:gd name="connsiteX22" fmla="*/ 8790709 w 30904516"/>
              <a:gd name="connsiteY22" fmla="*/ 1618027 h 5167257"/>
              <a:gd name="connsiteX23" fmla="*/ 8960133 w 30904516"/>
              <a:gd name="connsiteY23" fmla="*/ 1522170 h 5167257"/>
              <a:gd name="connsiteX24" fmla="*/ 9298594 w 30904516"/>
              <a:gd name="connsiteY24" fmla="*/ 1452275 h 5167257"/>
              <a:gd name="connsiteX25" fmla="*/ 9997651 w 30904516"/>
              <a:gd name="connsiteY25" fmla="*/ 1391482 h 5167257"/>
              <a:gd name="connsiteX26" fmla="*/ 10436521 w 30904516"/>
              <a:gd name="connsiteY26" fmla="*/ 1145104 h 5167257"/>
              <a:gd name="connsiteX27" fmla="*/ 11441291 w 30904516"/>
              <a:gd name="connsiteY27" fmla="*/ 1622469 h 5167257"/>
              <a:gd name="connsiteX28" fmla="*/ 12457614 w 30904516"/>
              <a:gd name="connsiteY28" fmla="*/ 1283693 h 5167257"/>
              <a:gd name="connsiteX29" fmla="*/ 13277604 w 30904516"/>
              <a:gd name="connsiteY29" fmla="*/ 1098909 h 5167257"/>
              <a:gd name="connsiteX30" fmla="*/ 14465260 w 30904516"/>
              <a:gd name="connsiteY30" fmla="*/ 705133 h 5167257"/>
              <a:gd name="connsiteX31" fmla="*/ 15825300 w 30904516"/>
              <a:gd name="connsiteY31" fmla="*/ 916694 h 5167257"/>
              <a:gd name="connsiteX32" fmla="*/ 16505313 w 30904516"/>
              <a:gd name="connsiteY32" fmla="*/ 584238 h 5167257"/>
              <a:gd name="connsiteX33" fmla="*/ 17208004 w 30904516"/>
              <a:gd name="connsiteY33" fmla="*/ 463343 h 5167257"/>
              <a:gd name="connsiteX34" fmla="*/ 17752021 w 30904516"/>
              <a:gd name="connsiteY34" fmla="*/ 554014 h 5167257"/>
              <a:gd name="connsiteX35" fmla="*/ 18500045 w 30904516"/>
              <a:gd name="connsiteY35" fmla="*/ 795799 h 5167257"/>
              <a:gd name="connsiteX36" fmla="*/ 30431453 w 30904516"/>
              <a:gd name="connsiteY36" fmla="*/ 5161384 h 5167257"/>
              <a:gd name="connsiteX37" fmla="*/ 12049 w 30904516"/>
              <a:gd name="connsiteY37" fmla="*/ 5167259 h 5167257"/>
              <a:gd name="connsiteX38" fmla="*/ 2559 w 30904516"/>
              <a:gd name="connsiteY38" fmla="*/ 3739670 h 5167257"/>
              <a:gd name="connsiteX39" fmla="*/ 202583 w 30904516"/>
              <a:gd name="connsiteY39" fmla="*/ 3472970 h 5167257"/>
              <a:gd name="connsiteX40" fmla="*/ 458567 w 30904516"/>
              <a:gd name="connsiteY40" fmla="*/ 3558696 h 5167257"/>
              <a:gd name="connsiteX41" fmla="*/ 696691 w 30904516"/>
              <a:gd name="connsiteY41" fmla="*/ 3368196 h 5167257"/>
              <a:gd name="connsiteX42" fmla="*/ 896716 w 30904516"/>
              <a:gd name="connsiteY42" fmla="*/ 3234846 h 5167257"/>
              <a:gd name="connsiteX43" fmla="*/ 1039591 w 30904516"/>
              <a:gd name="connsiteY43" fmla="*/ 2958621 h 5167257"/>
              <a:gd name="connsiteX44" fmla="*/ 1411065 w 30904516"/>
              <a:gd name="connsiteY44" fmla="*/ 2825271 h 5167257"/>
              <a:gd name="connsiteX45" fmla="*/ 1685925 w 30904516"/>
              <a:gd name="connsiteY45" fmla="*/ 2758595 h 5167257"/>
              <a:gd name="connsiteX46" fmla="*/ 1856372 w 30904516"/>
              <a:gd name="connsiteY46" fmla="*/ 2535509 h 5167257"/>
              <a:gd name="connsiteX47" fmla="*/ 1976688 w 30904516"/>
              <a:gd name="connsiteY47" fmla="*/ 2579625 h 5167257"/>
              <a:gd name="connsiteX48" fmla="*/ 2096364 w 30904516"/>
              <a:gd name="connsiteY48" fmla="*/ 2424218 h 5167257"/>
              <a:gd name="connsiteX49" fmla="*/ 2345657 w 30904516"/>
              <a:gd name="connsiteY49" fmla="*/ 2427225 h 5167257"/>
              <a:gd name="connsiteX50" fmla="*/ 2480371 w 30904516"/>
              <a:gd name="connsiteY50" fmla="*/ 2576117 h 5167257"/>
              <a:gd name="connsiteX51" fmla="*/ 2674520 w 30904516"/>
              <a:gd name="connsiteY51" fmla="*/ 2523478 h 5167257"/>
              <a:gd name="connsiteX52" fmla="*/ 3007393 w 30904516"/>
              <a:gd name="connsiteY52" fmla="*/ 2491394 h 5167257"/>
              <a:gd name="connsiteX53" fmla="*/ 3316064 w 30904516"/>
              <a:gd name="connsiteY53" fmla="*/ 2501421 h 5167257"/>
              <a:gd name="connsiteX54" fmla="*/ 3380372 w 30904516"/>
              <a:gd name="connsiteY54" fmla="*/ 2355036 h 5167257"/>
              <a:gd name="connsiteX55" fmla="*/ 3510718 w 30904516"/>
              <a:gd name="connsiteY55" fmla="*/ 2262209 h 5167257"/>
              <a:gd name="connsiteX0" fmla="*/ 3510718 w 30907363"/>
              <a:gd name="connsiteY0" fmla="*/ 2304869 h 5209917"/>
              <a:gd name="connsiteX1" fmla="*/ 3834130 w 30907363"/>
              <a:gd name="connsiteY1" fmla="*/ 2114759 h 5209917"/>
              <a:gd name="connsiteX2" fmla="*/ 4068538 w 30907363"/>
              <a:gd name="connsiteY2" fmla="*/ 1869665 h 5209917"/>
              <a:gd name="connsiteX3" fmla="*/ 4447871 w 30907363"/>
              <a:gd name="connsiteY3" fmla="*/ 1919273 h 5209917"/>
              <a:gd name="connsiteX4" fmla="*/ 4932915 w 30907363"/>
              <a:gd name="connsiteY4" fmla="*/ 1725289 h 5209917"/>
              <a:gd name="connsiteX5" fmla="*/ 5055885 w 30907363"/>
              <a:gd name="connsiteY5" fmla="*/ 1733991 h 5209917"/>
              <a:gd name="connsiteX6" fmla="*/ 5262183 w 30907363"/>
              <a:gd name="connsiteY6" fmla="*/ 1441969 h 5209917"/>
              <a:gd name="connsiteX7" fmla="*/ 5527059 w 30907363"/>
              <a:gd name="connsiteY7" fmla="*/ 1867805 h 5209917"/>
              <a:gd name="connsiteX8" fmla="*/ 5685000 w 30907363"/>
              <a:gd name="connsiteY8" fmla="*/ 1303740 h 5209917"/>
              <a:gd name="connsiteX9" fmla="*/ 6111999 w 30907363"/>
              <a:gd name="connsiteY9" fmla="*/ 1030535 h 5209917"/>
              <a:gd name="connsiteX10" fmla="*/ 6234198 w 30907363"/>
              <a:gd name="connsiteY10" fmla="*/ 701574 h 5209917"/>
              <a:gd name="connsiteX11" fmla="*/ 6780318 w 30907363"/>
              <a:gd name="connsiteY11" fmla="*/ 855833 h 5209917"/>
              <a:gd name="connsiteX12" fmla="*/ 6991551 w 30907363"/>
              <a:gd name="connsiteY12" fmla="*/ 636527 h 5209917"/>
              <a:gd name="connsiteX13" fmla="*/ 7181354 w 30907363"/>
              <a:gd name="connsiteY13" fmla="*/ 561721 h 5209917"/>
              <a:gd name="connsiteX14" fmla="*/ 7486502 w 30907363"/>
              <a:gd name="connsiteY14" fmla="*/ 45754 h 5209917"/>
              <a:gd name="connsiteX15" fmla="*/ 7781108 w 30907363"/>
              <a:gd name="connsiteY15" fmla="*/ 158523 h 5209917"/>
              <a:gd name="connsiteX16" fmla="*/ 7901151 w 30907363"/>
              <a:gd name="connsiteY16" fmla="*/ 369199 h 5209917"/>
              <a:gd name="connsiteX17" fmla="*/ 8131660 w 30907363"/>
              <a:gd name="connsiteY17" fmla="*/ 639690 h 5209917"/>
              <a:gd name="connsiteX18" fmla="*/ 8253256 w 30907363"/>
              <a:gd name="connsiteY18" fmla="*/ 1065883 h 5209917"/>
              <a:gd name="connsiteX19" fmla="*/ 8413762 w 30907363"/>
              <a:gd name="connsiteY19" fmla="*/ 1237534 h 5209917"/>
              <a:gd name="connsiteX20" fmla="*/ 8595143 w 30907363"/>
              <a:gd name="connsiteY20" fmla="*/ 1495723 h 5209917"/>
              <a:gd name="connsiteX21" fmla="*/ 8706807 w 30907363"/>
              <a:gd name="connsiteY21" fmla="*/ 1529769 h 5209917"/>
              <a:gd name="connsiteX22" fmla="*/ 8790709 w 30907363"/>
              <a:gd name="connsiteY22" fmla="*/ 1660687 h 5209917"/>
              <a:gd name="connsiteX23" fmla="*/ 8960133 w 30907363"/>
              <a:gd name="connsiteY23" fmla="*/ 1564830 h 5209917"/>
              <a:gd name="connsiteX24" fmla="*/ 9298594 w 30907363"/>
              <a:gd name="connsiteY24" fmla="*/ 1494935 h 5209917"/>
              <a:gd name="connsiteX25" fmla="*/ 9997651 w 30907363"/>
              <a:gd name="connsiteY25" fmla="*/ 1434142 h 5209917"/>
              <a:gd name="connsiteX26" fmla="*/ 10436521 w 30907363"/>
              <a:gd name="connsiteY26" fmla="*/ 1187764 h 5209917"/>
              <a:gd name="connsiteX27" fmla="*/ 11441291 w 30907363"/>
              <a:gd name="connsiteY27" fmla="*/ 1665129 h 5209917"/>
              <a:gd name="connsiteX28" fmla="*/ 12457614 w 30907363"/>
              <a:gd name="connsiteY28" fmla="*/ 1326353 h 5209917"/>
              <a:gd name="connsiteX29" fmla="*/ 13277604 w 30907363"/>
              <a:gd name="connsiteY29" fmla="*/ 1141569 h 5209917"/>
              <a:gd name="connsiteX30" fmla="*/ 14465260 w 30907363"/>
              <a:gd name="connsiteY30" fmla="*/ 747793 h 5209917"/>
              <a:gd name="connsiteX31" fmla="*/ 15825300 w 30907363"/>
              <a:gd name="connsiteY31" fmla="*/ 959354 h 5209917"/>
              <a:gd name="connsiteX32" fmla="*/ 16505313 w 30907363"/>
              <a:gd name="connsiteY32" fmla="*/ 626898 h 5209917"/>
              <a:gd name="connsiteX33" fmla="*/ 17208004 w 30907363"/>
              <a:gd name="connsiteY33" fmla="*/ 506003 h 5209917"/>
              <a:gd name="connsiteX34" fmla="*/ 17752021 w 30907363"/>
              <a:gd name="connsiteY34" fmla="*/ 596674 h 5209917"/>
              <a:gd name="connsiteX35" fmla="*/ 18590713 w 30907363"/>
              <a:gd name="connsiteY35" fmla="*/ 264218 h 5209917"/>
              <a:gd name="connsiteX36" fmla="*/ 30431453 w 30907363"/>
              <a:gd name="connsiteY36" fmla="*/ 5204044 h 5209917"/>
              <a:gd name="connsiteX37" fmla="*/ 12049 w 30907363"/>
              <a:gd name="connsiteY37" fmla="*/ 5209919 h 5209917"/>
              <a:gd name="connsiteX38" fmla="*/ 2559 w 30907363"/>
              <a:gd name="connsiteY38" fmla="*/ 3782330 h 5209917"/>
              <a:gd name="connsiteX39" fmla="*/ 202583 w 30907363"/>
              <a:gd name="connsiteY39" fmla="*/ 3515630 h 5209917"/>
              <a:gd name="connsiteX40" fmla="*/ 458567 w 30907363"/>
              <a:gd name="connsiteY40" fmla="*/ 3601356 h 5209917"/>
              <a:gd name="connsiteX41" fmla="*/ 696691 w 30907363"/>
              <a:gd name="connsiteY41" fmla="*/ 3410856 h 5209917"/>
              <a:gd name="connsiteX42" fmla="*/ 896716 w 30907363"/>
              <a:gd name="connsiteY42" fmla="*/ 3277506 h 5209917"/>
              <a:gd name="connsiteX43" fmla="*/ 1039591 w 30907363"/>
              <a:gd name="connsiteY43" fmla="*/ 3001281 h 5209917"/>
              <a:gd name="connsiteX44" fmla="*/ 1411065 w 30907363"/>
              <a:gd name="connsiteY44" fmla="*/ 2867931 h 5209917"/>
              <a:gd name="connsiteX45" fmla="*/ 1685925 w 30907363"/>
              <a:gd name="connsiteY45" fmla="*/ 2801255 h 5209917"/>
              <a:gd name="connsiteX46" fmla="*/ 1856372 w 30907363"/>
              <a:gd name="connsiteY46" fmla="*/ 2578169 h 5209917"/>
              <a:gd name="connsiteX47" fmla="*/ 1976688 w 30907363"/>
              <a:gd name="connsiteY47" fmla="*/ 2622285 h 5209917"/>
              <a:gd name="connsiteX48" fmla="*/ 2096364 w 30907363"/>
              <a:gd name="connsiteY48" fmla="*/ 2466878 h 5209917"/>
              <a:gd name="connsiteX49" fmla="*/ 2345657 w 30907363"/>
              <a:gd name="connsiteY49" fmla="*/ 2469885 h 5209917"/>
              <a:gd name="connsiteX50" fmla="*/ 2480371 w 30907363"/>
              <a:gd name="connsiteY50" fmla="*/ 2618777 h 5209917"/>
              <a:gd name="connsiteX51" fmla="*/ 2674520 w 30907363"/>
              <a:gd name="connsiteY51" fmla="*/ 2566138 h 5209917"/>
              <a:gd name="connsiteX52" fmla="*/ 3007393 w 30907363"/>
              <a:gd name="connsiteY52" fmla="*/ 2534054 h 5209917"/>
              <a:gd name="connsiteX53" fmla="*/ 3316064 w 30907363"/>
              <a:gd name="connsiteY53" fmla="*/ 2544081 h 5209917"/>
              <a:gd name="connsiteX54" fmla="*/ 3380372 w 30907363"/>
              <a:gd name="connsiteY54" fmla="*/ 2397696 h 5209917"/>
              <a:gd name="connsiteX55" fmla="*/ 3510718 w 30907363"/>
              <a:gd name="connsiteY55" fmla="*/ 2304869 h 5209917"/>
              <a:gd name="connsiteX0" fmla="*/ 3510718 w 30907363"/>
              <a:gd name="connsiteY0" fmla="*/ 2262209 h 5167257"/>
              <a:gd name="connsiteX1" fmla="*/ 3834130 w 30907363"/>
              <a:gd name="connsiteY1" fmla="*/ 2072099 h 5167257"/>
              <a:gd name="connsiteX2" fmla="*/ 4068538 w 30907363"/>
              <a:gd name="connsiteY2" fmla="*/ 1827005 h 5167257"/>
              <a:gd name="connsiteX3" fmla="*/ 4447871 w 30907363"/>
              <a:gd name="connsiteY3" fmla="*/ 1876613 h 5167257"/>
              <a:gd name="connsiteX4" fmla="*/ 4932915 w 30907363"/>
              <a:gd name="connsiteY4" fmla="*/ 1682629 h 5167257"/>
              <a:gd name="connsiteX5" fmla="*/ 5055885 w 30907363"/>
              <a:gd name="connsiteY5" fmla="*/ 1691331 h 5167257"/>
              <a:gd name="connsiteX6" fmla="*/ 5262183 w 30907363"/>
              <a:gd name="connsiteY6" fmla="*/ 1399309 h 5167257"/>
              <a:gd name="connsiteX7" fmla="*/ 5527059 w 30907363"/>
              <a:gd name="connsiteY7" fmla="*/ 1825145 h 5167257"/>
              <a:gd name="connsiteX8" fmla="*/ 5685000 w 30907363"/>
              <a:gd name="connsiteY8" fmla="*/ 1261080 h 5167257"/>
              <a:gd name="connsiteX9" fmla="*/ 6111999 w 30907363"/>
              <a:gd name="connsiteY9" fmla="*/ 987875 h 5167257"/>
              <a:gd name="connsiteX10" fmla="*/ 6234198 w 30907363"/>
              <a:gd name="connsiteY10" fmla="*/ 658914 h 5167257"/>
              <a:gd name="connsiteX11" fmla="*/ 6780318 w 30907363"/>
              <a:gd name="connsiteY11" fmla="*/ 813173 h 5167257"/>
              <a:gd name="connsiteX12" fmla="*/ 6991551 w 30907363"/>
              <a:gd name="connsiteY12" fmla="*/ 593867 h 5167257"/>
              <a:gd name="connsiteX13" fmla="*/ 7181354 w 30907363"/>
              <a:gd name="connsiteY13" fmla="*/ 519061 h 5167257"/>
              <a:gd name="connsiteX14" fmla="*/ 7486502 w 30907363"/>
              <a:gd name="connsiteY14" fmla="*/ 3094 h 5167257"/>
              <a:gd name="connsiteX15" fmla="*/ 7781108 w 30907363"/>
              <a:gd name="connsiteY15" fmla="*/ 115863 h 5167257"/>
              <a:gd name="connsiteX16" fmla="*/ 7901151 w 30907363"/>
              <a:gd name="connsiteY16" fmla="*/ 326539 h 5167257"/>
              <a:gd name="connsiteX17" fmla="*/ 8131660 w 30907363"/>
              <a:gd name="connsiteY17" fmla="*/ 597030 h 5167257"/>
              <a:gd name="connsiteX18" fmla="*/ 8253256 w 30907363"/>
              <a:gd name="connsiteY18" fmla="*/ 1023223 h 5167257"/>
              <a:gd name="connsiteX19" fmla="*/ 8413762 w 30907363"/>
              <a:gd name="connsiteY19" fmla="*/ 1194874 h 5167257"/>
              <a:gd name="connsiteX20" fmla="*/ 8595143 w 30907363"/>
              <a:gd name="connsiteY20" fmla="*/ 1453063 h 5167257"/>
              <a:gd name="connsiteX21" fmla="*/ 8706807 w 30907363"/>
              <a:gd name="connsiteY21" fmla="*/ 1487109 h 5167257"/>
              <a:gd name="connsiteX22" fmla="*/ 8790709 w 30907363"/>
              <a:gd name="connsiteY22" fmla="*/ 1618027 h 5167257"/>
              <a:gd name="connsiteX23" fmla="*/ 8960133 w 30907363"/>
              <a:gd name="connsiteY23" fmla="*/ 1522170 h 5167257"/>
              <a:gd name="connsiteX24" fmla="*/ 9298594 w 30907363"/>
              <a:gd name="connsiteY24" fmla="*/ 1452275 h 5167257"/>
              <a:gd name="connsiteX25" fmla="*/ 9997651 w 30907363"/>
              <a:gd name="connsiteY25" fmla="*/ 1391482 h 5167257"/>
              <a:gd name="connsiteX26" fmla="*/ 10436521 w 30907363"/>
              <a:gd name="connsiteY26" fmla="*/ 1145104 h 5167257"/>
              <a:gd name="connsiteX27" fmla="*/ 11441291 w 30907363"/>
              <a:gd name="connsiteY27" fmla="*/ 1622469 h 5167257"/>
              <a:gd name="connsiteX28" fmla="*/ 12457614 w 30907363"/>
              <a:gd name="connsiteY28" fmla="*/ 1283693 h 5167257"/>
              <a:gd name="connsiteX29" fmla="*/ 13277604 w 30907363"/>
              <a:gd name="connsiteY29" fmla="*/ 1098909 h 5167257"/>
              <a:gd name="connsiteX30" fmla="*/ 14465260 w 30907363"/>
              <a:gd name="connsiteY30" fmla="*/ 705133 h 5167257"/>
              <a:gd name="connsiteX31" fmla="*/ 15825300 w 30907363"/>
              <a:gd name="connsiteY31" fmla="*/ 916694 h 5167257"/>
              <a:gd name="connsiteX32" fmla="*/ 16505313 w 30907363"/>
              <a:gd name="connsiteY32" fmla="*/ 584238 h 5167257"/>
              <a:gd name="connsiteX33" fmla="*/ 17208004 w 30907363"/>
              <a:gd name="connsiteY33" fmla="*/ 463343 h 5167257"/>
              <a:gd name="connsiteX34" fmla="*/ 17752021 w 30907363"/>
              <a:gd name="connsiteY34" fmla="*/ 554014 h 5167257"/>
              <a:gd name="connsiteX35" fmla="*/ 18590713 w 30907363"/>
              <a:gd name="connsiteY35" fmla="*/ 221558 h 5167257"/>
              <a:gd name="connsiteX36" fmla="*/ 30431453 w 30907363"/>
              <a:gd name="connsiteY36" fmla="*/ 5161384 h 5167257"/>
              <a:gd name="connsiteX37" fmla="*/ 12049 w 30907363"/>
              <a:gd name="connsiteY37" fmla="*/ 5167259 h 5167257"/>
              <a:gd name="connsiteX38" fmla="*/ 2559 w 30907363"/>
              <a:gd name="connsiteY38" fmla="*/ 3739670 h 5167257"/>
              <a:gd name="connsiteX39" fmla="*/ 202583 w 30907363"/>
              <a:gd name="connsiteY39" fmla="*/ 3472970 h 5167257"/>
              <a:gd name="connsiteX40" fmla="*/ 458567 w 30907363"/>
              <a:gd name="connsiteY40" fmla="*/ 3558696 h 5167257"/>
              <a:gd name="connsiteX41" fmla="*/ 696691 w 30907363"/>
              <a:gd name="connsiteY41" fmla="*/ 3368196 h 5167257"/>
              <a:gd name="connsiteX42" fmla="*/ 896716 w 30907363"/>
              <a:gd name="connsiteY42" fmla="*/ 3234846 h 5167257"/>
              <a:gd name="connsiteX43" fmla="*/ 1039591 w 30907363"/>
              <a:gd name="connsiteY43" fmla="*/ 2958621 h 5167257"/>
              <a:gd name="connsiteX44" fmla="*/ 1411065 w 30907363"/>
              <a:gd name="connsiteY44" fmla="*/ 2825271 h 5167257"/>
              <a:gd name="connsiteX45" fmla="*/ 1685925 w 30907363"/>
              <a:gd name="connsiteY45" fmla="*/ 2758595 h 5167257"/>
              <a:gd name="connsiteX46" fmla="*/ 1856372 w 30907363"/>
              <a:gd name="connsiteY46" fmla="*/ 2535509 h 5167257"/>
              <a:gd name="connsiteX47" fmla="*/ 1976688 w 30907363"/>
              <a:gd name="connsiteY47" fmla="*/ 2579625 h 5167257"/>
              <a:gd name="connsiteX48" fmla="*/ 2096364 w 30907363"/>
              <a:gd name="connsiteY48" fmla="*/ 2424218 h 5167257"/>
              <a:gd name="connsiteX49" fmla="*/ 2345657 w 30907363"/>
              <a:gd name="connsiteY49" fmla="*/ 2427225 h 5167257"/>
              <a:gd name="connsiteX50" fmla="*/ 2480371 w 30907363"/>
              <a:gd name="connsiteY50" fmla="*/ 2576117 h 5167257"/>
              <a:gd name="connsiteX51" fmla="*/ 2674520 w 30907363"/>
              <a:gd name="connsiteY51" fmla="*/ 2523478 h 5167257"/>
              <a:gd name="connsiteX52" fmla="*/ 3007393 w 30907363"/>
              <a:gd name="connsiteY52" fmla="*/ 2491394 h 5167257"/>
              <a:gd name="connsiteX53" fmla="*/ 3316064 w 30907363"/>
              <a:gd name="connsiteY53" fmla="*/ 2501421 h 5167257"/>
              <a:gd name="connsiteX54" fmla="*/ 3380372 w 30907363"/>
              <a:gd name="connsiteY54" fmla="*/ 2355036 h 5167257"/>
              <a:gd name="connsiteX55" fmla="*/ 3510718 w 30907363"/>
              <a:gd name="connsiteY55" fmla="*/ 2262209 h 5167257"/>
              <a:gd name="connsiteX0" fmla="*/ 3510718 w 30901703"/>
              <a:gd name="connsiteY0" fmla="*/ 2262209 h 5167257"/>
              <a:gd name="connsiteX1" fmla="*/ 3834130 w 30901703"/>
              <a:gd name="connsiteY1" fmla="*/ 2072099 h 5167257"/>
              <a:gd name="connsiteX2" fmla="*/ 4068538 w 30901703"/>
              <a:gd name="connsiteY2" fmla="*/ 1827005 h 5167257"/>
              <a:gd name="connsiteX3" fmla="*/ 4447871 w 30901703"/>
              <a:gd name="connsiteY3" fmla="*/ 1876613 h 5167257"/>
              <a:gd name="connsiteX4" fmla="*/ 4932915 w 30901703"/>
              <a:gd name="connsiteY4" fmla="*/ 1682629 h 5167257"/>
              <a:gd name="connsiteX5" fmla="*/ 5055885 w 30901703"/>
              <a:gd name="connsiteY5" fmla="*/ 1691331 h 5167257"/>
              <a:gd name="connsiteX6" fmla="*/ 5262183 w 30901703"/>
              <a:gd name="connsiteY6" fmla="*/ 1399309 h 5167257"/>
              <a:gd name="connsiteX7" fmla="*/ 5527059 w 30901703"/>
              <a:gd name="connsiteY7" fmla="*/ 1825145 h 5167257"/>
              <a:gd name="connsiteX8" fmla="*/ 5685000 w 30901703"/>
              <a:gd name="connsiteY8" fmla="*/ 1261080 h 5167257"/>
              <a:gd name="connsiteX9" fmla="*/ 6111999 w 30901703"/>
              <a:gd name="connsiteY9" fmla="*/ 987875 h 5167257"/>
              <a:gd name="connsiteX10" fmla="*/ 6234198 w 30901703"/>
              <a:gd name="connsiteY10" fmla="*/ 658914 h 5167257"/>
              <a:gd name="connsiteX11" fmla="*/ 6780318 w 30901703"/>
              <a:gd name="connsiteY11" fmla="*/ 813173 h 5167257"/>
              <a:gd name="connsiteX12" fmla="*/ 6991551 w 30901703"/>
              <a:gd name="connsiteY12" fmla="*/ 593867 h 5167257"/>
              <a:gd name="connsiteX13" fmla="*/ 7181354 w 30901703"/>
              <a:gd name="connsiteY13" fmla="*/ 519061 h 5167257"/>
              <a:gd name="connsiteX14" fmla="*/ 7486502 w 30901703"/>
              <a:gd name="connsiteY14" fmla="*/ 3094 h 5167257"/>
              <a:gd name="connsiteX15" fmla="*/ 7781108 w 30901703"/>
              <a:gd name="connsiteY15" fmla="*/ 115863 h 5167257"/>
              <a:gd name="connsiteX16" fmla="*/ 7901151 w 30901703"/>
              <a:gd name="connsiteY16" fmla="*/ 326539 h 5167257"/>
              <a:gd name="connsiteX17" fmla="*/ 8131660 w 30901703"/>
              <a:gd name="connsiteY17" fmla="*/ 597030 h 5167257"/>
              <a:gd name="connsiteX18" fmla="*/ 8253256 w 30901703"/>
              <a:gd name="connsiteY18" fmla="*/ 1023223 h 5167257"/>
              <a:gd name="connsiteX19" fmla="*/ 8413762 w 30901703"/>
              <a:gd name="connsiteY19" fmla="*/ 1194874 h 5167257"/>
              <a:gd name="connsiteX20" fmla="*/ 8595143 w 30901703"/>
              <a:gd name="connsiteY20" fmla="*/ 1453063 h 5167257"/>
              <a:gd name="connsiteX21" fmla="*/ 8706807 w 30901703"/>
              <a:gd name="connsiteY21" fmla="*/ 1487109 h 5167257"/>
              <a:gd name="connsiteX22" fmla="*/ 8790709 w 30901703"/>
              <a:gd name="connsiteY22" fmla="*/ 1618027 h 5167257"/>
              <a:gd name="connsiteX23" fmla="*/ 8960133 w 30901703"/>
              <a:gd name="connsiteY23" fmla="*/ 1522170 h 5167257"/>
              <a:gd name="connsiteX24" fmla="*/ 9298594 w 30901703"/>
              <a:gd name="connsiteY24" fmla="*/ 1452275 h 5167257"/>
              <a:gd name="connsiteX25" fmla="*/ 9997651 w 30901703"/>
              <a:gd name="connsiteY25" fmla="*/ 1391482 h 5167257"/>
              <a:gd name="connsiteX26" fmla="*/ 10436521 w 30901703"/>
              <a:gd name="connsiteY26" fmla="*/ 1145104 h 5167257"/>
              <a:gd name="connsiteX27" fmla="*/ 11441291 w 30901703"/>
              <a:gd name="connsiteY27" fmla="*/ 1622469 h 5167257"/>
              <a:gd name="connsiteX28" fmla="*/ 12457614 w 30901703"/>
              <a:gd name="connsiteY28" fmla="*/ 1283693 h 5167257"/>
              <a:gd name="connsiteX29" fmla="*/ 13277604 w 30901703"/>
              <a:gd name="connsiteY29" fmla="*/ 1098909 h 5167257"/>
              <a:gd name="connsiteX30" fmla="*/ 14465260 w 30901703"/>
              <a:gd name="connsiteY30" fmla="*/ 705133 h 5167257"/>
              <a:gd name="connsiteX31" fmla="*/ 15825300 w 30901703"/>
              <a:gd name="connsiteY31" fmla="*/ 916694 h 5167257"/>
              <a:gd name="connsiteX32" fmla="*/ 16505313 w 30901703"/>
              <a:gd name="connsiteY32" fmla="*/ 584238 h 5167257"/>
              <a:gd name="connsiteX33" fmla="*/ 17208004 w 30901703"/>
              <a:gd name="connsiteY33" fmla="*/ 463343 h 5167257"/>
              <a:gd name="connsiteX34" fmla="*/ 17752021 w 30901703"/>
              <a:gd name="connsiteY34" fmla="*/ 554014 h 5167257"/>
              <a:gd name="connsiteX35" fmla="*/ 18409374 w 30901703"/>
              <a:gd name="connsiteY35" fmla="*/ 312229 h 5167257"/>
              <a:gd name="connsiteX36" fmla="*/ 30431453 w 30901703"/>
              <a:gd name="connsiteY36" fmla="*/ 5161384 h 5167257"/>
              <a:gd name="connsiteX37" fmla="*/ 12049 w 30901703"/>
              <a:gd name="connsiteY37" fmla="*/ 5167259 h 5167257"/>
              <a:gd name="connsiteX38" fmla="*/ 2559 w 30901703"/>
              <a:gd name="connsiteY38" fmla="*/ 3739670 h 5167257"/>
              <a:gd name="connsiteX39" fmla="*/ 202583 w 30901703"/>
              <a:gd name="connsiteY39" fmla="*/ 3472970 h 5167257"/>
              <a:gd name="connsiteX40" fmla="*/ 458567 w 30901703"/>
              <a:gd name="connsiteY40" fmla="*/ 3558696 h 5167257"/>
              <a:gd name="connsiteX41" fmla="*/ 696691 w 30901703"/>
              <a:gd name="connsiteY41" fmla="*/ 3368196 h 5167257"/>
              <a:gd name="connsiteX42" fmla="*/ 896716 w 30901703"/>
              <a:gd name="connsiteY42" fmla="*/ 3234846 h 5167257"/>
              <a:gd name="connsiteX43" fmla="*/ 1039591 w 30901703"/>
              <a:gd name="connsiteY43" fmla="*/ 2958621 h 5167257"/>
              <a:gd name="connsiteX44" fmla="*/ 1411065 w 30901703"/>
              <a:gd name="connsiteY44" fmla="*/ 2825271 h 5167257"/>
              <a:gd name="connsiteX45" fmla="*/ 1685925 w 30901703"/>
              <a:gd name="connsiteY45" fmla="*/ 2758595 h 5167257"/>
              <a:gd name="connsiteX46" fmla="*/ 1856372 w 30901703"/>
              <a:gd name="connsiteY46" fmla="*/ 2535509 h 5167257"/>
              <a:gd name="connsiteX47" fmla="*/ 1976688 w 30901703"/>
              <a:gd name="connsiteY47" fmla="*/ 2579625 h 5167257"/>
              <a:gd name="connsiteX48" fmla="*/ 2096364 w 30901703"/>
              <a:gd name="connsiteY48" fmla="*/ 2424218 h 5167257"/>
              <a:gd name="connsiteX49" fmla="*/ 2345657 w 30901703"/>
              <a:gd name="connsiteY49" fmla="*/ 2427225 h 5167257"/>
              <a:gd name="connsiteX50" fmla="*/ 2480371 w 30901703"/>
              <a:gd name="connsiteY50" fmla="*/ 2576117 h 5167257"/>
              <a:gd name="connsiteX51" fmla="*/ 2674520 w 30901703"/>
              <a:gd name="connsiteY51" fmla="*/ 2523478 h 5167257"/>
              <a:gd name="connsiteX52" fmla="*/ 3007393 w 30901703"/>
              <a:gd name="connsiteY52" fmla="*/ 2491394 h 5167257"/>
              <a:gd name="connsiteX53" fmla="*/ 3316064 w 30901703"/>
              <a:gd name="connsiteY53" fmla="*/ 2501421 h 5167257"/>
              <a:gd name="connsiteX54" fmla="*/ 3380372 w 30901703"/>
              <a:gd name="connsiteY54" fmla="*/ 2355036 h 5167257"/>
              <a:gd name="connsiteX55" fmla="*/ 3510718 w 30901703"/>
              <a:gd name="connsiteY55" fmla="*/ 2262209 h 5167257"/>
              <a:gd name="connsiteX0" fmla="*/ 3510718 w 30933526"/>
              <a:gd name="connsiteY0" fmla="*/ 2262209 h 5167257"/>
              <a:gd name="connsiteX1" fmla="*/ 3834130 w 30933526"/>
              <a:gd name="connsiteY1" fmla="*/ 2072099 h 5167257"/>
              <a:gd name="connsiteX2" fmla="*/ 4068538 w 30933526"/>
              <a:gd name="connsiteY2" fmla="*/ 1827005 h 5167257"/>
              <a:gd name="connsiteX3" fmla="*/ 4447871 w 30933526"/>
              <a:gd name="connsiteY3" fmla="*/ 1876613 h 5167257"/>
              <a:gd name="connsiteX4" fmla="*/ 4932915 w 30933526"/>
              <a:gd name="connsiteY4" fmla="*/ 1682629 h 5167257"/>
              <a:gd name="connsiteX5" fmla="*/ 5055885 w 30933526"/>
              <a:gd name="connsiteY5" fmla="*/ 1691331 h 5167257"/>
              <a:gd name="connsiteX6" fmla="*/ 5262183 w 30933526"/>
              <a:gd name="connsiteY6" fmla="*/ 1399309 h 5167257"/>
              <a:gd name="connsiteX7" fmla="*/ 5527059 w 30933526"/>
              <a:gd name="connsiteY7" fmla="*/ 1825145 h 5167257"/>
              <a:gd name="connsiteX8" fmla="*/ 5685000 w 30933526"/>
              <a:gd name="connsiteY8" fmla="*/ 1261080 h 5167257"/>
              <a:gd name="connsiteX9" fmla="*/ 6111999 w 30933526"/>
              <a:gd name="connsiteY9" fmla="*/ 987875 h 5167257"/>
              <a:gd name="connsiteX10" fmla="*/ 6234198 w 30933526"/>
              <a:gd name="connsiteY10" fmla="*/ 658914 h 5167257"/>
              <a:gd name="connsiteX11" fmla="*/ 6780318 w 30933526"/>
              <a:gd name="connsiteY11" fmla="*/ 813173 h 5167257"/>
              <a:gd name="connsiteX12" fmla="*/ 6991551 w 30933526"/>
              <a:gd name="connsiteY12" fmla="*/ 593867 h 5167257"/>
              <a:gd name="connsiteX13" fmla="*/ 7181354 w 30933526"/>
              <a:gd name="connsiteY13" fmla="*/ 519061 h 5167257"/>
              <a:gd name="connsiteX14" fmla="*/ 7486502 w 30933526"/>
              <a:gd name="connsiteY14" fmla="*/ 3094 h 5167257"/>
              <a:gd name="connsiteX15" fmla="*/ 7781108 w 30933526"/>
              <a:gd name="connsiteY15" fmla="*/ 115863 h 5167257"/>
              <a:gd name="connsiteX16" fmla="*/ 7901151 w 30933526"/>
              <a:gd name="connsiteY16" fmla="*/ 326539 h 5167257"/>
              <a:gd name="connsiteX17" fmla="*/ 8131660 w 30933526"/>
              <a:gd name="connsiteY17" fmla="*/ 597030 h 5167257"/>
              <a:gd name="connsiteX18" fmla="*/ 8253256 w 30933526"/>
              <a:gd name="connsiteY18" fmla="*/ 1023223 h 5167257"/>
              <a:gd name="connsiteX19" fmla="*/ 8413762 w 30933526"/>
              <a:gd name="connsiteY19" fmla="*/ 1194874 h 5167257"/>
              <a:gd name="connsiteX20" fmla="*/ 8595143 w 30933526"/>
              <a:gd name="connsiteY20" fmla="*/ 1453063 h 5167257"/>
              <a:gd name="connsiteX21" fmla="*/ 8706807 w 30933526"/>
              <a:gd name="connsiteY21" fmla="*/ 1487109 h 5167257"/>
              <a:gd name="connsiteX22" fmla="*/ 8790709 w 30933526"/>
              <a:gd name="connsiteY22" fmla="*/ 1618027 h 5167257"/>
              <a:gd name="connsiteX23" fmla="*/ 8960133 w 30933526"/>
              <a:gd name="connsiteY23" fmla="*/ 1522170 h 5167257"/>
              <a:gd name="connsiteX24" fmla="*/ 9298594 w 30933526"/>
              <a:gd name="connsiteY24" fmla="*/ 1452275 h 5167257"/>
              <a:gd name="connsiteX25" fmla="*/ 9997651 w 30933526"/>
              <a:gd name="connsiteY25" fmla="*/ 1391482 h 5167257"/>
              <a:gd name="connsiteX26" fmla="*/ 10436521 w 30933526"/>
              <a:gd name="connsiteY26" fmla="*/ 1145104 h 5167257"/>
              <a:gd name="connsiteX27" fmla="*/ 11441291 w 30933526"/>
              <a:gd name="connsiteY27" fmla="*/ 1622469 h 5167257"/>
              <a:gd name="connsiteX28" fmla="*/ 12457614 w 30933526"/>
              <a:gd name="connsiteY28" fmla="*/ 1283693 h 5167257"/>
              <a:gd name="connsiteX29" fmla="*/ 13277604 w 30933526"/>
              <a:gd name="connsiteY29" fmla="*/ 1098909 h 5167257"/>
              <a:gd name="connsiteX30" fmla="*/ 14465260 w 30933526"/>
              <a:gd name="connsiteY30" fmla="*/ 705133 h 5167257"/>
              <a:gd name="connsiteX31" fmla="*/ 15825300 w 30933526"/>
              <a:gd name="connsiteY31" fmla="*/ 916694 h 5167257"/>
              <a:gd name="connsiteX32" fmla="*/ 16505313 w 30933526"/>
              <a:gd name="connsiteY32" fmla="*/ 584238 h 5167257"/>
              <a:gd name="connsiteX33" fmla="*/ 17208004 w 30933526"/>
              <a:gd name="connsiteY33" fmla="*/ 463343 h 5167257"/>
              <a:gd name="connsiteX34" fmla="*/ 17752021 w 30933526"/>
              <a:gd name="connsiteY34" fmla="*/ 554014 h 5167257"/>
              <a:gd name="connsiteX35" fmla="*/ 18409374 w 30933526"/>
              <a:gd name="connsiteY35" fmla="*/ 312229 h 5167257"/>
              <a:gd name="connsiteX36" fmla="*/ 18930723 w 30933526"/>
              <a:gd name="connsiteY36" fmla="*/ 554014 h 5167257"/>
              <a:gd name="connsiteX37" fmla="*/ 30431453 w 30933526"/>
              <a:gd name="connsiteY37" fmla="*/ 5161384 h 5167257"/>
              <a:gd name="connsiteX38" fmla="*/ 12049 w 30933526"/>
              <a:gd name="connsiteY38" fmla="*/ 5167259 h 5167257"/>
              <a:gd name="connsiteX39" fmla="*/ 2559 w 30933526"/>
              <a:gd name="connsiteY39" fmla="*/ 3739670 h 5167257"/>
              <a:gd name="connsiteX40" fmla="*/ 202583 w 30933526"/>
              <a:gd name="connsiteY40" fmla="*/ 3472970 h 5167257"/>
              <a:gd name="connsiteX41" fmla="*/ 458567 w 30933526"/>
              <a:gd name="connsiteY41" fmla="*/ 3558696 h 5167257"/>
              <a:gd name="connsiteX42" fmla="*/ 696691 w 30933526"/>
              <a:gd name="connsiteY42" fmla="*/ 3368196 h 5167257"/>
              <a:gd name="connsiteX43" fmla="*/ 896716 w 30933526"/>
              <a:gd name="connsiteY43" fmla="*/ 3234846 h 5167257"/>
              <a:gd name="connsiteX44" fmla="*/ 1039591 w 30933526"/>
              <a:gd name="connsiteY44" fmla="*/ 2958621 h 5167257"/>
              <a:gd name="connsiteX45" fmla="*/ 1411065 w 30933526"/>
              <a:gd name="connsiteY45" fmla="*/ 2825271 h 5167257"/>
              <a:gd name="connsiteX46" fmla="*/ 1685925 w 30933526"/>
              <a:gd name="connsiteY46" fmla="*/ 2758595 h 5167257"/>
              <a:gd name="connsiteX47" fmla="*/ 1856372 w 30933526"/>
              <a:gd name="connsiteY47" fmla="*/ 2535509 h 5167257"/>
              <a:gd name="connsiteX48" fmla="*/ 1976688 w 30933526"/>
              <a:gd name="connsiteY48" fmla="*/ 2579625 h 5167257"/>
              <a:gd name="connsiteX49" fmla="*/ 2096364 w 30933526"/>
              <a:gd name="connsiteY49" fmla="*/ 2424218 h 5167257"/>
              <a:gd name="connsiteX50" fmla="*/ 2345657 w 30933526"/>
              <a:gd name="connsiteY50" fmla="*/ 2427225 h 5167257"/>
              <a:gd name="connsiteX51" fmla="*/ 2480371 w 30933526"/>
              <a:gd name="connsiteY51" fmla="*/ 2576117 h 5167257"/>
              <a:gd name="connsiteX52" fmla="*/ 2674520 w 30933526"/>
              <a:gd name="connsiteY52" fmla="*/ 2523478 h 5167257"/>
              <a:gd name="connsiteX53" fmla="*/ 3007393 w 30933526"/>
              <a:gd name="connsiteY53" fmla="*/ 2491394 h 5167257"/>
              <a:gd name="connsiteX54" fmla="*/ 3316064 w 30933526"/>
              <a:gd name="connsiteY54" fmla="*/ 2501421 h 5167257"/>
              <a:gd name="connsiteX55" fmla="*/ 3380372 w 30933526"/>
              <a:gd name="connsiteY55" fmla="*/ 2355036 h 5167257"/>
              <a:gd name="connsiteX56" fmla="*/ 3510718 w 30933526"/>
              <a:gd name="connsiteY56" fmla="*/ 2262209 h 5167257"/>
              <a:gd name="connsiteX0" fmla="*/ 3510718 w 30933526"/>
              <a:gd name="connsiteY0" fmla="*/ 2262209 h 5167257"/>
              <a:gd name="connsiteX1" fmla="*/ 3834130 w 30933526"/>
              <a:gd name="connsiteY1" fmla="*/ 2072099 h 5167257"/>
              <a:gd name="connsiteX2" fmla="*/ 4068538 w 30933526"/>
              <a:gd name="connsiteY2" fmla="*/ 1827005 h 5167257"/>
              <a:gd name="connsiteX3" fmla="*/ 4447871 w 30933526"/>
              <a:gd name="connsiteY3" fmla="*/ 1876613 h 5167257"/>
              <a:gd name="connsiteX4" fmla="*/ 4932915 w 30933526"/>
              <a:gd name="connsiteY4" fmla="*/ 1682629 h 5167257"/>
              <a:gd name="connsiteX5" fmla="*/ 5055885 w 30933526"/>
              <a:gd name="connsiteY5" fmla="*/ 1691331 h 5167257"/>
              <a:gd name="connsiteX6" fmla="*/ 5262183 w 30933526"/>
              <a:gd name="connsiteY6" fmla="*/ 1399309 h 5167257"/>
              <a:gd name="connsiteX7" fmla="*/ 5527059 w 30933526"/>
              <a:gd name="connsiteY7" fmla="*/ 1825145 h 5167257"/>
              <a:gd name="connsiteX8" fmla="*/ 5685000 w 30933526"/>
              <a:gd name="connsiteY8" fmla="*/ 1261080 h 5167257"/>
              <a:gd name="connsiteX9" fmla="*/ 6111999 w 30933526"/>
              <a:gd name="connsiteY9" fmla="*/ 987875 h 5167257"/>
              <a:gd name="connsiteX10" fmla="*/ 6234198 w 30933526"/>
              <a:gd name="connsiteY10" fmla="*/ 658914 h 5167257"/>
              <a:gd name="connsiteX11" fmla="*/ 6780318 w 30933526"/>
              <a:gd name="connsiteY11" fmla="*/ 813173 h 5167257"/>
              <a:gd name="connsiteX12" fmla="*/ 6991551 w 30933526"/>
              <a:gd name="connsiteY12" fmla="*/ 593867 h 5167257"/>
              <a:gd name="connsiteX13" fmla="*/ 7181354 w 30933526"/>
              <a:gd name="connsiteY13" fmla="*/ 519061 h 5167257"/>
              <a:gd name="connsiteX14" fmla="*/ 7486502 w 30933526"/>
              <a:gd name="connsiteY14" fmla="*/ 3094 h 5167257"/>
              <a:gd name="connsiteX15" fmla="*/ 7781108 w 30933526"/>
              <a:gd name="connsiteY15" fmla="*/ 115863 h 5167257"/>
              <a:gd name="connsiteX16" fmla="*/ 7901151 w 30933526"/>
              <a:gd name="connsiteY16" fmla="*/ 326539 h 5167257"/>
              <a:gd name="connsiteX17" fmla="*/ 8131660 w 30933526"/>
              <a:gd name="connsiteY17" fmla="*/ 597030 h 5167257"/>
              <a:gd name="connsiteX18" fmla="*/ 8253256 w 30933526"/>
              <a:gd name="connsiteY18" fmla="*/ 1023223 h 5167257"/>
              <a:gd name="connsiteX19" fmla="*/ 8413762 w 30933526"/>
              <a:gd name="connsiteY19" fmla="*/ 1194874 h 5167257"/>
              <a:gd name="connsiteX20" fmla="*/ 8595143 w 30933526"/>
              <a:gd name="connsiteY20" fmla="*/ 1453063 h 5167257"/>
              <a:gd name="connsiteX21" fmla="*/ 8706807 w 30933526"/>
              <a:gd name="connsiteY21" fmla="*/ 1487109 h 5167257"/>
              <a:gd name="connsiteX22" fmla="*/ 8790709 w 30933526"/>
              <a:gd name="connsiteY22" fmla="*/ 1618027 h 5167257"/>
              <a:gd name="connsiteX23" fmla="*/ 8960133 w 30933526"/>
              <a:gd name="connsiteY23" fmla="*/ 1522170 h 5167257"/>
              <a:gd name="connsiteX24" fmla="*/ 9298594 w 30933526"/>
              <a:gd name="connsiteY24" fmla="*/ 1452275 h 5167257"/>
              <a:gd name="connsiteX25" fmla="*/ 9997651 w 30933526"/>
              <a:gd name="connsiteY25" fmla="*/ 1391482 h 5167257"/>
              <a:gd name="connsiteX26" fmla="*/ 10436521 w 30933526"/>
              <a:gd name="connsiteY26" fmla="*/ 1145104 h 5167257"/>
              <a:gd name="connsiteX27" fmla="*/ 11441291 w 30933526"/>
              <a:gd name="connsiteY27" fmla="*/ 1622469 h 5167257"/>
              <a:gd name="connsiteX28" fmla="*/ 12457614 w 30933526"/>
              <a:gd name="connsiteY28" fmla="*/ 1283693 h 5167257"/>
              <a:gd name="connsiteX29" fmla="*/ 13277604 w 30933526"/>
              <a:gd name="connsiteY29" fmla="*/ 1098909 h 5167257"/>
              <a:gd name="connsiteX30" fmla="*/ 14465260 w 30933526"/>
              <a:gd name="connsiteY30" fmla="*/ 705133 h 5167257"/>
              <a:gd name="connsiteX31" fmla="*/ 15825300 w 30933526"/>
              <a:gd name="connsiteY31" fmla="*/ 916694 h 5167257"/>
              <a:gd name="connsiteX32" fmla="*/ 16505313 w 30933526"/>
              <a:gd name="connsiteY32" fmla="*/ 584238 h 5167257"/>
              <a:gd name="connsiteX33" fmla="*/ 17208004 w 30933526"/>
              <a:gd name="connsiteY33" fmla="*/ 463343 h 5167257"/>
              <a:gd name="connsiteX34" fmla="*/ 17752021 w 30933526"/>
              <a:gd name="connsiteY34" fmla="*/ 554014 h 5167257"/>
              <a:gd name="connsiteX35" fmla="*/ 18409374 w 30933526"/>
              <a:gd name="connsiteY35" fmla="*/ 312229 h 5167257"/>
              <a:gd name="connsiteX36" fmla="*/ 18930723 w 30933526"/>
              <a:gd name="connsiteY36" fmla="*/ 554014 h 5167257"/>
              <a:gd name="connsiteX37" fmla="*/ 30431453 w 30933526"/>
              <a:gd name="connsiteY37" fmla="*/ 5161384 h 5167257"/>
              <a:gd name="connsiteX38" fmla="*/ 12049 w 30933526"/>
              <a:gd name="connsiteY38" fmla="*/ 5167259 h 5167257"/>
              <a:gd name="connsiteX39" fmla="*/ 2559 w 30933526"/>
              <a:gd name="connsiteY39" fmla="*/ 3739670 h 5167257"/>
              <a:gd name="connsiteX40" fmla="*/ 202583 w 30933526"/>
              <a:gd name="connsiteY40" fmla="*/ 3472970 h 5167257"/>
              <a:gd name="connsiteX41" fmla="*/ 458567 w 30933526"/>
              <a:gd name="connsiteY41" fmla="*/ 3558696 h 5167257"/>
              <a:gd name="connsiteX42" fmla="*/ 696691 w 30933526"/>
              <a:gd name="connsiteY42" fmla="*/ 3368196 h 5167257"/>
              <a:gd name="connsiteX43" fmla="*/ 896716 w 30933526"/>
              <a:gd name="connsiteY43" fmla="*/ 3234846 h 5167257"/>
              <a:gd name="connsiteX44" fmla="*/ 1039591 w 30933526"/>
              <a:gd name="connsiteY44" fmla="*/ 2958621 h 5167257"/>
              <a:gd name="connsiteX45" fmla="*/ 1411065 w 30933526"/>
              <a:gd name="connsiteY45" fmla="*/ 2825271 h 5167257"/>
              <a:gd name="connsiteX46" fmla="*/ 1685925 w 30933526"/>
              <a:gd name="connsiteY46" fmla="*/ 2758595 h 5167257"/>
              <a:gd name="connsiteX47" fmla="*/ 1856372 w 30933526"/>
              <a:gd name="connsiteY47" fmla="*/ 2535509 h 5167257"/>
              <a:gd name="connsiteX48" fmla="*/ 1976688 w 30933526"/>
              <a:gd name="connsiteY48" fmla="*/ 2579625 h 5167257"/>
              <a:gd name="connsiteX49" fmla="*/ 2096364 w 30933526"/>
              <a:gd name="connsiteY49" fmla="*/ 2424218 h 5167257"/>
              <a:gd name="connsiteX50" fmla="*/ 2345657 w 30933526"/>
              <a:gd name="connsiteY50" fmla="*/ 2427225 h 5167257"/>
              <a:gd name="connsiteX51" fmla="*/ 2480371 w 30933526"/>
              <a:gd name="connsiteY51" fmla="*/ 2576117 h 5167257"/>
              <a:gd name="connsiteX52" fmla="*/ 2674520 w 30933526"/>
              <a:gd name="connsiteY52" fmla="*/ 2523478 h 5167257"/>
              <a:gd name="connsiteX53" fmla="*/ 3007393 w 30933526"/>
              <a:gd name="connsiteY53" fmla="*/ 2491394 h 5167257"/>
              <a:gd name="connsiteX54" fmla="*/ 3316064 w 30933526"/>
              <a:gd name="connsiteY54" fmla="*/ 2501421 h 5167257"/>
              <a:gd name="connsiteX55" fmla="*/ 3380372 w 30933526"/>
              <a:gd name="connsiteY55" fmla="*/ 2355036 h 5167257"/>
              <a:gd name="connsiteX56" fmla="*/ 3510718 w 30933526"/>
              <a:gd name="connsiteY56" fmla="*/ 2262209 h 5167257"/>
              <a:gd name="connsiteX0" fmla="*/ 3510718 w 30935051"/>
              <a:gd name="connsiteY0" fmla="*/ 2262209 h 5167257"/>
              <a:gd name="connsiteX1" fmla="*/ 3834130 w 30935051"/>
              <a:gd name="connsiteY1" fmla="*/ 2072099 h 5167257"/>
              <a:gd name="connsiteX2" fmla="*/ 4068538 w 30935051"/>
              <a:gd name="connsiteY2" fmla="*/ 1827005 h 5167257"/>
              <a:gd name="connsiteX3" fmla="*/ 4447871 w 30935051"/>
              <a:gd name="connsiteY3" fmla="*/ 1876613 h 5167257"/>
              <a:gd name="connsiteX4" fmla="*/ 4932915 w 30935051"/>
              <a:gd name="connsiteY4" fmla="*/ 1682629 h 5167257"/>
              <a:gd name="connsiteX5" fmla="*/ 5055885 w 30935051"/>
              <a:gd name="connsiteY5" fmla="*/ 1691331 h 5167257"/>
              <a:gd name="connsiteX6" fmla="*/ 5262183 w 30935051"/>
              <a:gd name="connsiteY6" fmla="*/ 1399309 h 5167257"/>
              <a:gd name="connsiteX7" fmla="*/ 5527059 w 30935051"/>
              <a:gd name="connsiteY7" fmla="*/ 1825145 h 5167257"/>
              <a:gd name="connsiteX8" fmla="*/ 5685000 w 30935051"/>
              <a:gd name="connsiteY8" fmla="*/ 1261080 h 5167257"/>
              <a:gd name="connsiteX9" fmla="*/ 6111999 w 30935051"/>
              <a:gd name="connsiteY9" fmla="*/ 987875 h 5167257"/>
              <a:gd name="connsiteX10" fmla="*/ 6234198 w 30935051"/>
              <a:gd name="connsiteY10" fmla="*/ 658914 h 5167257"/>
              <a:gd name="connsiteX11" fmla="*/ 6780318 w 30935051"/>
              <a:gd name="connsiteY11" fmla="*/ 813173 h 5167257"/>
              <a:gd name="connsiteX12" fmla="*/ 6991551 w 30935051"/>
              <a:gd name="connsiteY12" fmla="*/ 593867 h 5167257"/>
              <a:gd name="connsiteX13" fmla="*/ 7181354 w 30935051"/>
              <a:gd name="connsiteY13" fmla="*/ 519061 h 5167257"/>
              <a:gd name="connsiteX14" fmla="*/ 7486502 w 30935051"/>
              <a:gd name="connsiteY14" fmla="*/ 3094 h 5167257"/>
              <a:gd name="connsiteX15" fmla="*/ 7781108 w 30935051"/>
              <a:gd name="connsiteY15" fmla="*/ 115863 h 5167257"/>
              <a:gd name="connsiteX16" fmla="*/ 7901151 w 30935051"/>
              <a:gd name="connsiteY16" fmla="*/ 326539 h 5167257"/>
              <a:gd name="connsiteX17" fmla="*/ 8131660 w 30935051"/>
              <a:gd name="connsiteY17" fmla="*/ 597030 h 5167257"/>
              <a:gd name="connsiteX18" fmla="*/ 8253256 w 30935051"/>
              <a:gd name="connsiteY18" fmla="*/ 1023223 h 5167257"/>
              <a:gd name="connsiteX19" fmla="*/ 8413762 w 30935051"/>
              <a:gd name="connsiteY19" fmla="*/ 1194874 h 5167257"/>
              <a:gd name="connsiteX20" fmla="*/ 8595143 w 30935051"/>
              <a:gd name="connsiteY20" fmla="*/ 1453063 h 5167257"/>
              <a:gd name="connsiteX21" fmla="*/ 8706807 w 30935051"/>
              <a:gd name="connsiteY21" fmla="*/ 1487109 h 5167257"/>
              <a:gd name="connsiteX22" fmla="*/ 8790709 w 30935051"/>
              <a:gd name="connsiteY22" fmla="*/ 1618027 h 5167257"/>
              <a:gd name="connsiteX23" fmla="*/ 8960133 w 30935051"/>
              <a:gd name="connsiteY23" fmla="*/ 1522170 h 5167257"/>
              <a:gd name="connsiteX24" fmla="*/ 9298594 w 30935051"/>
              <a:gd name="connsiteY24" fmla="*/ 1452275 h 5167257"/>
              <a:gd name="connsiteX25" fmla="*/ 9997651 w 30935051"/>
              <a:gd name="connsiteY25" fmla="*/ 1391482 h 5167257"/>
              <a:gd name="connsiteX26" fmla="*/ 10436521 w 30935051"/>
              <a:gd name="connsiteY26" fmla="*/ 1145104 h 5167257"/>
              <a:gd name="connsiteX27" fmla="*/ 11441291 w 30935051"/>
              <a:gd name="connsiteY27" fmla="*/ 1622469 h 5167257"/>
              <a:gd name="connsiteX28" fmla="*/ 12457614 w 30935051"/>
              <a:gd name="connsiteY28" fmla="*/ 1283693 h 5167257"/>
              <a:gd name="connsiteX29" fmla="*/ 13277604 w 30935051"/>
              <a:gd name="connsiteY29" fmla="*/ 1098909 h 5167257"/>
              <a:gd name="connsiteX30" fmla="*/ 14465260 w 30935051"/>
              <a:gd name="connsiteY30" fmla="*/ 705133 h 5167257"/>
              <a:gd name="connsiteX31" fmla="*/ 15825300 w 30935051"/>
              <a:gd name="connsiteY31" fmla="*/ 916694 h 5167257"/>
              <a:gd name="connsiteX32" fmla="*/ 16505313 w 30935051"/>
              <a:gd name="connsiteY32" fmla="*/ 584238 h 5167257"/>
              <a:gd name="connsiteX33" fmla="*/ 17208004 w 30935051"/>
              <a:gd name="connsiteY33" fmla="*/ 463343 h 5167257"/>
              <a:gd name="connsiteX34" fmla="*/ 17752021 w 30935051"/>
              <a:gd name="connsiteY34" fmla="*/ 554014 h 5167257"/>
              <a:gd name="connsiteX35" fmla="*/ 18409374 w 30935051"/>
              <a:gd name="connsiteY35" fmla="*/ 312229 h 5167257"/>
              <a:gd name="connsiteX36" fmla="*/ 18976059 w 30935051"/>
              <a:gd name="connsiteY36" fmla="*/ 402900 h 5167257"/>
              <a:gd name="connsiteX37" fmla="*/ 30431453 w 30935051"/>
              <a:gd name="connsiteY37" fmla="*/ 5161384 h 5167257"/>
              <a:gd name="connsiteX38" fmla="*/ 12049 w 30935051"/>
              <a:gd name="connsiteY38" fmla="*/ 5167259 h 5167257"/>
              <a:gd name="connsiteX39" fmla="*/ 2559 w 30935051"/>
              <a:gd name="connsiteY39" fmla="*/ 3739670 h 5167257"/>
              <a:gd name="connsiteX40" fmla="*/ 202583 w 30935051"/>
              <a:gd name="connsiteY40" fmla="*/ 3472970 h 5167257"/>
              <a:gd name="connsiteX41" fmla="*/ 458567 w 30935051"/>
              <a:gd name="connsiteY41" fmla="*/ 3558696 h 5167257"/>
              <a:gd name="connsiteX42" fmla="*/ 696691 w 30935051"/>
              <a:gd name="connsiteY42" fmla="*/ 3368196 h 5167257"/>
              <a:gd name="connsiteX43" fmla="*/ 896716 w 30935051"/>
              <a:gd name="connsiteY43" fmla="*/ 3234846 h 5167257"/>
              <a:gd name="connsiteX44" fmla="*/ 1039591 w 30935051"/>
              <a:gd name="connsiteY44" fmla="*/ 2958621 h 5167257"/>
              <a:gd name="connsiteX45" fmla="*/ 1411065 w 30935051"/>
              <a:gd name="connsiteY45" fmla="*/ 2825271 h 5167257"/>
              <a:gd name="connsiteX46" fmla="*/ 1685925 w 30935051"/>
              <a:gd name="connsiteY46" fmla="*/ 2758595 h 5167257"/>
              <a:gd name="connsiteX47" fmla="*/ 1856372 w 30935051"/>
              <a:gd name="connsiteY47" fmla="*/ 2535509 h 5167257"/>
              <a:gd name="connsiteX48" fmla="*/ 1976688 w 30935051"/>
              <a:gd name="connsiteY48" fmla="*/ 2579625 h 5167257"/>
              <a:gd name="connsiteX49" fmla="*/ 2096364 w 30935051"/>
              <a:gd name="connsiteY49" fmla="*/ 2424218 h 5167257"/>
              <a:gd name="connsiteX50" fmla="*/ 2345657 w 30935051"/>
              <a:gd name="connsiteY50" fmla="*/ 2427225 h 5167257"/>
              <a:gd name="connsiteX51" fmla="*/ 2480371 w 30935051"/>
              <a:gd name="connsiteY51" fmla="*/ 2576117 h 5167257"/>
              <a:gd name="connsiteX52" fmla="*/ 2674520 w 30935051"/>
              <a:gd name="connsiteY52" fmla="*/ 2523478 h 5167257"/>
              <a:gd name="connsiteX53" fmla="*/ 3007393 w 30935051"/>
              <a:gd name="connsiteY53" fmla="*/ 2491394 h 5167257"/>
              <a:gd name="connsiteX54" fmla="*/ 3316064 w 30935051"/>
              <a:gd name="connsiteY54" fmla="*/ 2501421 h 5167257"/>
              <a:gd name="connsiteX55" fmla="*/ 3380372 w 30935051"/>
              <a:gd name="connsiteY55" fmla="*/ 2355036 h 5167257"/>
              <a:gd name="connsiteX56" fmla="*/ 3510718 w 30935051"/>
              <a:gd name="connsiteY56" fmla="*/ 2262209 h 5167257"/>
              <a:gd name="connsiteX0" fmla="*/ 3510718 w 30986804"/>
              <a:gd name="connsiteY0" fmla="*/ 2262209 h 5167257"/>
              <a:gd name="connsiteX1" fmla="*/ 3834130 w 30986804"/>
              <a:gd name="connsiteY1" fmla="*/ 2072099 h 5167257"/>
              <a:gd name="connsiteX2" fmla="*/ 4068538 w 30986804"/>
              <a:gd name="connsiteY2" fmla="*/ 1827005 h 5167257"/>
              <a:gd name="connsiteX3" fmla="*/ 4447871 w 30986804"/>
              <a:gd name="connsiteY3" fmla="*/ 1876613 h 5167257"/>
              <a:gd name="connsiteX4" fmla="*/ 4932915 w 30986804"/>
              <a:gd name="connsiteY4" fmla="*/ 1682629 h 5167257"/>
              <a:gd name="connsiteX5" fmla="*/ 5055885 w 30986804"/>
              <a:gd name="connsiteY5" fmla="*/ 1691331 h 5167257"/>
              <a:gd name="connsiteX6" fmla="*/ 5262183 w 30986804"/>
              <a:gd name="connsiteY6" fmla="*/ 1399309 h 5167257"/>
              <a:gd name="connsiteX7" fmla="*/ 5527059 w 30986804"/>
              <a:gd name="connsiteY7" fmla="*/ 1825145 h 5167257"/>
              <a:gd name="connsiteX8" fmla="*/ 5685000 w 30986804"/>
              <a:gd name="connsiteY8" fmla="*/ 1261080 h 5167257"/>
              <a:gd name="connsiteX9" fmla="*/ 6111999 w 30986804"/>
              <a:gd name="connsiteY9" fmla="*/ 987875 h 5167257"/>
              <a:gd name="connsiteX10" fmla="*/ 6234198 w 30986804"/>
              <a:gd name="connsiteY10" fmla="*/ 658914 h 5167257"/>
              <a:gd name="connsiteX11" fmla="*/ 6780318 w 30986804"/>
              <a:gd name="connsiteY11" fmla="*/ 813173 h 5167257"/>
              <a:gd name="connsiteX12" fmla="*/ 6991551 w 30986804"/>
              <a:gd name="connsiteY12" fmla="*/ 593867 h 5167257"/>
              <a:gd name="connsiteX13" fmla="*/ 7181354 w 30986804"/>
              <a:gd name="connsiteY13" fmla="*/ 519061 h 5167257"/>
              <a:gd name="connsiteX14" fmla="*/ 7486502 w 30986804"/>
              <a:gd name="connsiteY14" fmla="*/ 3094 h 5167257"/>
              <a:gd name="connsiteX15" fmla="*/ 7781108 w 30986804"/>
              <a:gd name="connsiteY15" fmla="*/ 115863 h 5167257"/>
              <a:gd name="connsiteX16" fmla="*/ 7901151 w 30986804"/>
              <a:gd name="connsiteY16" fmla="*/ 326539 h 5167257"/>
              <a:gd name="connsiteX17" fmla="*/ 8131660 w 30986804"/>
              <a:gd name="connsiteY17" fmla="*/ 597030 h 5167257"/>
              <a:gd name="connsiteX18" fmla="*/ 8253256 w 30986804"/>
              <a:gd name="connsiteY18" fmla="*/ 1023223 h 5167257"/>
              <a:gd name="connsiteX19" fmla="*/ 8413762 w 30986804"/>
              <a:gd name="connsiteY19" fmla="*/ 1194874 h 5167257"/>
              <a:gd name="connsiteX20" fmla="*/ 8595143 w 30986804"/>
              <a:gd name="connsiteY20" fmla="*/ 1453063 h 5167257"/>
              <a:gd name="connsiteX21" fmla="*/ 8706807 w 30986804"/>
              <a:gd name="connsiteY21" fmla="*/ 1487109 h 5167257"/>
              <a:gd name="connsiteX22" fmla="*/ 8790709 w 30986804"/>
              <a:gd name="connsiteY22" fmla="*/ 1618027 h 5167257"/>
              <a:gd name="connsiteX23" fmla="*/ 8960133 w 30986804"/>
              <a:gd name="connsiteY23" fmla="*/ 1522170 h 5167257"/>
              <a:gd name="connsiteX24" fmla="*/ 9298594 w 30986804"/>
              <a:gd name="connsiteY24" fmla="*/ 1452275 h 5167257"/>
              <a:gd name="connsiteX25" fmla="*/ 9997651 w 30986804"/>
              <a:gd name="connsiteY25" fmla="*/ 1391482 h 5167257"/>
              <a:gd name="connsiteX26" fmla="*/ 10436521 w 30986804"/>
              <a:gd name="connsiteY26" fmla="*/ 1145104 h 5167257"/>
              <a:gd name="connsiteX27" fmla="*/ 11441291 w 30986804"/>
              <a:gd name="connsiteY27" fmla="*/ 1622469 h 5167257"/>
              <a:gd name="connsiteX28" fmla="*/ 12457614 w 30986804"/>
              <a:gd name="connsiteY28" fmla="*/ 1283693 h 5167257"/>
              <a:gd name="connsiteX29" fmla="*/ 13277604 w 30986804"/>
              <a:gd name="connsiteY29" fmla="*/ 1098909 h 5167257"/>
              <a:gd name="connsiteX30" fmla="*/ 14465260 w 30986804"/>
              <a:gd name="connsiteY30" fmla="*/ 705133 h 5167257"/>
              <a:gd name="connsiteX31" fmla="*/ 15825300 w 30986804"/>
              <a:gd name="connsiteY31" fmla="*/ 916694 h 5167257"/>
              <a:gd name="connsiteX32" fmla="*/ 16505313 w 30986804"/>
              <a:gd name="connsiteY32" fmla="*/ 584238 h 5167257"/>
              <a:gd name="connsiteX33" fmla="*/ 17208004 w 30986804"/>
              <a:gd name="connsiteY33" fmla="*/ 463343 h 5167257"/>
              <a:gd name="connsiteX34" fmla="*/ 17752021 w 30986804"/>
              <a:gd name="connsiteY34" fmla="*/ 554014 h 5167257"/>
              <a:gd name="connsiteX35" fmla="*/ 18409374 w 30986804"/>
              <a:gd name="connsiteY35" fmla="*/ 312229 h 5167257"/>
              <a:gd name="connsiteX36" fmla="*/ 18976059 w 30986804"/>
              <a:gd name="connsiteY36" fmla="*/ 402900 h 5167257"/>
              <a:gd name="connsiteX37" fmla="*/ 19633411 w 30986804"/>
              <a:gd name="connsiteY37" fmla="*/ 614462 h 5167257"/>
              <a:gd name="connsiteX38" fmla="*/ 30431453 w 30986804"/>
              <a:gd name="connsiteY38" fmla="*/ 5161384 h 5167257"/>
              <a:gd name="connsiteX39" fmla="*/ 12049 w 30986804"/>
              <a:gd name="connsiteY39" fmla="*/ 5167259 h 5167257"/>
              <a:gd name="connsiteX40" fmla="*/ 2559 w 30986804"/>
              <a:gd name="connsiteY40" fmla="*/ 3739670 h 5167257"/>
              <a:gd name="connsiteX41" fmla="*/ 202583 w 30986804"/>
              <a:gd name="connsiteY41" fmla="*/ 3472970 h 5167257"/>
              <a:gd name="connsiteX42" fmla="*/ 458567 w 30986804"/>
              <a:gd name="connsiteY42" fmla="*/ 3558696 h 5167257"/>
              <a:gd name="connsiteX43" fmla="*/ 696691 w 30986804"/>
              <a:gd name="connsiteY43" fmla="*/ 3368196 h 5167257"/>
              <a:gd name="connsiteX44" fmla="*/ 896716 w 30986804"/>
              <a:gd name="connsiteY44" fmla="*/ 3234846 h 5167257"/>
              <a:gd name="connsiteX45" fmla="*/ 1039591 w 30986804"/>
              <a:gd name="connsiteY45" fmla="*/ 2958621 h 5167257"/>
              <a:gd name="connsiteX46" fmla="*/ 1411065 w 30986804"/>
              <a:gd name="connsiteY46" fmla="*/ 2825271 h 5167257"/>
              <a:gd name="connsiteX47" fmla="*/ 1685925 w 30986804"/>
              <a:gd name="connsiteY47" fmla="*/ 2758595 h 5167257"/>
              <a:gd name="connsiteX48" fmla="*/ 1856372 w 30986804"/>
              <a:gd name="connsiteY48" fmla="*/ 2535509 h 5167257"/>
              <a:gd name="connsiteX49" fmla="*/ 1976688 w 30986804"/>
              <a:gd name="connsiteY49" fmla="*/ 2579625 h 5167257"/>
              <a:gd name="connsiteX50" fmla="*/ 2096364 w 30986804"/>
              <a:gd name="connsiteY50" fmla="*/ 2424218 h 5167257"/>
              <a:gd name="connsiteX51" fmla="*/ 2345657 w 30986804"/>
              <a:gd name="connsiteY51" fmla="*/ 2427225 h 5167257"/>
              <a:gd name="connsiteX52" fmla="*/ 2480371 w 30986804"/>
              <a:gd name="connsiteY52" fmla="*/ 2576117 h 5167257"/>
              <a:gd name="connsiteX53" fmla="*/ 2674520 w 30986804"/>
              <a:gd name="connsiteY53" fmla="*/ 2523478 h 5167257"/>
              <a:gd name="connsiteX54" fmla="*/ 3007393 w 30986804"/>
              <a:gd name="connsiteY54" fmla="*/ 2491394 h 5167257"/>
              <a:gd name="connsiteX55" fmla="*/ 3316064 w 30986804"/>
              <a:gd name="connsiteY55" fmla="*/ 2501421 h 5167257"/>
              <a:gd name="connsiteX56" fmla="*/ 3380372 w 30986804"/>
              <a:gd name="connsiteY56" fmla="*/ 2355036 h 5167257"/>
              <a:gd name="connsiteX57" fmla="*/ 3510718 w 30986804"/>
              <a:gd name="connsiteY57" fmla="*/ 2262209 h 5167257"/>
              <a:gd name="connsiteX0" fmla="*/ 3510718 w 30986804"/>
              <a:gd name="connsiteY0" fmla="*/ 2262209 h 5167257"/>
              <a:gd name="connsiteX1" fmla="*/ 3834130 w 30986804"/>
              <a:gd name="connsiteY1" fmla="*/ 2072099 h 5167257"/>
              <a:gd name="connsiteX2" fmla="*/ 4068538 w 30986804"/>
              <a:gd name="connsiteY2" fmla="*/ 1827005 h 5167257"/>
              <a:gd name="connsiteX3" fmla="*/ 4447871 w 30986804"/>
              <a:gd name="connsiteY3" fmla="*/ 1876613 h 5167257"/>
              <a:gd name="connsiteX4" fmla="*/ 4932915 w 30986804"/>
              <a:gd name="connsiteY4" fmla="*/ 1682629 h 5167257"/>
              <a:gd name="connsiteX5" fmla="*/ 5055885 w 30986804"/>
              <a:gd name="connsiteY5" fmla="*/ 1691331 h 5167257"/>
              <a:gd name="connsiteX6" fmla="*/ 5262183 w 30986804"/>
              <a:gd name="connsiteY6" fmla="*/ 1399309 h 5167257"/>
              <a:gd name="connsiteX7" fmla="*/ 5527059 w 30986804"/>
              <a:gd name="connsiteY7" fmla="*/ 1825145 h 5167257"/>
              <a:gd name="connsiteX8" fmla="*/ 5685000 w 30986804"/>
              <a:gd name="connsiteY8" fmla="*/ 1261080 h 5167257"/>
              <a:gd name="connsiteX9" fmla="*/ 6111999 w 30986804"/>
              <a:gd name="connsiteY9" fmla="*/ 987875 h 5167257"/>
              <a:gd name="connsiteX10" fmla="*/ 6234198 w 30986804"/>
              <a:gd name="connsiteY10" fmla="*/ 658914 h 5167257"/>
              <a:gd name="connsiteX11" fmla="*/ 6780318 w 30986804"/>
              <a:gd name="connsiteY11" fmla="*/ 813173 h 5167257"/>
              <a:gd name="connsiteX12" fmla="*/ 6991551 w 30986804"/>
              <a:gd name="connsiteY12" fmla="*/ 593867 h 5167257"/>
              <a:gd name="connsiteX13" fmla="*/ 7181354 w 30986804"/>
              <a:gd name="connsiteY13" fmla="*/ 519061 h 5167257"/>
              <a:gd name="connsiteX14" fmla="*/ 7486502 w 30986804"/>
              <a:gd name="connsiteY14" fmla="*/ 3094 h 5167257"/>
              <a:gd name="connsiteX15" fmla="*/ 7781108 w 30986804"/>
              <a:gd name="connsiteY15" fmla="*/ 115863 h 5167257"/>
              <a:gd name="connsiteX16" fmla="*/ 7901151 w 30986804"/>
              <a:gd name="connsiteY16" fmla="*/ 326539 h 5167257"/>
              <a:gd name="connsiteX17" fmla="*/ 8131660 w 30986804"/>
              <a:gd name="connsiteY17" fmla="*/ 597030 h 5167257"/>
              <a:gd name="connsiteX18" fmla="*/ 8253256 w 30986804"/>
              <a:gd name="connsiteY18" fmla="*/ 1023223 h 5167257"/>
              <a:gd name="connsiteX19" fmla="*/ 8413762 w 30986804"/>
              <a:gd name="connsiteY19" fmla="*/ 1194874 h 5167257"/>
              <a:gd name="connsiteX20" fmla="*/ 8595143 w 30986804"/>
              <a:gd name="connsiteY20" fmla="*/ 1453063 h 5167257"/>
              <a:gd name="connsiteX21" fmla="*/ 8706807 w 30986804"/>
              <a:gd name="connsiteY21" fmla="*/ 1487109 h 5167257"/>
              <a:gd name="connsiteX22" fmla="*/ 8790709 w 30986804"/>
              <a:gd name="connsiteY22" fmla="*/ 1618027 h 5167257"/>
              <a:gd name="connsiteX23" fmla="*/ 8960133 w 30986804"/>
              <a:gd name="connsiteY23" fmla="*/ 1522170 h 5167257"/>
              <a:gd name="connsiteX24" fmla="*/ 9298594 w 30986804"/>
              <a:gd name="connsiteY24" fmla="*/ 1452275 h 5167257"/>
              <a:gd name="connsiteX25" fmla="*/ 9997651 w 30986804"/>
              <a:gd name="connsiteY25" fmla="*/ 1391482 h 5167257"/>
              <a:gd name="connsiteX26" fmla="*/ 10436521 w 30986804"/>
              <a:gd name="connsiteY26" fmla="*/ 1145104 h 5167257"/>
              <a:gd name="connsiteX27" fmla="*/ 11441291 w 30986804"/>
              <a:gd name="connsiteY27" fmla="*/ 1622469 h 5167257"/>
              <a:gd name="connsiteX28" fmla="*/ 12457614 w 30986804"/>
              <a:gd name="connsiteY28" fmla="*/ 1283693 h 5167257"/>
              <a:gd name="connsiteX29" fmla="*/ 13277604 w 30986804"/>
              <a:gd name="connsiteY29" fmla="*/ 1098909 h 5167257"/>
              <a:gd name="connsiteX30" fmla="*/ 14465260 w 30986804"/>
              <a:gd name="connsiteY30" fmla="*/ 705133 h 5167257"/>
              <a:gd name="connsiteX31" fmla="*/ 15825300 w 30986804"/>
              <a:gd name="connsiteY31" fmla="*/ 916694 h 5167257"/>
              <a:gd name="connsiteX32" fmla="*/ 16505313 w 30986804"/>
              <a:gd name="connsiteY32" fmla="*/ 584238 h 5167257"/>
              <a:gd name="connsiteX33" fmla="*/ 17208004 w 30986804"/>
              <a:gd name="connsiteY33" fmla="*/ 463343 h 5167257"/>
              <a:gd name="connsiteX34" fmla="*/ 17752021 w 30986804"/>
              <a:gd name="connsiteY34" fmla="*/ 554014 h 5167257"/>
              <a:gd name="connsiteX35" fmla="*/ 18409374 w 30986804"/>
              <a:gd name="connsiteY35" fmla="*/ 312229 h 5167257"/>
              <a:gd name="connsiteX36" fmla="*/ 18976059 w 30986804"/>
              <a:gd name="connsiteY36" fmla="*/ 402900 h 5167257"/>
              <a:gd name="connsiteX37" fmla="*/ 19633411 w 30986804"/>
              <a:gd name="connsiteY37" fmla="*/ 614462 h 5167257"/>
              <a:gd name="connsiteX38" fmla="*/ 30431453 w 30986804"/>
              <a:gd name="connsiteY38" fmla="*/ 5161384 h 5167257"/>
              <a:gd name="connsiteX39" fmla="*/ 12049 w 30986804"/>
              <a:gd name="connsiteY39" fmla="*/ 5167259 h 5167257"/>
              <a:gd name="connsiteX40" fmla="*/ 2559 w 30986804"/>
              <a:gd name="connsiteY40" fmla="*/ 3739670 h 5167257"/>
              <a:gd name="connsiteX41" fmla="*/ 202583 w 30986804"/>
              <a:gd name="connsiteY41" fmla="*/ 3472970 h 5167257"/>
              <a:gd name="connsiteX42" fmla="*/ 458567 w 30986804"/>
              <a:gd name="connsiteY42" fmla="*/ 3558696 h 5167257"/>
              <a:gd name="connsiteX43" fmla="*/ 696691 w 30986804"/>
              <a:gd name="connsiteY43" fmla="*/ 3368196 h 5167257"/>
              <a:gd name="connsiteX44" fmla="*/ 896716 w 30986804"/>
              <a:gd name="connsiteY44" fmla="*/ 3234846 h 5167257"/>
              <a:gd name="connsiteX45" fmla="*/ 1039591 w 30986804"/>
              <a:gd name="connsiteY45" fmla="*/ 2958621 h 5167257"/>
              <a:gd name="connsiteX46" fmla="*/ 1411065 w 30986804"/>
              <a:gd name="connsiteY46" fmla="*/ 2825271 h 5167257"/>
              <a:gd name="connsiteX47" fmla="*/ 1685925 w 30986804"/>
              <a:gd name="connsiteY47" fmla="*/ 2758595 h 5167257"/>
              <a:gd name="connsiteX48" fmla="*/ 1856372 w 30986804"/>
              <a:gd name="connsiteY48" fmla="*/ 2535509 h 5167257"/>
              <a:gd name="connsiteX49" fmla="*/ 1976688 w 30986804"/>
              <a:gd name="connsiteY49" fmla="*/ 2579625 h 5167257"/>
              <a:gd name="connsiteX50" fmla="*/ 2096364 w 30986804"/>
              <a:gd name="connsiteY50" fmla="*/ 2424218 h 5167257"/>
              <a:gd name="connsiteX51" fmla="*/ 2345657 w 30986804"/>
              <a:gd name="connsiteY51" fmla="*/ 2427225 h 5167257"/>
              <a:gd name="connsiteX52" fmla="*/ 2480371 w 30986804"/>
              <a:gd name="connsiteY52" fmla="*/ 2576117 h 5167257"/>
              <a:gd name="connsiteX53" fmla="*/ 2674520 w 30986804"/>
              <a:gd name="connsiteY53" fmla="*/ 2523478 h 5167257"/>
              <a:gd name="connsiteX54" fmla="*/ 3007393 w 30986804"/>
              <a:gd name="connsiteY54" fmla="*/ 2491394 h 5167257"/>
              <a:gd name="connsiteX55" fmla="*/ 3316064 w 30986804"/>
              <a:gd name="connsiteY55" fmla="*/ 2501421 h 5167257"/>
              <a:gd name="connsiteX56" fmla="*/ 3380372 w 30986804"/>
              <a:gd name="connsiteY56" fmla="*/ 2355036 h 5167257"/>
              <a:gd name="connsiteX57" fmla="*/ 3510718 w 30986804"/>
              <a:gd name="connsiteY57" fmla="*/ 2262209 h 5167257"/>
              <a:gd name="connsiteX0" fmla="*/ 3510718 w 30984223"/>
              <a:gd name="connsiteY0" fmla="*/ 2383135 h 5288183"/>
              <a:gd name="connsiteX1" fmla="*/ 3834130 w 30984223"/>
              <a:gd name="connsiteY1" fmla="*/ 2193025 h 5288183"/>
              <a:gd name="connsiteX2" fmla="*/ 4068538 w 30984223"/>
              <a:gd name="connsiteY2" fmla="*/ 1947931 h 5288183"/>
              <a:gd name="connsiteX3" fmla="*/ 4447871 w 30984223"/>
              <a:gd name="connsiteY3" fmla="*/ 1997539 h 5288183"/>
              <a:gd name="connsiteX4" fmla="*/ 4932915 w 30984223"/>
              <a:gd name="connsiteY4" fmla="*/ 1803555 h 5288183"/>
              <a:gd name="connsiteX5" fmla="*/ 5055885 w 30984223"/>
              <a:gd name="connsiteY5" fmla="*/ 1812257 h 5288183"/>
              <a:gd name="connsiteX6" fmla="*/ 5262183 w 30984223"/>
              <a:gd name="connsiteY6" fmla="*/ 1520235 h 5288183"/>
              <a:gd name="connsiteX7" fmla="*/ 5527059 w 30984223"/>
              <a:gd name="connsiteY7" fmla="*/ 1946071 h 5288183"/>
              <a:gd name="connsiteX8" fmla="*/ 5685000 w 30984223"/>
              <a:gd name="connsiteY8" fmla="*/ 1382006 h 5288183"/>
              <a:gd name="connsiteX9" fmla="*/ 6111999 w 30984223"/>
              <a:gd name="connsiteY9" fmla="*/ 1108801 h 5288183"/>
              <a:gd name="connsiteX10" fmla="*/ 6234198 w 30984223"/>
              <a:gd name="connsiteY10" fmla="*/ 779840 h 5288183"/>
              <a:gd name="connsiteX11" fmla="*/ 6780318 w 30984223"/>
              <a:gd name="connsiteY11" fmla="*/ 934099 h 5288183"/>
              <a:gd name="connsiteX12" fmla="*/ 6991551 w 30984223"/>
              <a:gd name="connsiteY12" fmla="*/ 714793 h 5288183"/>
              <a:gd name="connsiteX13" fmla="*/ 7181354 w 30984223"/>
              <a:gd name="connsiteY13" fmla="*/ 639987 h 5288183"/>
              <a:gd name="connsiteX14" fmla="*/ 7486502 w 30984223"/>
              <a:gd name="connsiteY14" fmla="*/ 124020 h 5288183"/>
              <a:gd name="connsiteX15" fmla="*/ 7781108 w 30984223"/>
              <a:gd name="connsiteY15" fmla="*/ 236789 h 5288183"/>
              <a:gd name="connsiteX16" fmla="*/ 7901151 w 30984223"/>
              <a:gd name="connsiteY16" fmla="*/ 447465 h 5288183"/>
              <a:gd name="connsiteX17" fmla="*/ 8131660 w 30984223"/>
              <a:gd name="connsiteY17" fmla="*/ 717956 h 5288183"/>
              <a:gd name="connsiteX18" fmla="*/ 8253256 w 30984223"/>
              <a:gd name="connsiteY18" fmla="*/ 1144149 h 5288183"/>
              <a:gd name="connsiteX19" fmla="*/ 8413762 w 30984223"/>
              <a:gd name="connsiteY19" fmla="*/ 1315800 h 5288183"/>
              <a:gd name="connsiteX20" fmla="*/ 8595143 w 30984223"/>
              <a:gd name="connsiteY20" fmla="*/ 1573989 h 5288183"/>
              <a:gd name="connsiteX21" fmla="*/ 8706807 w 30984223"/>
              <a:gd name="connsiteY21" fmla="*/ 1608035 h 5288183"/>
              <a:gd name="connsiteX22" fmla="*/ 8790709 w 30984223"/>
              <a:gd name="connsiteY22" fmla="*/ 1738953 h 5288183"/>
              <a:gd name="connsiteX23" fmla="*/ 8960133 w 30984223"/>
              <a:gd name="connsiteY23" fmla="*/ 1643096 h 5288183"/>
              <a:gd name="connsiteX24" fmla="*/ 9298594 w 30984223"/>
              <a:gd name="connsiteY24" fmla="*/ 1573201 h 5288183"/>
              <a:gd name="connsiteX25" fmla="*/ 9997651 w 30984223"/>
              <a:gd name="connsiteY25" fmla="*/ 1512408 h 5288183"/>
              <a:gd name="connsiteX26" fmla="*/ 10436521 w 30984223"/>
              <a:gd name="connsiteY26" fmla="*/ 1266030 h 5288183"/>
              <a:gd name="connsiteX27" fmla="*/ 11441291 w 30984223"/>
              <a:gd name="connsiteY27" fmla="*/ 1743395 h 5288183"/>
              <a:gd name="connsiteX28" fmla="*/ 12457614 w 30984223"/>
              <a:gd name="connsiteY28" fmla="*/ 1404619 h 5288183"/>
              <a:gd name="connsiteX29" fmla="*/ 13277604 w 30984223"/>
              <a:gd name="connsiteY29" fmla="*/ 1219835 h 5288183"/>
              <a:gd name="connsiteX30" fmla="*/ 14465260 w 30984223"/>
              <a:gd name="connsiteY30" fmla="*/ 826059 h 5288183"/>
              <a:gd name="connsiteX31" fmla="*/ 15825300 w 30984223"/>
              <a:gd name="connsiteY31" fmla="*/ 1037620 h 5288183"/>
              <a:gd name="connsiteX32" fmla="*/ 16505313 w 30984223"/>
              <a:gd name="connsiteY32" fmla="*/ 705164 h 5288183"/>
              <a:gd name="connsiteX33" fmla="*/ 17208004 w 30984223"/>
              <a:gd name="connsiteY33" fmla="*/ 584269 h 5288183"/>
              <a:gd name="connsiteX34" fmla="*/ 17752021 w 30984223"/>
              <a:gd name="connsiteY34" fmla="*/ 674940 h 5288183"/>
              <a:gd name="connsiteX35" fmla="*/ 18409374 w 30984223"/>
              <a:gd name="connsiteY35" fmla="*/ 433155 h 5288183"/>
              <a:gd name="connsiteX36" fmla="*/ 18976059 w 30984223"/>
              <a:gd name="connsiteY36" fmla="*/ 523826 h 5288183"/>
              <a:gd name="connsiteX37" fmla="*/ 19565408 w 30984223"/>
              <a:gd name="connsiteY37" fmla="*/ 70475 h 5288183"/>
              <a:gd name="connsiteX38" fmla="*/ 30431453 w 30984223"/>
              <a:gd name="connsiteY38" fmla="*/ 5282310 h 5288183"/>
              <a:gd name="connsiteX39" fmla="*/ 12049 w 30984223"/>
              <a:gd name="connsiteY39" fmla="*/ 5288185 h 5288183"/>
              <a:gd name="connsiteX40" fmla="*/ 2559 w 30984223"/>
              <a:gd name="connsiteY40" fmla="*/ 3860596 h 5288183"/>
              <a:gd name="connsiteX41" fmla="*/ 202583 w 30984223"/>
              <a:gd name="connsiteY41" fmla="*/ 3593896 h 5288183"/>
              <a:gd name="connsiteX42" fmla="*/ 458567 w 30984223"/>
              <a:gd name="connsiteY42" fmla="*/ 3679622 h 5288183"/>
              <a:gd name="connsiteX43" fmla="*/ 696691 w 30984223"/>
              <a:gd name="connsiteY43" fmla="*/ 3489122 h 5288183"/>
              <a:gd name="connsiteX44" fmla="*/ 896716 w 30984223"/>
              <a:gd name="connsiteY44" fmla="*/ 3355772 h 5288183"/>
              <a:gd name="connsiteX45" fmla="*/ 1039591 w 30984223"/>
              <a:gd name="connsiteY45" fmla="*/ 3079547 h 5288183"/>
              <a:gd name="connsiteX46" fmla="*/ 1411065 w 30984223"/>
              <a:gd name="connsiteY46" fmla="*/ 2946197 h 5288183"/>
              <a:gd name="connsiteX47" fmla="*/ 1685925 w 30984223"/>
              <a:gd name="connsiteY47" fmla="*/ 2879521 h 5288183"/>
              <a:gd name="connsiteX48" fmla="*/ 1856372 w 30984223"/>
              <a:gd name="connsiteY48" fmla="*/ 2656435 h 5288183"/>
              <a:gd name="connsiteX49" fmla="*/ 1976688 w 30984223"/>
              <a:gd name="connsiteY49" fmla="*/ 2700551 h 5288183"/>
              <a:gd name="connsiteX50" fmla="*/ 2096364 w 30984223"/>
              <a:gd name="connsiteY50" fmla="*/ 2545144 h 5288183"/>
              <a:gd name="connsiteX51" fmla="*/ 2345657 w 30984223"/>
              <a:gd name="connsiteY51" fmla="*/ 2548151 h 5288183"/>
              <a:gd name="connsiteX52" fmla="*/ 2480371 w 30984223"/>
              <a:gd name="connsiteY52" fmla="*/ 2697043 h 5288183"/>
              <a:gd name="connsiteX53" fmla="*/ 2674520 w 30984223"/>
              <a:gd name="connsiteY53" fmla="*/ 2644404 h 5288183"/>
              <a:gd name="connsiteX54" fmla="*/ 3007393 w 30984223"/>
              <a:gd name="connsiteY54" fmla="*/ 2612320 h 5288183"/>
              <a:gd name="connsiteX55" fmla="*/ 3316064 w 30984223"/>
              <a:gd name="connsiteY55" fmla="*/ 2622347 h 5288183"/>
              <a:gd name="connsiteX56" fmla="*/ 3380372 w 30984223"/>
              <a:gd name="connsiteY56" fmla="*/ 2475962 h 5288183"/>
              <a:gd name="connsiteX57" fmla="*/ 3510718 w 30984223"/>
              <a:gd name="connsiteY57" fmla="*/ 2383135 h 5288183"/>
              <a:gd name="connsiteX0" fmla="*/ 3510718 w 31024111"/>
              <a:gd name="connsiteY0" fmla="*/ 2542013 h 5447061"/>
              <a:gd name="connsiteX1" fmla="*/ 3834130 w 31024111"/>
              <a:gd name="connsiteY1" fmla="*/ 2351903 h 5447061"/>
              <a:gd name="connsiteX2" fmla="*/ 4068538 w 31024111"/>
              <a:gd name="connsiteY2" fmla="*/ 2106809 h 5447061"/>
              <a:gd name="connsiteX3" fmla="*/ 4447871 w 31024111"/>
              <a:gd name="connsiteY3" fmla="*/ 2156417 h 5447061"/>
              <a:gd name="connsiteX4" fmla="*/ 4932915 w 31024111"/>
              <a:gd name="connsiteY4" fmla="*/ 1962433 h 5447061"/>
              <a:gd name="connsiteX5" fmla="*/ 5055885 w 31024111"/>
              <a:gd name="connsiteY5" fmla="*/ 1971135 h 5447061"/>
              <a:gd name="connsiteX6" fmla="*/ 5262183 w 31024111"/>
              <a:gd name="connsiteY6" fmla="*/ 1679113 h 5447061"/>
              <a:gd name="connsiteX7" fmla="*/ 5527059 w 31024111"/>
              <a:gd name="connsiteY7" fmla="*/ 2104949 h 5447061"/>
              <a:gd name="connsiteX8" fmla="*/ 5685000 w 31024111"/>
              <a:gd name="connsiteY8" fmla="*/ 1540884 h 5447061"/>
              <a:gd name="connsiteX9" fmla="*/ 6111999 w 31024111"/>
              <a:gd name="connsiteY9" fmla="*/ 1267679 h 5447061"/>
              <a:gd name="connsiteX10" fmla="*/ 6234198 w 31024111"/>
              <a:gd name="connsiteY10" fmla="*/ 938718 h 5447061"/>
              <a:gd name="connsiteX11" fmla="*/ 6780318 w 31024111"/>
              <a:gd name="connsiteY11" fmla="*/ 1092977 h 5447061"/>
              <a:gd name="connsiteX12" fmla="*/ 6991551 w 31024111"/>
              <a:gd name="connsiteY12" fmla="*/ 873671 h 5447061"/>
              <a:gd name="connsiteX13" fmla="*/ 7181354 w 31024111"/>
              <a:gd name="connsiteY13" fmla="*/ 798865 h 5447061"/>
              <a:gd name="connsiteX14" fmla="*/ 7486502 w 31024111"/>
              <a:gd name="connsiteY14" fmla="*/ 282898 h 5447061"/>
              <a:gd name="connsiteX15" fmla="*/ 7781108 w 31024111"/>
              <a:gd name="connsiteY15" fmla="*/ 395667 h 5447061"/>
              <a:gd name="connsiteX16" fmla="*/ 7901151 w 31024111"/>
              <a:gd name="connsiteY16" fmla="*/ 606343 h 5447061"/>
              <a:gd name="connsiteX17" fmla="*/ 8131660 w 31024111"/>
              <a:gd name="connsiteY17" fmla="*/ 876834 h 5447061"/>
              <a:gd name="connsiteX18" fmla="*/ 8253256 w 31024111"/>
              <a:gd name="connsiteY18" fmla="*/ 1303027 h 5447061"/>
              <a:gd name="connsiteX19" fmla="*/ 8413762 w 31024111"/>
              <a:gd name="connsiteY19" fmla="*/ 1474678 h 5447061"/>
              <a:gd name="connsiteX20" fmla="*/ 8595143 w 31024111"/>
              <a:gd name="connsiteY20" fmla="*/ 1732867 h 5447061"/>
              <a:gd name="connsiteX21" fmla="*/ 8706807 w 31024111"/>
              <a:gd name="connsiteY21" fmla="*/ 1766913 h 5447061"/>
              <a:gd name="connsiteX22" fmla="*/ 8790709 w 31024111"/>
              <a:gd name="connsiteY22" fmla="*/ 1897831 h 5447061"/>
              <a:gd name="connsiteX23" fmla="*/ 8960133 w 31024111"/>
              <a:gd name="connsiteY23" fmla="*/ 1801974 h 5447061"/>
              <a:gd name="connsiteX24" fmla="*/ 9298594 w 31024111"/>
              <a:gd name="connsiteY24" fmla="*/ 1732079 h 5447061"/>
              <a:gd name="connsiteX25" fmla="*/ 9997651 w 31024111"/>
              <a:gd name="connsiteY25" fmla="*/ 1671286 h 5447061"/>
              <a:gd name="connsiteX26" fmla="*/ 10436521 w 31024111"/>
              <a:gd name="connsiteY26" fmla="*/ 1424908 h 5447061"/>
              <a:gd name="connsiteX27" fmla="*/ 11441291 w 31024111"/>
              <a:gd name="connsiteY27" fmla="*/ 1902273 h 5447061"/>
              <a:gd name="connsiteX28" fmla="*/ 12457614 w 31024111"/>
              <a:gd name="connsiteY28" fmla="*/ 1563497 h 5447061"/>
              <a:gd name="connsiteX29" fmla="*/ 13277604 w 31024111"/>
              <a:gd name="connsiteY29" fmla="*/ 1378713 h 5447061"/>
              <a:gd name="connsiteX30" fmla="*/ 14465260 w 31024111"/>
              <a:gd name="connsiteY30" fmla="*/ 984937 h 5447061"/>
              <a:gd name="connsiteX31" fmla="*/ 15825300 w 31024111"/>
              <a:gd name="connsiteY31" fmla="*/ 1196498 h 5447061"/>
              <a:gd name="connsiteX32" fmla="*/ 16505313 w 31024111"/>
              <a:gd name="connsiteY32" fmla="*/ 864042 h 5447061"/>
              <a:gd name="connsiteX33" fmla="*/ 17208004 w 31024111"/>
              <a:gd name="connsiteY33" fmla="*/ 743147 h 5447061"/>
              <a:gd name="connsiteX34" fmla="*/ 17752021 w 31024111"/>
              <a:gd name="connsiteY34" fmla="*/ 833818 h 5447061"/>
              <a:gd name="connsiteX35" fmla="*/ 18409374 w 31024111"/>
              <a:gd name="connsiteY35" fmla="*/ 592033 h 5447061"/>
              <a:gd name="connsiteX36" fmla="*/ 18976059 w 31024111"/>
              <a:gd name="connsiteY36" fmla="*/ 682704 h 5447061"/>
              <a:gd name="connsiteX37" fmla="*/ 19565408 w 31024111"/>
              <a:gd name="connsiteY37" fmla="*/ 229353 h 5447061"/>
              <a:gd name="connsiteX38" fmla="*/ 20109428 w 31024111"/>
              <a:gd name="connsiteY38" fmla="*/ 471138 h 5447061"/>
              <a:gd name="connsiteX39" fmla="*/ 30431453 w 31024111"/>
              <a:gd name="connsiteY39" fmla="*/ 5441188 h 5447061"/>
              <a:gd name="connsiteX40" fmla="*/ 12049 w 31024111"/>
              <a:gd name="connsiteY40" fmla="*/ 5447063 h 5447061"/>
              <a:gd name="connsiteX41" fmla="*/ 2559 w 31024111"/>
              <a:gd name="connsiteY41" fmla="*/ 4019474 h 5447061"/>
              <a:gd name="connsiteX42" fmla="*/ 202583 w 31024111"/>
              <a:gd name="connsiteY42" fmla="*/ 3752774 h 5447061"/>
              <a:gd name="connsiteX43" fmla="*/ 458567 w 31024111"/>
              <a:gd name="connsiteY43" fmla="*/ 3838500 h 5447061"/>
              <a:gd name="connsiteX44" fmla="*/ 696691 w 31024111"/>
              <a:gd name="connsiteY44" fmla="*/ 3648000 h 5447061"/>
              <a:gd name="connsiteX45" fmla="*/ 896716 w 31024111"/>
              <a:gd name="connsiteY45" fmla="*/ 3514650 h 5447061"/>
              <a:gd name="connsiteX46" fmla="*/ 1039591 w 31024111"/>
              <a:gd name="connsiteY46" fmla="*/ 3238425 h 5447061"/>
              <a:gd name="connsiteX47" fmla="*/ 1411065 w 31024111"/>
              <a:gd name="connsiteY47" fmla="*/ 3105075 h 5447061"/>
              <a:gd name="connsiteX48" fmla="*/ 1685925 w 31024111"/>
              <a:gd name="connsiteY48" fmla="*/ 3038399 h 5447061"/>
              <a:gd name="connsiteX49" fmla="*/ 1856372 w 31024111"/>
              <a:gd name="connsiteY49" fmla="*/ 2815313 h 5447061"/>
              <a:gd name="connsiteX50" fmla="*/ 1976688 w 31024111"/>
              <a:gd name="connsiteY50" fmla="*/ 2859429 h 5447061"/>
              <a:gd name="connsiteX51" fmla="*/ 2096364 w 31024111"/>
              <a:gd name="connsiteY51" fmla="*/ 2704022 h 5447061"/>
              <a:gd name="connsiteX52" fmla="*/ 2345657 w 31024111"/>
              <a:gd name="connsiteY52" fmla="*/ 2707029 h 5447061"/>
              <a:gd name="connsiteX53" fmla="*/ 2480371 w 31024111"/>
              <a:gd name="connsiteY53" fmla="*/ 2855921 h 5447061"/>
              <a:gd name="connsiteX54" fmla="*/ 2674520 w 31024111"/>
              <a:gd name="connsiteY54" fmla="*/ 2803282 h 5447061"/>
              <a:gd name="connsiteX55" fmla="*/ 3007393 w 31024111"/>
              <a:gd name="connsiteY55" fmla="*/ 2771198 h 5447061"/>
              <a:gd name="connsiteX56" fmla="*/ 3316064 w 31024111"/>
              <a:gd name="connsiteY56" fmla="*/ 2781225 h 5447061"/>
              <a:gd name="connsiteX57" fmla="*/ 3380372 w 31024111"/>
              <a:gd name="connsiteY57" fmla="*/ 2634840 h 5447061"/>
              <a:gd name="connsiteX58" fmla="*/ 3510718 w 31024111"/>
              <a:gd name="connsiteY58" fmla="*/ 2542013 h 5447061"/>
              <a:gd name="connsiteX0" fmla="*/ 3510718 w 31023174"/>
              <a:gd name="connsiteY0" fmla="*/ 2349084 h 5254132"/>
              <a:gd name="connsiteX1" fmla="*/ 3834130 w 31023174"/>
              <a:gd name="connsiteY1" fmla="*/ 2158974 h 5254132"/>
              <a:gd name="connsiteX2" fmla="*/ 4068538 w 31023174"/>
              <a:gd name="connsiteY2" fmla="*/ 1913880 h 5254132"/>
              <a:gd name="connsiteX3" fmla="*/ 4447871 w 31023174"/>
              <a:gd name="connsiteY3" fmla="*/ 1963488 h 5254132"/>
              <a:gd name="connsiteX4" fmla="*/ 4932915 w 31023174"/>
              <a:gd name="connsiteY4" fmla="*/ 1769504 h 5254132"/>
              <a:gd name="connsiteX5" fmla="*/ 5055885 w 31023174"/>
              <a:gd name="connsiteY5" fmla="*/ 1778206 h 5254132"/>
              <a:gd name="connsiteX6" fmla="*/ 5262183 w 31023174"/>
              <a:gd name="connsiteY6" fmla="*/ 1486184 h 5254132"/>
              <a:gd name="connsiteX7" fmla="*/ 5527059 w 31023174"/>
              <a:gd name="connsiteY7" fmla="*/ 1912020 h 5254132"/>
              <a:gd name="connsiteX8" fmla="*/ 5685000 w 31023174"/>
              <a:gd name="connsiteY8" fmla="*/ 1347955 h 5254132"/>
              <a:gd name="connsiteX9" fmla="*/ 6111999 w 31023174"/>
              <a:gd name="connsiteY9" fmla="*/ 1074750 h 5254132"/>
              <a:gd name="connsiteX10" fmla="*/ 6234198 w 31023174"/>
              <a:gd name="connsiteY10" fmla="*/ 745789 h 5254132"/>
              <a:gd name="connsiteX11" fmla="*/ 6780318 w 31023174"/>
              <a:gd name="connsiteY11" fmla="*/ 900048 h 5254132"/>
              <a:gd name="connsiteX12" fmla="*/ 6991551 w 31023174"/>
              <a:gd name="connsiteY12" fmla="*/ 680742 h 5254132"/>
              <a:gd name="connsiteX13" fmla="*/ 7181354 w 31023174"/>
              <a:gd name="connsiteY13" fmla="*/ 605936 h 5254132"/>
              <a:gd name="connsiteX14" fmla="*/ 7486502 w 31023174"/>
              <a:gd name="connsiteY14" fmla="*/ 89969 h 5254132"/>
              <a:gd name="connsiteX15" fmla="*/ 7781108 w 31023174"/>
              <a:gd name="connsiteY15" fmla="*/ 202738 h 5254132"/>
              <a:gd name="connsiteX16" fmla="*/ 7901151 w 31023174"/>
              <a:gd name="connsiteY16" fmla="*/ 413414 h 5254132"/>
              <a:gd name="connsiteX17" fmla="*/ 8131660 w 31023174"/>
              <a:gd name="connsiteY17" fmla="*/ 683905 h 5254132"/>
              <a:gd name="connsiteX18" fmla="*/ 8253256 w 31023174"/>
              <a:gd name="connsiteY18" fmla="*/ 1110098 h 5254132"/>
              <a:gd name="connsiteX19" fmla="*/ 8413762 w 31023174"/>
              <a:gd name="connsiteY19" fmla="*/ 1281749 h 5254132"/>
              <a:gd name="connsiteX20" fmla="*/ 8595143 w 31023174"/>
              <a:gd name="connsiteY20" fmla="*/ 1539938 h 5254132"/>
              <a:gd name="connsiteX21" fmla="*/ 8706807 w 31023174"/>
              <a:gd name="connsiteY21" fmla="*/ 1573984 h 5254132"/>
              <a:gd name="connsiteX22" fmla="*/ 8790709 w 31023174"/>
              <a:gd name="connsiteY22" fmla="*/ 1704902 h 5254132"/>
              <a:gd name="connsiteX23" fmla="*/ 8960133 w 31023174"/>
              <a:gd name="connsiteY23" fmla="*/ 1609045 h 5254132"/>
              <a:gd name="connsiteX24" fmla="*/ 9298594 w 31023174"/>
              <a:gd name="connsiteY24" fmla="*/ 1539150 h 5254132"/>
              <a:gd name="connsiteX25" fmla="*/ 9997651 w 31023174"/>
              <a:gd name="connsiteY25" fmla="*/ 1478357 h 5254132"/>
              <a:gd name="connsiteX26" fmla="*/ 10436521 w 31023174"/>
              <a:gd name="connsiteY26" fmla="*/ 1231979 h 5254132"/>
              <a:gd name="connsiteX27" fmla="*/ 11441291 w 31023174"/>
              <a:gd name="connsiteY27" fmla="*/ 1709344 h 5254132"/>
              <a:gd name="connsiteX28" fmla="*/ 12457614 w 31023174"/>
              <a:gd name="connsiteY28" fmla="*/ 1370568 h 5254132"/>
              <a:gd name="connsiteX29" fmla="*/ 13277604 w 31023174"/>
              <a:gd name="connsiteY29" fmla="*/ 1185784 h 5254132"/>
              <a:gd name="connsiteX30" fmla="*/ 14465260 w 31023174"/>
              <a:gd name="connsiteY30" fmla="*/ 792008 h 5254132"/>
              <a:gd name="connsiteX31" fmla="*/ 15825300 w 31023174"/>
              <a:gd name="connsiteY31" fmla="*/ 1003569 h 5254132"/>
              <a:gd name="connsiteX32" fmla="*/ 16505313 w 31023174"/>
              <a:gd name="connsiteY32" fmla="*/ 671113 h 5254132"/>
              <a:gd name="connsiteX33" fmla="*/ 17208004 w 31023174"/>
              <a:gd name="connsiteY33" fmla="*/ 550218 h 5254132"/>
              <a:gd name="connsiteX34" fmla="*/ 17752021 w 31023174"/>
              <a:gd name="connsiteY34" fmla="*/ 640889 h 5254132"/>
              <a:gd name="connsiteX35" fmla="*/ 18409374 w 31023174"/>
              <a:gd name="connsiteY35" fmla="*/ 399104 h 5254132"/>
              <a:gd name="connsiteX36" fmla="*/ 18976059 w 31023174"/>
              <a:gd name="connsiteY36" fmla="*/ 489775 h 5254132"/>
              <a:gd name="connsiteX37" fmla="*/ 19565408 w 31023174"/>
              <a:gd name="connsiteY37" fmla="*/ 36424 h 5254132"/>
              <a:gd name="connsiteX38" fmla="*/ 20086760 w 31023174"/>
              <a:gd name="connsiteY38" fmla="*/ 701332 h 5254132"/>
              <a:gd name="connsiteX39" fmla="*/ 30431453 w 31023174"/>
              <a:gd name="connsiteY39" fmla="*/ 5248259 h 5254132"/>
              <a:gd name="connsiteX40" fmla="*/ 12049 w 31023174"/>
              <a:gd name="connsiteY40" fmla="*/ 5254134 h 5254132"/>
              <a:gd name="connsiteX41" fmla="*/ 2559 w 31023174"/>
              <a:gd name="connsiteY41" fmla="*/ 3826545 h 5254132"/>
              <a:gd name="connsiteX42" fmla="*/ 202583 w 31023174"/>
              <a:gd name="connsiteY42" fmla="*/ 3559845 h 5254132"/>
              <a:gd name="connsiteX43" fmla="*/ 458567 w 31023174"/>
              <a:gd name="connsiteY43" fmla="*/ 3645571 h 5254132"/>
              <a:gd name="connsiteX44" fmla="*/ 696691 w 31023174"/>
              <a:gd name="connsiteY44" fmla="*/ 3455071 h 5254132"/>
              <a:gd name="connsiteX45" fmla="*/ 896716 w 31023174"/>
              <a:gd name="connsiteY45" fmla="*/ 3321721 h 5254132"/>
              <a:gd name="connsiteX46" fmla="*/ 1039591 w 31023174"/>
              <a:gd name="connsiteY46" fmla="*/ 3045496 h 5254132"/>
              <a:gd name="connsiteX47" fmla="*/ 1411065 w 31023174"/>
              <a:gd name="connsiteY47" fmla="*/ 2912146 h 5254132"/>
              <a:gd name="connsiteX48" fmla="*/ 1685925 w 31023174"/>
              <a:gd name="connsiteY48" fmla="*/ 2845470 h 5254132"/>
              <a:gd name="connsiteX49" fmla="*/ 1856372 w 31023174"/>
              <a:gd name="connsiteY49" fmla="*/ 2622384 h 5254132"/>
              <a:gd name="connsiteX50" fmla="*/ 1976688 w 31023174"/>
              <a:gd name="connsiteY50" fmla="*/ 2666500 h 5254132"/>
              <a:gd name="connsiteX51" fmla="*/ 2096364 w 31023174"/>
              <a:gd name="connsiteY51" fmla="*/ 2511093 h 5254132"/>
              <a:gd name="connsiteX52" fmla="*/ 2345657 w 31023174"/>
              <a:gd name="connsiteY52" fmla="*/ 2514100 h 5254132"/>
              <a:gd name="connsiteX53" fmla="*/ 2480371 w 31023174"/>
              <a:gd name="connsiteY53" fmla="*/ 2662992 h 5254132"/>
              <a:gd name="connsiteX54" fmla="*/ 2674520 w 31023174"/>
              <a:gd name="connsiteY54" fmla="*/ 2610353 h 5254132"/>
              <a:gd name="connsiteX55" fmla="*/ 3007393 w 31023174"/>
              <a:gd name="connsiteY55" fmla="*/ 2578269 h 5254132"/>
              <a:gd name="connsiteX56" fmla="*/ 3316064 w 31023174"/>
              <a:gd name="connsiteY56" fmla="*/ 2588296 h 5254132"/>
              <a:gd name="connsiteX57" fmla="*/ 3380372 w 31023174"/>
              <a:gd name="connsiteY57" fmla="*/ 2441911 h 5254132"/>
              <a:gd name="connsiteX58" fmla="*/ 3510718 w 31023174"/>
              <a:gd name="connsiteY58" fmla="*/ 2349084 h 5254132"/>
              <a:gd name="connsiteX0" fmla="*/ 3510718 w 31023174"/>
              <a:gd name="connsiteY0" fmla="*/ 2315605 h 5220653"/>
              <a:gd name="connsiteX1" fmla="*/ 3834130 w 31023174"/>
              <a:gd name="connsiteY1" fmla="*/ 2125495 h 5220653"/>
              <a:gd name="connsiteX2" fmla="*/ 4068538 w 31023174"/>
              <a:gd name="connsiteY2" fmla="*/ 1880401 h 5220653"/>
              <a:gd name="connsiteX3" fmla="*/ 4447871 w 31023174"/>
              <a:gd name="connsiteY3" fmla="*/ 1930009 h 5220653"/>
              <a:gd name="connsiteX4" fmla="*/ 4932915 w 31023174"/>
              <a:gd name="connsiteY4" fmla="*/ 1736025 h 5220653"/>
              <a:gd name="connsiteX5" fmla="*/ 5055885 w 31023174"/>
              <a:gd name="connsiteY5" fmla="*/ 1744727 h 5220653"/>
              <a:gd name="connsiteX6" fmla="*/ 5262183 w 31023174"/>
              <a:gd name="connsiteY6" fmla="*/ 1452705 h 5220653"/>
              <a:gd name="connsiteX7" fmla="*/ 5527059 w 31023174"/>
              <a:gd name="connsiteY7" fmla="*/ 1878541 h 5220653"/>
              <a:gd name="connsiteX8" fmla="*/ 5685000 w 31023174"/>
              <a:gd name="connsiteY8" fmla="*/ 1314476 h 5220653"/>
              <a:gd name="connsiteX9" fmla="*/ 6111999 w 31023174"/>
              <a:gd name="connsiteY9" fmla="*/ 1041271 h 5220653"/>
              <a:gd name="connsiteX10" fmla="*/ 6234198 w 31023174"/>
              <a:gd name="connsiteY10" fmla="*/ 712310 h 5220653"/>
              <a:gd name="connsiteX11" fmla="*/ 6780318 w 31023174"/>
              <a:gd name="connsiteY11" fmla="*/ 866569 h 5220653"/>
              <a:gd name="connsiteX12" fmla="*/ 6991551 w 31023174"/>
              <a:gd name="connsiteY12" fmla="*/ 647263 h 5220653"/>
              <a:gd name="connsiteX13" fmla="*/ 7181354 w 31023174"/>
              <a:gd name="connsiteY13" fmla="*/ 572457 h 5220653"/>
              <a:gd name="connsiteX14" fmla="*/ 7486502 w 31023174"/>
              <a:gd name="connsiteY14" fmla="*/ 56490 h 5220653"/>
              <a:gd name="connsiteX15" fmla="*/ 7781108 w 31023174"/>
              <a:gd name="connsiteY15" fmla="*/ 169259 h 5220653"/>
              <a:gd name="connsiteX16" fmla="*/ 7901151 w 31023174"/>
              <a:gd name="connsiteY16" fmla="*/ 379935 h 5220653"/>
              <a:gd name="connsiteX17" fmla="*/ 8131660 w 31023174"/>
              <a:gd name="connsiteY17" fmla="*/ 650426 h 5220653"/>
              <a:gd name="connsiteX18" fmla="*/ 8253256 w 31023174"/>
              <a:gd name="connsiteY18" fmla="*/ 1076619 h 5220653"/>
              <a:gd name="connsiteX19" fmla="*/ 8413762 w 31023174"/>
              <a:gd name="connsiteY19" fmla="*/ 1248270 h 5220653"/>
              <a:gd name="connsiteX20" fmla="*/ 8595143 w 31023174"/>
              <a:gd name="connsiteY20" fmla="*/ 1506459 h 5220653"/>
              <a:gd name="connsiteX21" fmla="*/ 8706807 w 31023174"/>
              <a:gd name="connsiteY21" fmla="*/ 1540505 h 5220653"/>
              <a:gd name="connsiteX22" fmla="*/ 8790709 w 31023174"/>
              <a:gd name="connsiteY22" fmla="*/ 1671423 h 5220653"/>
              <a:gd name="connsiteX23" fmla="*/ 8960133 w 31023174"/>
              <a:gd name="connsiteY23" fmla="*/ 1575566 h 5220653"/>
              <a:gd name="connsiteX24" fmla="*/ 9298594 w 31023174"/>
              <a:gd name="connsiteY24" fmla="*/ 1505671 h 5220653"/>
              <a:gd name="connsiteX25" fmla="*/ 9997651 w 31023174"/>
              <a:gd name="connsiteY25" fmla="*/ 1444878 h 5220653"/>
              <a:gd name="connsiteX26" fmla="*/ 10436521 w 31023174"/>
              <a:gd name="connsiteY26" fmla="*/ 1198500 h 5220653"/>
              <a:gd name="connsiteX27" fmla="*/ 11441291 w 31023174"/>
              <a:gd name="connsiteY27" fmla="*/ 1675865 h 5220653"/>
              <a:gd name="connsiteX28" fmla="*/ 12457614 w 31023174"/>
              <a:gd name="connsiteY28" fmla="*/ 1337089 h 5220653"/>
              <a:gd name="connsiteX29" fmla="*/ 13277604 w 31023174"/>
              <a:gd name="connsiteY29" fmla="*/ 1152305 h 5220653"/>
              <a:gd name="connsiteX30" fmla="*/ 14465260 w 31023174"/>
              <a:gd name="connsiteY30" fmla="*/ 758529 h 5220653"/>
              <a:gd name="connsiteX31" fmla="*/ 15825300 w 31023174"/>
              <a:gd name="connsiteY31" fmla="*/ 970090 h 5220653"/>
              <a:gd name="connsiteX32" fmla="*/ 16505313 w 31023174"/>
              <a:gd name="connsiteY32" fmla="*/ 637634 h 5220653"/>
              <a:gd name="connsiteX33" fmla="*/ 17208004 w 31023174"/>
              <a:gd name="connsiteY33" fmla="*/ 516739 h 5220653"/>
              <a:gd name="connsiteX34" fmla="*/ 17752021 w 31023174"/>
              <a:gd name="connsiteY34" fmla="*/ 607410 h 5220653"/>
              <a:gd name="connsiteX35" fmla="*/ 18409374 w 31023174"/>
              <a:gd name="connsiteY35" fmla="*/ 365625 h 5220653"/>
              <a:gd name="connsiteX36" fmla="*/ 18976059 w 31023174"/>
              <a:gd name="connsiteY36" fmla="*/ 456296 h 5220653"/>
              <a:gd name="connsiteX37" fmla="*/ 19565408 w 31023174"/>
              <a:gd name="connsiteY37" fmla="*/ 2945 h 5220653"/>
              <a:gd name="connsiteX38" fmla="*/ 20086760 w 31023174"/>
              <a:gd name="connsiteY38" fmla="*/ 667853 h 5220653"/>
              <a:gd name="connsiteX39" fmla="*/ 30431453 w 31023174"/>
              <a:gd name="connsiteY39" fmla="*/ 5214780 h 5220653"/>
              <a:gd name="connsiteX40" fmla="*/ 12049 w 31023174"/>
              <a:gd name="connsiteY40" fmla="*/ 5220655 h 5220653"/>
              <a:gd name="connsiteX41" fmla="*/ 2559 w 31023174"/>
              <a:gd name="connsiteY41" fmla="*/ 3793066 h 5220653"/>
              <a:gd name="connsiteX42" fmla="*/ 202583 w 31023174"/>
              <a:gd name="connsiteY42" fmla="*/ 3526366 h 5220653"/>
              <a:gd name="connsiteX43" fmla="*/ 458567 w 31023174"/>
              <a:gd name="connsiteY43" fmla="*/ 3612092 h 5220653"/>
              <a:gd name="connsiteX44" fmla="*/ 696691 w 31023174"/>
              <a:gd name="connsiteY44" fmla="*/ 3421592 h 5220653"/>
              <a:gd name="connsiteX45" fmla="*/ 896716 w 31023174"/>
              <a:gd name="connsiteY45" fmla="*/ 3288242 h 5220653"/>
              <a:gd name="connsiteX46" fmla="*/ 1039591 w 31023174"/>
              <a:gd name="connsiteY46" fmla="*/ 3012017 h 5220653"/>
              <a:gd name="connsiteX47" fmla="*/ 1411065 w 31023174"/>
              <a:gd name="connsiteY47" fmla="*/ 2878667 h 5220653"/>
              <a:gd name="connsiteX48" fmla="*/ 1685925 w 31023174"/>
              <a:gd name="connsiteY48" fmla="*/ 2811991 h 5220653"/>
              <a:gd name="connsiteX49" fmla="*/ 1856372 w 31023174"/>
              <a:gd name="connsiteY49" fmla="*/ 2588905 h 5220653"/>
              <a:gd name="connsiteX50" fmla="*/ 1976688 w 31023174"/>
              <a:gd name="connsiteY50" fmla="*/ 2633021 h 5220653"/>
              <a:gd name="connsiteX51" fmla="*/ 2096364 w 31023174"/>
              <a:gd name="connsiteY51" fmla="*/ 2477614 h 5220653"/>
              <a:gd name="connsiteX52" fmla="*/ 2345657 w 31023174"/>
              <a:gd name="connsiteY52" fmla="*/ 2480621 h 5220653"/>
              <a:gd name="connsiteX53" fmla="*/ 2480371 w 31023174"/>
              <a:gd name="connsiteY53" fmla="*/ 2629513 h 5220653"/>
              <a:gd name="connsiteX54" fmla="*/ 2674520 w 31023174"/>
              <a:gd name="connsiteY54" fmla="*/ 2576874 h 5220653"/>
              <a:gd name="connsiteX55" fmla="*/ 3007393 w 31023174"/>
              <a:gd name="connsiteY55" fmla="*/ 2544790 h 5220653"/>
              <a:gd name="connsiteX56" fmla="*/ 3316064 w 31023174"/>
              <a:gd name="connsiteY56" fmla="*/ 2554817 h 5220653"/>
              <a:gd name="connsiteX57" fmla="*/ 3380372 w 31023174"/>
              <a:gd name="connsiteY57" fmla="*/ 2408432 h 5220653"/>
              <a:gd name="connsiteX58" fmla="*/ 3510718 w 31023174"/>
              <a:gd name="connsiteY58" fmla="*/ 2315605 h 5220653"/>
              <a:gd name="connsiteX0" fmla="*/ 3510718 w 31024111"/>
              <a:gd name="connsiteY0" fmla="*/ 2317306 h 5222354"/>
              <a:gd name="connsiteX1" fmla="*/ 3834130 w 31024111"/>
              <a:gd name="connsiteY1" fmla="*/ 2127196 h 5222354"/>
              <a:gd name="connsiteX2" fmla="*/ 4068538 w 31024111"/>
              <a:gd name="connsiteY2" fmla="*/ 1882102 h 5222354"/>
              <a:gd name="connsiteX3" fmla="*/ 4447871 w 31024111"/>
              <a:gd name="connsiteY3" fmla="*/ 1931710 h 5222354"/>
              <a:gd name="connsiteX4" fmla="*/ 4932915 w 31024111"/>
              <a:gd name="connsiteY4" fmla="*/ 1737726 h 5222354"/>
              <a:gd name="connsiteX5" fmla="*/ 5055885 w 31024111"/>
              <a:gd name="connsiteY5" fmla="*/ 1746428 h 5222354"/>
              <a:gd name="connsiteX6" fmla="*/ 5262183 w 31024111"/>
              <a:gd name="connsiteY6" fmla="*/ 1454406 h 5222354"/>
              <a:gd name="connsiteX7" fmla="*/ 5527059 w 31024111"/>
              <a:gd name="connsiteY7" fmla="*/ 1880242 h 5222354"/>
              <a:gd name="connsiteX8" fmla="*/ 5685000 w 31024111"/>
              <a:gd name="connsiteY8" fmla="*/ 1316177 h 5222354"/>
              <a:gd name="connsiteX9" fmla="*/ 6111999 w 31024111"/>
              <a:gd name="connsiteY9" fmla="*/ 1042972 h 5222354"/>
              <a:gd name="connsiteX10" fmla="*/ 6234198 w 31024111"/>
              <a:gd name="connsiteY10" fmla="*/ 714011 h 5222354"/>
              <a:gd name="connsiteX11" fmla="*/ 6780318 w 31024111"/>
              <a:gd name="connsiteY11" fmla="*/ 868270 h 5222354"/>
              <a:gd name="connsiteX12" fmla="*/ 6991551 w 31024111"/>
              <a:gd name="connsiteY12" fmla="*/ 648964 h 5222354"/>
              <a:gd name="connsiteX13" fmla="*/ 7181354 w 31024111"/>
              <a:gd name="connsiteY13" fmla="*/ 574158 h 5222354"/>
              <a:gd name="connsiteX14" fmla="*/ 7486502 w 31024111"/>
              <a:gd name="connsiteY14" fmla="*/ 58191 h 5222354"/>
              <a:gd name="connsiteX15" fmla="*/ 7781108 w 31024111"/>
              <a:gd name="connsiteY15" fmla="*/ 170960 h 5222354"/>
              <a:gd name="connsiteX16" fmla="*/ 7901151 w 31024111"/>
              <a:gd name="connsiteY16" fmla="*/ 381636 h 5222354"/>
              <a:gd name="connsiteX17" fmla="*/ 8131660 w 31024111"/>
              <a:gd name="connsiteY17" fmla="*/ 652127 h 5222354"/>
              <a:gd name="connsiteX18" fmla="*/ 8253256 w 31024111"/>
              <a:gd name="connsiteY18" fmla="*/ 1078320 h 5222354"/>
              <a:gd name="connsiteX19" fmla="*/ 8413762 w 31024111"/>
              <a:gd name="connsiteY19" fmla="*/ 1249971 h 5222354"/>
              <a:gd name="connsiteX20" fmla="*/ 8595143 w 31024111"/>
              <a:gd name="connsiteY20" fmla="*/ 1508160 h 5222354"/>
              <a:gd name="connsiteX21" fmla="*/ 8706807 w 31024111"/>
              <a:gd name="connsiteY21" fmla="*/ 1542206 h 5222354"/>
              <a:gd name="connsiteX22" fmla="*/ 8790709 w 31024111"/>
              <a:gd name="connsiteY22" fmla="*/ 1673124 h 5222354"/>
              <a:gd name="connsiteX23" fmla="*/ 8960133 w 31024111"/>
              <a:gd name="connsiteY23" fmla="*/ 1577267 h 5222354"/>
              <a:gd name="connsiteX24" fmla="*/ 9298594 w 31024111"/>
              <a:gd name="connsiteY24" fmla="*/ 1507372 h 5222354"/>
              <a:gd name="connsiteX25" fmla="*/ 9997651 w 31024111"/>
              <a:gd name="connsiteY25" fmla="*/ 1446579 h 5222354"/>
              <a:gd name="connsiteX26" fmla="*/ 10436521 w 31024111"/>
              <a:gd name="connsiteY26" fmla="*/ 1200201 h 5222354"/>
              <a:gd name="connsiteX27" fmla="*/ 11441291 w 31024111"/>
              <a:gd name="connsiteY27" fmla="*/ 1677566 h 5222354"/>
              <a:gd name="connsiteX28" fmla="*/ 12457614 w 31024111"/>
              <a:gd name="connsiteY28" fmla="*/ 1338790 h 5222354"/>
              <a:gd name="connsiteX29" fmla="*/ 13277604 w 31024111"/>
              <a:gd name="connsiteY29" fmla="*/ 1154006 h 5222354"/>
              <a:gd name="connsiteX30" fmla="*/ 14465260 w 31024111"/>
              <a:gd name="connsiteY30" fmla="*/ 760230 h 5222354"/>
              <a:gd name="connsiteX31" fmla="*/ 15825300 w 31024111"/>
              <a:gd name="connsiteY31" fmla="*/ 971791 h 5222354"/>
              <a:gd name="connsiteX32" fmla="*/ 16505313 w 31024111"/>
              <a:gd name="connsiteY32" fmla="*/ 639335 h 5222354"/>
              <a:gd name="connsiteX33" fmla="*/ 17208004 w 31024111"/>
              <a:gd name="connsiteY33" fmla="*/ 518440 h 5222354"/>
              <a:gd name="connsiteX34" fmla="*/ 17752021 w 31024111"/>
              <a:gd name="connsiteY34" fmla="*/ 609111 h 5222354"/>
              <a:gd name="connsiteX35" fmla="*/ 18409374 w 31024111"/>
              <a:gd name="connsiteY35" fmla="*/ 367326 h 5222354"/>
              <a:gd name="connsiteX36" fmla="*/ 18976059 w 31024111"/>
              <a:gd name="connsiteY36" fmla="*/ 457997 h 5222354"/>
              <a:gd name="connsiteX37" fmla="*/ 19565408 w 31024111"/>
              <a:gd name="connsiteY37" fmla="*/ 4646 h 5222354"/>
              <a:gd name="connsiteX38" fmla="*/ 20109428 w 31024111"/>
              <a:gd name="connsiteY38" fmla="*/ 548660 h 5222354"/>
              <a:gd name="connsiteX39" fmla="*/ 30431453 w 31024111"/>
              <a:gd name="connsiteY39" fmla="*/ 5216481 h 5222354"/>
              <a:gd name="connsiteX40" fmla="*/ 12049 w 31024111"/>
              <a:gd name="connsiteY40" fmla="*/ 5222356 h 5222354"/>
              <a:gd name="connsiteX41" fmla="*/ 2559 w 31024111"/>
              <a:gd name="connsiteY41" fmla="*/ 3794767 h 5222354"/>
              <a:gd name="connsiteX42" fmla="*/ 202583 w 31024111"/>
              <a:gd name="connsiteY42" fmla="*/ 3528067 h 5222354"/>
              <a:gd name="connsiteX43" fmla="*/ 458567 w 31024111"/>
              <a:gd name="connsiteY43" fmla="*/ 3613793 h 5222354"/>
              <a:gd name="connsiteX44" fmla="*/ 696691 w 31024111"/>
              <a:gd name="connsiteY44" fmla="*/ 3423293 h 5222354"/>
              <a:gd name="connsiteX45" fmla="*/ 896716 w 31024111"/>
              <a:gd name="connsiteY45" fmla="*/ 3289943 h 5222354"/>
              <a:gd name="connsiteX46" fmla="*/ 1039591 w 31024111"/>
              <a:gd name="connsiteY46" fmla="*/ 3013718 h 5222354"/>
              <a:gd name="connsiteX47" fmla="*/ 1411065 w 31024111"/>
              <a:gd name="connsiteY47" fmla="*/ 2880368 h 5222354"/>
              <a:gd name="connsiteX48" fmla="*/ 1685925 w 31024111"/>
              <a:gd name="connsiteY48" fmla="*/ 2813692 h 5222354"/>
              <a:gd name="connsiteX49" fmla="*/ 1856372 w 31024111"/>
              <a:gd name="connsiteY49" fmla="*/ 2590606 h 5222354"/>
              <a:gd name="connsiteX50" fmla="*/ 1976688 w 31024111"/>
              <a:gd name="connsiteY50" fmla="*/ 2634722 h 5222354"/>
              <a:gd name="connsiteX51" fmla="*/ 2096364 w 31024111"/>
              <a:gd name="connsiteY51" fmla="*/ 2479315 h 5222354"/>
              <a:gd name="connsiteX52" fmla="*/ 2345657 w 31024111"/>
              <a:gd name="connsiteY52" fmla="*/ 2482322 h 5222354"/>
              <a:gd name="connsiteX53" fmla="*/ 2480371 w 31024111"/>
              <a:gd name="connsiteY53" fmla="*/ 2631214 h 5222354"/>
              <a:gd name="connsiteX54" fmla="*/ 2674520 w 31024111"/>
              <a:gd name="connsiteY54" fmla="*/ 2578575 h 5222354"/>
              <a:gd name="connsiteX55" fmla="*/ 3007393 w 31024111"/>
              <a:gd name="connsiteY55" fmla="*/ 2546491 h 5222354"/>
              <a:gd name="connsiteX56" fmla="*/ 3316064 w 31024111"/>
              <a:gd name="connsiteY56" fmla="*/ 2556518 h 5222354"/>
              <a:gd name="connsiteX57" fmla="*/ 3380372 w 31024111"/>
              <a:gd name="connsiteY57" fmla="*/ 2410133 h 5222354"/>
              <a:gd name="connsiteX58" fmla="*/ 3510718 w 31024111"/>
              <a:gd name="connsiteY58" fmla="*/ 2317306 h 5222354"/>
              <a:gd name="connsiteX0" fmla="*/ 3510718 w 31089660"/>
              <a:gd name="connsiteY0" fmla="*/ 2314715 h 5219763"/>
              <a:gd name="connsiteX1" fmla="*/ 3834130 w 31089660"/>
              <a:gd name="connsiteY1" fmla="*/ 2124605 h 5219763"/>
              <a:gd name="connsiteX2" fmla="*/ 4068538 w 31089660"/>
              <a:gd name="connsiteY2" fmla="*/ 1879511 h 5219763"/>
              <a:gd name="connsiteX3" fmla="*/ 4447871 w 31089660"/>
              <a:gd name="connsiteY3" fmla="*/ 1929119 h 5219763"/>
              <a:gd name="connsiteX4" fmla="*/ 4932915 w 31089660"/>
              <a:gd name="connsiteY4" fmla="*/ 1735135 h 5219763"/>
              <a:gd name="connsiteX5" fmla="*/ 5055885 w 31089660"/>
              <a:gd name="connsiteY5" fmla="*/ 1743837 h 5219763"/>
              <a:gd name="connsiteX6" fmla="*/ 5262183 w 31089660"/>
              <a:gd name="connsiteY6" fmla="*/ 1451815 h 5219763"/>
              <a:gd name="connsiteX7" fmla="*/ 5527059 w 31089660"/>
              <a:gd name="connsiteY7" fmla="*/ 1877651 h 5219763"/>
              <a:gd name="connsiteX8" fmla="*/ 5685000 w 31089660"/>
              <a:gd name="connsiteY8" fmla="*/ 1313586 h 5219763"/>
              <a:gd name="connsiteX9" fmla="*/ 6111999 w 31089660"/>
              <a:gd name="connsiteY9" fmla="*/ 1040381 h 5219763"/>
              <a:gd name="connsiteX10" fmla="*/ 6234198 w 31089660"/>
              <a:gd name="connsiteY10" fmla="*/ 711420 h 5219763"/>
              <a:gd name="connsiteX11" fmla="*/ 6780318 w 31089660"/>
              <a:gd name="connsiteY11" fmla="*/ 865679 h 5219763"/>
              <a:gd name="connsiteX12" fmla="*/ 6991551 w 31089660"/>
              <a:gd name="connsiteY12" fmla="*/ 646373 h 5219763"/>
              <a:gd name="connsiteX13" fmla="*/ 7181354 w 31089660"/>
              <a:gd name="connsiteY13" fmla="*/ 571567 h 5219763"/>
              <a:gd name="connsiteX14" fmla="*/ 7486502 w 31089660"/>
              <a:gd name="connsiteY14" fmla="*/ 55600 h 5219763"/>
              <a:gd name="connsiteX15" fmla="*/ 7781108 w 31089660"/>
              <a:gd name="connsiteY15" fmla="*/ 168369 h 5219763"/>
              <a:gd name="connsiteX16" fmla="*/ 7901151 w 31089660"/>
              <a:gd name="connsiteY16" fmla="*/ 379045 h 5219763"/>
              <a:gd name="connsiteX17" fmla="*/ 8131660 w 31089660"/>
              <a:gd name="connsiteY17" fmla="*/ 649536 h 5219763"/>
              <a:gd name="connsiteX18" fmla="*/ 8253256 w 31089660"/>
              <a:gd name="connsiteY18" fmla="*/ 1075729 h 5219763"/>
              <a:gd name="connsiteX19" fmla="*/ 8413762 w 31089660"/>
              <a:gd name="connsiteY19" fmla="*/ 1247380 h 5219763"/>
              <a:gd name="connsiteX20" fmla="*/ 8595143 w 31089660"/>
              <a:gd name="connsiteY20" fmla="*/ 1505569 h 5219763"/>
              <a:gd name="connsiteX21" fmla="*/ 8706807 w 31089660"/>
              <a:gd name="connsiteY21" fmla="*/ 1539615 h 5219763"/>
              <a:gd name="connsiteX22" fmla="*/ 8790709 w 31089660"/>
              <a:gd name="connsiteY22" fmla="*/ 1670533 h 5219763"/>
              <a:gd name="connsiteX23" fmla="*/ 8960133 w 31089660"/>
              <a:gd name="connsiteY23" fmla="*/ 1574676 h 5219763"/>
              <a:gd name="connsiteX24" fmla="*/ 9298594 w 31089660"/>
              <a:gd name="connsiteY24" fmla="*/ 1504781 h 5219763"/>
              <a:gd name="connsiteX25" fmla="*/ 9997651 w 31089660"/>
              <a:gd name="connsiteY25" fmla="*/ 1443988 h 5219763"/>
              <a:gd name="connsiteX26" fmla="*/ 10436521 w 31089660"/>
              <a:gd name="connsiteY26" fmla="*/ 1197610 h 5219763"/>
              <a:gd name="connsiteX27" fmla="*/ 11441291 w 31089660"/>
              <a:gd name="connsiteY27" fmla="*/ 1674975 h 5219763"/>
              <a:gd name="connsiteX28" fmla="*/ 12457614 w 31089660"/>
              <a:gd name="connsiteY28" fmla="*/ 1336199 h 5219763"/>
              <a:gd name="connsiteX29" fmla="*/ 13277604 w 31089660"/>
              <a:gd name="connsiteY29" fmla="*/ 1151415 h 5219763"/>
              <a:gd name="connsiteX30" fmla="*/ 14465260 w 31089660"/>
              <a:gd name="connsiteY30" fmla="*/ 757639 h 5219763"/>
              <a:gd name="connsiteX31" fmla="*/ 15825300 w 31089660"/>
              <a:gd name="connsiteY31" fmla="*/ 969200 h 5219763"/>
              <a:gd name="connsiteX32" fmla="*/ 16505313 w 31089660"/>
              <a:gd name="connsiteY32" fmla="*/ 636744 h 5219763"/>
              <a:gd name="connsiteX33" fmla="*/ 17208004 w 31089660"/>
              <a:gd name="connsiteY33" fmla="*/ 515849 h 5219763"/>
              <a:gd name="connsiteX34" fmla="*/ 17752021 w 31089660"/>
              <a:gd name="connsiteY34" fmla="*/ 606520 h 5219763"/>
              <a:gd name="connsiteX35" fmla="*/ 18409374 w 31089660"/>
              <a:gd name="connsiteY35" fmla="*/ 364735 h 5219763"/>
              <a:gd name="connsiteX36" fmla="*/ 18976059 w 31089660"/>
              <a:gd name="connsiteY36" fmla="*/ 455406 h 5219763"/>
              <a:gd name="connsiteX37" fmla="*/ 19565408 w 31089660"/>
              <a:gd name="connsiteY37" fmla="*/ 2055 h 5219763"/>
              <a:gd name="connsiteX38" fmla="*/ 20109428 w 31089660"/>
              <a:gd name="connsiteY38" fmla="*/ 546069 h 5219763"/>
              <a:gd name="connsiteX39" fmla="*/ 20857452 w 31089660"/>
              <a:gd name="connsiteY39" fmla="*/ 908753 h 5219763"/>
              <a:gd name="connsiteX40" fmla="*/ 30431453 w 31089660"/>
              <a:gd name="connsiteY40" fmla="*/ 5213890 h 5219763"/>
              <a:gd name="connsiteX41" fmla="*/ 12049 w 31089660"/>
              <a:gd name="connsiteY41" fmla="*/ 5219765 h 5219763"/>
              <a:gd name="connsiteX42" fmla="*/ 2559 w 31089660"/>
              <a:gd name="connsiteY42" fmla="*/ 3792176 h 5219763"/>
              <a:gd name="connsiteX43" fmla="*/ 202583 w 31089660"/>
              <a:gd name="connsiteY43" fmla="*/ 3525476 h 5219763"/>
              <a:gd name="connsiteX44" fmla="*/ 458567 w 31089660"/>
              <a:gd name="connsiteY44" fmla="*/ 3611202 h 5219763"/>
              <a:gd name="connsiteX45" fmla="*/ 696691 w 31089660"/>
              <a:gd name="connsiteY45" fmla="*/ 3420702 h 5219763"/>
              <a:gd name="connsiteX46" fmla="*/ 896716 w 31089660"/>
              <a:gd name="connsiteY46" fmla="*/ 3287352 h 5219763"/>
              <a:gd name="connsiteX47" fmla="*/ 1039591 w 31089660"/>
              <a:gd name="connsiteY47" fmla="*/ 3011127 h 5219763"/>
              <a:gd name="connsiteX48" fmla="*/ 1411065 w 31089660"/>
              <a:gd name="connsiteY48" fmla="*/ 2877777 h 5219763"/>
              <a:gd name="connsiteX49" fmla="*/ 1685925 w 31089660"/>
              <a:gd name="connsiteY49" fmla="*/ 2811101 h 5219763"/>
              <a:gd name="connsiteX50" fmla="*/ 1856372 w 31089660"/>
              <a:gd name="connsiteY50" fmla="*/ 2588015 h 5219763"/>
              <a:gd name="connsiteX51" fmla="*/ 1976688 w 31089660"/>
              <a:gd name="connsiteY51" fmla="*/ 2632131 h 5219763"/>
              <a:gd name="connsiteX52" fmla="*/ 2096364 w 31089660"/>
              <a:gd name="connsiteY52" fmla="*/ 2476724 h 5219763"/>
              <a:gd name="connsiteX53" fmla="*/ 2345657 w 31089660"/>
              <a:gd name="connsiteY53" fmla="*/ 2479731 h 5219763"/>
              <a:gd name="connsiteX54" fmla="*/ 2480371 w 31089660"/>
              <a:gd name="connsiteY54" fmla="*/ 2628623 h 5219763"/>
              <a:gd name="connsiteX55" fmla="*/ 2674520 w 31089660"/>
              <a:gd name="connsiteY55" fmla="*/ 2575984 h 5219763"/>
              <a:gd name="connsiteX56" fmla="*/ 3007393 w 31089660"/>
              <a:gd name="connsiteY56" fmla="*/ 2543900 h 5219763"/>
              <a:gd name="connsiteX57" fmla="*/ 3316064 w 31089660"/>
              <a:gd name="connsiteY57" fmla="*/ 2553927 h 5219763"/>
              <a:gd name="connsiteX58" fmla="*/ 3380372 w 31089660"/>
              <a:gd name="connsiteY58" fmla="*/ 2407542 h 5219763"/>
              <a:gd name="connsiteX59" fmla="*/ 3510718 w 31089660"/>
              <a:gd name="connsiteY59" fmla="*/ 2314715 h 5219763"/>
              <a:gd name="connsiteX0" fmla="*/ 3510718 w 31115341"/>
              <a:gd name="connsiteY0" fmla="*/ 2314715 h 5219763"/>
              <a:gd name="connsiteX1" fmla="*/ 3834130 w 31115341"/>
              <a:gd name="connsiteY1" fmla="*/ 2124605 h 5219763"/>
              <a:gd name="connsiteX2" fmla="*/ 4068538 w 31115341"/>
              <a:gd name="connsiteY2" fmla="*/ 1879511 h 5219763"/>
              <a:gd name="connsiteX3" fmla="*/ 4447871 w 31115341"/>
              <a:gd name="connsiteY3" fmla="*/ 1929119 h 5219763"/>
              <a:gd name="connsiteX4" fmla="*/ 4932915 w 31115341"/>
              <a:gd name="connsiteY4" fmla="*/ 1735135 h 5219763"/>
              <a:gd name="connsiteX5" fmla="*/ 5055885 w 31115341"/>
              <a:gd name="connsiteY5" fmla="*/ 1743837 h 5219763"/>
              <a:gd name="connsiteX6" fmla="*/ 5262183 w 31115341"/>
              <a:gd name="connsiteY6" fmla="*/ 1451815 h 5219763"/>
              <a:gd name="connsiteX7" fmla="*/ 5527059 w 31115341"/>
              <a:gd name="connsiteY7" fmla="*/ 1877651 h 5219763"/>
              <a:gd name="connsiteX8" fmla="*/ 5685000 w 31115341"/>
              <a:gd name="connsiteY8" fmla="*/ 1313586 h 5219763"/>
              <a:gd name="connsiteX9" fmla="*/ 6111999 w 31115341"/>
              <a:gd name="connsiteY9" fmla="*/ 1040381 h 5219763"/>
              <a:gd name="connsiteX10" fmla="*/ 6234198 w 31115341"/>
              <a:gd name="connsiteY10" fmla="*/ 711420 h 5219763"/>
              <a:gd name="connsiteX11" fmla="*/ 6780318 w 31115341"/>
              <a:gd name="connsiteY11" fmla="*/ 865679 h 5219763"/>
              <a:gd name="connsiteX12" fmla="*/ 6991551 w 31115341"/>
              <a:gd name="connsiteY12" fmla="*/ 646373 h 5219763"/>
              <a:gd name="connsiteX13" fmla="*/ 7181354 w 31115341"/>
              <a:gd name="connsiteY13" fmla="*/ 571567 h 5219763"/>
              <a:gd name="connsiteX14" fmla="*/ 7486502 w 31115341"/>
              <a:gd name="connsiteY14" fmla="*/ 55600 h 5219763"/>
              <a:gd name="connsiteX15" fmla="*/ 7781108 w 31115341"/>
              <a:gd name="connsiteY15" fmla="*/ 168369 h 5219763"/>
              <a:gd name="connsiteX16" fmla="*/ 7901151 w 31115341"/>
              <a:gd name="connsiteY16" fmla="*/ 379045 h 5219763"/>
              <a:gd name="connsiteX17" fmla="*/ 8131660 w 31115341"/>
              <a:gd name="connsiteY17" fmla="*/ 649536 h 5219763"/>
              <a:gd name="connsiteX18" fmla="*/ 8253256 w 31115341"/>
              <a:gd name="connsiteY18" fmla="*/ 1075729 h 5219763"/>
              <a:gd name="connsiteX19" fmla="*/ 8413762 w 31115341"/>
              <a:gd name="connsiteY19" fmla="*/ 1247380 h 5219763"/>
              <a:gd name="connsiteX20" fmla="*/ 8595143 w 31115341"/>
              <a:gd name="connsiteY20" fmla="*/ 1505569 h 5219763"/>
              <a:gd name="connsiteX21" fmla="*/ 8706807 w 31115341"/>
              <a:gd name="connsiteY21" fmla="*/ 1539615 h 5219763"/>
              <a:gd name="connsiteX22" fmla="*/ 8790709 w 31115341"/>
              <a:gd name="connsiteY22" fmla="*/ 1670533 h 5219763"/>
              <a:gd name="connsiteX23" fmla="*/ 8960133 w 31115341"/>
              <a:gd name="connsiteY23" fmla="*/ 1574676 h 5219763"/>
              <a:gd name="connsiteX24" fmla="*/ 9298594 w 31115341"/>
              <a:gd name="connsiteY24" fmla="*/ 1504781 h 5219763"/>
              <a:gd name="connsiteX25" fmla="*/ 9997651 w 31115341"/>
              <a:gd name="connsiteY25" fmla="*/ 1443988 h 5219763"/>
              <a:gd name="connsiteX26" fmla="*/ 10436521 w 31115341"/>
              <a:gd name="connsiteY26" fmla="*/ 1197610 h 5219763"/>
              <a:gd name="connsiteX27" fmla="*/ 11441291 w 31115341"/>
              <a:gd name="connsiteY27" fmla="*/ 1674975 h 5219763"/>
              <a:gd name="connsiteX28" fmla="*/ 12457614 w 31115341"/>
              <a:gd name="connsiteY28" fmla="*/ 1336199 h 5219763"/>
              <a:gd name="connsiteX29" fmla="*/ 13277604 w 31115341"/>
              <a:gd name="connsiteY29" fmla="*/ 1151415 h 5219763"/>
              <a:gd name="connsiteX30" fmla="*/ 14465260 w 31115341"/>
              <a:gd name="connsiteY30" fmla="*/ 757639 h 5219763"/>
              <a:gd name="connsiteX31" fmla="*/ 15825300 w 31115341"/>
              <a:gd name="connsiteY31" fmla="*/ 969200 h 5219763"/>
              <a:gd name="connsiteX32" fmla="*/ 16505313 w 31115341"/>
              <a:gd name="connsiteY32" fmla="*/ 636744 h 5219763"/>
              <a:gd name="connsiteX33" fmla="*/ 17208004 w 31115341"/>
              <a:gd name="connsiteY33" fmla="*/ 515849 h 5219763"/>
              <a:gd name="connsiteX34" fmla="*/ 17752021 w 31115341"/>
              <a:gd name="connsiteY34" fmla="*/ 606520 h 5219763"/>
              <a:gd name="connsiteX35" fmla="*/ 18409374 w 31115341"/>
              <a:gd name="connsiteY35" fmla="*/ 364735 h 5219763"/>
              <a:gd name="connsiteX36" fmla="*/ 18976059 w 31115341"/>
              <a:gd name="connsiteY36" fmla="*/ 455406 h 5219763"/>
              <a:gd name="connsiteX37" fmla="*/ 19565408 w 31115341"/>
              <a:gd name="connsiteY37" fmla="*/ 2055 h 5219763"/>
              <a:gd name="connsiteX38" fmla="*/ 20109428 w 31115341"/>
              <a:gd name="connsiteY38" fmla="*/ 546069 h 5219763"/>
              <a:gd name="connsiteX39" fmla="*/ 21378801 w 31115341"/>
              <a:gd name="connsiteY39" fmla="*/ 455406 h 5219763"/>
              <a:gd name="connsiteX40" fmla="*/ 30431453 w 31115341"/>
              <a:gd name="connsiteY40" fmla="*/ 5213890 h 5219763"/>
              <a:gd name="connsiteX41" fmla="*/ 12049 w 31115341"/>
              <a:gd name="connsiteY41" fmla="*/ 5219765 h 5219763"/>
              <a:gd name="connsiteX42" fmla="*/ 2559 w 31115341"/>
              <a:gd name="connsiteY42" fmla="*/ 3792176 h 5219763"/>
              <a:gd name="connsiteX43" fmla="*/ 202583 w 31115341"/>
              <a:gd name="connsiteY43" fmla="*/ 3525476 h 5219763"/>
              <a:gd name="connsiteX44" fmla="*/ 458567 w 31115341"/>
              <a:gd name="connsiteY44" fmla="*/ 3611202 h 5219763"/>
              <a:gd name="connsiteX45" fmla="*/ 696691 w 31115341"/>
              <a:gd name="connsiteY45" fmla="*/ 3420702 h 5219763"/>
              <a:gd name="connsiteX46" fmla="*/ 896716 w 31115341"/>
              <a:gd name="connsiteY46" fmla="*/ 3287352 h 5219763"/>
              <a:gd name="connsiteX47" fmla="*/ 1039591 w 31115341"/>
              <a:gd name="connsiteY47" fmla="*/ 3011127 h 5219763"/>
              <a:gd name="connsiteX48" fmla="*/ 1411065 w 31115341"/>
              <a:gd name="connsiteY48" fmla="*/ 2877777 h 5219763"/>
              <a:gd name="connsiteX49" fmla="*/ 1685925 w 31115341"/>
              <a:gd name="connsiteY49" fmla="*/ 2811101 h 5219763"/>
              <a:gd name="connsiteX50" fmla="*/ 1856372 w 31115341"/>
              <a:gd name="connsiteY50" fmla="*/ 2588015 h 5219763"/>
              <a:gd name="connsiteX51" fmla="*/ 1976688 w 31115341"/>
              <a:gd name="connsiteY51" fmla="*/ 2632131 h 5219763"/>
              <a:gd name="connsiteX52" fmla="*/ 2096364 w 31115341"/>
              <a:gd name="connsiteY52" fmla="*/ 2476724 h 5219763"/>
              <a:gd name="connsiteX53" fmla="*/ 2345657 w 31115341"/>
              <a:gd name="connsiteY53" fmla="*/ 2479731 h 5219763"/>
              <a:gd name="connsiteX54" fmla="*/ 2480371 w 31115341"/>
              <a:gd name="connsiteY54" fmla="*/ 2628623 h 5219763"/>
              <a:gd name="connsiteX55" fmla="*/ 2674520 w 31115341"/>
              <a:gd name="connsiteY55" fmla="*/ 2575984 h 5219763"/>
              <a:gd name="connsiteX56" fmla="*/ 3007393 w 31115341"/>
              <a:gd name="connsiteY56" fmla="*/ 2543900 h 5219763"/>
              <a:gd name="connsiteX57" fmla="*/ 3316064 w 31115341"/>
              <a:gd name="connsiteY57" fmla="*/ 2553927 h 5219763"/>
              <a:gd name="connsiteX58" fmla="*/ 3380372 w 31115341"/>
              <a:gd name="connsiteY58" fmla="*/ 2407542 h 5219763"/>
              <a:gd name="connsiteX59" fmla="*/ 3510718 w 31115341"/>
              <a:gd name="connsiteY59" fmla="*/ 2314715 h 5219763"/>
              <a:gd name="connsiteX0" fmla="*/ 3510718 w 31115338"/>
              <a:gd name="connsiteY0" fmla="*/ 2314715 h 5219763"/>
              <a:gd name="connsiteX1" fmla="*/ 3834130 w 31115338"/>
              <a:gd name="connsiteY1" fmla="*/ 2124605 h 5219763"/>
              <a:gd name="connsiteX2" fmla="*/ 4068538 w 31115338"/>
              <a:gd name="connsiteY2" fmla="*/ 1879511 h 5219763"/>
              <a:gd name="connsiteX3" fmla="*/ 4447871 w 31115338"/>
              <a:gd name="connsiteY3" fmla="*/ 1929119 h 5219763"/>
              <a:gd name="connsiteX4" fmla="*/ 4932915 w 31115338"/>
              <a:gd name="connsiteY4" fmla="*/ 1735135 h 5219763"/>
              <a:gd name="connsiteX5" fmla="*/ 5055885 w 31115338"/>
              <a:gd name="connsiteY5" fmla="*/ 1743837 h 5219763"/>
              <a:gd name="connsiteX6" fmla="*/ 5262183 w 31115338"/>
              <a:gd name="connsiteY6" fmla="*/ 1451815 h 5219763"/>
              <a:gd name="connsiteX7" fmla="*/ 5527059 w 31115338"/>
              <a:gd name="connsiteY7" fmla="*/ 1877651 h 5219763"/>
              <a:gd name="connsiteX8" fmla="*/ 5685000 w 31115338"/>
              <a:gd name="connsiteY8" fmla="*/ 1313586 h 5219763"/>
              <a:gd name="connsiteX9" fmla="*/ 6111999 w 31115338"/>
              <a:gd name="connsiteY9" fmla="*/ 1040381 h 5219763"/>
              <a:gd name="connsiteX10" fmla="*/ 6234198 w 31115338"/>
              <a:gd name="connsiteY10" fmla="*/ 711420 h 5219763"/>
              <a:gd name="connsiteX11" fmla="*/ 6780318 w 31115338"/>
              <a:gd name="connsiteY11" fmla="*/ 865679 h 5219763"/>
              <a:gd name="connsiteX12" fmla="*/ 6991551 w 31115338"/>
              <a:gd name="connsiteY12" fmla="*/ 646373 h 5219763"/>
              <a:gd name="connsiteX13" fmla="*/ 7181354 w 31115338"/>
              <a:gd name="connsiteY13" fmla="*/ 571567 h 5219763"/>
              <a:gd name="connsiteX14" fmla="*/ 7486502 w 31115338"/>
              <a:gd name="connsiteY14" fmla="*/ 55600 h 5219763"/>
              <a:gd name="connsiteX15" fmla="*/ 7781108 w 31115338"/>
              <a:gd name="connsiteY15" fmla="*/ 168369 h 5219763"/>
              <a:gd name="connsiteX16" fmla="*/ 7901151 w 31115338"/>
              <a:gd name="connsiteY16" fmla="*/ 379045 h 5219763"/>
              <a:gd name="connsiteX17" fmla="*/ 8131660 w 31115338"/>
              <a:gd name="connsiteY17" fmla="*/ 649536 h 5219763"/>
              <a:gd name="connsiteX18" fmla="*/ 8253256 w 31115338"/>
              <a:gd name="connsiteY18" fmla="*/ 1075729 h 5219763"/>
              <a:gd name="connsiteX19" fmla="*/ 8413762 w 31115338"/>
              <a:gd name="connsiteY19" fmla="*/ 1247380 h 5219763"/>
              <a:gd name="connsiteX20" fmla="*/ 8595143 w 31115338"/>
              <a:gd name="connsiteY20" fmla="*/ 1505569 h 5219763"/>
              <a:gd name="connsiteX21" fmla="*/ 8706807 w 31115338"/>
              <a:gd name="connsiteY21" fmla="*/ 1539615 h 5219763"/>
              <a:gd name="connsiteX22" fmla="*/ 8790709 w 31115338"/>
              <a:gd name="connsiteY22" fmla="*/ 1670533 h 5219763"/>
              <a:gd name="connsiteX23" fmla="*/ 8960133 w 31115338"/>
              <a:gd name="connsiteY23" fmla="*/ 1574676 h 5219763"/>
              <a:gd name="connsiteX24" fmla="*/ 9298594 w 31115338"/>
              <a:gd name="connsiteY24" fmla="*/ 1504781 h 5219763"/>
              <a:gd name="connsiteX25" fmla="*/ 9997651 w 31115338"/>
              <a:gd name="connsiteY25" fmla="*/ 1443988 h 5219763"/>
              <a:gd name="connsiteX26" fmla="*/ 10436521 w 31115338"/>
              <a:gd name="connsiteY26" fmla="*/ 1197610 h 5219763"/>
              <a:gd name="connsiteX27" fmla="*/ 11441291 w 31115338"/>
              <a:gd name="connsiteY27" fmla="*/ 1674975 h 5219763"/>
              <a:gd name="connsiteX28" fmla="*/ 12457614 w 31115338"/>
              <a:gd name="connsiteY28" fmla="*/ 1336199 h 5219763"/>
              <a:gd name="connsiteX29" fmla="*/ 13277604 w 31115338"/>
              <a:gd name="connsiteY29" fmla="*/ 1151415 h 5219763"/>
              <a:gd name="connsiteX30" fmla="*/ 14465260 w 31115338"/>
              <a:gd name="connsiteY30" fmla="*/ 757639 h 5219763"/>
              <a:gd name="connsiteX31" fmla="*/ 15825300 w 31115338"/>
              <a:gd name="connsiteY31" fmla="*/ 969200 h 5219763"/>
              <a:gd name="connsiteX32" fmla="*/ 16505313 w 31115338"/>
              <a:gd name="connsiteY32" fmla="*/ 636744 h 5219763"/>
              <a:gd name="connsiteX33" fmla="*/ 17208004 w 31115338"/>
              <a:gd name="connsiteY33" fmla="*/ 515849 h 5219763"/>
              <a:gd name="connsiteX34" fmla="*/ 17752021 w 31115338"/>
              <a:gd name="connsiteY34" fmla="*/ 606520 h 5219763"/>
              <a:gd name="connsiteX35" fmla="*/ 18409374 w 31115338"/>
              <a:gd name="connsiteY35" fmla="*/ 364735 h 5219763"/>
              <a:gd name="connsiteX36" fmla="*/ 18976059 w 31115338"/>
              <a:gd name="connsiteY36" fmla="*/ 455406 h 5219763"/>
              <a:gd name="connsiteX37" fmla="*/ 19565408 w 31115338"/>
              <a:gd name="connsiteY37" fmla="*/ 2055 h 5219763"/>
              <a:gd name="connsiteX38" fmla="*/ 20109428 w 31115338"/>
              <a:gd name="connsiteY38" fmla="*/ 546069 h 5219763"/>
              <a:gd name="connsiteX39" fmla="*/ 21378801 w 31115338"/>
              <a:gd name="connsiteY39" fmla="*/ 455406 h 5219763"/>
              <a:gd name="connsiteX40" fmla="*/ 30431453 w 31115338"/>
              <a:gd name="connsiteY40" fmla="*/ 5213890 h 5219763"/>
              <a:gd name="connsiteX41" fmla="*/ 12049 w 31115338"/>
              <a:gd name="connsiteY41" fmla="*/ 5219765 h 5219763"/>
              <a:gd name="connsiteX42" fmla="*/ 2559 w 31115338"/>
              <a:gd name="connsiteY42" fmla="*/ 3792176 h 5219763"/>
              <a:gd name="connsiteX43" fmla="*/ 202583 w 31115338"/>
              <a:gd name="connsiteY43" fmla="*/ 3525476 h 5219763"/>
              <a:gd name="connsiteX44" fmla="*/ 458567 w 31115338"/>
              <a:gd name="connsiteY44" fmla="*/ 3611202 h 5219763"/>
              <a:gd name="connsiteX45" fmla="*/ 696691 w 31115338"/>
              <a:gd name="connsiteY45" fmla="*/ 3420702 h 5219763"/>
              <a:gd name="connsiteX46" fmla="*/ 896716 w 31115338"/>
              <a:gd name="connsiteY46" fmla="*/ 3287352 h 5219763"/>
              <a:gd name="connsiteX47" fmla="*/ 1039591 w 31115338"/>
              <a:gd name="connsiteY47" fmla="*/ 3011127 h 5219763"/>
              <a:gd name="connsiteX48" fmla="*/ 1411065 w 31115338"/>
              <a:gd name="connsiteY48" fmla="*/ 2877777 h 5219763"/>
              <a:gd name="connsiteX49" fmla="*/ 1685925 w 31115338"/>
              <a:gd name="connsiteY49" fmla="*/ 2811101 h 5219763"/>
              <a:gd name="connsiteX50" fmla="*/ 1856372 w 31115338"/>
              <a:gd name="connsiteY50" fmla="*/ 2588015 h 5219763"/>
              <a:gd name="connsiteX51" fmla="*/ 1976688 w 31115338"/>
              <a:gd name="connsiteY51" fmla="*/ 2632131 h 5219763"/>
              <a:gd name="connsiteX52" fmla="*/ 2096364 w 31115338"/>
              <a:gd name="connsiteY52" fmla="*/ 2476724 h 5219763"/>
              <a:gd name="connsiteX53" fmla="*/ 2345657 w 31115338"/>
              <a:gd name="connsiteY53" fmla="*/ 2479731 h 5219763"/>
              <a:gd name="connsiteX54" fmla="*/ 2480371 w 31115338"/>
              <a:gd name="connsiteY54" fmla="*/ 2628623 h 5219763"/>
              <a:gd name="connsiteX55" fmla="*/ 2674520 w 31115338"/>
              <a:gd name="connsiteY55" fmla="*/ 2575984 h 5219763"/>
              <a:gd name="connsiteX56" fmla="*/ 3007393 w 31115338"/>
              <a:gd name="connsiteY56" fmla="*/ 2543900 h 5219763"/>
              <a:gd name="connsiteX57" fmla="*/ 3316064 w 31115338"/>
              <a:gd name="connsiteY57" fmla="*/ 2553927 h 5219763"/>
              <a:gd name="connsiteX58" fmla="*/ 3380372 w 31115338"/>
              <a:gd name="connsiteY58" fmla="*/ 2407542 h 5219763"/>
              <a:gd name="connsiteX59" fmla="*/ 3510718 w 31115338"/>
              <a:gd name="connsiteY59" fmla="*/ 2314715 h 5219763"/>
              <a:gd name="connsiteX0" fmla="*/ 3510718 w 31088584"/>
              <a:gd name="connsiteY0" fmla="*/ 2314715 h 5219763"/>
              <a:gd name="connsiteX1" fmla="*/ 3834130 w 31088584"/>
              <a:gd name="connsiteY1" fmla="*/ 2124605 h 5219763"/>
              <a:gd name="connsiteX2" fmla="*/ 4068538 w 31088584"/>
              <a:gd name="connsiteY2" fmla="*/ 1879511 h 5219763"/>
              <a:gd name="connsiteX3" fmla="*/ 4447871 w 31088584"/>
              <a:gd name="connsiteY3" fmla="*/ 1929119 h 5219763"/>
              <a:gd name="connsiteX4" fmla="*/ 4932915 w 31088584"/>
              <a:gd name="connsiteY4" fmla="*/ 1735135 h 5219763"/>
              <a:gd name="connsiteX5" fmla="*/ 5055885 w 31088584"/>
              <a:gd name="connsiteY5" fmla="*/ 1743837 h 5219763"/>
              <a:gd name="connsiteX6" fmla="*/ 5262183 w 31088584"/>
              <a:gd name="connsiteY6" fmla="*/ 1451815 h 5219763"/>
              <a:gd name="connsiteX7" fmla="*/ 5527059 w 31088584"/>
              <a:gd name="connsiteY7" fmla="*/ 1877651 h 5219763"/>
              <a:gd name="connsiteX8" fmla="*/ 5685000 w 31088584"/>
              <a:gd name="connsiteY8" fmla="*/ 1313586 h 5219763"/>
              <a:gd name="connsiteX9" fmla="*/ 6111999 w 31088584"/>
              <a:gd name="connsiteY9" fmla="*/ 1040381 h 5219763"/>
              <a:gd name="connsiteX10" fmla="*/ 6234198 w 31088584"/>
              <a:gd name="connsiteY10" fmla="*/ 711420 h 5219763"/>
              <a:gd name="connsiteX11" fmla="*/ 6780318 w 31088584"/>
              <a:gd name="connsiteY11" fmla="*/ 865679 h 5219763"/>
              <a:gd name="connsiteX12" fmla="*/ 6991551 w 31088584"/>
              <a:gd name="connsiteY12" fmla="*/ 646373 h 5219763"/>
              <a:gd name="connsiteX13" fmla="*/ 7181354 w 31088584"/>
              <a:gd name="connsiteY13" fmla="*/ 571567 h 5219763"/>
              <a:gd name="connsiteX14" fmla="*/ 7486502 w 31088584"/>
              <a:gd name="connsiteY14" fmla="*/ 55600 h 5219763"/>
              <a:gd name="connsiteX15" fmla="*/ 7781108 w 31088584"/>
              <a:gd name="connsiteY15" fmla="*/ 168369 h 5219763"/>
              <a:gd name="connsiteX16" fmla="*/ 7901151 w 31088584"/>
              <a:gd name="connsiteY16" fmla="*/ 379045 h 5219763"/>
              <a:gd name="connsiteX17" fmla="*/ 8131660 w 31088584"/>
              <a:gd name="connsiteY17" fmla="*/ 649536 h 5219763"/>
              <a:gd name="connsiteX18" fmla="*/ 8253256 w 31088584"/>
              <a:gd name="connsiteY18" fmla="*/ 1075729 h 5219763"/>
              <a:gd name="connsiteX19" fmla="*/ 8413762 w 31088584"/>
              <a:gd name="connsiteY19" fmla="*/ 1247380 h 5219763"/>
              <a:gd name="connsiteX20" fmla="*/ 8595143 w 31088584"/>
              <a:gd name="connsiteY20" fmla="*/ 1505569 h 5219763"/>
              <a:gd name="connsiteX21" fmla="*/ 8706807 w 31088584"/>
              <a:gd name="connsiteY21" fmla="*/ 1539615 h 5219763"/>
              <a:gd name="connsiteX22" fmla="*/ 8790709 w 31088584"/>
              <a:gd name="connsiteY22" fmla="*/ 1670533 h 5219763"/>
              <a:gd name="connsiteX23" fmla="*/ 8960133 w 31088584"/>
              <a:gd name="connsiteY23" fmla="*/ 1574676 h 5219763"/>
              <a:gd name="connsiteX24" fmla="*/ 9298594 w 31088584"/>
              <a:gd name="connsiteY24" fmla="*/ 1504781 h 5219763"/>
              <a:gd name="connsiteX25" fmla="*/ 9997651 w 31088584"/>
              <a:gd name="connsiteY25" fmla="*/ 1443988 h 5219763"/>
              <a:gd name="connsiteX26" fmla="*/ 10436521 w 31088584"/>
              <a:gd name="connsiteY26" fmla="*/ 1197610 h 5219763"/>
              <a:gd name="connsiteX27" fmla="*/ 11441291 w 31088584"/>
              <a:gd name="connsiteY27" fmla="*/ 1674975 h 5219763"/>
              <a:gd name="connsiteX28" fmla="*/ 12457614 w 31088584"/>
              <a:gd name="connsiteY28" fmla="*/ 1336199 h 5219763"/>
              <a:gd name="connsiteX29" fmla="*/ 13277604 w 31088584"/>
              <a:gd name="connsiteY29" fmla="*/ 1151415 h 5219763"/>
              <a:gd name="connsiteX30" fmla="*/ 14465260 w 31088584"/>
              <a:gd name="connsiteY30" fmla="*/ 757639 h 5219763"/>
              <a:gd name="connsiteX31" fmla="*/ 15825300 w 31088584"/>
              <a:gd name="connsiteY31" fmla="*/ 969200 h 5219763"/>
              <a:gd name="connsiteX32" fmla="*/ 16505313 w 31088584"/>
              <a:gd name="connsiteY32" fmla="*/ 636744 h 5219763"/>
              <a:gd name="connsiteX33" fmla="*/ 17208004 w 31088584"/>
              <a:gd name="connsiteY33" fmla="*/ 515849 h 5219763"/>
              <a:gd name="connsiteX34" fmla="*/ 17752021 w 31088584"/>
              <a:gd name="connsiteY34" fmla="*/ 606520 h 5219763"/>
              <a:gd name="connsiteX35" fmla="*/ 18409374 w 31088584"/>
              <a:gd name="connsiteY35" fmla="*/ 364735 h 5219763"/>
              <a:gd name="connsiteX36" fmla="*/ 18976059 w 31088584"/>
              <a:gd name="connsiteY36" fmla="*/ 455406 h 5219763"/>
              <a:gd name="connsiteX37" fmla="*/ 19565408 w 31088584"/>
              <a:gd name="connsiteY37" fmla="*/ 2055 h 5219763"/>
              <a:gd name="connsiteX38" fmla="*/ 20109428 w 31088584"/>
              <a:gd name="connsiteY38" fmla="*/ 546069 h 5219763"/>
              <a:gd name="connsiteX39" fmla="*/ 20834785 w 31088584"/>
              <a:gd name="connsiteY39" fmla="*/ 1029643 h 5219763"/>
              <a:gd name="connsiteX40" fmla="*/ 30431453 w 31088584"/>
              <a:gd name="connsiteY40" fmla="*/ 5213890 h 5219763"/>
              <a:gd name="connsiteX41" fmla="*/ 12049 w 31088584"/>
              <a:gd name="connsiteY41" fmla="*/ 5219765 h 5219763"/>
              <a:gd name="connsiteX42" fmla="*/ 2559 w 31088584"/>
              <a:gd name="connsiteY42" fmla="*/ 3792176 h 5219763"/>
              <a:gd name="connsiteX43" fmla="*/ 202583 w 31088584"/>
              <a:gd name="connsiteY43" fmla="*/ 3525476 h 5219763"/>
              <a:gd name="connsiteX44" fmla="*/ 458567 w 31088584"/>
              <a:gd name="connsiteY44" fmla="*/ 3611202 h 5219763"/>
              <a:gd name="connsiteX45" fmla="*/ 696691 w 31088584"/>
              <a:gd name="connsiteY45" fmla="*/ 3420702 h 5219763"/>
              <a:gd name="connsiteX46" fmla="*/ 896716 w 31088584"/>
              <a:gd name="connsiteY46" fmla="*/ 3287352 h 5219763"/>
              <a:gd name="connsiteX47" fmla="*/ 1039591 w 31088584"/>
              <a:gd name="connsiteY47" fmla="*/ 3011127 h 5219763"/>
              <a:gd name="connsiteX48" fmla="*/ 1411065 w 31088584"/>
              <a:gd name="connsiteY48" fmla="*/ 2877777 h 5219763"/>
              <a:gd name="connsiteX49" fmla="*/ 1685925 w 31088584"/>
              <a:gd name="connsiteY49" fmla="*/ 2811101 h 5219763"/>
              <a:gd name="connsiteX50" fmla="*/ 1856372 w 31088584"/>
              <a:gd name="connsiteY50" fmla="*/ 2588015 h 5219763"/>
              <a:gd name="connsiteX51" fmla="*/ 1976688 w 31088584"/>
              <a:gd name="connsiteY51" fmla="*/ 2632131 h 5219763"/>
              <a:gd name="connsiteX52" fmla="*/ 2096364 w 31088584"/>
              <a:gd name="connsiteY52" fmla="*/ 2476724 h 5219763"/>
              <a:gd name="connsiteX53" fmla="*/ 2345657 w 31088584"/>
              <a:gd name="connsiteY53" fmla="*/ 2479731 h 5219763"/>
              <a:gd name="connsiteX54" fmla="*/ 2480371 w 31088584"/>
              <a:gd name="connsiteY54" fmla="*/ 2628623 h 5219763"/>
              <a:gd name="connsiteX55" fmla="*/ 2674520 w 31088584"/>
              <a:gd name="connsiteY55" fmla="*/ 2575984 h 5219763"/>
              <a:gd name="connsiteX56" fmla="*/ 3007393 w 31088584"/>
              <a:gd name="connsiteY56" fmla="*/ 2543900 h 5219763"/>
              <a:gd name="connsiteX57" fmla="*/ 3316064 w 31088584"/>
              <a:gd name="connsiteY57" fmla="*/ 2553927 h 5219763"/>
              <a:gd name="connsiteX58" fmla="*/ 3380372 w 31088584"/>
              <a:gd name="connsiteY58" fmla="*/ 2407542 h 5219763"/>
              <a:gd name="connsiteX59" fmla="*/ 3510718 w 31088584"/>
              <a:gd name="connsiteY59" fmla="*/ 2314715 h 5219763"/>
              <a:gd name="connsiteX0" fmla="*/ 3510718 w 31088584"/>
              <a:gd name="connsiteY0" fmla="*/ 2314963 h 5220011"/>
              <a:gd name="connsiteX1" fmla="*/ 3834130 w 31088584"/>
              <a:gd name="connsiteY1" fmla="*/ 2124853 h 5220011"/>
              <a:gd name="connsiteX2" fmla="*/ 4068538 w 31088584"/>
              <a:gd name="connsiteY2" fmla="*/ 1879759 h 5220011"/>
              <a:gd name="connsiteX3" fmla="*/ 4447871 w 31088584"/>
              <a:gd name="connsiteY3" fmla="*/ 1929367 h 5220011"/>
              <a:gd name="connsiteX4" fmla="*/ 4932915 w 31088584"/>
              <a:gd name="connsiteY4" fmla="*/ 1735383 h 5220011"/>
              <a:gd name="connsiteX5" fmla="*/ 5055885 w 31088584"/>
              <a:gd name="connsiteY5" fmla="*/ 1744085 h 5220011"/>
              <a:gd name="connsiteX6" fmla="*/ 5262183 w 31088584"/>
              <a:gd name="connsiteY6" fmla="*/ 1452063 h 5220011"/>
              <a:gd name="connsiteX7" fmla="*/ 5527059 w 31088584"/>
              <a:gd name="connsiteY7" fmla="*/ 1877899 h 5220011"/>
              <a:gd name="connsiteX8" fmla="*/ 5685000 w 31088584"/>
              <a:gd name="connsiteY8" fmla="*/ 1313834 h 5220011"/>
              <a:gd name="connsiteX9" fmla="*/ 6111999 w 31088584"/>
              <a:gd name="connsiteY9" fmla="*/ 1040629 h 5220011"/>
              <a:gd name="connsiteX10" fmla="*/ 6234198 w 31088584"/>
              <a:gd name="connsiteY10" fmla="*/ 711668 h 5220011"/>
              <a:gd name="connsiteX11" fmla="*/ 6780318 w 31088584"/>
              <a:gd name="connsiteY11" fmla="*/ 865927 h 5220011"/>
              <a:gd name="connsiteX12" fmla="*/ 6991551 w 31088584"/>
              <a:gd name="connsiteY12" fmla="*/ 646621 h 5220011"/>
              <a:gd name="connsiteX13" fmla="*/ 7181354 w 31088584"/>
              <a:gd name="connsiteY13" fmla="*/ 571815 h 5220011"/>
              <a:gd name="connsiteX14" fmla="*/ 7486502 w 31088584"/>
              <a:gd name="connsiteY14" fmla="*/ 55848 h 5220011"/>
              <a:gd name="connsiteX15" fmla="*/ 7781108 w 31088584"/>
              <a:gd name="connsiteY15" fmla="*/ 168617 h 5220011"/>
              <a:gd name="connsiteX16" fmla="*/ 7901151 w 31088584"/>
              <a:gd name="connsiteY16" fmla="*/ 379293 h 5220011"/>
              <a:gd name="connsiteX17" fmla="*/ 8131660 w 31088584"/>
              <a:gd name="connsiteY17" fmla="*/ 649784 h 5220011"/>
              <a:gd name="connsiteX18" fmla="*/ 8253256 w 31088584"/>
              <a:gd name="connsiteY18" fmla="*/ 1075977 h 5220011"/>
              <a:gd name="connsiteX19" fmla="*/ 8413762 w 31088584"/>
              <a:gd name="connsiteY19" fmla="*/ 1247628 h 5220011"/>
              <a:gd name="connsiteX20" fmla="*/ 8595143 w 31088584"/>
              <a:gd name="connsiteY20" fmla="*/ 1505817 h 5220011"/>
              <a:gd name="connsiteX21" fmla="*/ 8706807 w 31088584"/>
              <a:gd name="connsiteY21" fmla="*/ 1539863 h 5220011"/>
              <a:gd name="connsiteX22" fmla="*/ 8790709 w 31088584"/>
              <a:gd name="connsiteY22" fmla="*/ 1670781 h 5220011"/>
              <a:gd name="connsiteX23" fmla="*/ 8960133 w 31088584"/>
              <a:gd name="connsiteY23" fmla="*/ 1574924 h 5220011"/>
              <a:gd name="connsiteX24" fmla="*/ 9298594 w 31088584"/>
              <a:gd name="connsiteY24" fmla="*/ 1505029 h 5220011"/>
              <a:gd name="connsiteX25" fmla="*/ 9997651 w 31088584"/>
              <a:gd name="connsiteY25" fmla="*/ 1444236 h 5220011"/>
              <a:gd name="connsiteX26" fmla="*/ 10436521 w 31088584"/>
              <a:gd name="connsiteY26" fmla="*/ 1197858 h 5220011"/>
              <a:gd name="connsiteX27" fmla="*/ 11441291 w 31088584"/>
              <a:gd name="connsiteY27" fmla="*/ 1675223 h 5220011"/>
              <a:gd name="connsiteX28" fmla="*/ 12457614 w 31088584"/>
              <a:gd name="connsiteY28" fmla="*/ 1336447 h 5220011"/>
              <a:gd name="connsiteX29" fmla="*/ 13277604 w 31088584"/>
              <a:gd name="connsiteY29" fmla="*/ 1151663 h 5220011"/>
              <a:gd name="connsiteX30" fmla="*/ 14465260 w 31088584"/>
              <a:gd name="connsiteY30" fmla="*/ 757887 h 5220011"/>
              <a:gd name="connsiteX31" fmla="*/ 15825300 w 31088584"/>
              <a:gd name="connsiteY31" fmla="*/ 969448 h 5220011"/>
              <a:gd name="connsiteX32" fmla="*/ 16505313 w 31088584"/>
              <a:gd name="connsiteY32" fmla="*/ 636992 h 5220011"/>
              <a:gd name="connsiteX33" fmla="*/ 17208004 w 31088584"/>
              <a:gd name="connsiteY33" fmla="*/ 516097 h 5220011"/>
              <a:gd name="connsiteX34" fmla="*/ 17752021 w 31088584"/>
              <a:gd name="connsiteY34" fmla="*/ 606768 h 5220011"/>
              <a:gd name="connsiteX35" fmla="*/ 18409374 w 31088584"/>
              <a:gd name="connsiteY35" fmla="*/ 364983 h 5220011"/>
              <a:gd name="connsiteX36" fmla="*/ 18976059 w 31088584"/>
              <a:gd name="connsiteY36" fmla="*/ 455654 h 5220011"/>
              <a:gd name="connsiteX37" fmla="*/ 19565408 w 31088584"/>
              <a:gd name="connsiteY37" fmla="*/ 2303 h 5220011"/>
              <a:gd name="connsiteX38" fmla="*/ 20109428 w 31088584"/>
              <a:gd name="connsiteY38" fmla="*/ 546317 h 5220011"/>
              <a:gd name="connsiteX39" fmla="*/ 20472103 w 31088584"/>
              <a:gd name="connsiteY39" fmla="*/ 1211229 h 5220011"/>
              <a:gd name="connsiteX40" fmla="*/ 20834785 w 31088584"/>
              <a:gd name="connsiteY40" fmla="*/ 1029891 h 5220011"/>
              <a:gd name="connsiteX41" fmla="*/ 30431453 w 31088584"/>
              <a:gd name="connsiteY41" fmla="*/ 5214138 h 5220011"/>
              <a:gd name="connsiteX42" fmla="*/ 12049 w 31088584"/>
              <a:gd name="connsiteY42" fmla="*/ 5220013 h 5220011"/>
              <a:gd name="connsiteX43" fmla="*/ 2559 w 31088584"/>
              <a:gd name="connsiteY43" fmla="*/ 3792424 h 5220011"/>
              <a:gd name="connsiteX44" fmla="*/ 202583 w 31088584"/>
              <a:gd name="connsiteY44" fmla="*/ 3525724 h 5220011"/>
              <a:gd name="connsiteX45" fmla="*/ 458567 w 31088584"/>
              <a:gd name="connsiteY45" fmla="*/ 3611450 h 5220011"/>
              <a:gd name="connsiteX46" fmla="*/ 696691 w 31088584"/>
              <a:gd name="connsiteY46" fmla="*/ 3420950 h 5220011"/>
              <a:gd name="connsiteX47" fmla="*/ 896716 w 31088584"/>
              <a:gd name="connsiteY47" fmla="*/ 3287600 h 5220011"/>
              <a:gd name="connsiteX48" fmla="*/ 1039591 w 31088584"/>
              <a:gd name="connsiteY48" fmla="*/ 3011375 h 5220011"/>
              <a:gd name="connsiteX49" fmla="*/ 1411065 w 31088584"/>
              <a:gd name="connsiteY49" fmla="*/ 2878025 h 5220011"/>
              <a:gd name="connsiteX50" fmla="*/ 1685925 w 31088584"/>
              <a:gd name="connsiteY50" fmla="*/ 2811349 h 5220011"/>
              <a:gd name="connsiteX51" fmla="*/ 1856372 w 31088584"/>
              <a:gd name="connsiteY51" fmla="*/ 2588263 h 5220011"/>
              <a:gd name="connsiteX52" fmla="*/ 1976688 w 31088584"/>
              <a:gd name="connsiteY52" fmla="*/ 2632379 h 5220011"/>
              <a:gd name="connsiteX53" fmla="*/ 2096364 w 31088584"/>
              <a:gd name="connsiteY53" fmla="*/ 2476972 h 5220011"/>
              <a:gd name="connsiteX54" fmla="*/ 2345657 w 31088584"/>
              <a:gd name="connsiteY54" fmla="*/ 2479979 h 5220011"/>
              <a:gd name="connsiteX55" fmla="*/ 2480371 w 31088584"/>
              <a:gd name="connsiteY55" fmla="*/ 2628871 h 5220011"/>
              <a:gd name="connsiteX56" fmla="*/ 2674520 w 31088584"/>
              <a:gd name="connsiteY56" fmla="*/ 2576232 h 5220011"/>
              <a:gd name="connsiteX57" fmla="*/ 3007393 w 31088584"/>
              <a:gd name="connsiteY57" fmla="*/ 2544148 h 5220011"/>
              <a:gd name="connsiteX58" fmla="*/ 3316064 w 31088584"/>
              <a:gd name="connsiteY58" fmla="*/ 2554175 h 5220011"/>
              <a:gd name="connsiteX59" fmla="*/ 3380372 w 31088584"/>
              <a:gd name="connsiteY59" fmla="*/ 2407790 h 5220011"/>
              <a:gd name="connsiteX60" fmla="*/ 3510718 w 31088584"/>
              <a:gd name="connsiteY60" fmla="*/ 2314963 h 5220011"/>
              <a:gd name="connsiteX0" fmla="*/ 3510718 w 31088584"/>
              <a:gd name="connsiteY0" fmla="*/ 2314963 h 5220011"/>
              <a:gd name="connsiteX1" fmla="*/ 3834130 w 31088584"/>
              <a:gd name="connsiteY1" fmla="*/ 2124853 h 5220011"/>
              <a:gd name="connsiteX2" fmla="*/ 4068538 w 31088584"/>
              <a:gd name="connsiteY2" fmla="*/ 1879759 h 5220011"/>
              <a:gd name="connsiteX3" fmla="*/ 4447871 w 31088584"/>
              <a:gd name="connsiteY3" fmla="*/ 1929367 h 5220011"/>
              <a:gd name="connsiteX4" fmla="*/ 4932915 w 31088584"/>
              <a:gd name="connsiteY4" fmla="*/ 1735383 h 5220011"/>
              <a:gd name="connsiteX5" fmla="*/ 5055885 w 31088584"/>
              <a:gd name="connsiteY5" fmla="*/ 1744085 h 5220011"/>
              <a:gd name="connsiteX6" fmla="*/ 5262183 w 31088584"/>
              <a:gd name="connsiteY6" fmla="*/ 1452063 h 5220011"/>
              <a:gd name="connsiteX7" fmla="*/ 5527059 w 31088584"/>
              <a:gd name="connsiteY7" fmla="*/ 1877899 h 5220011"/>
              <a:gd name="connsiteX8" fmla="*/ 5685000 w 31088584"/>
              <a:gd name="connsiteY8" fmla="*/ 1313834 h 5220011"/>
              <a:gd name="connsiteX9" fmla="*/ 6111999 w 31088584"/>
              <a:gd name="connsiteY9" fmla="*/ 1040629 h 5220011"/>
              <a:gd name="connsiteX10" fmla="*/ 6234198 w 31088584"/>
              <a:gd name="connsiteY10" fmla="*/ 711668 h 5220011"/>
              <a:gd name="connsiteX11" fmla="*/ 6780318 w 31088584"/>
              <a:gd name="connsiteY11" fmla="*/ 865927 h 5220011"/>
              <a:gd name="connsiteX12" fmla="*/ 6991551 w 31088584"/>
              <a:gd name="connsiteY12" fmla="*/ 646621 h 5220011"/>
              <a:gd name="connsiteX13" fmla="*/ 7181354 w 31088584"/>
              <a:gd name="connsiteY13" fmla="*/ 571815 h 5220011"/>
              <a:gd name="connsiteX14" fmla="*/ 7486502 w 31088584"/>
              <a:gd name="connsiteY14" fmla="*/ 55848 h 5220011"/>
              <a:gd name="connsiteX15" fmla="*/ 7781108 w 31088584"/>
              <a:gd name="connsiteY15" fmla="*/ 168617 h 5220011"/>
              <a:gd name="connsiteX16" fmla="*/ 7901151 w 31088584"/>
              <a:gd name="connsiteY16" fmla="*/ 379293 h 5220011"/>
              <a:gd name="connsiteX17" fmla="*/ 8131660 w 31088584"/>
              <a:gd name="connsiteY17" fmla="*/ 649784 h 5220011"/>
              <a:gd name="connsiteX18" fmla="*/ 8253256 w 31088584"/>
              <a:gd name="connsiteY18" fmla="*/ 1075977 h 5220011"/>
              <a:gd name="connsiteX19" fmla="*/ 8413762 w 31088584"/>
              <a:gd name="connsiteY19" fmla="*/ 1247628 h 5220011"/>
              <a:gd name="connsiteX20" fmla="*/ 8595143 w 31088584"/>
              <a:gd name="connsiteY20" fmla="*/ 1505817 h 5220011"/>
              <a:gd name="connsiteX21" fmla="*/ 8706807 w 31088584"/>
              <a:gd name="connsiteY21" fmla="*/ 1539863 h 5220011"/>
              <a:gd name="connsiteX22" fmla="*/ 8790709 w 31088584"/>
              <a:gd name="connsiteY22" fmla="*/ 1670781 h 5220011"/>
              <a:gd name="connsiteX23" fmla="*/ 8960133 w 31088584"/>
              <a:gd name="connsiteY23" fmla="*/ 1574924 h 5220011"/>
              <a:gd name="connsiteX24" fmla="*/ 9298594 w 31088584"/>
              <a:gd name="connsiteY24" fmla="*/ 1505029 h 5220011"/>
              <a:gd name="connsiteX25" fmla="*/ 9997651 w 31088584"/>
              <a:gd name="connsiteY25" fmla="*/ 1444236 h 5220011"/>
              <a:gd name="connsiteX26" fmla="*/ 10436521 w 31088584"/>
              <a:gd name="connsiteY26" fmla="*/ 1197858 h 5220011"/>
              <a:gd name="connsiteX27" fmla="*/ 11441291 w 31088584"/>
              <a:gd name="connsiteY27" fmla="*/ 1675223 h 5220011"/>
              <a:gd name="connsiteX28" fmla="*/ 12457614 w 31088584"/>
              <a:gd name="connsiteY28" fmla="*/ 1336447 h 5220011"/>
              <a:gd name="connsiteX29" fmla="*/ 13277604 w 31088584"/>
              <a:gd name="connsiteY29" fmla="*/ 1151663 h 5220011"/>
              <a:gd name="connsiteX30" fmla="*/ 14465260 w 31088584"/>
              <a:gd name="connsiteY30" fmla="*/ 757887 h 5220011"/>
              <a:gd name="connsiteX31" fmla="*/ 15825300 w 31088584"/>
              <a:gd name="connsiteY31" fmla="*/ 969448 h 5220011"/>
              <a:gd name="connsiteX32" fmla="*/ 16505313 w 31088584"/>
              <a:gd name="connsiteY32" fmla="*/ 636992 h 5220011"/>
              <a:gd name="connsiteX33" fmla="*/ 17208004 w 31088584"/>
              <a:gd name="connsiteY33" fmla="*/ 516097 h 5220011"/>
              <a:gd name="connsiteX34" fmla="*/ 17752021 w 31088584"/>
              <a:gd name="connsiteY34" fmla="*/ 606768 h 5220011"/>
              <a:gd name="connsiteX35" fmla="*/ 18409374 w 31088584"/>
              <a:gd name="connsiteY35" fmla="*/ 364983 h 5220011"/>
              <a:gd name="connsiteX36" fmla="*/ 18976059 w 31088584"/>
              <a:gd name="connsiteY36" fmla="*/ 455654 h 5220011"/>
              <a:gd name="connsiteX37" fmla="*/ 19565408 w 31088584"/>
              <a:gd name="connsiteY37" fmla="*/ 2303 h 5220011"/>
              <a:gd name="connsiteX38" fmla="*/ 20109428 w 31088584"/>
              <a:gd name="connsiteY38" fmla="*/ 546317 h 5220011"/>
              <a:gd name="connsiteX39" fmla="*/ 20540110 w 31088584"/>
              <a:gd name="connsiteY39" fmla="*/ 334759 h 5220011"/>
              <a:gd name="connsiteX40" fmla="*/ 20834785 w 31088584"/>
              <a:gd name="connsiteY40" fmla="*/ 1029891 h 5220011"/>
              <a:gd name="connsiteX41" fmla="*/ 30431453 w 31088584"/>
              <a:gd name="connsiteY41" fmla="*/ 5214138 h 5220011"/>
              <a:gd name="connsiteX42" fmla="*/ 12049 w 31088584"/>
              <a:gd name="connsiteY42" fmla="*/ 5220013 h 5220011"/>
              <a:gd name="connsiteX43" fmla="*/ 2559 w 31088584"/>
              <a:gd name="connsiteY43" fmla="*/ 3792424 h 5220011"/>
              <a:gd name="connsiteX44" fmla="*/ 202583 w 31088584"/>
              <a:gd name="connsiteY44" fmla="*/ 3525724 h 5220011"/>
              <a:gd name="connsiteX45" fmla="*/ 458567 w 31088584"/>
              <a:gd name="connsiteY45" fmla="*/ 3611450 h 5220011"/>
              <a:gd name="connsiteX46" fmla="*/ 696691 w 31088584"/>
              <a:gd name="connsiteY46" fmla="*/ 3420950 h 5220011"/>
              <a:gd name="connsiteX47" fmla="*/ 896716 w 31088584"/>
              <a:gd name="connsiteY47" fmla="*/ 3287600 h 5220011"/>
              <a:gd name="connsiteX48" fmla="*/ 1039591 w 31088584"/>
              <a:gd name="connsiteY48" fmla="*/ 3011375 h 5220011"/>
              <a:gd name="connsiteX49" fmla="*/ 1411065 w 31088584"/>
              <a:gd name="connsiteY49" fmla="*/ 2878025 h 5220011"/>
              <a:gd name="connsiteX50" fmla="*/ 1685925 w 31088584"/>
              <a:gd name="connsiteY50" fmla="*/ 2811349 h 5220011"/>
              <a:gd name="connsiteX51" fmla="*/ 1856372 w 31088584"/>
              <a:gd name="connsiteY51" fmla="*/ 2588263 h 5220011"/>
              <a:gd name="connsiteX52" fmla="*/ 1976688 w 31088584"/>
              <a:gd name="connsiteY52" fmla="*/ 2632379 h 5220011"/>
              <a:gd name="connsiteX53" fmla="*/ 2096364 w 31088584"/>
              <a:gd name="connsiteY53" fmla="*/ 2476972 h 5220011"/>
              <a:gd name="connsiteX54" fmla="*/ 2345657 w 31088584"/>
              <a:gd name="connsiteY54" fmla="*/ 2479979 h 5220011"/>
              <a:gd name="connsiteX55" fmla="*/ 2480371 w 31088584"/>
              <a:gd name="connsiteY55" fmla="*/ 2628871 h 5220011"/>
              <a:gd name="connsiteX56" fmla="*/ 2674520 w 31088584"/>
              <a:gd name="connsiteY56" fmla="*/ 2576232 h 5220011"/>
              <a:gd name="connsiteX57" fmla="*/ 3007393 w 31088584"/>
              <a:gd name="connsiteY57" fmla="*/ 2544148 h 5220011"/>
              <a:gd name="connsiteX58" fmla="*/ 3316064 w 31088584"/>
              <a:gd name="connsiteY58" fmla="*/ 2554175 h 5220011"/>
              <a:gd name="connsiteX59" fmla="*/ 3380372 w 31088584"/>
              <a:gd name="connsiteY59" fmla="*/ 2407790 h 5220011"/>
              <a:gd name="connsiteX60" fmla="*/ 3510718 w 31088584"/>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540110 w 31127133"/>
              <a:gd name="connsiteY39" fmla="*/ 334759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562777 w 31127133"/>
              <a:gd name="connsiteY39" fmla="*/ 848549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46864"/>
              <a:gd name="connsiteY0" fmla="*/ 2314963 h 5220011"/>
              <a:gd name="connsiteX1" fmla="*/ 3834130 w 31146864"/>
              <a:gd name="connsiteY1" fmla="*/ 2124853 h 5220011"/>
              <a:gd name="connsiteX2" fmla="*/ 4068538 w 31146864"/>
              <a:gd name="connsiteY2" fmla="*/ 1879759 h 5220011"/>
              <a:gd name="connsiteX3" fmla="*/ 4447871 w 31146864"/>
              <a:gd name="connsiteY3" fmla="*/ 1929367 h 5220011"/>
              <a:gd name="connsiteX4" fmla="*/ 4932915 w 31146864"/>
              <a:gd name="connsiteY4" fmla="*/ 1735383 h 5220011"/>
              <a:gd name="connsiteX5" fmla="*/ 5055885 w 31146864"/>
              <a:gd name="connsiteY5" fmla="*/ 1744085 h 5220011"/>
              <a:gd name="connsiteX6" fmla="*/ 5262183 w 31146864"/>
              <a:gd name="connsiteY6" fmla="*/ 1452063 h 5220011"/>
              <a:gd name="connsiteX7" fmla="*/ 5527059 w 31146864"/>
              <a:gd name="connsiteY7" fmla="*/ 1877899 h 5220011"/>
              <a:gd name="connsiteX8" fmla="*/ 5685000 w 31146864"/>
              <a:gd name="connsiteY8" fmla="*/ 1313834 h 5220011"/>
              <a:gd name="connsiteX9" fmla="*/ 6111999 w 31146864"/>
              <a:gd name="connsiteY9" fmla="*/ 1040629 h 5220011"/>
              <a:gd name="connsiteX10" fmla="*/ 6234198 w 31146864"/>
              <a:gd name="connsiteY10" fmla="*/ 711668 h 5220011"/>
              <a:gd name="connsiteX11" fmla="*/ 6780318 w 31146864"/>
              <a:gd name="connsiteY11" fmla="*/ 865927 h 5220011"/>
              <a:gd name="connsiteX12" fmla="*/ 6991551 w 31146864"/>
              <a:gd name="connsiteY12" fmla="*/ 646621 h 5220011"/>
              <a:gd name="connsiteX13" fmla="*/ 7181354 w 31146864"/>
              <a:gd name="connsiteY13" fmla="*/ 571815 h 5220011"/>
              <a:gd name="connsiteX14" fmla="*/ 7486502 w 31146864"/>
              <a:gd name="connsiteY14" fmla="*/ 55848 h 5220011"/>
              <a:gd name="connsiteX15" fmla="*/ 7781108 w 31146864"/>
              <a:gd name="connsiteY15" fmla="*/ 168617 h 5220011"/>
              <a:gd name="connsiteX16" fmla="*/ 7901151 w 31146864"/>
              <a:gd name="connsiteY16" fmla="*/ 379293 h 5220011"/>
              <a:gd name="connsiteX17" fmla="*/ 8131660 w 31146864"/>
              <a:gd name="connsiteY17" fmla="*/ 649784 h 5220011"/>
              <a:gd name="connsiteX18" fmla="*/ 8253256 w 31146864"/>
              <a:gd name="connsiteY18" fmla="*/ 1075977 h 5220011"/>
              <a:gd name="connsiteX19" fmla="*/ 8413762 w 31146864"/>
              <a:gd name="connsiteY19" fmla="*/ 1247628 h 5220011"/>
              <a:gd name="connsiteX20" fmla="*/ 8595143 w 31146864"/>
              <a:gd name="connsiteY20" fmla="*/ 1505817 h 5220011"/>
              <a:gd name="connsiteX21" fmla="*/ 8706807 w 31146864"/>
              <a:gd name="connsiteY21" fmla="*/ 1539863 h 5220011"/>
              <a:gd name="connsiteX22" fmla="*/ 8790709 w 31146864"/>
              <a:gd name="connsiteY22" fmla="*/ 1670781 h 5220011"/>
              <a:gd name="connsiteX23" fmla="*/ 8960133 w 31146864"/>
              <a:gd name="connsiteY23" fmla="*/ 1574924 h 5220011"/>
              <a:gd name="connsiteX24" fmla="*/ 9298594 w 31146864"/>
              <a:gd name="connsiteY24" fmla="*/ 1505029 h 5220011"/>
              <a:gd name="connsiteX25" fmla="*/ 9997651 w 31146864"/>
              <a:gd name="connsiteY25" fmla="*/ 1444236 h 5220011"/>
              <a:gd name="connsiteX26" fmla="*/ 10436521 w 31146864"/>
              <a:gd name="connsiteY26" fmla="*/ 1197858 h 5220011"/>
              <a:gd name="connsiteX27" fmla="*/ 11441291 w 31146864"/>
              <a:gd name="connsiteY27" fmla="*/ 1675223 h 5220011"/>
              <a:gd name="connsiteX28" fmla="*/ 12457614 w 31146864"/>
              <a:gd name="connsiteY28" fmla="*/ 1336447 h 5220011"/>
              <a:gd name="connsiteX29" fmla="*/ 13277604 w 31146864"/>
              <a:gd name="connsiteY29" fmla="*/ 1151663 h 5220011"/>
              <a:gd name="connsiteX30" fmla="*/ 14465260 w 31146864"/>
              <a:gd name="connsiteY30" fmla="*/ 757887 h 5220011"/>
              <a:gd name="connsiteX31" fmla="*/ 15825300 w 31146864"/>
              <a:gd name="connsiteY31" fmla="*/ 969448 h 5220011"/>
              <a:gd name="connsiteX32" fmla="*/ 16505313 w 31146864"/>
              <a:gd name="connsiteY32" fmla="*/ 636992 h 5220011"/>
              <a:gd name="connsiteX33" fmla="*/ 17208004 w 31146864"/>
              <a:gd name="connsiteY33" fmla="*/ 516097 h 5220011"/>
              <a:gd name="connsiteX34" fmla="*/ 17752021 w 31146864"/>
              <a:gd name="connsiteY34" fmla="*/ 606768 h 5220011"/>
              <a:gd name="connsiteX35" fmla="*/ 18409374 w 31146864"/>
              <a:gd name="connsiteY35" fmla="*/ 364983 h 5220011"/>
              <a:gd name="connsiteX36" fmla="*/ 18976059 w 31146864"/>
              <a:gd name="connsiteY36" fmla="*/ 455654 h 5220011"/>
              <a:gd name="connsiteX37" fmla="*/ 19565408 w 31146864"/>
              <a:gd name="connsiteY37" fmla="*/ 2303 h 5220011"/>
              <a:gd name="connsiteX38" fmla="*/ 20109428 w 31146864"/>
              <a:gd name="connsiteY38" fmla="*/ 546317 h 5220011"/>
              <a:gd name="connsiteX39" fmla="*/ 20449445 w 31146864"/>
              <a:gd name="connsiteY39" fmla="*/ 999663 h 5220011"/>
              <a:gd name="connsiteX40" fmla="*/ 21968153 w 31146864"/>
              <a:gd name="connsiteY40" fmla="*/ 667220 h 5220011"/>
              <a:gd name="connsiteX41" fmla="*/ 30431453 w 31146864"/>
              <a:gd name="connsiteY41" fmla="*/ 5214138 h 5220011"/>
              <a:gd name="connsiteX42" fmla="*/ 12049 w 31146864"/>
              <a:gd name="connsiteY42" fmla="*/ 5220013 h 5220011"/>
              <a:gd name="connsiteX43" fmla="*/ 2559 w 31146864"/>
              <a:gd name="connsiteY43" fmla="*/ 3792424 h 5220011"/>
              <a:gd name="connsiteX44" fmla="*/ 202583 w 31146864"/>
              <a:gd name="connsiteY44" fmla="*/ 3525724 h 5220011"/>
              <a:gd name="connsiteX45" fmla="*/ 458567 w 31146864"/>
              <a:gd name="connsiteY45" fmla="*/ 3611450 h 5220011"/>
              <a:gd name="connsiteX46" fmla="*/ 696691 w 31146864"/>
              <a:gd name="connsiteY46" fmla="*/ 3420950 h 5220011"/>
              <a:gd name="connsiteX47" fmla="*/ 896716 w 31146864"/>
              <a:gd name="connsiteY47" fmla="*/ 3287600 h 5220011"/>
              <a:gd name="connsiteX48" fmla="*/ 1039591 w 31146864"/>
              <a:gd name="connsiteY48" fmla="*/ 3011375 h 5220011"/>
              <a:gd name="connsiteX49" fmla="*/ 1411065 w 31146864"/>
              <a:gd name="connsiteY49" fmla="*/ 2878025 h 5220011"/>
              <a:gd name="connsiteX50" fmla="*/ 1685925 w 31146864"/>
              <a:gd name="connsiteY50" fmla="*/ 2811349 h 5220011"/>
              <a:gd name="connsiteX51" fmla="*/ 1856372 w 31146864"/>
              <a:gd name="connsiteY51" fmla="*/ 2588263 h 5220011"/>
              <a:gd name="connsiteX52" fmla="*/ 1976688 w 31146864"/>
              <a:gd name="connsiteY52" fmla="*/ 2632379 h 5220011"/>
              <a:gd name="connsiteX53" fmla="*/ 2096364 w 31146864"/>
              <a:gd name="connsiteY53" fmla="*/ 2476972 h 5220011"/>
              <a:gd name="connsiteX54" fmla="*/ 2345657 w 31146864"/>
              <a:gd name="connsiteY54" fmla="*/ 2479979 h 5220011"/>
              <a:gd name="connsiteX55" fmla="*/ 2480371 w 31146864"/>
              <a:gd name="connsiteY55" fmla="*/ 2628871 h 5220011"/>
              <a:gd name="connsiteX56" fmla="*/ 2674520 w 31146864"/>
              <a:gd name="connsiteY56" fmla="*/ 2576232 h 5220011"/>
              <a:gd name="connsiteX57" fmla="*/ 3007393 w 31146864"/>
              <a:gd name="connsiteY57" fmla="*/ 2544148 h 5220011"/>
              <a:gd name="connsiteX58" fmla="*/ 3316064 w 31146864"/>
              <a:gd name="connsiteY58" fmla="*/ 2554175 h 5220011"/>
              <a:gd name="connsiteX59" fmla="*/ 3380372 w 31146864"/>
              <a:gd name="connsiteY59" fmla="*/ 2407790 h 5220011"/>
              <a:gd name="connsiteX60" fmla="*/ 3510718 w 31146864"/>
              <a:gd name="connsiteY60" fmla="*/ 2314963 h 5220011"/>
              <a:gd name="connsiteX0" fmla="*/ 3510718 w 31146864"/>
              <a:gd name="connsiteY0" fmla="*/ 2314963 h 5220011"/>
              <a:gd name="connsiteX1" fmla="*/ 3834130 w 31146864"/>
              <a:gd name="connsiteY1" fmla="*/ 2124853 h 5220011"/>
              <a:gd name="connsiteX2" fmla="*/ 4068538 w 31146864"/>
              <a:gd name="connsiteY2" fmla="*/ 1879759 h 5220011"/>
              <a:gd name="connsiteX3" fmla="*/ 4447871 w 31146864"/>
              <a:gd name="connsiteY3" fmla="*/ 1929367 h 5220011"/>
              <a:gd name="connsiteX4" fmla="*/ 4932915 w 31146864"/>
              <a:gd name="connsiteY4" fmla="*/ 1735383 h 5220011"/>
              <a:gd name="connsiteX5" fmla="*/ 5055885 w 31146864"/>
              <a:gd name="connsiteY5" fmla="*/ 1744085 h 5220011"/>
              <a:gd name="connsiteX6" fmla="*/ 5262183 w 31146864"/>
              <a:gd name="connsiteY6" fmla="*/ 1452063 h 5220011"/>
              <a:gd name="connsiteX7" fmla="*/ 5527059 w 31146864"/>
              <a:gd name="connsiteY7" fmla="*/ 1877899 h 5220011"/>
              <a:gd name="connsiteX8" fmla="*/ 5685000 w 31146864"/>
              <a:gd name="connsiteY8" fmla="*/ 1313834 h 5220011"/>
              <a:gd name="connsiteX9" fmla="*/ 6111999 w 31146864"/>
              <a:gd name="connsiteY9" fmla="*/ 1040629 h 5220011"/>
              <a:gd name="connsiteX10" fmla="*/ 6234198 w 31146864"/>
              <a:gd name="connsiteY10" fmla="*/ 711668 h 5220011"/>
              <a:gd name="connsiteX11" fmla="*/ 6780318 w 31146864"/>
              <a:gd name="connsiteY11" fmla="*/ 865927 h 5220011"/>
              <a:gd name="connsiteX12" fmla="*/ 6991551 w 31146864"/>
              <a:gd name="connsiteY12" fmla="*/ 646621 h 5220011"/>
              <a:gd name="connsiteX13" fmla="*/ 7181354 w 31146864"/>
              <a:gd name="connsiteY13" fmla="*/ 571815 h 5220011"/>
              <a:gd name="connsiteX14" fmla="*/ 7486502 w 31146864"/>
              <a:gd name="connsiteY14" fmla="*/ 55848 h 5220011"/>
              <a:gd name="connsiteX15" fmla="*/ 7781108 w 31146864"/>
              <a:gd name="connsiteY15" fmla="*/ 168617 h 5220011"/>
              <a:gd name="connsiteX16" fmla="*/ 7901151 w 31146864"/>
              <a:gd name="connsiteY16" fmla="*/ 379293 h 5220011"/>
              <a:gd name="connsiteX17" fmla="*/ 8131660 w 31146864"/>
              <a:gd name="connsiteY17" fmla="*/ 649784 h 5220011"/>
              <a:gd name="connsiteX18" fmla="*/ 8253256 w 31146864"/>
              <a:gd name="connsiteY18" fmla="*/ 1075977 h 5220011"/>
              <a:gd name="connsiteX19" fmla="*/ 8413762 w 31146864"/>
              <a:gd name="connsiteY19" fmla="*/ 1247628 h 5220011"/>
              <a:gd name="connsiteX20" fmla="*/ 8595143 w 31146864"/>
              <a:gd name="connsiteY20" fmla="*/ 1505817 h 5220011"/>
              <a:gd name="connsiteX21" fmla="*/ 8706807 w 31146864"/>
              <a:gd name="connsiteY21" fmla="*/ 1539863 h 5220011"/>
              <a:gd name="connsiteX22" fmla="*/ 8790709 w 31146864"/>
              <a:gd name="connsiteY22" fmla="*/ 1670781 h 5220011"/>
              <a:gd name="connsiteX23" fmla="*/ 8960133 w 31146864"/>
              <a:gd name="connsiteY23" fmla="*/ 1574924 h 5220011"/>
              <a:gd name="connsiteX24" fmla="*/ 9298594 w 31146864"/>
              <a:gd name="connsiteY24" fmla="*/ 1505029 h 5220011"/>
              <a:gd name="connsiteX25" fmla="*/ 9997651 w 31146864"/>
              <a:gd name="connsiteY25" fmla="*/ 1444236 h 5220011"/>
              <a:gd name="connsiteX26" fmla="*/ 10436521 w 31146864"/>
              <a:gd name="connsiteY26" fmla="*/ 1197858 h 5220011"/>
              <a:gd name="connsiteX27" fmla="*/ 11441291 w 31146864"/>
              <a:gd name="connsiteY27" fmla="*/ 1675223 h 5220011"/>
              <a:gd name="connsiteX28" fmla="*/ 12457614 w 31146864"/>
              <a:gd name="connsiteY28" fmla="*/ 1336447 h 5220011"/>
              <a:gd name="connsiteX29" fmla="*/ 13277604 w 31146864"/>
              <a:gd name="connsiteY29" fmla="*/ 1151663 h 5220011"/>
              <a:gd name="connsiteX30" fmla="*/ 14465260 w 31146864"/>
              <a:gd name="connsiteY30" fmla="*/ 757887 h 5220011"/>
              <a:gd name="connsiteX31" fmla="*/ 15825300 w 31146864"/>
              <a:gd name="connsiteY31" fmla="*/ 969448 h 5220011"/>
              <a:gd name="connsiteX32" fmla="*/ 16505313 w 31146864"/>
              <a:gd name="connsiteY32" fmla="*/ 636992 h 5220011"/>
              <a:gd name="connsiteX33" fmla="*/ 17208004 w 31146864"/>
              <a:gd name="connsiteY33" fmla="*/ 516097 h 5220011"/>
              <a:gd name="connsiteX34" fmla="*/ 17752021 w 31146864"/>
              <a:gd name="connsiteY34" fmla="*/ 606768 h 5220011"/>
              <a:gd name="connsiteX35" fmla="*/ 18409374 w 31146864"/>
              <a:gd name="connsiteY35" fmla="*/ 364983 h 5220011"/>
              <a:gd name="connsiteX36" fmla="*/ 18976059 w 31146864"/>
              <a:gd name="connsiteY36" fmla="*/ 455654 h 5220011"/>
              <a:gd name="connsiteX37" fmla="*/ 19565408 w 31146864"/>
              <a:gd name="connsiteY37" fmla="*/ 2303 h 5220011"/>
              <a:gd name="connsiteX38" fmla="*/ 20109428 w 31146864"/>
              <a:gd name="connsiteY38" fmla="*/ 546317 h 5220011"/>
              <a:gd name="connsiteX39" fmla="*/ 20449445 w 31146864"/>
              <a:gd name="connsiteY39" fmla="*/ 999663 h 5220011"/>
              <a:gd name="connsiteX40" fmla="*/ 21968153 w 31146864"/>
              <a:gd name="connsiteY40" fmla="*/ 667220 h 5220011"/>
              <a:gd name="connsiteX41" fmla="*/ 30431453 w 31146864"/>
              <a:gd name="connsiteY41" fmla="*/ 5214138 h 5220011"/>
              <a:gd name="connsiteX42" fmla="*/ 12049 w 31146864"/>
              <a:gd name="connsiteY42" fmla="*/ 5220013 h 5220011"/>
              <a:gd name="connsiteX43" fmla="*/ 2559 w 31146864"/>
              <a:gd name="connsiteY43" fmla="*/ 3792424 h 5220011"/>
              <a:gd name="connsiteX44" fmla="*/ 202583 w 31146864"/>
              <a:gd name="connsiteY44" fmla="*/ 3525724 h 5220011"/>
              <a:gd name="connsiteX45" fmla="*/ 458567 w 31146864"/>
              <a:gd name="connsiteY45" fmla="*/ 3611450 h 5220011"/>
              <a:gd name="connsiteX46" fmla="*/ 696691 w 31146864"/>
              <a:gd name="connsiteY46" fmla="*/ 3420950 h 5220011"/>
              <a:gd name="connsiteX47" fmla="*/ 896716 w 31146864"/>
              <a:gd name="connsiteY47" fmla="*/ 3287600 h 5220011"/>
              <a:gd name="connsiteX48" fmla="*/ 1039591 w 31146864"/>
              <a:gd name="connsiteY48" fmla="*/ 3011375 h 5220011"/>
              <a:gd name="connsiteX49" fmla="*/ 1411065 w 31146864"/>
              <a:gd name="connsiteY49" fmla="*/ 2878025 h 5220011"/>
              <a:gd name="connsiteX50" fmla="*/ 1685925 w 31146864"/>
              <a:gd name="connsiteY50" fmla="*/ 2811349 h 5220011"/>
              <a:gd name="connsiteX51" fmla="*/ 1856372 w 31146864"/>
              <a:gd name="connsiteY51" fmla="*/ 2588263 h 5220011"/>
              <a:gd name="connsiteX52" fmla="*/ 1976688 w 31146864"/>
              <a:gd name="connsiteY52" fmla="*/ 2632379 h 5220011"/>
              <a:gd name="connsiteX53" fmla="*/ 2096364 w 31146864"/>
              <a:gd name="connsiteY53" fmla="*/ 2476972 h 5220011"/>
              <a:gd name="connsiteX54" fmla="*/ 2345657 w 31146864"/>
              <a:gd name="connsiteY54" fmla="*/ 2479979 h 5220011"/>
              <a:gd name="connsiteX55" fmla="*/ 2480371 w 31146864"/>
              <a:gd name="connsiteY55" fmla="*/ 2628871 h 5220011"/>
              <a:gd name="connsiteX56" fmla="*/ 2674520 w 31146864"/>
              <a:gd name="connsiteY56" fmla="*/ 2576232 h 5220011"/>
              <a:gd name="connsiteX57" fmla="*/ 3007393 w 31146864"/>
              <a:gd name="connsiteY57" fmla="*/ 2544148 h 5220011"/>
              <a:gd name="connsiteX58" fmla="*/ 3316064 w 31146864"/>
              <a:gd name="connsiteY58" fmla="*/ 2554175 h 5220011"/>
              <a:gd name="connsiteX59" fmla="*/ 3380372 w 31146864"/>
              <a:gd name="connsiteY59" fmla="*/ 2407790 h 5220011"/>
              <a:gd name="connsiteX60" fmla="*/ 3510718 w 31146864"/>
              <a:gd name="connsiteY60" fmla="*/ 2314963 h 5220011"/>
              <a:gd name="connsiteX0" fmla="*/ 3510718 w 31103933"/>
              <a:gd name="connsiteY0" fmla="*/ 2314963 h 5220011"/>
              <a:gd name="connsiteX1" fmla="*/ 3834130 w 31103933"/>
              <a:gd name="connsiteY1" fmla="*/ 2124853 h 5220011"/>
              <a:gd name="connsiteX2" fmla="*/ 4068538 w 31103933"/>
              <a:gd name="connsiteY2" fmla="*/ 1879759 h 5220011"/>
              <a:gd name="connsiteX3" fmla="*/ 4447871 w 31103933"/>
              <a:gd name="connsiteY3" fmla="*/ 1929367 h 5220011"/>
              <a:gd name="connsiteX4" fmla="*/ 4932915 w 31103933"/>
              <a:gd name="connsiteY4" fmla="*/ 1735383 h 5220011"/>
              <a:gd name="connsiteX5" fmla="*/ 5055885 w 31103933"/>
              <a:gd name="connsiteY5" fmla="*/ 1744085 h 5220011"/>
              <a:gd name="connsiteX6" fmla="*/ 5262183 w 31103933"/>
              <a:gd name="connsiteY6" fmla="*/ 1452063 h 5220011"/>
              <a:gd name="connsiteX7" fmla="*/ 5527059 w 31103933"/>
              <a:gd name="connsiteY7" fmla="*/ 1877899 h 5220011"/>
              <a:gd name="connsiteX8" fmla="*/ 5685000 w 31103933"/>
              <a:gd name="connsiteY8" fmla="*/ 1313834 h 5220011"/>
              <a:gd name="connsiteX9" fmla="*/ 6111999 w 31103933"/>
              <a:gd name="connsiteY9" fmla="*/ 1040629 h 5220011"/>
              <a:gd name="connsiteX10" fmla="*/ 6234198 w 31103933"/>
              <a:gd name="connsiteY10" fmla="*/ 711668 h 5220011"/>
              <a:gd name="connsiteX11" fmla="*/ 6780318 w 31103933"/>
              <a:gd name="connsiteY11" fmla="*/ 865927 h 5220011"/>
              <a:gd name="connsiteX12" fmla="*/ 6991551 w 31103933"/>
              <a:gd name="connsiteY12" fmla="*/ 646621 h 5220011"/>
              <a:gd name="connsiteX13" fmla="*/ 7181354 w 31103933"/>
              <a:gd name="connsiteY13" fmla="*/ 571815 h 5220011"/>
              <a:gd name="connsiteX14" fmla="*/ 7486502 w 31103933"/>
              <a:gd name="connsiteY14" fmla="*/ 55848 h 5220011"/>
              <a:gd name="connsiteX15" fmla="*/ 7781108 w 31103933"/>
              <a:gd name="connsiteY15" fmla="*/ 168617 h 5220011"/>
              <a:gd name="connsiteX16" fmla="*/ 7901151 w 31103933"/>
              <a:gd name="connsiteY16" fmla="*/ 379293 h 5220011"/>
              <a:gd name="connsiteX17" fmla="*/ 8131660 w 31103933"/>
              <a:gd name="connsiteY17" fmla="*/ 649784 h 5220011"/>
              <a:gd name="connsiteX18" fmla="*/ 8253256 w 31103933"/>
              <a:gd name="connsiteY18" fmla="*/ 1075977 h 5220011"/>
              <a:gd name="connsiteX19" fmla="*/ 8413762 w 31103933"/>
              <a:gd name="connsiteY19" fmla="*/ 1247628 h 5220011"/>
              <a:gd name="connsiteX20" fmla="*/ 8595143 w 31103933"/>
              <a:gd name="connsiteY20" fmla="*/ 1505817 h 5220011"/>
              <a:gd name="connsiteX21" fmla="*/ 8706807 w 31103933"/>
              <a:gd name="connsiteY21" fmla="*/ 1539863 h 5220011"/>
              <a:gd name="connsiteX22" fmla="*/ 8790709 w 31103933"/>
              <a:gd name="connsiteY22" fmla="*/ 1670781 h 5220011"/>
              <a:gd name="connsiteX23" fmla="*/ 8960133 w 31103933"/>
              <a:gd name="connsiteY23" fmla="*/ 1574924 h 5220011"/>
              <a:gd name="connsiteX24" fmla="*/ 9298594 w 31103933"/>
              <a:gd name="connsiteY24" fmla="*/ 1505029 h 5220011"/>
              <a:gd name="connsiteX25" fmla="*/ 9997651 w 31103933"/>
              <a:gd name="connsiteY25" fmla="*/ 1444236 h 5220011"/>
              <a:gd name="connsiteX26" fmla="*/ 10436521 w 31103933"/>
              <a:gd name="connsiteY26" fmla="*/ 1197858 h 5220011"/>
              <a:gd name="connsiteX27" fmla="*/ 11441291 w 31103933"/>
              <a:gd name="connsiteY27" fmla="*/ 1675223 h 5220011"/>
              <a:gd name="connsiteX28" fmla="*/ 12457614 w 31103933"/>
              <a:gd name="connsiteY28" fmla="*/ 1336447 h 5220011"/>
              <a:gd name="connsiteX29" fmla="*/ 13277604 w 31103933"/>
              <a:gd name="connsiteY29" fmla="*/ 1151663 h 5220011"/>
              <a:gd name="connsiteX30" fmla="*/ 14465260 w 31103933"/>
              <a:gd name="connsiteY30" fmla="*/ 757887 h 5220011"/>
              <a:gd name="connsiteX31" fmla="*/ 15825300 w 31103933"/>
              <a:gd name="connsiteY31" fmla="*/ 969448 h 5220011"/>
              <a:gd name="connsiteX32" fmla="*/ 16505313 w 31103933"/>
              <a:gd name="connsiteY32" fmla="*/ 636992 h 5220011"/>
              <a:gd name="connsiteX33" fmla="*/ 17208004 w 31103933"/>
              <a:gd name="connsiteY33" fmla="*/ 516097 h 5220011"/>
              <a:gd name="connsiteX34" fmla="*/ 17752021 w 31103933"/>
              <a:gd name="connsiteY34" fmla="*/ 606768 h 5220011"/>
              <a:gd name="connsiteX35" fmla="*/ 18409374 w 31103933"/>
              <a:gd name="connsiteY35" fmla="*/ 364983 h 5220011"/>
              <a:gd name="connsiteX36" fmla="*/ 18976059 w 31103933"/>
              <a:gd name="connsiteY36" fmla="*/ 455654 h 5220011"/>
              <a:gd name="connsiteX37" fmla="*/ 19565408 w 31103933"/>
              <a:gd name="connsiteY37" fmla="*/ 2303 h 5220011"/>
              <a:gd name="connsiteX38" fmla="*/ 20109428 w 31103933"/>
              <a:gd name="connsiteY38" fmla="*/ 546317 h 5220011"/>
              <a:gd name="connsiteX39" fmla="*/ 20449445 w 31103933"/>
              <a:gd name="connsiteY39" fmla="*/ 999663 h 5220011"/>
              <a:gd name="connsiteX40" fmla="*/ 21152130 w 31103933"/>
              <a:gd name="connsiteY40" fmla="*/ 516106 h 5220011"/>
              <a:gd name="connsiteX41" fmla="*/ 30431453 w 31103933"/>
              <a:gd name="connsiteY41" fmla="*/ 5214138 h 5220011"/>
              <a:gd name="connsiteX42" fmla="*/ 12049 w 31103933"/>
              <a:gd name="connsiteY42" fmla="*/ 5220013 h 5220011"/>
              <a:gd name="connsiteX43" fmla="*/ 2559 w 31103933"/>
              <a:gd name="connsiteY43" fmla="*/ 3792424 h 5220011"/>
              <a:gd name="connsiteX44" fmla="*/ 202583 w 31103933"/>
              <a:gd name="connsiteY44" fmla="*/ 3525724 h 5220011"/>
              <a:gd name="connsiteX45" fmla="*/ 458567 w 31103933"/>
              <a:gd name="connsiteY45" fmla="*/ 3611450 h 5220011"/>
              <a:gd name="connsiteX46" fmla="*/ 696691 w 31103933"/>
              <a:gd name="connsiteY46" fmla="*/ 3420950 h 5220011"/>
              <a:gd name="connsiteX47" fmla="*/ 896716 w 31103933"/>
              <a:gd name="connsiteY47" fmla="*/ 3287600 h 5220011"/>
              <a:gd name="connsiteX48" fmla="*/ 1039591 w 31103933"/>
              <a:gd name="connsiteY48" fmla="*/ 3011375 h 5220011"/>
              <a:gd name="connsiteX49" fmla="*/ 1411065 w 31103933"/>
              <a:gd name="connsiteY49" fmla="*/ 2878025 h 5220011"/>
              <a:gd name="connsiteX50" fmla="*/ 1685925 w 31103933"/>
              <a:gd name="connsiteY50" fmla="*/ 2811349 h 5220011"/>
              <a:gd name="connsiteX51" fmla="*/ 1856372 w 31103933"/>
              <a:gd name="connsiteY51" fmla="*/ 2588263 h 5220011"/>
              <a:gd name="connsiteX52" fmla="*/ 1976688 w 31103933"/>
              <a:gd name="connsiteY52" fmla="*/ 2632379 h 5220011"/>
              <a:gd name="connsiteX53" fmla="*/ 2096364 w 31103933"/>
              <a:gd name="connsiteY53" fmla="*/ 2476972 h 5220011"/>
              <a:gd name="connsiteX54" fmla="*/ 2345657 w 31103933"/>
              <a:gd name="connsiteY54" fmla="*/ 2479979 h 5220011"/>
              <a:gd name="connsiteX55" fmla="*/ 2480371 w 31103933"/>
              <a:gd name="connsiteY55" fmla="*/ 2628871 h 5220011"/>
              <a:gd name="connsiteX56" fmla="*/ 2674520 w 31103933"/>
              <a:gd name="connsiteY56" fmla="*/ 2576232 h 5220011"/>
              <a:gd name="connsiteX57" fmla="*/ 3007393 w 31103933"/>
              <a:gd name="connsiteY57" fmla="*/ 2544148 h 5220011"/>
              <a:gd name="connsiteX58" fmla="*/ 3316064 w 31103933"/>
              <a:gd name="connsiteY58" fmla="*/ 2554175 h 5220011"/>
              <a:gd name="connsiteX59" fmla="*/ 3380372 w 31103933"/>
              <a:gd name="connsiteY59" fmla="*/ 2407790 h 5220011"/>
              <a:gd name="connsiteX60" fmla="*/ 3510718 w 31103933"/>
              <a:gd name="connsiteY60" fmla="*/ 2314963 h 5220011"/>
              <a:gd name="connsiteX0" fmla="*/ 3510718 w 31191312"/>
              <a:gd name="connsiteY0" fmla="*/ 2314963 h 5220011"/>
              <a:gd name="connsiteX1" fmla="*/ 3834130 w 31191312"/>
              <a:gd name="connsiteY1" fmla="*/ 2124853 h 5220011"/>
              <a:gd name="connsiteX2" fmla="*/ 4068538 w 31191312"/>
              <a:gd name="connsiteY2" fmla="*/ 1879759 h 5220011"/>
              <a:gd name="connsiteX3" fmla="*/ 4447871 w 31191312"/>
              <a:gd name="connsiteY3" fmla="*/ 1929367 h 5220011"/>
              <a:gd name="connsiteX4" fmla="*/ 4932915 w 31191312"/>
              <a:gd name="connsiteY4" fmla="*/ 1735383 h 5220011"/>
              <a:gd name="connsiteX5" fmla="*/ 5055885 w 31191312"/>
              <a:gd name="connsiteY5" fmla="*/ 1744085 h 5220011"/>
              <a:gd name="connsiteX6" fmla="*/ 5262183 w 31191312"/>
              <a:gd name="connsiteY6" fmla="*/ 1452063 h 5220011"/>
              <a:gd name="connsiteX7" fmla="*/ 5527059 w 31191312"/>
              <a:gd name="connsiteY7" fmla="*/ 1877899 h 5220011"/>
              <a:gd name="connsiteX8" fmla="*/ 5685000 w 31191312"/>
              <a:gd name="connsiteY8" fmla="*/ 1313834 h 5220011"/>
              <a:gd name="connsiteX9" fmla="*/ 6111999 w 31191312"/>
              <a:gd name="connsiteY9" fmla="*/ 1040629 h 5220011"/>
              <a:gd name="connsiteX10" fmla="*/ 6234198 w 31191312"/>
              <a:gd name="connsiteY10" fmla="*/ 711668 h 5220011"/>
              <a:gd name="connsiteX11" fmla="*/ 6780318 w 31191312"/>
              <a:gd name="connsiteY11" fmla="*/ 865927 h 5220011"/>
              <a:gd name="connsiteX12" fmla="*/ 6991551 w 31191312"/>
              <a:gd name="connsiteY12" fmla="*/ 646621 h 5220011"/>
              <a:gd name="connsiteX13" fmla="*/ 7181354 w 31191312"/>
              <a:gd name="connsiteY13" fmla="*/ 571815 h 5220011"/>
              <a:gd name="connsiteX14" fmla="*/ 7486502 w 31191312"/>
              <a:gd name="connsiteY14" fmla="*/ 55848 h 5220011"/>
              <a:gd name="connsiteX15" fmla="*/ 7781108 w 31191312"/>
              <a:gd name="connsiteY15" fmla="*/ 168617 h 5220011"/>
              <a:gd name="connsiteX16" fmla="*/ 7901151 w 31191312"/>
              <a:gd name="connsiteY16" fmla="*/ 379293 h 5220011"/>
              <a:gd name="connsiteX17" fmla="*/ 8131660 w 31191312"/>
              <a:gd name="connsiteY17" fmla="*/ 649784 h 5220011"/>
              <a:gd name="connsiteX18" fmla="*/ 8253256 w 31191312"/>
              <a:gd name="connsiteY18" fmla="*/ 1075977 h 5220011"/>
              <a:gd name="connsiteX19" fmla="*/ 8413762 w 31191312"/>
              <a:gd name="connsiteY19" fmla="*/ 1247628 h 5220011"/>
              <a:gd name="connsiteX20" fmla="*/ 8595143 w 31191312"/>
              <a:gd name="connsiteY20" fmla="*/ 1505817 h 5220011"/>
              <a:gd name="connsiteX21" fmla="*/ 8706807 w 31191312"/>
              <a:gd name="connsiteY21" fmla="*/ 1539863 h 5220011"/>
              <a:gd name="connsiteX22" fmla="*/ 8790709 w 31191312"/>
              <a:gd name="connsiteY22" fmla="*/ 1670781 h 5220011"/>
              <a:gd name="connsiteX23" fmla="*/ 8960133 w 31191312"/>
              <a:gd name="connsiteY23" fmla="*/ 1574924 h 5220011"/>
              <a:gd name="connsiteX24" fmla="*/ 9298594 w 31191312"/>
              <a:gd name="connsiteY24" fmla="*/ 1505029 h 5220011"/>
              <a:gd name="connsiteX25" fmla="*/ 9997651 w 31191312"/>
              <a:gd name="connsiteY25" fmla="*/ 1444236 h 5220011"/>
              <a:gd name="connsiteX26" fmla="*/ 10436521 w 31191312"/>
              <a:gd name="connsiteY26" fmla="*/ 1197858 h 5220011"/>
              <a:gd name="connsiteX27" fmla="*/ 11441291 w 31191312"/>
              <a:gd name="connsiteY27" fmla="*/ 1675223 h 5220011"/>
              <a:gd name="connsiteX28" fmla="*/ 12457614 w 31191312"/>
              <a:gd name="connsiteY28" fmla="*/ 1336447 h 5220011"/>
              <a:gd name="connsiteX29" fmla="*/ 13277604 w 31191312"/>
              <a:gd name="connsiteY29" fmla="*/ 1151663 h 5220011"/>
              <a:gd name="connsiteX30" fmla="*/ 14465260 w 31191312"/>
              <a:gd name="connsiteY30" fmla="*/ 757887 h 5220011"/>
              <a:gd name="connsiteX31" fmla="*/ 15825300 w 31191312"/>
              <a:gd name="connsiteY31" fmla="*/ 969448 h 5220011"/>
              <a:gd name="connsiteX32" fmla="*/ 16505313 w 31191312"/>
              <a:gd name="connsiteY32" fmla="*/ 636992 h 5220011"/>
              <a:gd name="connsiteX33" fmla="*/ 17208004 w 31191312"/>
              <a:gd name="connsiteY33" fmla="*/ 516097 h 5220011"/>
              <a:gd name="connsiteX34" fmla="*/ 17752021 w 31191312"/>
              <a:gd name="connsiteY34" fmla="*/ 606768 h 5220011"/>
              <a:gd name="connsiteX35" fmla="*/ 18409374 w 31191312"/>
              <a:gd name="connsiteY35" fmla="*/ 364983 h 5220011"/>
              <a:gd name="connsiteX36" fmla="*/ 18976059 w 31191312"/>
              <a:gd name="connsiteY36" fmla="*/ 455654 h 5220011"/>
              <a:gd name="connsiteX37" fmla="*/ 19565408 w 31191312"/>
              <a:gd name="connsiteY37" fmla="*/ 2303 h 5220011"/>
              <a:gd name="connsiteX38" fmla="*/ 20109428 w 31191312"/>
              <a:gd name="connsiteY38" fmla="*/ 546317 h 5220011"/>
              <a:gd name="connsiteX39" fmla="*/ 20449445 w 31191312"/>
              <a:gd name="connsiteY39" fmla="*/ 999663 h 5220011"/>
              <a:gd name="connsiteX40" fmla="*/ 21152130 w 31191312"/>
              <a:gd name="connsiteY40" fmla="*/ 516106 h 5220011"/>
              <a:gd name="connsiteX41" fmla="*/ 21922817 w 31191312"/>
              <a:gd name="connsiteY41" fmla="*/ 788102 h 5220011"/>
              <a:gd name="connsiteX42" fmla="*/ 30431453 w 31191312"/>
              <a:gd name="connsiteY42" fmla="*/ 5214138 h 5220011"/>
              <a:gd name="connsiteX43" fmla="*/ 12049 w 31191312"/>
              <a:gd name="connsiteY43" fmla="*/ 5220013 h 5220011"/>
              <a:gd name="connsiteX44" fmla="*/ 2559 w 31191312"/>
              <a:gd name="connsiteY44" fmla="*/ 3792424 h 5220011"/>
              <a:gd name="connsiteX45" fmla="*/ 202583 w 31191312"/>
              <a:gd name="connsiteY45" fmla="*/ 3525724 h 5220011"/>
              <a:gd name="connsiteX46" fmla="*/ 458567 w 31191312"/>
              <a:gd name="connsiteY46" fmla="*/ 3611450 h 5220011"/>
              <a:gd name="connsiteX47" fmla="*/ 696691 w 31191312"/>
              <a:gd name="connsiteY47" fmla="*/ 3420950 h 5220011"/>
              <a:gd name="connsiteX48" fmla="*/ 896716 w 31191312"/>
              <a:gd name="connsiteY48" fmla="*/ 3287600 h 5220011"/>
              <a:gd name="connsiteX49" fmla="*/ 1039591 w 31191312"/>
              <a:gd name="connsiteY49" fmla="*/ 3011375 h 5220011"/>
              <a:gd name="connsiteX50" fmla="*/ 1411065 w 31191312"/>
              <a:gd name="connsiteY50" fmla="*/ 2878025 h 5220011"/>
              <a:gd name="connsiteX51" fmla="*/ 1685925 w 31191312"/>
              <a:gd name="connsiteY51" fmla="*/ 2811349 h 5220011"/>
              <a:gd name="connsiteX52" fmla="*/ 1856372 w 31191312"/>
              <a:gd name="connsiteY52" fmla="*/ 2588263 h 5220011"/>
              <a:gd name="connsiteX53" fmla="*/ 1976688 w 31191312"/>
              <a:gd name="connsiteY53" fmla="*/ 2632379 h 5220011"/>
              <a:gd name="connsiteX54" fmla="*/ 2096364 w 31191312"/>
              <a:gd name="connsiteY54" fmla="*/ 2476972 h 5220011"/>
              <a:gd name="connsiteX55" fmla="*/ 2345657 w 31191312"/>
              <a:gd name="connsiteY55" fmla="*/ 2479979 h 5220011"/>
              <a:gd name="connsiteX56" fmla="*/ 2480371 w 31191312"/>
              <a:gd name="connsiteY56" fmla="*/ 2628871 h 5220011"/>
              <a:gd name="connsiteX57" fmla="*/ 2674520 w 31191312"/>
              <a:gd name="connsiteY57" fmla="*/ 2576232 h 5220011"/>
              <a:gd name="connsiteX58" fmla="*/ 3007393 w 31191312"/>
              <a:gd name="connsiteY58" fmla="*/ 2544148 h 5220011"/>
              <a:gd name="connsiteX59" fmla="*/ 3316064 w 31191312"/>
              <a:gd name="connsiteY59" fmla="*/ 2554175 h 5220011"/>
              <a:gd name="connsiteX60" fmla="*/ 3380372 w 31191312"/>
              <a:gd name="connsiteY60" fmla="*/ 2407790 h 5220011"/>
              <a:gd name="connsiteX61" fmla="*/ 3510718 w 31191312"/>
              <a:gd name="connsiteY61" fmla="*/ 2314963 h 5220011"/>
              <a:gd name="connsiteX0" fmla="*/ 3510718 w 31191312"/>
              <a:gd name="connsiteY0" fmla="*/ 2314963 h 5220011"/>
              <a:gd name="connsiteX1" fmla="*/ 3834130 w 31191312"/>
              <a:gd name="connsiteY1" fmla="*/ 2124853 h 5220011"/>
              <a:gd name="connsiteX2" fmla="*/ 4068538 w 31191312"/>
              <a:gd name="connsiteY2" fmla="*/ 1879759 h 5220011"/>
              <a:gd name="connsiteX3" fmla="*/ 4447871 w 31191312"/>
              <a:gd name="connsiteY3" fmla="*/ 1929367 h 5220011"/>
              <a:gd name="connsiteX4" fmla="*/ 4932915 w 31191312"/>
              <a:gd name="connsiteY4" fmla="*/ 1735383 h 5220011"/>
              <a:gd name="connsiteX5" fmla="*/ 5055885 w 31191312"/>
              <a:gd name="connsiteY5" fmla="*/ 1744085 h 5220011"/>
              <a:gd name="connsiteX6" fmla="*/ 5262183 w 31191312"/>
              <a:gd name="connsiteY6" fmla="*/ 1452063 h 5220011"/>
              <a:gd name="connsiteX7" fmla="*/ 5527059 w 31191312"/>
              <a:gd name="connsiteY7" fmla="*/ 1877899 h 5220011"/>
              <a:gd name="connsiteX8" fmla="*/ 5685000 w 31191312"/>
              <a:gd name="connsiteY8" fmla="*/ 1313834 h 5220011"/>
              <a:gd name="connsiteX9" fmla="*/ 6111999 w 31191312"/>
              <a:gd name="connsiteY9" fmla="*/ 1040629 h 5220011"/>
              <a:gd name="connsiteX10" fmla="*/ 6234198 w 31191312"/>
              <a:gd name="connsiteY10" fmla="*/ 711668 h 5220011"/>
              <a:gd name="connsiteX11" fmla="*/ 6780318 w 31191312"/>
              <a:gd name="connsiteY11" fmla="*/ 865927 h 5220011"/>
              <a:gd name="connsiteX12" fmla="*/ 6991551 w 31191312"/>
              <a:gd name="connsiteY12" fmla="*/ 646621 h 5220011"/>
              <a:gd name="connsiteX13" fmla="*/ 7181354 w 31191312"/>
              <a:gd name="connsiteY13" fmla="*/ 571815 h 5220011"/>
              <a:gd name="connsiteX14" fmla="*/ 7486502 w 31191312"/>
              <a:gd name="connsiteY14" fmla="*/ 55848 h 5220011"/>
              <a:gd name="connsiteX15" fmla="*/ 7781108 w 31191312"/>
              <a:gd name="connsiteY15" fmla="*/ 168617 h 5220011"/>
              <a:gd name="connsiteX16" fmla="*/ 7901151 w 31191312"/>
              <a:gd name="connsiteY16" fmla="*/ 379293 h 5220011"/>
              <a:gd name="connsiteX17" fmla="*/ 8131660 w 31191312"/>
              <a:gd name="connsiteY17" fmla="*/ 649784 h 5220011"/>
              <a:gd name="connsiteX18" fmla="*/ 8253256 w 31191312"/>
              <a:gd name="connsiteY18" fmla="*/ 1075977 h 5220011"/>
              <a:gd name="connsiteX19" fmla="*/ 8413762 w 31191312"/>
              <a:gd name="connsiteY19" fmla="*/ 1247628 h 5220011"/>
              <a:gd name="connsiteX20" fmla="*/ 8595143 w 31191312"/>
              <a:gd name="connsiteY20" fmla="*/ 1505817 h 5220011"/>
              <a:gd name="connsiteX21" fmla="*/ 8706807 w 31191312"/>
              <a:gd name="connsiteY21" fmla="*/ 1539863 h 5220011"/>
              <a:gd name="connsiteX22" fmla="*/ 8790709 w 31191312"/>
              <a:gd name="connsiteY22" fmla="*/ 1670781 h 5220011"/>
              <a:gd name="connsiteX23" fmla="*/ 8960133 w 31191312"/>
              <a:gd name="connsiteY23" fmla="*/ 1574924 h 5220011"/>
              <a:gd name="connsiteX24" fmla="*/ 9298594 w 31191312"/>
              <a:gd name="connsiteY24" fmla="*/ 1505029 h 5220011"/>
              <a:gd name="connsiteX25" fmla="*/ 9997651 w 31191312"/>
              <a:gd name="connsiteY25" fmla="*/ 1444236 h 5220011"/>
              <a:gd name="connsiteX26" fmla="*/ 10436521 w 31191312"/>
              <a:gd name="connsiteY26" fmla="*/ 1197858 h 5220011"/>
              <a:gd name="connsiteX27" fmla="*/ 11441291 w 31191312"/>
              <a:gd name="connsiteY27" fmla="*/ 1675223 h 5220011"/>
              <a:gd name="connsiteX28" fmla="*/ 12457614 w 31191312"/>
              <a:gd name="connsiteY28" fmla="*/ 1336447 h 5220011"/>
              <a:gd name="connsiteX29" fmla="*/ 13277604 w 31191312"/>
              <a:gd name="connsiteY29" fmla="*/ 1151663 h 5220011"/>
              <a:gd name="connsiteX30" fmla="*/ 14465260 w 31191312"/>
              <a:gd name="connsiteY30" fmla="*/ 757887 h 5220011"/>
              <a:gd name="connsiteX31" fmla="*/ 15825300 w 31191312"/>
              <a:gd name="connsiteY31" fmla="*/ 969448 h 5220011"/>
              <a:gd name="connsiteX32" fmla="*/ 16505313 w 31191312"/>
              <a:gd name="connsiteY32" fmla="*/ 636992 h 5220011"/>
              <a:gd name="connsiteX33" fmla="*/ 17208004 w 31191312"/>
              <a:gd name="connsiteY33" fmla="*/ 516097 h 5220011"/>
              <a:gd name="connsiteX34" fmla="*/ 17752021 w 31191312"/>
              <a:gd name="connsiteY34" fmla="*/ 606768 h 5220011"/>
              <a:gd name="connsiteX35" fmla="*/ 18409374 w 31191312"/>
              <a:gd name="connsiteY35" fmla="*/ 364983 h 5220011"/>
              <a:gd name="connsiteX36" fmla="*/ 18976059 w 31191312"/>
              <a:gd name="connsiteY36" fmla="*/ 455654 h 5220011"/>
              <a:gd name="connsiteX37" fmla="*/ 19565408 w 31191312"/>
              <a:gd name="connsiteY37" fmla="*/ 2303 h 5220011"/>
              <a:gd name="connsiteX38" fmla="*/ 20109428 w 31191312"/>
              <a:gd name="connsiteY38" fmla="*/ 546317 h 5220011"/>
              <a:gd name="connsiteX39" fmla="*/ 20449445 w 31191312"/>
              <a:gd name="connsiteY39" fmla="*/ 999663 h 5220011"/>
              <a:gd name="connsiteX40" fmla="*/ 21152130 w 31191312"/>
              <a:gd name="connsiteY40" fmla="*/ 516106 h 5220011"/>
              <a:gd name="connsiteX41" fmla="*/ 21922817 w 31191312"/>
              <a:gd name="connsiteY41" fmla="*/ 788102 h 5220011"/>
              <a:gd name="connsiteX42" fmla="*/ 30431453 w 31191312"/>
              <a:gd name="connsiteY42" fmla="*/ 5214138 h 5220011"/>
              <a:gd name="connsiteX43" fmla="*/ 12049 w 31191312"/>
              <a:gd name="connsiteY43" fmla="*/ 5220013 h 5220011"/>
              <a:gd name="connsiteX44" fmla="*/ 2559 w 31191312"/>
              <a:gd name="connsiteY44" fmla="*/ 3792424 h 5220011"/>
              <a:gd name="connsiteX45" fmla="*/ 202583 w 31191312"/>
              <a:gd name="connsiteY45" fmla="*/ 3525724 h 5220011"/>
              <a:gd name="connsiteX46" fmla="*/ 458567 w 31191312"/>
              <a:gd name="connsiteY46" fmla="*/ 3611450 h 5220011"/>
              <a:gd name="connsiteX47" fmla="*/ 696691 w 31191312"/>
              <a:gd name="connsiteY47" fmla="*/ 3420950 h 5220011"/>
              <a:gd name="connsiteX48" fmla="*/ 896716 w 31191312"/>
              <a:gd name="connsiteY48" fmla="*/ 3287600 h 5220011"/>
              <a:gd name="connsiteX49" fmla="*/ 1039591 w 31191312"/>
              <a:gd name="connsiteY49" fmla="*/ 3011375 h 5220011"/>
              <a:gd name="connsiteX50" fmla="*/ 1411065 w 31191312"/>
              <a:gd name="connsiteY50" fmla="*/ 2878025 h 5220011"/>
              <a:gd name="connsiteX51" fmla="*/ 1685925 w 31191312"/>
              <a:gd name="connsiteY51" fmla="*/ 2811349 h 5220011"/>
              <a:gd name="connsiteX52" fmla="*/ 1856372 w 31191312"/>
              <a:gd name="connsiteY52" fmla="*/ 2588263 h 5220011"/>
              <a:gd name="connsiteX53" fmla="*/ 1976688 w 31191312"/>
              <a:gd name="connsiteY53" fmla="*/ 2632379 h 5220011"/>
              <a:gd name="connsiteX54" fmla="*/ 2096364 w 31191312"/>
              <a:gd name="connsiteY54" fmla="*/ 2476972 h 5220011"/>
              <a:gd name="connsiteX55" fmla="*/ 2345657 w 31191312"/>
              <a:gd name="connsiteY55" fmla="*/ 2479979 h 5220011"/>
              <a:gd name="connsiteX56" fmla="*/ 2480371 w 31191312"/>
              <a:gd name="connsiteY56" fmla="*/ 2628871 h 5220011"/>
              <a:gd name="connsiteX57" fmla="*/ 2674520 w 31191312"/>
              <a:gd name="connsiteY57" fmla="*/ 2576232 h 5220011"/>
              <a:gd name="connsiteX58" fmla="*/ 3007393 w 31191312"/>
              <a:gd name="connsiteY58" fmla="*/ 2544148 h 5220011"/>
              <a:gd name="connsiteX59" fmla="*/ 3316064 w 31191312"/>
              <a:gd name="connsiteY59" fmla="*/ 2554175 h 5220011"/>
              <a:gd name="connsiteX60" fmla="*/ 3380372 w 31191312"/>
              <a:gd name="connsiteY60" fmla="*/ 2407790 h 5220011"/>
              <a:gd name="connsiteX61" fmla="*/ 3510718 w 31191312"/>
              <a:gd name="connsiteY61" fmla="*/ 2314963 h 5220011"/>
              <a:gd name="connsiteX0" fmla="*/ 3510718 w 31182347"/>
              <a:gd name="connsiteY0" fmla="*/ 2314963 h 5220011"/>
              <a:gd name="connsiteX1" fmla="*/ 3834130 w 31182347"/>
              <a:gd name="connsiteY1" fmla="*/ 2124853 h 5220011"/>
              <a:gd name="connsiteX2" fmla="*/ 4068538 w 31182347"/>
              <a:gd name="connsiteY2" fmla="*/ 1879759 h 5220011"/>
              <a:gd name="connsiteX3" fmla="*/ 4447871 w 31182347"/>
              <a:gd name="connsiteY3" fmla="*/ 1929367 h 5220011"/>
              <a:gd name="connsiteX4" fmla="*/ 4932915 w 31182347"/>
              <a:gd name="connsiteY4" fmla="*/ 1735383 h 5220011"/>
              <a:gd name="connsiteX5" fmla="*/ 5055885 w 31182347"/>
              <a:gd name="connsiteY5" fmla="*/ 1744085 h 5220011"/>
              <a:gd name="connsiteX6" fmla="*/ 5262183 w 31182347"/>
              <a:gd name="connsiteY6" fmla="*/ 1452063 h 5220011"/>
              <a:gd name="connsiteX7" fmla="*/ 5527059 w 31182347"/>
              <a:gd name="connsiteY7" fmla="*/ 1877899 h 5220011"/>
              <a:gd name="connsiteX8" fmla="*/ 5685000 w 31182347"/>
              <a:gd name="connsiteY8" fmla="*/ 1313834 h 5220011"/>
              <a:gd name="connsiteX9" fmla="*/ 6111999 w 31182347"/>
              <a:gd name="connsiteY9" fmla="*/ 1040629 h 5220011"/>
              <a:gd name="connsiteX10" fmla="*/ 6234198 w 31182347"/>
              <a:gd name="connsiteY10" fmla="*/ 711668 h 5220011"/>
              <a:gd name="connsiteX11" fmla="*/ 6780318 w 31182347"/>
              <a:gd name="connsiteY11" fmla="*/ 865927 h 5220011"/>
              <a:gd name="connsiteX12" fmla="*/ 6991551 w 31182347"/>
              <a:gd name="connsiteY12" fmla="*/ 646621 h 5220011"/>
              <a:gd name="connsiteX13" fmla="*/ 7181354 w 31182347"/>
              <a:gd name="connsiteY13" fmla="*/ 571815 h 5220011"/>
              <a:gd name="connsiteX14" fmla="*/ 7486502 w 31182347"/>
              <a:gd name="connsiteY14" fmla="*/ 55848 h 5220011"/>
              <a:gd name="connsiteX15" fmla="*/ 7781108 w 31182347"/>
              <a:gd name="connsiteY15" fmla="*/ 168617 h 5220011"/>
              <a:gd name="connsiteX16" fmla="*/ 7901151 w 31182347"/>
              <a:gd name="connsiteY16" fmla="*/ 379293 h 5220011"/>
              <a:gd name="connsiteX17" fmla="*/ 8131660 w 31182347"/>
              <a:gd name="connsiteY17" fmla="*/ 649784 h 5220011"/>
              <a:gd name="connsiteX18" fmla="*/ 8253256 w 31182347"/>
              <a:gd name="connsiteY18" fmla="*/ 1075977 h 5220011"/>
              <a:gd name="connsiteX19" fmla="*/ 8413762 w 31182347"/>
              <a:gd name="connsiteY19" fmla="*/ 1247628 h 5220011"/>
              <a:gd name="connsiteX20" fmla="*/ 8595143 w 31182347"/>
              <a:gd name="connsiteY20" fmla="*/ 1505817 h 5220011"/>
              <a:gd name="connsiteX21" fmla="*/ 8706807 w 31182347"/>
              <a:gd name="connsiteY21" fmla="*/ 1539863 h 5220011"/>
              <a:gd name="connsiteX22" fmla="*/ 8790709 w 31182347"/>
              <a:gd name="connsiteY22" fmla="*/ 1670781 h 5220011"/>
              <a:gd name="connsiteX23" fmla="*/ 8960133 w 31182347"/>
              <a:gd name="connsiteY23" fmla="*/ 1574924 h 5220011"/>
              <a:gd name="connsiteX24" fmla="*/ 9298594 w 31182347"/>
              <a:gd name="connsiteY24" fmla="*/ 1505029 h 5220011"/>
              <a:gd name="connsiteX25" fmla="*/ 9997651 w 31182347"/>
              <a:gd name="connsiteY25" fmla="*/ 1444236 h 5220011"/>
              <a:gd name="connsiteX26" fmla="*/ 10436521 w 31182347"/>
              <a:gd name="connsiteY26" fmla="*/ 1197858 h 5220011"/>
              <a:gd name="connsiteX27" fmla="*/ 11441291 w 31182347"/>
              <a:gd name="connsiteY27" fmla="*/ 1675223 h 5220011"/>
              <a:gd name="connsiteX28" fmla="*/ 12457614 w 31182347"/>
              <a:gd name="connsiteY28" fmla="*/ 1336447 h 5220011"/>
              <a:gd name="connsiteX29" fmla="*/ 13277604 w 31182347"/>
              <a:gd name="connsiteY29" fmla="*/ 1151663 h 5220011"/>
              <a:gd name="connsiteX30" fmla="*/ 14465260 w 31182347"/>
              <a:gd name="connsiteY30" fmla="*/ 757887 h 5220011"/>
              <a:gd name="connsiteX31" fmla="*/ 15825300 w 31182347"/>
              <a:gd name="connsiteY31" fmla="*/ 969448 h 5220011"/>
              <a:gd name="connsiteX32" fmla="*/ 16505313 w 31182347"/>
              <a:gd name="connsiteY32" fmla="*/ 636992 h 5220011"/>
              <a:gd name="connsiteX33" fmla="*/ 17208004 w 31182347"/>
              <a:gd name="connsiteY33" fmla="*/ 516097 h 5220011"/>
              <a:gd name="connsiteX34" fmla="*/ 17752021 w 31182347"/>
              <a:gd name="connsiteY34" fmla="*/ 606768 h 5220011"/>
              <a:gd name="connsiteX35" fmla="*/ 18409374 w 31182347"/>
              <a:gd name="connsiteY35" fmla="*/ 364983 h 5220011"/>
              <a:gd name="connsiteX36" fmla="*/ 18976059 w 31182347"/>
              <a:gd name="connsiteY36" fmla="*/ 455654 h 5220011"/>
              <a:gd name="connsiteX37" fmla="*/ 19565408 w 31182347"/>
              <a:gd name="connsiteY37" fmla="*/ 2303 h 5220011"/>
              <a:gd name="connsiteX38" fmla="*/ 20109428 w 31182347"/>
              <a:gd name="connsiteY38" fmla="*/ 546317 h 5220011"/>
              <a:gd name="connsiteX39" fmla="*/ 20449445 w 31182347"/>
              <a:gd name="connsiteY39" fmla="*/ 999663 h 5220011"/>
              <a:gd name="connsiteX40" fmla="*/ 21152130 w 31182347"/>
              <a:gd name="connsiteY40" fmla="*/ 516106 h 5220011"/>
              <a:gd name="connsiteX41" fmla="*/ 21764146 w 31182347"/>
              <a:gd name="connsiteY41" fmla="*/ 727654 h 5220011"/>
              <a:gd name="connsiteX42" fmla="*/ 30431453 w 31182347"/>
              <a:gd name="connsiteY42" fmla="*/ 5214138 h 5220011"/>
              <a:gd name="connsiteX43" fmla="*/ 12049 w 31182347"/>
              <a:gd name="connsiteY43" fmla="*/ 5220013 h 5220011"/>
              <a:gd name="connsiteX44" fmla="*/ 2559 w 31182347"/>
              <a:gd name="connsiteY44" fmla="*/ 3792424 h 5220011"/>
              <a:gd name="connsiteX45" fmla="*/ 202583 w 31182347"/>
              <a:gd name="connsiteY45" fmla="*/ 3525724 h 5220011"/>
              <a:gd name="connsiteX46" fmla="*/ 458567 w 31182347"/>
              <a:gd name="connsiteY46" fmla="*/ 3611450 h 5220011"/>
              <a:gd name="connsiteX47" fmla="*/ 696691 w 31182347"/>
              <a:gd name="connsiteY47" fmla="*/ 3420950 h 5220011"/>
              <a:gd name="connsiteX48" fmla="*/ 896716 w 31182347"/>
              <a:gd name="connsiteY48" fmla="*/ 3287600 h 5220011"/>
              <a:gd name="connsiteX49" fmla="*/ 1039591 w 31182347"/>
              <a:gd name="connsiteY49" fmla="*/ 3011375 h 5220011"/>
              <a:gd name="connsiteX50" fmla="*/ 1411065 w 31182347"/>
              <a:gd name="connsiteY50" fmla="*/ 2878025 h 5220011"/>
              <a:gd name="connsiteX51" fmla="*/ 1685925 w 31182347"/>
              <a:gd name="connsiteY51" fmla="*/ 2811349 h 5220011"/>
              <a:gd name="connsiteX52" fmla="*/ 1856372 w 31182347"/>
              <a:gd name="connsiteY52" fmla="*/ 2588263 h 5220011"/>
              <a:gd name="connsiteX53" fmla="*/ 1976688 w 31182347"/>
              <a:gd name="connsiteY53" fmla="*/ 2632379 h 5220011"/>
              <a:gd name="connsiteX54" fmla="*/ 2096364 w 31182347"/>
              <a:gd name="connsiteY54" fmla="*/ 2476972 h 5220011"/>
              <a:gd name="connsiteX55" fmla="*/ 2345657 w 31182347"/>
              <a:gd name="connsiteY55" fmla="*/ 2479979 h 5220011"/>
              <a:gd name="connsiteX56" fmla="*/ 2480371 w 31182347"/>
              <a:gd name="connsiteY56" fmla="*/ 2628871 h 5220011"/>
              <a:gd name="connsiteX57" fmla="*/ 2674520 w 31182347"/>
              <a:gd name="connsiteY57" fmla="*/ 2576232 h 5220011"/>
              <a:gd name="connsiteX58" fmla="*/ 3007393 w 31182347"/>
              <a:gd name="connsiteY58" fmla="*/ 2544148 h 5220011"/>
              <a:gd name="connsiteX59" fmla="*/ 3316064 w 31182347"/>
              <a:gd name="connsiteY59" fmla="*/ 2554175 h 5220011"/>
              <a:gd name="connsiteX60" fmla="*/ 3380372 w 31182347"/>
              <a:gd name="connsiteY60" fmla="*/ 2407790 h 5220011"/>
              <a:gd name="connsiteX61" fmla="*/ 3510718 w 31182347"/>
              <a:gd name="connsiteY61" fmla="*/ 2314963 h 5220011"/>
              <a:gd name="connsiteX0" fmla="*/ 3510718 w 31250131"/>
              <a:gd name="connsiteY0" fmla="*/ 2314963 h 5220011"/>
              <a:gd name="connsiteX1" fmla="*/ 3834130 w 31250131"/>
              <a:gd name="connsiteY1" fmla="*/ 2124853 h 5220011"/>
              <a:gd name="connsiteX2" fmla="*/ 4068538 w 31250131"/>
              <a:gd name="connsiteY2" fmla="*/ 1879759 h 5220011"/>
              <a:gd name="connsiteX3" fmla="*/ 4447871 w 31250131"/>
              <a:gd name="connsiteY3" fmla="*/ 1929367 h 5220011"/>
              <a:gd name="connsiteX4" fmla="*/ 4932915 w 31250131"/>
              <a:gd name="connsiteY4" fmla="*/ 1735383 h 5220011"/>
              <a:gd name="connsiteX5" fmla="*/ 5055885 w 31250131"/>
              <a:gd name="connsiteY5" fmla="*/ 1744085 h 5220011"/>
              <a:gd name="connsiteX6" fmla="*/ 5262183 w 31250131"/>
              <a:gd name="connsiteY6" fmla="*/ 1452063 h 5220011"/>
              <a:gd name="connsiteX7" fmla="*/ 5527059 w 31250131"/>
              <a:gd name="connsiteY7" fmla="*/ 1877899 h 5220011"/>
              <a:gd name="connsiteX8" fmla="*/ 5685000 w 31250131"/>
              <a:gd name="connsiteY8" fmla="*/ 1313834 h 5220011"/>
              <a:gd name="connsiteX9" fmla="*/ 6111999 w 31250131"/>
              <a:gd name="connsiteY9" fmla="*/ 1040629 h 5220011"/>
              <a:gd name="connsiteX10" fmla="*/ 6234198 w 31250131"/>
              <a:gd name="connsiteY10" fmla="*/ 711668 h 5220011"/>
              <a:gd name="connsiteX11" fmla="*/ 6780318 w 31250131"/>
              <a:gd name="connsiteY11" fmla="*/ 865927 h 5220011"/>
              <a:gd name="connsiteX12" fmla="*/ 6991551 w 31250131"/>
              <a:gd name="connsiteY12" fmla="*/ 646621 h 5220011"/>
              <a:gd name="connsiteX13" fmla="*/ 7181354 w 31250131"/>
              <a:gd name="connsiteY13" fmla="*/ 571815 h 5220011"/>
              <a:gd name="connsiteX14" fmla="*/ 7486502 w 31250131"/>
              <a:gd name="connsiteY14" fmla="*/ 55848 h 5220011"/>
              <a:gd name="connsiteX15" fmla="*/ 7781108 w 31250131"/>
              <a:gd name="connsiteY15" fmla="*/ 168617 h 5220011"/>
              <a:gd name="connsiteX16" fmla="*/ 7901151 w 31250131"/>
              <a:gd name="connsiteY16" fmla="*/ 379293 h 5220011"/>
              <a:gd name="connsiteX17" fmla="*/ 8131660 w 31250131"/>
              <a:gd name="connsiteY17" fmla="*/ 649784 h 5220011"/>
              <a:gd name="connsiteX18" fmla="*/ 8253256 w 31250131"/>
              <a:gd name="connsiteY18" fmla="*/ 1075977 h 5220011"/>
              <a:gd name="connsiteX19" fmla="*/ 8413762 w 31250131"/>
              <a:gd name="connsiteY19" fmla="*/ 1247628 h 5220011"/>
              <a:gd name="connsiteX20" fmla="*/ 8595143 w 31250131"/>
              <a:gd name="connsiteY20" fmla="*/ 1505817 h 5220011"/>
              <a:gd name="connsiteX21" fmla="*/ 8706807 w 31250131"/>
              <a:gd name="connsiteY21" fmla="*/ 1539863 h 5220011"/>
              <a:gd name="connsiteX22" fmla="*/ 8790709 w 31250131"/>
              <a:gd name="connsiteY22" fmla="*/ 1670781 h 5220011"/>
              <a:gd name="connsiteX23" fmla="*/ 8960133 w 31250131"/>
              <a:gd name="connsiteY23" fmla="*/ 1574924 h 5220011"/>
              <a:gd name="connsiteX24" fmla="*/ 9298594 w 31250131"/>
              <a:gd name="connsiteY24" fmla="*/ 1505029 h 5220011"/>
              <a:gd name="connsiteX25" fmla="*/ 9997651 w 31250131"/>
              <a:gd name="connsiteY25" fmla="*/ 1444236 h 5220011"/>
              <a:gd name="connsiteX26" fmla="*/ 10436521 w 31250131"/>
              <a:gd name="connsiteY26" fmla="*/ 1197858 h 5220011"/>
              <a:gd name="connsiteX27" fmla="*/ 11441291 w 31250131"/>
              <a:gd name="connsiteY27" fmla="*/ 1675223 h 5220011"/>
              <a:gd name="connsiteX28" fmla="*/ 12457614 w 31250131"/>
              <a:gd name="connsiteY28" fmla="*/ 1336447 h 5220011"/>
              <a:gd name="connsiteX29" fmla="*/ 13277604 w 31250131"/>
              <a:gd name="connsiteY29" fmla="*/ 1151663 h 5220011"/>
              <a:gd name="connsiteX30" fmla="*/ 14465260 w 31250131"/>
              <a:gd name="connsiteY30" fmla="*/ 757887 h 5220011"/>
              <a:gd name="connsiteX31" fmla="*/ 15825300 w 31250131"/>
              <a:gd name="connsiteY31" fmla="*/ 969448 h 5220011"/>
              <a:gd name="connsiteX32" fmla="*/ 16505313 w 31250131"/>
              <a:gd name="connsiteY32" fmla="*/ 636992 h 5220011"/>
              <a:gd name="connsiteX33" fmla="*/ 17208004 w 31250131"/>
              <a:gd name="connsiteY33" fmla="*/ 516097 h 5220011"/>
              <a:gd name="connsiteX34" fmla="*/ 17752021 w 31250131"/>
              <a:gd name="connsiteY34" fmla="*/ 606768 h 5220011"/>
              <a:gd name="connsiteX35" fmla="*/ 18409374 w 31250131"/>
              <a:gd name="connsiteY35" fmla="*/ 364983 h 5220011"/>
              <a:gd name="connsiteX36" fmla="*/ 18976059 w 31250131"/>
              <a:gd name="connsiteY36" fmla="*/ 455654 h 5220011"/>
              <a:gd name="connsiteX37" fmla="*/ 19565408 w 31250131"/>
              <a:gd name="connsiteY37" fmla="*/ 2303 h 5220011"/>
              <a:gd name="connsiteX38" fmla="*/ 20109428 w 31250131"/>
              <a:gd name="connsiteY38" fmla="*/ 546317 h 5220011"/>
              <a:gd name="connsiteX39" fmla="*/ 20449445 w 31250131"/>
              <a:gd name="connsiteY39" fmla="*/ 999663 h 5220011"/>
              <a:gd name="connsiteX40" fmla="*/ 21152130 w 31250131"/>
              <a:gd name="connsiteY40" fmla="*/ 516106 h 5220011"/>
              <a:gd name="connsiteX41" fmla="*/ 21764146 w 31250131"/>
              <a:gd name="connsiteY41" fmla="*/ 727654 h 5220011"/>
              <a:gd name="connsiteX42" fmla="*/ 22489502 w 31250131"/>
              <a:gd name="connsiteY42" fmla="*/ 999663 h 5220011"/>
              <a:gd name="connsiteX43" fmla="*/ 30431453 w 31250131"/>
              <a:gd name="connsiteY43" fmla="*/ 5214138 h 5220011"/>
              <a:gd name="connsiteX44" fmla="*/ 12049 w 31250131"/>
              <a:gd name="connsiteY44" fmla="*/ 5220013 h 5220011"/>
              <a:gd name="connsiteX45" fmla="*/ 2559 w 31250131"/>
              <a:gd name="connsiteY45" fmla="*/ 3792424 h 5220011"/>
              <a:gd name="connsiteX46" fmla="*/ 202583 w 31250131"/>
              <a:gd name="connsiteY46" fmla="*/ 3525724 h 5220011"/>
              <a:gd name="connsiteX47" fmla="*/ 458567 w 31250131"/>
              <a:gd name="connsiteY47" fmla="*/ 3611450 h 5220011"/>
              <a:gd name="connsiteX48" fmla="*/ 696691 w 31250131"/>
              <a:gd name="connsiteY48" fmla="*/ 3420950 h 5220011"/>
              <a:gd name="connsiteX49" fmla="*/ 896716 w 31250131"/>
              <a:gd name="connsiteY49" fmla="*/ 3287600 h 5220011"/>
              <a:gd name="connsiteX50" fmla="*/ 1039591 w 31250131"/>
              <a:gd name="connsiteY50" fmla="*/ 3011375 h 5220011"/>
              <a:gd name="connsiteX51" fmla="*/ 1411065 w 31250131"/>
              <a:gd name="connsiteY51" fmla="*/ 2878025 h 5220011"/>
              <a:gd name="connsiteX52" fmla="*/ 1685925 w 31250131"/>
              <a:gd name="connsiteY52" fmla="*/ 2811349 h 5220011"/>
              <a:gd name="connsiteX53" fmla="*/ 1856372 w 31250131"/>
              <a:gd name="connsiteY53" fmla="*/ 2588263 h 5220011"/>
              <a:gd name="connsiteX54" fmla="*/ 1976688 w 31250131"/>
              <a:gd name="connsiteY54" fmla="*/ 2632379 h 5220011"/>
              <a:gd name="connsiteX55" fmla="*/ 2096364 w 31250131"/>
              <a:gd name="connsiteY55" fmla="*/ 2476972 h 5220011"/>
              <a:gd name="connsiteX56" fmla="*/ 2345657 w 31250131"/>
              <a:gd name="connsiteY56" fmla="*/ 2479979 h 5220011"/>
              <a:gd name="connsiteX57" fmla="*/ 2480371 w 31250131"/>
              <a:gd name="connsiteY57" fmla="*/ 2628871 h 5220011"/>
              <a:gd name="connsiteX58" fmla="*/ 2674520 w 31250131"/>
              <a:gd name="connsiteY58" fmla="*/ 2576232 h 5220011"/>
              <a:gd name="connsiteX59" fmla="*/ 3007393 w 31250131"/>
              <a:gd name="connsiteY59" fmla="*/ 2544148 h 5220011"/>
              <a:gd name="connsiteX60" fmla="*/ 3316064 w 31250131"/>
              <a:gd name="connsiteY60" fmla="*/ 2554175 h 5220011"/>
              <a:gd name="connsiteX61" fmla="*/ 3380372 w 31250131"/>
              <a:gd name="connsiteY61" fmla="*/ 2407790 h 5220011"/>
              <a:gd name="connsiteX62" fmla="*/ 3510718 w 31250131"/>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573905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573905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362343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333508"/>
              <a:gd name="connsiteY0" fmla="*/ 2314963 h 5220011"/>
              <a:gd name="connsiteX1" fmla="*/ 3834130 w 31333508"/>
              <a:gd name="connsiteY1" fmla="*/ 2124853 h 5220011"/>
              <a:gd name="connsiteX2" fmla="*/ 4068538 w 31333508"/>
              <a:gd name="connsiteY2" fmla="*/ 1879759 h 5220011"/>
              <a:gd name="connsiteX3" fmla="*/ 4447871 w 31333508"/>
              <a:gd name="connsiteY3" fmla="*/ 1929367 h 5220011"/>
              <a:gd name="connsiteX4" fmla="*/ 4932915 w 31333508"/>
              <a:gd name="connsiteY4" fmla="*/ 1735383 h 5220011"/>
              <a:gd name="connsiteX5" fmla="*/ 5055885 w 31333508"/>
              <a:gd name="connsiteY5" fmla="*/ 1744085 h 5220011"/>
              <a:gd name="connsiteX6" fmla="*/ 5262183 w 31333508"/>
              <a:gd name="connsiteY6" fmla="*/ 1452063 h 5220011"/>
              <a:gd name="connsiteX7" fmla="*/ 5527059 w 31333508"/>
              <a:gd name="connsiteY7" fmla="*/ 1877899 h 5220011"/>
              <a:gd name="connsiteX8" fmla="*/ 5685000 w 31333508"/>
              <a:gd name="connsiteY8" fmla="*/ 1313834 h 5220011"/>
              <a:gd name="connsiteX9" fmla="*/ 6111999 w 31333508"/>
              <a:gd name="connsiteY9" fmla="*/ 1040629 h 5220011"/>
              <a:gd name="connsiteX10" fmla="*/ 6234198 w 31333508"/>
              <a:gd name="connsiteY10" fmla="*/ 711668 h 5220011"/>
              <a:gd name="connsiteX11" fmla="*/ 6780318 w 31333508"/>
              <a:gd name="connsiteY11" fmla="*/ 865927 h 5220011"/>
              <a:gd name="connsiteX12" fmla="*/ 6991551 w 31333508"/>
              <a:gd name="connsiteY12" fmla="*/ 646621 h 5220011"/>
              <a:gd name="connsiteX13" fmla="*/ 7181354 w 31333508"/>
              <a:gd name="connsiteY13" fmla="*/ 571815 h 5220011"/>
              <a:gd name="connsiteX14" fmla="*/ 7486502 w 31333508"/>
              <a:gd name="connsiteY14" fmla="*/ 55848 h 5220011"/>
              <a:gd name="connsiteX15" fmla="*/ 7781108 w 31333508"/>
              <a:gd name="connsiteY15" fmla="*/ 168617 h 5220011"/>
              <a:gd name="connsiteX16" fmla="*/ 7901151 w 31333508"/>
              <a:gd name="connsiteY16" fmla="*/ 379293 h 5220011"/>
              <a:gd name="connsiteX17" fmla="*/ 8131660 w 31333508"/>
              <a:gd name="connsiteY17" fmla="*/ 649784 h 5220011"/>
              <a:gd name="connsiteX18" fmla="*/ 8253256 w 31333508"/>
              <a:gd name="connsiteY18" fmla="*/ 1075977 h 5220011"/>
              <a:gd name="connsiteX19" fmla="*/ 8413762 w 31333508"/>
              <a:gd name="connsiteY19" fmla="*/ 1247628 h 5220011"/>
              <a:gd name="connsiteX20" fmla="*/ 8595143 w 31333508"/>
              <a:gd name="connsiteY20" fmla="*/ 1505817 h 5220011"/>
              <a:gd name="connsiteX21" fmla="*/ 8706807 w 31333508"/>
              <a:gd name="connsiteY21" fmla="*/ 1539863 h 5220011"/>
              <a:gd name="connsiteX22" fmla="*/ 8790709 w 31333508"/>
              <a:gd name="connsiteY22" fmla="*/ 1670781 h 5220011"/>
              <a:gd name="connsiteX23" fmla="*/ 8960133 w 31333508"/>
              <a:gd name="connsiteY23" fmla="*/ 1574924 h 5220011"/>
              <a:gd name="connsiteX24" fmla="*/ 9298594 w 31333508"/>
              <a:gd name="connsiteY24" fmla="*/ 1505029 h 5220011"/>
              <a:gd name="connsiteX25" fmla="*/ 9997651 w 31333508"/>
              <a:gd name="connsiteY25" fmla="*/ 1444236 h 5220011"/>
              <a:gd name="connsiteX26" fmla="*/ 10436521 w 31333508"/>
              <a:gd name="connsiteY26" fmla="*/ 1197858 h 5220011"/>
              <a:gd name="connsiteX27" fmla="*/ 11441291 w 31333508"/>
              <a:gd name="connsiteY27" fmla="*/ 1675223 h 5220011"/>
              <a:gd name="connsiteX28" fmla="*/ 12457614 w 31333508"/>
              <a:gd name="connsiteY28" fmla="*/ 1336447 h 5220011"/>
              <a:gd name="connsiteX29" fmla="*/ 13277604 w 31333508"/>
              <a:gd name="connsiteY29" fmla="*/ 1151663 h 5220011"/>
              <a:gd name="connsiteX30" fmla="*/ 14465260 w 31333508"/>
              <a:gd name="connsiteY30" fmla="*/ 757887 h 5220011"/>
              <a:gd name="connsiteX31" fmla="*/ 15825300 w 31333508"/>
              <a:gd name="connsiteY31" fmla="*/ 969448 h 5220011"/>
              <a:gd name="connsiteX32" fmla="*/ 16505313 w 31333508"/>
              <a:gd name="connsiteY32" fmla="*/ 636992 h 5220011"/>
              <a:gd name="connsiteX33" fmla="*/ 17208004 w 31333508"/>
              <a:gd name="connsiteY33" fmla="*/ 516097 h 5220011"/>
              <a:gd name="connsiteX34" fmla="*/ 17752021 w 31333508"/>
              <a:gd name="connsiteY34" fmla="*/ 606768 h 5220011"/>
              <a:gd name="connsiteX35" fmla="*/ 18409374 w 31333508"/>
              <a:gd name="connsiteY35" fmla="*/ 364983 h 5220011"/>
              <a:gd name="connsiteX36" fmla="*/ 18976059 w 31333508"/>
              <a:gd name="connsiteY36" fmla="*/ 455654 h 5220011"/>
              <a:gd name="connsiteX37" fmla="*/ 19565408 w 31333508"/>
              <a:gd name="connsiteY37" fmla="*/ 2303 h 5220011"/>
              <a:gd name="connsiteX38" fmla="*/ 20109428 w 31333508"/>
              <a:gd name="connsiteY38" fmla="*/ 546317 h 5220011"/>
              <a:gd name="connsiteX39" fmla="*/ 20449445 w 31333508"/>
              <a:gd name="connsiteY39" fmla="*/ 999663 h 5220011"/>
              <a:gd name="connsiteX40" fmla="*/ 21152130 w 31333508"/>
              <a:gd name="connsiteY40" fmla="*/ 516106 h 5220011"/>
              <a:gd name="connsiteX41" fmla="*/ 21764146 w 31333508"/>
              <a:gd name="connsiteY41" fmla="*/ 727654 h 5220011"/>
              <a:gd name="connsiteX42" fmla="*/ 22602837 w 31333508"/>
              <a:gd name="connsiteY42" fmla="*/ 1362343 h 5220011"/>
              <a:gd name="connsiteX43" fmla="*/ 23237522 w 31333508"/>
              <a:gd name="connsiteY43" fmla="*/ 1543681 h 5220011"/>
              <a:gd name="connsiteX44" fmla="*/ 30431453 w 31333508"/>
              <a:gd name="connsiteY44" fmla="*/ 5214138 h 5220011"/>
              <a:gd name="connsiteX45" fmla="*/ 12049 w 31333508"/>
              <a:gd name="connsiteY45" fmla="*/ 5220013 h 5220011"/>
              <a:gd name="connsiteX46" fmla="*/ 2559 w 31333508"/>
              <a:gd name="connsiteY46" fmla="*/ 3792424 h 5220011"/>
              <a:gd name="connsiteX47" fmla="*/ 202583 w 31333508"/>
              <a:gd name="connsiteY47" fmla="*/ 3525724 h 5220011"/>
              <a:gd name="connsiteX48" fmla="*/ 458567 w 31333508"/>
              <a:gd name="connsiteY48" fmla="*/ 3611450 h 5220011"/>
              <a:gd name="connsiteX49" fmla="*/ 696691 w 31333508"/>
              <a:gd name="connsiteY49" fmla="*/ 3420950 h 5220011"/>
              <a:gd name="connsiteX50" fmla="*/ 896716 w 31333508"/>
              <a:gd name="connsiteY50" fmla="*/ 3287600 h 5220011"/>
              <a:gd name="connsiteX51" fmla="*/ 1039591 w 31333508"/>
              <a:gd name="connsiteY51" fmla="*/ 3011375 h 5220011"/>
              <a:gd name="connsiteX52" fmla="*/ 1411065 w 31333508"/>
              <a:gd name="connsiteY52" fmla="*/ 2878025 h 5220011"/>
              <a:gd name="connsiteX53" fmla="*/ 1685925 w 31333508"/>
              <a:gd name="connsiteY53" fmla="*/ 2811349 h 5220011"/>
              <a:gd name="connsiteX54" fmla="*/ 1856372 w 31333508"/>
              <a:gd name="connsiteY54" fmla="*/ 2588263 h 5220011"/>
              <a:gd name="connsiteX55" fmla="*/ 1976688 w 31333508"/>
              <a:gd name="connsiteY55" fmla="*/ 2632379 h 5220011"/>
              <a:gd name="connsiteX56" fmla="*/ 2096364 w 31333508"/>
              <a:gd name="connsiteY56" fmla="*/ 2476972 h 5220011"/>
              <a:gd name="connsiteX57" fmla="*/ 2345657 w 31333508"/>
              <a:gd name="connsiteY57" fmla="*/ 2479979 h 5220011"/>
              <a:gd name="connsiteX58" fmla="*/ 2480371 w 31333508"/>
              <a:gd name="connsiteY58" fmla="*/ 2628871 h 5220011"/>
              <a:gd name="connsiteX59" fmla="*/ 2674520 w 31333508"/>
              <a:gd name="connsiteY59" fmla="*/ 2576232 h 5220011"/>
              <a:gd name="connsiteX60" fmla="*/ 3007393 w 31333508"/>
              <a:gd name="connsiteY60" fmla="*/ 2544148 h 5220011"/>
              <a:gd name="connsiteX61" fmla="*/ 3316064 w 31333508"/>
              <a:gd name="connsiteY61" fmla="*/ 2554175 h 5220011"/>
              <a:gd name="connsiteX62" fmla="*/ 3380372 w 31333508"/>
              <a:gd name="connsiteY62" fmla="*/ 2407790 h 5220011"/>
              <a:gd name="connsiteX63" fmla="*/ 3510718 w 31333508"/>
              <a:gd name="connsiteY63" fmla="*/ 2314963 h 5220011"/>
              <a:gd name="connsiteX0" fmla="*/ 3510718 w 31341699"/>
              <a:gd name="connsiteY0" fmla="*/ 2314963 h 5220011"/>
              <a:gd name="connsiteX1" fmla="*/ 3834130 w 31341699"/>
              <a:gd name="connsiteY1" fmla="*/ 2124853 h 5220011"/>
              <a:gd name="connsiteX2" fmla="*/ 4068538 w 31341699"/>
              <a:gd name="connsiteY2" fmla="*/ 1879759 h 5220011"/>
              <a:gd name="connsiteX3" fmla="*/ 4447871 w 31341699"/>
              <a:gd name="connsiteY3" fmla="*/ 1929367 h 5220011"/>
              <a:gd name="connsiteX4" fmla="*/ 4932915 w 31341699"/>
              <a:gd name="connsiteY4" fmla="*/ 1735383 h 5220011"/>
              <a:gd name="connsiteX5" fmla="*/ 5055885 w 31341699"/>
              <a:gd name="connsiteY5" fmla="*/ 1744085 h 5220011"/>
              <a:gd name="connsiteX6" fmla="*/ 5262183 w 31341699"/>
              <a:gd name="connsiteY6" fmla="*/ 1452063 h 5220011"/>
              <a:gd name="connsiteX7" fmla="*/ 5527059 w 31341699"/>
              <a:gd name="connsiteY7" fmla="*/ 1877899 h 5220011"/>
              <a:gd name="connsiteX8" fmla="*/ 5685000 w 31341699"/>
              <a:gd name="connsiteY8" fmla="*/ 1313834 h 5220011"/>
              <a:gd name="connsiteX9" fmla="*/ 6111999 w 31341699"/>
              <a:gd name="connsiteY9" fmla="*/ 1040629 h 5220011"/>
              <a:gd name="connsiteX10" fmla="*/ 6234198 w 31341699"/>
              <a:gd name="connsiteY10" fmla="*/ 711668 h 5220011"/>
              <a:gd name="connsiteX11" fmla="*/ 6780318 w 31341699"/>
              <a:gd name="connsiteY11" fmla="*/ 865927 h 5220011"/>
              <a:gd name="connsiteX12" fmla="*/ 6991551 w 31341699"/>
              <a:gd name="connsiteY12" fmla="*/ 646621 h 5220011"/>
              <a:gd name="connsiteX13" fmla="*/ 7181354 w 31341699"/>
              <a:gd name="connsiteY13" fmla="*/ 571815 h 5220011"/>
              <a:gd name="connsiteX14" fmla="*/ 7486502 w 31341699"/>
              <a:gd name="connsiteY14" fmla="*/ 55848 h 5220011"/>
              <a:gd name="connsiteX15" fmla="*/ 7781108 w 31341699"/>
              <a:gd name="connsiteY15" fmla="*/ 168617 h 5220011"/>
              <a:gd name="connsiteX16" fmla="*/ 7901151 w 31341699"/>
              <a:gd name="connsiteY16" fmla="*/ 379293 h 5220011"/>
              <a:gd name="connsiteX17" fmla="*/ 8131660 w 31341699"/>
              <a:gd name="connsiteY17" fmla="*/ 649784 h 5220011"/>
              <a:gd name="connsiteX18" fmla="*/ 8253256 w 31341699"/>
              <a:gd name="connsiteY18" fmla="*/ 1075977 h 5220011"/>
              <a:gd name="connsiteX19" fmla="*/ 8413762 w 31341699"/>
              <a:gd name="connsiteY19" fmla="*/ 1247628 h 5220011"/>
              <a:gd name="connsiteX20" fmla="*/ 8595143 w 31341699"/>
              <a:gd name="connsiteY20" fmla="*/ 1505817 h 5220011"/>
              <a:gd name="connsiteX21" fmla="*/ 8706807 w 31341699"/>
              <a:gd name="connsiteY21" fmla="*/ 1539863 h 5220011"/>
              <a:gd name="connsiteX22" fmla="*/ 8790709 w 31341699"/>
              <a:gd name="connsiteY22" fmla="*/ 1670781 h 5220011"/>
              <a:gd name="connsiteX23" fmla="*/ 8960133 w 31341699"/>
              <a:gd name="connsiteY23" fmla="*/ 1574924 h 5220011"/>
              <a:gd name="connsiteX24" fmla="*/ 9298594 w 31341699"/>
              <a:gd name="connsiteY24" fmla="*/ 1505029 h 5220011"/>
              <a:gd name="connsiteX25" fmla="*/ 9997651 w 31341699"/>
              <a:gd name="connsiteY25" fmla="*/ 1444236 h 5220011"/>
              <a:gd name="connsiteX26" fmla="*/ 10436521 w 31341699"/>
              <a:gd name="connsiteY26" fmla="*/ 1197858 h 5220011"/>
              <a:gd name="connsiteX27" fmla="*/ 11441291 w 31341699"/>
              <a:gd name="connsiteY27" fmla="*/ 1675223 h 5220011"/>
              <a:gd name="connsiteX28" fmla="*/ 12457614 w 31341699"/>
              <a:gd name="connsiteY28" fmla="*/ 1336447 h 5220011"/>
              <a:gd name="connsiteX29" fmla="*/ 13277604 w 31341699"/>
              <a:gd name="connsiteY29" fmla="*/ 1151663 h 5220011"/>
              <a:gd name="connsiteX30" fmla="*/ 14465260 w 31341699"/>
              <a:gd name="connsiteY30" fmla="*/ 757887 h 5220011"/>
              <a:gd name="connsiteX31" fmla="*/ 15825300 w 31341699"/>
              <a:gd name="connsiteY31" fmla="*/ 969448 h 5220011"/>
              <a:gd name="connsiteX32" fmla="*/ 16505313 w 31341699"/>
              <a:gd name="connsiteY32" fmla="*/ 636992 h 5220011"/>
              <a:gd name="connsiteX33" fmla="*/ 17208004 w 31341699"/>
              <a:gd name="connsiteY33" fmla="*/ 516097 h 5220011"/>
              <a:gd name="connsiteX34" fmla="*/ 17752021 w 31341699"/>
              <a:gd name="connsiteY34" fmla="*/ 606768 h 5220011"/>
              <a:gd name="connsiteX35" fmla="*/ 18409374 w 31341699"/>
              <a:gd name="connsiteY35" fmla="*/ 364983 h 5220011"/>
              <a:gd name="connsiteX36" fmla="*/ 18976059 w 31341699"/>
              <a:gd name="connsiteY36" fmla="*/ 455654 h 5220011"/>
              <a:gd name="connsiteX37" fmla="*/ 19565408 w 31341699"/>
              <a:gd name="connsiteY37" fmla="*/ 2303 h 5220011"/>
              <a:gd name="connsiteX38" fmla="*/ 20109428 w 31341699"/>
              <a:gd name="connsiteY38" fmla="*/ 546317 h 5220011"/>
              <a:gd name="connsiteX39" fmla="*/ 20449445 w 31341699"/>
              <a:gd name="connsiteY39" fmla="*/ 999663 h 5220011"/>
              <a:gd name="connsiteX40" fmla="*/ 21152130 w 31341699"/>
              <a:gd name="connsiteY40" fmla="*/ 516106 h 5220011"/>
              <a:gd name="connsiteX41" fmla="*/ 21764146 w 31341699"/>
              <a:gd name="connsiteY41" fmla="*/ 727654 h 5220011"/>
              <a:gd name="connsiteX42" fmla="*/ 22602837 w 31341699"/>
              <a:gd name="connsiteY42" fmla="*/ 1362343 h 5220011"/>
              <a:gd name="connsiteX43" fmla="*/ 23350858 w 31341699"/>
              <a:gd name="connsiteY43" fmla="*/ 969439 h 5220011"/>
              <a:gd name="connsiteX44" fmla="*/ 30431453 w 31341699"/>
              <a:gd name="connsiteY44" fmla="*/ 5214138 h 5220011"/>
              <a:gd name="connsiteX45" fmla="*/ 12049 w 31341699"/>
              <a:gd name="connsiteY45" fmla="*/ 5220013 h 5220011"/>
              <a:gd name="connsiteX46" fmla="*/ 2559 w 31341699"/>
              <a:gd name="connsiteY46" fmla="*/ 3792424 h 5220011"/>
              <a:gd name="connsiteX47" fmla="*/ 202583 w 31341699"/>
              <a:gd name="connsiteY47" fmla="*/ 3525724 h 5220011"/>
              <a:gd name="connsiteX48" fmla="*/ 458567 w 31341699"/>
              <a:gd name="connsiteY48" fmla="*/ 3611450 h 5220011"/>
              <a:gd name="connsiteX49" fmla="*/ 696691 w 31341699"/>
              <a:gd name="connsiteY49" fmla="*/ 3420950 h 5220011"/>
              <a:gd name="connsiteX50" fmla="*/ 896716 w 31341699"/>
              <a:gd name="connsiteY50" fmla="*/ 3287600 h 5220011"/>
              <a:gd name="connsiteX51" fmla="*/ 1039591 w 31341699"/>
              <a:gd name="connsiteY51" fmla="*/ 3011375 h 5220011"/>
              <a:gd name="connsiteX52" fmla="*/ 1411065 w 31341699"/>
              <a:gd name="connsiteY52" fmla="*/ 2878025 h 5220011"/>
              <a:gd name="connsiteX53" fmla="*/ 1685925 w 31341699"/>
              <a:gd name="connsiteY53" fmla="*/ 2811349 h 5220011"/>
              <a:gd name="connsiteX54" fmla="*/ 1856372 w 31341699"/>
              <a:gd name="connsiteY54" fmla="*/ 2588263 h 5220011"/>
              <a:gd name="connsiteX55" fmla="*/ 1976688 w 31341699"/>
              <a:gd name="connsiteY55" fmla="*/ 2632379 h 5220011"/>
              <a:gd name="connsiteX56" fmla="*/ 2096364 w 31341699"/>
              <a:gd name="connsiteY56" fmla="*/ 2476972 h 5220011"/>
              <a:gd name="connsiteX57" fmla="*/ 2345657 w 31341699"/>
              <a:gd name="connsiteY57" fmla="*/ 2479979 h 5220011"/>
              <a:gd name="connsiteX58" fmla="*/ 2480371 w 31341699"/>
              <a:gd name="connsiteY58" fmla="*/ 2628871 h 5220011"/>
              <a:gd name="connsiteX59" fmla="*/ 2674520 w 31341699"/>
              <a:gd name="connsiteY59" fmla="*/ 2576232 h 5220011"/>
              <a:gd name="connsiteX60" fmla="*/ 3007393 w 31341699"/>
              <a:gd name="connsiteY60" fmla="*/ 2544148 h 5220011"/>
              <a:gd name="connsiteX61" fmla="*/ 3316064 w 31341699"/>
              <a:gd name="connsiteY61" fmla="*/ 2554175 h 5220011"/>
              <a:gd name="connsiteX62" fmla="*/ 3380372 w 31341699"/>
              <a:gd name="connsiteY62" fmla="*/ 2407790 h 5220011"/>
              <a:gd name="connsiteX63" fmla="*/ 3510718 w 31341699"/>
              <a:gd name="connsiteY63" fmla="*/ 2314963 h 5220011"/>
              <a:gd name="connsiteX0" fmla="*/ 3510718 w 31341699"/>
              <a:gd name="connsiteY0" fmla="*/ 2314963 h 5220011"/>
              <a:gd name="connsiteX1" fmla="*/ 3834130 w 31341699"/>
              <a:gd name="connsiteY1" fmla="*/ 2124853 h 5220011"/>
              <a:gd name="connsiteX2" fmla="*/ 4068538 w 31341699"/>
              <a:gd name="connsiteY2" fmla="*/ 1879759 h 5220011"/>
              <a:gd name="connsiteX3" fmla="*/ 4447871 w 31341699"/>
              <a:gd name="connsiteY3" fmla="*/ 1929367 h 5220011"/>
              <a:gd name="connsiteX4" fmla="*/ 4932915 w 31341699"/>
              <a:gd name="connsiteY4" fmla="*/ 1735383 h 5220011"/>
              <a:gd name="connsiteX5" fmla="*/ 5055885 w 31341699"/>
              <a:gd name="connsiteY5" fmla="*/ 1744085 h 5220011"/>
              <a:gd name="connsiteX6" fmla="*/ 5262183 w 31341699"/>
              <a:gd name="connsiteY6" fmla="*/ 1452063 h 5220011"/>
              <a:gd name="connsiteX7" fmla="*/ 5527059 w 31341699"/>
              <a:gd name="connsiteY7" fmla="*/ 1877899 h 5220011"/>
              <a:gd name="connsiteX8" fmla="*/ 5685000 w 31341699"/>
              <a:gd name="connsiteY8" fmla="*/ 1313834 h 5220011"/>
              <a:gd name="connsiteX9" fmla="*/ 6111999 w 31341699"/>
              <a:gd name="connsiteY9" fmla="*/ 1040629 h 5220011"/>
              <a:gd name="connsiteX10" fmla="*/ 6234198 w 31341699"/>
              <a:gd name="connsiteY10" fmla="*/ 711668 h 5220011"/>
              <a:gd name="connsiteX11" fmla="*/ 6780318 w 31341699"/>
              <a:gd name="connsiteY11" fmla="*/ 865927 h 5220011"/>
              <a:gd name="connsiteX12" fmla="*/ 6991551 w 31341699"/>
              <a:gd name="connsiteY12" fmla="*/ 646621 h 5220011"/>
              <a:gd name="connsiteX13" fmla="*/ 7181354 w 31341699"/>
              <a:gd name="connsiteY13" fmla="*/ 571815 h 5220011"/>
              <a:gd name="connsiteX14" fmla="*/ 7486502 w 31341699"/>
              <a:gd name="connsiteY14" fmla="*/ 55848 h 5220011"/>
              <a:gd name="connsiteX15" fmla="*/ 7781108 w 31341699"/>
              <a:gd name="connsiteY15" fmla="*/ 168617 h 5220011"/>
              <a:gd name="connsiteX16" fmla="*/ 7901151 w 31341699"/>
              <a:gd name="connsiteY16" fmla="*/ 379293 h 5220011"/>
              <a:gd name="connsiteX17" fmla="*/ 8131660 w 31341699"/>
              <a:gd name="connsiteY17" fmla="*/ 649784 h 5220011"/>
              <a:gd name="connsiteX18" fmla="*/ 8253256 w 31341699"/>
              <a:gd name="connsiteY18" fmla="*/ 1075977 h 5220011"/>
              <a:gd name="connsiteX19" fmla="*/ 8413762 w 31341699"/>
              <a:gd name="connsiteY19" fmla="*/ 1247628 h 5220011"/>
              <a:gd name="connsiteX20" fmla="*/ 8595143 w 31341699"/>
              <a:gd name="connsiteY20" fmla="*/ 1505817 h 5220011"/>
              <a:gd name="connsiteX21" fmla="*/ 8706807 w 31341699"/>
              <a:gd name="connsiteY21" fmla="*/ 1539863 h 5220011"/>
              <a:gd name="connsiteX22" fmla="*/ 8790709 w 31341699"/>
              <a:gd name="connsiteY22" fmla="*/ 1670781 h 5220011"/>
              <a:gd name="connsiteX23" fmla="*/ 8960133 w 31341699"/>
              <a:gd name="connsiteY23" fmla="*/ 1574924 h 5220011"/>
              <a:gd name="connsiteX24" fmla="*/ 9298594 w 31341699"/>
              <a:gd name="connsiteY24" fmla="*/ 1505029 h 5220011"/>
              <a:gd name="connsiteX25" fmla="*/ 9997651 w 31341699"/>
              <a:gd name="connsiteY25" fmla="*/ 1444236 h 5220011"/>
              <a:gd name="connsiteX26" fmla="*/ 10436521 w 31341699"/>
              <a:gd name="connsiteY26" fmla="*/ 1197858 h 5220011"/>
              <a:gd name="connsiteX27" fmla="*/ 11441291 w 31341699"/>
              <a:gd name="connsiteY27" fmla="*/ 1675223 h 5220011"/>
              <a:gd name="connsiteX28" fmla="*/ 12457614 w 31341699"/>
              <a:gd name="connsiteY28" fmla="*/ 1336447 h 5220011"/>
              <a:gd name="connsiteX29" fmla="*/ 13277604 w 31341699"/>
              <a:gd name="connsiteY29" fmla="*/ 1151663 h 5220011"/>
              <a:gd name="connsiteX30" fmla="*/ 14465260 w 31341699"/>
              <a:gd name="connsiteY30" fmla="*/ 757887 h 5220011"/>
              <a:gd name="connsiteX31" fmla="*/ 15825300 w 31341699"/>
              <a:gd name="connsiteY31" fmla="*/ 969448 h 5220011"/>
              <a:gd name="connsiteX32" fmla="*/ 16505313 w 31341699"/>
              <a:gd name="connsiteY32" fmla="*/ 636992 h 5220011"/>
              <a:gd name="connsiteX33" fmla="*/ 17208004 w 31341699"/>
              <a:gd name="connsiteY33" fmla="*/ 516097 h 5220011"/>
              <a:gd name="connsiteX34" fmla="*/ 17752021 w 31341699"/>
              <a:gd name="connsiteY34" fmla="*/ 606768 h 5220011"/>
              <a:gd name="connsiteX35" fmla="*/ 18409374 w 31341699"/>
              <a:gd name="connsiteY35" fmla="*/ 364983 h 5220011"/>
              <a:gd name="connsiteX36" fmla="*/ 18976059 w 31341699"/>
              <a:gd name="connsiteY36" fmla="*/ 455654 h 5220011"/>
              <a:gd name="connsiteX37" fmla="*/ 19565408 w 31341699"/>
              <a:gd name="connsiteY37" fmla="*/ 2303 h 5220011"/>
              <a:gd name="connsiteX38" fmla="*/ 20109428 w 31341699"/>
              <a:gd name="connsiteY38" fmla="*/ 546317 h 5220011"/>
              <a:gd name="connsiteX39" fmla="*/ 20449445 w 31341699"/>
              <a:gd name="connsiteY39" fmla="*/ 999663 h 5220011"/>
              <a:gd name="connsiteX40" fmla="*/ 21152130 w 31341699"/>
              <a:gd name="connsiteY40" fmla="*/ 516106 h 5220011"/>
              <a:gd name="connsiteX41" fmla="*/ 21764146 w 31341699"/>
              <a:gd name="connsiteY41" fmla="*/ 727654 h 5220011"/>
              <a:gd name="connsiteX42" fmla="*/ 22602837 w 31341699"/>
              <a:gd name="connsiteY42" fmla="*/ 1362343 h 5220011"/>
              <a:gd name="connsiteX43" fmla="*/ 23350858 w 31341699"/>
              <a:gd name="connsiteY43" fmla="*/ 969439 h 5220011"/>
              <a:gd name="connsiteX44" fmla="*/ 30431453 w 31341699"/>
              <a:gd name="connsiteY44" fmla="*/ 5214138 h 5220011"/>
              <a:gd name="connsiteX45" fmla="*/ 12049 w 31341699"/>
              <a:gd name="connsiteY45" fmla="*/ 5220013 h 5220011"/>
              <a:gd name="connsiteX46" fmla="*/ 2559 w 31341699"/>
              <a:gd name="connsiteY46" fmla="*/ 3792424 h 5220011"/>
              <a:gd name="connsiteX47" fmla="*/ 202583 w 31341699"/>
              <a:gd name="connsiteY47" fmla="*/ 3525724 h 5220011"/>
              <a:gd name="connsiteX48" fmla="*/ 458567 w 31341699"/>
              <a:gd name="connsiteY48" fmla="*/ 3611450 h 5220011"/>
              <a:gd name="connsiteX49" fmla="*/ 696691 w 31341699"/>
              <a:gd name="connsiteY49" fmla="*/ 3420950 h 5220011"/>
              <a:gd name="connsiteX50" fmla="*/ 896716 w 31341699"/>
              <a:gd name="connsiteY50" fmla="*/ 3287600 h 5220011"/>
              <a:gd name="connsiteX51" fmla="*/ 1039591 w 31341699"/>
              <a:gd name="connsiteY51" fmla="*/ 3011375 h 5220011"/>
              <a:gd name="connsiteX52" fmla="*/ 1411065 w 31341699"/>
              <a:gd name="connsiteY52" fmla="*/ 2878025 h 5220011"/>
              <a:gd name="connsiteX53" fmla="*/ 1685925 w 31341699"/>
              <a:gd name="connsiteY53" fmla="*/ 2811349 h 5220011"/>
              <a:gd name="connsiteX54" fmla="*/ 1856372 w 31341699"/>
              <a:gd name="connsiteY54" fmla="*/ 2588263 h 5220011"/>
              <a:gd name="connsiteX55" fmla="*/ 1976688 w 31341699"/>
              <a:gd name="connsiteY55" fmla="*/ 2632379 h 5220011"/>
              <a:gd name="connsiteX56" fmla="*/ 2096364 w 31341699"/>
              <a:gd name="connsiteY56" fmla="*/ 2476972 h 5220011"/>
              <a:gd name="connsiteX57" fmla="*/ 2345657 w 31341699"/>
              <a:gd name="connsiteY57" fmla="*/ 2479979 h 5220011"/>
              <a:gd name="connsiteX58" fmla="*/ 2480371 w 31341699"/>
              <a:gd name="connsiteY58" fmla="*/ 2628871 h 5220011"/>
              <a:gd name="connsiteX59" fmla="*/ 2674520 w 31341699"/>
              <a:gd name="connsiteY59" fmla="*/ 2576232 h 5220011"/>
              <a:gd name="connsiteX60" fmla="*/ 3007393 w 31341699"/>
              <a:gd name="connsiteY60" fmla="*/ 2544148 h 5220011"/>
              <a:gd name="connsiteX61" fmla="*/ 3316064 w 31341699"/>
              <a:gd name="connsiteY61" fmla="*/ 2554175 h 5220011"/>
              <a:gd name="connsiteX62" fmla="*/ 3380372 w 31341699"/>
              <a:gd name="connsiteY62" fmla="*/ 2407790 h 5220011"/>
              <a:gd name="connsiteX63" fmla="*/ 3510718 w 31341699"/>
              <a:gd name="connsiteY63" fmla="*/ 2314963 h 5220011"/>
              <a:gd name="connsiteX0" fmla="*/ 3510718 w 31309790"/>
              <a:gd name="connsiteY0" fmla="*/ 2314963 h 5220011"/>
              <a:gd name="connsiteX1" fmla="*/ 3834130 w 31309790"/>
              <a:gd name="connsiteY1" fmla="*/ 2124853 h 5220011"/>
              <a:gd name="connsiteX2" fmla="*/ 4068538 w 31309790"/>
              <a:gd name="connsiteY2" fmla="*/ 1879759 h 5220011"/>
              <a:gd name="connsiteX3" fmla="*/ 4447871 w 31309790"/>
              <a:gd name="connsiteY3" fmla="*/ 1929367 h 5220011"/>
              <a:gd name="connsiteX4" fmla="*/ 4932915 w 31309790"/>
              <a:gd name="connsiteY4" fmla="*/ 1735383 h 5220011"/>
              <a:gd name="connsiteX5" fmla="*/ 5055885 w 31309790"/>
              <a:gd name="connsiteY5" fmla="*/ 1744085 h 5220011"/>
              <a:gd name="connsiteX6" fmla="*/ 5262183 w 31309790"/>
              <a:gd name="connsiteY6" fmla="*/ 1452063 h 5220011"/>
              <a:gd name="connsiteX7" fmla="*/ 5527059 w 31309790"/>
              <a:gd name="connsiteY7" fmla="*/ 1877899 h 5220011"/>
              <a:gd name="connsiteX8" fmla="*/ 5685000 w 31309790"/>
              <a:gd name="connsiteY8" fmla="*/ 1313834 h 5220011"/>
              <a:gd name="connsiteX9" fmla="*/ 6111999 w 31309790"/>
              <a:gd name="connsiteY9" fmla="*/ 1040629 h 5220011"/>
              <a:gd name="connsiteX10" fmla="*/ 6234198 w 31309790"/>
              <a:gd name="connsiteY10" fmla="*/ 711668 h 5220011"/>
              <a:gd name="connsiteX11" fmla="*/ 6780318 w 31309790"/>
              <a:gd name="connsiteY11" fmla="*/ 865927 h 5220011"/>
              <a:gd name="connsiteX12" fmla="*/ 6991551 w 31309790"/>
              <a:gd name="connsiteY12" fmla="*/ 646621 h 5220011"/>
              <a:gd name="connsiteX13" fmla="*/ 7181354 w 31309790"/>
              <a:gd name="connsiteY13" fmla="*/ 571815 h 5220011"/>
              <a:gd name="connsiteX14" fmla="*/ 7486502 w 31309790"/>
              <a:gd name="connsiteY14" fmla="*/ 55848 h 5220011"/>
              <a:gd name="connsiteX15" fmla="*/ 7781108 w 31309790"/>
              <a:gd name="connsiteY15" fmla="*/ 168617 h 5220011"/>
              <a:gd name="connsiteX16" fmla="*/ 7901151 w 31309790"/>
              <a:gd name="connsiteY16" fmla="*/ 379293 h 5220011"/>
              <a:gd name="connsiteX17" fmla="*/ 8131660 w 31309790"/>
              <a:gd name="connsiteY17" fmla="*/ 649784 h 5220011"/>
              <a:gd name="connsiteX18" fmla="*/ 8253256 w 31309790"/>
              <a:gd name="connsiteY18" fmla="*/ 1075977 h 5220011"/>
              <a:gd name="connsiteX19" fmla="*/ 8413762 w 31309790"/>
              <a:gd name="connsiteY19" fmla="*/ 1247628 h 5220011"/>
              <a:gd name="connsiteX20" fmla="*/ 8595143 w 31309790"/>
              <a:gd name="connsiteY20" fmla="*/ 1505817 h 5220011"/>
              <a:gd name="connsiteX21" fmla="*/ 8706807 w 31309790"/>
              <a:gd name="connsiteY21" fmla="*/ 1539863 h 5220011"/>
              <a:gd name="connsiteX22" fmla="*/ 8790709 w 31309790"/>
              <a:gd name="connsiteY22" fmla="*/ 1670781 h 5220011"/>
              <a:gd name="connsiteX23" fmla="*/ 8960133 w 31309790"/>
              <a:gd name="connsiteY23" fmla="*/ 1574924 h 5220011"/>
              <a:gd name="connsiteX24" fmla="*/ 9298594 w 31309790"/>
              <a:gd name="connsiteY24" fmla="*/ 1505029 h 5220011"/>
              <a:gd name="connsiteX25" fmla="*/ 9997651 w 31309790"/>
              <a:gd name="connsiteY25" fmla="*/ 1444236 h 5220011"/>
              <a:gd name="connsiteX26" fmla="*/ 10436521 w 31309790"/>
              <a:gd name="connsiteY26" fmla="*/ 1197858 h 5220011"/>
              <a:gd name="connsiteX27" fmla="*/ 11441291 w 31309790"/>
              <a:gd name="connsiteY27" fmla="*/ 1675223 h 5220011"/>
              <a:gd name="connsiteX28" fmla="*/ 12457614 w 31309790"/>
              <a:gd name="connsiteY28" fmla="*/ 1336447 h 5220011"/>
              <a:gd name="connsiteX29" fmla="*/ 13277604 w 31309790"/>
              <a:gd name="connsiteY29" fmla="*/ 1151663 h 5220011"/>
              <a:gd name="connsiteX30" fmla="*/ 14465260 w 31309790"/>
              <a:gd name="connsiteY30" fmla="*/ 757887 h 5220011"/>
              <a:gd name="connsiteX31" fmla="*/ 15825300 w 31309790"/>
              <a:gd name="connsiteY31" fmla="*/ 969448 h 5220011"/>
              <a:gd name="connsiteX32" fmla="*/ 16505313 w 31309790"/>
              <a:gd name="connsiteY32" fmla="*/ 636992 h 5220011"/>
              <a:gd name="connsiteX33" fmla="*/ 17208004 w 31309790"/>
              <a:gd name="connsiteY33" fmla="*/ 516097 h 5220011"/>
              <a:gd name="connsiteX34" fmla="*/ 17752021 w 31309790"/>
              <a:gd name="connsiteY34" fmla="*/ 606768 h 5220011"/>
              <a:gd name="connsiteX35" fmla="*/ 18409374 w 31309790"/>
              <a:gd name="connsiteY35" fmla="*/ 364983 h 5220011"/>
              <a:gd name="connsiteX36" fmla="*/ 18976059 w 31309790"/>
              <a:gd name="connsiteY36" fmla="*/ 455654 h 5220011"/>
              <a:gd name="connsiteX37" fmla="*/ 19565408 w 31309790"/>
              <a:gd name="connsiteY37" fmla="*/ 2303 h 5220011"/>
              <a:gd name="connsiteX38" fmla="*/ 20109428 w 31309790"/>
              <a:gd name="connsiteY38" fmla="*/ 546317 h 5220011"/>
              <a:gd name="connsiteX39" fmla="*/ 20449445 w 31309790"/>
              <a:gd name="connsiteY39" fmla="*/ 999663 h 5220011"/>
              <a:gd name="connsiteX40" fmla="*/ 21152130 w 31309790"/>
              <a:gd name="connsiteY40" fmla="*/ 516106 h 5220011"/>
              <a:gd name="connsiteX41" fmla="*/ 21764146 w 31309790"/>
              <a:gd name="connsiteY41" fmla="*/ 727654 h 5220011"/>
              <a:gd name="connsiteX42" fmla="*/ 22602837 w 31309790"/>
              <a:gd name="connsiteY42" fmla="*/ 1362343 h 5220011"/>
              <a:gd name="connsiteX43" fmla="*/ 22897512 w 31309790"/>
              <a:gd name="connsiteY43" fmla="*/ 757878 h 5220011"/>
              <a:gd name="connsiteX44" fmla="*/ 30431453 w 31309790"/>
              <a:gd name="connsiteY44" fmla="*/ 5214138 h 5220011"/>
              <a:gd name="connsiteX45" fmla="*/ 12049 w 31309790"/>
              <a:gd name="connsiteY45" fmla="*/ 5220013 h 5220011"/>
              <a:gd name="connsiteX46" fmla="*/ 2559 w 31309790"/>
              <a:gd name="connsiteY46" fmla="*/ 3792424 h 5220011"/>
              <a:gd name="connsiteX47" fmla="*/ 202583 w 31309790"/>
              <a:gd name="connsiteY47" fmla="*/ 3525724 h 5220011"/>
              <a:gd name="connsiteX48" fmla="*/ 458567 w 31309790"/>
              <a:gd name="connsiteY48" fmla="*/ 3611450 h 5220011"/>
              <a:gd name="connsiteX49" fmla="*/ 696691 w 31309790"/>
              <a:gd name="connsiteY49" fmla="*/ 3420950 h 5220011"/>
              <a:gd name="connsiteX50" fmla="*/ 896716 w 31309790"/>
              <a:gd name="connsiteY50" fmla="*/ 3287600 h 5220011"/>
              <a:gd name="connsiteX51" fmla="*/ 1039591 w 31309790"/>
              <a:gd name="connsiteY51" fmla="*/ 3011375 h 5220011"/>
              <a:gd name="connsiteX52" fmla="*/ 1411065 w 31309790"/>
              <a:gd name="connsiteY52" fmla="*/ 2878025 h 5220011"/>
              <a:gd name="connsiteX53" fmla="*/ 1685925 w 31309790"/>
              <a:gd name="connsiteY53" fmla="*/ 2811349 h 5220011"/>
              <a:gd name="connsiteX54" fmla="*/ 1856372 w 31309790"/>
              <a:gd name="connsiteY54" fmla="*/ 2588263 h 5220011"/>
              <a:gd name="connsiteX55" fmla="*/ 1976688 w 31309790"/>
              <a:gd name="connsiteY55" fmla="*/ 2632379 h 5220011"/>
              <a:gd name="connsiteX56" fmla="*/ 2096364 w 31309790"/>
              <a:gd name="connsiteY56" fmla="*/ 2476972 h 5220011"/>
              <a:gd name="connsiteX57" fmla="*/ 2345657 w 31309790"/>
              <a:gd name="connsiteY57" fmla="*/ 2479979 h 5220011"/>
              <a:gd name="connsiteX58" fmla="*/ 2480371 w 31309790"/>
              <a:gd name="connsiteY58" fmla="*/ 2628871 h 5220011"/>
              <a:gd name="connsiteX59" fmla="*/ 2674520 w 31309790"/>
              <a:gd name="connsiteY59" fmla="*/ 2576232 h 5220011"/>
              <a:gd name="connsiteX60" fmla="*/ 3007393 w 31309790"/>
              <a:gd name="connsiteY60" fmla="*/ 2544148 h 5220011"/>
              <a:gd name="connsiteX61" fmla="*/ 3316064 w 31309790"/>
              <a:gd name="connsiteY61" fmla="*/ 2554175 h 5220011"/>
              <a:gd name="connsiteX62" fmla="*/ 3380372 w 31309790"/>
              <a:gd name="connsiteY62" fmla="*/ 2407790 h 5220011"/>
              <a:gd name="connsiteX63" fmla="*/ 3510718 w 31309790"/>
              <a:gd name="connsiteY63" fmla="*/ 2314963 h 5220011"/>
              <a:gd name="connsiteX0" fmla="*/ 3510718 w 31447561"/>
              <a:gd name="connsiteY0" fmla="*/ 2314963 h 5220011"/>
              <a:gd name="connsiteX1" fmla="*/ 3834130 w 31447561"/>
              <a:gd name="connsiteY1" fmla="*/ 2124853 h 5220011"/>
              <a:gd name="connsiteX2" fmla="*/ 4068538 w 31447561"/>
              <a:gd name="connsiteY2" fmla="*/ 1879759 h 5220011"/>
              <a:gd name="connsiteX3" fmla="*/ 4447871 w 31447561"/>
              <a:gd name="connsiteY3" fmla="*/ 1929367 h 5220011"/>
              <a:gd name="connsiteX4" fmla="*/ 4932915 w 31447561"/>
              <a:gd name="connsiteY4" fmla="*/ 1735383 h 5220011"/>
              <a:gd name="connsiteX5" fmla="*/ 5055885 w 31447561"/>
              <a:gd name="connsiteY5" fmla="*/ 1744085 h 5220011"/>
              <a:gd name="connsiteX6" fmla="*/ 5262183 w 31447561"/>
              <a:gd name="connsiteY6" fmla="*/ 1452063 h 5220011"/>
              <a:gd name="connsiteX7" fmla="*/ 5527059 w 31447561"/>
              <a:gd name="connsiteY7" fmla="*/ 1877899 h 5220011"/>
              <a:gd name="connsiteX8" fmla="*/ 5685000 w 31447561"/>
              <a:gd name="connsiteY8" fmla="*/ 1313834 h 5220011"/>
              <a:gd name="connsiteX9" fmla="*/ 6111999 w 31447561"/>
              <a:gd name="connsiteY9" fmla="*/ 1040629 h 5220011"/>
              <a:gd name="connsiteX10" fmla="*/ 6234198 w 31447561"/>
              <a:gd name="connsiteY10" fmla="*/ 711668 h 5220011"/>
              <a:gd name="connsiteX11" fmla="*/ 6780318 w 31447561"/>
              <a:gd name="connsiteY11" fmla="*/ 865927 h 5220011"/>
              <a:gd name="connsiteX12" fmla="*/ 6991551 w 31447561"/>
              <a:gd name="connsiteY12" fmla="*/ 646621 h 5220011"/>
              <a:gd name="connsiteX13" fmla="*/ 7181354 w 31447561"/>
              <a:gd name="connsiteY13" fmla="*/ 571815 h 5220011"/>
              <a:gd name="connsiteX14" fmla="*/ 7486502 w 31447561"/>
              <a:gd name="connsiteY14" fmla="*/ 55848 h 5220011"/>
              <a:gd name="connsiteX15" fmla="*/ 7781108 w 31447561"/>
              <a:gd name="connsiteY15" fmla="*/ 168617 h 5220011"/>
              <a:gd name="connsiteX16" fmla="*/ 7901151 w 31447561"/>
              <a:gd name="connsiteY16" fmla="*/ 379293 h 5220011"/>
              <a:gd name="connsiteX17" fmla="*/ 8131660 w 31447561"/>
              <a:gd name="connsiteY17" fmla="*/ 649784 h 5220011"/>
              <a:gd name="connsiteX18" fmla="*/ 8253256 w 31447561"/>
              <a:gd name="connsiteY18" fmla="*/ 1075977 h 5220011"/>
              <a:gd name="connsiteX19" fmla="*/ 8413762 w 31447561"/>
              <a:gd name="connsiteY19" fmla="*/ 1247628 h 5220011"/>
              <a:gd name="connsiteX20" fmla="*/ 8595143 w 31447561"/>
              <a:gd name="connsiteY20" fmla="*/ 1505817 h 5220011"/>
              <a:gd name="connsiteX21" fmla="*/ 8706807 w 31447561"/>
              <a:gd name="connsiteY21" fmla="*/ 1539863 h 5220011"/>
              <a:gd name="connsiteX22" fmla="*/ 8790709 w 31447561"/>
              <a:gd name="connsiteY22" fmla="*/ 1670781 h 5220011"/>
              <a:gd name="connsiteX23" fmla="*/ 8960133 w 31447561"/>
              <a:gd name="connsiteY23" fmla="*/ 1574924 h 5220011"/>
              <a:gd name="connsiteX24" fmla="*/ 9298594 w 31447561"/>
              <a:gd name="connsiteY24" fmla="*/ 1505029 h 5220011"/>
              <a:gd name="connsiteX25" fmla="*/ 9997651 w 31447561"/>
              <a:gd name="connsiteY25" fmla="*/ 1444236 h 5220011"/>
              <a:gd name="connsiteX26" fmla="*/ 10436521 w 31447561"/>
              <a:gd name="connsiteY26" fmla="*/ 1197858 h 5220011"/>
              <a:gd name="connsiteX27" fmla="*/ 11441291 w 31447561"/>
              <a:gd name="connsiteY27" fmla="*/ 1675223 h 5220011"/>
              <a:gd name="connsiteX28" fmla="*/ 12457614 w 31447561"/>
              <a:gd name="connsiteY28" fmla="*/ 1336447 h 5220011"/>
              <a:gd name="connsiteX29" fmla="*/ 13277604 w 31447561"/>
              <a:gd name="connsiteY29" fmla="*/ 1151663 h 5220011"/>
              <a:gd name="connsiteX30" fmla="*/ 14465260 w 31447561"/>
              <a:gd name="connsiteY30" fmla="*/ 757887 h 5220011"/>
              <a:gd name="connsiteX31" fmla="*/ 15825300 w 31447561"/>
              <a:gd name="connsiteY31" fmla="*/ 969448 h 5220011"/>
              <a:gd name="connsiteX32" fmla="*/ 16505313 w 31447561"/>
              <a:gd name="connsiteY32" fmla="*/ 636992 h 5220011"/>
              <a:gd name="connsiteX33" fmla="*/ 17208004 w 31447561"/>
              <a:gd name="connsiteY33" fmla="*/ 516097 h 5220011"/>
              <a:gd name="connsiteX34" fmla="*/ 17752021 w 31447561"/>
              <a:gd name="connsiteY34" fmla="*/ 606768 h 5220011"/>
              <a:gd name="connsiteX35" fmla="*/ 18409374 w 31447561"/>
              <a:gd name="connsiteY35" fmla="*/ 364983 h 5220011"/>
              <a:gd name="connsiteX36" fmla="*/ 18976059 w 31447561"/>
              <a:gd name="connsiteY36" fmla="*/ 455654 h 5220011"/>
              <a:gd name="connsiteX37" fmla="*/ 19565408 w 31447561"/>
              <a:gd name="connsiteY37" fmla="*/ 2303 h 5220011"/>
              <a:gd name="connsiteX38" fmla="*/ 20109428 w 31447561"/>
              <a:gd name="connsiteY38" fmla="*/ 546317 h 5220011"/>
              <a:gd name="connsiteX39" fmla="*/ 20449445 w 31447561"/>
              <a:gd name="connsiteY39" fmla="*/ 999663 h 5220011"/>
              <a:gd name="connsiteX40" fmla="*/ 21152130 w 31447561"/>
              <a:gd name="connsiteY40" fmla="*/ 516106 h 5220011"/>
              <a:gd name="connsiteX41" fmla="*/ 21764146 w 31447561"/>
              <a:gd name="connsiteY41" fmla="*/ 727654 h 5220011"/>
              <a:gd name="connsiteX42" fmla="*/ 22602837 w 31447561"/>
              <a:gd name="connsiteY42" fmla="*/ 1362343 h 5220011"/>
              <a:gd name="connsiteX43" fmla="*/ 22897512 w 31447561"/>
              <a:gd name="connsiteY43" fmla="*/ 757878 h 5220011"/>
              <a:gd name="connsiteX44" fmla="*/ 24098881 w 31447561"/>
              <a:gd name="connsiteY44" fmla="*/ 1181005 h 5220011"/>
              <a:gd name="connsiteX45" fmla="*/ 30431453 w 31447561"/>
              <a:gd name="connsiteY45" fmla="*/ 5214138 h 5220011"/>
              <a:gd name="connsiteX46" fmla="*/ 12049 w 31447561"/>
              <a:gd name="connsiteY46" fmla="*/ 5220013 h 5220011"/>
              <a:gd name="connsiteX47" fmla="*/ 2559 w 31447561"/>
              <a:gd name="connsiteY47" fmla="*/ 3792424 h 5220011"/>
              <a:gd name="connsiteX48" fmla="*/ 202583 w 31447561"/>
              <a:gd name="connsiteY48" fmla="*/ 3525724 h 5220011"/>
              <a:gd name="connsiteX49" fmla="*/ 458567 w 31447561"/>
              <a:gd name="connsiteY49" fmla="*/ 3611450 h 5220011"/>
              <a:gd name="connsiteX50" fmla="*/ 696691 w 31447561"/>
              <a:gd name="connsiteY50" fmla="*/ 3420950 h 5220011"/>
              <a:gd name="connsiteX51" fmla="*/ 896716 w 31447561"/>
              <a:gd name="connsiteY51" fmla="*/ 3287600 h 5220011"/>
              <a:gd name="connsiteX52" fmla="*/ 1039591 w 31447561"/>
              <a:gd name="connsiteY52" fmla="*/ 3011375 h 5220011"/>
              <a:gd name="connsiteX53" fmla="*/ 1411065 w 31447561"/>
              <a:gd name="connsiteY53" fmla="*/ 2878025 h 5220011"/>
              <a:gd name="connsiteX54" fmla="*/ 1685925 w 31447561"/>
              <a:gd name="connsiteY54" fmla="*/ 2811349 h 5220011"/>
              <a:gd name="connsiteX55" fmla="*/ 1856372 w 31447561"/>
              <a:gd name="connsiteY55" fmla="*/ 2588263 h 5220011"/>
              <a:gd name="connsiteX56" fmla="*/ 1976688 w 31447561"/>
              <a:gd name="connsiteY56" fmla="*/ 2632379 h 5220011"/>
              <a:gd name="connsiteX57" fmla="*/ 2096364 w 31447561"/>
              <a:gd name="connsiteY57" fmla="*/ 2476972 h 5220011"/>
              <a:gd name="connsiteX58" fmla="*/ 2345657 w 31447561"/>
              <a:gd name="connsiteY58" fmla="*/ 2479979 h 5220011"/>
              <a:gd name="connsiteX59" fmla="*/ 2480371 w 31447561"/>
              <a:gd name="connsiteY59" fmla="*/ 2628871 h 5220011"/>
              <a:gd name="connsiteX60" fmla="*/ 2674520 w 31447561"/>
              <a:gd name="connsiteY60" fmla="*/ 2576232 h 5220011"/>
              <a:gd name="connsiteX61" fmla="*/ 3007393 w 31447561"/>
              <a:gd name="connsiteY61" fmla="*/ 2544148 h 5220011"/>
              <a:gd name="connsiteX62" fmla="*/ 3316064 w 31447561"/>
              <a:gd name="connsiteY62" fmla="*/ 2554175 h 5220011"/>
              <a:gd name="connsiteX63" fmla="*/ 3380372 w 31447561"/>
              <a:gd name="connsiteY63" fmla="*/ 2407790 h 5220011"/>
              <a:gd name="connsiteX64" fmla="*/ 3510718 w 31447561"/>
              <a:gd name="connsiteY64" fmla="*/ 2314963 h 5220011"/>
              <a:gd name="connsiteX0" fmla="*/ 3510718 w 31453328"/>
              <a:gd name="connsiteY0" fmla="*/ 2314963 h 5220011"/>
              <a:gd name="connsiteX1" fmla="*/ 3834130 w 31453328"/>
              <a:gd name="connsiteY1" fmla="*/ 2124853 h 5220011"/>
              <a:gd name="connsiteX2" fmla="*/ 4068538 w 31453328"/>
              <a:gd name="connsiteY2" fmla="*/ 1879759 h 5220011"/>
              <a:gd name="connsiteX3" fmla="*/ 4447871 w 31453328"/>
              <a:gd name="connsiteY3" fmla="*/ 1929367 h 5220011"/>
              <a:gd name="connsiteX4" fmla="*/ 4932915 w 31453328"/>
              <a:gd name="connsiteY4" fmla="*/ 1735383 h 5220011"/>
              <a:gd name="connsiteX5" fmla="*/ 5055885 w 31453328"/>
              <a:gd name="connsiteY5" fmla="*/ 1744085 h 5220011"/>
              <a:gd name="connsiteX6" fmla="*/ 5262183 w 31453328"/>
              <a:gd name="connsiteY6" fmla="*/ 1452063 h 5220011"/>
              <a:gd name="connsiteX7" fmla="*/ 5527059 w 31453328"/>
              <a:gd name="connsiteY7" fmla="*/ 1877899 h 5220011"/>
              <a:gd name="connsiteX8" fmla="*/ 5685000 w 31453328"/>
              <a:gd name="connsiteY8" fmla="*/ 1313834 h 5220011"/>
              <a:gd name="connsiteX9" fmla="*/ 6111999 w 31453328"/>
              <a:gd name="connsiteY9" fmla="*/ 1040629 h 5220011"/>
              <a:gd name="connsiteX10" fmla="*/ 6234198 w 31453328"/>
              <a:gd name="connsiteY10" fmla="*/ 711668 h 5220011"/>
              <a:gd name="connsiteX11" fmla="*/ 6780318 w 31453328"/>
              <a:gd name="connsiteY11" fmla="*/ 865927 h 5220011"/>
              <a:gd name="connsiteX12" fmla="*/ 6991551 w 31453328"/>
              <a:gd name="connsiteY12" fmla="*/ 646621 h 5220011"/>
              <a:gd name="connsiteX13" fmla="*/ 7181354 w 31453328"/>
              <a:gd name="connsiteY13" fmla="*/ 571815 h 5220011"/>
              <a:gd name="connsiteX14" fmla="*/ 7486502 w 31453328"/>
              <a:gd name="connsiteY14" fmla="*/ 55848 h 5220011"/>
              <a:gd name="connsiteX15" fmla="*/ 7781108 w 31453328"/>
              <a:gd name="connsiteY15" fmla="*/ 168617 h 5220011"/>
              <a:gd name="connsiteX16" fmla="*/ 7901151 w 31453328"/>
              <a:gd name="connsiteY16" fmla="*/ 379293 h 5220011"/>
              <a:gd name="connsiteX17" fmla="*/ 8131660 w 31453328"/>
              <a:gd name="connsiteY17" fmla="*/ 649784 h 5220011"/>
              <a:gd name="connsiteX18" fmla="*/ 8253256 w 31453328"/>
              <a:gd name="connsiteY18" fmla="*/ 1075977 h 5220011"/>
              <a:gd name="connsiteX19" fmla="*/ 8413762 w 31453328"/>
              <a:gd name="connsiteY19" fmla="*/ 1247628 h 5220011"/>
              <a:gd name="connsiteX20" fmla="*/ 8595143 w 31453328"/>
              <a:gd name="connsiteY20" fmla="*/ 1505817 h 5220011"/>
              <a:gd name="connsiteX21" fmla="*/ 8706807 w 31453328"/>
              <a:gd name="connsiteY21" fmla="*/ 1539863 h 5220011"/>
              <a:gd name="connsiteX22" fmla="*/ 8790709 w 31453328"/>
              <a:gd name="connsiteY22" fmla="*/ 1670781 h 5220011"/>
              <a:gd name="connsiteX23" fmla="*/ 8960133 w 31453328"/>
              <a:gd name="connsiteY23" fmla="*/ 1574924 h 5220011"/>
              <a:gd name="connsiteX24" fmla="*/ 9298594 w 31453328"/>
              <a:gd name="connsiteY24" fmla="*/ 1505029 h 5220011"/>
              <a:gd name="connsiteX25" fmla="*/ 9997651 w 31453328"/>
              <a:gd name="connsiteY25" fmla="*/ 1444236 h 5220011"/>
              <a:gd name="connsiteX26" fmla="*/ 10436521 w 31453328"/>
              <a:gd name="connsiteY26" fmla="*/ 1197858 h 5220011"/>
              <a:gd name="connsiteX27" fmla="*/ 11441291 w 31453328"/>
              <a:gd name="connsiteY27" fmla="*/ 1675223 h 5220011"/>
              <a:gd name="connsiteX28" fmla="*/ 12457614 w 31453328"/>
              <a:gd name="connsiteY28" fmla="*/ 1336447 h 5220011"/>
              <a:gd name="connsiteX29" fmla="*/ 13277604 w 31453328"/>
              <a:gd name="connsiteY29" fmla="*/ 1151663 h 5220011"/>
              <a:gd name="connsiteX30" fmla="*/ 14465260 w 31453328"/>
              <a:gd name="connsiteY30" fmla="*/ 757887 h 5220011"/>
              <a:gd name="connsiteX31" fmla="*/ 15825300 w 31453328"/>
              <a:gd name="connsiteY31" fmla="*/ 969448 h 5220011"/>
              <a:gd name="connsiteX32" fmla="*/ 16505313 w 31453328"/>
              <a:gd name="connsiteY32" fmla="*/ 636992 h 5220011"/>
              <a:gd name="connsiteX33" fmla="*/ 17208004 w 31453328"/>
              <a:gd name="connsiteY33" fmla="*/ 516097 h 5220011"/>
              <a:gd name="connsiteX34" fmla="*/ 17752021 w 31453328"/>
              <a:gd name="connsiteY34" fmla="*/ 606768 h 5220011"/>
              <a:gd name="connsiteX35" fmla="*/ 18409374 w 31453328"/>
              <a:gd name="connsiteY35" fmla="*/ 364983 h 5220011"/>
              <a:gd name="connsiteX36" fmla="*/ 18976059 w 31453328"/>
              <a:gd name="connsiteY36" fmla="*/ 455654 h 5220011"/>
              <a:gd name="connsiteX37" fmla="*/ 19565408 w 31453328"/>
              <a:gd name="connsiteY37" fmla="*/ 2303 h 5220011"/>
              <a:gd name="connsiteX38" fmla="*/ 20109428 w 31453328"/>
              <a:gd name="connsiteY38" fmla="*/ 546317 h 5220011"/>
              <a:gd name="connsiteX39" fmla="*/ 20449445 w 31453328"/>
              <a:gd name="connsiteY39" fmla="*/ 999663 h 5220011"/>
              <a:gd name="connsiteX40" fmla="*/ 21152130 w 31453328"/>
              <a:gd name="connsiteY40" fmla="*/ 516106 h 5220011"/>
              <a:gd name="connsiteX41" fmla="*/ 21764146 w 31453328"/>
              <a:gd name="connsiteY41" fmla="*/ 727654 h 5220011"/>
              <a:gd name="connsiteX42" fmla="*/ 22602837 w 31453328"/>
              <a:gd name="connsiteY42" fmla="*/ 1362343 h 5220011"/>
              <a:gd name="connsiteX43" fmla="*/ 22897512 w 31453328"/>
              <a:gd name="connsiteY43" fmla="*/ 757878 h 5220011"/>
              <a:gd name="connsiteX44" fmla="*/ 24166881 w 31453328"/>
              <a:gd name="connsiteY44" fmla="*/ 546321 h 5220011"/>
              <a:gd name="connsiteX45" fmla="*/ 30431453 w 31453328"/>
              <a:gd name="connsiteY45" fmla="*/ 5214138 h 5220011"/>
              <a:gd name="connsiteX46" fmla="*/ 12049 w 31453328"/>
              <a:gd name="connsiteY46" fmla="*/ 5220013 h 5220011"/>
              <a:gd name="connsiteX47" fmla="*/ 2559 w 31453328"/>
              <a:gd name="connsiteY47" fmla="*/ 3792424 h 5220011"/>
              <a:gd name="connsiteX48" fmla="*/ 202583 w 31453328"/>
              <a:gd name="connsiteY48" fmla="*/ 3525724 h 5220011"/>
              <a:gd name="connsiteX49" fmla="*/ 458567 w 31453328"/>
              <a:gd name="connsiteY49" fmla="*/ 3611450 h 5220011"/>
              <a:gd name="connsiteX50" fmla="*/ 696691 w 31453328"/>
              <a:gd name="connsiteY50" fmla="*/ 3420950 h 5220011"/>
              <a:gd name="connsiteX51" fmla="*/ 896716 w 31453328"/>
              <a:gd name="connsiteY51" fmla="*/ 3287600 h 5220011"/>
              <a:gd name="connsiteX52" fmla="*/ 1039591 w 31453328"/>
              <a:gd name="connsiteY52" fmla="*/ 3011375 h 5220011"/>
              <a:gd name="connsiteX53" fmla="*/ 1411065 w 31453328"/>
              <a:gd name="connsiteY53" fmla="*/ 2878025 h 5220011"/>
              <a:gd name="connsiteX54" fmla="*/ 1685925 w 31453328"/>
              <a:gd name="connsiteY54" fmla="*/ 2811349 h 5220011"/>
              <a:gd name="connsiteX55" fmla="*/ 1856372 w 31453328"/>
              <a:gd name="connsiteY55" fmla="*/ 2588263 h 5220011"/>
              <a:gd name="connsiteX56" fmla="*/ 1976688 w 31453328"/>
              <a:gd name="connsiteY56" fmla="*/ 2632379 h 5220011"/>
              <a:gd name="connsiteX57" fmla="*/ 2096364 w 31453328"/>
              <a:gd name="connsiteY57" fmla="*/ 2476972 h 5220011"/>
              <a:gd name="connsiteX58" fmla="*/ 2345657 w 31453328"/>
              <a:gd name="connsiteY58" fmla="*/ 2479979 h 5220011"/>
              <a:gd name="connsiteX59" fmla="*/ 2480371 w 31453328"/>
              <a:gd name="connsiteY59" fmla="*/ 2628871 h 5220011"/>
              <a:gd name="connsiteX60" fmla="*/ 2674520 w 31453328"/>
              <a:gd name="connsiteY60" fmla="*/ 2576232 h 5220011"/>
              <a:gd name="connsiteX61" fmla="*/ 3007393 w 31453328"/>
              <a:gd name="connsiteY61" fmla="*/ 2544148 h 5220011"/>
              <a:gd name="connsiteX62" fmla="*/ 3316064 w 31453328"/>
              <a:gd name="connsiteY62" fmla="*/ 2554175 h 5220011"/>
              <a:gd name="connsiteX63" fmla="*/ 3380372 w 31453328"/>
              <a:gd name="connsiteY63" fmla="*/ 2407790 h 5220011"/>
              <a:gd name="connsiteX64" fmla="*/ 3510718 w 31453328"/>
              <a:gd name="connsiteY64" fmla="*/ 2314963 h 5220011"/>
              <a:gd name="connsiteX0" fmla="*/ 3510718 w 31453328"/>
              <a:gd name="connsiteY0" fmla="*/ 2314963 h 5220011"/>
              <a:gd name="connsiteX1" fmla="*/ 3834130 w 31453328"/>
              <a:gd name="connsiteY1" fmla="*/ 2124853 h 5220011"/>
              <a:gd name="connsiteX2" fmla="*/ 4068538 w 31453328"/>
              <a:gd name="connsiteY2" fmla="*/ 1879759 h 5220011"/>
              <a:gd name="connsiteX3" fmla="*/ 4447871 w 31453328"/>
              <a:gd name="connsiteY3" fmla="*/ 1929367 h 5220011"/>
              <a:gd name="connsiteX4" fmla="*/ 4932915 w 31453328"/>
              <a:gd name="connsiteY4" fmla="*/ 1735383 h 5220011"/>
              <a:gd name="connsiteX5" fmla="*/ 5055885 w 31453328"/>
              <a:gd name="connsiteY5" fmla="*/ 1744085 h 5220011"/>
              <a:gd name="connsiteX6" fmla="*/ 5262183 w 31453328"/>
              <a:gd name="connsiteY6" fmla="*/ 1452063 h 5220011"/>
              <a:gd name="connsiteX7" fmla="*/ 5527059 w 31453328"/>
              <a:gd name="connsiteY7" fmla="*/ 1877899 h 5220011"/>
              <a:gd name="connsiteX8" fmla="*/ 5685000 w 31453328"/>
              <a:gd name="connsiteY8" fmla="*/ 1313834 h 5220011"/>
              <a:gd name="connsiteX9" fmla="*/ 6111999 w 31453328"/>
              <a:gd name="connsiteY9" fmla="*/ 1040629 h 5220011"/>
              <a:gd name="connsiteX10" fmla="*/ 6234198 w 31453328"/>
              <a:gd name="connsiteY10" fmla="*/ 711668 h 5220011"/>
              <a:gd name="connsiteX11" fmla="*/ 6780318 w 31453328"/>
              <a:gd name="connsiteY11" fmla="*/ 865927 h 5220011"/>
              <a:gd name="connsiteX12" fmla="*/ 6991551 w 31453328"/>
              <a:gd name="connsiteY12" fmla="*/ 646621 h 5220011"/>
              <a:gd name="connsiteX13" fmla="*/ 7181354 w 31453328"/>
              <a:gd name="connsiteY13" fmla="*/ 571815 h 5220011"/>
              <a:gd name="connsiteX14" fmla="*/ 7486502 w 31453328"/>
              <a:gd name="connsiteY14" fmla="*/ 55848 h 5220011"/>
              <a:gd name="connsiteX15" fmla="*/ 7781108 w 31453328"/>
              <a:gd name="connsiteY15" fmla="*/ 168617 h 5220011"/>
              <a:gd name="connsiteX16" fmla="*/ 7901151 w 31453328"/>
              <a:gd name="connsiteY16" fmla="*/ 379293 h 5220011"/>
              <a:gd name="connsiteX17" fmla="*/ 8131660 w 31453328"/>
              <a:gd name="connsiteY17" fmla="*/ 649784 h 5220011"/>
              <a:gd name="connsiteX18" fmla="*/ 8253256 w 31453328"/>
              <a:gd name="connsiteY18" fmla="*/ 1075977 h 5220011"/>
              <a:gd name="connsiteX19" fmla="*/ 8413762 w 31453328"/>
              <a:gd name="connsiteY19" fmla="*/ 1247628 h 5220011"/>
              <a:gd name="connsiteX20" fmla="*/ 8595143 w 31453328"/>
              <a:gd name="connsiteY20" fmla="*/ 1505817 h 5220011"/>
              <a:gd name="connsiteX21" fmla="*/ 8706807 w 31453328"/>
              <a:gd name="connsiteY21" fmla="*/ 1539863 h 5220011"/>
              <a:gd name="connsiteX22" fmla="*/ 8790709 w 31453328"/>
              <a:gd name="connsiteY22" fmla="*/ 1670781 h 5220011"/>
              <a:gd name="connsiteX23" fmla="*/ 8960133 w 31453328"/>
              <a:gd name="connsiteY23" fmla="*/ 1574924 h 5220011"/>
              <a:gd name="connsiteX24" fmla="*/ 9298594 w 31453328"/>
              <a:gd name="connsiteY24" fmla="*/ 1505029 h 5220011"/>
              <a:gd name="connsiteX25" fmla="*/ 9997651 w 31453328"/>
              <a:gd name="connsiteY25" fmla="*/ 1444236 h 5220011"/>
              <a:gd name="connsiteX26" fmla="*/ 10436521 w 31453328"/>
              <a:gd name="connsiteY26" fmla="*/ 1197858 h 5220011"/>
              <a:gd name="connsiteX27" fmla="*/ 11441291 w 31453328"/>
              <a:gd name="connsiteY27" fmla="*/ 1675223 h 5220011"/>
              <a:gd name="connsiteX28" fmla="*/ 12457614 w 31453328"/>
              <a:gd name="connsiteY28" fmla="*/ 1336447 h 5220011"/>
              <a:gd name="connsiteX29" fmla="*/ 13277604 w 31453328"/>
              <a:gd name="connsiteY29" fmla="*/ 1151663 h 5220011"/>
              <a:gd name="connsiteX30" fmla="*/ 14465260 w 31453328"/>
              <a:gd name="connsiteY30" fmla="*/ 757887 h 5220011"/>
              <a:gd name="connsiteX31" fmla="*/ 15825300 w 31453328"/>
              <a:gd name="connsiteY31" fmla="*/ 969448 h 5220011"/>
              <a:gd name="connsiteX32" fmla="*/ 16505313 w 31453328"/>
              <a:gd name="connsiteY32" fmla="*/ 636992 h 5220011"/>
              <a:gd name="connsiteX33" fmla="*/ 17208004 w 31453328"/>
              <a:gd name="connsiteY33" fmla="*/ 516097 h 5220011"/>
              <a:gd name="connsiteX34" fmla="*/ 17752021 w 31453328"/>
              <a:gd name="connsiteY34" fmla="*/ 606768 h 5220011"/>
              <a:gd name="connsiteX35" fmla="*/ 18409374 w 31453328"/>
              <a:gd name="connsiteY35" fmla="*/ 364983 h 5220011"/>
              <a:gd name="connsiteX36" fmla="*/ 18976059 w 31453328"/>
              <a:gd name="connsiteY36" fmla="*/ 455654 h 5220011"/>
              <a:gd name="connsiteX37" fmla="*/ 19565408 w 31453328"/>
              <a:gd name="connsiteY37" fmla="*/ 2303 h 5220011"/>
              <a:gd name="connsiteX38" fmla="*/ 20109428 w 31453328"/>
              <a:gd name="connsiteY38" fmla="*/ 546317 h 5220011"/>
              <a:gd name="connsiteX39" fmla="*/ 20449445 w 31453328"/>
              <a:gd name="connsiteY39" fmla="*/ 999663 h 5220011"/>
              <a:gd name="connsiteX40" fmla="*/ 21152130 w 31453328"/>
              <a:gd name="connsiteY40" fmla="*/ 516106 h 5220011"/>
              <a:gd name="connsiteX41" fmla="*/ 21764146 w 31453328"/>
              <a:gd name="connsiteY41" fmla="*/ 727654 h 5220011"/>
              <a:gd name="connsiteX42" fmla="*/ 22602837 w 31453328"/>
              <a:gd name="connsiteY42" fmla="*/ 1362343 h 5220011"/>
              <a:gd name="connsiteX43" fmla="*/ 22897512 w 31453328"/>
              <a:gd name="connsiteY43" fmla="*/ 757878 h 5220011"/>
              <a:gd name="connsiteX44" fmla="*/ 24166881 w 31453328"/>
              <a:gd name="connsiteY44" fmla="*/ 546321 h 5220011"/>
              <a:gd name="connsiteX45" fmla="*/ 30431453 w 31453328"/>
              <a:gd name="connsiteY45" fmla="*/ 5214138 h 5220011"/>
              <a:gd name="connsiteX46" fmla="*/ 12049 w 31453328"/>
              <a:gd name="connsiteY46" fmla="*/ 5220013 h 5220011"/>
              <a:gd name="connsiteX47" fmla="*/ 2559 w 31453328"/>
              <a:gd name="connsiteY47" fmla="*/ 3792424 h 5220011"/>
              <a:gd name="connsiteX48" fmla="*/ 202583 w 31453328"/>
              <a:gd name="connsiteY48" fmla="*/ 3525724 h 5220011"/>
              <a:gd name="connsiteX49" fmla="*/ 458567 w 31453328"/>
              <a:gd name="connsiteY49" fmla="*/ 3611450 h 5220011"/>
              <a:gd name="connsiteX50" fmla="*/ 696691 w 31453328"/>
              <a:gd name="connsiteY50" fmla="*/ 3420950 h 5220011"/>
              <a:gd name="connsiteX51" fmla="*/ 896716 w 31453328"/>
              <a:gd name="connsiteY51" fmla="*/ 3287600 h 5220011"/>
              <a:gd name="connsiteX52" fmla="*/ 1039591 w 31453328"/>
              <a:gd name="connsiteY52" fmla="*/ 3011375 h 5220011"/>
              <a:gd name="connsiteX53" fmla="*/ 1411065 w 31453328"/>
              <a:gd name="connsiteY53" fmla="*/ 2878025 h 5220011"/>
              <a:gd name="connsiteX54" fmla="*/ 1685925 w 31453328"/>
              <a:gd name="connsiteY54" fmla="*/ 2811349 h 5220011"/>
              <a:gd name="connsiteX55" fmla="*/ 1856372 w 31453328"/>
              <a:gd name="connsiteY55" fmla="*/ 2588263 h 5220011"/>
              <a:gd name="connsiteX56" fmla="*/ 1976688 w 31453328"/>
              <a:gd name="connsiteY56" fmla="*/ 2632379 h 5220011"/>
              <a:gd name="connsiteX57" fmla="*/ 2096364 w 31453328"/>
              <a:gd name="connsiteY57" fmla="*/ 2476972 h 5220011"/>
              <a:gd name="connsiteX58" fmla="*/ 2345657 w 31453328"/>
              <a:gd name="connsiteY58" fmla="*/ 2479979 h 5220011"/>
              <a:gd name="connsiteX59" fmla="*/ 2480371 w 31453328"/>
              <a:gd name="connsiteY59" fmla="*/ 2628871 h 5220011"/>
              <a:gd name="connsiteX60" fmla="*/ 2674520 w 31453328"/>
              <a:gd name="connsiteY60" fmla="*/ 2576232 h 5220011"/>
              <a:gd name="connsiteX61" fmla="*/ 3007393 w 31453328"/>
              <a:gd name="connsiteY61" fmla="*/ 2544148 h 5220011"/>
              <a:gd name="connsiteX62" fmla="*/ 3316064 w 31453328"/>
              <a:gd name="connsiteY62" fmla="*/ 2554175 h 5220011"/>
              <a:gd name="connsiteX63" fmla="*/ 3380372 w 31453328"/>
              <a:gd name="connsiteY63" fmla="*/ 2407790 h 5220011"/>
              <a:gd name="connsiteX64" fmla="*/ 3510718 w 31453328"/>
              <a:gd name="connsiteY64" fmla="*/ 2314963 h 5220011"/>
              <a:gd name="connsiteX0" fmla="*/ 3510718 w 31410686"/>
              <a:gd name="connsiteY0" fmla="*/ 2314963 h 5220011"/>
              <a:gd name="connsiteX1" fmla="*/ 3834130 w 31410686"/>
              <a:gd name="connsiteY1" fmla="*/ 2124853 h 5220011"/>
              <a:gd name="connsiteX2" fmla="*/ 4068538 w 31410686"/>
              <a:gd name="connsiteY2" fmla="*/ 1879759 h 5220011"/>
              <a:gd name="connsiteX3" fmla="*/ 4447871 w 31410686"/>
              <a:gd name="connsiteY3" fmla="*/ 1929367 h 5220011"/>
              <a:gd name="connsiteX4" fmla="*/ 4932915 w 31410686"/>
              <a:gd name="connsiteY4" fmla="*/ 1735383 h 5220011"/>
              <a:gd name="connsiteX5" fmla="*/ 5055885 w 31410686"/>
              <a:gd name="connsiteY5" fmla="*/ 1744085 h 5220011"/>
              <a:gd name="connsiteX6" fmla="*/ 5262183 w 31410686"/>
              <a:gd name="connsiteY6" fmla="*/ 1452063 h 5220011"/>
              <a:gd name="connsiteX7" fmla="*/ 5527059 w 31410686"/>
              <a:gd name="connsiteY7" fmla="*/ 1877899 h 5220011"/>
              <a:gd name="connsiteX8" fmla="*/ 5685000 w 31410686"/>
              <a:gd name="connsiteY8" fmla="*/ 1313834 h 5220011"/>
              <a:gd name="connsiteX9" fmla="*/ 6111999 w 31410686"/>
              <a:gd name="connsiteY9" fmla="*/ 1040629 h 5220011"/>
              <a:gd name="connsiteX10" fmla="*/ 6234198 w 31410686"/>
              <a:gd name="connsiteY10" fmla="*/ 711668 h 5220011"/>
              <a:gd name="connsiteX11" fmla="*/ 6780318 w 31410686"/>
              <a:gd name="connsiteY11" fmla="*/ 865927 h 5220011"/>
              <a:gd name="connsiteX12" fmla="*/ 6991551 w 31410686"/>
              <a:gd name="connsiteY12" fmla="*/ 646621 h 5220011"/>
              <a:gd name="connsiteX13" fmla="*/ 7181354 w 31410686"/>
              <a:gd name="connsiteY13" fmla="*/ 571815 h 5220011"/>
              <a:gd name="connsiteX14" fmla="*/ 7486502 w 31410686"/>
              <a:gd name="connsiteY14" fmla="*/ 55848 h 5220011"/>
              <a:gd name="connsiteX15" fmla="*/ 7781108 w 31410686"/>
              <a:gd name="connsiteY15" fmla="*/ 168617 h 5220011"/>
              <a:gd name="connsiteX16" fmla="*/ 7901151 w 31410686"/>
              <a:gd name="connsiteY16" fmla="*/ 379293 h 5220011"/>
              <a:gd name="connsiteX17" fmla="*/ 8131660 w 31410686"/>
              <a:gd name="connsiteY17" fmla="*/ 649784 h 5220011"/>
              <a:gd name="connsiteX18" fmla="*/ 8253256 w 31410686"/>
              <a:gd name="connsiteY18" fmla="*/ 1075977 h 5220011"/>
              <a:gd name="connsiteX19" fmla="*/ 8413762 w 31410686"/>
              <a:gd name="connsiteY19" fmla="*/ 1247628 h 5220011"/>
              <a:gd name="connsiteX20" fmla="*/ 8595143 w 31410686"/>
              <a:gd name="connsiteY20" fmla="*/ 1505817 h 5220011"/>
              <a:gd name="connsiteX21" fmla="*/ 8706807 w 31410686"/>
              <a:gd name="connsiteY21" fmla="*/ 1539863 h 5220011"/>
              <a:gd name="connsiteX22" fmla="*/ 8790709 w 31410686"/>
              <a:gd name="connsiteY22" fmla="*/ 1670781 h 5220011"/>
              <a:gd name="connsiteX23" fmla="*/ 8960133 w 31410686"/>
              <a:gd name="connsiteY23" fmla="*/ 1574924 h 5220011"/>
              <a:gd name="connsiteX24" fmla="*/ 9298594 w 31410686"/>
              <a:gd name="connsiteY24" fmla="*/ 1505029 h 5220011"/>
              <a:gd name="connsiteX25" fmla="*/ 9997651 w 31410686"/>
              <a:gd name="connsiteY25" fmla="*/ 1444236 h 5220011"/>
              <a:gd name="connsiteX26" fmla="*/ 10436521 w 31410686"/>
              <a:gd name="connsiteY26" fmla="*/ 1197858 h 5220011"/>
              <a:gd name="connsiteX27" fmla="*/ 11441291 w 31410686"/>
              <a:gd name="connsiteY27" fmla="*/ 1675223 h 5220011"/>
              <a:gd name="connsiteX28" fmla="*/ 12457614 w 31410686"/>
              <a:gd name="connsiteY28" fmla="*/ 1336447 h 5220011"/>
              <a:gd name="connsiteX29" fmla="*/ 13277604 w 31410686"/>
              <a:gd name="connsiteY29" fmla="*/ 1151663 h 5220011"/>
              <a:gd name="connsiteX30" fmla="*/ 14465260 w 31410686"/>
              <a:gd name="connsiteY30" fmla="*/ 757887 h 5220011"/>
              <a:gd name="connsiteX31" fmla="*/ 15825300 w 31410686"/>
              <a:gd name="connsiteY31" fmla="*/ 969448 h 5220011"/>
              <a:gd name="connsiteX32" fmla="*/ 16505313 w 31410686"/>
              <a:gd name="connsiteY32" fmla="*/ 636992 h 5220011"/>
              <a:gd name="connsiteX33" fmla="*/ 17208004 w 31410686"/>
              <a:gd name="connsiteY33" fmla="*/ 516097 h 5220011"/>
              <a:gd name="connsiteX34" fmla="*/ 17752021 w 31410686"/>
              <a:gd name="connsiteY34" fmla="*/ 606768 h 5220011"/>
              <a:gd name="connsiteX35" fmla="*/ 18409374 w 31410686"/>
              <a:gd name="connsiteY35" fmla="*/ 364983 h 5220011"/>
              <a:gd name="connsiteX36" fmla="*/ 18976059 w 31410686"/>
              <a:gd name="connsiteY36" fmla="*/ 455654 h 5220011"/>
              <a:gd name="connsiteX37" fmla="*/ 19565408 w 31410686"/>
              <a:gd name="connsiteY37" fmla="*/ 2303 h 5220011"/>
              <a:gd name="connsiteX38" fmla="*/ 20109428 w 31410686"/>
              <a:gd name="connsiteY38" fmla="*/ 546317 h 5220011"/>
              <a:gd name="connsiteX39" fmla="*/ 20449445 w 31410686"/>
              <a:gd name="connsiteY39" fmla="*/ 999663 h 5220011"/>
              <a:gd name="connsiteX40" fmla="*/ 21152130 w 31410686"/>
              <a:gd name="connsiteY40" fmla="*/ 516106 h 5220011"/>
              <a:gd name="connsiteX41" fmla="*/ 21764146 w 31410686"/>
              <a:gd name="connsiteY41" fmla="*/ 727654 h 5220011"/>
              <a:gd name="connsiteX42" fmla="*/ 22602837 w 31410686"/>
              <a:gd name="connsiteY42" fmla="*/ 1362343 h 5220011"/>
              <a:gd name="connsiteX43" fmla="*/ 22897512 w 31410686"/>
              <a:gd name="connsiteY43" fmla="*/ 757878 h 5220011"/>
              <a:gd name="connsiteX44" fmla="*/ 23645533 w 31410686"/>
              <a:gd name="connsiteY44" fmla="*/ 727659 h 5220011"/>
              <a:gd name="connsiteX45" fmla="*/ 30431453 w 31410686"/>
              <a:gd name="connsiteY45" fmla="*/ 5214138 h 5220011"/>
              <a:gd name="connsiteX46" fmla="*/ 12049 w 31410686"/>
              <a:gd name="connsiteY46" fmla="*/ 5220013 h 5220011"/>
              <a:gd name="connsiteX47" fmla="*/ 2559 w 31410686"/>
              <a:gd name="connsiteY47" fmla="*/ 3792424 h 5220011"/>
              <a:gd name="connsiteX48" fmla="*/ 202583 w 31410686"/>
              <a:gd name="connsiteY48" fmla="*/ 3525724 h 5220011"/>
              <a:gd name="connsiteX49" fmla="*/ 458567 w 31410686"/>
              <a:gd name="connsiteY49" fmla="*/ 3611450 h 5220011"/>
              <a:gd name="connsiteX50" fmla="*/ 696691 w 31410686"/>
              <a:gd name="connsiteY50" fmla="*/ 3420950 h 5220011"/>
              <a:gd name="connsiteX51" fmla="*/ 896716 w 31410686"/>
              <a:gd name="connsiteY51" fmla="*/ 3287600 h 5220011"/>
              <a:gd name="connsiteX52" fmla="*/ 1039591 w 31410686"/>
              <a:gd name="connsiteY52" fmla="*/ 3011375 h 5220011"/>
              <a:gd name="connsiteX53" fmla="*/ 1411065 w 31410686"/>
              <a:gd name="connsiteY53" fmla="*/ 2878025 h 5220011"/>
              <a:gd name="connsiteX54" fmla="*/ 1685925 w 31410686"/>
              <a:gd name="connsiteY54" fmla="*/ 2811349 h 5220011"/>
              <a:gd name="connsiteX55" fmla="*/ 1856372 w 31410686"/>
              <a:gd name="connsiteY55" fmla="*/ 2588263 h 5220011"/>
              <a:gd name="connsiteX56" fmla="*/ 1976688 w 31410686"/>
              <a:gd name="connsiteY56" fmla="*/ 2632379 h 5220011"/>
              <a:gd name="connsiteX57" fmla="*/ 2096364 w 31410686"/>
              <a:gd name="connsiteY57" fmla="*/ 2476972 h 5220011"/>
              <a:gd name="connsiteX58" fmla="*/ 2345657 w 31410686"/>
              <a:gd name="connsiteY58" fmla="*/ 2479979 h 5220011"/>
              <a:gd name="connsiteX59" fmla="*/ 2480371 w 31410686"/>
              <a:gd name="connsiteY59" fmla="*/ 2628871 h 5220011"/>
              <a:gd name="connsiteX60" fmla="*/ 2674520 w 31410686"/>
              <a:gd name="connsiteY60" fmla="*/ 2576232 h 5220011"/>
              <a:gd name="connsiteX61" fmla="*/ 3007393 w 31410686"/>
              <a:gd name="connsiteY61" fmla="*/ 2544148 h 5220011"/>
              <a:gd name="connsiteX62" fmla="*/ 3316064 w 31410686"/>
              <a:gd name="connsiteY62" fmla="*/ 2554175 h 5220011"/>
              <a:gd name="connsiteX63" fmla="*/ 3380372 w 31410686"/>
              <a:gd name="connsiteY63" fmla="*/ 2407790 h 5220011"/>
              <a:gd name="connsiteX64" fmla="*/ 3510718 w 31410686"/>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54148"/>
              <a:gd name="connsiteY0" fmla="*/ 2314963 h 5220011"/>
              <a:gd name="connsiteX1" fmla="*/ 3834130 w 31454148"/>
              <a:gd name="connsiteY1" fmla="*/ 2124853 h 5220011"/>
              <a:gd name="connsiteX2" fmla="*/ 4068538 w 31454148"/>
              <a:gd name="connsiteY2" fmla="*/ 1879759 h 5220011"/>
              <a:gd name="connsiteX3" fmla="*/ 4447871 w 31454148"/>
              <a:gd name="connsiteY3" fmla="*/ 1929367 h 5220011"/>
              <a:gd name="connsiteX4" fmla="*/ 4932915 w 31454148"/>
              <a:gd name="connsiteY4" fmla="*/ 1735383 h 5220011"/>
              <a:gd name="connsiteX5" fmla="*/ 5055885 w 31454148"/>
              <a:gd name="connsiteY5" fmla="*/ 1744085 h 5220011"/>
              <a:gd name="connsiteX6" fmla="*/ 5262183 w 31454148"/>
              <a:gd name="connsiteY6" fmla="*/ 1452063 h 5220011"/>
              <a:gd name="connsiteX7" fmla="*/ 5527059 w 31454148"/>
              <a:gd name="connsiteY7" fmla="*/ 1877899 h 5220011"/>
              <a:gd name="connsiteX8" fmla="*/ 5685000 w 31454148"/>
              <a:gd name="connsiteY8" fmla="*/ 1313834 h 5220011"/>
              <a:gd name="connsiteX9" fmla="*/ 6111999 w 31454148"/>
              <a:gd name="connsiteY9" fmla="*/ 1040629 h 5220011"/>
              <a:gd name="connsiteX10" fmla="*/ 6234198 w 31454148"/>
              <a:gd name="connsiteY10" fmla="*/ 711668 h 5220011"/>
              <a:gd name="connsiteX11" fmla="*/ 6780318 w 31454148"/>
              <a:gd name="connsiteY11" fmla="*/ 865927 h 5220011"/>
              <a:gd name="connsiteX12" fmla="*/ 6991551 w 31454148"/>
              <a:gd name="connsiteY12" fmla="*/ 646621 h 5220011"/>
              <a:gd name="connsiteX13" fmla="*/ 7181354 w 31454148"/>
              <a:gd name="connsiteY13" fmla="*/ 571815 h 5220011"/>
              <a:gd name="connsiteX14" fmla="*/ 7486502 w 31454148"/>
              <a:gd name="connsiteY14" fmla="*/ 55848 h 5220011"/>
              <a:gd name="connsiteX15" fmla="*/ 7781108 w 31454148"/>
              <a:gd name="connsiteY15" fmla="*/ 168617 h 5220011"/>
              <a:gd name="connsiteX16" fmla="*/ 7901151 w 31454148"/>
              <a:gd name="connsiteY16" fmla="*/ 379293 h 5220011"/>
              <a:gd name="connsiteX17" fmla="*/ 8131660 w 31454148"/>
              <a:gd name="connsiteY17" fmla="*/ 649784 h 5220011"/>
              <a:gd name="connsiteX18" fmla="*/ 8253256 w 31454148"/>
              <a:gd name="connsiteY18" fmla="*/ 1075977 h 5220011"/>
              <a:gd name="connsiteX19" fmla="*/ 8413762 w 31454148"/>
              <a:gd name="connsiteY19" fmla="*/ 1247628 h 5220011"/>
              <a:gd name="connsiteX20" fmla="*/ 8595143 w 31454148"/>
              <a:gd name="connsiteY20" fmla="*/ 1505817 h 5220011"/>
              <a:gd name="connsiteX21" fmla="*/ 8706807 w 31454148"/>
              <a:gd name="connsiteY21" fmla="*/ 1539863 h 5220011"/>
              <a:gd name="connsiteX22" fmla="*/ 8790709 w 31454148"/>
              <a:gd name="connsiteY22" fmla="*/ 1670781 h 5220011"/>
              <a:gd name="connsiteX23" fmla="*/ 8960133 w 31454148"/>
              <a:gd name="connsiteY23" fmla="*/ 1574924 h 5220011"/>
              <a:gd name="connsiteX24" fmla="*/ 9298594 w 31454148"/>
              <a:gd name="connsiteY24" fmla="*/ 1505029 h 5220011"/>
              <a:gd name="connsiteX25" fmla="*/ 9997651 w 31454148"/>
              <a:gd name="connsiteY25" fmla="*/ 1444236 h 5220011"/>
              <a:gd name="connsiteX26" fmla="*/ 10436521 w 31454148"/>
              <a:gd name="connsiteY26" fmla="*/ 1197858 h 5220011"/>
              <a:gd name="connsiteX27" fmla="*/ 11441291 w 31454148"/>
              <a:gd name="connsiteY27" fmla="*/ 1675223 h 5220011"/>
              <a:gd name="connsiteX28" fmla="*/ 12457614 w 31454148"/>
              <a:gd name="connsiteY28" fmla="*/ 1336447 h 5220011"/>
              <a:gd name="connsiteX29" fmla="*/ 13277604 w 31454148"/>
              <a:gd name="connsiteY29" fmla="*/ 1151663 h 5220011"/>
              <a:gd name="connsiteX30" fmla="*/ 14465260 w 31454148"/>
              <a:gd name="connsiteY30" fmla="*/ 757887 h 5220011"/>
              <a:gd name="connsiteX31" fmla="*/ 15825300 w 31454148"/>
              <a:gd name="connsiteY31" fmla="*/ 969448 h 5220011"/>
              <a:gd name="connsiteX32" fmla="*/ 16505313 w 31454148"/>
              <a:gd name="connsiteY32" fmla="*/ 636992 h 5220011"/>
              <a:gd name="connsiteX33" fmla="*/ 17208004 w 31454148"/>
              <a:gd name="connsiteY33" fmla="*/ 516097 h 5220011"/>
              <a:gd name="connsiteX34" fmla="*/ 17752021 w 31454148"/>
              <a:gd name="connsiteY34" fmla="*/ 606768 h 5220011"/>
              <a:gd name="connsiteX35" fmla="*/ 18409374 w 31454148"/>
              <a:gd name="connsiteY35" fmla="*/ 364983 h 5220011"/>
              <a:gd name="connsiteX36" fmla="*/ 18976059 w 31454148"/>
              <a:gd name="connsiteY36" fmla="*/ 455654 h 5220011"/>
              <a:gd name="connsiteX37" fmla="*/ 19565408 w 31454148"/>
              <a:gd name="connsiteY37" fmla="*/ 2303 h 5220011"/>
              <a:gd name="connsiteX38" fmla="*/ 20109428 w 31454148"/>
              <a:gd name="connsiteY38" fmla="*/ 546317 h 5220011"/>
              <a:gd name="connsiteX39" fmla="*/ 20449445 w 31454148"/>
              <a:gd name="connsiteY39" fmla="*/ 999663 h 5220011"/>
              <a:gd name="connsiteX40" fmla="*/ 21152130 w 31454148"/>
              <a:gd name="connsiteY40" fmla="*/ 516106 h 5220011"/>
              <a:gd name="connsiteX41" fmla="*/ 21764146 w 31454148"/>
              <a:gd name="connsiteY41" fmla="*/ 727654 h 5220011"/>
              <a:gd name="connsiteX42" fmla="*/ 22602837 w 31454148"/>
              <a:gd name="connsiteY42" fmla="*/ 1362343 h 5220011"/>
              <a:gd name="connsiteX43" fmla="*/ 22897512 w 31454148"/>
              <a:gd name="connsiteY43" fmla="*/ 757878 h 5220011"/>
              <a:gd name="connsiteX44" fmla="*/ 23645533 w 31454148"/>
              <a:gd name="connsiteY44" fmla="*/ 727659 h 5220011"/>
              <a:gd name="connsiteX45" fmla="*/ 24212213 w 31454148"/>
              <a:gd name="connsiteY45" fmla="*/ 1060111 h 5220011"/>
              <a:gd name="connsiteX46" fmla="*/ 30431453 w 31454148"/>
              <a:gd name="connsiteY46" fmla="*/ 5214138 h 5220011"/>
              <a:gd name="connsiteX47" fmla="*/ 12049 w 31454148"/>
              <a:gd name="connsiteY47" fmla="*/ 5220013 h 5220011"/>
              <a:gd name="connsiteX48" fmla="*/ 2559 w 31454148"/>
              <a:gd name="connsiteY48" fmla="*/ 3792424 h 5220011"/>
              <a:gd name="connsiteX49" fmla="*/ 202583 w 31454148"/>
              <a:gd name="connsiteY49" fmla="*/ 3525724 h 5220011"/>
              <a:gd name="connsiteX50" fmla="*/ 458567 w 31454148"/>
              <a:gd name="connsiteY50" fmla="*/ 3611450 h 5220011"/>
              <a:gd name="connsiteX51" fmla="*/ 696691 w 31454148"/>
              <a:gd name="connsiteY51" fmla="*/ 3420950 h 5220011"/>
              <a:gd name="connsiteX52" fmla="*/ 896716 w 31454148"/>
              <a:gd name="connsiteY52" fmla="*/ 3287600 h 5220011"/>
              <a:gd name="connsiteX53" fmla="*/ 1039591 w 31454148"/>
              <a:gd name="connsiteY53" fmla="*/ 3011375 h 5220011"/>
              <a:gd name="connsiteX54" fmla="*/ 1411065 w 31454148"/>
              <a:gd name="connsiteY54" fmla="*/ 2878025 h 5220011"/>
              <a:gd name="connsiteX55" fmla="*/ 1685925 w 31454148"/>
              <a:gd name="connsiteY55" fmla="*/ 2811349 h 5220011"/>
              <a:gd name="connsiteX56" fmla="*/ 1856372 w 31454148"/>
              <a:gd name="connsiteY56" fmla="*/ 2588263 h 5220011"/>
              <a:gd name="connsiteX57" fmla="*/ 1976688 w 31454148"/>
              <a:gd name="connsiteY57" fmla="*/ 2632379 h 5220011"/>
              <a:gd name="connsiteX58" fmla="*/ 2096364 w 31454148"/>
              <a:gd name="connsiteY58" fmla="*/ 2476972 h 5220011"/>
              <a:gd name="connsiteX59" fmla="*/ 2345657 w 31454148"/>
              <a:gd name="connsiteY59" fmla="*/ 2479979 h 5220011"/>
              <a:gd name="connsiteX60" fmla="*/ 2480371 w 31454148"/>
              <a:gd name="connsiteY60" fmla="*/ 2628871 h 5220011"/>
              <a:gd name="connsiteX61" fmla="*/ 2674520 w 31454148"/>
              <a:gd name="connsiteY61" fmla="*/ 2576232 h 5220011"/>
              <a:gd name="connsiteX62" fmla="*/ 3007393 w 31454148"/>
              <a:gd name="connsiteY62" fmla="*/ 2544148 h 5220011"/>
              <a:gd name="connsiteX63" fmla="*/ 3316064 w 31454148"/>
              <a:gd name="connsiteY63" fmla="*/ 2554175 h 5220011"/>
              <a:gd name="connsiteX64" fmla="*/ 3380372 w 31454148"/>
              <a:gd name="connsiteY64" fmla="*/ 2407790 h 5220011"/>
              <a:gd name="connsiteX65" fmla="*/ 3510718 w 31454148"/>
              <a:gd name="connsiteY65" fmla="*/ 2314963 h 5220011"/>
              <a:gd name="connsiteX0" fmla="*/ 3510718 w 31479729"/>
              <a:gd name="connsiteY0" fmla="*/ 2314963 h 5220011"/>
              <a:gd name="connsiteX1" fmla="*/ 3834130 w 31479729"/>
              <a:gd name="connsiteY1" fmla="*/ 2124853 h 5220011"/>
              <a:gd name="connsiteX2" fmla="*/ 4068538 w 31479729"/>
              <a:gd name="connsiteY2" fmla="*/ 1879759 h 5220011"/>
              <a:gd name="connsiteX3" fmla="*/ 4447871 w 31479729"/>
              <a:gd name="connsiteY3" fmla="*/ 1929367 h 5220011"/>
              <a:gd name="connsiteX4" fmla="*/ 4932915 w 31479729"/>
              <a:gd name="connsiteY4" fmla="*/ 1735383 h 5220011"/>
              <a:gd name="connsiteX5" fmla="*/ 5055885 w 31479729"/>
              <a:gd name="connsiteY5" fmla="*/ 1744085 h 5220011"/>
              <a:gd name="connsiteX6" fmla="*/ 5262183 w 31479729"/>
              <a:gd name="connsiteY6" fmla="*/ 1452063 h 5220011"/>
              <a:gd name="connsiteX7" fmla="*/ 5527059 w 31479729"/>
              <a:gd name="connsiteY7" fmla="*/ 1877899 h 5220011"/>
              <a:gd name="connsiteX8" fmla="*/ 5685000 w 31479729"/>
              <a:gd name="connsiteY8" fmla="*/ 1313834 h 5220011"/>
              <a:gd name="connsiteX9" fmla="*/ 6111999 w 31479729"/>
              <a:gd name="connsiteY9" fmla="*/ 1040629 h 5220011"/>
              <a:gd name="connsiteX10" fmla="*/ 6234198 w 31479729"/>
              <a:gd name="connsiteY10" fmla="*/ 711668 h 5220011"/>
              <a:gd name="connsiteX11" fmla="*/ 6780318 w 31479729"/>
              <a:gd name="connsiteY11" fmla="*/ 865927 h 5220011"/>
              <a:gd name="connsiteX12" fmla="*/ 6991551 w 31479729"/>
              <a:gd name="connsiteY12" fmla="*/ 646621 h 5220011"/>
              <a:gd name="connsiteX13" fmla="*/ 7181354 w 31479729"/>
              <a:gd name="connsiteY13" fmla="*/ 571815 h 5220011"/>
              <a:gd name="connsiteX14" fmla="*/ 7486502 w 31479729"/>
              <a:gd name="connsiteY14" fmla="*/ 55848 h 5220011"/>
              <a:gd name="connsiteX15" fmla="*/ 7781108 w 31479729"/>
              <a:gd name="connsiteY15" fmla="*/ 168617 h 5220011"/>
              <a:gd name="connsiteX16" fmla="*/ 7901151 w 31479729"/>
              <a:gd name="connsiteY16" fmla="*/ 379293 h 5220011"/>
              <a:gd name="connsiteX17" fmla="*/ 8131660 w 31479729"/>
              <a:gd name="connsiteY17" fmla="*/ 649784 h 5220011"/>
              <a:gd name="connsiteX18" fmla="*/ 8253256 w 31479729"/>
              <a:gd name="connsiteY18" fmla="*/ 1075977 h 5220011"/>
              <a:gd name="connsiteX19" fmla="*/ 8413762 w 31479729"/>
              <a:gd name="connsiteY19" fmla="*/ 1247628 h 5220011"/>
              <a:gd name="connsiteX20" fmla="*/ 8595143 w 31479729"/>
              <a:gd name="connsiteY20" fmla="*/ 1505817 h 5220011"/>
              <a:gd name="connsiteX21" fmla="*/ 8706807 w 31479729"/>
              <a:gd name="connsiteY21" fmla="*/ 1539863 h 5220011"/>
              <a:gd name="connsiteX22" fmla="*/ 8790709 w 31479729"/>
              <a:gd name="connsiteY22" fmla="*/ 1670781 h 5220011"/>
              <a:gd name="connsiteX23" fmla="*/ 8960133 w 31479729"/>
              <a:gd name="connsiteY23" fmla="*/ 1574924 h 5220011"/>
              <a:gd name="connsiteX24" fmla="*/ 9298594 w 31479729"/>
              <a:gd name="connsiteY24" fmla="*/ 1505029 h 5220011"/>
              <a:gd name="connsiteX25" fmla="*/ 9997651 w 31479729"/>
              <a:gd name="connsiteY25" fmla="*/ 1444236 h 5220011"/>
              <a:gd name="connsiteX26" fmla="*/ 10436521 w 31479729"/>
              <a:gd name="connsiteY26" fmla="*/ 1197858 h 5220011"/>
              <a:gd name="connsiteX27" fmla="*/ 11441291 w 31479729"/>
              <a:gd name="connsiteY27" fmla="*/ 1675223 h 5220011"/>
              <a:gd name="connsiteX28" fmla="*/ 12457614 w 31479729"/>
              <a:gd name="connsiteY28" fmla="*/ 1336447 h 5220011"/>
              <a:gd name="connsiteX29" fmla="*/ 13277604 w 31479729"/>
              <a:gd name="connsiteY29" fmla="*/ 1151663 h 5220011"/>
              <a:gd name="connsiteX30" fmla="*/ 14465260 w 31479729"/>
              <a:gd name="connsiteY30" fmla="*/ 757887 h 5220011"/>
              <a:gd name="connsiteX31" fmla="*/ 15825300 w 31479729"/>
              <a:gd name="connsiteY31" fmla="*/ 969448 h 5220011"/>
              <a:gd name="connsiteX32" fmla="*/ 16505313 w 31479729"/>
              <a:gd name="connsiteY32" fmla="*/ 636992 h 5220011"/>
              <a:gd name="connsiteX33" fmla="*/ 17208004 w 31479729"/>
              <a:gd name="connsiteY33" fmla="*/ 516097 h 5220011"/>
              <a:gd name="connsiteX34" fmla="*/ 17752021 w 31479729"/>
              <a:gd name="connsiteY34" fmla="*/ 606768 h 5220011"/>
              <a:gd name="connsiteX35" fmla="*/ 18409374 w 31479729"/>
              <a:gd name="connsiteY35" fmla="*/ 364983 h 5220011"/>
              <a:gd name="connsiteX36" fmla="*/ 18976059 w 31479729"/>
              <a:gd name="connsiteY36" fmla="*/ 455654 h 5220011"/>
              <a:gd name="connsiteX37" fmla="*/ 19565408 w 31479729"/>
              <a:gd name="connsiteY37" fmla="*/ 2303 h 5220011"/>
              <a:gd name="connsiteX38" fmla="*/ 20109428 w 31479729"/>
              <a:gd name="connsiteY38" fmla="*/ 546317 h 5220011"/>
              <a:gd name="connsiteX39" fmla="*/ 20449445 w 31479729"/>
              <a:gd name="connsiteY39" fmla="*/ 999663 h 5220011"/>
              <a:gd name="connsiteX40" fmla="*/ 21152130 w 31479729"/>
              <a:gd name="connsiteY40" fmla="*/ 516106 h 5220011"/>
              <a:gd name="connsiteX41" fmla="*/ 21764146 w 31479729"/>
              <a:gd name="connsiteY41" fmla="*/ 727654 h 5220011"/>
              <a:gd name="connsiteX42" fmla="*/ 22602837 w 31479729"/>
              <a:gd name="connsiteY42" fmla="*/ 1362343 h 5220011"/>
              <a:gd name="connsiteX43" fmla="*/ 22897512 w 31479729"/>
              <a:gd name="connsiteY43" fmla="*/ 757878 h 5220011"/>
              <a:gd name="connsiteX44" fmla="*/ 23645533 w 31479729"/>
              <a:gd name="connsiteY44" fmla="*/ 727659 h 5220011"/>
              <a:gd name="connsiteX45" fmla="*/ 24506891 w 31479729"/>
              <a:gd name="connsiteY45" fmla="*/ 304531 h 5220011"/>
              <a:gd name="connsiteX46" fmla="*/ 30431453 w 31479729"/>
              <a:gd name="connsiteY46" fmla="*/ 5214138 h 5220011"/>
              <a:gd name="connsiteX47" fmla="*/ 12049 w 31479729"/>
              <a:gd name="connsiteY47" fmla="*/ 5220013 h 5220011"/>
              <a:gd name="connsiteX48" fmla="*/ 2559 w 31479729"/>
              <a:gd name="connsiteY48" fmla="*/ 3792424 h 5220011"/>
              <a:gd name="connsiteX49" fmla="*/ 202583 w 31479729"/>
              <a:gd name="connsiteY49" fmla="*/ 3525724 h 5220011"/>
              <a:gd name="connsiteX50" fmla="*/ 458567 w 31479729"/>
              <a:gd name="connsiteY50" fmla="*/ 3611450 h 5220011"/>
              <a:gd name="connsiteX51" fmla="*/ 696691 w 31479729"/>
              <a:gd name="connsiteY51" fmla="*/ 3420950 h 5220011"/>
              <a:gd name="connsiteX52" fmla="*/ 896716 w 31479729"/>
              <a:gd name="connsiteY52" fmla="*/ 3287600 h 5220011"/>
              <a:gd name="connsiteX53" fmla="*/ 1039591 w 31479729"/>
              <a:gd name="connsiteY53" fmla="*/ 3011375 h 5220011"/>
              <a:gd name="connsiteX54" fmla="*/ 1411065 w 31479729"/>
              <a:gd name="connsiteY54" fmla="*/ 2878025 h 5220011"/>
              <a:gd name="connsiteX55" fmla="*/ 1685925 w 31479729"/>
              <a:gd name="connsiteY55" fmla="*/ 2811349 h 5220011"/>
              <a:gd name="connsiteX56" fmla="*/ 1856372 w 31479729"/>
              <a:gd name="connsiteY56" fmla="*/ 2588263 h 5220011"/>
              <a:gd name="connsiteX57" fmla="*/ 1976688 w 31479729"/>
              <a:gd name="connsiteY57" fmla="*/ 2632379 h 5220011"/>
              <a:gd name="connsiteX58" fmla="*/ 2096364 w 31479729"/>
              <a:gd name="connsiteY58" fmla="*/ 2476972 h 5220011"/>
              <a:gd name="connsiteX59" fmla="*/ 2345657 w 31479729"/>
              <a:gd name="connsiteY59" fmla="*/ 2479979 h 5220011"/>
              <a:gd name="connsiteX60" fmla="*/ 2480371 w 31479729"/>
              <a:gd name="connsiteY60" fmla="*/ 2628871 h 5220011"/>
              <a:gd name="connsiteX61" fmla="*/ 2674520 w 31479729"/>
              <a:gd name="connsiteY61" fmla="*/ 2576232 h 5220011"/>
              <a:gd name="connsiteX62" fmla="*/ 3007393 w 31479729"/>
              <a:gd name="connsiteY62" fmla="*/ 2544148 h 5220011"/>
              <a:gd name="connsiteX63" fmla="*/ 3316064 w 31479729"/>
              <a:gd name="connsiteY63" fmla="*/ 2554175 h 5220011"/>
              <a:gd name="connsiteX64" fmla="*/ 3380372 w 31479729"/>
              <a:gd name="connsiteY64" fmla="*/ 2407790 h 5220011"/>
              <a:gd name="connsiteX65" fmla="*/ 3510718 w 31479729"/>
              <a:gd name="connsiteY65" fmla="*/ 2314963 h 5220011"/>
              <a:gd name="connsiteX0" fmla="*/ 3510718 w 31479729"/>
              <a:gd name="connsiteY0" fmla="*/ 2314963 h 5220011"/>
              <a:gd name="connsiteX1" fmla="*/ 3834130 w 31479729"/>
              <a:gd name="connsiteY1" fmla="*/ 2124853 h 5220011"/>
              <a:gd name="connsiteX2" fmla="*/ 4068538 w 31479729"/>
              <a:gd name="connsiteY2" fmla="*/ 1879759 h 5220011"/>
              <a:gd name="connsiteX3" fmla="*/ 4447871 w 31479729"/>
              <a:gd name="connsiteY3" fmla="*/ 1929367 h 5220011"/>
              <a:gd name="connsiteX4" fmla="*/ 4932915 w 31479729"/>
              <a:gd name="connsiteY4" fmla="*/ 1735383 h 5220011"/>
              <a:gd name="connsiteX5" fmla="*/ 5055885 w 31479729"/>
              <a:gd name="connsiteY5" fmla="*/ 1744085 h 5220011"/>
              <a:gd name="connsiteX6" fmla="*/ 5262183 w 31479729"/>
              <a:gd name="connsiteY6" fmla="*/ 1452063 h 5220011"/>
              <a:gd name="connsiteX7" fmla="*/ 5527059 w 31479729"/>
              <a:gd name="connsiteY7" fmla="*/ 1877899 h 5220011"/>
              <a:gd name="connsiteX8" fmla="*/ 5685000 w 31479729"/>
              <a:gd name="connsiteY8" fmla="*/ 1313834 h 5220011"/>
              <a:gd name="connsiteX9" fmla="*/ 6111999 w 31479729"/>
              <a:gd name="connsiteY9" fmla="*/ 1040629 h 5220011"/>
              <a:gd name="connsiteX10" fmla="*/ 6234198 w 31479729"/>
              <a:gd name="connsiteY10" fmla="*/ 711668 h 5220011"/>
              <a:gd name="connsiteX11" fmla="*/ 6780318 w 31479729"/>
              <a:gd name="connsiteY11" fmla="*/ 865927 h 5220011"/>
              <a:gd name="connsiteX12" fmla="*/ 6991551 w 31479729"/>
              <a:gd name="connsiteY12" fmla="*/ 646621 h 5220011"/>
              <a:gd name="connsiteX13" fmla="*/ 7181354 w 31479729"/>
              <a:gd name="connsiteY13" fmla="*/ 571815 h 5220011"/>
              <a:gd name="connsiteX14" fmla="*/ 7486502 w 31479729"/>
              <a:gd name="connsiteY14" fmla="*/ 55848 h 5220011"/>
              <a:gd name="connsiteX15" fmla="*/ 7781108 w 31479729"/>
              <a:gd name="connsiteY15" fmla="*/ 168617 h 5220011"/>
              <a:gd name="connsiteX16" fmla="*/ 7901151 w 31479729"/>
              <a:gd name="connsiteY16" fmla="*/ 379293 h 5220011"/>
              <a:gd name="connsiteX17" fmla="*/ 8131660 w 31479729"/>
              <a:gd name="connsiteY17" fmla="*/ 649784 h 5220011"/>
              <a:gd name="connsiteX18" fmla="*/ 8253256 w 31479729"/>
              <a:gd name="connsiteY18" fmla="*/ 1075977 h 5220011"/>
              <a:gd name="connsiteX19" fmla="*/ 8413762 w 31479729"/>
              <a:gd name="connsiteY19" fmla="*/ 1247628 h 5220011"/>
              <a:gd name="connsiteX20" fmla="*/ 8595143 w 31479729"/>
              <a:gd name="connsiteY20" fmla="*/ 1505817 h 5220011"/>
              <a:gd name="connsiteX21" fmla="*/ 8706807 w 31479729"/>
              <a:gd name="connsiteY21" fmla="*/ 1539863 h 5220011"/>
              <a:gd name="connsiteX22" fmla="*/ 8790709 w 31479729"/>
              <a:gd name="connsiteY22" fmla="*/ 1670781 h 5220011"/>
              <a:gd name="connsiteX23" fmla="*/ 8960133 w 31479729"/>
              <a:gd name="connsiteY23" fmla="*/ 1574924 h 5220011"/>
              <a:gd name="connsiteX24" fmla="*/ 9298594 w 31479729"/>
              <a:gd name="connsiteY24" fmla="*/ 1505029 h 5220011"/>
              <a:gd name="connsiteX25" fmla="*/ 9997651 w 31479729"/>
              <a:gd name="connsiteY25" fmla="*/ 1444236 h 5220011"/>
              <a:gd name="connsiteX26" fmla="*/ 10436521 w 31479729"/>
              <a:gd name="connsiteY26" fmla="*/ 1197858 h 5220011"/>
              <a:gd name="connsiteX27" fmla="*/ 11441291 w 31479729"/>
              <a:gd name="connsiteY27" fmla="*/ 1675223 h 5220011"/>
              <a:gd name="connsiteX28" fmla="*/ 12457614 w 31479729"/>
              <a:gd name="connsiteY28" fmla="*/ 1336447 h 5220011"/>
              <a:gd name="connsiteX29" fmla="*/ 13277604 w 31479729"/>
              <a:gd name="connsiteY29" fmla="*/ 1151663 h 5220011"/>
              <a:gd name="connsiteX30" fmla="*/ 14465260 w 31479729"/>
              <a:gd name="connsiteY30" fmla="*/ 757887 h 5220011"/>
              <a:gd name="connsiteX31" fmla="*/ 15825300 w 31479729"/>
              <a:gd name="connsiteY31" fmla="*/ 969448 h 5220011"/>
              <a:gd name="connsiteX32" fmla="*/ 16505313 w 31479729"/>
              <a:gd name="connsiteY32" fmla="*/ 636992 h 5220011"/>
              <a:gd name="connsiteX33" fmla="*/ 17208004 w 31479729"/>
              <a:gd name="connsiteY33" fmla="*/ 516097 h 5220011"/>
              <a:gd name="connsiteX34" fmla="*/ 17752021 w 31479729"/>
              <a:gd name="connsiteY34" fmla="*/ 606768 h 5220011"/>
              <a:gd name="connsiteX35" fmla="*/ 18409374 w 31479729"/>
              <a:gd name="connsiteY35" fmla="*/ 364983 h 5220011"/>
              <a:gd name="connsiteX36" fmla="*/ 18976059 w 31479729"/>
              <a:gd name="connsiteY36" fmla="*/ 455654 h 5220011"/>
              <a:gd name="connsiteX37" fmla="*/ 19565408 w 31479729"/>
              <a:gd name="connsiteY37" fmla="*/ 2303 h 5220011"/>
              <a:gd name="connsiteX38" fmla="*/ 20109428 w 31479729"/>
              <a:gd name="connsiteY38" fmla="*/ 546317 h 5220011"/>
              <a:gd name="connsiteX39" fmla="*/ 20449445 w 31479729"/>
              <a:gd name="connsiteY39" fmla="*/ 999663 h 5220011"/>
              <a:gd name="connsiteX40" fmla="*/ 21152130 w 31479729"/>
              <a:gd name="connsiteY40" fmla="*/ 516106 h 5220011"/>
              <a:gd name="connsiteX41" fmla="*/ 21764146 w 31479729"/>
              <a:gd name="connsiteY41" fmla="*/ 727654 h 5220011"/>
              <a:gd name="connsiteX42" fmla="*/ 22602837 w 31479729"/>
              <a:gd name="connsiteY42" fmla="*/ 1362343 h 5220011"/>
              <a:gd name="connsiteX43" fmla="*/ 22897512 w 31479729"/>
              <a:gd name="connsiteY43" fmla="*/ 757878 h 5220011"/>
              <a:gd name="connsiteX44" fmla="*/ 23645533 w 31479729"/>
              <a:gd name="connsiteY44" fmla="*/ 727659 h 5220011"/>
              <a:gd name="connsiteX45" fmla="*/ 24506891 w 31479729"/>
              <a:gd name="connsiteY45" fmla="*/ 304531 h 5220011"/>
              <a:gd name="connsiteX46" fmla="*/ 30431453 w 31479729"/>
              <a:gd name="connsiteY46" fmla="*/ 5214138 h 5220011"/>
              <a:gd name="connsiteX47" fmla="*/ 12049 w 31479729"/>
              <a:gd name="connsiteY47" fmla="*/ 5220013 h 5220011"/>
              <a:gd name="connsiteX48" fmla="*/ 2559 w 31479729"/>
              <a:gd name="connsiteY48" fmla="*/ 3792424 h 5220011"/>
              <a:gd name="connsiteX49" fmla="*/ 202583 w 31479729"/>
              <a:gd name="connsiteY49" fmla="*/ 3525724 h 5220011"/>
              <a:gd name="connsiteX50" fmla="*/ 458567 w 31479729"/>
              <a:gd name="connsiteY50" fmla="*/ 3611450 h 5220011"/>
              <a:gd name="connsiteX51" fmla="*/ 696691 w 31479729"/>
              <a:gd name="connsiteY51" fmla="*/ 3420950 h 5220011"/>
              <a:gd name="connsiteX52" fmla="*/ 896716 w 31479729"/>
              <a:gd name="connsiteY52" fmla="*/ 3287600 h 5220011"/>
              <a:gd name="connsiteX53" fmla="*/ 1039591 w 31479729"/>
              <a:gd name="connsiteY53" fmla="*/ 3011375 h 5220011"/>
              <a:gd name="connsiteX54" fmla="*/ 1411065 w 31479729"/>
              <a:gd name="connsiteY54" fmla="*/ 2878025 h 5220011"/>
              <a:gd name="connsiteX55" fmla="*/ 1685925 w 31479729"/>
              <a:gd name="connsiteY55" fmla="*/ 2811349 h 5220011"/>
              <a:gd name="connsiteX56" fmla="*/ 1856372 w 31479729"/>
              <a:gd name="connsiteY56" fmla="*/ 2588263 h 5220011"/>
              <a:gd name="connsiteX57" fmla="*/ 1976688 w 31479729"/>
              <a:gd name="connsiteY57" fmla="*/ 2632379 h 5220011"/>
              <a:gd name="connsiteX58" fmla="*/ 2096364 w 31479729"/>
              <a:gd name="connsiteY58" fmla="*/ 2476972 h 5220011"/>
              <a:gd name="connsiteX59" fmla="*/ 2345657 w 31479729"/>
              <a:gd name="connsiteY59" fmla="*/ 2479979 h 5220011"/>
              <a:gd name="connsiteX60" fmla="*/ 2480371 w 31479729"/>
              <a:gd name="connsiteY60" fmla="*/ 2628871 h 5220011"/>
              <a:gd name="connsiteX61" fmla="*/ 2674520 w 31479729"/>
              <a:gd name="connsiteY61" fmla="*/ 2576232 h 5220011"/>
              <a:gd name="connsiteX62" fmla="*/ 3007393 w 31479729"/>
              <a:gd name="connsiteY62" fmla="*/ 2544148 h 5220011"/>
              <a:gd name="connsiteX63" fmla="*/ 3316064 w 31479729"/>
              <a:gd name="connsiteY63" fmla="*/ 2554175 h 5220011"/>
              <a:gd name="connsiteX64" fmla="*/ 3380372 w 31479729"/>
              <a:gd name="connsiteY64" fmla="*/ 2407790 h 5220011"/>
              <a:gd name="connsiteX65" fmla="*/ 3510718 w 31479729"/>
              <a:gd name="connsiteY65" fmla="*/ 2314963 h 5220011"/>
              <a:gd name="connsiteX0" fmla="*/ 3510718 w 31469744"/>
              <a:gd name="connsiteY0" fmla="*/ 2314963 h 5220011"/>
              <a:gd name="connsiteX1" fmla="*/ 3834130 w 31469744"/>
              <a:gd name="connsiteY1" fmla="*/ 2124853 h 5220011"/>
              <a:gd name="connsiteX2" fmla="*/ 4068538 w 31469744"/>
              <a:gd name="connsiteY2" fmla="*/ 1879759 h 5220011"/>
              <a:gd name="connsiteX3" fmla="*/ 4447871 w 31469744"/>
              <a:gd name="connsiteY3" fmla="*/ 1929367 h 5220011"/>
              <a:gd name="connsiteX4" fmla="*/ 4932915 w 31469744"/>
              <a:gd name="connsiteY4" fmla="*/ 1735383 h 5220011"/>
              <a:gd name="connsiteX5" fmla="*/ 5055885 w 31469744"/>
              <a:gd name="connsiteY5" fmla="*/ 1744085 h 5220011"/>
              <a:gd name="connsiteX6" fmla="*/ 5262183 w 31469744"/>
              <a:gd name="connsiteY6" fmla="*/ 1452063 h 5220011"/>
              <a:gd name="connsiteX7" fmla="*/ 5527059 w 31469744"/>
              <a:gd name="connsiteY7" fmla="*/ 1877899 h 5220011"/>
              <a:gd name="connsiteX8" fmla="*/ 5685000 w 31469744"/>
              <a:gd name="connsiteY8" fmla="*/ 1313834 h 5220011"/>
              <a:gd name="connsiteX9" fmla="*/ 6111999 w 31469744"/>
              <a:gd name="connsiteY9" fmla="*/ 1040629 h 5220011"/>
              <a:gd name="connsiteX10" fmla="*/ 6234198 w 31469744"/>
              <a:gd name="connsiteY10" fmla="*/ 711668 h 5220011"/>
              <a:gd name="connsiteX11" fmla="*/ 6780318 w 31469744"/>
              <a:gd name="connsiteY11" fmla="*/ 865927 h 5220011"/>
              <a:gd name="connsiteX12" fmla="*/ 6991551 w 31469744"/>
              <a:gd name="connsiteY12" fmla="*/ 646621 h 5220011"/>
              <a:gd name="connsiteX13" fmla="*/ 7181354 w 31469744"/>
              <a:gd name="connsiteY13" fmla="*/ 571815 h 5220011"/>
              <a:gd name="connsiteX14" fmla="*/ 7486502 w 31469744"/>
              <a:gd name="connsiteY14" fmla="*/ 55848 h 5220011"/>
              <a:gd name="connsiteX15" fmla="*/ 7781108 w 31469744"/>
              <a:gd name="connsiteY15" fmla="*/ 168617 h 5220011"/>
              <a:gd name="connsiteX16" fmla="*/ 7901151 w 31469744"/>
              <a:gd name="connsiteY16" fmla="*/ 379293 h 5220011"/>
              <a:gd name="connsiteX17" fmla="*/ 8131660 w 31469744"/>
              <a:gd name="connsiteY17" fmla="*/ 649784 h 5220011"/>
              <a:gd name="connsiteX18" fmla="*/ 8253256 w 31469744"/>
              <a:gd name="connsiteY18" fmla="*/ 1075977 h 5220011"/>
              <a:gd name="connsiteX19" fmla="*/ 8413762 w 31469744"/>
              <a:gd name="connsiteY19" fmla="*/ 1247628 h 5220011"/>
              <a:gd name="connsiteX20" fmla="*/ 8595143 w 31469744"/>
              <a:gd name="connsiteY20" fmla="*/ 1505817 h 5220011"/>
              <a:gd name="connsiteX21" fmla="*/ 8706807 w 31469744"/>
              <a:gd name="connsiteY21" fmla="*/ 1539863 h 5220011"/>
              <a:gd name="connsiteX22" fmla="*/ 8790709 w 31469744"/>
              <a:gd name="connsiteY22" fmla="*/ 1670781 h 5220011"/>
              <a:gd name="connsiteX23" fmla="*/ 8960133 w 31469744"/>
              <a:gd name="connsiteY23" fmla="*/ 1574924 h 5220011"/>
              <a:gd name="connsiteX24" fmla="*/ 9298594 w 31469744"/>
              <a:gd name="connsiteY24" fmla="*/ 1505029 h 5220011"/>
              <a:gd name="connsiteX25" fmla="*/ 9997651 w 31469744"/>
              <a:gd name="connsiteY25" fmla="*/ 1444236 h 5220011"/>
              <a:gd name="connsiteX26" fmla="*/ 10436521 w 31469744"/>
              <a:gd name="connsiteY26" fmla="*/ 1197858 h 5220011"/>
              <a:gd name="connsiteX27" fmla="*/ 11441291 w 31469744"/>
              <a:gd name="connsiteY27" fmla="*/ 1675223 h 5220011"/>
              <a:gd name="connsiteX28" fmla="*/ 12457614 w 31469744"/>
              <a:gd name="connsiteY28" fmla="*/ 1336447 h 5220011"/>
              <a:gd name="connsiteX29" fmla="*/ 13277604 w 31469744"/>
              <a:gd name="connsiteY29" fmla="*/ 1151663 h 5220011"/>
              <a:gd name="connsiteX30" fmla="*/ 14465260 w 31469744"/>
              <a:gd name="connsiteY30" fmla="*/ 757887 h 5220011"/>
              <a:gd name="connsiteX31" fmla="*/ 15825300 w 31469744"/>
              <a:gd name="connsiteY31" fmla="*/ 969448 h 5220011"/>
              <a:gd name="connsiteX32" fmla="*/ 16505313 w 31469744"/>
              <a:gd name="connsiteY32" fmla="*/ 636992 h 5220011"/>
              <a:gd name="connsiteX33" fmla="*/ 17208004 w 31469744"/>
              <a:gd name="connsiteY33" fmla="*/ 516097 h 5220011"/>
              <a:gd name="connsiteX34" fmla="*/ 17752021 w 31469744"/>
              <a:gd name="connsiteY34" fmla="*/ 606768 h 5220011"/>
              <a:gd name="connsiteX35" fmla="*/ 18409374 w 31469744"/>
              <a:gd name="connsiteY35" fmla="*/ 364983 h 5220011"/>
              <a:gd name="connsiteX36" fmla="*/ 18976059 w 31469744"/>
              <a:gd name="connsiteY36" fmla="*/ 455654 h 5220011"/>
              <a:gd name="connsiteX37" fmla="*/ 19565408 w 31469744"/>
              <a:gd name="connsiteY37" fmla="*/ 2303 h 5220011"/>
              <a:gd name="connsiteX38" fmla="*/ 20109428 w 31469744"/>
              <a:gd name="connsiteY38" fmla="*/ 546317 h 5220011"/>
              <a:gd name="connsiteX39" fmla="*/ 20449445 w 31469744"/>
              <a:gd name="connsiteY39" fmla="*/ 999663 h 5220011"/>
              <a:gd name="connsiteX40" fmla="*/ 21152130 w 31469744"/>
              <a:gd name="connsiteY40" fmla="*/ 516106 h 5220011"/>
              <a:gd name="connsiteX41" fmla="*/ 21764146 w 31469744"/>
              <a:gd name="connsiteY41" fmla="*/ 727654 h 5220011"/>
              <a:gd name="connsiteX42" fmla="*/ 22602837 w 31469744"/>
              <a:gd name="connsiteY42" fmla="*/ 1362343 h 5220011"/>
              <a:gd name="connsiteX43" fmla="*/ 22897512 w 31469744"/>
              <a:gd name="connsiteY43" fmla="*/ 757878 h 5220011"/>
              <a:gd name="connsiteX44" fmla="*/ 23645533 w 31469744"/>
              <a:gd name="connsiteY44" fmla="*/ 727659 h 5220011"/>
              <a:gd name="connsiteX45" fmla="*/ 24393556 w 31469744"/>
              <a:gd name="connsiteY45" fmla="*/ 395202 h 5220011"/>
              <a:gd name="connsiteX46" fmla="*/ 30431453 w 31469744"/>
              <a:gd name="connsiteY46" fmla="*/ 5214138 h 5220011"/>
              <a:gd name="connsiteX47" fmla="*/ 12049 w 31469744"/>
              <a:gd name="connsiteY47" fmla="*/ 5220013 h 5220011"/>
              <a:gd name="connsiteX48" fmla="*/ 2559 w 31469744"/>
              <a:gd name="connsiteY48" fmla="*/ 3792424 h 5220011"/>
              <a:gd name="connsiteX49" fmla="*/ 202583 w 31469744"/>
              <a:gd name="connsiteY49" fmla="*/ 3525724 h 5220011"/>
              <a:gd name="connsiteX50" fmla="*/ 458567 w 31469744"/>
              <a:gd name="connsiteY50" fmla="*/ 3611450 h 5220011"/>
              <a:gd name="connsiteX51" fmla="*/ 696691 w 31469744"/>
              <a:gd name="connsiteY51" fmla="*/ 3420950 h 5220011"/>
              <a:gd name="connsiteX52" fmla="*/ 896716 w 31469744"/>
              <a:gd name="connsiteY52" fmla="*/ 3287600 h 5220011"/>
              <a:gd name="connsiteX53" fmla="*/ 1039591 w 31469744"/>
              <a:gd name="connsiteY53" fmla="*/ 3011375 h 5220011"/>
              <a:gd name="connsiteX54" fmla="*/ 1411065 w 31469744"/>
              <a:gd name="connsiteY54" fmla="*/ 2878025 h 5220011"/>
              <a:gd name="connsiteX55" fmla="*/ 1685925 w 31469744"/>
              <a:gd name="connsiteY55" fmla="*/ 2811349 h 5220011"/>
              <a:gd name="connsiteX56" fmla="*/ 1856372 w 31469744"/>
              <a:gd name="connsiteY56" fmla="*/ 2588263 h 5220011"/>
              <a:gd name="connsiteX57" fmla="*/ 1976688 w 31469744"/>
              <a:gd name="connsiteY57" fmla="*/ 2632379 h 5220011"/>
              <a:gd name="connsiteX58" fmla="*/ 2096364 w 31469744"/>
              <a:gd name="connsiteY58" fmla="*/ 2476972 h 5220011"/>
              <a:gd name="connsiteX59" fmla="*/ 2345657 w 31469744"/>
              <a:gd name="connsiteY59" fmla="*/ 2479979 h 5220011"/>
              <a:gd name="connsiteX60" fmla="*/ 2480371 w 31469744"/>
              <a:gd name="connsiteY60" fmla="*/ 2628871 h 5220011"/>
              <a:gd name="connsiteX61" fmla="*/ 2674520 w 31469744"/>
              <a:gd name="connsiteY61" fmla="*/ 2576232 h 5220011"/>
              <a:gd name="connsiteX62" fmla="*/ 3007393 w 31469744"/>
              <a:gd name="connsiteY62" fmla="*/ 2544148 h 5220011"/>
              <a:gd name="connsiteX63" fmla="*/ 3316064 w 31469744"/>
              <a:gd name="connsiteY63" fmla="*/ 2554175 h 5220011"/>
              <a:gd name="connsiteX64" fmla="*/ 3380372 w 31469744"/>
              <a:gd name="connsiteY64" fmla="*/ 2407790 h 5220011"/>
              <a:gd name="connsiteX65" fmla="*/ 3510718 w 31469744"/>
              <a:gd name="connsiteY65" fmla="*/ 2314963 h 5220011"/>
              <a:gd name="connsiteX0" fmla="*/ 3510718 w 31553775"/>
              <a:gd name="connsiteY0" fmla="*/ 2314963 h 5220011"/>
              <a:gd name="connsiteX1" fmla="*/ 3834130 w 31553775"/>
              <a:gd name="connsiteY1" fmla="*/ 2124853 h 5220011"/>
              <a:gd name="connsiteX2" fmla="*/ 4068538 w 31553775"/>
              <a:gd name="connsiteY2" fmla="*/ 1879759 h 5220011"/>
              <a:gd name="connsiteX3" fmla="*/ 4447871 w 31553775"/>
              <a:gd name="connsiteY3" fmla="*/ 1929367 h 5220011"/>
              <a:gd name="connsiteX4" fmla="*/ 4932915 w 31553775"/>
              <a:gd name="connsiteY4" fmla="*/ 1735383 h 5220011"/>
              <a:gd name="connsiteX5" fmla="*/ 5055885 w 31553775"/>
              <a:gd name="connsiteY5" fmla="*/ 1744085 h 5220011"/>
              <a:gd name="connsiteX6" fmla="*/ 5262183 w 31553775"/>
              <a:gd name="connsiteY6" fmla="*/ 1452063 h 5220011"/>
              <a:gd name="connsiteX7" fmla="*/ 5527059 w 31553775"/>
              <a:gd name="connsiteY7" fmla="*/ 1877899 h 5220011"/>
              <a:gd name="connsiteX8" fmla="*/ 5685000 w 31553775"/>
              <a:gd name="connsiteY8" fmla="*/ 1313834 h 5220011"/>
              <a:gd name="connsiteX9" fmla="*/ 6111999 w 31553775"/>
              <a:gd name="connsiteY9" fmla="*/ 1040629 h 5220011"/>
              <a:gd name="connsiteX10" fmla="*/ 6234198 w 31553775"/>
              <a:gd name="connsiteY10" fmla="*/ 711668 h 5220011"/>
              <a:gd name="connsiteX11" fmla="*/ 6780318 w 31553775"/>
              <a:gd name="connsiteY11" fmla="*/ 865927 h 5220011"/>
              <a:gd name="connsiteX12" fmla="*/ 6991551 w 31553775"/>
              <a:gd name="connsiteY12" fmla="*/ 646621 h 5220011"/>
              <a:gd name="connsiteX13" fmla="*/ 7181354 w 31553775"/>
              <a:gd name="connsiteY13" fmla="*/ 571815 h 5220011"/>
              <a:gd name="connsiteX14" fmla="*/ 7486502 w 31553775"/>
              <a:gd name="connsiteY14" fmla="*/ 55848 h 5220011"/>
              <a:gd name="connsiteX15" fmla="*/ 7781108 w 31553775"/>
              <a:gd name="connsiteY15" fmla="*/ 168617 h 5220011"/>
              <a:gd name="connsiteX16" fmla="*/ 7901151 w 31553775"/>
              <a:gd name="connsiteY16" fmla="*/ 379293 h 5220011"/>
              <a:gd name="connsiteX17" fmla="*/ 8131660 w 31553775"/>
              <a:gd name="connsiteY17" fmla="*/ 649784 h 5220011"/>
              <a:gd name="connsiteX18" fmla="*/ 8253256 w 31553775"/>
              <a:gd name="connsiteY18" fmla="*/ 1075977 h 5220011"/>
              <a:gd name="connsiteX19" fmla="*/ 8413762 w 31553775"/>
              <a:gd name="connsiteY19" fmla="*/ 1247628 h 5220011"/>
              <a:gd name="connsiteX20" fmla="*/ 8595143 w 31553775"/>
              <a:gd name="connsiteY20" fmla="*/ 1505817 h 5220011"/>
              <a:gd name="connsiteX21" fmla="*/ 8706807 w 31553775"/>
              <a:gd name="connsiteY21" fmla="*/ 1539863 h 5220011"/>
              <a:gd name="connsiteX22" fmla="*/ 8790709 w 31553775"/>
              <a:gd name="connsiteY22" fmla="*/ 1670781 h 5220011"/>
              <a:gd name="connsiteX23" fmla="*/ 8960133 w 31553775"/>
              <a:gd name="connsiteY23" fmla="*/ 1574924 h 5220011"/>
              <a:gd name="connsiteX24" fmla="*/ 9298594 w 31553775"/>
              <a:gd name="connsiteY24" fmla="*/ 1505029 h 5220011"/>
              <a:gd name="connsiteX25" fmla="*/ 9997651 w 31553775"/>
              <a:gd name="connsiteY25" fmla="*/ 1444236 h 5220011"/>
              <a:gd name="connsiteX26" fmla="*/ 10436521 w 31553775"/>
              <a:gd name="connsiteY26" fmla="*/ 1197858 h 5220011"/>
              <a:gd name="connsiteX27" fmla="*/ 11441291 w 31553775"/>
              <a:gd name="connsiteY27" fmla="*/ 1675223 h 5220011"/>
              <a:gd name="connsiteX28" fmla="*/ 12457614 w 31553775"/>
              <a:gd name="connsiteY28" fmla="*/ 1336447 h 5220011"/>
              <a:gd name="connsiteX29" fmla="*/ 13277604 w 31553775"/>
              <a:gd name="connsiteY29" fmla="*/ 1151663 h 5220011"/>
              <a:gd name="connsiteX30" fmla="*/ 14465260 w 31553775"/>
              <a:gd name="connsiteY30" fmla="*/ 757887 h 5220011"/>
              <a:gd name="connsiteX31" fmla="*/ 15825300 w 31553775"/>
              <a:gd name="connsiteY31" fmla="*/ 969448 h 5220011"/>
              <a:gd name="connsiteX32" fmla="*/ 16505313 w 31553775"/>
              <a:gd name="connsiteY32" fmla="*/ 636992 h 5220011"/>
              <a:gd name="connsiteX33" fmla="*/ 17208004 w 31553775"/>
              <a:gd name="connsiteY33" fmla="*/ 516097 h 5220011"/>
              <a:gd name="connsiteX34" fmla="*/ 17752021 w 31553775"/>
              <a:gd name="connsiteY34" fmla="*/ 606768 h 5220011"/>
              <a:gd name="connsiteX35" fmla="*/ 18409374 w 31553775"/>
              <a:gd name="connsiteY35" fmla="*/ 364983 h 5220011"/>
              <a:gd name="connsiteX36" fmla="*/ 18976059 w 31553775"/>
              <a:gd name="connsiteY36" fmla="*/ 455654 h 5220011"/>
              <a:gd name="connsiteX37" fmla="*/ 19565408 w 31553775"/>
              <a:gd name="connsiteY37" fmla="*/ 2303 h 5220011"/>
              <a:gd name="connsiteX38" fmla="*/ 20109428 w 31553775"/>
              <a:gd name="connsiteY38" fmla="*/ 546317 h 5220011"/>
              <a:gd name="connsiteX39" fmla="*/ 20449445 w 31553775"/>
              <a:gd name="connsiteY39" fmla="*/ 999663 h 5220011"/>
              <a:gd name="connsiteX40" fmla="*/ 21152130 w 31553775"/>
              <a:gd name="connsiteY40" fmla="*/ 516106 h 5220011"/>
              <a:gd name="connsiteX41" fmla="*/ 21764146 w 31553775"/>
              <a:gd name="connsiteY41" fmla="*/ 727654 h 5220011"/>
              <a:gd name="connsiteX42" fmla="*/ 22602837 w 31553775"/>
              <a:gd name="connsiteY42" fmla="*/ 1362343 h 5220011"/>
              <a:gd name="connsiteX43" fmla="*/ 22897512 w 31553775"/>
              <a:gd name="connsiteY43" fmla="*/ 757878 h 5220011"/>
              <a:gd name="connsiteX44" fmla="*/ 23645533 w 31553775"/>
              <a:gd name="connsiteY44" fmla="*/ 727659 h 5220011"/>
              <a:gd name="connsiteX45" fmla="*/ 24393556 w 31553775"/>
              <a:gd name="connsiteY45" fmla="*/ 395202 h 5220011"/>
              <a:gd name="connsiteX46" fmla="*/ 24937570 w 31553775"/>
              <a:gd name="connsiteY46" fmla="*/ 697435 h 5220011"/>
              <a:gd name="connsiteX47" fmla="*/ 30431453 w 31553775"/>
              <a:gd name="connsiteY47" fmla="*/ 5214138 h 5220011"/>
              <a:gd name="connsiteX48" fmla="*/ 12049 w 31553775"/>
              <a:gd name="connsiteY48" fmla="*/ 5220013 h 5220011"/>
              <a:gd name="connsiteX49" fmla="*/ 2559 w 31553775"/>
              <a:gd name="connsiteY49" fmla="*/ 3792424 h 5220011"/>
              <a:gd name="connsiteX50" fmla="*/ 202583 w 31553775"/>
              <a:gd name="connsiteY50" fmla="*/ 3525724 h 5220011"/>
              <a:gd name="connsiteX51" fmla="*/ 458567 w 31553775"/>
              <a:gd name="connsiteY51" fmla="*/ 3611450 h 5220011"/>
              <a:gd name="connsiteX52" fmla="*/ 696691 w 31553775"/>
              <a:gd name="connsiteY52" fmla="*/ 3420950 h 5220011"/>
              <a:gd name="connsiteX53" fmla="*/ 896716 w 31553775"/>
              <a:gd name="connsiteY53" fmla="*/ 3287600 h 5220011"/>
              <a:gd name="connsiteX54" fmla="*/ 1039591 w 31553775"/>
              <a:gd name="connsiteY54" fmla="*/ 3011375 h 5220011"/>
              <a:gd name="connsiteX55" fmla="*/ 1411065 w 31553775"/>
              <a:gd name="connsiteY55" fmla="*/ 2878025 h 5220011"/>
              <a:gd name="connsiteX56" fmla="*/ 1685925 w 31553775"/>
              <a:gd name="connsiteY56" fmla="*/ 2811349 h 5220011"/>
              <a:gd name="connsiteX57" fmla="*/ 1856372 w 31553775"/>
              <a:gd name="connsiteY57" fmla="*/ 2588263 h 5220011"/>
              <a:gd name="connsiteX58" fmla="*/ 1976688 w 31553775"/>
              <a:gd name="connsiteY58" fmla="*/ 2632379 h 5220011"/>
              <a:gd name="connsiteX59" fmla="*/ 2096364 w 31553775"/>
              <a:gd name="connsiteY59" fmla="*/ 2476972 h 5220011"/>
              <a:gd name="connsiteX60" fmla="*/ 2345657 w 31553775"/>
              <a:gd name="connsiteY60" fmla="*/ 2479979 h 5220011"/>
              <a:gd name="connsiteX61" fmla="*/ 2480371 w 31553775"/>
              <a:gd name="connsiteY61" fmla="*/ 2628871 h 5220011"/>
              <a:gd name="connsiteX62" fmla="*/ 2674520 w 31553775"/>
              <a:gd name="connsiteY62" fmla="*/ 2576232 h 5220011"/>
              <a:gd name="connsiteX63" fmla="*/ 3007393 w 31553775"/>
              <a:gd name="connsiteY63" fmla="*/ 2544148 h 5220011"/>
              <a:gd name="connsiteX64" fmla="*/ 3316064 w 31553775"/>
              <a:gd name="connsiteY64" fmla="*/ 2554175 h 5220011"/>
              <a:gd name="connsiteX65" fmla="*/ 3380372 w 31553775"/>
              <a:gd name="connsiteY65" fmla="*/ 2407790 h 5220011"/>
              <a:gd name="connsiteX66" fmla="*/ 3510718 w 31553775"/>
              <a:gd name="connsiteY66" fmla="*/ 2314963 h 5220011"/>
              <a:gd name="connsiteX0" fmla="*/ 3510718 w 31601436"/>
              <a:gd name="connsiteY0" fmla="*/ 2314963 h 5220011"/>
              <a:gd name="connsiteX1" fmla="*/ 3834130 w 31601436"/>
              <a:gd name="connsiteY1" fmla="*/ 2124853 h 5220011"/>
              <a:gd name="connsiteX2" fmla="*/ 4068538 w 31601436"/>
              <a:gd name="connsiteY2" fmla="*/ 1879759 h 5220011"/>
              <a:gd name="connsiteX3" fmla="*/ 4447871 w 31601436"/>
              <a:gd name="connsiteY3" fmla="*/ 1929367 h 5220011"/>
              <a:gd name="connsiteX4" fmla="*/ 4932915 w 31601436"/>
              <a:gd name="connsiteY4" fmla="*/ 1735383 h 5220011"/>
              <a:gd name="connsiteX5" fmla="*/ 5055885 w 31601436"/>
              <a:gd name="connsiteY5" fmla="*/ 1744085 h 5220011"/>
              <a:gd name="connsiteX6" fmla="*/ 5262183 w 31601436"/>
              <a:gd name="connsiteY6" fmla="*/ 1452063 h 5220011"/>
              <a:gd name="connsiteX7" fmla="*/ 5527059 w 31601436"/>
              <a:gd name="connsiteY7" fmla="*/ 1877899 h 5220011"/>
              <a:gd name="connsiteX8" fmla="*/ 5685000 w 31601436"/>
              <a:gd name="connsiteY8" fmla="*/ 1313834 h 5220011"/>
              <a:gd name="connsiteX9" fmla="*/ 6111999 w 31601436"/>
              <a:gd name="connsiteY9" fmla="*/ 1040629 h 5220011"/>
              <a:gd name="connsiteX10" fmla="*/ 6234198 w 31601436"/>
              <a:gd name="connsiteY10" fmla="*/ 711668 h 5220011"/>
              <a:gd name="connsiteX11" fmla="*/ 6780318 w 31601436"/>
              <a:gd name="connsiteY11" fmla="*/ 865927 h 5220011"/>
              <a:gd name="connsiteX12" fmla="*/ 6991551 w 31601436"/>
              <a:gd name="connsiteY12" fmla="*/ 646621 h 5220011"/>
              <a:gd name="connsiteX13" fmla="*/ 7181354 w 31601436"/>
              <a:gd name="connsiteY13" fmla="*/ 571815 h 5220011"/>
              <a:gd name="connsiteX14" fmla="*/ 7486502 w 31601436"/>
              <a:gd name="connsiteY14" fmla="*/ 55848 h 5220011"/>
              <a:gd name="connsiteX15" fmla="*/ 7781108 w 31601436"/>
              <a:gd name="connsiteY15" fmla="*/ 168617 h 5220011"/>
              <a:gd name="connsiteX16" fmla="*/ 7901151 w 31601436"/>
              <a:gd name="connsiteY16" fmla="*/ 379293 h 5220011"/>
              <a:gd name="connsiteX17" fmla="*/ 8131660 w 31601436"/>
              <a:gd name="connsiteY17" fmla="*/ 649784 h 5220011"/>
              <a:gd name="connsiteX18" fmla="*/ 8253256 w 31601436"/>
              <a:gd name="connsiteY18" fmla="*/ 1075977 h 5220011"/>
              <a:gd name="connsiteX19" fmla="*/ 8413762 w 31601436"/>
              <a:gd name="connsiteY19" fmla="*/ 1247628 h 5220011"/>
              <a:gd name="connsiteX20" fmla="*/ 8595143 w 31601436"/>
              <a:gd name="connsiteY20" fmla="*/ 1505817 h 5220011"/>
              <a:gd name="connsiteX21" fmla="*/ 8706807 w 31601436"/>
              <a:gd name="connsiteY21" fmla="*/ 1539863 h 5220011"/>
              <a:gd name="connsiteX22" fmla="*/ 8790709 w 31601436"/>
              <a:gd name="connsiteY22" fmla="*/ 1670781 h 5220011"/>
              <a:gd name="connsiteX23" fmla="*/ 8960133 w 31601436"/>
              <a:gd name="connsiteY23" fmla="*/ 1574924 h 5220011"/>
              <a:gd name="connsiteX24" fmla="*/ 9298594 w 31601436"/>
              <a:gd name="connsiteY24" fmla="*/ 1505029 h 5220011"/>
              <a:gd name="connsiteX25" fmla="*/ 9997651 w 31601436"/>
              <a:gd name="connsiteY25" fmla="*/ 1444236 h 5220011"/>
              <a:gd name="connsiteX26" fmla="*/ 10436521 w 31601436"/>
              <a:gd name="connsiteY26" fmla="*/ 1197858 h 5220011"/>
              <a:gd name="connsiteX27" fmla="*/ 11441291 w 31601436"/>
              <a:gd name="connsiteY27" fmla="*/ 1675223 h 5220011"/>
              <a:gd name="connsiteX28" fmla="*/ 12457614 w 31601436"/>
              <a:gd name="connsiteY28" fmla="*/ 1336447 h 5220011"/>
              <a:gd name="connsiteX29" fmla="*/ 13277604 w 31601436"/>
              <a:gd name="connsiteY29" fmla="*/ 1151663 h 5220011"/>
              <a:gd name="connsiteX30" fmla="*/ 14465260 w 31601436"/>
              <a:gd name="connsiteY30" fmla="*/ 757887 h 5220011"/>
              <a:gd name="connsiteX31" fmla="*/ 15825300 w 31601436"/>
              <a:gd name="connsiteY31" fmla="*/ 969448 h 5220011"/>
              <a:gd name="connsiteX32" fmla="*/ 16505313 w 31601436"/>
              <a:gd name="connsiteY32" fmla="*/ 636992 h 5220011"/>
              <a:gd name="connsiteX33" fmla="*/ 17208004 w 31601436"/>
              <a:gd name="connsiteY33" fmla="*/ 516097 h 5220011"/>
              <a:gd name="connsiteX34" fmla="*/ 17752021 w 31601436"/>
              <a:gd name="connsiteY34" fmla="*/ 606768 h 5220011"/>
              <a:gd name="connsiteX35" fmla="*/ 18409374 w 31601436"/>
              <a:gd name="connsiteY35" fmla="*/ 364983 h 5220011"/>
              <a:gd name="connsiteX36" fmla="*/ 18976059 w 31601436"/>
              <a:gd name="connsiteY36" fmla="*/ 455654 h 5220011"/>
              <a:gd name="connsiteX37" fmla="*/ 19565408 w 31601436"/>
              <a:gd name="connsiteY37" fmla="*/ 2303 h 5220011"/>
              <a:gd name="connsiteX38" fmla="*/ 20109428 w 31601436"/>
              <a:gd name="connsiteY38" fmla="*/ 546317 h 5220011"/>
              <a:gd name="connsiteX39" fmla="*/ 20449445 w 31601436"/>
              <a:gd name="connsiteY39" fmla="*/ 999663 h 5220011"/>
              <a:gd name="connsiteX40" fmla="*/ 21152130 w 31601436"/>
              <a:gd name="connsiteY40" fmla="*/ 516106 h 5220011"/>
              <a:gd name="connsiteX41" fmla="*/ 21764146 w 31601436"/>
              <a:gd name="connsiteY41" fmla="*/ 727654 h 5220011"/>
              <a:gd name="connsiteX42" fmla="*/ 22602837 w 31601436"/>
              <a:gd name="connsiteY42" fmla="*/ 1362343 h 5220011"/>
              <a:gd name="connsiteX43" fmla="*/ 22897512 w 31601436"/>
              <a:gd name="connsiteY43" fmla="*/ 757878 h 5220011"/>
              <a:gd name="connsiteX44" fmla="*/ 23645533 w 31601436"/>
              <a:gd name="connsiteY44" fmla="*/ 727659 h 5220011"/>
              <a:gd name="connsiteX45" fmla="*/ 24393556 w 31601436"/>
              <a:gd name="connsiteY45" fmla="*/ 395202 h 5220011"/>
              <a:gd name="connsiteX46" fmla="*/ 25413583 w 31601436"/>
              <a:gd name="connsiteY46" fmla="*/ 1966808 h 5220011"/>
              <a:gd name="connsiteX47" fmla="*/ 30431453 w 31601436"/>
              <a:gd name="connsiteY47" fmla="*/ 5214138 h 5220011"/>
              <a:gd name="connsiteX48" fmla="*/ 12049 w 31601436"/>
              <a:gd name="connsiteY48" fmla="*/ 5220013 h 5220011"/>
              <a:gd name="connsiteX49" fmla="*/ 2559 w 31601436"/>
              <a:gd name="connsiteY49" fmla="*/ 3792424 h 5220011"/>
              <a:gd name="connsiteX50" fmla="*/ 202583 w 31601436"/>
              <a:gd name="connsiteY50" fmla="*/ 3525724 h 5220011"/>
              <a:gd name="connsiteX51" fmla="*/ 458567 w 31601436"/>
              <a:gd name="connsiteY51" fmla="*/ 3611450 h 5220011"/>
              <a:gd name="connsiteX52" fmla="*/ 696691 w 31601436"/>
              <a:gd name="connsiteY52" fmla="*/ 3420950 h 5220011"/>
              <a:gd name="connsiteX53" fmla="*/ 896716 w 31601436"/>
              <a:gd name="connsiteY53" fmla="*/ 3287600 h 5220011"/>
              <a:gd name="connsiteX54" fmla="*/ 1039591 w 31601436"/>
              <a:gd name="connsiteY54" fmla="*/ 3011375 h 5220011"/>
              <a:gd name="connsiteX55" fmla="*/ 1411065 w 31601436"/>
              <a:gd name="connsiteY55" fmla="*/ 2878025 h 5220011"/>
              <a:gd name="connsiteX56" fmla="*/ 1685925 w 31601436"/>
              <a:gd name="connsiteY56" fmla="*/ 2811349 h 5220011"/>
              <a:gd name="connsiteX57" fmla="*/ 1856372 w 31601436"/>
              <a:gd name="connsiteY57" fmla="*/ 2588263 h 5220011"/>
              <a:gd name="connsiteX58" fmla="*/ 1976688 w 31601436"/>
              <a:gd name="connsiteY58" fmla="*/ 2632379 h 5220011"/>
              <a:gd name="connsiteX59" fmla="*/ 2096364 w 31601436"/>
              <a:gd name="connsiteY59" fmla="*/ 2476972 h 5220011"/>
              <a:gd name="connsiteX60" fmla="*/ 2345657 w 31601436"/>
              <a:gd name="connsiteY60" fmla="*/ 2479979 h 5220011"/>
              <a:gd name="connsiteX61" fmla="*/ 2480371 w 31601436"/>
              <a:gd name="connsiteY61" fmla="*/ 2628871 h 5220011"/>
              <a:gd name="connsiteX62" fmla="*/ 2674520 w 31601436"/>
              <a:gd name="connsiteY62" fmla="*/ 2576232 h 5220011"/>
              <a:gd name="connsiteX63" fmla="*/ 3007393 w 31601436"/>
              <a:gd name="connsiteY63" fmla="*/ 2544148 h 5220011"/>
              <a:gd name="connsiteX64" fmla="*/ 3316064 w 31601436"/>
              <a:gd name="connsiteY64" fmla="*/ 2554175 h 5220011"/>
              <a:gd name="connsiteX65" fmla="*/ 3380372 w 31601436"/>
              <a:gd name="connsiteY65" fmla="*/ 2407790 h 5220011"/>
              <a:gd name="connsiteX66" fmla="*/ 3510718 w 31601436"/>
              <a:gd name="connsiteY66" fmla="*/ 2314963 h 5220011"/>
              <a:gd name="connsiteX0" fmla="*/ 3510718 w 31601436"/>
              <a:gd name="connsiteY0" fmla="*/ 2314963 h 5220011"/>
              <a:gd name="connsiteX1" fmla="*/ 3834130 w 31601436"/>
              <a:gd name="connsiteY1" fmla="*/ 2124853 h 5220011"/>
              <a:gd name="connsiteX2" fmla="*/ 4068538 w 31601436"/>
              <a:gd name="connsiteY2" fmla="*/ 1879759 h 5220011"/>
              <a:gd name="connsiteX3" fmla="*/ 4447871 w 31601436"/>
              <a:gd name="connsiteY3" fmla="*/ 1929367 h 5220011"/>
              <a:gd name="connsiteX4" fmla="*/ 4932915 w 31601436"/>
              <a:gd name="connsiteY4" fmla="*/ 1735383 h 5220011"/>
              <a:gd name="connsiteX5" fmla="*/ 5055885 w 31601436"/>
              <a:gd name="connsiteY5" fmla="*/ 1744085 h 5220011"/>
              <a:gd name="connsiteX6" fmla="*/ 5262183 w 31601436"/>
              <a:gd name="connsiteY6" fmla="*/ 1452063 h 5220011"/>
              <a:gd name="connsiteX7" fmla="*/ 5527059 w 31601436"/>
              <a:gd name="connsiteY7" fmla="*/ 1877899 h 5220011"/>
              <a:gd name="connsiteX8" fmla="*/ 5685000 w 31601436"/>
              <a:gd name="connsiteY8" fmla="*/ 1313834 h 5220011"/>
              <a:gd name="connsiteX9" fmla="*/ 6111999 w 31601436"/>
              <a:gd name="connsiteY9" fmla="*/ 1040629 h 5220011"/>
              <a:gd name="connsiteX10" fmla="*/ 6234198 w 31601436"/>
              <a:gd name="connsiteY10" fmla="*/ 711668 h 5220011"/>
              <a:gd name="connsiteX11" fmla="*/ 6780318 w 31601436"/>
              <a:gd name="connsiteY11" fmla="*/ 865927 h 5220011"/>
              <a:gd name="connsiteX12" fmla="*/ 6991551 w 31601436"/>
              <a:gd name="connsiteY12" fmla="*/ 646621 h 5220011"/>
              <a:gd name="connsiteX13" fmla="*/ 7181354 w 31601436"/>
              <a:gd name="connsiteY13" fmla="*/ 571815 h 5220011"/>
              <a:gd name="connsiteX14" fmla="*/ 7486502 w 31601436"/>
              <a:gd name="connsiteY14" fmla="*/ 55848 h 5220011"/>
              <a:gd name="connsiteX15" fmla="*/ 7781108 w 31601436"/>
              <a:gd name="connsiteY15" fmla="*/ 168617 h 5220011"/>
              <a:gd name="connsiteX16" fmla="*/ 7901151 w 31601436"/>
              <a:gd name="connsiteY16" fmla="*/ 379293 h 5220011"/>
              <a:gd name="connsiteX17" fmla="*/ 8131660 w 31601436"/>
              <a:gd name="connsiteY17" fmla="*/ 649784 h 5220011"/>
              <a:gd name="connsiteX18" fmla="*/ 8253256 w 31601436"/>
              <a:gd name="connsiteY18" fmla="*/ 1075977 h 5220011"/>
              <a:gd name="connsiteX19" fmla="*/ 8413762 w 31601436"/>
              <a:gd name="connsiteY19" fmla="*/ 1247628 h 5220011"/>
              <a:gd name="connsiteX20" fmla="*/ 8595143 w 31601436"/>
              <a:gd name="connsiteY20" fmla="*/ 1505817 h 5220011"/>
              <a:gd name="connsiteX21" fmla="*/ 8706807 w 31601436"/>
              <a:gd name="connsiteY21" fmla="*/ 1539863 h 5220011"/>
              <a:gd name="connsiteX22" fmla="*/ 8790709 w 31601436"/>
              <a:gd name="connsiteY22" fmla="*/ 1670781 h 5220011"/>
              <a:gd name="connsiteX23" fmla="*/ 8960133 w 31601436"/>
              <a:gd name="connsiteY23" fmla="*/ 1574924 h 5220011"/>
              <a:gd name="connsiteX24" fmla="*/ 9298594 w 31601436"/>
              <a:gd name="connsiteY24" fmla="*/ 1505029 h 5220011"/>
              <a:gd name="connsiteX25" fmla="*/ 9997651 w 31601436"/>
              <a:gd name="connsiteY25" fmla="*/ 1444236 h 5220011"/>
              <a:gd name="connsiteX26" fmla="*/ 10436521 w 31601436"/>
              <a:gd name="connsiteY26" fmla="*/ 1197858 h 5220011"/>
              <a:gd name="connsiteX27" fmla="*/ 11441291 w 31601436"/>
              <a:gd name="connsiteY27" fmla="*/ 1675223 h 5220011"/>
              <a:gd name="connsiteX28" fmla="*/ 12457614 w 31601436"/>
              <a:gd name="connsiteY28" fmla="*/ 1336447 h 5220011"/>
              <a:gd name="connsiteX29" fmla="*/ 13277604 w 31601436"/>
              <a:gd name="connsiteY29" fmla="*/ 1151663 h 5220011"/>
              <a:gd name="connsiteX30" fmla="*/ 14465260 w 31601436"/>
              <a:gd name="connsiteY30" fmla="*/ 757887 h 5220011"/>
              <a:gd name="connsiteX31" fmla="*/ 15825300 w 31601436"/>
              <a:gd name="connsiteY31" fmla="*/ 969448 h 5220011"/>
              <a:gd name="connsiteX32" fmla="*/ 16505313 w 31601436"/>
              <a:gd name="connsiteY32" fmla="*/ 636992 h 5220011"/>
              <a:gd name="connsiteX33" fmla="*/ 17208004 w 31601436"/>
              <a:gd name="connsiteY33" fmla="*/ 516097 h 5220011"/>
              <a:gd name="connsiteX34" fmla="*/ 17752021 w 31601436"/>
              <a:gd name="connsiteY34" fmla="*/ 606768 h 5220011"/>
              <a:gd name="connsiteX35" fmla="*/ 18409374 w 31601436"/>
              <a:gd name="connsiteY35" fmla="*/ 364983 h 5220011"/>
              <a:gd name="connsiteX36" fmla="*/ 18976059 w 31601436"/>
              <a:gd name="connsiteY36" fmla="*/ 455654 h 5220011"/>
              <a:gd name="connsiteX37" fmla="*/ 19565408 w 31601436"/>
              <a:gd name="connsiteY37" fmla="*/ 2303 h 5220011"/>
              <a:gd name="connsiteX38" fmla="*/ 20109428 w 31601436"/>
              <a:gd name="connsiteY38" fmla="*/ 546317 h 5220011"/>
              <a:gd name="connsiteX39" fmla="*/ 20449445 w 31601436"/>
              <a:gd name="connsiteY39" fmla="*/ 999663 h 5220011"/>
              <a:gd name="connsiteX40" fmla="*/ 21152130 w 31601436"/>
              <a:gd name="connsiteY40" fmla="*/ 516106 h 5220011"/>
              <a:gd name="connsiteX41" fmla="*/ 21764146 w 31601436"/>
              <a:gd name="connsiteY41" fmla="*/ 727654 h 5220011"/>
              <a:gd name="connsiteX42" fmla="*/ 22602837 w 31601436"/>
              <a:gd name="connsiteY42" fmla="*/ 1362343 h 5220011"/>
              <a:gd name="connsiteX43" fmla="*/ 22897512 w 31601436"/>
              <a:gd name="connsiteY43" fmla="*/ 757878 h 5220011"/>
              <a:gd name="connsiteX44" fmla="*/ 23645533 w 31601436"/>
              <a:gd name="connsiteY44" fmla="*/ 727659 h 5220011"/>
              <a:gd name="connsiteX45" fmla="*/ 24393556 w 31601436"/>
              <a:gd name="connsiteY45" fmla="*/ 395202 h 5220011"/>
              <a:gd name="connsiteX46" fmla="*/ 25413583 w 31601436"/>
              <a:gd name="connsiteY46" fmla="*/ 1966808 h 5220011"/>
              <a:gd name="connsiteX47" fmla="*/ 30431453 w 31601436"/>
              <a:gd name="connsiteY47" fmla="*/ 5214138 h 5220011"/>
              <a:gd name="connsiteX48" fmla="*/ 12049 w 31601436"/>
              <a:gd name="connsiteY48" fmla="*/ 5220013 h 5220011"/>
              <a:gd name="connsiteX49" fmla="*/ 2559 w 31601436"/>
              <a:gd name="connsiteY49" fmla="*/ 3792424 h 5220011"/>
              <a:gd name="connsiteX50" fmla="*/ 202583 w 31601436"/>
              <a:gd name="connsiteY50" fmla="*/ 3525724 h 5220011"/>
              <a:gd name="connsiteX51" fmla="*/ 458567 w 31601436"/>
              <a:gd name="connsiteY51" fmla="*/ 3611450 h 5220011"/>
              <a:gd name="connsiteX52" fmla="*/ 696691 w 31601436"/>
              <a:gd name="connsiteY52" fmla="*/ 3420950 h 5220011"/>
              <a:gd name="connsiteX53" fmla="*/ 896716 w 31601436"/>
              <a:gd name="connsiteY53" fmla="*/ 3287600 h 5220011"/>
              <a:gd name="connsiteX54" fmla="*/ 1039591 w 31601436"/>
              <a:gd name="connsiteY54" fmla="*/ 3011375 h 5220011"/>
              <a:gd name="connsiteX55" fmla="*/ 1411065 w 31601436"/>
              <a:gd name="connsiteY55" fmla="*/ 2878025 h 5220011"/>
              <a:gd name="connsiteX56" fmla="*/ 1685925 w 31601436"/>
              <a:gd name="connsiteY56" fmla="*/ 2811349 h 5220011"/>
              <a:gd name="connsiteX57" fmla="*/ 1856372 w 31601436"/>
              <a:gd name="connsiteY57" fmla="*/ 2588263 h 5220011"/>
              <a:gd name="connsiteX58" fmla="*/ 1976688 w 31601436"/>
              <a:gd name="connsiteY58" fmla="*/ 2632379 h 5220011"/>
              <a:gd name="connsiteX59" fmla="*/ 2096364 w 31601436"/>
              <a:gd name="connsiteY59" fmla="*/ 2476972 h 5220011"/>
              <a:gd name="connsiteX60" fmla="*/ 2345657 w 31601436"/>
              <a:gd name="connsiteY60" fmla="*/ 2479979 h 5220011"/>
              <a:gd name="connsiteX61" fmla="*/ 2480371 w 31601436"/>
              <a:gd name="connsiteY61" fmla="*/ 2628871 h 5220011"/>
              <a:gd name="connsiteX62" fmla="*/ 2674520 w 31601436"/>
              <a:gd name="connsiteY62" fmla="*/ 2576232 h 5220011"/>
              <a:gd name="connsiteX63" fmla="*/ 3007393 w 31601436"/>
              <a:gd name="connsiteY63" fmla="*/ 2544148 h 5220011"/>
              <a:gd name="connsiteX64" fmla="*/ 3316064 w 31601436"/>
              <a:gd name="connsiteY64" fmla="*/ 2554175 h 5220011"/>
              <a:gd name="connsiteX65" fmla="*/ 3380372 w 31601436"/>
              <a:gd name="connsiteY65" fmla="*/ 2407790 h 5220011"/>
              <a:gd name="connsiteX66" fmla="*/ 3510718 w 31601436"/>
              <a:gd name="connsiteY66" fmla="*/ 2314963 h 5220011"/>
              <a:gd name="connsiteX0" fmla="*/ 3510718 w 31610969"/>
              <a:gd name="connsiteY0" fmla="*/ 2314963 h 5220011"/>
              <a:gd name="connsiteX1" fmla="*/ 3834130 w 31610969"/>
              <a:gd name="connsiteY1" fmla="*/ 2124853 h 5220011"/>
              <a:gd name="connsiteX2" fmla="*/ 4068538 w 31610969"/>
              <a:gd name="connsiteY2" fmla="*/ 1879759 h 5220011"/>
              <a:gd name="connsiteX3" fmla="*/ 4447871 w 31610969"/>
              <a:gd name="connsiteY3" fmla="*/ 1929367 h 5220011"/>
              <a:gd name="connsiteX4" fmla="*/ 4932915 w 31610969"/>
              <a:gd name="connsiteY4" fmla="*/ 1735383 h 5220011"/>
              <a:gd name="connsiteX5" fmla="*/ 5055885 w 31610969"/>
              <a:gd name="connsiteY5" fmla="*/ 1744085 h 5220011"/>
              <a:gd name="connsiteX6" fmla="*/ 5262183 w 31610969"/>
              <a:gd name="connsiteY6" fmla="*/ 1452063 h 5220011"/>
              <a:gd name="connsiteX7" fmla="*/ 5527059 w 31610969"/>
              <a:gd name="connsiteY7" fmla="*/ 1877899 h 5220011"/>
              <a:gd name="connsiteX8" fmla="*/ 5685000 w 31610969"/>
              <a:gd name="connsiteY8" fmla="*/ 1313834 h 5220011"/>
              <a:gd name="connsiteX9" fmla="*/ 6111999 w 31610969"/>
              <a:gd name="connsiteY9" fmla="*/ 1040629 h 5220011"/>
              <a:gd name="connsiteX10" fmla="*/ 6234198 w 31610969"/>
              <a:gd name="connsiteY10" fmla="*/ 711668 h 5220011"/>
              <a:gd name="connsiteX11" fmla="*/ 6780318 w 31610969"/>
              <a:gd name="connsiteY11" fmla="*/ 865927 h 5220011"/>
              <a:gd name="connsiteX12" fmla="*/ 6991551 w 31610969"/>
              <a:gd name="connsiteY12" fmla="*/ 646621 h 5220011"/>
              <a:gd name="connsiteX13" fmla="*/ 7181354 w 31610969"/>
              <a:gd name="connsiteY13" fmla="*/ 571815 h 5220011"/>
              <a:gd name="connsiteX14" fmla="*/ 7486502 w 31610969"/>
              <a:gd name="connsiteY14" fmla="*/ 55848 h 5220011"/>
              <a:gd name="connsiteX15" fmla="*/ 7781108 w 31610969"/>
              <a:gd name="connsiteY15" fmla="*/ 168617 h 5220011"/>
              <a:gd name="connsiteX16" fmla="*/ 7901151 w 31610969"/>
              <a:gd name="connsiteY16" fmla="*/ 379293 h 5220011"/>
              <a:gd name="connsiteX17" fmla="*/ 8131660 w 31610969"/>
              <a:gd name="connsiteY17" fmla="*/ 649784 h 5220011"/>
              <a:gd name="connsiteX18" fmla="*/ 8253256 w 31610969"/>
              <a:gd name="connsiteY18" fmla="*/ 1075977 h 5220011"/>
              <a:gd name="connsiteX19" fmla="*/ 8413762 w 31610969"/>
              <a:gd name="connsiteY19" fmla="*/ 1247628 h 5220011"/>
              <a:gd name="connsiteX20" fmla="*/ 8595143 w 31610969"/>
              <a:gd name="connsiteY20" fmla="*/ 1505817 h 5220011"/>
              <a:gd name="connsiteX21" fmla="*/ 8706807 w 31610969"/>
              <a:gd name="connsiteY21" fmla="*/ 1539863 h 5220011"/>
              <a:gd name="connsiteX22" fmla="*/ 8790709 w 31610969"/>
              <a:gd name="connsiteY22" fmla="*/ 1670781 h 5220011"/>
              <a:gd name="connsiteX23" fmla="*/ 8960133 w 31610969"/>
              <a:gd name="connsiteY23" fmla="*/ 1574924 h 5220011"/>
              <a:gd name="connsiteX24" fmla="*/ 9298594 w 31610969"/>
              <a:gd name="connsiteY24" fmla="*/ 1505029 h 5220011"/>
              <a:gd name="connsiteX25" fmla="*/ 9997651 w 31610969"/>
              <a:gd name="connsiteY25" fmla="*/ 1444236 h 5220011"/>
              <a:gd name="connsiteX26" fmla="*/ 10436521 w 31610969"/>
              <a:gd name="connsiteY26" fmla="*/ 1197858 h 5220011"/>
              <a:gd name="connsiteX27" fmla="*/ 11441291 w 31610969"/>
              <a:gd name="connsiteY27" fmla="*/ 1675223 h 5220011"/>
              <a:gd name="connsiteX28" fmla="*/ 12457614 w 31610969"/>
              <a:gd name="connsiteY28" fmla="*/ 1336447 h 5220011"/>
              <a:gd name="connsiteX29" fmla="*/ 13277604 w 31610969"/>
              <a:gd name="connsiteY29" fmla="*/ 1151663 h 5220011"/>
              <a:gd name="connsiteX30" fmla="*/ 14465260 w 31610969"/>
              <a:gd name="connsiteY30" fmla="*/ 757887 h 5220011"/>
              <a:gd name="connsiteX31" fmla="*/ 15825300 w 31610969"/>
              <a:gd name="connsiteY31" fmla="*/ 969448 h 5220011"/>
              <a:gd name="connsiteX32" fmla="*/ 16505313 w 31610969"/>
              <a:gd name="connsiteY32" fmla="*/ 636992 h 5220011"/>
              <a:gd name="connsiteX33" fmla="*/ 17208004 w 31610969"/>
              <a:gd name="connsiteY33" fmla="*/ 516097 h 5220011"/>
              <a:gd name="connsiteX34" fmla="*/ 17752021 w 31610969"/>
              <a:gd name="connsiteY34" fmla="*/ 606768 h 5220011"/>
              <a:gd name="connsiteX35" fmla="*/ 18409374 w 31610969"/>
              <a:gd name="connsiteY35" fmla="*/ 364983 h 5220011"/>
              <a:gd name="connsiteX36" fmla="*/ 18976059 w 31610969"/>
              <a:gd name="connsiteY36" fmla="*/ 455654 h 5220011"/>
              <a:gd name="connsiteX37" fmla="*/ 19565408 w 31610969"/>
              <a:gd name="connsiteY37" fmla="*/ 2303 h 5220011"/>
              <a:gd name="connsiteX38" fmla="*/ 20109428 w 31610969"/>
              <a:gd name="connsiteY38" fmla="*/ 546317 h 5220011"/>
              <a:gd name="connsiteX39" fmla="*/ 20449445 w 31610969"/>
              <a:gd name="connsiteY39" fmla="*/ 999663 h 5220011"/>
              <a:gd name="connsiteX40" fmla="*/ 21152130 w 31610969"/>
              <a:gd name="connsiteY40" fmla="*/ 516106 h 5220011"/>
              <a:gd name="connsiteX41" fmla="*/ 21764146 w 31610969"/>
              <a:gd name="connsiteY41" fmla="*/ 727654 h 5220011"/>
              <a:gd name="connsiteX42" fmla="*/ 22602837 w 31610969"/>
              <a:gd name="connsiteY42" fmla="*/ 1362343 h 5220011"/>
              <a:gd name="connsiteX43" fmla="*/ 22897512 w 31610969"/>
              <a:gd name="connsiteY43" fmla="*/ 757878 h 5220011"/>
              <a:gd name="connsiteX44" fmla="*/ 23645533 w 31610969"/>
              <a:gd name="connsiteY44" fmla="*/ 727659 h 5220011"/>
              <a:gd name="connsiteX45" fmla="*/ 24393556 w 31610969"/>
              <a:gd name="connsiteY45" fmla="*/ 395202 h 5220011"/>
              <a:gd name="connsiteX46" fmla="*/ 25504254 w 31610969"/>
              <a:gd name="connsiteY46" fmla="*/ 1543685 h 5220011"/>
              <a:gd name="connsiteX47" fmla="*/ 30431453 w 31610969"/>
              <a:gd name="connsiteY47" fmla="*/ 5214138 h 5220011"/>
              <a:gd name="connsiteX48" fmla="*/ 12049 w 31610969"/>
              <a:gd name="connsiteY48" fmla="*/ 5220013 h 5220011"/>
              <a:gd name="connsiteX49" fmla="*/ 2559 w 31610969"/>
              <a:gd name="connsiteY49" fmla="*/ 3792424 h 5220011"/>
              <a:gd name="connsiteX50" fmla="*/ 202583 w 31610969"/>
              <a:gd name="connsiteY50" fmla="*/ 3525724 h 5220011"/>
              <a:gd name="connsiteX51" fmla="*/ 458567 w 31610969"/>
              <a:gd name="connsiteY51" fmla="*/ 3611450 h 5220011"/>
              <a:gd name="connsiteX52" fmla="*/ 696691 w 31610969"/>
              <a:gd name="connsiteY52" fmla="*/ 3420950 h 5220011"/>
              <a:gd name="connsiteX53" fmla="*/ 896716 w 31610969"/>
              <a:gd name="connsiteY53" fmla="*/ 3287600 h 5220011"/>
              <a:gd name="connsiteX54" fmla="*/ 1039591 w 31610969"/>
              <a:gd name="connsiteY54" fmla="*/ 3011375 h 5220011"/>
              <a:gd name="connsiteX55" fmla="*/ 1411065 w 31610969"/>
              <a:gd name="connsiteY55" fmla="*/ 2878025 h 5220011"/>
              <a:gd name="connsiteX56" fmla="*/ 1685925 w 31610969"/>
              <a:gd name="connsiteY56" fmla="*/ 2811349 h 5220011"/>
              <a:gd name="connsiteX57" fmla="*/ 1856372 w 31610969"/>
              <a:gd name="connsiteY57" fmla="*/ 2588263 h 5220011"/>
              <a:gd name="connsiteX58" fmla="*/ 1976688 w 31610969"/>
              <a:gd name="connsiteY58" fmla="*/ 2632379 h 5220011"/>
              <a:gd name="connsiteX59" fmla="*/ 2096364 w 31610969"/>
              <a:gd name="connsiteY59" fmla="*/ 2476972 h 5220011"/>
              <a:gd name="connsiteX60" fmla="*/ 2345657 w 31610969"/>
              <a:gd name="connsiteY60" fmla="*/ 2479979 h 5220011"/>
              <a:gd name="connsiteX61" fmla="*/ 2480371 w 31610969"/>
              <a:gd name="connsiteY61" fmla="*/ 2628871 h 5220011"/>
              <a:gd name="connsiteX62" fmla="*/ 2674520 w 31610969"/>
              <a:gd name="connsiteY62" fmla="*/ 2576232 h 5220011"/>
              <a:gd name="connsiteX63" fmla="*/ 3007393 w 31610969"/>
              <a:gd name="connsiteY63" fmla="*/ 2544148 h 5220011"/>
              <a:gd name="connsiteX64" fmla="*/ 3316064 w 31610969"/>
              <a:gd name="connsiteY64" fmla="*/ 2554175 h 5220011"/>
              <a:gd name="connsiteX65" fmla="*/ 3380372 w 31610969"/>
              <a:gd name="connsiteY65" fmla="*/ 2407790 h 5220011"/>
              <a:gd name="connsiteX66" fmla="*/ 3510718 w 31610969"/>
              <a:gd name="connsiteY66" fmla="*/ 2314963 h 5220011"/>
              <a:gd name="connsiteX0" fmla="*/ 3510718 w 31704420"/>
              <a:gd name="connsiteY0" fmla="*/ 2314963 h 5220011"/>
              <a:gd name="connsiteX1" fmla="*/ 3834130 w 31704420"/>
              <a:gd name="connsiteY1" fmla="*/ 2124853 h 5220011"/>
              <a:gd name="connsiteX2" fmla="*/ 4068538 w 31704420"/>
              <a:gd name="connsiteY2" fmla="*/ 1879759 h 5220011"/>
              <a:gd name="connsiteX3" fmla="*/ 4447871 w 31704420"/>
              <a:gd name="connsiteY3" fmla="*/ 1929367 h 5220011"/>
              <a:gd name="connsiteX4" fmla="*/ 4932915 w 31704420"/>
              <a:gd name="connsiteY4" fmla="*/ 1735383 h 5220011"/>
              <a:gd name="connsiteX5" fmla="*/ 5055885 w 31704420"/>
              <a:gd name="connsiteY5" fmla="*/ 1744085 h 5220011"/>
              <a:gd name="connsiteX6" fmla="*/ 5262183 w 31704420"/>
              <a:gd name="connsiteY6" fmla="*/ 1452063 h 5220011"/>
              <a:gd name="connsiteX7" fmla="*/ 5527059 w 31704420"/>
              <a:gd name="connsiteY7" fmla="*/ 1877899 h 5220011"/>
              <a:gd name="connsiteX8" fmla="*/ 5685000 w 31704420"/>
              <a:gd name="connsiteY8" fmla="*/ 1313834 h 5220011"/>
              <a:gd name="connsiteX9" fmla="*/ 6111999 w 31704420"/>
              <a:gd name="connsiteY9" fmla="*/ 1040629 h 5220011"/>
              <a:gd name="connsiteX10" fmla="*/ 6234198 w 31704420"/>
              <a:gd name="connsiteY10" fmla="*/ 711668 h 5220011"/>
              <a:gd name="connsiteX11" fmla="*/ 6780318 w 31704420"/>
              <a:gd name="connsiteY11" fmla="*/ 865927 h 5220011"/>
              <a:gd name="connsiteX12" fmla="*/ 6991551 w 31704420"/>
              <a:gd name="connsiteY12" fmla="*/ 646621 h 5220011"/>
              <a:gd name="connsiteX13" fmla="*/ 7181354 w 31704420"/>
              <a:gd name="connsiteY13" fmla="*/ 571815 h 5220011"/>
              <a:gd name="connsiteX14" fmla="*/ 7486502 w 31704420"/>
              <a:gd name="connsiteY14" fmla="*/ 55848 h 5220011"/>
              <a:gd name="connsiteX15" fmla="*/ 7781108 w 31704420"/>
              <a:gd name="connsiteY15" fmla="*/ 168617 h 5220011"/>
              <a:gd name="connsiteX16" fmla="*/ 7901151 w 31704420"/>
              <a:gd name="connsiteY16" fmla="*/ 379293 h 5220011"/>
              <a:gd name="connsiteX17" fmla="*/ 8131660 w 31704420"/>
              <a:gd name="connsiteY17" fmla="*/ 649784 h 5220011"/>
              <a:gd name="connsiteX18" fmla="*/ 8253256 w 31704420"/>
              <a:gd name="connsiteY18" fmla="*/ 1075977 h 5220011"/>
              <a:gd name="connsiteX19" fmla="*/ 8413762 w 31704420"/>
              <a:gd name="connsiteY19" fmla="*/ 1247628 h 5220011"/>
              <a:gd name="connsiteX20" fmla="*/ 8595143 w 31704420"/>
              <a:gd name="connsiteY20" fmla="*/ 1505817 h 5220011"/>
              <a:gd name="connsiteX21" fmla="*/ 8706807 w 31704420"/>
              <a:gd name="connsiteY21" fmla="*/ 1539863 h 5220011"/>
              <a:gd name="connsiteX22" fmla="*/ 8790709 w 31704420"/>
              <a:gd name="connsiteY22" fmla="*/ 1670781 h 5220011"/>
              <a:gd name="connsiteX23" fmla="*/ 8960133 w 31704420"/>
              <a:gd name="connsiteY23" fmla="*/ 1574924 h 5220011"/>
              <a:gd name="connsiteX24" fmla="*/ 9298594 w 31704420"/>
              <a:gd name="connsiteY24" fmla="*/ 1505029 h 5220011"/>
              <a:gd name="connsiteX25" fmla="*/ 9997651 w 31704420"/>
              <a:gd name="connsiteY25" fmla="*/ 1444236 h 5220011"/>
              <a:gd name="connsiteX26" fmla="*/ 10436521 w 31704420"/>
              <a:gd name="connsiteY26" fmla="*/ 1197858 h 5220011"/>
              <a:gd name="connsiteX27" fmla="*/ 11441291 w 31704420"/>
              <a:gd name="connsiteY27" fmla="*/ 1675223 h 5220011"/>
              <a:gd name="connsiteX28" fmla="*/ 12457614 w 31704420"/>
              <a:gd name="connsiteY28" fmla="*/ 1336447 h 5220011"/>
              <a:gd name="connsiteX29" fmla="*/ 13277604 w 31704420"/>
              <a:gd name="connsiteY29" fmla="*/ 1151663 h 5220011"/>
              <a:gd name="connsiteX30" fmla="*/ 14465260 w 31704420"/>
              <a:gd name="connsiteY30" fmla="*/ 757887 h 5220011"/>
              <a:gd name="connsiteX31" fmla="*/ 15825300 w 31704420"/>
              <a:gd name="connsiteY31" fmla="*/ 969448 h 5220011"/>
              <a:gd name="connsiteX32" fmla="*/ 16505313 w 31704420"/>
              <a:gd name="connsiteY32" fmla="*/ 636992 h 5220011"/>
              <a:gd name="connsiteX33" fmla="*/ 17208004 w 31704420"/>
              <a:gd name="connsiteY33" fmla="*/ 516097 h 5220011"/>
              <a:gd name="connsiteX34" fmla="*/ 17752021 w 31704420"/>
              <a:gd name="connsiteY34" fmla="*/ 606768 h 5220011"/>
              <a:gd name="connsiteX35" fmla="*/ 18409374 w 31704420"/>
              <a:gd name="connsiteY35" fmla="*/ 364983 h 5220011"/>
              <a:gd name="connsiteX36" fmla="*/ 18976059 w 31704420"/>
              <a:gd name="connsiteY36" fmla="*/ 455654 h 5220011"/>
              <a:gd name="connsiteX37" fmla="*/ 19565408 w 31704420"/>
              <a:gd name="connsiteY37" fmla="*/ 2303 h 5220011"/>
              <a:gd name="connsiteX38" fmla="*/ 20109428 w 31704420"/>
              <a:gd name="connsiteY38" fmla="*/ 546317 h 5220011"/>
              <a:gd name="connsiteX39" fmla="*/ 20449445 w 31704420"/>
              <a:gd name="connsiteY39" fmla="*/ 999663 h 5220011"/>
              <a:gd name="connsiteX40" fmla="*/ 21152130 w 31704420"/>
              <a:gd name="connsiteY40" fmla="*/ 516106 h 5220011"/>
              <a:gd name="connsiteX41" fmla="*/ 21764146 w 31704420"/>
              <a:gd name="connsiteY41" fmla="*/ 727654 h 5220011"/>
              <a:gd name="connsiteX42" fmla="*/ 22602837 w 31704420"/>
              <a:gd name="connsiteY42" fmla="*/ 1362343 h 5220011"/>
              <a:gd name="connsiteX43" fmla="*/ 22897512 w 31704420"/>
              <a:gd name="connsiteY43" fmla="*/ 757878 h 5220011"/>
              <a:gd name="connsiteX44" fmla="*/ 23645533 w 31704420"/>
              <a:gd name="connsiteY44" fmla="*/ 727659 h 5220011"/>
              <a:gd name="connsiteX45" fmla="*/ 24393556 w 31704420"/>
              <a:gd name="connsiteY45" fmla="*/ 395202 h 5220011"/>
              <a:gd name="connsiteX46" fmla="*/ 25504254 w 31704420"/>
              <a:gd name="connsiteY46" fmla="*/ 1543685 h 5220011"/>
              <a:gd name="connsiteX47" fmla="*/ 25934932 w 31704420"/>
              <a:gd name="connsiteY47" fmla="*/ 1845914 h 5220011"/>
              <a:gd name="connsiteX48" fmla="*/ 30431453 w 31704420"/>
              <a:gd name="connsiteY48" fmla="*/ 5214138 h 5220011"/>
              <a:gd name="connsiteX49" fmla="*/ 12049 w 31704420"/>
              <a:gd name="connsiteY49" fmla="*/ 5220013 h 5220011"/>
              <a:gd name="connsiteX50" fmla="*/ 2559 w 31704420"/>
              <a:gd name="connsiteY50" fmla="*/ 3792424 h 5220011"/>
              <a:gd name="connsiteX51" fmla="*/ 202583 w 31704420"/>
              <a:gd name="connsiteY51" fmla="*/ 3525724 h 5220011"/>
              <a:gd name="connsiteX52" fmla="*/ 458567 w 31704420"/>
              <a:gd name="connsiteY52" fmla="*/ 3611450 h 5220011"/>
              <a:gd name="connsiteX53" fmla="*/ 696691 w 31704420"/>
              <a:gd name="connsiteY53" fmla="*/ 3420950 h 5220011"/>
              <a:gd name="connsiteX54" fmla="*/ 896716 w 31704420"/>
              <a:gd name="connsiteY54" fmla="*/ 3287600 h 5220011"/>
              <a:gd name="connsiteX55" fmla="*/ 1039591 w 31704420"/>
              <a:gd name="connsiteY55" fmla="*/ 3011375 h 5220011"/>
              <a:gd name="connsiteX56" fmla="*/ 1411065 w 31704420"/>
              <a:gd name="connsiteY56" fmla="*/ 2878025 h 5220011"/>
              <a:gd name="connsiteX57" fmla="*/ 1685925 w 31704420"/>
              <a:gd name="connsiteY57" fmla="*/ 2811349 h 5220011"/>
              <a:gd name="connsiteX58" fmla="*/ 1856372 w 31704420"/>
              <a:gd name="connsiteY58" fmla="*/ 2588263 h 5220011"/>
              <a:gd name="connsiteX59" fmla="*/ 1976688 w 31704420"/>
              <a:gd name="connsiteY59" fmla="*/ 2632379 h 5220011"/>
              <a:gd name="connsiteX60" fmla="*/ 2096364 w 31704420"/>
              <a:gd name="connsiteY60" fmla="*/ 2476972 h 5220011"/>
              <a:gd name="connsiteX61" fmla="*/ 2345657 w 31704420"/>
              <a:gd name="connsiteY61" fmla="*/ 2479979 h 5220011"/>
              <a:gd name="connsiteX62" fmla="*/ 2480371 w 31704420"/>
              <a:gd name="connsiteY62" fmla="*/ 2628871 h 5220011"/>
              <a:gd name="connsiteX63" fmla="*/ 2674520 w 31704420"/>
              <a:gd name="connsiteY63" fmla="*/ 2576232 h 5220011"/>
              <a:gd name="connsiteX64" fmla="*/ 3007393 w 31704420"/>
              <a:gd name="connsiteY64" fmla="*/ 2544148 h 5220011"/>
              <a:gd name="connsiteX65" fmla="*/ 3316064 w 31704420"/>
              <a:gd name="connsiteY65" fmla="*/ 2554175 h 5220011"/>
              <a:gd name="connsiteX66" fmla="*/ 3380372 w 31704420"/>
              <a:gd name="connsiteY66" fmla="*/ 2407790 h 5220011"/>
              <a:gd name="connsiteX67" fmla="*/ 3510718 w 31704420"/>
              <a:gd name="connsiteY67" fmla="*/ 2314963 h 5220011"/>
              <a:gd name="connsiteX0" fmla="*/ 3510718 w 31738976"/>
              <a:gd name="connsiteY0" fmla="*/ 2314963 h 5220011"/>
              <a:gd name="connsiteX1" fmla="*/ 3834130 w 31738976"/>
              <a:gd name="connsiteY1" fmla="*/ 2124853 h 5220011"/>
              <a:gd name="connsiteX2" fmla="*/ 4068538 w 31738976"/>
              <a:gd name="connsiteY2" fmla="*/ 1879759 h 5220011"/>
              <a:gd name="connsiteX3" fmla="*/ 4447871 w 31738976"/>
              <a:gd name="connsiteY3" fmla="*/ 1929367 h 5220011"/>
              <a:gd name="connsiteX4" fmla="*/ 4932915 w 31738976"/>
              <a:gd name="connsiteY4" fmla="*/ 1735383 h 5220011"/>
              <a:gd name="connsiteX5" fmla="*/ 5055885 w 31738976"/>
              <a:gd name="connsiteY5" fmla="*/ 1744085 h 5220011"/>
              <a:gd name="connsiteX6" fmla="*/ 5262183 w 31738976"/>
              <a:gd name="connsiteY6" fmla="*/ 1452063 h 5220011"/>
              <a:gd name="connsiteX7" fmla="*/ 5527059 w 31738976"/>
              <a:gd name="connsiteY7" fmla="*/ 1877899 h 5220011"/>
              <a:gd name="connsiteX8" fmla="*/ 5685000 w 31738976"/>
              <a:gd name="connsiteY8" fmla="*/ 1313834 h 5220011"/>
              <a:gd name="connsiteX9" fmla="*/ 6111999 w 31738976"/>
              <a:gd name="connsiteY9" fmla="*/ 1040629 h 5220011"/>
              <a:gd name="connsiteX10" fmla="*/ 6234198 w 31738976"/>
              <a:gd name="connsiteY10" fmla="*/ 711668 h 5220011"/>
              <a:gd name="connsiteX11" fmla="*/ 6780318 w 31738976"/>
              <a:gd name="connsiteY11" fmla="*/ 865927 h 5220011"/>
              <a:gd name="connsiteX12" fmla="*/ 6991551 w 31738976"/>
              <a:gd name="connsiteY12" fmla="*/ 646621 h 5220011"/>
              <a:gd name="connsiteX13" fmla="*/ 7181354 w 31738976"/>
              <a:gd name="connsiteY13" fmla="*/ 571815 h 5220011"/>
              <a:gd name="connsiteX14" fmla="*/ 7486502 w 31738976"/>
              <a:gd name="connsiteY14" fmla="*/ 55848 h 5220011"/>
              <a:gd name="connsiteX15" fmla="*/ 7781108 w 31738976"/>
              <a:gd name="connsiteY15" fmla="*/ 168617 h 5220011"/>
              <a:gd name="connsiteX16" fmla="*/ 7901151 w 31738976"/>
              <a:gd name="connsiteY16" fmla="*/ 379293 h 5220011"/>
              <a:gd name="connsiteX17" fmla="*/ 8131660 w 31738976"/>
              <a:gd name="connsiteY17" fmla="*/ 649784 h 5220011"/>
              <a:gd name="connsiteX18" fmla="*/ 8253256 w 31738976"/>
              <a:gd name="connsiteY18" fmla="*/ 1075977 h 5220011"/>
              <a:gd name="connsiteX19" fmla="*/ 8413762 w 31738976"/>
              <a:gd name="connsiteY19" fmla="*/ 1247628 h 5220011"/>
              <a:gd name="connsiteX20" fmla="*/ 8595143 w 31738976"/>
              <a:gd name="connsiteY20" fmla="*/ 1505817 h 5220011"/>
              <a:gd name="connsiteX21" fmla="*/ 8706807 w 31738976"/>
              <a:gd name="connsiteY21" fmla="*/ 1539863 h 5220011"/>
              <a:gd name="connsiteX22" fmla="*/ 8790709 w 31738976"/>
              <a:gd name="connsiteY22" fmla="*/ 1670781 h 5220011"/>
              <a:gd name="connsiteX23" fmla="*/ 8960133 w 31738976"/>
              <a:gd name="connsiteY23" fmla="*/ 1574924 h 5220011"/>
              <a:gd name="connsiteX24" fmla="*/ 9298594 w 31738976"/>
              <a:gd name="connsiteY24" fmla="*/ 1505029 h 5220011"/>
              <a:gd name="connsiteX25" fmla="*/ 9997651 w 31738976"/>
              <a:gd name="connsiteY25" fmla="*/ 1444236 h 5220011"/>
              <a:gd name="connsiteX26" fmla="*/ 10436521 w 31738976"/>
              <a:gd name="connsiteY26" fmla="*/ 1197858 h 5220011"/>
              <a:gd name="connsiteX27" fmla="*/ 11441291 w 31738976"/>
              <a:gd name="connsiteY27" fmla="*/ 1675223 h 5220011"/>
              <a:gd name="connsiteX28" fmla="*/ 12457614 w 31738976"/>
              <a:gd name="connsiteY28" fmla="*/ 1336447 h 5220011"/>
              <a:gd name="connsiteX29" fmla="*/ 13277604 w 31738976"/>
              <a:gd name="connsiteY29" fmla="*/ 1151663 h 5220011"/>
              <a:gd name="connsiteX30" fmla="*/ 14465260 w 31738976"/>
              <a:gd name="connsiteY30" fmla="*/ 757887 h 5220011"/>
              <a:gd name="connsiteX31" fmla="*/ 15825300 w 31738976"/>
              <a:gd name="connsiteY31" fmla="*/ 969448 h 5220011"/>
              <a:gd name="connsiteX32" fmla="*/ 16505313 w 31738976"/>
              <a:gd name="connsiteY32" fmla="*/ 636992 h 5220011"/>
              <a:gd name="connsiteX33" fmla="*/ 17208004 w 31738976"/>
              <a:gd name="connsiteY33" fmla="*/ 516097 h 5220011"/>
              <a:gd name="connsiteX34" fmla="*/ 17752021 w 31738976"/>
              <a:gd name="connsiteY34" fmla="*/ 606768 h 5220011"/>
              <a:gd name="connsiteX35" fmla="*/ 18409374 w 31738976"/>
              <a:gd name="connsiteY35" fmla="*/ 364983 h 5220011"/>
              <a:gd name="connsiteX36" fmla="*/ 18976059 w 31738976"/>
              <a:gd name="connsiteY36" fmla="*/ 455654 h 5220011"/>
              <a:gd name="connsiteX37" fmla="*/ 19565408 w 31738976"/>
              <a:gd name="connsiteY37" fmla="*/ 2303 h 5220011"/>
              <a:gd name="connsiteX38" fmla="*/ 20109428 w 31738976"/>
              <a:gd name="connsiteY38" fmla="*/ 546317 h 5220011"/>
              <a:gd name="connsiteX39" fmla="*/ 20449445 w 31738976"/>
              <a:gd name="connsiteY39" fmla="*/ 999663 h 5220011"/>
              <a:gd name="connsiteX40" fmla="*/ 21152130 w 31738976"/>
              <a:gd name="connsiteY40" fmla="*/ 516106 h 5220011"/>
              <a:gd name="connsiteX41" fmla="*/ 21764146 w 31738976"/>
              <a:gd name="connsiteY41" fmla="*/ 727654 h 5220011"/>
              <a:gd name="connsiteX42" fmla="*/ 22602837 w 31738976"/>
              <a:gd name="connsiteY42" fmla="*/ 1362343 h 5220011"/>
              <a:gd name="connsiteX43" fmla="*/ 22897512 w 31738976"/>
              <a:gd name="connsiteY43" fmla="*/ 757878 h 5220011"/>
              <a:gd name="connsiteX44" fmla="*/ 23645533 w 31738976"/>
              <a:gd name="connsiteY44" fmla="*/ 727659 h 5220011"/>
              <a:gd name="connsiteX45" fmla="*/ 24393556 w 31738976"/>
              <a:gd name="connsiteY45" fmla="*/ 395202 h 5220011"/>
              <a:gd name="connsiteX46" fmla="*/ 25504254 w 31738976"/>
              <a:gd name="connsiteY46" fmla="*/ 1543685 h 5220011"/>
              <a:gd name="connsiteX47" fmla="*/ 26229609 w 31738976"/>
              <a:gd name="connsiteY47" fmla="*/ 727654 h 5220011"/>
              <a:gd name="connsiteX48" fmla="*/ 30431453 w 31738976"/>
              <a:gd name="connsiteY48" fmla="*/ 5214138 h 5220011"/>
              <a:gd name="connsiteX49" fmla="*/ 12049 w 31738976"/>
              <a:gd name="connsiteY49" fmla="*/ 5220013 h 5220011"/>
              <a:gd name="connsiteX50" fmla="*/ 2559 w 31738976"/>
              <a:gd name="connsiteY50" fmla="*/ 3792424 h 5220011"/>
              <a:gd name="connsiteX51" fmla="*/ 202583 w 31738976"/>
              <a:gd name="connsiteY51" fmla="*/ 3525724 h 5220011"/>
              <a:gd name="connsiteX52" fmla="*/ 458567 w 31738976"/>
              <a:gd name="connsiteY52" fmla="*/ 3611450 h 5220011"/>
              <a:gd name="connsiteX53" fmla="*/ 696691 w 31738976"/>
              <a:gd name="connsiteY53" fmla="*/ 3420950 h 5220011"/>
              <a:gd name="connsiteX54" fmla="*/ 896716 w 31738976"/>
              <a:gd name="connsiteY54" fmla="*/ 3287600 h 5220011"/>
              <a:gd name="connsiteX55" fmla="*/ 1039591 w 31738976"/>
              <a:gd name="connsiteY55" fmla="*/ 3011375 h 5220011"/>
              <a:gd name="connsiteX56" fmla="*/ 1411065 w 31738976"/>
              <a:gd name="connsiteY56" fmla="*/ 2878025 h 5220011"/>
              <a:gd name="connsiteX57" fmla="*/ 1685925 w 31738976"/>
              <a:gd name="connsiteY57" fmla="*/ 2811349 h 5220011"/>
              <a:gd name="connsiteX58" fmla="*/ 1856372 w 31738976"/>
              <a:gd name="connsiteY58" fmla="*/ 2588263 h 5220011"/>
              <a:gd name="connsiteX59" fmla="*/ 1976688 w 31738976"/>
              <a:gd name="connsiteY59" fmla="*/ 2632379 h 5220011"/>
              <a:gd name="connsiteX60" fmla="*/ 2096364 w 31738976"/>
              <a:gd name="connsiteY60" fmla="*/ 2476972 h 5220011"/>
              <a:gd name="connsiteX61" fmla="*/ 2345657 w 31738976"/>
              <a:gd name="connsiteY61" fmla="*/ 2479979 h 5220011"/>
              <a:gd name="connsiteX62" fmla="*/ 2480371 w 31738976"/>
              <a:gd name="connsiteY62" fmla="*/ 2628871 h 5220011"/>
              <a:gd name="connsiteX63" fmla="*/ 2674520 w 31738976"/>
              <a:gd name="connsiteY63" fmla="*/ 2576232 h 5220011"/>
              <a:gd name="connsiteX64" fmla="*/ 3007393 w 31738976"/>
              <a:gd name="connsiteY64" fmla="*/ 2544148 h 5220011"/>
              <a:gd name="connsiteX65" fmla="*/ 3316064 w 31738976"/>
              <a:gd name="connsiteY65" fmla="*/ 2554175 h 5220011"/>
              <a:gd name="connsiteX66" fmla="*/ 3380372 w 31738976"/>
              <a:gd name="connsiteY66" fmla="*/ 2407790 h 5220011"/>
              <a:gd name="connsiteX67" fmla="*/ 3510718 w 31738976"/>
              <a:gd name="connsiteY67" fmla="*/ 2314963 h 5220011"/>
              <a:gd name="connsiteX0" fmla="*/ 3510718 w 31738976"/>
              <a:gd name="connsiteY0" fmla="*/ 2314963 h 5220011"/>
              <a:gd name="connsiteX1" fmla="*/ 3834130 w 31738976"/>
              <a:gd name="connsiteY1" fmla="*/ 2124853 h 5220011"/>
              <a:gd name="connsiteX2" fmla="*/ 4068538 w 31738976"/>
              <a:gd name="connsiteY2" fmla="*/ 1879759 h 5220011"/>
              <a:gd name="connsiteX3" fmla="*/ 4447871 w 31738976"/>
              <a:gd name="connsiteY3" fmla="*/ 1929367 h 5220011"/>
              <a:gd name="connsiteX4" fmla="*/ 4932915 w 31738976"/>
              <a:gd name="connsiteY4" fmla="*/ 1735383 h 5220011"/>
              <a:gd name="connsiteX5" fmla="*/ 5055885 w 31738976"/>
              <a:gd name="connsiteY5" fmla="*/ 1744085 h 5220011"/>
              <a:gd name="connsiteX6" fmla="*/ 5262183 w 31738976"/>
              <a:gd name="connsiteY6" fmla="*/ 1452063 h 5220011"/>
              <a:gd name="connsiteX7" fmla="*/ 5527059 w 31738976"/>
              <a:gd name="connsiteY7" fmla="*/ 1877899 h 5220011"/>
              <a:gd name="connsiteX8" fmla="*/ 5685000 w 31738976"/>
              <a:gd name="connsiteY8" fmla="*/ 1313834 h 5220011"/>
              <a:gd name="connsiteX9" fmla="*/ 6111999 w 31738976"/>
              <a:gd name="connsiteY9" fmla="*/ 1040629 h 5220011"/>
              <a:gd name="connsiteX10" fmla="*/ 6234198 w 31738976"/>
              <a:gd name="connsiteY10" fmla="*/ 711668 h 5220011"/>
              <a:gd name="connsiteX11" fmla="*/ 6780318 w 31738976"/>
              <a:gd name="connsiteY11" fmla="*/ 865927 h 5220011"/>
              <a:gd name="connsiteX12" fmla="*/ 6991551 w 31738976"/>
              <a:gd name="connsiteY12" fmla="*/ 646621 h 5220011"/>
              <a:gd name="connsiteX13" fmla="*/ 7181354 w 31738976"/>
              <a:gd name="connsiteY13" fmla="*/ 571815 h 5220011"/>
              <a:gd name="connsiteX14" fmla="*/ 7486502 w 31738976"/>
              <a:gd name="connsiteY14" fmla="*/ 55848 h 5220011"/>
              <a:gd name="connsiteX15" fmla="*/ 7781108 w 31738976"/>
              <a:gd name="connsiteY15" fmla="*/ 168617 h 5220011"/>
              <a:gd name="connsiteX16" fmla="*/ 7901151 w 31738976"/>
              <a:gd name="connsiteY16" fmla="*/ 379293 h 5220011"/>
              <a:gd name="connsiteX17" fmla="*/ 8131660 w 31738976"/>
              <a:gd name="connsiteY17" fmla="*/ 649784 h 5220011"/>
              <a:gd name="connsiteX18" fmla="*/ 8253256 w 31738976"/>
              <a:gd name="connsiteY18" fmla="*/ 1075977 h 5220011"/>
              <a:gd name="connsiteX19" fmla="*/ 8413762 w 31738976"/>
              <a:gd name="connsiteY19" fmla="*/ 1247628 h 5220011"/>
              <a:gd name="connsiteX20" fmla="*/ 8595143 w 31738976"/>
              <a:gd name="connsiteY20" fmla="*/ 1505817 h 5220011"/>
              <a:gd name="connsiteX21" fmla="*/ 8706807 w 31738976"/>
              <a:gd name="connsiteY21" fmla="*/ 1539863 h 5220011"/>
              <a:gd name="connsiteX22" fmla="*/ 8790709 w 31738976"/>
              <a:gd name="connsiteY22" fmla="*/ 1670781 h 5220011"/>
              <a:gd name="connsiteX23" fmla="*/ 8960133 w 31738976"/>
              <a:gd name="connsiteY23" fmla="*/ 1574924 h 5220011"/>
              <a:gd name="connsiteX24" fmla="*/ 9298594 w 31738976"/>
              <a:gd name="connsiteY24" fmla="*/ 1505029 h 5220011"/>
              <a:gd name="connsiteX25" fmla="*/ 9997651 w 31738976"/>
              <a:gd name="connsiteY25" fmla="*/ 1444236 h 5220011"/>
              <a:gd name="connsiteX26" fmla="*/ 10436521 w 31738976"/>
              <a:gd name="connsiteY26" fmla="*/ 1197858 h 5220011"/>
              <a:gd name="connsiteX27" fmla="*/ 11441291 w 31738976"/>
              <a:gd name="connsiteY27" fmla="*/ 1675223 h 5220011"/>
              <a:gd name="connsiteX28" fmla="*/ 12457614 w 31738976"/>
              <a:gd name="connsiteY28" fmla="*/ 1336447 h 5220011"/>
              <a:gd name="connsiteX29" fmla="*/ 13277604 w 31738976"/>
              <a:gd name="connsiteY29" fmla="*/ 1151663 h 5220011"/>
              <a:gd name="connsiteX30" fmla="*/ 14465260 w 31738976"/>
              <a:gd name="connsiteY30" fmla="*/ 757887 h 5220011"/>
              <a:gd name="connsiteX31" fmla="*/ 15825300 w 31738976"/>
              <a:gd name="connsiteY31" fmla="*/ 969448 h 5220011"/>
              <a:gd name="connsiteX32" fmla="*/ 16505313 w 31738976"/>
              <a:gd name="connsiteY32" fmla="*/ 636992 h 5220011"/>
              <a:gd name="connsiteX33" fmla="*/ 17208004 w 31738976"/>
              <a:gd name="connsiteY33" fmla="*/ 516097 h 5220011"/>
              <a:gd name="connsiteX34" fmla="*/ 17752021 w 31738976"/>
              <a:gd name="connsiteY34" fmla="*/ 606768 h 5220011"/>
              <a:gd name="connsiteX35" fmla="*/ 18409374 w 31738976"/>
              <a:gd name="connsiteY35" fmla="*/ 364983 h 5220011"/>
              <a:gd name="connsiteX36" fmla="*/ 18976059 w 31738976"/>
              <a:gd name="connsiteY36" fmla="*/ 455654 h 5220011"/>
              <a:gd name="connsiteX37" fmla="*/ 19565408 w 31738976"/>
              <a:gd name="connsiteY37" fmla="*/ 2303 h 5220011"/>
              <a:gd name="connsiteX38" fmla="*/ 20109428 w 31738976"/>
              <a:gd name="connsiteY38" fmla="*/ 546317 h 5220011"/>
              <a:gd name="connsiteX39" fmla="*/ 20449445 w 31738976"/>
              <a:gd name="connsiteY39" fmla="*/ 999663 h 5220011"/>
              <a:gd name="connsiteX40" fmla="*/ 21152130 w 31738976"/>
              <a:gd name="connsiteY40" fmla="*/ 516106 h 5220011"/>
              <a:gd name="connsiteX41" fmla="*/ 21764146 w 31738976"/>
              <a:gd name="connsiteY41" fmla="*/ 727654 h 5220011"/>
              <a:gd name="connsiteX42" fmla="*/ 22602837 w 31738976"/>
              <a:gd name="connsiteY42" fmla="*/ 1362343 h 5220011"/>
              <a:gd name="connsiteX43" fmla="*/ 22897512 w 31738976"/>
              <a:gd name="connsiteY43" fmla="*/ 757878 h 5220011"/>
              <a:gd name="connsiteX44" fmla="*/ 23645533 w 31738976"/>
              <a:gd name="connsiteY44" fmla="*/ 727659 h 5220011"/>
              <a:gd name="connsiteX45" fmla="*/ 24393556 w 31738976"/>
              <a:gd name="connsiteY45" fmla="*/ 395202 h 5220011"/>
              <a:gd name="connsiteX46" fmla="*/ 25504254 w 31738976"/>
              <a:gd name="connsiteY46" fmla="*/ 1543685 h 5220011"/>
              <a:gd name="connsiteX47" fmla="*/ 26229609 w 31738976"/>
              <a:gd name="connsiteY47" fmla="*/ 727654 h 5220011"/>
              <a:gd name="connsiteX48" fmla="*/ 30431453 w 31738976"/>
              <a:gd name="connsiteY48" fmla="*/ 5214138 h 5220011"/>
              <a:gd name="connsiteX49" fmla="*/ 12049 w 31738976"/>
              <a:gd name="connsiteY49" fmla="*/ 5220013 h 5220011"/>
              <a:gd name="connsiteX50" fmla="*/ 2559 w 31738976"/>
              <a:gd name="connsiteY50" fmla="*/ 3792424 h 5220011"/>
              <a:gd name="connsiteX51" fmla="*/ 202583 w 31738976"/>
              <a:gd name="connsiteY51" fmla="*/ 3525724 h 5220011"/>
              <a:gd name="connsiteX52" fmla="*/ 458567 w 31738976"/>
              <a:gd name="connsiteY52" fmla="*/ 3611450 h 5220011"/>
              <a:gd name="connsiteX53" fmla="*/ 696691 w 31738976"/>
              <a:gd name="connsiteY53" fmla="*/ 3420950 h 5220011"/>
              <a:gd name="connsiteX54" fmla="*/ 896716 w 31738976"/>
              <a:gd name="connsiteY54" fmla="*/ 3287600 h 5220011"/>
              <a:gd name="connsiteX55" fmla="*/ 1039591 w 31738976"/>
              <a:gd name="connsiteY55" fmla="*/ 3011375 h 5220011"/>
              <a:gd name="connsiteX56" fmla="*/ 1411065 w 31738976"/>
              <a:gd name="connsiteY56" fmla="*/ 2878025 h 5220011"/>
              <a:gd name="connsiteX57" fmla="*/ 1685925 w 31738976"/>
              <a:gd name="connsiteY57" fmla="*/ 2811349 h 5220011"/>
              <a:gd name="connsiteX58" fmla="*/ 1856372 w 31738976"/>
              <a:gd name="connsiteY58" fmla="*/ 2588263 h 5220011"/>
              <a:gd name="connsiteX59" fmla="*/ 1976688 w 31738976"/>
              <a:gd name="connsiteY59" fmla="*/ 2632379 h 5220011"/>
              <a:gd name="connsiteX60" fmla="*/ 2096364 w 31738976"/>
              <a:gd name="connsiteY60" fmla="*/ 2476972 h 5220011"/>
              <a:gd name="connsiteX61" fmla="*/ 2345657 w 31738976"/>
              <a:gd name="connsiteY61" fmla="*/ 2479979 h 5220011"/>
              <a:gd name="connsiteX62" fmla="*/ 2480371 w 31738976"/>
              <a:gd name="connsiteY62" fmla="*/ 2628871 h 5220011"/>
              <a:gd name="connsiteX63" fmla="*/ 2674520 w 31738976"/>
              <a:gd name="connsiteY63" fmla="*/ 2576232 h 5220011"/>
              <a:gd name="connsiteX64" fmla="*/ 3007393 w 31738976"/>
              <a:gd name="connsiteY64" fmla="*/ 2544148 h 5220011"/>
              <a:gd name="connsiteX65" fmla="*/ 3316064 w 31738976"/>
              <a:gd name="connsiteY65" fmla="*/ 2554175 h 5220011"/>
              <a:gd name="connsiteX66" fmla="*/ 3380372 w 31738976"/>
              <a:gd name="connsiteY66" fmla="*/ 2407790 h 5220011"/>
              <a:gd name="connsiteX67" fmla="*/ 3510718 w 31738976"/>
              <a:gd name="connsiteY67" fmla="*/ 2314963 h 5220011"/>
              <a:gd name="connsiteX0" fmla="*/ 3510718 w 31725470"/>
              <a:gd name="connsiteY0" fmla="*/ 2314963 h 5220011"/>
              <a:gd name="connsiteX1" fmla="*/ 3834130 w 31725470"/>
              <a:gd name="connsiteY1" fmla="*/ 2124853 h 5220011"/>
              <a:gd name="connsiteX2" fmla="*/ 4068538 w 31725470"/>
              <a:gd name="connsiteY2" fmla="*/ 1879759 h 5220011"/>
              <a:gd name="connsiteX3" fmla="*/ 4447871 w 31725470"/>
              <a:gd name="connsiteY3" fmla="*/ 1929367 h 5220011"/>
              <a:gd name="connsiteX4" fmla="*/ 4932915 w 31725470"/>
              <a:gd name="connsiteY4" fmla="*/ 1735383 h 5220011"/>
              <a:gd name="connsiteX5" fmla="*/ 5055885 w 31725470"/>
              <a:gd name="connsiteY5" fmla="*/ 1744085 h 5220011"/>
              <a:gd name="connsiteX6" fmla="*/ 5262183 w 31725470"/>
              <a:gd name="connsiteY6" fmla="*/ 1452063 h 5220011"/>
              <a:gd name="connsiteX7" fmla="*/ 5527059 w 31725470"/>
              <a:gd name="connsiteY7" fmla="*/ 1877899 h 5220011"/>
              <a:gd name="connsiteX8" fmla="*/ 5685000 w 31725470"/>
              <a:gd name="connsiteY8" fmla="*/ 1313834 h 5220011"/>
              <a:gd name="connsiteX9" fmla="*/ 6111999 w 31725470"/>
              <a:gd name="connsiteY9" fmla="*/ 1040629 h 5220011"/>
              <a:gd name="connsiteX10" fmla="*/ 6234198 w 31725470"/>
              <a:gd name="connsiteY10" fmla="*/ 711668 h 5220011"/>
              <a:gd name="connsiteX11" fmla="*/ 6780318 w 31725470"/>
              <a:gd name="connsiteY11" fmla="*/ 865927 h 5220011"/>
              <a:gd name="connsiteX12" fmla="*/ 6991551 w 31725470"/>
              <a:gd name="connsiteY12" fmla="*/ 646621 h 5220011"/>
              <a:gd name="connsiteX13" fmla="*/ 7181354 w 31725470"/>
              <a:gd name="connsiteY13" fmla="*/ 571815 h 5220011"/>
              <a:gd name="connsiteX14" fmla="*/ 7486502 w 31725470"/>
              <a:gd name="connsiteY14" fmla="*/ 55848 h 5220011"/>
              <a:gd name="connsiteX15" fmla="*/ 7781108 w 31725470"/>
              <a:gd name="connsiteY15" fmla="*/ 168617 h 5220011"/>
              <a:gd name="connsiteX16" fmla="*/ 7901151 w 31725470"/>
              <a:gd name="connsiteY16" fmla="*/ 379293 h 5220011"/>
              <a:gd name="connsiteX17" fmla="*/ 8131660 w 31725470"/>
              <a:gd name="connsiteY17" fmla="*/ 649784 h 5220011"/>
              <a:gd name="connsiteX18" fmla="*/ 8253256 w 31725470"/>
              <a:gd name="connsiteY18" fmla="*/ 1075977 h 5220011"/>
              <a:gd name="connsiteX19" fmla="*/ 8413762 w 31725470"/>
              <a:gd name="connsiteY19" fmla="*/ 1247628 h 5220011"/>
              <a:gd name="connsiteX20" fmla="*/ 8595143 w 31725470"/>
              <a:gd name="connsiteY20" fmla="*/ 1505817 h 5220011"/>
              <a:gd name="connsiteX21" fmla="*/ 8706807 w 31725470"/>
              <a:gd name="connsiteY21" fmla="*/ 1539863 h 5220011"/>
              <a:gd name="connsiteX22" fmla="*/ 8790709 w 31725470"/>
              <a:gd name="connsiteY22" fmla="*/ 1670781 h 5220011"/>
              <a:gd name="connsiteX23" fmla="*/ 8960133 w 31725470"/>
              <a:gd name="connsiteY23" fmla="*/ 1574924 h 5220011"/>
              <a:gd name="connsiteX24" fmla="*/ 9298594 w 31725470"/>
              <a:gd name="connsiteY24" fmla="*/ 1505029 h 5220011"/>
              <a:gd name="connsiteX25" fmla="*/ 9997651 w 31725470"/>
              <a:gd name="connsiteY25" fmla="*/ 1444236 h 5220011"/>
              <a:gd name="connsiteX26" fmla="*/ 10436521 w 31725470"/>
              <a:gd name="connsiteY26" fmla="*/ 1197858 h 5220011"/>
              <a:gd name="connsiteX27" fmla="*/ 11441291 w 31725470"/>
              <a:gd name="connsiteY27" fmla="*/ 1675223 h 5220011"/>
              <a:gd name="connsiteX28" fmla="*/ 12457614 w 31725470"/>
              <a:gd name="connsiteY28" fmla="*/ 1336447 h 5220011"/>
              <a:gd name="connsiteX29" fmla="*/ 13277604 w 31725470"/>
              <a:gd name="connsiteY29" fmla="*/ 1151663 h 5220011"/>
              <a:gd name="connsiteX30" fmla="*/ 14465260 w 31725470"/>
              <a:gd name="connsiteY30" fmla="*/ 757887 h 5220011"/>
              <a:gd name="connsiteX31" fmla="*/ 15825300 w 31725470"/>
              <a:gd name="connsiteY31" fmla="*/ 969448 h 5220011"/>
              <a:gd name="connsiteX32" fmla="*/ 16505313 w 31725470"/>
              <a:gd name="connsiteY32" fmla="*/ 636992 h 5220011"/>
              <a:gd name="connsiteX33" fmla="*/ 17208004 w 31725470"/>
              <a:gd name="connsiteY33" fmla="*/ 516097 h 5220011"/>
              <a:gd name="connsiteX34" fmla="*/ 17752021 w 31725470"/>
              <a:gd name="connsiteY34" fmla="*/ 606768 h 5220011"/>
              <a:gd name="connsiteX35" fmla="*/ 18409374 w 31725470"/>
              <a:gd name="connsiteY35" fmla="*/ 364983 h 5220011"/>
              <a:gd name="connsiteX36" fmla="*/ 18976059 w 31725470"/>
              <a:gd name="connsiteY36" fmla="*/ 455654 h 5220011"/>
              <a:gd name="connsiteX37" fmla="*/ 19565408 w 31725470"/>
              <a:gd name="connsiteY37" fmla="*/ 2303 h 5220011"/>
              <a:gd name="connsiteX38" fmla="*/ 20109428 w 31725470"/>
              <a:gd name="connsiteY38" fmla="*/ 546317 h 5220011"/>
              <a:gd name="connsiteX39" fmla="*/ 20449445 w 31725470"/>
              <a:gd name="connsiteY39" fmla="*/ 999663 h 5220011"/>
              <a:gd name="connsiteX40" fmla="*/ 21152130 w 31725470"/>
              <a:gd name="connsiteY40" fmla="*/ 516106 h 5220011"/>
              <a:gd name="connsiteX41" fmla="*/ 21764146 w 31725470"/>
              <a:gd name="connsiteY41" fmla="*/ 727654 h 5220011"/>
              <a:gd name="connsiteX42" fmla="*/ 22602837 w 31725470"/>
              <a:gd name="connsiteY42" fmla="*/ 1362343 h 5220011"/>
              <a:gd name="connsiteX43" fmla="*/ 22897512 w 31725470"/>
              <a:gd name="connsiteY43" fmla="*/ 757878 h 5220011"/>
              <a:gd name="connsiteX44" fmla="*/ 23645533 w 31725470"/>
              <a:gd name="connsiteY44" fmla="*/ 727659 h 5220011"/>
              <a:gd name="connsiteX45" fmla="*/ 24393556 w 31725470"/>
              <a:gd name="connsiteY45" fmla="*/ 395202 h 5220011"/>
              <a:gd name="connsiteX46" fmla="*/ 25504254 w 31725470"/>
              <a:gd name="connsiteY46" fmla="*/ 1543685 h 5220011"/>
              <a:gd name="connsiteX47" fmla="*/ 26116273 w 31725470"/>
              <a:gd name="connsiteY47" fmla="*/ 1090334 h 5220011"/>
              <a:gd name="connsiteX48" fmla="*/ 30431453 w 31725470"/>
              <a:gd name="connsiteY48" fmla="*/ 5214138 h 5220011"/>
              <a:gd name="connsiteX49" fmla="*/ 12049 w 31725470"/>
              <a:gd name="connsiteY49" fmla="*/ 5220013 h 5220011"/>
              <a:gd name="connsiteX50" fmla="*/ 2559 w 31725470"/>
              <a:gd name="connsiteY50" fmla="*/ 3792424 h 5220011"/>
              <a:gd name="connsiteX51" fmla="*/ 202583 w 31725470"/>
              <a:gd name="connsiteY51" fmla="*/ 3525724 h 5220011"/>
              <a:gd name="connsiteX52" fmla="*/ 458567 w 31725470"/>
              <a:gd name="connsiteY52" fmla="*/ 3611450 h 5220011"/>
              <a:gd name="connsiteX53" fmla="*/ 696691 w 31725470"/>
              <a:gd name="connsiteY53" fmla="*/ 3420950 h 5220011"/>
              <a:gd name="connsiteX54" fmla="*/ 896716 w 31725470"/>
              <a:gd name="connsiteY54" fmla="*/ 3287600 h 5220011"/>
              <a:gd name="connsiteX55" fmla="*/ 1039591 w 31725470"/>
              <a:gd name="connsiteY55" fmla="*/ 3011375 h 5220011"/>
              <a:gd name="connsiteX56" fmla="*/ 1411065 w 31725470"/>
              <a:gd name="connsiteY56" fmla="*/ 2878025 h 5220011"/>
              <a:gd name="connsiteX57" fmla="*/ 1685925 w 31725470"/>
              <a:gd name="connsiteY57" fmla="*/ 2811349 h 5220011"/>
              <a:gd name="connsiteX58" fmla="*/ 1856372 w 31725470"/>
              <a:gd name="connsiteY58" fmla="*/ 2588263 h 5220011"/>
              <a:gd name="connsiteX59" fmla="*/ 1976688 w 31725470"/>
              <a:gd name="connsiteY59" fmla="*/ 2632379 h 5220011"/>
              <a:gd name="connsiteX60" fmla="*/ 2096364 w 31725470"/>
              <a:gd name="connsiteY60" fmla="*/ 2476972 h 5220011"/>
              <a:gd name="connsiteX61" fmla="*/ 2345657 w 31725470"/>
              <a:gd name="connsiteY61" fmla="*/ 2479979 h 5220011"/>
              <a:gd name="connsiteX62" fmla="*/ 2480371 w 31725470"/>
              <a:gd name="connsiteY62" fmla="*/ 2628871 h 5220011"/>
              <a:gd name="connsiteX63" fmla="*/ 2674520 w 31725470"/>
              <a:gd name="connsiteY63" fmla="*/ 2576232 h 5220011"/>
              <a:gd name="connsiteX64" fmla="*/ 3007393 w 31725470"/>
              <a:gd name="connsiteY64" fmla="*/ 2544148 h 5220011"/>
              <a:gd name="connsiteX65" fmla="*/ 3316064 w 31725470"/>
              <a:gd name="connsiteY65" fmla="*/ 2554175 h 5220011"/>
              <a:gd name="connsiteX66" fmla="*/ 3380372 w 31725470"/>
              <a:gd name="connsiteY66" fmla="*/ 2407790 h 5220011"/>
              <a:gd name="connsiteX67" fmla="*/ 3510718 w 31725470"/>
              <a:gd name="connsiteY67" fmla="*/ 2314963 h 5220011"/>
              <a:gd name="connsiteX0" fmla="*/ 3510718 w 31825449"/>
              <a:gd name="connsiteY0" fmla="*/ 2314963 h 5220011"/>
              <a:gd name="connsiteX1" fmla="*/ 3834130 w 31825449"/>
              <a:gd name="connsiteY1" fmla="*/ 2124853 h 5220011"/>
              <a:gd name="connsiteX2" fmla="*/ 4068538 w 31825449"/>
              <a:gd name="connsiteY2" fmla="*/ 1879759 h 5220011"/>
              <a:gd name="connsiteX3" fmla="*/ 4447871 w 31825449"/>
              <a:gd name="connsiteY3" fmla="*/ 1929367 h 5220011"/>
              <a:gd name="connsiteX4" fmla="*/ 4932915 w 31825449"/>
              <a:gd name="connsiteY4" fmla="*/ 1735383 h 5220011"/>
              <a:gd name="connsiteX5" fmla="*/ 5055885 w 31825449"/>
              <a:gd name="connsiteY5" fmla="*/ 1744085 h 5220011"/>
              <a:gd name="connsiteX6" fmla="*/ 5262183 w 31825449"/>
              <a:gd name="connsiteY6" fmla="*/ 1452063 h 5220011"/>
              <a:gd name="connsiteX7" fmla="*/ 5527059 w 31825449"/>
              <a:gd name="connsiteY7" fmla="*/ 1877899 h 5220011"/>
              <a:gd name="connsiteX8" fmla="*/ 5685000 w 31825449"/>
              <a:gd name="connsiteY8" fmla="*/ 1313834 h 5220011"/>
              <a:gd name="connsiteX9" fmla="*/ 6111999 w 31825449"/>
              <a:gd name="connsiteY9" fmla="*/ 1040629 h 5220011"/>
              <a:gd name="connsiteX10" fmla="*/ 6234198 w 31825449"/>
              <a:gd name="connsiteY10" fmla="*/ 711668 h 5220011"/>
              <a:gd name="connsiteX11" fmla="*/ 6780318 w 31825449"/>
              <a:gd name="connsiteY11" fmla="*/ 865927 h 5220011"/>
              <a:gd name="connsiteX12" fmla="*/ 6991551 w 31825449"/>
              <a:gd name="connsiteY12" fmla="*/ 646621 h 5220011"/>
              <a:gd name="connsiteX13" fmla="*/ 7181354 w 31825449"/>
              <a:gd name="connsiteY13" fmla="*/ 571815 h 5220011"/>
              <a:gd name="connsiteX14" fmla="*/ 7486502 w 31825449"/>
              <a:gd name="connsiteY14" fmla="*/ 55848 h 5220011"/>
              <a:gd name="connsiteX15" fmla="*/ 7781108 w 31825449"/>
              <a:gd name="connsiteY15" fmla="*/ 168617 h 5220011"/>
              <a:gd name="connsiteX16" fmla="*/ 7901151 w 31825449"/>
              <a:gd name="connsiteY16" fmla="*/ 379293 h 5220011"/>
              <a:gd name="connsiteX17" fmla="*/ 8131660 w 31825449"/>
              <a:gd name="connsiteY17" fmla="*/ 649784 h 5220011"/>
              <a:gd name="connsiteX18" fmla="*/ 8253256 w 31825449"/>
              <a:gd name="connsiteY18" fmla="*/ 1075977 h 5220011"/>
              <a:gd name="connsiteX19" fmla="*/ 8413762 w 31825449"/>
              <a:gd name="connsiteY19" fmla="*/ 1247628 h 5220011"/>
              <a:gd name="connsiteX20" fmla="*/ 8595143 w 31825449"/>
              <a:gd name="connsiteY20" fmla="*/ 1505817 h 5220011"/>
              <a:gd name="connsiteX21" fmla="*/ 8706807 w 31825449"/>
              <a:gd name="connsiteY21" fmla="*/ 1539863 h 5220011"/>
              <a:gd name="connsiteX22" fmla="*/ 8790709 w 31825449"/>
              <a:gd name="connsiteY22" fmla="*/ 1670781 h 5220011"/>
              <a:gd name="connsiteX23" fmla="*/ 8960133 w 31825449"/>
              <a:gd name="connsiteY23" fmla="*/ 1574924 h 5220011"/>
              <a:gd name="connsiteX24" fmla="*/ 9298594 w 31825449"/>
              <a:gd name="connsiteY24" fmla="*/ 1505029 h 5220011"/>
              <a:gd name="connsiteX25" fmla="*/ 9997651 w 31825449"/>
              <a:gd name="connsiteY25" fmla="*/ 1444236 h 5220011"/>
              <a:gd name="connsiteX26" fmla="*/ 10436521 w 31825449"/>
              <a:gd name="connsiteY26" fmla="*/ 1197858 h 5220011"/>
              <a:gd name="connsiteX27" fmla="*/ 11441291 w 31825449"/>
              <a:gd name="connsiteY27" fmla="*/ 1675223 h 5220011"/>
              <a:gd name="connsiteX28" fmla="*/ 12457614 w 31825449"/>
              <a:gd name="connsiteY28" fmla="*/ 1336447 h 5220011"/>
              <a:gd name="connsiteX29" fmla="*/ 13277604 w 31825449"/>
              <a:gd name="connsiteY29" fmla="*/ 1151663 h 5220011"/>
              <a:gd name="connsiteX30" fmla="*/ 14465260 w 31825449"/>
              <a:gd name="connsiteY30" fmla="*/ 757887 h 5220011"/>
              <a:gd name="connsiteX31" fmla="*/ 15825300 w 31825449"/>
              <a:gd name="connsiteY31" fmla="*/ 969448 h 5220011"/>
              <a:gd name="connsiteX32" fmla="*/ 16505313 w 31825449"/>
              <a:gd name="connsiteY32" fmla="*/ 636992 h 5220011"/>
              <a:gd name="connsiteX33" fmla="*/ 17208004 w 31825449"/>
              <a:gd name="connsiteY33" fmla="*/ 516097 h 5220011"/>
              <a:gd name="connsiteX34" fmla="*/ 17752021 w 31825449"/>
              <a:gd name="connsiteY34" fmla="*/ 606768 h 5220011"/>
              <a:gd name="connsiteX35" fmla="*/ 18409374 w 31825449"/>
              <a:gd name="connsiteY35" fmla="*/ 364983 h 5220011"/>
              <a:gd name="connsiteX36" fmla="*/ 18976059 w 31825449"/>
              <a:gd name="connsiteY36" fmla="*/ 455654 h 5220011"/>
              <a:gd name="connsiteX37" fmla="*/ 19565408 w 31825449"/>
              <a:gd name="connsiteY37" fmla="*/ 2303 h 5220011"/>
              <a:gd name="connsiteX38" fmla="*/ 20109428 w 31825449"/>
              <a:gd name="connsiteY38" fmla="*/ 546317 h 5220011"/>
              <a:gd name="connsiteX39" fmla="*/ 20449445 w 31825449"/>
              <a:gd name="connsiteY39" fmla="*/ 999663 h 5220011"/>
              <a:gd name="connsiteX40" fmla="*/ 21152130 w 31825449"/>
              <a:gd name="connsiteY40" fmla="*/ 516106 h 5220011"/>
              <a:gd name="connsiteX41" fmla="*/ 21764146 w 31825449"/>
              <a:gd name="connsiteY41" fmla="*/ 727654 h 5220011"/>
              <a:gd name="connsiteX42" fmla="*/ 22602837 w 31825449"/>
              <a:gd name="connsiteY42" fmla="*/ 1362343 h 5220011"/>
              <a:gd name="connsiteX43" fmla="*/ 22897512 w 31825449"/>
              <a:gd name="connsiteY43" fmla="*/ 757878 h 5220011"/>
              <a:gd name="connsiteX44" fmla="*/ 23645533 w 31825449"/>
              <a:gd name="connsiteY44" fmla="*/ 727659 h 5220011"/>
              <a:gd name="connsiteX45" fmla="*/ 24393556 w 31825449"/>
              <a:gd name="connsiteY45" fmla="*/ 395202 h 5220011"/>
              <a:gd name="connsiteX46" fmla="*/ 25504254 w 31825449"/>
              <a:gd name="connsiteY46" fmla="*/ 1543685 h 5220011"/>
              <a:gd name="connsiteX47" fmla="*/ 26116273 w 31825449"/>
              <a:gd name="connsiteY47" fmla="*/ 1090334 h 5220011"/>
              <a:gd name="connsiteX48" fmla="*/ 26637619 w 31825449"/>
              <a:gd name="connsiteY48" fmla="*/ 1301896 h 5220011"/>
              <a:gd name="connsiteX49" fmla="*/ 30431453 w 31825449"/>
              <a:gd name="connsiteY49" fmla="*/ 5214138 h 5220011"/>
              <a:gd name="connsiteX50" fmla="*/ 12049 w 31825449"/>
              <a:gd name="connsiteY50" fmla="*/ 5220013 h 5220011"/>
              <a:gd name="connsiteX51" fmla="*/ 2559 w 31825449"/>
              <a:gd name="connsiteY51" fmla="*/ 3792424 h 5220011"/>
              <a:gd name="connsiteX52" fmla="*/ 202583 w 31825449"/>
              <a:gd name="connsiteY52" fmla="*/ 3525724 h 5220011"/>
              <a:gd name="connsiteX53" fmla="*/ 458567 w 31825449"/>
              <a:gd name="connsiteY53" fmla="*/ 3611450 h 5220011"/>
              <a:gd name="connsiteX54" fmla="*/ 696691 w 31825449"/>
              <a:gd name="connsiteY54" fmla="*/ 3420950 h 5220011"/>
              <a:gd name="connsiteX55" fmla="*/ 896716 w 31825449"/>
              <a:gd name="connsiteY55" fmla="*/ 3287600 h 5220011"/>
              <a:gd name="connsiteX56" fmla="*/ 1039591 w 31825449"/>
              <a:gd name="connsiteY56" fmla="*/ 3011375 h 5220011"/>
              <a:gd name="connsiteX57" fmla="*/ 1411065 w 31825449"/>
              <a:gd name="connsiteY57" fmla="*/ 2878025 h 5220011"/>
              <a:gd name="connsiteX58" fmla="*/ 1685925 w 31825449"/>
              <a:gd name="connsiteY58" fmla="*/ 2811349 h 5220011"/>
              <a:gd name="connsiteX59" fmla="*/ 1856372 w 31825449"/>
              <a:gd name="connsiteY59" fmla="*/ 2588263 h 5220011"/>
              <a:gd name="connsiteX60" fmla="*/ 1976688 w 31825449"/>
              <a:gd name="connsiteY60" fmla="*/ 2632379 h 5220011"/>
              <a:gd name="connsiteX61" fmla="*/ 2096364 w 31825449"/>
              <a:gd name="connsiteY61" fmla="*/ 2476972 h 5220011"/>
              <a:gd name="connsiteX62" fmla="*/ 2345657 w 31825449"/>
              <a:gd name="connsiteY62" fmla="*/ 2479979 h 5220011"/>
              <a:gd name="connsiteX63" fmla="*/ 2480371 w 31825449"/>
              <a:gd name="connsiteY63" fmla="*/ 2628871 h 5220011"/>
              <a:gd name="connsiteX64" fmla="*/ 2674520 w 31825449"/>
              <a:gd name="connsiteY64" fmla="*/ 2576232 h 5220011"/>
              <a:gd name="connsiteX65" fmla="*/ 3007393 w 31825449"/>
              <a:gd name="connsiteY65" fmla="*/ 2544148 h 5220011"/>
              <a:gd name="connsiteX66" fmla="*/ 3316064 w 31825449"/>
              <a:gd name="connsiteY66" fmla="*/ 2554175 h 5220011"/>
              <a:gd name="connsiteX67" fmla="*/ 3380372 w 31825449"/>
              <a:gd name="connsiteY67" fmla="*/ 2407790 h 5220011"/>
              <a:gd name="connsiteX68" fmla="*/ 3510718 w 31825449"/>
              <a:gd name="connsiteY68" fmla="*/ 2314963 h 5220011"/>
              <a:gd name="connsiteX0" fmla="*/ 3510718 w 31855471"/>
              <a:gd name="connsiteY0" fmla="*/ 2314963 h 5220011"/>
              <a:gd name="connsiteX1" fmla="*/ 3834130 w 31855471"/>
              <a:gd name="connsiteY1" fmla="*/ 2124853 h 5220011"/>
              <a:gd name="connsiteX2" fmla="*/ 4068538 w 31855471"/>
              <a:gd name="connsiteY2" fmla="*/ 1879759 h 5220011"/>
              <a:gd name="connsiteX3" fmla="*/ 4447871 w 31855471"/>
              <a:gd name="connsiteY3" fmla="*/ 1929367 h 5220011"/>
              <a:gd name="connsiteX4" fmla="*/ 4932915 w 31855471"/>
              <a:gd name="connsiteY4" fmla="*/ 1735383 h 5220011"/>
              <a:gd name="connsiteX5" fmla="*/ 5055885 w 31855471"/>
              <a:gd name="connsiteY5" fmla="*/ 1744085 h 5220011"/>
              <a:gd name="connsiteX6" fmla="*/ 5262183 w 31855471"/>
              <a:gd name="connsiteY6" fmla="*/ 1452063 h 5220011"/>
              <a:gd name="connsiteX7" fmla="*/ 5527059 w 31855471"/>
              <a:gd name="connsiteY7" fmla="*/ 1877899 h 5220011"/>
              <a:gd name="connsiteX8" fmla="*/ 5685000 w 31855471"/>
              <a:gd name="connsiteY8" fmla="*/ 1313834 h 5220011"/>
              <a:gd name="connsiteX9" fmla="*/ 6111999 w 31855471"/>
              <a:gd name="connsiteY9" fmla="*/ 1040629 h 5220011"/>
              <a:gd name="connsiteX10" fmla="*/ 6234198 w 31855471"/>
              <a:gd name="connsiteY10" fmla="*/ 711668 h 5220011"/>
              <a:gd name="connsiteX11" fmla="*/ 6780318 w 31855471"/>
              <a:gd name="connsiteY11" fmla="*/ 865927 h 5220011"/>
              <a:gd name="connsiteX12" fmla="*/ 6991551 w 31855471"/>
              <a:gd name="connsiteY12" fmla="*/ 646621 h 5220011"/>
              <a:gd name="connsiteX13" fmla="*/ 7181354 w 31855471"/>
              <a:gd name="connsiteY13" fmla="*/ 571815 h 5220011"/>
              <a:gd name="connsiteX14" fmla="*/ 7486502 w 31855471"/>
              <a:gd name="connsiteY14" fmla="*/ 55848 h 5220011"/>
              <a:gd name="connsiteX15" fmla="*/ 7781108 w 31855471"/>
              <a:gd name="connsiteY15" fmla="*/ 168617 h 5220011"/>
              <a:gd name="connsiteX16" fmla="*/ 7901151 w 31855471"/>
              <a:gd name="connsiteY16" fmla="*/ 379293 h 5220011"/>
              <a:gd name="connsiteX17" fmla="*/ 8131660 w 31855471"/>
              <a:gd name="connsiteY17" fmla="*/ 649784 h 5220011"/>
              <a:gd name="connsiteX18" fmla="*/ 8253256 w 31855471"/>
              <a:gd name="connsiteY18" fmla="*/ 1075977 h 5220011"/>
              <a:gd name="connsiteX19" fmla="*/ 8413762 w 31855471"/>
              <a:gd name="connsiteY19" fmla="*/ 1247628 h 5220011"/>
              <a:gd name="connsiteX20" fmla="*/ 8595143 w 31855471"/>
              <a:gd name="connsiteY20" fmla="*/ 1505817 h 5220011"/>
              <a:gd name="connsiteX21" fmla="*/ 8706807 w 31855471"/>
              <a:gd name="connsiteY21" fmla="*/ 1539863 h 5220011"/>
              <a:gd name="connsiteX22" fmla="*/ 8790709 w 31855471"/>
              <a:gd name="connsiteY22" fmla="*/ 1670781 h 5220011"/>
              <a:gd name="connsiteX23" fmla="*/ 8960133 w 31855471"/>
              <a:gd name="connsiteY23" fmla="*/ 1574924 h 5220011"/>
              <a:gd name="connsiteX24" fmla="*/ 9298594 w 31855471"/>
              <a:gd name="connsiteY24" fmla="*/ 1505029 h 5220011"/>
              <a:gd name="connsiteX25" fmla="*/ 9997651 w 31855471"/>
              <a:gd name="connsiteY25" fmla="*/ 1444236 h 5220011"/>
              <a:gd name="connsiteX26" fmla="*/ 10436521 w 31855471"/>
              <a:gd name="connsiteY26" fmla="*/ 1197858 h 5220011"/>
              <a:gd name="connsiteX27" fmla="*/ 11441291 w 31855471"/>
              <a:gd name="connsiteY27" fmla="*/ 1675223 h 5220011"/>
              <a:gd name="connsiteX28" fmla="*/ 12457614 w 31855471"/>
              <a:gd name="connsiteY28" fmla="*/ 1336447 h 5220011"/>
              <a:gd name="connsiteX29" fmla="*/ 13277604 w 31855471"/>
              <a:gd name="connsiteY29" fmla="*/ 1151663 h 5220011"/>
              <a:gd name="connsiteX30" fmla="*/ 14465260 w 31855471"/>
              <a:gd name="connsiteY30" fmla="*/ 757887 h 5220011"/>
              <a:gd name="connsiteX31" fmla="*/ 15825300 w 31855471"/>
              <a:gd name="connsiteY31" fmla="*/ 969448 h 5220011"/>
              <a:gd name="connsiteX32" fmla="*/ 16505313 w 31855471"/>
              <a:gd name="connsiteY32" fmla="*/ 636992 h 5220011"/>
              <a:gd name="connsiteX33" fmla="*/ 17208004 w 31855471"/>
              <a:gd name="connsiteY33" fmla="*/ 516097 h 5220011"/>
              <a:gd name="connsiteX34" fmla="*/ 17752021 w 31855471"/>
              <a:gd name="connsiteY34" fmla="*/ 606768 h 5220011"/>
              <a:gd name="connsiteX35" fmla="*/ 18409374 w 31855471"/>
              <a:gd name="connsiteY35" fmla="*/ 364983 h 5220011"/>
              <a:gd name="connsiteX36" fmla="*/ 18976059 w 31855471"/>
              <a:gd name="connsiteY36" fmla="*/ 455654 h 5220011"/>
              <a:gd name="connsiteX37" fmla="*/ 19565408 w 31855471"/>
              <a:gd name="connsiteY37" fmla="*/ 2303 h 5220011"/>
              <a:gd name="connsiteX38" fmla="*/ 20109428 w 31855471"/>
              <a:gd name="connsiteY38" fmla="*/ 546317 h 5220011"/>
              <a:gd name="connsiteX39" fmla="*/ 20449445 w 31855471"/>
              <a:gd name="connsiteY39" fmla="*/ 999663 h 5220011"/>
              <a:gd name="connsiteX40" fmla="*/ 21152130 w 31855471"/>
              <a:gd name="connsiteY40" fmla="*/ 516106 h 5220011"/>
              <a:gd name="connsiteX41" fmla="*/ 21764146 w 31855471"/>
              <a:gd name="connsiteY41" fmla="*/ 727654 h 5220011"/>
              <a:gd name="connsiteX42" fmla="*/ 22602837 w 31855471"/>
              <a:gd name="connsiteY42" fmla="*/ 1362343 h 5220011"/>
              <a:gd name="connsiteX43" fmla="*/ 22897512 w 31855471"/>
              <a:gd name="connsiteY43" fmla="*/ 757878 h 5220011"/>
              <a:gd name="connsiteX44" fmla="*/ 23645533 w 31855471"/>
              <a:gd name="connsiteY44" fmla="*/ 727659 h 5220011"/>
              <a:gd name="connsiteX45" fmla="*/ 24393556 w 31855471"/>
              <a:gd name="connsiteY45" fmla="*/ 395202 h 5220011"/>
              <a:gd name="connsiteX46" fmla="*/ 25504254 w 31855471"/>
              <a:gd name="connsiteY46" fmla="*/ 1543685 h 5220011"/>
              <a:gd name="connsiteX47" fmla="*/ 26116273 w 31855471"/>
              <a:gd name="connsiteY47" fmla="*/ 1090334 h 5220011"/>
              <a:gd name="connsiteX48" fmla="*/ 26864291 w 31855471"/>
              <a:gd name="connsiteY48" fmla="*/ 848549 h 5220011"/>
              <a:gd name="connsiteX49" fmla="*/ 30431453 w 31855471"/>
              <a:gd name="connsiteY49" fmla="*/ 5214138 h 5220011"/>
              <a:gd name="connsiteX50" fmla="*/ 12049 w 31855471"/>
              <a:gd name="connsiteY50" fmla="*/ 5220013 h 5220011"/>
              <a:gd name="connsiteX51" fmla="*/ 2559 w 31855471"/>
              <a:gd name="connsiteY51" fmla="*/ 3792424 h 5220011"/>
              <a:gd name="connsiteX52" fmla="*/ 202583 w 31855471"/>
              <a:gd name="connsiteY52" fmla="*/ 3525724 h 5220011"/>
              <a:gd name="connsiteX53" fmla="*/ 458567 w 31855471"/>
              <a:gd name="connsiteY53" fmla="*/ 3611450 h 5220011"/>
              <a:gd name="connsiteX54" fmla="*/ 696691 w 31855471"/>
              <a:gd name="connsiteY54" fmla="*/ 3420950 h 5220011"/>
              <a:gd name="connsiteX55" fmla="*/ 896716 w 31855471"/>
              <a:gd name="connsiteY55" fmla="*/ 3287600 h 5220011"/>
              <a:gd name="connsiteX56" fmla="*/ 1039591 w 31855471"/>
              <a:gd name="connsiteY56" fmla="*/ 3011375 h 5220011"/>
              <a:gd name="connsiteX57" fmla="*/ 1411065 w 31855471"/>
              <a:gd name="connsiteY57" fmla="*/ 2878025 h 5220011"/>
              <a:gd name="connsiteX58" fmla="*/ 1685925 w 31855471"/>
              <a:gd name="connsiteY58" fmla="*/ 2811349 h 5220011"/>
              <a:gd name="connsiteX59" fmla="*/ 1856372 w 31855471"/>
              <a:gd name="connsiteY59" fmla="*/ 2588263 h 5220011"/>
              <a:gd name="connsiteX60" fmla="*/ 1976688 w 31855471"/>
              <a:gd name="connsiteY60" fmla="*/ 2632379 h 5220011"/>
              <a:gd name="connsiteX61" fmla="*/ 2096364 w 31855471"/>
              <a:gd name="connsiteY61" fmla="*/ 2476972 h 5220011"/>
              <a:gd name="connsiteX62" fmla="*/ 2345657 w 31855471"/>
              <a:gd name="connsiteY62" fmla="*/ 2479979 h 5220011"/>
              <a:gd name="connsiteX63" fmla="*/ 2480371 w 31855471"/>
              <a:gd name="connsiteY63" fmla="*/ 2628871 h 5220011"/>
              <a:gd name="connsiteX64" fmla="*/ 2674520 w 31855471"/>
              <a:gd name="connsiteY64" fmla="*/ 2576232 h 5220011"/>
              <a:gd name="connsiteX65" fmla="*/ 3007393 w 31855471"/>
              <a:gd name="connsiteY65" fmla="*/ 2544148 h 5220011"/>
              <a:gd name="connsiteX66" fmla="*/ 3316064 w 31855471"/>
              <a:gd name="connsiteY66" fmla="*/ 2554175 h 5220011"/>
              <a:gd name="connsiteX67" fmla="*/ 3380372 w 31855471"/>
              <a:gd name="connsiteY67" fmla="*/ 2407790 h 5220011"/>
              <a:gd name="connsiteX68" fmla="*/ 3510718 w 31855471"/>
              <a:gd name="connsiteY68" fmla="*/ 2314963 h 5220011"/>
              <a:gd name="connsiteX0" fmla="*/ 3510718 w 31855471"/>
              <a:gd name="connsiteY0" fmla="*/ 2314963 h 5220011"/>
              <a:gd name="connsiteX1" fmla="*/ 3834130 w 31855471"/>
              <a:gd name="connsiteY1" fmla="*/ 2124853 h 5220011"/>
              <a:gd name="connsiteX2" fmla="*/ 4068538 w 31855471"/>
              <a:gd name="connsiteY2" fmla="*/ 1879759 h 5220011"/>
              <a:gd name="connsiteX3" fmla="*/ 4447871 w 31855471"/>
              <a:gd name="connsiteY3" fmla="*/ 1929367 h 5220011"/>
              <a:gd name="connsiteX4" fmla="*/ 4932915 w 31855471"/>
              <a:gd name="connsiteY4" fmla="*/ 1735383 h 5220011"/>
              <a:gd name="connsiteX5" fmla="*/ 5055885 w 31855471"/>
              <a:gd name="connsiteY5" fmla="*/ 1744085 h 5220011"/>
              <a:gd name="connsiteX6" fmla="*/ 5262183 w 31855471"/>
              <a:gd name="connsiteY6" fmla="*/ 1452063 h 5220011"/>
              <a:gd name="connsiteX7" fmla="*/ 5527059 w 31855471"/>
              <a:gd name="connsiteY7" fmla="*/ 1877899 h 5220011"/>
              <a:gd name="connsiteX8" fmla="*/ 5685000 w 31855471"/>
              <a:gd name="connsiteY8" fmla="*/ 1313834 h 5220011"/>
              <a:gd name="connsiteX9" fmla="*/ 6111999 w 31855471"/>
              <a:gd name="connsiteY9" fmla="*/ 1040629 h 5220011"/>
              <a:gd name="connsiteX10" fmla="*/ 6234198 w 31855471"/>
              <a:gd name="connsiteY10" fmla="*/ 711668 h 5220011"/>
              <a:gd name="connsiteX11" fmla="*/ 6780318 w 31855471"/>
              <a:gd name="connsiteY11" fmla="*/ 865927 h 5220011"/>
              <a:gd name="connsiteX12" fmla="*/ 6991551 w 31855471"/>
              <a:gd name="connsiteY12" fmla="*/ 646621 h 5220011"/>
              <a:gd name="connsiteX13" fmla="*/ 7181354 w 31855471"/>
              <a:gd name="connsiteY13" fmla="*/ 571815 h 5220011"/>
              <a:gd name="connsiteX14" fmla="*/ 7486502 w 31855471"/>
              <a:gd name="connsiteY14" fmla="*/ 55848 h 5220011"/>
              <a:gd name="connsiteX15" fmla="*/ 7781108 w 31855471"/>
              <a:gd name="connsiteY15" fmla="*/ 168617 h 5220011"/>
              <a:gd name="connsiteX16" fmla="*/ 7901151 w 31855471"/>
              <a:gd name="connsiteY16" fmla="*/ 379293 h 5220011"/>
              <a:gd name="connsiteX17" fmla="*/ 8131660 w 31855471"/>
              <a:gd name="connsiteY17" fmla="*/ 649784 h 5220011"/>
              <a:gd name="connsiteX18" fmla="*/ 8253256 w 31855471"/>
              <a:gd name="connsiteY18" fmla="*/ 1075977 h 5220011"/>
              <a:gd name="connsiteX19" fmla="*/ 8413762 w 31855471"/>
              <a:gd name="connsiteY19" fmla="*/ 1247628 h 5220011"/>
              <a:gd name="connsiteX20" fmla="*/ 8595143 w 31855471"/>
              <a:gd name="connsiteY20" fmla="*/ 1505817 h 5220011"/>
              <a:gd name="connsiteX21" fmla="*/ 8706807 w 31855471"/>
              <a:gd name="connsiteY21" fmla="*/ 1539863 h 5220011"/>
              <a:gd name="connsiteX22" fmla="*/ 8790709 w 31855471"/>
              <a:gd name="connsiteY22" fmla="*/ 1670781 h 5220011"/>
              <a:gd name="connsiteX23" fmla="*/ 8960133 w 31855471"/>
              <a:gd name="connsiteY23" fmla="*/ 1574924 h 5220011"/>
              <a:gd name="connsiteX24" fmla="*/ 9298594 w 31855471"/>
              <a:gd name="connsiteY24" fmla="*/ 1505029 h 5220011"/>
              <a:gd name="connsiteX25" fmla="*/ 9997651 w 31855471"/>
              <a:gd name="connsiteY25" fmla="*/ 1444236 h 5220011"/>
              <a:gd name="connsiteX26" fmla="*/ 10436521 w 31855471"/>
              <a:gd name="connsiteY26" fmla="*/ 1197858 h 5220011"/>
              <a:gd name="connsiteX27" fmla="*/ 11441291 w 31855471"/>
              <a:gd name="connsiteY27" fmla="*/ 1675223 h 5220011"/>
              <a:gd name="connsiteX28" fmla="*/ 12457614 w 31855471"/>
              <a:gd name="connsiteY28" fmla="*/ 1336447 h 5220011"/>
              <a:gd name="connsiteX29" fmla="*/ 13277604 w 31855471"/>
              <a:gd name="connsiteY29" fmla="*/ 1151663 h 5220011"/>
              <a:gd name="connsiteX30" fmla="*/ 14465260 w 31855471"/>
              <a:gd name="connsiteY30" fmla="*/ 757887 h 5220011"/>
              <a:gd name="connsiteX31" fmla="*/ 15825300 w 31855471"/>
              <a:gd name="connsiteY31" fmla="*/ 969448 h 5220011"/>
              <a:gd name="connsiteX32" fmla="*/ 16505313 w 31855471"/>
              <a:gd name="connsiteY32" fmla="*/ 636992 h 5220011"/>
              <a:gd name="connsiteX33" fmla="*/ 17208004 w 31855471"/>
              <a:gd name="connsiteY33" fmla="*/ 516097 h 5220011"/>
              <a:gd name="connsiteX34" fmla="*/ 17752021 w 31855471"/>
              <a:gd name="connsiteY34" fmla="*/ 606768 h 5220011"/>
              <a:gd name="connsiteX35" fmla="*/ 18409374 w 31855471"/>
              <a:gd name="connsiteY35" fmla="*/ 364983 h 5220011"/>
              <a:gd name="connsiteX36" fmla="*/ 18976059 w 31855471"/>
              <a:gd name="connsiteY36" fmla="*/ 455654 h 5220011"/>
              <a:gd name="connsiteX37" fmla="*/ 19565408 w 31855471"/>
              <a:gd name="connsiteY37" fmla="*/ 2303 h 5220011"/>
              <a:gd name="connsiteX38" fmla="*/ 20109428 w 31855471"/>
              <a:gd name="connsiteY38" fmla="*/ 546317 h 5220011"/>
              <a:gd name="connsiteX39" fmla="*/ 20449445 w 31855471"/>
              <a:gd name="connsiteY39" fmla="*/ 999663 h 5220011"/>
              <a:gd name="connsiteX40" fmla="*/ 21152130 w 31855471"/>
              <a:gd name="connsiteY40" fmla="*/ 516106 h 5220011"/>
              <a:gd name="connsiteX41" fmla="*/ 21764146 w 31855471"/>
              <a:gd name="connsiteY41" fmla="*/ 727654 h 5220011"/>
              <a:gd name="connsiteX42" fmla="*/ 22602837 w 31855471"/>
              <a:gd name="connsiteY42" fmla="*/ 1362343 h 5220011"/>
              <a:gd name="connsiteX43" fmla="*/ 22897512 w 31855471"/>
              <a:gd name="connsiteY43" fmla="*/ 757878 h 5220011"/>
              <a:gd name="connsiteX44" fmla="*/ 23645533 w 31855471"/>
              <a:gd name="connsiteY44" fmla="*/ 727659 h 5220011"/>
              <a:gd name="connsiteX45" fmla="*/ 24393556 w 31855471"/>
              <a:gd name="connsiteY45" fmla="*/ 395202 h 5220011"/>
              <a:gd name="connsiteX46" fmla="*/ 25504254 w 31855471"/>
              <a:gd name="connsiteY46" fmla="*/ 1543685 h 5220011"/>
              <a:gd name="connsiteX47" fmla="*/ 26116273 w 31855471"/>
              <a:gd name="connsiteY47" fmla="*/ 1090334 h 5220011"/>
              <a:gd name="connsiteX48" fmla="*/ 26864291 w 31855471"/>
              <a:gd name="connsiteY48" fmla="*/ 848549 h 5220011"/>
              <a:gd name="connsiteX49" fmla="*/ 30431453 w 31855471"/>
              <a:gd name="connsiteY49" fmla="*/ 5214138 h 5220011"/>
              <a:gd name="connsiteX50" fmla="*/ 12049 w 31855471"/>
              <a:gd name="connsiteY50" fmla="*/ 5220013 h 5220011"/>
              <a:gd name="connsiteX51" fmla="*/ 2559 w 31855471"/>
              <a:gd name="connsiteY51" fmla="*/ 3792424 h 5220011"/>
              <a:gd name="connsiteX52" fmla="*/ 202583 w 31855471"/>
              <a:gd name="connsiteY52" fmla="*/ 3525724 h 5220011"/>
              <a:gd name="connsiteX53" fmla="*/ 458567 w 31855471"/>
              <a:gd name="connsiteY53" fmla="*/ 3611450 h 5220011"/>
              <a:gd name="connsiteX54" fmla="*/ 696691 w 31855471"/>
              <a:gd name="connsiteY54" fmla="*/ 3420950 h 5220011"/>
              <a:gd name="connsiteX55" fmla="*/ 896716 w 31855471"/>
              <a:gd name="connsiteY55" fmla="*/ 3287600 h 5220011"/>
              <a:gd name="connsiteX56" fmla="*/ 1039591 w 31855471"/>
              <a:gd name="connsiteY56" fmla="*/ 3011375 h 5220011"/>
              <a:gd name="connsiteX57" fmla="*/ 1411065 w 31855471"/>
              <a:gd name="connsiteY57" fmla="*/ 2878025 h 5220011"/>
              <a:gd name="connsiteX58" fmla="*/ 1685925 w 31855471"/>
              <a:gd name="connsiteY58" fmla="*/ 2811349 h 5220011"/>
              <a:gd name="connsiteX59" fmla="*/ 1856372 w 31855471"/>
              <a:gd name="connsiteY59" fmla="*/ 2588263 h 5220011"/>
              <a:gd name="connsiteX60" fmla="*/ 1976688 w 31855471"/>
              <a:gd name="connsiteY60" fmla="*/ 2632379 h 5220011"/>
              <a:gd name="connsiteX61" fmla="*/ 2096364 w 31855471"/>
              <a:gd name="connsiteY61" fmla="*/ 2476972 h 5220011"/>
              <a:gd name="connsiteX62" fmla="*/ 2345657 w 31855471"/>
              <a:gd name="connsiteY62" fmla="*/ 2479979 h 5220011"/>
              <a:gd name="connsiteX63" fmla="*/ 2480371 w 31855471"/>
              <a:gd name="connsiteY63" fmla="*/ 2628871 h 5220011"/>
              <a:gd name="connsiteX64" fmla="*/ 2674520 w 31855471"/>
              <a:gd name="connsiteY64" fmla="*/ 2576232 h 5220011"/>
              <a:gd name="connsiteX65" fmla="*/ 3007393 w 31855471"/>
              <a:gd name="connsiteY65" fmla="*/ 2544148 h 5220011"/>
              <a:gd name="connsiteX66" fmla="*/ 3316064 w 31855471"/>
              <a:gd name="connsiteY66" fmla="*/ 2554175 h 5220011"/>
              <a:gd name="connsiteX67" fmla="*/ 3380372 w 31855471"/>
              <a:gd name="connsiteY67" fmla="*/ 2407790 h 5220011"/>
              <a:gd name="connsiteX68" fmla="*/ 3510718 w 31855471"/>
              <a:gd name="connsiteY68" fmla="*/ 2314963 h 5220011"/>
              <a:gd name="connsiteX0" fmla="*/ 3510718 w 31813786"/>
              <a:gd name="connsiteY0" fmla="*/ 2314963 h 5220011"/>
              <a:gd name="connsiteX1" fmla="*/ 3834130 w 31813786"/>
              <a:gd name="connsiteY1" fmla="*/ 2124853 h 5220011"/>
              <a:gd name="connsiteX2" fmla="*/ 4068538 w 31813786"/>
              <a:gd name="connsiteY2" fmla="*/ 1879759 h 5220011"/>
              <a:gd name="connsiteX3" fmla="*/ 4447871 w 31813786"/>
              <a:gd name="connsiteY3" fmla="*/ 1929367 h 5220011"/>
              <a:gd name="connsiteX4" fmla="*/ 4932915 w 31813786"/>
              <a:gd name="connsiteY4" fmla="*/ 1735383 h 5220011"/>
              <a:gd name="connsiteX5" fmla="*/ 5055885 w 31813786"/>
              <a:gd name="connsiteY5" fmla="*/ 1744085 h 5220011"/>
              <a:gd name="connsiteX6" fmla="*/ 5262183 w 31813786"/>
              <a:gd name="connsiteY6" fmla="*/ 1452063 h 5220011"/>
              <a:gd name="connsiteX7" fmla="*/ 5527059 w 31813786"/>
              <a:gd name="connsiteY7" fmla="*/ 1877899 h 5220011"/>
              <a:gd name="connsiteX8" fmla="*/ 5685000 w 31813786"/>
              <a:gd name="connsiteY8" fmla="*/ 1313834 h 5220011"/>
              <a:gd name="connsiteX9" fmla="*/ 6111999 w 31813786"/>
              <a:gd name="connsiteY9" fmla="*/ 1040629 h 5220011"/>
              <a:gd name="connsiteX10" fmla="*/ 6234198 w 31813786"/>
              <a:gd name="connsiteY10" fmla="*/ 711668 h 5220011"/>
              <a:gd name="connsiteX11" fmla="*/ 6780318 w 31813786"/>
              <a:gd name="connsiteY11" fmla="*/ 865927 h 5220011"/>
              <a:gd name="connsiteX12" fmla="*/ 6991551 w 31813786"/>
              <a:gd name="connsiteY12" fmla="*/ 646621 h 5220011"/>
              <a:gd name="connsiteX13" fmla="*/ 7181354 w 31813786"/>
              <a:gd name="connsiteY13" fmla="*/ 571815 h 5220011"/>
              <a:gd name="connsiteX14" fmla="*/ 7486502 w 31813786"/>
              <a:gd name="connsiteY14" fmla="*/ 55848 h 5220011"/>
              <a:gd name="connsiteX15" fmla="*/ 7781108 w 31813786"/>
              <a:gd name="connsiteY15" fmla="*/ 168617 h 5220011"/>
              <a:gd name="connsiteX16" fmla="*/ 7901151 w 31813786"/>
              <a:gd name="connsiteY16" fmla="*/ 379293 h 5220011"/>
              <a:gd name="connsiteX17" fmla="*/ 8131660 w 31813786"/>
              <a:gd name="connsiteY17" fmla="*/ 649784 h 5220011"/>
              <a:gd name="connsiteX18" fmla="*/ 8253256 w 31813786"/>
              <a:gd name="connsiteY18" fmla="*/ 1075977 h 5220011"/>
              <a:gd name="connsiteX19" fmla="*/ 8413762 w 31813786"/>
              <a:gd name="connsiteY19" fmla="*/ 1247628 h 5220011"/>
              <a:gd name="connsiteX20" fmla="*/ 8595143 w 31813786"/>
              <a:gd name="connsiteY20" fmla="*/ 1505817 h 5220011"/>
              <a:gd name="connsiteX21" fmla="*/ 8706807 w 31813786"/>
              <a:gd name="connsiteY21" fmla="*/ 1539863 h 5220011"/>
              <a:gd name="connsiteX22" fmla="*/ 8790709 w 31813786"/>
              <a:gd name="connsiteY22" fmla="*/ 1670781 h 5220011"/>
              <a:gd name="connsiteX23" fmla="*/ 8960133 w 31813786"/>
              <a:gd name="connsiteY23" fmla="*/ 1574924 h 5220011"/>
              <a:gd name="connsiteX24" fmla="*/ 9298594 w 31813786"/>
              <a:gd name="connsiteY24" fmla="*/ 1505029 h 5220011"/>
              <a:gd name="connsiteX25" fmla="*/ 9997651 w 31813786"/>
              <a:gd name="connsiteY25" fmla="*/ 1444236 h 5220011"/>
              <a:gd name="connsiteX26" fmla="*/ 10436521 w 31813786"/>
              <a:gd name="connsiteY26" fmla="*/ 1197858 h 5220011"/>
              <a:gd name="connsiteX27" fmla="*/ 11441291 w 31813786"/>
              <a:gd name="connsiteY27" fmla="*/ 1675223 h 5220011"/>
              <a:gd name="connsiteX28" fmla="*/ 12457614 w 31813786"/>
              <a:gd name="connsiteY28" fmla="*/ 1336447 h 5220011"/>
              <a:gd name="connsiteX29" fmla="*/ 13277604 w 31813786"/>
              <a:gd name="connsiteY29" fmla="*/ 1151663 h 5220011"/>
              <a:gd name="connsiteX30" fmla="*/ 14465260 w 31813786"/>
              <a:gd name="connsiteY30" fmla="*/ 757887 h 5220011"/>
              <a:gd name="connsiteX31" fmla="*/ 15825300 w 31813786"/>
              <a:gd name="connsiteY31" fmla="*/ 969448 h 5220011"/>
              <a:gd name="connsiteX32" fmla="*/ 16505313 w 31813786"/>
              <a:gd name="connsiteY32" fmla="*/ 636992 h 5220011"/>
              <a:gd name="connsiteX33" fmla="*/ 17208004 w 31813786"/>
              <a:gd name="connsiteY33" fmla="*/ 516097 h 5220011"/>
              <a:gd name="connsiteX34" fmla="*/ 17752021 w 31813786"/>
              <a:gd name="connsiteY34" fmla="*/ 606768 h 5220011"/>
              <a:gd name="connsiteX35" fmla="*/ 18409374 w 31813786"/>
              <a:gd name="connsiteY35" fmla="*/ 364983 h 5220011"/>
              <a:gd name="connsiteX36" fmla="*/ 18976059 w 31813786"/>
              <a:gd name="connsiteY36" fmla="*/ 455654 h 5220011"/>
              <a:gd name="connsiteX37" fmla="*/ 19565408 w 31813786"/>
              <a:gd name="connsiteY37" fmla="*/ 2303 h 5220011"/>
              <a:gd name="connsiteX38" fmla="*/ 20109428 w 31813786"/>
              <a:gd name="connsiteY38" fmla="*/ 546317 h 5220011"/>
              <a:gd name="connsiteX39" fmla="*/ 20449445 w 31813786"/>
              <a:gd name="connsiteY39" fmla="*/ 999663 h 5220011"/>
              <a:gd name="connsiteX40" fmla="*/ 21152130 w 31813786"/>
              <a:gd name="connsiteY40" fmla="*/ 516106 h 5220011"/>
              <a:gd name="connsiteX41" fmla="*/ 21764146 w 31813786"/>
              <a:gd name="connsiteY41" fmla="*/ 727654 h 5220011"/>
              <a:gd name="connsiteX42" fmla="*/ 22602837 w 31813786"/>
              <a:gd name="connsiteY42" fmla="*/ 1362343 h 5220011"/>
              <a:gd name="connsiteX43" fmla="*/ 22897512 w 31813786"/>
              <a:gd name="connsiteY43" fmla="*/ 757878 h 5220011"/>
              <a:gd name="connsiteX44" fmla="*/ 23645533 w 31813786"/>
              <a:gd name="connsiteY44" fmla="*/ 727659 h 5220011"/>
              <a:gd name="connsiteX45" fmla="*/ 24393556 w 31813786"/>
              <a:gd name="connsiteY45" fmla="*/ 395202 h 5220011"/>
              <a:gd name="connsiteX46" fmla="*/ 25504254 w 31813786"/>
              <a:gd name="connsiteY46" fmla="*/ 1543685 h 5220011"/>
              <a:gd name="connsiteX47" fmla="*/ 26116273 w 31813786"/>
              <a:gd name="connsiteY47" fmla="*/ 1090334 h 5220011"/>
              <a:gd name="connsiteX48" fmla="*/ 26546948 w 31813786"/>
              <a:gd name="connsiteY48" fmla="*/ 878773 h 5220011"/>
              <a:gd name="connsiteX49" fmla="*/ 30431453 w 31813786"/>
              <a:gd name="connsiteY49" fmla="*/ 5214138 h 5220011"/>
              <a:gd name="connsiteX50" fmla="*/ 12049 w 31813786"/>
              <a:gd name="connsiteY50" fmla="*/ 5220013 h 5220011"/>
              <a:gd name="connsiteX51" fmla="*/ 2559 w 31813786"/>
              <a:gd name="connsiteY51" fmla="*/ 3792424 h 5220011"/>
              <a:gd name="connsiteX52" fmla="*/ 202583 w 31813786"/>
              <a:gd name="connsiteY52" fmla="*/ 3525724 h 5220011"/>
              <a:gd name="connsiteX53" fmla="*/ 458567 w 31813786"/>
              <a:gd name="connsiteY53" fmla="*/ 3611450 h 5220011"/>
              <a:gd name="connsiteX54" fmla="*/ 696691 w 31813786"/>
              <a:gd name="connsiteY54" fmla="*/ 3420950 h 5220011"/>
              <a:gd name="connsiteX55" fmla="*/ 896716 w 31813786"/>
              <a:gd name="connsiteY55" fmla="*/ 3287600 h 5220011"/>
              <a:gd name="connsiteX56" fmla="*/ 1039591 w 31813786"/>
              <a:gd name="connsiteY56" fmla="*/ 3011375 h 5220011"/>
              <a:gd name="connsiteX57" fmla="*/ 1411065 w 31813786"/>
              <a:gd name="connsiteY57" fmla="*/ 2878025 h 5220011"/>
              <a:gd name="connsiteX58" fmla="*/ 1685925 w 31813786"/>
              <a:gd name="connsiteY58" fmla="*/ 2811349 h 5220011"/>
              <a:gd name="connsiteX59" fmla="*/ 1856372 w 31813786"/>
              <a:gd name="connsiteY59" fmla="*/ 2588263 h 5220011"/>
              <a:gd name="connsiteX60" fmla="*/ 1976688 w 31813786"/>
              <a:gd name="connsiteY60" fmla="*/ 2632379 h 5220011"/>
              <a:gd name="connsiteX61" fmla="*/ 2096364 w 31813786"/>
              <a:gd name="connsiteY61" fmla="*/ 2476972 h 5220011"/>
              <a:gd name="connsiteX62" fmla="*/ 2345657 w 31813786"/>
              <a:gd name="connsiteY62" fmla="*/ 2479979 h 5220011"/>
              <a:gd name="connsiteX63" fmla="*/ 2480371 w 31813786"/>
              <a:gd name="connsiteY63" fmla="*/ 2628871 h 5220011"/>
              <a:gd name="connsiteX64" fmla="*/ 2674520 w 31813786"/>
              <a:gd name="connsiteY64" fmla="*/ 2576232 h 5220011"/>
              <a:gd name="connsiteX65" fmla="*/ 3007393 w 31813786"/>
              <a:gd name="connsiteY65" fmla="*/ 2544148 h 5220011"/>
              <a:gd name="connsiteX66" fmla="*/ 3316064 w 31813786"/>
              <a:gd name="connsiteY66" fmla="*/ 2554175 h 5220011"/>
              <a:gd name="connsiteX67" fmla="*/ 3380372 w 31813786"/>
              <a:gd name="connsiteY67" fmla="*/ 2407790 h 5220011"/>
              <a:gd name="connsiteX68" fmla="*/ 3510718 w 31813786"/>
              <a:gd name="connsiteY68" fmla="*/ 2314963 h 5220011"/>
              <a:gd name="connsiteX0" fmla="*/ 3510718 w 31813786"/>
              <a:gd name="connsiteY0" fmla="*/ 2314963 h 5220011"/>
              <a:gd name="connsiteX1" fmla="*/ 3834130 w 31813786"/>
              <a:gd name="connsiteY1" fmla="*/ 2124853 h 5220011"/>
              <a:gd name="connsiteX2" fmla="*/ 4068538 w 31813786"/>
              <a:gd name="connsiteY2" fmla="*/ 1879759 h 5220011"/>
              <a:gd name="connsiteX3" fmla="*/ 4447871 w 31813786"/>
              <a:gd name="connsiteY3" fmla="*/ 1929367 h 5220011"/>
              <a:gd name="connsiteX4" fmla="*/ 4932915 w 31813786"/>
              <a:gd name="connsiteY4" fmla="*/ 1735383 h 5220011"/>
              <a:gd name="connsiteX5" fmla="*/ 5055885 w 31813786"/>
              <a:gd name="connsiteY5" fmla="*/ 1744085 h 5220011"/>
              <a:gd name="connsiteX6" fmla="*/ 5262183 w 31813786"/>
              <a:gd name="connsiteY6" fmla="*/ 1452063 h 5220011"/>
              <a:gd name="connsiteX7" fmla="*/ 5527059 w 31813786"/>
              <a:gd name="connsiteY7" fmla="*/ 1877899 h 5220011"/>
              <a:gd name="connsiteX8" fmla="*/ 5685000 w 31813786"/>
              <a:gd name="connsiteY8" fmla="*/ 1313834 h 5220011"/>
              <a:gd name="connsiteX9" fmla="*/ 6111999 w 31813786"/>
              <a:gd name="connsiteY9" fmla="*/ 1040629 h 5220011"/>
              <a:gd name="connsiteX10" fmla="*/ 6234198 w 31813786"/>
              <a:gd name="connsiteY10" fmla="*/ 711668 h 5220011"/>
              <a:gd name="connsiteX11" fmla="*/ 6780318 w 31813786"/>
              <a:gd name="connsiteY11" fmla="*/ 865927 h 5220011"/>
              <a:gd name="connsiteX12" fmla="*/ 6991551 w 31813786"/>
              <a:gd name="connsiteY12" fmla="*/ 646621 h 5220011"/>
              <a:gd name="connsiteX13" fmla="*/ 7181354 w 31813786"/>
              <a:gd name="connsiteY13" fmla="*/ 571815 h 5220011"/>
              <a:gd name="connsiteX14" fmla="*/ 7486502 w 31813786"/>
              <a:gd name="connsiteY14" fmla="*/ 55848 h 5220011"/>
              <a:gd name="connsiteX15" fmla="*/ 7781108 w 31813786"/>
              <a:gd name="connsiteY15" fmla="*/ 168617 h 5220011"/>
              <a:gd name="connsiteX16" fmla="*/ 7901151 w 31813786"/>
              <a:gd name="connsiteY16" fmla="*/ 379293 h 5220011"/>
              <a:gd name="connsiteX17" fmla="*/ 8131660 w 31813786"/>
              <a:gd name="connsiteY17" fmla="*/ 649784 h 5220011"/>
              <a:gd name="connsiteX18" fmla="*/ 8253256 w 31813786"/>
              <a:gd name="connsiteY18" fmla="*/ 1075977 h 5220011"/>
              <a:gd name="connsiteX19" fmla="*/ 8413762 w 31813786"/>
              <a:gd name="connsiteY19" fmla="*/ 1247628 h 5220011"/>
              <a:gd name="connsiteX20" fmla="*/ 8595143 w 31813786"/>
              <a:gd name="connsiteY20" fmla="*/ 1505817 h 5220011"/>
              <a:gd name="connsiteX21" fmla="*/ 8706807 w 31813786"/>
              <a:gd name="connsiteY21" fmla="*/ 1539863 h 5220011"/>
              <a:gd name="connsiteX22" fmla="*/ 8790709 w 31813786"/>
              <a:gd name="connsiteY22" fmla="*/ 1670781 h 5220011"/>
              <a:gd name="connsiteX23" fmla="*/ 8960133 w 31813786"/>
              <a:gd name="connsiteY23" fmla="*/ 1574924 h 5220011"/>
              <a:gd name="connsiteX24" fmla="*/ 9298594 w 31813786"/>
              <a:gd name="connsiteY24" fmla="*/ 1505029 h 5220011"/>
              <a:gd name="connsiteX25" fmla="*/ 9997651 w 31813786"/>
              <a:gd name="connsiteY25" fmla="*/ 1444236 h 5220011"/>
              <a:gd name="connsiteX26" fmla="*/ 10436521 w 31813786"/>
              <a:gd name="connsiteY26" fmla="*/ 1197858 h 5220011"/>
              <a:gd name="connsiteX27" fmla="*/ 11441291 w 31813786"/>
              <a:gd name="connsiteY27" fmla="*/ 1675223 h 5220011"/>
              <a:gd name="connsiteX28" fmla="*/ 12457614 w 31813786"/>
              <a:gd name="connsiteY28" fmla="*/ 1336447 h 5220011"/>
              <a:gd name="connsiteX29" fmla="*/ 13277604 w 31813786"/>
              <a:gd name="connsiteY29" fmla="*/ 1151663 h 5220011"/>
              <a:gd name="connsiteX30" fmla="*/ 14465260 w 31813786"/>
              <a:gd name="connsiteY30" fmla="*/ 757887 h 5220011"/>
              <a:gd name="connsiteX31" fmla="*/ 15825300 w 31813786"/>
              <a:gd name="connsiteY31" fmla="*/ 969448 h 5220011"/>
              <a:gd name="connsiteX32" fmla="*/ 16505313 w 31813786"/>
              <a:gd name="connsiteY32" fmla="*/ 636992 h 5220011"/>
              <a:gd name="connsiteX33" fmla="*/ 17208004 w 31813786"/>
              <a:gd name="connsiteY33" fmla="*/ 516097 h 5220011"/>
              <a:gd name="connsiteX34" fmla="*/ 17752021 w 31813786"/>
              <a:gd name="connsiteY34" fmla="*/ 606768 h 5220011"/>
              <a:gd name="connsiteX35" fmla="*/ 18409374 w 31813786"/>
              <a:gd name="connsiteY35" fmla="*/ 364983 h 5220011"/>
              <a:gd name="connsiteX36" fmla="*/ 18976059 w 31813786"/>
              <a:gd name="connsiteY36" fmla="*/ 455654 h 5220011"/>
              <a:gd name="connsiteX37" fmla="*/ 19565408 w 31813786"/>
              <a:gd name="connsiteY37" fmla="*/ 2303 h 5220011"/>
              <a:gd name="connsiteX38" fmla="*/ 20109428 w 31813786"/>
              <a:gd name="connsiteY38" fmla="*/ 546317 h 5220011"/>
              <a:gd name="connsiteX39" fmla="*/ 20449445 w 31813786"/>
              <a:gd name="connsiteY39" fmla="*/ 999663 h 5220011"/>
              <a:gd name="connsiteX40" fmla="*/ 21152130 w 31813786"/>
              <a:gd name="connsiteY40" fmla="*/ 516106 h 5220011"/>
              <a:gd name="connsiteX41" fmla="*/ 21764146 w 31813786"/>
              <a:gd name="connsiteY41" fmla="*/ 727654 h 5220011"/>
              <a:gd name="connsiteX42" fmla="*/ 22602837 w 31813786"/>
              <a:gd name="connsiteY42" fmla="*/ 1362343 h 5220011"/>
              <a:gd name="connsiteX43" fmla="*/ 22897512 w 31813786"/>
              <a:gd name="connsiteY43" fmla="*/ 757878 h 5220011"/>
              <a:gd name="connsiteX44" fmla="*/ 23645533 w 31813786"/>
              <a:gd name="connsiteY44" fmla="*/ 727659 h 5220011"/>
              <a:gd name="connsiteX45" fmla="*/ 24393556 w 31813786"/>
              <a:gd name="connsiteY45" fmla="*/ 395202 h 5220011"/>
              <a:gd name="connsiteX46" fmla="*/ 25504254 w 31813786"/>
              <a:gd name="connsiteY46" fmla="*/ 1543685 h 5220011"/>
              <a:gd name="connsiteX47" fmla="*/ 26116273 w 31813786"/>
              <a:gd name="connsiteY47" fmla="*/ 1090334 h 5220011"/>
              <a:gd name="connsiteX48" fmla="*/ 26546948 w 31813786"/>
              <a:gd name="connsiteY48" fmla="*/ 878773 h 5220011"/>
              <a:gd name="connsiteX49" fmla="*/ 30431453 w 31813786"/>
              <a:gd name="connsiteY49" fmla="*/ 5214138 h 5220011"/>
              <a:gd name="connsiteX50" fmla="*/ 12049 w 31813786"/>
              <a:gd name="connsiteY50" fmla="*/ 5220013 h 5220011"/>
              <a:gd name="connsiteX51" fmla="*/ 2559 w 31813786"/>
              <a:gd name="connsiteY51" fmla="*/ 3792424 h 5220011"/>
              <a:gd name="connsiteX52" fmla="*/ 202583 w 31813786"/>
              <a:gd name="connsiteY52" fmla="*/ 3525724 h 5220011"/>
              <a:gd name="connsiteX53" fmla="*/ 458567 w 31813786"/>
              <a:gd name="connsiteY53" fmla="*/ 3611450 h 5220011"/>
              <a:gd name="connsiteX54" fmla="*/ 696691 w 31813786"/>
              <a:gd name="connsiteY54" fmla="*/ 3420950 h 5220011"/>
              <a:gd name="connsiteX55" fmla="*/ 896716 w 31813786"/>
              <a:gd name="connsiteY55" fmla="*/ 3287600 h 5220011"/>
              <a:gd name="connsiteX56" fmla="*/ 1039591 w 31813786"/>
              <a:gd name="connsiteY56" fmla="*/ 3011375 h 5220011"/>
              <a:gd name="connsiteX57" fmla="*/ 1411065 w 31813786"/>
              <a:gd name="connsiteY57" fmla="*/ 2878025 h 5220011"/>
              <a:gd name="connsiteX58" fmla="*/ 1685925 w 31813786"/>
              <a:gd name="connsiteY58" fmla="*/ 2811349 h 5220011"/>
              <a:gd name="connsiteX59" fmla="*/ 1856372 w 31813786"/>
              <a:gd name="connsiteY59" fmla="*/ 2588263 h 5220011"/>
              <a:gd name="connsiteX60" fmla="*/ 1976688 w 31813786"/>
              <a:gd name="connsiteY60" fmla="*/ 2632379 h 5220011"/>
              <a:gd name="connsiteX61" fmla="*/ 2096364 w 31813786"/>
              <a:gd name="connsiteY61" fmla="*/ 2476972 h 5220011"/>
              <a:gd name="connsiteX62" fmla="*/ 2345657 w 31813786"/>
              <a:gd name="connsiteY62" fmla="*/ 2479979 h 5220011"/>
              <a:gd name="connsiteX63" fmla="*/ 2480371 w 31813786"/>
              <a:gd name="connsiteY63" fmla="*/ 2628871 h 5220011"/>
              <a:gd name="connsiteX64" fmla="*/ 2674520 w 31813786"/>
              <a:gd name="connsiteY64" fmla="*/ 2576232 h 5220011"/>
              <a:gd name="connsiteX65" fmla="*/ 3007393 w 31813786"/>
              <a:gd name="connsiteY65" fmla="*/ 2544148 h 5220011"/>
              <a:gd name="connsiteX66" fmla="*/ 3316064 w 31813786"/>
              <a:gd name="connsiteY66" fmla="*/ 2554175 h 5220011"/>
              <a:gd name="connsiteX67" fmla="*/ 3380372 w 31813786"/>
              <a:gd name="connsiteY67" fmla="*/ 2407790 h 5220011"/>
              <a:gd name="connsiteX68" fmla="*/ 3510718 w 31813786"/>
              <a:gd name="connsiteY68" fmla="*/ 2314963 h 5220011"/>
              <a:gd name="connsiteX0" fmla="*/ 3510718 w 31875986"/>
              <a:gd name="connsiteY0" fmla="*/ 2314963 h 5220011"/>
              <a:gd name="connsiteX1" fmla="*/ 3834130 w 31875986"/>
              <a:gd name="connsiteY1" fmla="*/ 2124853 h 5220011"/>
              <a:gd name="connsiteX2" fmla="*/ 4068538 w 31875986"/>
              <a:gd name="connsiteY2" fmla="*/ 1879759 h 5220011"/>
              <a:gd name="connsiteX3" fmla="*/ 4447871 w 31875986"/>
              <a:gd name="connsiteY3" fmla="*/ 1929367 h 5220011"/>
              <a:gd name="connsiteX4" fmla="*/ 4932915 w 31875986"/>
              <a:gd name="connsiteY4" fmla="*/ 1735383 h 5220011"/>
              <a:gd name="connsiteX5" fmla="*/ 5055885 w 31875986"/>
              <a:gd name="connsiteY5" fmla="*/ 1744085 h 5220011"/>
              <a:gd name="connsiteX6" fmla="*/ 5262183 w 31875986"/>
              <a:gd name="connsiteY6" fmla="*/ 1452063 h 5220011"/>
              <a:gd name="connsiteX7" fmla="*/ 5527059 w 31875986"/>
              <a:gd name="connsiteY7" fmla="*/ 1877899 h 5220011"/>
              <a:gd name="connsiteX8" fmla="*/ 5685000 w 31875986"/>
              <a:gd name="connsiteY8" fmla="*/ 1313834 h 5220011"/>
              <a:gd name="connsiteX9" fmla="*/ 6111999 w 31875986"/>
              <a:gd name="connsiteY9" fmla="*/ 1040629 h 5220011"/>
              <a:gd name="connsiteX10" fmla="*/ 6234198 w 31875986"/>
              <a:gd name="connsiteY10" fmla="*/ 711668 h 5220011"/>
              <a:gd name="connsiteX11" fmla="*/ 6780318 w 31875986"/>
              <a:gd name="connsiteY11" fmla="*/ 865927 h 5220011"/>
              <a:gd name="connsiteX12" fmla="*/ 6991551 w 31875986"/>
              <a:gd name="connsiteY12" fmla="*/ 646621 h 5220011"/>
              <a:gd name="connsiteX13" fmla="*/ 7181354 w 31875986"/>
              <a:gd name="connsiteY13" fmla="*/ 571815 h 5220011"/>
              <a:gd name="connsiteX14" fmla="*/ 7486502 w 31875986"/>
              <a:gd name="connsiteY14" fmla="*/ 55848 h 5220011"/>
              <a:gd name="connsiteX15" fmla="*/ 7781108 w 31875986"/>
              <a:gd name="connsiteY15" fmla="*/ 168617 h 5220011"/>
              <a:gd name="connsiteX16" fmla="*/ 7901151 w 31875986"/>
              <a:gd name="connsiteY16" fmla="*/ 379293 h 5220011"/>
              <a:gd name="connsiteX17" fmla="*/ 8131660 w 31875986"/>
              <a:gd name="connsiteY17" fmla="*/ 649784 h 5220011"/>
              <a:gd name="connsiteX18" fmla="*/ 8253256 w 31875986"/>
              <a:gd name="connsiteY18" fmla="*/ 1075977 h 5220011"/>
              <a:gd name="connsiteX19" fmla="*/ 8413762 w 31875986"/>
              <a:gd name="connsiteY19" fmla="*/ 1247628 h 5220011"/>
              <a:gd name="connsiteX20" fmla="*/ 8595143 w 31875986"/>
              <a:gd name="connsiteY20" fmla="*/ 1505817 h 5220011"/>
              <a:gd name="connsiteX21" fmla="*/ 8706807 w 31875986"/>
              <a:gd name="connsiteY21" fmla="*/ 1539863 h 5220011"/>
              <a:gd name="connsiteX22" fmla="*/ 8790709 w 31875986"/>
              <a:gd name="connsiteY22" fmla="*/ 1670781 h 5220011"/>
              <a:gd name="connsiteX23" fmla="*/ 8960133 w 31875986"/>
              <a:gd name="connsiteY23" fmla="*/ 1574924 h 5220011"/>
              <a:gd name="connsiteX24" fmla="*/ 9298594 w 31875986"/>
              <a:gd name="connsiteY24" fmla="*/ 1505029 h 5220011"/>
              <a:gd name="connsiteX25" fmla="*/ 9997651 w 31875986"/>
              <a:gd name="connsiteY25" fmla="*/ 1444236 h 5220011"/>
              <a:gd name="connsiteX26" fmla="*/ 10436521 w 31875986"/>
              <a:gd name="connsiteY26" fmla="*/ 1197858 h 5220011"/>
              <a:gd name="connsiteX27" fmla="*/ 11441291 w 31875986"/>
              <a:gd name="connsiteY27" fmla="*/ 1675223 h 5220011"/>
              <a:gd name="connsiteX28" fmla="*/ 12457614 w 31875986"/>
              <a:gd name="connsiteY28" fmla="*/ 1336447 h 5220011"/>
              <a:gd name="connsiteX29" fmla="*/ 13277604 w 31875986"/>
              <a:gd name="connsiteY29" fmla="*/ 1151663 h 5220011"/>
              <a:gd name="connsiteX30" fmla="*/ 14465260 w 31875986"/>
              <a:gd name="connsiteY30" fmla="*/ 757887 h 5220011"/>
              <a:gd name="connsiteX31" fmla="*/ 15825300 w 31875986"/>
              <a:gd name="connsiteY31" fmla="*/ 969448 h 5220011"/>
              <a:gd name="connsiteX32" fmla="*/ 16505313 w 31875986"/>
              <a:gd name="connsiteY32" fmla="*/ 636992 h 5220011"/>
              <a:gd name="connsiteX33" fmla="*/ 17208004 w 31875986"/>
              <a:gd name="connsiteY33" fmla="*/ 516097 h 5220011"/>
              <a:gd name="connsiteX34" fmla="*/ 17752021 w 31875986"/>
              <a:gd name="connsiteY34" fmla="*/ 606768 h 5220011"/>
              <a:gd name="connsiteX35" fmla="*/ 18409374 w 31875986"/>
              <a:gd name="connsiteY35" fmla="*/ 364983 h 5220011"/>
              <a:gd name="connsiteX36" fmla="*/ 18976059 w 31875986"/>
              <a:gd name="connsiteY36" fmla="*/ 455654 h 5220011"/>
              <a:gd name="connsiteX37" fmla="*/ 19565408 w 31875986"/>
              <a:gd name="connsiteY37" fmla="*/ 2303 h 5220011"/>
              <a:gd name="connsiteX38" fmla="*/ 20109428 w 31875986"/>
              <a:gd name="connsiteY38" fmla="*/ 546317 h 5220011"/>
              <a:gd name="connsiteX39" fmla="*/ 20449445 w 31875986"/>
              <a:gd name="connsiteY39" fmla="*/ 999663 h 5220011"/>
              <a:gd name="connsiteX40" fmla="*/ 21152130 w 31875986"/>
              <a:gd name="connsiteY40" fmla="*/ 516106 h 5220011"/>
              <a:gd name="connsiteX41" fmla="*/ 21764146 w 31875986"/>
              <a:gd name="connsiteY41" fmla="*/ 727654 h 5220011"/>
              <a:gd name="connsiteX42" fmla="*/ 22602837 w 31875986"/>
              <a:gd name="connsiteY42" fmla="*/ 1362343 h 5220011"/>
              <a:gd name="connsiteX43" fmla="*/ 22897512 w 31875986"/>
              <a:gd name="connsiteY43" fmla="*/ 757878 h 5220011"/>
              <a:gd name="connsiteX44" fmla="*/ 23645533 w 31875986"/>
              <a:gd name="connsiteY44" fmla="*/ 727659 h 5220011"/>
              <a:gd name="connsiteX45" fmla="*/ 24393556 w 31875986"/>
              <a:gd name="connsiteY45" fmla="*/ 395202 h 5220011"/>
              <a:gd name="connsiteX46" fmla="*/ 25504254 w 31875986"/>
              <a:gd name="connsiteY46" fmla="*/ 1543685 h 5220011"/>
              <a:gd name="connsiteX47" fmla="*/ 26116273 w 31875986"/>
              <a:gd name="connsiteY47" fmla="*/ 1090334 h 5220011"/>
              <a:gd name="connsiteX48" fmla="*/ 26546948 w 31875986"/>
              <a:gd name="connsiteY48" fmla="*/ 878773 h 5220011"/>
              <a:gd name="connsiteX49" fmla="*/ 26932294 w 31875986"/>
              <a:gd name="connsiteY49" fmla="*/ 1150782 h 5220011"/>
              <a:gd name="connsiteX50" fmla="*/ 30431453 w 31875986"/>
              <a:gd name="connsiteY50" fmla="*/ 5214138 h 5220011"/>
              <a:gd name="connsiteX51" fmla="*/ 12049 w 31875986"/>
              <a:gd name="connsiteY51" fmla="*/ 5220013 h 5220011"/>
              <a:gd name="connsiteX52" fmla="*/ 2559 w 31875986"/>
              <a:gd name="connsiteY52" fmla="*/ 3792424 h 5220011"/>
              <a:gd name="connsiteX53" fmla="*/ 202583 w 31875986"/>
              <a:gd name="connsiteY53" fmla="*/ 3525724 h 5220011"/>
              <a:gd name="connsiteX54" fmla="*/ 458567 w 31875986"/>
              <a:gd name="connsiteY54" fmla="*/ 3611450 h 5220011"/>
              <a:gd name="connsiteX55" fmla="*/ 696691 w 31875986"/>
              <a:gd name="connsiteY55" fmla="*/ 3420950 h 5220011"/>
              <a:gd name="connsiteX56" fmla="*/ 896716 w 31875986"/>
              <a:gd name="connsiteY56" fmla="*/ 3287600 h 5220011"/>
              <a:gd name="connsiteX57" fmla="*/ 1039591 w 31875986"/>
              <a:gd name="connsiteY57" fmla="*/ 3011375 h 5220011"/>
              <a:gd name="connsiteX58" fmla="*/ 1411065 w 31875986"/>
              <a:gd name="connsiteY58" fmla="*/ 2878025 h 5220011"/>
              <a:gd name="connsiteX59" fmla="*/ 1685925 w 31875986"/>
              <a:gd name="connsiteY59" fmla="*/ 2811349 h 5220011"/>
              <a:gd name="connsiteX60" fmla="*/ 1856372 w 31875986"/>
              <a:gd name="connsiteY60" fmla="*/ 2588263 h 5220011"/>
              <a:gd name="connsiteX61" fmla="*/ 1976688 w 31875986"/>
              <a:gd name="connsiteY61" fmla="*/ 2632379 h 5220011"/>
              <a:gd name="connsiteX62" fmla="*/ 2096364 w 31875986"/>
              <a:gd name="connsiteY62" fmla="*/ 2476972 h 5220011"/>
              <a:gd name="connsiteX63" fmla="*/ 2345657 w 31875986"/>
              <a:gd name="connsiteY63" fmla="*/ 2479979 h 5220011"/>
              <a:gd name="connsiteX64" fmla="*/ 2480371 w 31875986"/>
              <a:gd name="connsiteY64" fmla="*/ 2628871 h 5220011"/>
              <a:gd name="connsiteX65" fmla="*/ 2674520 w 31875986"/>
              <a:gd name="connsiteY65" fmla="*/ 2576232 h 5220011"/>
              <a:gd name="connsiteX66" fmla="*/ 3007393 w 31875986"/>
              <a:gd name="connsiteY66" fmla="*/ 2544148 h 5220011"/>
              <a:gd name="connsiteX67" fmla="*/ 3316064 w 31875986"/>
              <a:gd name="connsiteY67" fmla="*/ 2554175 h 5220011"/>
              <a:gd name="connsiteX68" fmla="*/ 3380372 w 31875986"/>
              <a:gd name="connsiteY68" fmla="*/ 2407790 h 5220011"/>
              <a:gd name="connsiteX69" fmla="*/ 3510718 w 31875986"/>
              <a:gd name="connsiteY69" fmla="*/ 2314963 h 5220011"/>
              <a:gd name="connsiteX0" fmla="*/ 3510718 w 31904317"/>
              <a:gd name="connsiteY0" fmla="*/ 2314963 h 5220011"/>
              <a:gd name="connsiteX1" fmla="*/ 3834130 w 31904317"/>
              <a:gd name="connsiteY1" fmla="*/ 2124853 h 5220011"/>
              <a:gd name="connsiteX2" fmla="*/ 4068538 w 31904317"/>
              <a:gd name="connsiteY2" fmla="*/ 1879759 h 5220011"/>
              <a:gd name="connsiteX3" fmla="*/ 4447871 w 31904317"/>
              <a:gd name="connsiteY3" fmla="*/ 1929367 h 5220011"/>
              <a:gd name="connsiteX4" fmla="*/ 4932915 w 31904317"/>
              <a:gd name="connsiteY4" fmla="*/ 1735383 h 5220011"/>
              <a:gd name="connsiteX5" fmla="*/ 5055885 w 31904317"/>
              <a:gd name="connsiteY5" fmla="*/ 1744085 h 5220011"/>
              <a:gd name="connsiteX6" fmla="*/ 5262183 w 31904317"/>
              <a:gd name="connsiteY6" fmla="*/ 1452063 h 5220011"/>
              <a:gd name="connsiteX7" fmla="*/ 5527059 w 31904317"/>
              <a:gd name="connsiteY7" fmla="*/ 1877899 h 5220011"/>
              <a:gd name="connsiteX8" fmla="*/ 5685000 w 31904317"/>
              <a:gd name="connsiteY8" fmla="*/ 1313834 h 5220011"/>
              <a:gd name="connsiteX9" fmla="*/ 6111999 w 31904317"/>
              <a:gd name="connsiteY9" fmla="*/ 1040629 h 5220011"/>
              <a:gd name="connsiteX10" fmla="*/ 6234198 w 31904317"/>
              <a:gd name="connsiteY10" fmla="*/ 711668 h 5220011"/>
              <a:gd name="connsiteX11" fmla="*/ 6780318 w 31904317"/>
              <a:gd name="connsiteY11" fmla="*/ 865927 h 5220011"/>
              <a:gd name="connsiteX12" fmla="*/ 6991551 w 31904317"/>
              <a:gd name="connsiteY12" fmla="*/ 646621 h 5220011"/>
              <a:gd name="connsiteX13" fmla="*/ 7181354 w 31904317"/>
              <a:gd name="connsiteY13" fmla="*/ 571815 h 5220011"/>
              <a:gd name="connsiteX14" fmla="*/ 7486502 w 31904317"/>
              <a:gd name="connsiteY14" fmla="*/ 55848 h 5220011"/>
              <a:gd name="connsiteX15" fmla="*/ 7781108 w 31904317"/>
              <a:gd name="connsiteY15" fmla="*/ 168617 h 5220011"/>
              <a:gd name="connsiteX16" fmla="*/ 7901151 w 31904317"/>
              <a:gd name="connsiteY16" fmla="*/ 379293 h 5220011"/>
              <a:gd name="connsiteX17" fmla="*/ 8131660 w 31904317"/>
              <a:gd name="connsiteY17" fmla="*/ 649784 h 5220011"/>
              <a:gd name="connsiteX18" fmla="*/ 8253256 w 31904317"/>
              <a:gd name="connsiteY18" fmla="*/ 1075977 h 5220011"/>
              <a:gd name="connsiteX19" fmla="*/ 8413762 w 31904317"/>
              <a:gd name="connsiteY19" fmla="*/ 1247628 h 5220011"/>
              <a:gd name="connsiteX20" fmla="*/ 8595143 w 31904317"/>
              <a:gd name="connsiteY20" fmla="*/ 1505817 h 5220011"/>
              <a:gd name="connsiteX21" fmla="*/ 8706807 w 31904317"/>
              <a:gd name="connsiteY21" fmla="*/ 1539863 h 5220011"/>
              <a:gd name="connsiteX22" fmla="*/ 8790709 w 31904317"/>
              <a:gd name="connsiteY22" fmla="*/ 1670781 h 5220011"/>
              <a:gd name="connsiteX23" fmla="*/ 8960133 w 31904317"/>
              <a:gd name="connsiteY23" fmla="*/ 1574924 h 5220011"/>
              <a:gd name="connsiteX24" fmla="*/ 9298594 w 31904317"/>
              <a:gd name="connsiteY24" fmla="*/ 1505029 h 5220011"/>
              <a:gd name="connsiteX25" fmla="*/ 9997651 w 31904317"/>
              <a:gd name="connsiteY25" fmla="*/ 1444236 h 5220011"/>
              <a:gd name="connsiteX26" fmla="*/ 10436521 w 31904317"/>
              <a:gd name="connsiteY26" fmla="*/ 1197858 h 5220011"/>
              <a:gd name="connsiteX27" fmla="*/ 11441291 w 31904317"/>
              <a:gd name="connsiteY27" fmla="*/ 1675223 h 5220011"/>
              <a:gd name="connsiteX28" fmla="*/ 12457614 w 31904317"/>
              <a:gd name="connsiteY28" fmla="*/ 1336447 h 5220011"/>
              <a:gd name="connsiteX29" fmla="*/ 13277604 w 31904317"/>
              <a:gd name="connsiteY29" fmla="*/ 1151663 h 5220011"/>
              <a:gd name="connsiteX30" fmla="*/ 14465260 w 31904317"/>
              <a:gd name="connsiteY30" fmla="*/ 757887 h 5220011"/>
              <a:gd name="connsiteX31" fmla="*/ 15825300 w 31904317"/>
              <a:gd name="connsiteY31" fmla="*/ 969448 h 5220011"/>
              <a:gd name="connsiteX32" fmla="*/ 16505313 w 31904317"/>
              <a:gd name="connsiteY32" fmla="*/ 636992 h 5220011"/>
              <a:gd name="connsiteX33" fmla="*/ 17208004 w 31904317"/>
              <a:gd name="connsiteY33" fmla="*/ 516097 h 5220011"/>
              <a:gd name="connsiteX34" fmla="*/ 17752021 w 31904317"/>
              <a:gd name="connsiteY34" fmla="*/ 606768 h 5220011"/>
              <a:gd name="connsiteX35" fmla="*/ 18409374 w 31904317"/>
              <a:gd name="connsiteY35" fmla="*/ 364983 h 5220011"/>
              <a:gd name="connsiteX36" fmla="*/ 18976059 w 31904317"/>
              <a:gd name="connsiteY36" fmla="*/ 455654 h 5220011"/>
              <a:gd name="connsiteX37" fmla="*/ 19565408 w 31904317"/>
              <a:gd name="connsiteY37" fmla="*/ 2303 h 5220011"/>
              <a:gd name="connsiteX38" fmla="*/ 20109428 w 31904317"/>
              <a:gd name="connsiteY38" fmla="*/ 546317 h 5220011"/>
              <a:gd name="connsiteX39" fmla="*/ 20449445 w 31904317"/>
              <a:gd name="connsiteY39" fmla="*/ 999663 h 5220011"/>
              <a:gd name="connsiteX40" fmla="*/ 21152130 w 31904317"/>
              <a:gd name="connsiteY40" fmla="*/ 516106 h 5220011"/>
              <a:gd name="connsiteX41" fmla="*/ 21764146 w 31904317"/>
              <a:gd name="connsiteY41" fmla="*/ 727654 h 5220011"/>
              <a:gd name="connsiteX42" fmla="*/ 22602837 w 31904317"/>
              <a:gd name="connsiteY42" fmla="*/ 1362343 h 5220011"/>
              <a:gd name="connsiteX43" fmla="*/ 22897512 w 31904317"/>
              <a:gd name="connsiteY43" fmla="*/ 757878 h 5220011"/>
              <a:gd name="connsiteX44" fmla="*/ 23645533 w 31904317"/>
              <a:gd name="connsiteY44" fmla="*/ 727659 h 5220011"/>
              <a:gd name="connsiteX45" fmla="*/ 24393556 w 31904317"/>
              <a:gd name="connsiteY45" fmla="*/ 395202 h 5220011"/>
              <a:gd name="connsiteX46" fmla="*/ 25504254 w 31904317"/>
              <a:gd name="connsiteY46" fmla="*/ 1543685 h 5220011"/>
              <a:gd name="connsiteX47" fmla="*/ 26116273 w 31904317"/>
              <a:gd name="connsiteY47" fmla="*/ 1090334 h 5220011"/>
              <a:gd name="connsiteX48" fmla="*/ 26546948 w 31904317"/>
              <a:gd name="connsiteY48" fmla="*/ 878773 h 5220011"/>
              <a:gd name="connsiteX49" fmla="*/ 27136300 w 31904317"/>
              <a:gd name="connsiteY49" fmla="*/ 1725023 h 5220011"/>
              <a:gd name="connsiteX50" fmla="*/ 30431453 w 31904317"/>
              <a:gd name="connsiteY50" fmla="*/ 5214138 h 5220011"/>
              <a:gd name="connsiteX51" fmla="*/ 12049 w 31904317"/>
              <a:gd name="connsiteY51" fmla="*/ 5220013 h 5220011"/>
              <a:gd name="connsiteX52" fmla="*/ 2559 w 31904317"/>
              <a:gd name="connsiteY52" fmla="*/ 3792424 h 5220011"/>
              <a:gd name="connsiteX53" fmla="*/ 202583 w 31904317"/>
              <a:gd name="connsiteY53" fmla="*/ 3525724 h 5220011"/>
              <a:gd name="connsiteX54" fmla="*/ 458567 w 31904317"/>
              <a:gd name="connsiteY54" fmla="*/ 3611450 h 5220011"/>
              <a:gd name="connsiteX55" fmla="*/ 696691 w 31904317"/>
              <a:gd name="connsiteY55" fmla="*/ 3420950 h 5220011"/>
              <a:gd name="connsiteX56" fmla="*/ 896716 w 31904317"/>
              <a:gd name="connsiteY56" fmla="*/ 3287600 h 5220011"/>
              <a:gd name="connsiteX57" fmla="*/ 1039591 w 31904317"/>
              <a:gd name="connsiteY57" fmla="*/ 3011375 h 5220011"/>
              <a:gd name="connsiteX58" fmla="*/ 1411065 w 31904317"/>
              <a:gd name="connsiteY58" fmla="*/ 2878025 h 5220011"/>
              <a:gd name="connsiteX59" fmla="*/ 1685925 w 31904317"/>
              <a:gd name="connsiteY59" fmla="*/ 2811349 h 5220011"/>
              <a:gd name="connsiteX60" fmla="*/ 1856372 w 31904317"/>
              <a:gd name="connsiteY60" fmla="*/ 2588263 h 5220011"/>
              <a:gd name="connsiteX61" fmla="*/ 1976688 w 31904317"/>
              <a:gd name="connsiteY61" fmla="*/ 2632379 h 5220011"/>
              <a:gd name="connsiteX62" fmla="*/ 2096364 w 31904317"/>
              <a:gd name="connsiteY62" fmla="*/ 2476972 h 5220011"/>
              <a:gd name="connsiteX63" fmla="*/ 2345657 w 31904317"/>
              <a:gd name="connsiteY63" fmla="*/ 2479979 h 5220011"/>
              <a:gd name="connsiteX64" fmla="*/ 2480371 w 31904317"/>
              <a:gd name="connsiteY64" fmla="*/ 2628871 h 5220011"/>
              <a:gd name="connsiteX65" fmla="*/ 2674520 w 31904317"/>
              <a:gd name="connsiteY65" fmla="*/ 2576232 h 5220011"/>
              <a:gd name="connsiteX66" fmla="*/ 3007393 w 31904317"/>
              <a:gd name="connsiteY66" fmla="*/ 2544148 h 5220011"/>
              <a:gd name="connsiteX67" fmla="*/ 3316064 w 31904317"/>
              <a:gd name="connsiteY67" fmla="*/ 2554175 h 5220011"/>
              <a:gd name="connsiteX68" fmla="*/ 3380372 w 31904317"/>
              <a:gd name="connsiteY68" fmla="*/ 2407790 h 5220011"/>
              <a:gd name="connsiteX69" fmla="*/ 3510718 w 31904317"/>
              <a:gd name="connsiteY69" fmla="*/ 2314963 h 5220011"/>
              <a:gd name="connsiteX0" fmla="*/ 3510718 w 31904317"/>
              <a:gd name="connsiteY0" fmla="*/ 2314963 h 5220011"/>
              <a:gd name="connsiteX1" fmla="*/ 3834130 w 31904317"/>
              <a:gd name="connsiteY1" fmla="*/ 2124853 h 5220011"/>
              <a:gd name="connsiteX2" fmla="*/ 4068538 w 31904317"/>
              <a:gd name="connsiteY2" fmla="*/ 1879759 h 5220011"/>
              <a:gd name="connsiteX3" fmla="*/ 4447871 w 31904317"/>
              <a:gd name="connsiteY3" fmla="*/ 1929367 h 5220011"/>
              <a:gd name="connsiteX4" fmla="*/ 4932915 w 31904317"/>
              <a:gd name="connsiteY4" fmla="*/ 1735383 h 5220011"/>
              <a:gd name="connsiteX5" fmla="*/ 5055885 w 31904317"/>
              <a:gd name="connsiteY5" fmla="*/ 1744085 h 5220011"/>
              <a:gd name="connsiteX6" fmla="*/ 5262183 w 31904317"/>
              <a:gd name="connsiteY6" fmla="*/ 1452063 h 5220011"/>
              <a:gd name="connsiteX7" fmla="*/ 5527059 w 31904317"/>
              <a:gd name="connsiteY7" fmla="*/ 1877899 h 5220011"/>
              <a:gd name="connsiteX8" fmla="*/ 5685000 w 31904317"/>
              <a:gd name="connsiteY8" fmla="*/ 1313834 h 5220011"/>
              <a:gd name="connsiteX9" fmla="*/ 6111999 w 31904317"/>
              <a:gd name="connsiteY9" fmla="*/ 1040629 h 5220011"/>
              <a:gd name="connsiteX10" fmla="*/ 6234198 w 31904317"/>
              <a:gd name="connsiteY10" fmla="*/ 711668 h 5220011"/>
              <a:gd name="connsiteX11" fmla="*/ 6780318 w 31904317"/>
              <a:gd name="connsiteY11" fmla="*/ 865927 h 5220011"/>
              <a:gd name="connsiteX12" fmla="*/ 6991551 w 31904317"/>
              <a:gd name="connsiteY12" fmla="*/ 646621 h 5220011"/>
              <a:gd name="connsiteX13" fmla="*/ 7181354 w 31904317"/>
              <a:gd name="connsiteY13" fmla="*/ 571815 h 5220011"/>
              <a:gd name="connsiteX14" fmla="*/ 7486502 w 31904317"/>
              <a:gd name="connsiteY14" fmla="*/ 55848 h 5220011"/>
              <a:gd name="connsiteX15" fmla="*/ 7781108 w 31904317"/>
              <a:gd name="connsiteY15" fmla="*/ 168617 h 5220011"/>
              <a:gd name="connsiteX16" fmla="*/ 7901151 w 31904317"/>
              <a:gd name="connsiteY16" fmla="*/ 379293 h 5220011"/>
              <a:gd name="connsiteX17" fmla="*/ 8131660 w 31904317"/>
              <a:gd name="connsiteY17" fmla="*/ 649784 h 5220011"/>
              <a:gd name="connsiteX18" fmla="*/ 8253256 w 31904317"/>
              <a:gd name="connsiteY18" fmla="*/ 1075977 h 5220011"/>
              <a:gd name="connsiteX19" fmla="*/ 8413762 w 31904317"/>
              <a:gd name="connsiteY19" fmla="*/ 1247628 h 5220011"/>
              <a:gd name="connsiteX20" fmla="*/ 8595143 w 31904317"/>
              <a:gd name="connsiteY20" fmla="*/ 1505817 h 5220011"/>
              <a:gd name="connsiteX21" fmla="*/ 8706807 w 31904317"/>
              <a:gd name="connsiteY21" fmla="*/ 1539863 h 5220011"/>
              <a:gd name="connsiteX22" fmla="*/ 8790709 w 31904317"/>
              <a:gd name="connsiteY22" fmla="*/ 1670781 h 5220011"/>
              <a:gd name="connsiteX23" fmla="*/ 8960133 w 31904317"/>
              <a:gd name="connsiteY23" fmla="*/ 1574924 h 5220011"/>
              <a:gd name="connsiteX24" fmla="*/ 9298594 w 31904317"/>
              <a:gd name="connsiteY24" fmla="*/ 1505029 h 5220011"/>
              <a:gd name="connsiteX25" fmla="*/ 9997651 w 31904317"/>
              <a:gd name="connsiteY25" fmla="*/ 1444236 h 5220011"/>
              <a:gd name="connsiteX26" fmla="*/ 10436521 w 31904317"/>
              <a:gd name="connsiteY26" fmla="*/ 1197858 h 5220011"/>
              <a:gd name="connsiteX27" fmla="*/ 11441291 w 31904317"/>
              <a:gd name="connsiteY27" fmla="*/ 1675223 h 5220011"/>
              <a:gd name="connsiteX28" fmla="*/ 12457614 w 31904317"/>
              <a:gd name="connsiteY28" fmla="*/ 1336447 h 5220011"/>
              <a:gd name="connsiteX29" fmla="*/ 13277604 w 31904317"/>
              <a:gd name="connsiteY29" fmla="*/ 1151663 h 5220011"/>
              <a:gd name="connsiteX30" fmla="*/ 14465260 w 31904317"/>
              <a:gd name="connsiteY30" fmla="*/ 757887 h 5220011"/>
              <a:gd name="connsiteX31" fmla="*/ 15825300 w 31904317"/>
              <a:gd name="connsiteY31" fmla="*/ 969448 h 5220011"/>
              <a:gd name="connsiteX32" fmla="*/ 16505313 w 31904317"/>
              <a:gd name="connsiteY32" fmla="*/ 636992 h 5220011"/>
              <a:gd name="connsiteX33" fmla="*/ 17208004 w 31904317"/>
              <a:gd name="connsiteY33" fmla="*/ 516097 h 5220011"/>
              <a:gd name="connsiteX34" fmla="*/ 17752021 w 31904317"/>
              <a:gd name="connsiteY34" fmla="*/ 606768 h 5220011"/>
              <a:gd name="connsiteX35" fmla="*/ 18409374 w 31904317"/>
              <a:gd name="connsiteY35" fmla="*/ 364983 h 5220011"/>
              <a:gd name="connsiteX36" fmla="*/ 18976059 w 31904317"/>
              <a:gd name="connsiteY36" fmla="*/ 455654 h 5220011"/>
              <a:gd name="connsiteX37" fmla="*/ 19565408 w 31904317"/>
              <a:gd name="connsiteY37" fmla="*/ 2303 h 5220011"/>
              <a:gd name="connsiteX38" fmla="*/ 20109428 w 31904317"/>
              <a:gd name="connsiteY38" fmla="*/ 546317 h 5220011"/>
              <a:gd name="connsiteX39" fmla="*/ 20449445 w 31904317"/>
              <a:gd name="connsiteY39" fmla="*/ 999663 h 5220011"/>
              <a:gd name="connsiteX40" fmla="*/ 21152130 w 31904317"/>
              <a:gd name="connsiteY40" fmla="*/ 516106 h 5220011"/>
              <a:gd name="connsiteX41" fmla="*/ 21764146 w 31904317"/>
              <a:gd name="connsiteY41" fmla="*/ 727654 h 5220011"/>
              <a:gd name="connsiteX42" fmla="*/ 22602837 w 31904317"/>
              <a:gd name="connsiteY42" fmla="*/ 1362343 h 5220011"/>
              <a:gd name="connsiteX43" fmla="*/ 22897512 w 31904317"/>
              <a:gd name="connsiteY43" fmla="*/ 757878 h 5220011"/>
              <a:gd name="connsiteX44" fmla="*/ 23645533 w 31904317"/>
              <a:gd name="connsiteY44" fmla="*/ 727659 h 5220011"/>
              <a:gd name="connsiteX45" fmla="*/ 24393556 w 31904317"/>
              <a:gd name="connsiteY45" fmla="*/ 395202 h 5220011"/>
              <a:gd name="connsiteX46" fmla="*/ 25504254 w 31904317"/>
              <a:gd name="connsiteY46" fmla="*/ 1543685 h 5220011"/>
              <a:gd name="connsiteX47" fmla="*/ 26116273 w 31904317"/>
              <a:gd name="connsiteY47" fmla="*/ 1090334 h 5220011"/>
              <a:gd name="connsiteX48" fmla="*/ 26546948 w 31904317"/>
              <a:gd name="connsiteY48" fmla="*/ 878773 h 5220011"/>
              <a:gd name="connsiteX49" fmla="*/ 27136300 w 31904317"/>
              <a:gd name="connsiteY49" fmla="*/ 1725023 h 5220011"/>
              <a:gd name="connsiteX50" fmla="*/ 30431453 w 31904317"/>
              <a:gd name="connsiteY50" fmla="*/ 5214138 h 5220011"/>
              <a:gd name="connsiteX51" fmla="*/ 12049 w 31904317"/>
              <a:gd name="connsiteY51" fmla="*/ 5220013 h 5220011"/>
              <a:gd name="connsiteX52" fmla="*/ 2559 w 31904317"/>
              <a:gd name="connsiteY52" fmla="*/ 3792424 h 5220011"/>
              <a:gd name="connsiteX53" fmla="*/ 202583 w 31904317"/>
              <a:gd name="connsiteY53" fmla="*/ 3525724 h 5220011"/>
              <a:gd name="connsiteX54" fmla="*/ 458567 w 31904317"/>
              <a:gd name="connsiteY54" fmla="*/ 3611450 h 5220011"/>
              <a:gd name="connsiteX55" fmla="*/ 696691 w 31904317"/>
              <a:gd name="connsiteY55" fmla="*/ 3420950 h 5220011"/>
              <a:gd name="connsiteX56" fmla="*/ 896716 w 31904317"/>
              <a:gd name="connsiteY56" fmla="*/ 3287600 h 5220011"/>
              <a:gd name="connsiteX57" fmla="*/ 1039591 w 31904317"/>
              <a:gd name="connsiteY57" fmla="*/ 3011375 h 5220011"/>
              <a:gd name="connsiteX58" fmla="*/ 1411065 w 31904317"/>
              <a:gd name="connsiteY58" fmla="*/ 2878025 h 5220011"/>
              <a:gd name="connsiteX59" fmla="*/ 1685925 w 31904317"/>
              <a:gd name="connsiteY59" fmla="*/ 2811349 h 5220011"/>
              <a:gd name="connsiteX60" fmla="*/ 1856372 w 31904317"/>
              <a:gd name="connsiteY60" fmla="*/ 2588263 h 5220011"/>
              <a:gd name="connsiteX61" fmla="*/ 1976688 w 31904317"/>
              <a:gd name="connsiteY61" fmla="*/ 2632379 h 5220011"/>
              <a:gd name="connsiteX62" fmla="*/ 2096364 w 31904317"/>
              <a:gd name="connsiteY62" fmla="*/ 2476972 h 5220011"/>
              <a:gd name="connsiteX63" fmla="*/ 2345657 w 31904317"/>
              <a:gd name="connsiteY63" fmla="*/ 2479979 h 5220011"/>
              <a:gd name="connsiteX64" fmla="*/ 2480371 w 31904317"/>
              <a:gd name="connsiteY64" fmla="*/ 2628871 h 5220011"/>
              <a:gd name="connsiteX65" fmla="*/ 2674520 w 31904317"/>
              <a:gd name="connsiteY65" fmla="*/ 2576232 h 5220011"/>
              <a:gd name="connsiteX66" fmla="*/ 3007393 w 31904317"/>
              <a:gd name="connsiteY66" fmla="*/ 2544148 h 5220011"/>
              <a:gd name="connsiteX67" fmla="*/ 3316064 w 31904317"/>
              <a:gd name="connsiteY67" fmla="*/ 2554175 h 5220011"/>
              <a:gd name="connsiteX68" fmla="*/ 3380372 w 31904317"/>
              <a:gd name="connsiteY68" fmla="*/ 2407790 h 5220011"/>
              <a:gd name="connsiteX69" fmla="*/ 3510718 w 31904317"/>
              <a:gd name="connsiteY69" fmla="*/ 2314963 h 5220011"/>
              <a:gd name="connsiteX0" fmla="*/ 3510718 w 31867326"/>
              <a:gd name="connsiteY0" fmla="*/ 2314963 h 5220011"/>
              <a:gd name="connsiteX1" fmla="*/ 3834130 w 31867326"/>
              <a:gd name="connsiteY1" fmla="*/ 2124853 h 5220011"/>
              <a:gd name="connsiteX2" fmla="*/ 4068538 w 31867326"/>
              <a:gd name="connsiteY2" fmla="*/ 1879759 h 5220011"/>
              <a:gd name="connsiteX3" fmla="*/ 4447871 w 31867326"/>
              <a:gd name="connsiteY3" fmla="*/ 1929367 h 5220011"/>
              <a:gd name="connsiteX4" fmla="*/ 4932915 w 31867326"/>
              <a:gd name="connsiteY4" fmla="*/ 1735383 h 5220011"/>
              <a:gd name="connsiteX5" fmla="*/ 5055885 w 31867326"/>
              <a:gd name="connsiteY5" fmla="*/ 1744085 h 5220011"/>
              <a:gd name="connsiteX6" fmla="*/ 5262183 w 31867326"/>
              <a:gd name="connsiteY6" fmla="*/ 1452063 h 5220011"/>
              <a:gd name="connsiteX7" fmla="*/ 5527059 w 31867326"/>
              <a:gd name="connsiteY7" fmla="*/ 1877899 h 5220011"/>
              <a:gd name="connsiteX8" fmla="*/ 5685000 w 31867326"/>
              <a:gd name="connsiteY8" fmla="*/ 1313834 h 5220011"/>
              <a:gd name="connsiteX9" fmla="*/ 6111999 w 31867326"/>
              <a:gd name="connsiteY9" fmla="*/ 1040629 h 5220011"/>
              <a:gd name="connsiteX10" fmla="*/ 6234198 w 31867326"/>
              <a:gd name="connsiteY10" fmla="*/ 711668 h 5220011"/>
              <a:gd name="connsiteX11" fmla="*/ 6780318 w 31867326"/>
              <a:gd name="connsiteY11" fmla="*/ 865927 h 5220011"/>
              <a:gd name="connsiteX12" fmla="*/ 6991551 w 31867326"/>
              <a:gd name="connsiteY12" fmla="*/ 646621 h 5220011"/>
              <a:gd name="connsiteX13" fmla="*/ 7181354 w 31867326"/>
              <a:gd name="connsiteY13" fmla="*/ 571815 h 5220011"/>
              <a:gd name="connsiteX14" fmla="*/ 7486502 w 31867326"/>
              <a:gd name="connsiteY14" fmla="*/ 55848 h 5220011"/>
              <a:gd name="connsiteX15" fmla="*/ 7781108 w 31867326"/>
              <a:gd name="connsiteY15" fmla="*/ 168617 h 5220011"/>
              <a:gd name="connsiteX16" fmla="*/ 7901151 w 31867326"/>
              <a:gd name="connsiteY16" fmla="*/ 379293 h 5220011"/>
              <a:gd name="connsiteX17" fmla="*/ 8131660 w 31867326"/>
              <a:gd name="connsiteY17" fmla="*/ 649784 h 5220011"/>
              <a:gd name="connsiteX18" fmla="*/ 8253256 w 31867326"/>
              <a:gd name="connsiteY18" fmla="*/ 1075977 h 5220011"/>
              <a:gd name="connsiteX19" fmla="*/ 8413762 w 31867326"/>
              <a:gd name="connsiteY19" fmla="*/ 1247628 h 5220011"/>
              <a:gd name="connsiteX20" fmla="*/ 8595143 w 31867326"/>
              <a:gd name="connsiteY20" fmla="*/ 1505817 h 5220011"/>
              <a:gd name="connsiteX21" fmla="*/ 8706807 w 31867326"/>
              <a:gd name="connsiteY21" fmla="*/ 1539863 h 5220011"/>
              <a:gd name="connsiteX22" fmla="*/ 8790709 w 31867326"/>
              <a:gd name="connsiteY22" fmla="*/ 1670781 h 5220011"/>
              <a:gd name="connsiteX23" fmla="*/ 8960133 w 31867326"/>
              <a:gd name="connsiteY23" fmla="*/ 1574924 h 5220011"/>
              <a:gd name="connsiteX24" fmla="*/ 9298594 w 31867326"/>
              <a:gd name="connsiteY24" fmla="*/ 1505029 h 5220011"/>
              <a:gd name="connsiteX25" fmla="*/ 9997651 w 31867326"/>
              <a:gd name="connsiteY25" fmla="*/ 1444236 h 5220011"/>
              <a:gd name="connsiteX26" fmla="*/ 10436521 w 31867326"/>
              <a:gd name="connsiteY26" fmla="*/ 1197858 h 5220011"/>
              <a:gd name="connsiteX27" fmla="*/ 11441291 w 31867326"/>
              <a:gd name="connsiteY27" fmla="*/ 1675223 h 5220011"/>
              <a:gd name="connsiteX28" fmla="*/ 12457614 w 31867326"/>
              <a:gd name="connsiteY28" fmla="*/ 1336447 h 5220011"/>
              <a:gd name="connsiteX29" fmla="*/ 13277604 w 31867326"/>
              <a:gd name="connsiteY29" fmla="*/ 1151663 h 5220011"/>
              <a:gd name="connsiteX30" fmla="*/ 14465260 w 31867326"/>
              <a:gd name="connsiteY30" fmla="*/ 757887 h 5220011"/>
              <a:gd name="connsiteX31" fmla="*/ 15825300 w 31867326"/>
              <a:gd name="connsiteY31" fmla="*/ 969448 h 5220011"/>
              <a:gd name="connsiteX32" fmla="*/ 16505313 w 31867326"/>
              <a:gd name="connsiteY32" fmla="*/ 636992 h 5220011"/>
              <a:gd name="connsiteX33" fmla="*/ 17208004 w 31867326"/>
              <a:gd name="connsiteY33" fmla="*/ 516097 h 5220011"/>
              <a:gd name="connsiteX34" fmla="*/ 17752021 w 31867326"/>
              <a:gd name="connsiteY34" fmla="*/ 606768 h 5220011"/>
              <a:gd name="connsiteX35" fmla="*/ 18409374 w 31867326"/>
              <a:gd name="connsiteY35" fmla="*/ 364983 h 5220011"/>
              <a:gd name="connsiteX36" fmla="*/ 18976059 w 31867326"/>
              <a:gd name="connsiteY36" fmla="*/ 455654 h 5220011"/>
              <a:gd name="connsiteX37" fmla="*/ 19565408 w 31867326"/>
              <a:gd name="connsiteY37" fmla="*/ 2303 h 5220011"/>
              <a:gd name="connsiteX38" fmla="*/ 20109428 w 31867326"/>
              <a:gd name="connsiteY38" fmla="*/ 546317 h 5220011"/>
              <a:gd name="connsiteX39" fmla="*/ 20449445 w 31867326"/>
              <a:gd name="connsiteY39" fmla="*/ 999663 h 5220011"/>
              <a:gd name="connsiteX40" fmla="*/ 21152130 w 31867326"/>
              <a:gd name="connsiteY40" fmla="*/ 516106 h 5220011"/>
              <a:gd name="connsiteX41" fmla="*/ 21764146 w 31867326"/>
              <a:gd name="connsiteY41" fmla="*/ 727654 h 5220011"/>
              <a:gd name="connsiteX42" fmla="*/ 22602837 w 31867326"/>
              <a:gd name="connsiteY42" fmla="*/ 1362343 h 5220011"/>
              <a:gd name="connsiteX43" fmla="*/ 22897512 w 31867326"/>
              <a:gd name="connsiteY43" fmla="*/ 757878 h 5220011"/>
              <a:gd name="connsiteX44" fmla="*/ 23645533 w 31867326"/>
              <a:gd name="connsiteY44" fmla="*/ 727659 h 5220011"/>
              <a:gd name="connsiteX45" fmla="*/ 24393556 w 31867326"/>
              <a:gd name="connsiteY45" fmla="*/ 395202 h 5220011"/>
              <a:gd name="connsiteX46" fmla="*/ 25504254 w 31867326"/>
              <a:gd name="connsiteY46" fmla="*/ 1543685 h 5220011"/>
              <a:gd name="connsiteX47" fmla="*/ 26116273 w 31867326"/>
              <a:gd name="connsiteY47" fmla="*/ 1090334 h 5220011"/>
              <a:gd name="connsiteX48" fmla="*/ 26546948 w 31867326"/>
              <a:gd name="connsiteY48" fmla="*/ 878773 h 5220011"/>
              <a:gd name="connsiteX49" fmla="*/ 27136300 w 31867326"/>
              <a:gd name="connsiteY49" fmla="*/ 1725023 h 5220011"/>
              <a:gd name="connsiteX50" fmla="*/ 30431453 w 31867326"/>
              <a:gd name="connsiteY50" fmla="*/ 5214138 h 5220011"/>
              <a:gd name="connsiteX51" fmla="*/ 12049 w 31867326"/>
              <a:gd name="connsiteY51" fmla="*/ 5220013 h 5220011"/>
              <a:gd name="connsiteX52" fmla="*/ 2559 w 31867326"/>
              <a:gd name="connsiteY52" fmla="*/ 3792424 h 5220011"/>
              <a:gd name="connsiteX53" fmla="*/ 202583 w 31867326"/>
              <a:gd name="connsiteY53" fmla="*/ 3525724 h 5220011"/>
              <a:gd name="connsiteX54" fmla="*/ 458567 w 31867326"/>
              <a:gd name="connsiteY54" fmla="*/ 3611450 h 5220011"/>
              <a:gd name="connsiteX55" fmla="*/ 696691 w 31867326"/>
              <a:gd name="connsiteY55" fmla="*/ 3420950 h 5220011"/>
              <a:gd name="connsiteX56" fmla="*/ 896716 w 31867326"/>
              <a:gd name="connsiteY56" fmla="*/ 3287600 h 5220011"/>
              <a:gd name="connsiteX57" fmla="*/ 1039591 w 31867326"/>
              <a:gd name="connsiteY57" fmla="*/ 3011375 h 5220011"/>
              <a:gd name="connsiteX58" fmla="*/ 1411065 w 31867326"/>
              <a:gd name="connsiteY58" fmla="*/ 2878025 h 5220011"/>
              <a:gd name="connsiteX59" fmla="*/ 1685925 w 31867326"/>
              <a:gd name="connsiteY59" fmla="*/ 2811349 h 5220011"/>
              <a:gd name="connsiteX60" fmla="*/ 1856372 w 31867326"/>
              <a:gd name="connsiteY60" fmla="*/ 2588263 h 5220011"/>
              <a:gd name="connsiteX61" fmla="*/ 1976688 w 31867326"/>
              <a:gd name="connsiteY61" fmla="*/ 2632379 h 5220011"/>
              <a:gd name="connsiteX62" fmla="*/ 2096364 w 31867326"/>
              <a:gd name="connsiteY62" fmla="*/ 2476972 h 5220011"/>
              <a:gd name="connsiteX63" fmla="*/ 2345657 w 31867326"/>
              <a:gd name="connsiteY63" fmla="*/ 2479979 h 5220011"/>
              <a:gd name="connsiteX64" fmla="*/ 2480371 w 31867326"/>
              <a:gd name="connsiteY64" fmla="*/ 2628871 h 5220011"/>
              <a:gd name="connsiteX65" fmla="*/ 2674520 w 31867326"/>
              <a:gd name="connsiteY65" fmla="*/ 2576232 h 5220011"/>
              <a:gd name="connsiteX66" fmla="*/ 3007393 w 31867326"/>
              <a:gd name="connsiteY66" fmla="*/ 2544148 h 5220011"/>
              <a:gd name="connsiteX67" fmla="*/ 3316064 w 31867326"/>
              <a:gd name="connsiteY67" fmla="*/ 2554175 h 5220011"/>
              <a:gd name="connsiteX68" fmla="*/ 3380372 w 31867326"/>
              <a:gd name="connsiteY68" fmla="*/ 2407790 h 5220011"/>
              <a:gd name="connsiteX69" fmla="*/ 3510718 w 31867326"/>
              <a:gd name="connsiteY69" fmla="*/ 2314963 h 5220011"/>
              <a:gd name="connsiteX0" fmla="*/ 3510718 w 31876570"/>
              <a:gd name="connsiteY0" fmla="*/ 2314963 h 5220011"/>
              <a:gd name="connsiteX1" fmla="*/ 3834130 w 31876570"/>
              <a:gd name="connsiteY1" fmla="*/ 2124853 h 5220011"/>
              <a:gd name="connsiteX2" fmla="*/ 4068538 w 31876570"/>
              <a:gd name="connsiteY2" fmla="*/ 1879759 h 5220011"/>
              <a:gd name="connsiteX3" fmla="*/ 4447871 w 31876570"/>
              <a:gd name="connsiteY3" fmla="*/ 1929367 h 5220011"/>
              <a:gd name="connsiteX4" fmla="*/ 4932915 w 31876570"/>
              <a:gd name="connsiteY4" fmla="*/ 1735383 h 5220011"/>
              <a:gd name="connsiteX5" fmla="*/ 5055885 w 31876570"/>
              <a:gd name="connsiteY5" fmla="*/ 1744085 h 5220011"/>
              <a:gd name="connsiteX6" fmla="*/ 5262183 w 31876570"/>
              <a:gd name="connsiteY6" fmla="*/ 1452063 h 5220011"/>
              <a:gd name="connsiteX7" fmla="*/ 5527059 w 31876570"/>
              <a:gd name="connsiteY7" fmla="*/ 1877899 h 5220011"/>
              <a:gd name="connsiteX8" fmla="*/ 5685000 w 31876570"/>
              <a:gd name="connsiteY8" fmla="*/ 1313834 h 5220011"/>
              <a:gd name="connsiteX9" fmla="*/ 6111999 w 31876570"/>
              <a:gd name="connsiteY9" fmla="*/ 1040629 h 5220011"/>
              <a:gd name="connsiteX10" fmla="*/ 6234198 w 31876570"/>
              <a:gd name="connsiteY10" fmla="*/ 711668 h 5220011"/>
              <a:gd name="connsiteX11" fmla="*/ 6780318 w 31876570"/>
              <a:gd name="connsiteY11" fmla="*/ 865927 h 5220011"/>
              <a:gd name="connsiteX12" fmla="*/ 6991551 w 31876570"/>
              <a:gd name="connsiteY12" fmla="*/ 646621 h 5220011"/>
              <a:gd name="connsiteX13" fmla="*/ 7181354 w 31876570"/>
              <a:gd name="connsiteY13" fmla="*/ 571815 h 5220011"/>
              <a:gd name="connsiteX14" fmla="*/ 7486502 w 31876570"/>
              <a:gd name="connsiteY14" fmla="*/ 55848 h 5220011"/>
              <a:gd name="connsiteX15" fmla="*/ 7781108 w 31876570"/>
              <a:gd name="connsiteY15" fmla="*/ 168617 h 5220011"/>
              <a:gd name="connsiteX16" fmla="*/ 7901151 w 31876570"/>
              <a:gd name="connsiteY16" fmla="*/ 379293 h 5220011"/>
              <a:gd name="connsiteX17" fmla="*/ 8131660 w 31876570"/>
              <a:gd name="connsiteY17" fmla="*/ 649784 h 5220011"/>
              <a:gd name="connsiteX18" fmla="*/ 8253256 w 31876570"/>
              <a:gd name="connsiteY18" fmla="*/ 1075977 h 5220011"/>
              <a:gd name="connsiteX19" fmla="*/ 8413762 w 31876570"/>
              <a:gd name="connsiteY19" fmla="*/ 1247628 h 5220011"/>
              <a:gd name="connsiteX20" fmla="*/ 8595143 w 31876570"/>
              <a:gd name="connsiteY20" fmla="*/ 1505817 h 5220011"/>
              <a:gd name="connsiteX21" fmla="*/ 8706807 w 31876570"/>
              <a:gd name="connsiteY21" fmla="*/ 1539863 h 5220011"/>
              <a:gd name="connsiteX22" fmla="*/ 8790709 w 31876570"/>
              <a:gd name="connsiteY22" fmla="*/ 1670781 h 5220011"/>
              <a:gd name="connsiteX23" fmla="*/ 8960133 w 31876570"/>
              <a:gd name="connsiteY23" fmla="*/ 1574924 h 5220011"/>
              <a:gd name="connsiteX24" fmla="*/ 9298594 w 31876570"/>
              <a:gd name="connsiteY24" fmla="*/ 1505029 h 5220011"/>
              <a:gd name="connsiteX25" fmla="*/ 9997651 w 31876570"/>
              <a:gd name="connsiteY25" fmla="*/ 1444236 h 5220011"/>
              <a:gd name="connsiteX26" fmla="*/ 10436521 w 31876570"/>
              <a:gd name="connsiteY26" fmla="*/ 1197858 h 5220011"/>
              <a:gd name="connsiteX27" fmla="*/ 11441291 w 31876570"/>
              <a:gd name="connsiteY27" fmla="*/ 1675223 h 5220011"/>
              <a:gd name="connsiteX28" fmla="*/ 12457614 w 31876570"/>
              <a:gd name="connsiteY28" fmla="*/ 1336447 h 5220011"/>
              <a:gd name="connsiteX29" fmla="*/ 13277604 w 31876570"/>
              <a:gd name="connsiteY29" fmla="*/ 1151663 h 5220011"/>
              <a:gd name="connsiteX30" fmla="*/ 14465260 w 31876570"/>
              <a:gd name="connsiteY30" fmla="*/ 757887 h 5220011"/>
              <a:gd name="connsiteX31" fmla="*/ 15825300 w 31876570"/>
              <a:gd name="connsiteY31" fmla="*/ 969448 h 5220011"/>
              <a:gd name="connsiteX32" fmla="*/ 16505313 w 31876570"/>
              <a:gd name="connsiteY32" fmla="*/ 636992 h 5220011"/>
              <a:gd name="connsiteX33" fmla="*/ 17208004 w 31876570"/>
              <a:gd name="connsiteY33" fmla="*/ 516097 h 5220011"/>
              <a:gd name="connsiteX34" fmla="*/ 17752021 w 31876570"/>
              <a:gd name="connsiteY34" fmla="*/ 606768 h 5220011"/>
              <a:gd name="connsiteX35" fmla="*/ 18409374 w 31876570"/>
              <a:gd name="connsiteY35" fmla="*/ 364983 h 5220011"/>
              <a:gd name="connsiteX36" fmla="*/ 18976059 w 31876570"/>
              <a:gd name="connsiteY36" fmla="*/ 455654 h 5220011"/>
              <a:gd name="connsiteX37" fmla="*/ 19565408 w 31876570"/>
              <a:gd name="connsiteY37" fmla="*/ 2303 h 5220011"/>
              <a:gd name="connsiteX38" fmla="*/ 20109428 w 31876570"/>
              <a:gd name="connsiteY38" fmla="*/ 546317 h 5220011"/>
              <a:gd name="connsiteX39" fmla="*/ 20449445 w 31876570"/>
              <a:gd name="connsiteY39" fmla="*/ 999663 h 5220011"/>
              <a:gd name="connsiteX40" fmla="*/ 21152130 w 31876570"/>
              <a:gd name="connsiteY40" fmla="*/ 516106 h 5220011"/>
              <a:gd name="connsiteX41" fmla="*/ 21764146 w 31876570"/>
              <a:gd name="connsiteY41" fmla="*/ 727654 h 5220011"/>
              <a:gd name="connsiteX42" fmla="*/ 22602837 w 31876570"/>
              <a:gd name="connsiteY42" fmla="*/ 1362343 h 5220011"/>
              <a:gd name="connsiteX43" fmla="*/ 22897512 w 31876570"/>
              <a:gd name="connsiteY43" fmla="*/ 757878 h 5220011"/>
              <a:gd name="connsiteX44" fmla="*/ 23645533 w 31876570"/>
              <a:gd name="connsiteY44" fmla="*/ 727659 h 5220011"/>
              <a:gd name="connsiteX45" fmla="*/ 24393556 w 31876570"/>
              <a:gd name="connsiteY45" fmla="*/ 395202 h 5220011"/>
              <a:gd name="connsiteX46" fmla="*/ 25504254 w 31876570"/>
              <a:gd name="connsiteY46" fmla="*/ 1543685 h 5220011"/>
              <a:gd name="connsiteX47" fmla="*/ 26116273 w 31876570"/>
              <a:gd name="connsiteY47" fmla="*/ 1090334 h 5220011"/>
              <a:gd name="connsiteX48" fmla="*/ 26546948 w 31876570"/>
              <a:gd name="connsiteY48" fmla="*/ 878773 h 5220011"/>
              <a:gd name="connsiteX49" fmla="*/ 27204304 w 31876570"/>
              <a:gd name="connsiteY49" fmla="*/ 1664576 h 5220011"/>
              <a:gd name="connsiteX50" fmla="*/ 30431453 w 31876570"/>
              <a:gd name="connsiteY50" fmla="*/ 5214138 h 5220011"/>
              <a:gd name="connsiteX51" fmla="*/ 12049 w 31876570"/>
              <a:gd name="connsiteY51" fmla="*/ 5220013 h 5220011"/>
              <a:gd name="connsiteX52" fmla="*/ 2559 w 31876570"/>
              <a:gd name="connsiteY52" fmla="*/ 3792424 h 5220011"/>
              <a:gd name="connsiteX53" fmla="*/ 202583 w 31876570"/>
              <a:gd name="connsiteY53" fmla="*/ 3525724 h 5220011"/>
              <a:gd name="connsiteX54" fmla="*/ 458567 w 31876570"/>
              <a:gd name="connsiteY54" fmla="*/ 3611450 h 5220011"/>
              <a:gd name="connsiteX55" fmla="*/ 696691 w 31876570"/>
              <a:gd name="connsiteY55" fmla="*/ 3420950 h 5220011"/>
              <a:gd name="connsiteX56" fmla="*/ 896716 w 31876570"/>
              <a:gd name="connsiteY56" fmla="*/ 3287600 h 5220011"/>
              <a:gd name="connsiteX57" fmla="*/ 1039591 w 31876570"/>
              <a:gd name="connsiteY57" fmla="*/ 3011375 h 5220011"/>
              <a:gd name="connsiteX58" fmla="*/ 1411065 w 31876570"/>
              <a:gd name="connsiteY58" fmla="*/ 2878025 h 5220011"/>
              <a:gd name="connsiteX59" fmla="*/ 1685925 w 31876570"/>
              <a:gd name="connsiteY59" fmla="*/ 2811349 h 5220011"/>
              <a:gd name="connsiteX60" fmla="*/ 1856372 w 31876570"/>
              <a:gd name="connsiteY60" fmla="*/ 2588263 h 5220011"/>
              <a:gd name="connsiteX61" fmla="*/ 1976688 w 31876570"/>
              <a:gd name="connsiteY61" fmla="*/ 2632379 h 5220011"/>
              <a:gd name="connsiteX62" fmla="*/ 2096364 w 31876570"/>
              <a:gd name="connsiteY62" fmla="*/ 2476972 h 5220011"/>
              <a:gd name="connsiteX63" fmla="*/ 2345657 w 31876570"/>
              <a:gd name="connsiteY63" fmla="*/ 2479979 h 5220011"/>
              <a:gd name="connsiteX64" fmla="*/ 2480371 w 31876570"/>
              <a:gd name="connsiteY64" fmla="*/ 2628871 h 5220011"/>
              <a:gd name="connsiteX65" fmla="*/ 2674520 w 31876570"/>
              <a:gd name="connsiteY65" fmla="*/ 2576232 h 5220011"/>
              <a:gd name="connsiteX66" fmla="*/ 3007393 w 31876570"/>
              <a:gd name="connsiteY66" fmla="*/ 2544148 h 5220011"/>
              <a:gd name="connsiteX67" fmla="*/ 3316064 w 31876570"/>
              <a:gd name="connsiteY67" fmla="*/ 2554175 h 5220011"/>
              <a:gd name="connsiteX68" fmla="*/ 3380372 w 31876570"/>
              <a:gd name="connsiteY68" fmla="*/ 2407790 h 5220011"/>
              <a:gd name="connsiteX69" fmla="*/ 3510718 w 31876570"/>
              <a:gd name="connsiteY69" fmla="*/ 2314963 h 5220011"/>
              <a:gd name="connsiteX0" fmla="*/ 3510718 w 31876573"/>
              <a:gd name="connsiteY0" fmla="*/ 2314963 h 5220011"/>
              <a:gd name="connsiteX1" fmla="*/ 3834130 w 31876573"/>
              <a:gd name="connsiteY1" fmla="*/ 2124853 h 5220011"/>
              <a:gd name="connsiteX2" fmla="*/ 4068538 w 31876573"/>
              <a:gd name="connsiteY2" fmla="*/ 1879759 h 5220011"/>
              <a:gd name="connsiteX3" fmla="*/ 4447871 w 31876573"/>
              <a:gd name="connsiteY3" fmla="*/ 1929367 h 5220011"/>
              <a:gd name="connsiteX4" fmla="*/ 4932915 w 31876573"/>
              <a:gd name="connsiteY4" fmla="*/ 1735383 h 5220011"/>
              <a:gd name="connsiteX5" fmla="*/ 5055885 w 31876573"/>
              <a:gd name="connsiteY5" fmla="*/ 1744085 h 5220011"/>
              <a:gd name="connsiteX6" fmla="*/ 5262183 w 31876573"/>
              <a:gd name="connsiteY6" fmla="*/ 1452063 h 5220011"/>
              <a:gd name="connsiteX7" fmla="*/ 5527059 w 31876573"/>
              <a:gd name="connsiteY7" fmla="*/ 1877899 h 5220011"/>
              <a:gd name="connsiteX8" fmla="*/ 5685000 w 31876573"/>
              <a:gd name="connsiteY8" fmla="*/ 1313834 h 5220011"/>
              <a:gd name="connsiteX9" fmla="*/ 6111999 w 31876573"/>
              <a:gd name="connsiteY9" fmla="*/ 1040629 h 5220011"/>
              <a:gd name="connsiteX10" fmla="*/ 6234198 w 31876573"/>
              <a:gd name="connsiteY10" fmla="*/ 711668 h 5220011"/>
              <a:gd name="connsiteX11" fmla="*/ 6780318 w 31876573"/>
              <a:gd name="connsiteY11" fmla="*/ 865927 h 5220011"/>
              <a:gd name="connsiteX12" fmla="*/ 6991551 w 31876573"/>
              <a:gd name="connsiteY12" fmla="*/ 646621 h 5220011"/>
              <a:gd name="connsiteX13" fmla="*/ 7181354 w 31876573"/>
              <a:gd name="connsiteY13" fmla="*/ 571815 h 5220011"/>
              <a:gd name="connsiteX14" fmla="*/ 7486502 w 31876573"/>
              <a:gd name="connsiteY14" fmla="*/ 55848 h 5220011"/>
              <a:gd name="connsiteX15" fmla="*/ 7781108 w 31876573"/>
              <a:gd name="connsiteY15" fmla="*/ 168617 h 5220011"/>
              <a:gd name="connsiteX16" fmla="*/ 7901151 w 31876573"/>
              <a:gd name="connsiteY16" fmla="*/ 379293 h 5220011"/>
              <a:gd name="connsiteX17" fmla="*/ 8131660 w 31876573"/>
              <a:gd name="connsiteY17" fmla="*/ 649784 h 5220011"/>
              <a:gd name="connsiteX18" fmla="*/ 8253256 w 31876573"/>
              <a:gd name="connsiteY18" fmla="*/ 1075977 h 5220011"/>
              <a:gd name="connsiteX19" fmla="*/ 8413762 w 31876573"/>
              <a:gd name="connsiteY19" fmla="*/ 1247628 h 5220011"/>
              <a:gd name="connsiteX20" fmla="*/ 8595143 w 31876573"/>
              <a:gd name="connsiteY20" fmla="*/ 1505817 h 5220011"/>
              <a:gd name="connsiteX21" fmla="*/ 8706807 w 31876573"/>
              <a:gd name="connsiteY21" fmla="*/ 1539863 h 5220011"/>
              <a:gd name="connsiteX22" fmla="*/ 8790709 w 31876573"/>
              <a:gd name="connsiteY22" fmla="*/ 1670781 h 5220011"/>
              <a:gd name="connsiteX23" fmla="*/ 8960133 w 31876573"/>
              <a:gd name="connsiteY23" fmla="*/ 1574924 h 5220011"/>
              <a:gd name="connsiteX24" fmla="*/ 9298594 w 31876573"/>
              <a:gd name="connsiteY24" fmla="*/ 1505029 h 5220011"/>
              <a:gd name="connsiteX25" fmla="*/ 9997651 w 31876573"/>
              <a:gd name="connsiteY25" fmla="*/ 1444236 h 5220011"/>
              <a:gd name="connsiteX26" fmla="*/ 10436521 w 31876573"/>
              <a:gd name="connsiteY26" fmla="*/ 1197858 h 5220011"/>
              <a:gd name="connsiteX27" fmla="*/ 11441291 w 31876573"/>
              <a:gd name="connsiteY27" fmla="*/ 1675223 h 5220011"/>
              <a:gd name="connsiteX28" fmla="*/ 12457614 w 31876573"/>
              <a:gd name="connsiteY28" fmla="*/ 1336447 h 5220011"/>
              <a:gd name="connsiteX29" fmla="*/ 13277604 w 31876573"/>
              <a:gd name="connsiteY29" fmla="*/ 1151663 h 5220011"/>
              <a:gd name="connsiteX30" fmla="*/ 14465260 w 31876573"/>
              <a:gd name="connsiteY30" fmla="*/ 757887 h 5220011"/>
              <a:gd name="connsiteX31" fmla="*/ 15825300 w 31876573"/>
              <a:gd name="connsiteY31" fmla="*/ 969448 h 5220011"/>
              <a:gd name="connsiteX32" fmla="*/ 16505313 w 31876573"/>
              <a:gd name="connsiteY32" fmla="*/ 636992 h 5220011"/>
              <a:gd name="connsiteX33" fmla="*/ 17208004 w 31876573"/>
              <a:gd name="connsiteY33" fmla="*/ 516097 h 5220011"/>
              <a:gd name="connsiteX34" fmla="*/ 17752021 w 31876573"/>
              <a:gd name="connsiteY34" fmla="*/ 606768 h 5220011"/>
              <a:gd name="connsiteX35" fmla="*/ 18409374 w 31876573"/>
              <a:gd name="connsiteY35" fmla="*/ 364983 h 5220011"/>
              <a:gd name="connsiteX36" fmla="*/ 18976059 w 31876573"/>
              <a:gd name="connsiteY36" fmla="*/ 455654 h 5220011"/>
              <a:gd name="connsiteX37" fmla="*/ 19565408 w 31876573"/>
              <a:gd name="connsiteY37" fmla="*/ 2303 h 5220011"/>
              <a:gd name="connsiteX38" fmla="*/ 20109428 w 31876573"/>
              <a:gd name="connsiteY38" fmla="*/ 546317 h 5220011"/>
              <a:gd name="connsiteX39" fmla="*/ 20449445 w 31876573"/>
              <a:gd name="connsiteY39" fmla="*/ 999663 h 5220011"/>
              <a:gd name="connsiteX40" fmla="*/ 21152130 w 31876573"/>
              <a:gd name="connsiteY40" fmla="*/ 516106 h 5220011"/>
              <a:gd name="connsiteX41" fmla="*/ 21764146 w 31876573"/>
              <a:gd name="connsiteY41" fmla="*/ 727654 h 5220011"/>
              <a:gd name="connsiteX42" fmla="*/ 22602837 w 31876573"/>
              <a:gd name="connsiteY42" fmla="*/ 1362343 h 5220011"/>
              <a:gd name="connsiteX43" fmla="*/ 22897512 w 31876573"/>
              <a:gd name="connsiteY43" fmla="*/ 757878 h 5220011"/>
              <a:gd name="connsiteX44" fmla="*/ 23645533 w 31876573"/>
              <a:gd name="connsiteY44" fmla="*/ 727659 h 5220011"/>
              <a:gd name="connsiteX45" fmla="*/ 24393556 w 31876573"/>
              <a:gd name="connsiteY45" fmla="*/ 395202 h 5220011"/>
              <a:gd name="connsiteX46" fmla="*/ 25504254 w 31876573"/>
              <a:gd name="connsiteY46" fmla="*/ 1543685 h 5220011"/>
              <a:gd name="connsiteX47" fmla="*/ 26116273 w 31876573"/>
              <a:gd name="connsiteY47" fmla="*/ 1090334 h 5220011"/>
              <a:gd name="connsiteX48" fmla="*/ 26546948 w 31876573"/>
              <a:gd name="connsiteY48" fmla="*/ 878773 h 5220011"/>
              <a:gd name="connsiteX49" fmla="*/ 27204304 w 31876573"/>
              <a:gd name="connsiteY49" fmla="*/ 1664576 h 5220011"/>
              <a:gd name="connsiteX50" fmla="*/ 30431453 w 31876573"/>
              <a:gd name="connsiteY50" fmla="*/ 5214138 h 5220011"/>
              <a:gd name="connsiteX51" fmla="*/ 12049 w 31876573"/>
              <a:gd name="connsiteY51" fmla="*/ 5220013 h 5220011"/>
              <a:gd name="connsiteX52" fmla="*/ 2559 w 31876573"/>
              <a:gd name="connsiteY52" fmla="*/ 3792424 h 5220011"/>
              <a:gd name="connsiteX53" fmla="*/ 202583 w 31876573"/>
              <a:gd name="connsiteY53" fmla="*/ 3525724 h 5220011"/>
              <a:gd name="connsiteX54" fmla="*/ 458567 w 31876573"/>
              <a:gd name="connsiteY54" fmla="*/ 3611450 h 5220011"/>
              <a:gd name="connsiteX55" fmla="*/ 696691 w 31876573"/>
              <a:gd name="connsiteY55" fmla="*/ 3420950 h 5220011"/>
              <a:gd name="connsiteX56" fmla="*/ 896716 w 31876573"/>
              <a:gd name="connsiteY56" fmla="*/ 3287600 h 5220011"/>
              <a:gd name="connsiteX57" fmla="*/ 1039591 w 31876573"/>
              <a:gd name="connsiteY57" fmla="*/ 3011375 h 5220011"/>
              <a:gd name="connsiteX58" fmla="*/ 1411065 w 31876573"/>
              <a:gd name="connsiteY58" fmla="*/ 2878025 h 5220011"/>
              <a:gd name="connsiteX59" fmla="*/ 1685925 w 31876573"/>
              <a:gd name="connsiteY59" fmla="*/ 2811349 h 5220011"/>
              <a:gd name="connsiteX60" fmla="*/ 1856372 w 31876573"/>
              <a:gd name="connsiteY60" fmla="*/ 2588263 h 5220011"/>
              <a:gd name="connsiteX61" fmla="*/ 1976688 w 31876573"/>
              <a:gd name="connsiteY61" fmla="*/ 2632379 h 5220011"/>
              <a:gd name="connsiteX62" fmla="*/ 2096364 w 31876573"/>
              <a:gd name="connsiteY62" fmla="*/ 2476972 h 5220011"/>
              <a:gd name="connsiteX63" fmla="*/ 2345657 w 31876573"/>
              <a:gd name="connsiteY63" fmla="*/ 2479979 h 5220011"/>
              <a:gd name="connsiteX64" fmla="*/ 2480371 w 31876573"/>
              <a:gd name="connsiteY64" fmla="*/ 2628871 h 5220011"/>
              <a:gd name="connsiteX65" fmla="*/ 2674520 w 31876573"/>
              <a:gd name="connsiteY65" fmla="*/ 2576232 h 5220011"/>
              <a:gd name="connsiteX66" fmla="*/ 3007393 w 31876573"/>
              <a:gd name="connsiteY66" fmla="*/ 2544148 h 5220011"/>
              <a:gd name="connsiteX67" fmla="*/ 3316064 w 31876573"/>
              <a:gd name="connsiteY67" fmla="*/ 2554175 h 5220011"/>
              <a:gd name="connsiteX68" fmla="*/ 3380372 w 31876573"/>
              <a:gd name="connsiteY68" fmla="*/ 2407790 h 5220011"/>
              <a:gd name="connsiteX69" fmla="*/ 3510718 w 31876573"/>
              <a:gd name="connsiteY69" fmla="*/ 2314963 h 5220011"/>
              <a:gd name="connsiteX0" fmla="*/ 3510718 w 31879393"/>
              <a:gd name="connsiteY0" fmla="*/ 2314963 h 5220011"/>
              <a:gd name="connsiteX1" fmla="*/ 3834130 w 31879393"/>
              <a:gd name="connsiteY1" fmla="*/ 2124853 h 5220011"/>
              <a:gd name="connsiteX2" fmla="*/ 4068538 w 31879393"/>
              <a:gd name="connsiteY2" fmla="*/ 1879759 h 5220011"/>
              <a:gd name="connsiteX3" fmla="*/ 4447871 w 31879393"/>
              <a:gd name="connsiteY3" fmla="*/ 1929367 h 5220011"/>
              <a:gd name="connsiteX4" fmla="*/ 4932915 w 31879393"/>
              <a:gd name="connsiteY4" fmla="*/ 1735383 h 5220011"/>
              <a:gd name="connsiteX5" fmla="*/ 5055885 w 31879393"/>
              <a:gd name="connsiteY5" fmla="*/ 1744085 h 5220011"/>
              <a:gd name="connsiteX6" fmla="*/ 5262183 w 31879393"/>
              <a:gd name="connsiteY6" fmla="*/ 1452063 h 5220011"/>
              <a:gd name="connsiteX7" fmla="*/ 5527059 w 31879393"/>
              <a:gd name="connsiteY7" fmla="*/ 1877899 h 5220011"/>
              <a:gd name="connsiteX8" fmla="*/ 5685000 w 31879393"/>
              <a:gd name="connsiteY8" fmla="*/ 1313834 h 5220011"/>
              <a:gd name="connsiteX9" fmla="*/ 6111999 w 31879393"/>
              <a:gd name="connsiteY9" fmla="*/ 1040629 h 5220011"/>
              <a:gd name="connsiteX10" fmla="*/ 6234198 w 31879393"/>
              <a:gd name="connsiteY10" fmla="*/ 711668 h 5220011"/>
              <a:gd name="connsiteX11" fmla="*/ 6780318 w 31879393"/>
              <a:gd name="connsiteY11" fmla="*/ 865927 h 5220011"/>
              <a:gd name="connsiteX12" fmla="*/ 6991551 w 31879393"/>
              <a:gd name="connsiteY12" fmla="*/ 646621 h 5220011"/>
              <a:gd name="connsiteX13" fmla="*/ 7181354 w 31879393"/>
              <a:gd name="connsiteY13" fmla="*/ 571815 h 5220011"/>
              <a:gd name="connsiteX14" fmla="*/ 7486502 w 31879393"/>
              <a:gd name="connsiteY14" fmla="*/ 55848 h 5220011"/>
              <a:gd name="connsiteX15" fmla="*/ 7781108 w 31879393"/>
              <a:gd name="connsiteY15" fmla="*/ 168617 h 5220011"/>
              <a:gd name="connsiteX16" fmla="*/ 7901151 w 31879393"/>
              <a:gd name="connsiteY16" fmla="*/ 379293 h 5220011"/>
              <a:gd name="connsiteX17" fmla="*/ 8131660 w 31879393"/>
              <a:gd name="connsiteY17" fmla="*/ 649784 h 5220011"/>
              <a:gd name="connsiteX18" fmla="*/ 8253256 w 31879393"/>
              <a:gd name="connsiteY18" fmla="*/ 1075977 h 5220011"/>
              <a:gd name="connsiteX19" fmla="*/ 8413762 w 31879393"/>
              <a:gd name="connsiteY19" fmla="*/ 1247628 h 5220011"/>
              <a:gd name="connsiteX20" fmla="*/ 8595143 w 31879393"/>
              <a:gd name="connsiteY20" fmla="*/ 1505817 h 5220011"/>
              <a:gd name="connsiteX21" fmla="*/ 8706807 w 31879393"/>
              <a:gd name="connsiteY21" fmla="*/ 1539863 h 5220011"/>
              <a:gd name="connsiteX22" fmla="*/ 8790709 w 31879393"/>
              <a:gd name="connsiteY22" fmla="*/ 1670781 h 5220011"/>
              <a:gd name="connsiteX23" fmla="*/ 8960133 w 31879393"/>
              <a:gd name="connsiteY23" fmla="*/ 1574924 h 5220011"/>
              <a:gd name="connsiteX24" fmla="*/ 9298594 w 31879393"/>
              <a:gd name="connsiteY24" fmla="*/ 1505029 h 5220011"/>
              <a:gd name="connsiteX25" fmla="*/ 9997651 w 31879393"/>
              <a:gd name="connsiteY25" fmla="*/ 1444236 h 5220011"/>
              <a:gd name="connsiteX26" fmla="*/ 10436521 w 31879393"/>
              <a:gd name="connsiteY26" fmla="*/ 1197858 h 5220011"/>
              <a:gd name="connsiteX27" fmla="*/ 11441291 w 31879393"/>
              <a:gd name="connsiteY27" fmla="*/ 1675223 h 5220011"/>
              <a:gd name="connsiteX28" fmla="*/ 12457614 w 31879393"/>
              <a:gd name="connsiteY28" fmla="*/ 1336447 h 5220011"/>
              <a:gd name="connsiteX29" fmla="*/ 13277604 w 31879393"/>
              <a:gd name="connsiteY29" fmla="*/ 1151663 h 5220011"/>
              <a:gd name="connsiteX30" fmla="*/ 14465260 w 31879393"/>
              <a:gd name="connsiteY30" fmla="*/ 757887 h 5220011"/>
              <a:gd name="connsiteX31" fmla="*/ 15825300 w 31879393"/>
              <a:gd name="connsiteY31" fmla="*/ 969448 h 5220011"/>
              <a:gd name="connsiteX32" fmla="*/ 16505313 w 31879393"/>
              <a:gd name="connsiteY32" fmla="*/ 636992 h 5220011"/>
              <a:gd name="connsiteX33" fmla="*/ 17208004 w 31879393"/>
              <a:gd name="connsiteY33" fmla="*/ 516097 h 5220011"/>
              <a:gd name="connsiteX34" fmla="*/ 17752021 w 31879393"/>
              <a:gd name="connsiteY34" fmla="*/ 606768 h 5220011"/>
              <a:gd name="connsiteX35" fmla="*/ 18409374 w 31879393"/>
              <a:gd name="connsiteY35" fmla="*/ 364983 h 5220011"/>
              <a:gd name="connsiteX36" fmla="*/ 18976059 w 31879393"/>
              <a:gd name="connsiteY36" fmla="*/ 455654 h 5220011"/>
              <a:gd name="connsiteX37" fmla="*/ 19565408 w 31879393"/>
              <a:gd name="connsiteY37" fmla="*/ 2303 h 5220011"/>
              <a:gd name="connsiteX38" fmla="*/ 20109428 w 31879393"/>
              <a:gd name="connsiteY38" fmla="*/ 546317 h 5220011"/>
              <a:gd name="connsiteX39" fmla="*/ 20449445 w 31879393"/>
              <a:gd name="connsiteY39" fmla="*/ 999663 h 5220011"/>
              <a:gd name="connsiteX40" fmla="*/ 21152130 w 31879393"/>
              <a:gd name="connsiteY40" fmla="*/ 516106 h 5220011"/>
              <a:gd name="connsiteX41" fmla="*/ 21764146 w 31879393"/>
              <a:gd name="connsiteY41" fmla="*/ 727654 h 5220011"/>
              <a:gd name="connsiteX42" fmla="*/ 22602837 w 31879393"/>
              <a:gd name="connsiteY42" fmla="*/ 1362343 h 5220011"/>
              <a:gd name="connsiteX43" fmla="*/ 22897512 w 31879393"/>
              <a:gd name="connsiteY43" fmla="*/ 757878 h 5220011"/>
              <a:gd name="connsiteX44" fmla="*/ 23645533 w 31879393"/>
              <a:gd name="connsiteY44" fmla="*/ 727659 h 5220011"/>
              <a:gd name="connsiteX45" fmla="*/ 24393556 w 31879393"/>
              <a:gd name="connsiteY45" fmla="*/ 395202 h 5220011"/>
              <a:gd name="connsiteX46" fmla="*/ 25504254 w 31879393"/>
              <a:gd name="connsiteY46" fmla="*/ 1543685 h 5220011"/>
              <a:gd name="connsiteX47" fmla="*/ 26116273 w 31879393"/>
              <a:gd name="connsiteY47" fmla="*/ 1090334 h 5220011"/>
              <a:gd name="connsiteX48" fmla="*/ 26546948 w 31879393"/>
              <a:gd name="connsiteY48" fmla="*/ 878773 h 5220011"/>
              <a:gd name="connsiteX49" fmla="*/ 27204304 w 31879393"/>
              <a:gd name="connsiteY49" fmla="*/ 1664576 h 5220011"/>
              <a:gd name="connsiteX50" fmla="*/ 30431453 w 31879393"/>
              <a:gd name="connsiteY50" fmla="*/ 5214138 h 5220011"/>
              <a:gd name="connsiteX51" fmla="*/ 12049 w 31879393"/>
              <a:gd name="connsiteY51" fmla="*/ 5220013 h 5220011"/>
              <a:gd name="connsiteX52" fmla="*/ 2559 w 31879393"/>
              <a:gd name="connsiteY52" fmla="*/ 3792424 h 5220011"/>
              <a:gd name="connsiteX53" fmla="*/ 202583 w 31879393"/>
              <a:gd name="connsiteY53" fmla="*/ 3525724 h 5220011"/>
              <a:gd name="connsiteX54" fmla="*/ 458567 w 31879393"/>
              <a:gd name="connsiteY54" fmla="*/ 3611450 h 5220011"/>
              <a:gd name="connsiteX55" fmla="*/ 696691 w 31879393"/>
              <a:gd name="connsiteY55" fmla="*/ 3420950 h 5220011"/>
              <a:gd name="connsiteX56" fmla="*/ 896716 w 31879393"/>
              <a:gd name="connsiteY56" fmla="*/ 3287600 h 5220011"/>
              <a:gd name="connsiteX57" fmla="*/ 1039591 w 31879393"/>
              <a:gd name="connsiteY57" fmla="*/ 3011375 h 5220011"/>
              <a:gd name="connsiteX58" fmla="*/ 1411065 w 31879393"/>
              <a:gd name="connsiteY58" fmla="*/ 2878025 h 5220011"/>
              <a:gd name="connsiteX59" fmla="*/ 1685925 w 31879393"/>
              <a:gd name="connsiteY59" fmla="*/ 2811349 h 5220011"/>
              <a:gd name="connsiteX60" fmla="*/ 1856372 w 31879393"/>
              <a:gd name="connsiteY60" fmla="*/ 2588263 h 5220011"/>
              <a:gd name="connsiteX61" fmla="*/ 1976688 w 31879393"/>
              <a:gd name="connsiteY61" fmla="*/ 2632379 h 5220011"/>
              <a:gd name="connsiteX62" fmla="*/ 2096364 w 31879393"/>
              <a:gd name="connsiteY62" fmla="*/ 2476972 h 5220011"/>
              <a:gd name="connsiteX63" fmla="*/ 2345657 w 31879393"/>
              <a:gd name="connsiteY63" fmla="*/ 2479979 h 5220011"/>
              <a:gd name="connsiteX64" fmla="*/ 2480371 w 31879393"/>
              <a:gd name="connsiteY64" fmla="*/ 2628871 h 5220011"/>
              <a:gd name="connsiteX65" fmla="*/ 2674520 w 31879393"/>
              <a:gd name="connsiteY65" fmla="*/ 2576232 h 5220011"/>
              <a:gd name="connsiteX66" fmla="*/ 3007393 w 31879393"/>
              <a:gd name="connsiteY66" fmla="*/ 2544148 h 5220011"/>
              <a:gd name="connsiteX67" fmla="*/ 3316064 w 31879393"/>
              <a:gd name="connsiteY67" fmla="*/ 2554175 h 5220011"/>
              <a:gd name="connsiteX68" fmla="*/ 3380372 w 31879393"/>
              <a:gd name="connsiteY68" fmla="*/ 2407790 h 5220011"/>
              <a:gd name="connsiteX69" fmla="*/ 3510718 w 31879393"/>
              <a:gd name="connsiteY69"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2027251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818325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818325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29919"/>
              <a:gd name="connsiteY0" fmla="*/ 2314963 h 5220011"/>
              <a:gd name="connsiteX1" fmla="*/ 3834130 w 32029919"/>
              <a:gd name="connsiteY1" fmla="*/ 2124853 h 5220011"/>
              <a:gd name="connsiteX2" fmla="*/ 4068538 w 32029919"/>
              <a:gd name="connsiteY2" fmla="*/ 1879759 h 5220011"/>
              <a:gd name="connsiteX3" fmla="*/ 4447871 w 32029919"/>
              <a:gd name="connsiteY3" fmla="*/ 1929367 h 5220011"/>
              <a:gd name="connsiteX4" fmla="*/ 4932915 w 32029919"/>
              <a:gd name="connsiteY4" fmla="*/ 1735383 h 5220011"/>
              <a:gd name="connsiteX5" fmla="*/ 5055885 w 32029919"/>
              <a:gd name="connsiteY5" fmla="*/ 1744085 h 5220011"/>
              <a:gd name="connsiteX6" fmla="*/ 5262183 w 32029919"/>
              <a:gd name="connsiteY6" fmla="*/ 1452063 h 5220011"/>
              <a:gd name="connsiteX7" fmla="*/ 5527059 w 32029919"/>
              <a:gd name="connsiteY7" fmla="*/ 1877899 h 5220011"/>
              <a:gd name="connsiteX8" fmla="*/ 5685000 w 32029919"/>
              <a:gd name="connsiteY8" fmla="*/ 1313834 h 5220011"/>
              <a:gd name="connsiteX9" fmla="*/ 6111999 w 32029919"/>
              <a:gd name="connsiteY9" fmla="*/ 1040629 h 5220011"/>
              <a:gd name="connsiteX10" fmla="*/ 6234198 w 32029919"/>
              <a:gd name="connsiteY10" fmla="*/ 711668 h 5220011"/>
              <a:gd name="connsiteX11" fmla="*/ 6780318 w 32029919"/>
              <a:gd name="connsiteY11" fmla="*/ 865927 h 5220011"/>
              <a:gd name="connsiteX12" fmla="*/ 6991551 w 32029919"/>
              <a:gd name="connsiteY12" fmla="*/ 646621 h 5220011"/>
              <a:gd name="connsiteX13" fmla="*/ 7181354 w 32029919"/>
              <a:gd name="connsiteY13" fmla="*/ 571815 h 5220011"/>
              <a:gd name="connsiteX14" fmla="*/ 7486502 w 32029919"/>
              <a:gd name="connsiteY14" fmla="*/ 55848 h 5220011"/>
              <a:gd name="connsiteX15" fmla="*/ 7781108 w 32029919"/>
              <a:gd name="connsiteY15" fmla="*/ 168617 h 5220011"/>
              <a:gd name="connsiteX16" fmla="*/ 7901151 w 32029919"/>
              <a:gd name="connsiteY16" fmla="*/ 379293 h 5220011"/>
              <a:gd name="connsiteX17" fmla="*/ 8131660 w 32029919"/>
              <a:gd name="connsiteY17" fmla="*/ 649784 h 5220011"/>
              <a:gd name="connsiteX18" fmla="*/ 8253256 w 32029919"/>
              <a:gd name="connsiteY18" fmla="*/ 1075977 h 5220011"/>
              <a:gd name="connsiteX19" fmla="*/ 8413762 w 32029919"/>
              <a:gd name="connsiteY19" fmla="*/ 1247628 h 5220011"/>
              <a:gd name="connsiteX20" fmla="*/ 8595143 w 32029919"/>
              <a:gd name="connsiteY20" fmla="*/ 1505817 h 5220011"/>
              <a:gd name="connsiteX21" fmla="*/ 8706807 w 32029919"/>
              <a:gd name="connsiteY21" fmla="*/ 1539863 h 5220011"/>
              <a:gd name="connsiteX22" fmla="*/ 8790709 w 32029919"/>
              <a:gd name="connsiteY22" fmla="*/ 1670781 h 5220011"/>
              <a:gd name="connsiteX23" fmla="*/ 8960133 w 32029919"/>
              <a:gd name="connsiteY23" fmla="*/ 1574924 h 5220011"/>
              <a:gd name="connsiteX24" fmla="*/ 9298594 w 32029919"/>
              <a:gd name="connsiteY24" fmla="*/ 1505029 h 5220011"/>
              <a:gd name="connsiteX25" fmla="*/ 9997651 w 32029919"/>
              <a:gd name="connsiteY25" fmla="*/ 1444236 h 5220011"/>
              <a:gd name="connsiteX26" fmla="*/ 10436521 w 32029919"/>
              <a:gd name="connsiteY26" fmla="*/ 1197858 h 5220011"/>
              <a:gd name="connsiteX27" fmla="*/ 11441291 w 32029919"/>
              <a:gd name="connsiteY27" fmla="*/ 1675223 h 5220011"/>
              <a:gd name="connsiteX28" fmla="*/ 12457614 w 32029919"/>
              <a:gd name="connsiteY28" fmla="*/ 1336447 h 5220011"/>
              <a:gd name="connsiteX29" fmla="*/ 13277604 w 32029919"/>
              <a:gd name="connsiteY29" fmla="*/ 1151663 h 5220011"/>
              <a:gd name="connsiteX30" fmla="*/ 14465260 w 32029919"/>
              <a:gd name="connsiteY30" fmla="*/ 757887 h 5220011"/>
              <a:gd name="connsiteX31" fmla="*/ 15825300 w 32029919"/>
              <a:gd name="connsiteY31" fmla="*/ 969448 h 5220011"/>
              <a:gd name="connsiteX32" fmla="*/ 16505313 w 32029919"/>
              <a:gd name="connsiteY32" fmla="*/ 636992 h 5220011"/>
              <a:gd name="connsiteX33" fmla="*/ 17208004 w 32029919"/>
              <a:gd name="connsiteY33" fmla="*/ 516097 h 5220011"/>
              <a:gd name="connsiteX34" fmla="*/ 17752021 w 32029919"/>
              <a:gd name="connsiteY34" fmla="*/ 606768 h 5220011"/>
              <a:gd name="connsiteX35" fmla="*/ 18409374 w 32029919"/>
              <a:gd name="connsiteY35" fmla="*/ 364983 h 5220011"/>
              <a:gd name="connsiteX36" fmla="*/ 18976059 w 32029919"/>
              <a:gd name="connsiteY36" fmla="*/ 455654 h 5220011"/>
              <a:gd name="connsiteX37" fmla="*/ 19565408 w 32029919"/>
              <a:gd name="connsiteY37" fmla="*/ 2303 h 5220011"/>
              <a:gd name="connsiteX38" fmla="*/ 20109428 w 32029919"/>
              <a:gd name="connsiteY38" fmla="*/ 546317 h 5220011"/>
              <a:gd name="connsiteX39" fmla="*/ 20449445 w 32029919"/>
              <a:gd name="connsiteY39" fmla="*/ 999663 h 5220011"/>
              <a:gd name="connsiteX40" fmla="*/ 21152130 w 32029919"/>
              <a:gd name="connsiteY40" fmla="*/ 516106 h 5220011"/>
              <a:gd name="connsiteX41" fmla="*/ 21764146 w 32029919"/>
              <a:gd name="connsiteY41" fmla="*/ 727654 h 5220011"/>
              <a:gd name="connsiteX42" fmla="*/ 22602837 w 32029919"/>
              <a:gd name="connsiteY42" fmla="*/ 1362343 h 5220011"/>
              <a:gd name="connsiteX43" fmla="*/ 22897512 w 32029919"/>
              <a:gd name="connsiteY43" fmla="*/ 757878 h 5220011"/>
              <a:gd name="connsiteX44" fmla="*/ 23645533 w 32029919"/>
              <a:gd name="connsiteY44" fmla="*/ 727659 h 5220011"/>
              <a:gd name="connsiteX45" fmla="*/ 24393556 w 32029919"/>
              <a:gd name="connsiteY45" fmla="*/ 395202 h 5220011"/>
              <a:gd name="connsiteX46" fmla="*/ 25504254 w 32029919"/>
              <a:gd name="connsiteY46" fmla="*/ 1543685 h 5220011"/>
              <a:gd name="connsiteX47" fmla="*/ 26116273 w 32029919"/>
              <a:gd name="connsiteY47" fmla="*/ 1090334 h 5220011"/>
              <a:gd name="connsiteX48" fmla="*/ 26546948 w 32029919"/>
              <a:gd name="connsiteY48" fmla="*/ 878773 h 5220011"/>
              <a:gd name="connsiteX49" fmla="*/ 27204304 w 32029919"/>
              <a:gd name="connsiteY49" fmla="*/ 1664576 h 5220011"/>
              <a:gd name="connsiteX50" fmla="*/ 27634977 w 32029919"/>
              <a:gd name="connsiteY50" fmla="*/ 1634352 h 5220011"/>
              <a:gd name="connsiteX51" fmla="*/ 30431453 w 32029919"/>
              <a:gd name="connsiteY51" fmla="*/ 5214138 h 5220011"/>
              <a:gd name="connsiteX52" fmla="*/ 12049 w 32029919"/>
              <a:gd name="connsiteY52" fmla="*/ 5220013 h 5220011"/>
              <a:gd name="connsiteX53" fmla="*/ 2559 w 32029919"/>
              <a:gd name="connsiteY53" fmla="*/ 3792424 h 5220011"/>
              <a:gd name="connsiteX54" fmla="*/ 202583 w 32029919"/>
              <a:gd name="connsiteY54" fmla="*/ 3525724 h 5220011"/>
              <a:gd name="connsiteX55" fmla="*/ 458567 w 32029919"/>
              <a:gd name="connsiteY55" fmla="*/ 3611450 h 5220011"/>
              <a:gd name="connsiteX56" fmla="*/ 696691 w 32029919"/>
              <a:gd name="connsiteY56" fmla="*/ 3420950 h 5220011"/>
              <a:gd name="connsiteX57" fmla="*/ 896716 w 32029919"/>
              <a:gd name="connsiteY57" fmla="*/ 3287600 h 5220011"/>
              <a:gd name="connsiteX58" fmla="*/ 1039591 w 32029919"/>
              <a:gd name="connsiteY58" fmla="*/ 3011375 h 5220011"/>
              <a:gd name="connsiteX59" fmla="*/ 1411065 w 32029919"/>
              <a:gd name="connsiteY59" fmla="*/ 2878025 h 5220011"/>
              <a:gd name="connsiteX60" fmla="*/ 1685925 w 32029919"/>
              <a:gd name="connsiteY60" fmla="*/ 2811349 h 5220011"/>
              <a:gd name="connsiteX61" fmla="*/ 1856372 w 32029919"/>
              <a:gd name="connsiteY61" fmla="*/ 2588263 h 5220011"/>
              <a:gd name="connsiteX62" fmla="*/ 1976688 w 32029919"/>
              <a:gd name="connsiteY62" fmla="*/ 2632379 h 5220011"/>
              <a:gd name="connsiteX63" fmla="*/ 2096364 w 32029919"/>
              <a:gd name="connsiteY63" fmla="*/ 2476972 h 5220011"/>
              <a:gd name="connsiteX64" fmla="*/ 2345657 w 32029919"/>
              <a:gd name="connsiteY64" fmla="*/ 2479979 h 5220011"/>
              <a:gd name="connsiteX65" fmla="*/ 2480371 w 32029919"/>
              <a:gd name="connsiteY65" fmla="*/ 2628871 h 5220011"/>
              <a:gd name="connsiteX66" fmla="*/ 2674520 w 32029919"/>
              <a:gd name="connsiteY66" fmla="*/ 2576232 h 5220011"/>
              <a:gd name="connsiteX67" fmla="*/ 3007393 w 32029919"/>
              <a:gd name="connsiteY67" fmla="*/ 2544148 h 5220011"/>
              <a:gd name="connsiteX68" fmla="*/ 3316064 w 32029919"/>
              <a:gd name="connsiteY68" fmla="*/ 2554175 h 5220011"/>
              <a:gd name="connsiteX69" fmla="*/ 3380372 w 32029919"/>
              <a:gd name="connsiteY69" fmla="*/ 2407790 h 5220011"/>
              <a:gd name="connsiteX70" fmla="*/ 3510718 w 32029919"/>
              <a:gd name="connsiteY70" fmla="*/ 2314963 h 5220011"/>
              <a:gd name="connsiteX0" fmla="*/ 3510718 w 32208272"/>
              <a:gd name="connsiteY0" fmla="*/ 2314963 h 5220011"/>
              <a:gd name="connsiteX1" fmla="*/ 3834130 w 32208272"/>
              <a:gd name="connsiteY1" fmla="*/ 2124853 h 5220011"/>
              <a:gd name="connsiteX2" fmla="*/ 4068538 w 32208272"/>
              <a:gd name="connsiteY2" fmla="*/ 1879759 h 5220011"/>
              <a:gd name="connsiteX3" fmla="*/ 4447871 w 32208272"/>
              <a:gd name="connsiteY3" fmla="*/ 1929367 h 5220011"/>
              <a:gd name="connsiteX4" fmla="*/ 4932915 w 32208272"/>
              <a:gd name="connsiteY4" fmla="*/ 1735383 h 5220011"/>
              <a:gd name="connsiteX5" fmla="*/ 5055885 w 32208272"/>
              <a:gd name="connsiteY5" fmla="*/ 1744085 h 5220011"/>
              <a:gd name="connsiteX6" fmla="*/ 5262183 w 32208272"/>
              <a:gd name="connsiteY6" fmla="*/ 1452063 h 5220011"/>
              <a:gd name="connsiteX7" fmla="*/ 5527059 w 32208272"/>
              <a:gd name="connsiteY7" fmla="*/ 1877899 h 5220011"/>
              <a:gd name="connsiteX8" fmla="*/ 5685000 w 32208272"/>
              <a:gd name="connsiteY8" fmla="*/ 1313834 h 5220011"/>
              <a:gd name="connsiteX9" fmla="*/ 6111999 w 32208272"/>
              <a:gd name="connsiteY9" fmla="*/ 1040629 h 5220011"/>
              <a:gd name="connsiteX10" fmla="*/ 6234198 w 32208272"/>
              <a:gd name="connsiteY10" fmla="*/ 711668 h 5220011"/>
              <a:gd name="connsiteX11" fmla="*/ 6780318 w 32208272"/>
              <a:gd name="connsiteY11" fmla="*/ 865927 h 5220011"/>
              <a:gd name="connsiteX12" fmla="*/ 6991551 w 32208272"/>
              <a:gd name="connsiteY12" fmla="*/ 646621 h 5220011"/>
              <a:gd name="connsiteX13" fmla="*/ 7181354 w 32208272"/>
              <a:gd name="connsiteY13" fmla="*/ 571815 h 5220011"/>
              <a:gd name="connsiteX14" fmla="*/ 7486502 w 32208272"/>
              <a:gd name="connsiteY14" fmla="*/ 55848 h 5220011"/>
              <a:gd name="connsiteX15" fmla="*/ 7781108 w 32208272"/>
              <a:gd name="connsiteY15" fmla="*/ 168617 h 5220011"/>
              <a:gd name="connsiteX16" fmla="*/ 7901151 w 32208272"/>
              <a:gd name="connsiteY16" fmla="*/ 379293 h 5220011"/>
              <a:gd name="connsiteX17" fmla="*/ 8131660 w 32208272"/>
              <a:gd name="connsiteY17" fmla="*/ 649784 h 5220011"/>
              <a:gd name="connsiteX18" fmla="*/ 8253256 w 32208272"/>
              <a:gd name="connsiteY18" fmla="*/ 1075977 h 5220011"/>
              <a:gd name="connsiteX19" fmla="*/ 8413762 w 32208272"/>
              <a:gd name="connsiteY19" fmla="*/ 1247628 h 5220011"/>
              <a:gd name="connsiteX20" fmla="*/ 8595143 w 32208272"/>
              <a:gd name="connsiteY20" fmla="*/ 1505817 h 5220011"/>
              <a:gd name="connsiteX21" fmla="*/ 8706807 w 32208272"/>
              <a:gd name="connsiteY21" fmla="*/ 1539863 h 5220011"/>
              <a:gd name="connsiteX22" fmla="*/ 8790709 w 32208272"/>
              <a:gd name="connsiteY22" fmla="*/ 1670781 h 5220011"/>
              <a:gd name="connsiteX23" fmla="*/ 8960133 w 32208272"/>
              <a:gd name="connsiteY23" fmla="*/ 1574924 h 5220011"/>
              <a:gd name="connsiteX24" fmla="*/ 9298594 w 32208272"/>
              <a:gd name="connsiteY24" fmla="*/ 1505029 h 5220011"/>
              <a:gd name="connsiteX25" fmla="*/ 9997651 w 32208272"/>
              <a:gd name="connsiteY25" fmla="*/ 1444236 h 5220011"/>
              <a:gd name="connsiteX26" fmla="*/ 10436521 w 32208272"/>
              <a:gd name="connsiteY26" fmla="*/ 1197858 h 5220011"/>
              <a:gd name="connsiteX27" fmla="*/ 11441291 w 32208272"/>
              <a:gd name="connsiteY27" fmla="*/ 1675223 h 5220011"/>
              <a:gd name="connsiteX28" fmla="*/ 12457614 w 32208272"/>
              <a:gd name="connsiteY28" fmla="*/ 1336447 h 5220011"/>
              <a:gd name="connsiteX29" fmla="*/ 13277604 w 32208272"/>
              <a:gd name="connsiteY29" fmla="*/ 1151663 h 5220011"/>
              <a:gd name="connsiteX30" fmla="*/ 14465260 w 32208272"/>
              <a:gd name="connsiteY30" fmla="*/ 757887 h 5220011"/>
              <a:gd name="connsiteX31" fmla="*/ 15825300 w 32208272"/>
              <a:gd name="connsiteY31" fmla="*/ 969448 h 5220011"/>
              <a:gd name="connsiteX32" fmla="*/ 16505313 w 32208272"/>
              <a:gd name="connsiteY32" fmla="*/ 636992 h 5220011"/>
              <a:gd name="connsiteX33" fmla="*/ 17208004 w 32208272"/>
              <a:gd name="connsiteY33" fmla="*/ 516097 h 5220011"/>
              <a:gd name="connsiteX34" fmla="*/ 17752021 w 32208272"/>
              <a:gd name="connsiteY34" fmla="*/ 606768 h 5220011"/>
              <a:gd name="connsiteX35" fmla="*/ 18409374 w 32208272"/>
              <a:gd name="connsiteY35" fmla="*/ 364983 h 5220011"/>
              <a:gd name="connsiteX36" fmla="*/ 18976059 w 32208272"/>
              <a:gd name="connsiteY36" fmla="*/ 455654 h 5220011"/>
              <a:gd name="connsiteX37" fmla="*/ 19565408 w 32208272"/>
              <a:gd name="connsiteY37" fmla="*/ 2303 h 5220011"/>
              <a:gd name="connsiteX38" fmla="*/ 20109428 w 32208272"/>
              <a:gd name="connsiteY38" fmla="*/ 546317 h 5220011"/>
              <a:gd name="connsiteX39" fmla="*/ 20449445 w 32208272"/>
              <a:gd name="connsiteY39" fmla="*/ 999663 h 5220011"/>
              <a:gd name="connsiteX40" fmla="*/ 21152130 w 32208272"/>
              <a:gd name="connsiteY40" fmla="*/ 516106 h 5220011"/>
              <a:gd name="connsiteX41" fmla="*/ 21764146 w 32208272"/>
              <a:gd name="connsiteY41" fmla="*/ 727654 h 5220011"/>
              <a:gd name="connsiteX42" fmla="*/ 22602837 w 32208272"/>
              <a:gd name="connsiteY42" fmla="*/ 1362343 h 5220011"/>
              <a:gd name="connsiteX43" fmla="*/ 22897512 w 32208272"/>
              <a:gd name="connsiteY43" fmla="*/ 757878 h 5220011"/>
              <a:gd name="connsiteX44" fmla="*/ 23645533 w 32208272"/>
              <a:gd name="connsiteY44" fmla="*/ 727659 h 5220011"/>
              <a:gd name="connsiteX45" fmla="*/ 24393556 w 32208272"/>
              <a:gd name="connsiteY45" fmla="*/ 395202 h 5220011"/>
              <a:gd name="connsiteX46" fmla="*/ 25504254 w 32208272"/>
              <a:gd name="connsiteY46" fmla="*/ 1543685 h 5220011"/>
              <a:gd name="connsiteX47" fmla="*/ 26116273 w 32208272"/>
              <a:gd name="connsiteY47" fmla="*/ 1090334 h 5220011"/>
              <a:gd name="connsiteX48" fmla="*/ 26546948 w 32208272"/>
              <a:gd name="connsiteY48" fmla="*/ 878773 h 5220011"/>
              <a:gd name="connsiteX49" fmla="*/ 27204304 w 32208272"/>
              <a:gd name="connsiteY49" fmla="*/ 1664576 h 5220011"/>
              <a:gd name="connsiteX50" fmla="*/ 27634977 w 32208272"/>
              <a:gd name="connsiteY50" fmla="*/ 1634352 h 5220011"/>
              <a:gd name="connsiteX51" fmla="*/ 28496336 w 32208272"/>
              <a:gd name="connsiteY51" fmla="*/ 2178370 h 5220011"/>
              <a:gd name="connsiteX52" fmla="*/ 30431453 w 32208272"/>
              <a:gd name="connsiteY52" fmla="*/ 5214138 h 5220011"/>
              <a:gd name="connsiteX53" fmla="*/ 12049 w 32208272"/>
              <a:gd name="connsiteY53" fmla="*/ 5220013 h 5220011"/>
              <a:gd name="connsiteX54" fmla="*/ 2559 w 32208272"/>
              <a:gd name="connsiteY54" fmla="*/ 3792424 h 5220011"/>
              <a:gd name="connsiteX55" fmla="*/ 202583 w 32208272"/>
              <a:gd name="connsiteY55" fmla="*/ 3525724 h 5220011"/>
              <a:gd name="connsiteX56" fmla="*/ 458567 w 32208272"/>
              <a:gd name="connsiteY56" fmla="*/ 3611450 h 5220011"/>
              <a:gd name="connsiteX57" fmla="*/ 696691 w 32208272"/>
              <a:gd name="connsiteY57" fmla="*/ 3420950 h 5220011"/>
              <a:gd name="connsiteX58" fmla="*/ 896716 w 32208272"/>
              <a:gd name="connsiteY58" fmla="*/ 3287600 h 5220011"/>
              <a:gd name="connsiteX59" fmla="*/ 1039591 w 32208272"/>
              <a:gd name="connsiteY59" fmla="*/ 3011375 h 5220011"/>
              <a:gd name="connsiteX60" fmla="*/ 1411065 w 32208272"/>
              <a:gd name="connsiteY60" fmla="*/ 2878025 h 5220011"/>
              <a:gd name="connsiteX61" fmla="*/ 1685925 w 32208272"/>
              <a:gd name="connsiteY61" fmla="*/ 2811349 h 5220011"/>
              <a:gd name="connsiteX62" fmla="*/ 1856372 w 32208272"/>
              <a:gd name="connsiteY62" fmla="*/ 2588263 h 5220011"/>
              <a:gd name="connsiteX63" fmla="*/ 1976688 w 32208272"/>
              <a:gd name="connsiteY63" fmla="*/ 2632379 h 5220011"/>
              <a:gd name="connsiteX64" fmla="*/ 2096364 w 32208272"/>
              <a:gd name="connsiteY64" fmla="*/ 2476972 h 5220011"/>
              <a:gd name="connsiteX65" fmla="*/ 2345657 w 32208272"/>
              <a:gd name="connsiteY65" fmla="*/ 2479979 h 5220011"/>
              <a:gd name="connsiteX66" fmla="*/ 2480371 w 32208272"/>
              <a:gd name="connsiteY66" fmla="*/ 2628871 h 5220011"/>
              <a:gd name="connsiteX67" fmla="*/ 2674520 w 32208272"/>
              <a:gd name="connsiteY67" fmla="*/ 2576232 h 5220011"/>
              <a:gd name="connsiteX68" fmla="*/ 3007393 w 32208272"/>
              <a:gd name="connsiteY68" fmla="*/ 2544148 h 5220011"/>
              <a:gd name="connsiteX69" fmla="*/ 3316064 w 32208272"/>
              <a:gd name="connsiteY69" fmla="*/ 2554175 h 5220011"/>
              <a:gd name="connsiteX70" fmla="*/ 3380372 w 32208272"/>
              <a:gd name="connsiteY70" fmla="*/ 2407790 h 5220011"/>
              <a:gd name="connsiteX71" fmla="*/ 3510718 w 32208272"/>
              <a:gd name="connsiteY71" fmla="*/ 2314963 h 5220011"/>
              <a:gd name="connsiteX0" fmla="*/ 3510718 w 32187707"/>
              <a:gd name="connsiteY0" fmla="*/ 2314963 h 5220011"/>
              <a:gd name="connsiteX1" fmla="*/ 3834130 w 32187707"/>
              <a:gd name="connsiteY1" fmla="*/ 2124853 h 5220011"/>
              <a:gd name="connsiteX2" fmla="*/ 4068538 w 32187707"/>
              <a:gd name="connsiteY2" fmla="*/ 1879759 h 5220011"/>
              <a:gd name="connsiteX3" fmla="*/ 4447871 w 32187707"/>
              <a:gd name="connsiteY3" fmla="*/ 1929367 h 5220011"/>
              <a:gd name="connsiteX4" fmla="*/ 4932915 w 32187707"/>
              <a:gd name="connsiteY4" fmla="*/ 1735383 h 5220011"/>
              <a:gd name="connsiteX5" fmla="*/ 5055885 w 32187707"/>
              <a:gd name="connsiteY5" fmla="*/ 1744085 h 5220011"/>
              <a:gd name="connsiteX6" fmla="*/ 5262183 w 32187707"/>
              <a:gd name="connsiteY6" fmla="*/ 1452063 h 5220011"/>
              <a:gd name="connsiteX7" fmla="*/ 5527059 w 32187707"/>
              <a:gd name="connsiteY7" fmla="*/ 1877899 h 5220011"/>
              <a:gd name="connsiteX8" fmla="*/ 5685000 w 32187707"/>
              <a:gd name="connsiteY8" fmla="*/ 1313834 h 5220011"/>
              <a:gd name="connsiteX9" fmla="*/ 6111999 w 32187707"/>
              <a:gd name="connsiteY9" fmla="*/ 1040629 h 5220011"/>
              <a:gd name="connsiteX10" fmla="*/ 6234198 w 32187707"/>
              <a:gd name="connsiteY10" fmla="*/ 711668 h 5220011"/>
              <a:gd name="connsiteX11" fmla="*/ 6780318 w 32187707"/>
              <a:gd name="connsiteY11" fmla="*/ 865927 h 5220011"/>
              <a:gd name="connsiteX12" fmla="*/ 6991551 w 32187707"/>
              <a:gd name="connsiteY12" fmla="*/ 646621 h 5220011"/>
              <a:gd name="connsiteX13" fmla="*/ 7181354 w 32187707"/>
              <a:gd name="connsiteY13" fmla="*/ 571815 h 5220011"/>
              <a:gd name="connsiteX14" fmla="*/ 7486502 w 32187707"/>
              <a:gd name="connsiteY14" fmla="*/ 55848 h 5220011"/>
              <a:gd name="connsiteX15" fmla="*/ 7781108 w 32187707"/>
              <a:gd name="connsiteY15" fmla="*/ 168617 h 5220011"/>
              <a:gd name="connsiteX16" fmla="*/ 7901151 w 32187707"/>
              <a:gd name="connsiteY16" fmla="*/ 379293 h 5220011"/>
              <a:gd name="connsiteX17" fmla="*/ 8131660 w 32187707"/>
              <a:gd name="connsiteY17" fmla="*/ 649784 h 5220011"/>
              <a:gd name="connsiteX18" fmla="*/ 8253256 w 32187707"/>
              <a:gd name="connsiteY18" fmla="*/ 1075977 h 5220011"/>
              <a:gd name="connsiteX19" fmla="*/ 8413762 w 32187707"/>
              <a:gd name="connsiteY19" fmla="*/ 1247628 h 5220011"/>
              <a:gd name="connsiteX20" fmla="*/ 8595143 w 32187707"/>
              <a:gd name="connsiteY20" fmla="*/ 1505817 h 5220011"/>
              <a:gd name="connsiteX21" fmla="*/ 8706807 w 32187707"/>
              <a:gd name="connsiteY21" fmla="*/ 1539863 h 5220011"/>
              <a:gd name="connsiteX22" fmla="*/ 8790709 w 32187707"/>
              <a:gd name="connsiteY22" fmla="*/ 1670781 h 5220011"/>
              <a:gd name="connsiteX23" fmla="*/ 8960133 w 32187707"/>
              <a:gd name="connsiteY23" fmla="*/ 1574924 h 5220011"/>
              <a:gd name="connsiteX24" fmla="*/ 9298594 w 32187707"/>
              <a:gd name="connsiteY24" fmla="*/ 1505029 h 5220011"/>
              <a:gd name="connsiteX25" fmla="*/ 9997651 w 32187707"/>
              <a:gd name="connsiteY25" fmla="*/ 1444236 h 5220011"/>
              <a:gd name="connsiteX26" fmla="*/ 10436521 w 32187707"/>
              <a:gd name="connsiteY26" fmla="*/ 1197858 h 5220011"/>
              <a:gd name="connsiteX27" fmla="*/ 11441291 w 32187707"/>
              <a:gd name="connsiteY27" fmla="*/ 1675223 h 5220011"/>
              <a:gd name="connsiteX28" fmla="*/ 12457614 w 32187707"/>
              <a:gd name="connsiteY28" fmla="*/ 1336447 h 5220011"/>
              <a:gd name="connsiteX29" fmla="*/ 13277604 w 32187707"/>
              <a:gd name="connsiteY29" fmla="*/ 1151663 h 5220011"/>
              <a:gd name="connsiteX30" fmla="*/ 14465260 w 32187707"/>
              <a:gd name="connsiteY30" fmla="*/ 757887 h 5220011"/>
              <a:gd name="connsiteX31" fmla="*/ 15825300 w 32187707"/>
              <a:gd name="connsiteY31" fmla="*/ 969448 h 5220011"/>
              <a:gd name="connsiteX32" fmla="*/ 16505313 w 32187707"/>
              <a:gd name="connsiteY32" fmla="*/ 636992 h 5220011"/>
              <a:gd name="connsiteX33" fmla="*/ 17208004 w 32187707"/>
              <a:gd name="connsiteY33" fmla="*/ 516097 h 5220011"/>
              <a:gd name="connsiteX34" fmla="*/ 17752021 w 32187707"/>
              <a:gd name="connsiteY34" fmla="*/ 606768 h 5220011"/>
              <a:gd name="connsiteX35" fmla="*/ 18409374 w 32187707"/>
              <a:gd name="connsiteY35" fmla="*/ 364983 h 5220011"/>
              <a:gd name="connsiteX36" fmla="*/ 18976059 w 32187707"/>
              <a:gd name="connsiteY36" fmla="*/ 455654 h 5220011"/>
              <a:gd name="connsiteX37" fmla="*/ 19565408 w 32187707"/>
              <a:gd name="connsiteY37" fmla="*/ 2303 h 5220011"/>
              <a:gd name="connsiteX38" fmla="*/ 20109428 w 32187707"/>
              <a:gd name="connsiteY38" fmla="*/ 546317 h 5220011"/>
              <a:gd name="connsiteX39" fmla="*/ 20449445 w 32187707"/>
              <a:gd name="connsiteY39" fmla="*/ 999663 h 5220011"/>
              <a:gd name="connsiteX40" fmla="*/ 21152130 w 32187707"/>
              <a:gd name="connsiteY40" fmla="*/ 516106 h 5220011"/>
              <a:gd name="connsiteX41" fmla="*/ 21764146 w 32187707"/>
              <a:gd name="connsiteY41" fmla="*/ 727654 h 5220011"/>
              <a:gd name="connsiteX42" fmla="*/ 22602837 w 32187707"/>
              <a:gd name="connsiteY42" fmla="*/ 1362343 h 5220011"/>
              <a:gd name="connsiteX43" fmla="*/ 22897512 w 32187707"/>
              <a:gd name="connsiteY43" fmla="*/ 757878 h 5220011"/>
              <a:gd name="connsiteX44" fmla="*/ 23645533 w 32187707"/>
              <a:gd name="connsiteY44" fmla="*/ 727659 h 5220011"/>
              <a:gd name="connsiteX45" fmla="*/ 24393556 w 32187707"/>
              <a:gd name="connsiteY45" fmla="*/ 395202 h 5220011"/>
              <a:gd name="connsiteX46" fmla="*/ 25504254 w 32187707"/>
              <a:gd name="connsiteY46" fmla="*/ 1543685 h 5220011"/>
              <a:gd name="connsiteX47" fmla="*/ 26116273 w 32187707"/>
              <a:gd name="connsiteY47" fmla="*/ 1090334 h 5220011"/>
              <a:gd name="connsiteX48" fmla="*/ 26546948 w 32187707"/>
              <a:gd name="connsiteY48" fmla="*/ 878773 h 5220011"/>
              <a:gd name="connsiteX49" fmla="*/ 27204304 w 32187707"/>
              <a:gd name="connsiteY49" fmla="*/ 1664576 h 5220011"/>
              <a:gd name="connsiteX50" fmla="*/ 27634977 w 32187707"/>
              <a:gd name="connsiteY50" fmla="*/ 1634352 h 5220011"/>
              <a:gd name="connsiteX51" fmla="*/ 28383001 w 32187707"/>
              <a:gd name="connsiteY51" fmla="*/ 1271672 h 5220011"/>
              <a:gd name="connsiteX52" fmla="*/ 30431453 w 32187707"/>
              <a:gd name="connsiteY52" fmla="*/ 5214138 h 5220011"/>
              <a:gd name="connsiteX53" fmla="*/ 12049 w 32187707"/>
              <a:gd name="connsiteY53" fmla="*/ 5220013 h 5220011"/>
              <a:gd name="connsiteX54" fmla="*/ 2559 w 32187707"/>
              <a:gd name="connsiteY54" fmla="*/ 3792424 h 5220011"/>
              <a:gd name="connsiteX55" fmla="*/ 202583 w 32187707"/>
              <a:gd name="connsiteY55" fmla="*/ 3525724 h 5220011"/>
              <a:gd name="connsiteX56" fmla="*/ 458567 w 32187707"/>
              <a:gd name="connsiteY56" fmla="*/ 3611450 h 5220011"/>
              <a:gd name="connsiteX57" fmla="*/ 696691 w 32187707"/>
              <a:gd name="connsiteY57" fmla="*/ 3420950 h 5220011"/>
              <a:gd name="connsiteX58" fmla="*/ 896716 w 32187707"/>
              <a:gd name="connsiteY58" fmla="*/ 3287600 h 5220011"/>
              <a:gd name="connsiteX59" fmla="*/ 1039591 w 32187707"/>
              <a:gd name="connsiteY59" fmla="*/ 3011375 h 5220011"/>
              <a:gd name="connsiteX60" fmla="*/ 1411065 w 32187707"/>
              <a:gd name="connsiteY60" fmla="*/ 2878025 h 5220011"/>
              <a:gd name="connsiteX61" fmla="*/ 1685925 w 32187707"/>
              <a:gd name="connsiteY61" fmla="*/ 2811349 h 5220011"/>
              <a:gd name="connsiteX62" fmla="*/ 1856372 w 32187707"/>
              <a:gd name="connsiteY62" fmla="*/ 2588263 h 5220011"/>
              <a:gd name="connsiteX63" fmla="*/ 1976688 w 32187707"/>
              <a:gd name="connsiteY63" fmla="*/ 2632379 h 5220011"/>
              <a:gd name="connsiteX64" fmla="*/ 2096364 w 32187707"/>
              <a:gd name="connsiteY64" fmla="*/ 2476972 h 5220011"/>
              <a:gd name="connsiteX65" fmla="*/ 2345657 w 32187707"/>
              <a:gd name="connsiteY65" fmla="*/ 2479979 h 5220011"/>
              <a:gd name="connsiteX66" fmla="*/ 2480371 w 32187707"/>
              <a:gd name="connsiteY66" fmla="*/ 2628871 h 5220011"/>
              <a:gd name="connsiteX67" fmla="*/ 2674520 w 32187707"/>
              <a:gd name="connsiteY67" fmla="*/ 2576232 h 5220011"/>
              <a:gd name="connsiteX68" fmla="*/ 3007393 w 32187707"/>
              <a:gd name="connsiteY68" fmla="*/ 2544148 h 5220011"/>
              <a:gd name="connsiteX69" fmla="*/ 3316064 w 32187707"/>
              <a:gd name="connsiteY69" fmla="*/ 2554175 h 5220011"/>
              <a:gd name="connsiteX70" fmla="*/ 3380372 w 32187707"/>
              <a:gd name="connsiteY70" fmla="*/ 2407790 h 5220011"/>
              <a:gd name="connsiteX71" fmla="*/ 3510718 w 32187707"/>
              <a:gd name="connsiteY71" fmla="*/ 2314963 h 5220011"/>
              <a:gd name="connsiteX0" fmla="*/ 3510718 w 32187707"/>
              <a:gd name="connsiteY0" fmla="*/ 2314963 h 5220011"/>
              <a:gd name="connsiteX1" fmla="*/ 3834130 w 32187707"/>
              <a:gd name="connsiteY1" fmla="*/ 2124853 h 5220011"/>
              <a:gd name="connsiteX2" fmla="*/ 4068538 w 32187707"/>
              <a:gd name="connsiteY2" fmla="*/ 1879759 h 5220011"/>
              <a:gd name="connsiteX3" fmla="*/ 4447871 w 32187707"/>
              <a:gd name="connsiteY3" fmla="*/ 1929367 h 5220011"/>
              <a:gd name="connsiteX4" fmla="*/ 4932915 w 32187707"/>
              <a:gd name="connsiteY4" fmla="*/ 1735383 h 5220011"/>
              <a:gd name="connsiteX5" fmla="*/ 5055885 w 32187707"/>
              <a:gd name="connsiteY5" fmla="*/ 1744085 h 5220011"/>
              <a:gd name="connsiteX6" fmla="*/ 5262183 w 32187707"/>
              <a:gd name="connsiteY6" fmla="*/ 1452063 h 5220011"/>
              <a:gd name="connsiteX7" fmla="*/ 5527059 w 32187707"/>
              <a:gd name="connsiteY7" fmla="*/ 1877899 h 5220011"/>
              <a:gd name="connsiteX8" fmla="*/ 5685000 w 32187707"/>
              <a:gd name="connsiteY8" fmla="*/ 1313834 h 5220011"/>
              <a:gd name="connsiteX9" fmla="*/ 6111999 w 32187707"/>
              <a:gd name="connsiteY9" fmla="*/ 1040629 h 5220011"/>
              <a:gd name="connsiteX10" fmla="*/ 6234198 w 32187707"/>
              <a:gd name="connsiteY10" fmla="*/ 711668 h 5220011"/>
              <a:gd name="connsiteX11" fmla="*/ 6780318 w 32187707"/>
              <a:gd name="connsiteY11" fmla="*/ 865927 h 5220011"/>
              <a:gd name="connsiteX12" fmla="*/ 6991551 w 32187707"/>
              <a:gd name="connsiteY12" fmla="*/ 646621 h 5220011"/>
              <a:gd name="connsiteX13" fmla="*/ 7181354 w 32187707"/>
              <a:gd name="connsiteY13" fmla="*/ 571815 h 5220011"/>
              <a:gd name="connsiteX14" fmla="*/ 7486502 w 32187707"/>
              <a:gd name="connsiteY14" fmla="*/ 55848 h 5220011"/>
              <a:gd name="connsiteX15" fmla="*/ 7781108 w 32187707"/>
              <a:gd name="connsiteY15" fmla="*/ 168617 h 5220011"/>
              <a:gd name="connsiteX16" fmla="*/ 7901151 w 32187707"/>
              <a:gd name="connsiteY16" fmla="*/ 379293 h 5220011"/>
              <a:gd name="connsiteX17" fmla="*/ 8131660 w 32187707"/>
              <a:gd name="connsiteY17" fmla="*/ 649784 h 5220011"/>
              <a:gd name="connsiteX18" fmla="*/ 8253256 w 32187707"/>
              <a:gd name="connsiteY18" fmla="*/ 1075977 h 5220011"/>
              <a:gd name="connsiteX19" fmla="*/ 8413762 w 32187707"/>
              <a:gd name="connsiteY19" fmla="*/ 1247628 h 5220011"/>
              <a:gd name="connsiteX20" fmla="*/ 8595143 w 32187707"/>
              <a:gd name="connsiteY20" fmla="*/ 1505817 h 5220011"/>
              <a:gd name="connsiteX21" fmla="*/ 8706807 w 32187707"/>
              <a:gd name="connsiteY21" fmla="*/ 1539863 h 5220011"/>
              <a:gd name="connsiteX22" fmla="*/ 8790709 w 32187707"/>
              <a:gd name="connsiteY22" fmla="*/ 1670781 h 5220011"/>
              <a:gd name="connsiteX23" fmla="*/ 8960133 w 32187707"/>
              <a:gd name="connsiteY23" fmla="*/ 1574924 h 5220011"/>
              <a:gd name="connsiteX24" fmla="*/ 9298594 w 32187707"/>
              <a:gd name="connsiteY24" fmla="*/ 1505029 h 5220011"/>
              <a:gd name="connsiteX25" fmla="*/ 9997651 w 32187707"/>
              <a:gd name="connsiteY25" fmla="*/ 1444236 h 5220011"/>
              <a:gd name="connsiteX26" fmla="*/ 10436521 w 32187707"/>
              <a:gd name="connsiteY26" fmla="*/ 1197858 h 5220011"/>
              <a:gd name="connsiteX27" fmla="*/ 11441291 w 32187707"/>
              <a:gd name="connsiteY27" fmla="*/ 1675223 h 5220011"/>
              <a:gd name="connsiteX28" fmla="*/ 12457614 w 32187707"/>
              <a:gd name="connsiteY28" fmla="*/ 1336447 h 5220011"/>
              <a:gd name="connsiteX29" fmla="*/ 13277604 w 32187707"/>
              <a:gd name="connsiteY29" fmla="*/ 1151663 h 5220011"/>
              <a:gd name="connsiteX30" fmla="*/ 14465260 w 32187707"/>
              <a:gd name="connsiteY30" fmla="*/ 757887 h 5220011"/>
              <a:gd name="connsiteX31" fmla="*/ 15825300 w 32187707"/>
              <a:gd name="connsiteY31" fmla="*/ 969448 h 5220011"/>
              <a:gd name="connsiteX32" fmla="*/ 16505313 w 32187707"/>
              <a:gd name="connsiteY32" fmla="*/ 636992 h 5220011"/>
              <a:gd name="connsiteX33" fmla="*/ 17208004 w 32187707"/>
              <a:gd name="connsiteY33" fmla="*/ 516097 h 5220011"/>
              <a:gd name="connsiteX34" fmla="*/ 17752021 w 32187707"/>
              <a:gd name="connsiteY34" fmla="*/ 606768 h 5220011"/>
              <a:gd name="connsiteX35" fmla="*/ 18409374 w 32187707"/>
              <a:gd name="connsiteY35" fmla="*/ 364983 h 5220011"/>
              <a:gd name="connsiteX36" fmla="*/ 18976059 w 32187707"/>
              <a:gd name="connsiteY36" fmla="*/ 455654 h 5220011"/>
              <a:gd name="connsiteX37" fmla="*/ 19565408 w 32187707"/>
              <a:gd name="connsiteY37" fmla="*/ 2303 h 5220011"/>
              <a:gd name="connsiteX38" fmla="*/ 20109428 w 32187707"/>
              <a:gd name="connsiteY38" fmla="*/ 546317 h 5220011"/>
              <a:gd name="connsiteX39" fmla="*/ 20449445 w 32187707"/>
              <a:gd name="connsiteY39" fmla="*/ 999663 h 5220011"/>
              <a:gd name="connsiteX40" fmla="*/ 21152130 w 32187707"/>
              <a:gd name="connsiteY40" fmla="*/ 516106 h 5220011"/>
              <a:gd name="connsiteX41" fmla="*/ 21764146 w 32187707"/>
              <a:gd name="connsiteY41" fmla="*/ 727654 h 5220011"/>
              <a:gd name="connsiteX42" fmla="*/ 22602837 w 32187707"/>
              <a:gd name="connsiteY42" fmla="*/ 1362343 h 5220011"/>
              <a:gd name="connsiteX43" fmla="*/ 22897512 w 32187707"/>
              <a:gd name="connsiteY43" fmla="*/ 757878 h 5220011"/>
              <a:gd name="connsiteX44" fmla="*/ 23645533 w 32187707"/>
              <a:gd name="connsiteY44" fmla="*/ 727659 h 5220011"/>
              <a:gd name="connsiteX45" fmla="*/ 24393556 w 32187707"/>
              <a:gd name="connsiteY45" fmla="*/ 395202 h 5220011"/>
              <a:gd name="connsiteX46" fmla="*/ 25504254 w 32187707"/>
              <a:gd name="connsiteY46" fmla="*/ 1543685 h 5220011"/>
              <a:gd name="connsiteX47" fmla="*/ 26116273 w 32187707"/>
              <a:gd name="connsiteY47" fmla="*/ 1090334 h 5220011"/>
              <a:gd name="connsiteX48" fmla="*/ 26546948 w 32187707"/>
              <a:gd name="connsiteY48" fmla="*/ 878773 h 5220011"/>
              <a:gd name="connsiteX49" fmla="*/ 27204304 w 32187707"/>
              <a:gd name="connsiteY49" fmla="*/ 1664576 h 5220011"/>
              <a:gd name="connsiteX50" fmla="*/ 27634977 w 32187707"/>
              <a:gd name="connsiteY50" fmla="*/ 1634352 h 5220011"/>
              <a:gd name="connsiteX51" fmla="*/ 28383001 w 32187707"/>
              <a:gd name="connsiteY51" fmla="*/ 1271672 h 5220011"/>
              <a:gd name="connsiteX52" fmla="*/ 30431453 w 32187707"/>
              <a:gd name="connsiteY52" fmla="*/ 5214138 h 5220011"/>
              <a:gd name="connsiteX53" fmla="*/ 12049 w 32187707"/>
              <a:gd name="connsiteY53" fmla="*/ 5220013 h 5220011"/>
              <a:gd name="connsiteX54" fmla="*/ 2559 w 32187707"/>
              <a:gd name="connsiteY54" fmla="*/ 3792424 h 5220011"/>
              <a:gd name="connsiteX55" fmla="*/ 202583 w 32187707"/>
              <a:gd name="connsiteY55" fmla="*/ 3525724 h 5220011"/>
              <a:gd name="connsiteX56" fmla="*/ 458567 w 32187707"/>
              <a:gd name="connsiteY56" fmla="*/ 3611450 h 5220011"/>
              <a:gd name="connsiteX57" fmla="*/ 696691 w 32187707"/>
              <a:gd name="connsiteY57" fmla="*/ 3420950 h 5220011"/>
              <a:gd name="connsiteX58" fmla="*/ 896716 w 32187707"/>
              <a:gd name="connsiteY58" fmla="*/ 3287600 h 5220011"/>
              <a:gd name="connsiteX59" fmla="*/ 1039591 w 32187707"/>
              <a:gd name="connsiteY59" fmla="*/ 3011375 h 5220011"/>
              <a:gd name="connsiteX60" fmla="*/ 1411065 w 32187707"/>
              <a:gd name="connsiteY60" fmla="*/ 2878025 h 5220011"/>
              <a:gd name="connsiteX61" fmla="*/ 1685925 w 32187707"/>
              <a:gd name="connsiteY61" fmla="*/ 2811349 h 5220011"/>
              <a:gd name="connsiteX62" fmla="*/ 1856372 w 32187707"/>
              <a:gd name="connsiteY62" fmla="*/ 2588263 h 5220011"/>
              <a:gd name="connsiteX63" fmla="*/ 1976688 w 32187707"/>
              <a:gd name="connsiteY63" fmla="*/ 2632379 h 5220011"/>
              <a:gd name="connsiteX64" fmla="*/ 2096364 w 32187707"/>
              <a:gd name="connsiteY64" fmla="*/ 2476972 h 5220011"/>
              <a:gd name="connsiteX65" fmla="*/ 2345657 w 32187707"/>
              <a:gd name="connsiteY65" fmla="*/ 2479979 h 5220011"/>
              <a:gd name="connsiteX66" fmla="*/ 2480371 w 32187707"/>
              <a:gd name="connsiteY66" fmla="*/ 2628871 h 5220011"/>
              <a:gd name="connsiteX67" fmla="*/ 2674520 w 32187707"/>
              <a:gd name="connsiteY67" fmla="*/ 2576232 h 5220011"/>
              <a:gd name="connsiteX68" fmla="*/ 3007393 w 32187707"/>
              <a:gd name="connsiteY68" fmla="*/ 2544148 h 5220011"/>
              <a:gd name="connsiteX69" fmla="*/ 3316064 w 32187707"/>
              <a:gd name="connsiteY69" fmla="*/ 2554175 h 5220011"/>
              <a:gd name="connsiteX70" fmla="*/ 3380372 w 32187707"/>
              <a:gd name="connsiteY70" fmla="*/ 2407790 h 5220011"/>
              <a:gd name="connsiteX71" fmla="*/ 3510718 w 32187707"/>
              <a:gd name="connsiteY71" fmla="*/ 2314963 h 5220011"/>
              <a:gd name="connsiteX0" fmla="*/ 3510718 w 32191334"/>
              <a:gd name="connsiteY0" fmla="*/ 2314963 h 5220011"/>
              <a:gd name="connsiteX1" fmla="*/ 3834130 w 32191334"/>
              <a:gd name="connsiteY1" fmla="*/ 2124853 h 5220011"/>
              <a:gd name="connsiteX2" fmla="*/ 4068538 w 32191334"/>
              <a:gd name="connsiteY2" fmla="*/ 1879759 h 5220011"/>
              <a:gd name="connsiteX3" fmla="*/ 4447871 w 32191334"/>
              <a:gd name="connsiteY3" fmla="*/ 1929367 h 5220011"/>
              <a:gd name="connsiteX4" fmla="*/ 4932915 w 32191334"/>
              <a:gd name="connsiteY4" fmla="*/ 1735383 h 5220011"/>
              <a:gd name="connsiteX5" fmla="*/ 5055885 w 32191334"/>
              <a:gd name="connsiteY5" fmla="*/ 1744085 h 5220011"/>
              <a:gd name="connsiteX6" fmla="*/ 5262183 w 32191334"/>
              <a:gd name="connsiteY6" fmla="*/ 1452063 h 5220011"/>
              <a:gd name="connsiteX7" fmla="*/ 5527059 w 32191334"/>
              <a:gd name="connsiteY7" fmla="*/ 1877899 h 5220011"/>
              <a:gd name="connsiteX8" fmla="*/ 5685000 w 32191334"/>
              <a:gd name="connsiteY8" fmla="*/ 1313834 h 5220011"/>
              <a:gd name="connsiteX9" fmla="*/ 6111999 w 32191334"/>
              <a:gd name="connsiteY9" fmla="*/ 1040629 h 5220011"/>
              <a:gd name="connsiteX10" fmla="*/ 6234198 w 32191334"/>
              <a:gd name="connsiteY10" fmla="*/ 711668 h 5220011"/>
              <a:gd name="connsiteX11" fmla="*/ 6780318 w 32191334"/>
              <a:gd name="connsiteY11" fmla="*/ 865927 h 5220011"/>
              <a:gd name="connsiteX12" fmla="*/ 6991551 w 32191334"/>
              <a:gd name="connsiteY12" fmla="*/ 646621 h 5220011"/>
              <a:gd name="connsiteX13" fmla="*/ 7181354 w 32191334"/>
              <a:gd name="connsiteY13" fmla="*/ 571815 h 5220011"/>
              <a:gd name="connsiteX14" fmla="*/ 7486502 w 32191334"/>
              <a:gd name="connsiteY14" fmla="*/ 55848 h 5220011"/>
              <a:gd name="connsiteX15" fmla="*/ 7781108 w 32191334"/>
              <a:gd name="connsiteY15" fmla="*/ 168617 h 5220011"/>
              <a:gd name="connsiteX16" fmla="*/ 7901151 w 32191334"/>
              <a:gd name="connsiteY16" fmla="*/ 379293 h 5220011"/>
              <a:gd name="connsiteX17" fmla="*/ 8131660 w 32191334"/>
              <a:gd name="connsiteY17" fmla="*/ 649784 h 5220011"/>
              <a:gd name="connsiteX18" fmla="*/ 8253256 w 32191334"/>
              <a:gd name="connsiteY18" fmla="*/ 1075977 h 5220011"/>
              <a:gd name="connsiteX19" fmla="*/ 8413762 w 32191334"/>
              <a:gd name="connsiteY19" fmla="*/ 1247628 h 5220011"/>
              <a:gd name="connsiteX20" fmla="*/ 8595143 w 32191334"/>
              <a:gd name="connsiteY20" fmla="*/ 1505817 h 5220011"/>
              <a:gd name="connsiteX21" fmla="*/ 8706807 w 32191334"/>
              <a:gd name="connsiteY21" fmla="*/ 1539863 h 5220011"/>
              <a:gd name="connsiteX22" fmla="*/ 8790709 w 32191334"/>
              <a:gd name="connsiteY22" fmla="*/ 1670781 h 5220011"/>
              <a:gd name="connsiteX23" fmla="*/ 8960133 w 32191334"/>
              <a:gd name="connsiteY23" fmla="*/ 1574924 h 5220011"/>
              <a:gd name="connsiteX24" fmla="*/ 9298594 w 32191334"/>
              <a:gd name="connsiteY24" fmla="*/ 1505029 h 5220011"/>
              <a:gd name="connsiteX25" fmla="*/ 9997651 w 32191334"/>
              <a:gd name="connsiteY25" fmla="*/ 1444236 h 5220011"/>
              <a:gd name="connsiteX26" fmla="*/ 10436521 w 32191334"/>
              <a:gd name="connsiteY26" fmla="*/ 1197858 h 5220011"/>
              <a:gd name="connsiteX27" fmla="*/ 11441291 w 32191334"/>
              <a:gd name="connsiteY27" fmla="*/ 1675223 h 5220011"/>
              <a:gd name="connsiteX28" fmla="*/ 12457614 w 32191334"/>
              <a:gd name="connsiteY28" fmla="*/ 1336447 h 5220011"/>
              <a:gd name="connsiteX29" fmla="*/ 13277604 w 32191334"/>
              <a:gd name="connsiteY29" fmla="*/ 1151663 h 5220011"/>
              <a:gd name="connsiteX30" fmla="*/ 14465260 w 32191334"/>
              <a:gd name="connsiteY30" fmla="*/ 757887 h 5220011"/>
              <a:gd name="connsiteX31" fmla="*/ 15825300 w 32191334"/>
              <a:gd name="connsiteY31" fmla="*/ 969448 h 5220011"/>
              <a:gd name="connsiteX32" fmla="*/ 16505313 w 32191334"/>
              <a:gd name="connsiteY32" fmla="*/ 636992 h 5220011"/>
              <a:gd name="connsiteX33" fmla="*/ 17208004 w 32191334"/>
              <a:gd name="connsiteY33" fmla="*/ 516097 h 5220011"/>
              <a:gd name="connsiteX34" fmla="*/ 17752021 w 32191334"/>
              <a:gd name="connsiteY34" fmla="*/ 606768 h 5220011"/>
              <a:gd name="connsiteX35" fmla="*/ 18409374 w 32191334"/>
              <a:gd name="connsiteY35" fmla="*/ 364983 h 5220011"/>
              <a:gd name="connsiteX36" fmla="*/ 18976059 w 32191334"/>
              <a:gd name="connsiteY36" fmla="*/ 455654 h 5220011"/>
              <a:gd name="connsiteX37" fmla="*/ 19565408 w 32191334"/>
              <a:gd name="connsiteY37" fmla="*/ 2303 h 5220011"/>
              <a:gd name="connsiteX38" fmla="*/ 20109428 w 32191334"/>
              <a:gd name="connsiteY38" fmla="*/ 546317 h 5220011"/>
              <a:gd name="connsiteX39" fmla="*/ 20449445 w 32191334"/>
              <a:gd name="connsiteY39" fmla="*/ 999663 h 5220011"/>
              <a:gd name="connsiteX40" fmla="*/ 21152130 w 32191334"/>
              <a:gd name="connsiteY40" fmla="*/ 516106 h 5220011"/>
              <a:gd name="connsiteX41" fmla="*/ 21764146 w 32191334"/>
              <a:gd name="connsiteY41" fmla="*/ 727654 h 5220011"/>
              <a:gd name="connsiteX42" fmla="*/ 22602837 w 32191334"/>
              <a:gd name="connsiteY42" fmla="*/ 1362343 h 5220011"/>
              <a:gd name="connsiteX43" fmla="*/ 22897512 w 32191334"/>
              <a:gd name="connsiteY43" fmla="*/ 757878 h 5220011"/>
              <a:gd name="connsiteX44" fmla="*/ 23645533 w 32191334"/>
              <a:gd name="connsiteY44" fmla="*/ 727659 h 5220011"/>
              <a:gd name="connsiteX45" fmla="*/ 24393556 w 32191334"/>
              <a:gd name="connsiteY45" fmla="*/ 395202 h 5220011"/>
              <a:gd name="connsiteX46" fmla="*/ 25504254 w 32191334"/>
              <a:gd name="connsiteY46" fmla="*/ 1543685 h 5220011"/>
              <a:gd name="connsiteX47" fmla="*/ 26116273 w 32191334"/>
              <a:gd name="connsiteY47" fmla="*/ 1090334 h 5220011"/>
              <a:gd name="connsiteX48" fmla="*/ 26546948 w 32191334"/>
              <a:gd name="connsiteY48" fmla="*/ 878773 h 5220011"/>
              <a:gd name="connsiteX49" fmla="*/ 27204304 w 32191334"/>
              <a:gd name="connsiteY49" fmla="*/ 1664576 h 5220011"/>
              <a:gd name="connsiteX50" fmla="*/ 27634977 w 32191334"/>
              <a:gd name="connsiteY50" fmla="*/ 1634352 h 5220011"/>
              <a:gd name="connsiteX51" fmla="*/ 28383001 w 32191334"/>
              <a:gd name="connsiteY51" fmla="*/ 1271672 h 5220011"/>
              <a:gd name="connsiteX52" fmla="*/ 30431453 w 32191334"/>
              <a:gd name="connsiteY52" fmla="*/ 5214138 h 5220011"/>
              <a:gd name="connsiteX53" fmla="*/ 12049 w 32191334"/>
              <a:gd name="connsiteY53" fmla="*/ 5220013 h 5220011"/>
              <a:gd name="connsiteX54" fmla="*/ 2559 w 32191334"/>
              <a:gd name="connsiteY54" fmla="*/ 3792424 h 5220011"/>
              <a:gd name="connsiteX55" fmla="*/ 202583 w 32191334"/>
              <a:gd name="connsiteY55" fmla="*/ 3525724 h 5220011"/>
              <a:gd name="connsiteX56" fmla="*/ 458567 w 32191334"/>
              <a:gd name="connsiteY56" fmla="*/ 3611450 h 5220011"/>
              <a:gd name="connsiteX57" fmla="*/ 696691 w 32191334"/>
              <a:gd name="connsiteY57" fmla="*/ 3420950 h 5220011"/>
              <a:gd name="connsiteX58" fmla="*/ 896716 w 32191334"/>
              <a:gd name="connsiteY58" fmla="*/ 3287600 h 5220011"/>
              <a:gd name="connsiteX59" fmla="*/ 1039591 w 32191334"/>
              <a:gd name="connsiteY59" fmla="*/ 3011375 h 5220011"/>
              <a:gd name="connsiteX60" fmla="*/ 1411065 w 32191334"/>
              <a:gd name="connsiteY60" fmla="*/ 2878025 h 5220011"/>
              <a:gd name="connsiteX61" fmla="*/ 1685925 w 32191334"/>
              <a:gd name="connsiteY61" fmla="*/ 2811349 h 5220011"/>
              <a:gd name="connsiteX62" fmla="*/ 1856372 w 32191334"/>
              <a:gd name="connsiteY62" fmla="*/ 2588263 h 5220011"/>
              <a:gd name="connsiteX63" fmla="*/ 1976688 w 32191334"/>
              <a:gd name="connsiteY63" fmla="*/ 2632379 h 5220011"/>
              <a:gd name="connsiteX64" fmla="*/ 2096364 w 32191334"/>
              <a:gd name="connsiteY64" fmla="*/ 2476972 h 5220011"/>
              <a:gd name="connsiteX65" fmla="*/ 2345657 w 32191334"/>
              <a:gd name="connsiteY65" fmla="*/ 2479979 h 5220011"/>
              <a:gd name="connsiteX66" fmla="*/ 2480371 w 32191334"/>
              <a:gd name="connsiteY66" fmla="*/ 2628871 h 5220011"/>
              <a:gd name="connsiteX67" fmla="*/ 2674520 w 32191334"/>
              <a:gd name="connsiteY67" fmla="*/ 2576232 h 5220011"/>
              <a:gd name="connsiteX68" fmla="*/ 3007393 w 32191334"/>
              <a:gd name="connsiteY68" fmla="*/ 2544148 h 5220011"/>
              <a:gd name="connsiteX69" fmla="*/ 3316064 w 32191334"/>
              <a:gd name="connsiteY69" fmla="*/ 2554175 h 5220011"/>
              <a:gd name="connsiteX70" fmla="*/ 3380372 w 32191334"/>
              <a:gd name="connsiteY70" fmla="*/ 2407790 h 5220011"/>
              <a:gd name="connsiteX71" fmla="*/ 3510718 w 32191334"/>
              <a:gd name="connsiteY71" fmla="*/ 2314963 h 5220011"/>
              <a:gd name="connsiteX0" fmla="*/ 3510718 w 32440786"/>
              <a:gd name="connsiteY0" fmla="*/ 2314963 h 5220011"/>
              <a:gd name="connsiteX1" fmla="*/ 3834130 w 32440786"/>
              <a:gd name="connsiteY1" fmla="*/ 2124853 h 5220011"/>
              <a:gd name="connsiteX2" fmla="*/ 4068538 w 32440786"/>
              <a:gd name="connsiteY2" fmla="*/ 1879759 h 5220011"/>
              <a:gd name="connsiteX3" fmla="*/ 4447871 w 32440786"/>
              <a:gd name="connsiteY3" fmla="*/ 1929367 h 5220011"/>
              <a:gd name="connsiteX4" fmla="*/ 4932915 w 32440786"/>
              <a:gd name="connsiteY4" fmla="*/ 1735383 h 5220011"/>
              <a:gd name="connsiteX5" fmla="*/ 5055885 w 32440786"/>
              <a:gd name="connsiteY5" fmla="*/ 1744085 h 5220011"/>
              <a:gd name="connsiteX6" fmla="*/ 5262183 w 32440786"/>
              <a:gd name="connsiteY6" fmla="*/ 1452063 h 5220011"/>
              <a:gd name="connsiteX7" fmla="*/ 5527059 w 32440786"/>
              <a:gd name="connsiteY7" fmla="*/ 1877899 h 5220011"/>
              <a:gd name="connsiteX8" fmla="*/ 5685000 w 32440786"/>
              <a:gd name="connsiteY8" fmla="*/ 1313834 h 5220011"/>
              <a:gd name="connsiteX9" fmla="*/ 6111999 w 32440786"/>
              <a:gd name="connsiteY9" fmla="*/ 1040629 h 5220011"/>
              <a:gd name="connsiteX10" fmla="*/ 6234198 w 32440786"/>
              <a:gd name="connsiteY10" fmla="*/ 711668 h 5220011"/>
              <a:gd name="connsiteX11" fmla="*/ 6780318 w 32440786"/>
              <a:gd name="connsiteY11" fmla="*/ 865927 h 5220011"/>
              <a:gd name="connsiteX12" fmla="*/ 6991551 w 32440786"/>
              <a:gd name="connsiteY12" fmla="*/ 646621 h 5220011"/>
              <a:gd name="connsiteX13" fmla="*/ 7181354 w 32440786"/>
              <a:gd name="connsiteY13" fmla="*/ 571815 h 5220011"/>
              <a:gd name="connsiteX14" fmla="*/ 7486502 w 32440786"/>
              <a:gd name="connsiteY14" fmla="*/ 55848 h 5220011"/>
              <a:gd name="connsiteX15" fmla="*/ 7781108 w 32440786"/>
              <a:gd name="connsiteY15" fmla="*/ 168617 h 5220011"/>
              <a:gd name="connsiteX16" fmla="*/ 7901151 w 32440786"/>
              <a:gd name="connsiteY16" fmla="*/ 379293 h 5220011"/>
              <a:gd name="connsiteX17" fmla="*/ 8131660 w 32440786"/>
              <a:gd name="connsiteY17" fmla="*/ 649784 h 5220011"/>
              <a:gd name="connsiteX18" fmla="*/ 8253256 w 32440786"/>
              <a:gd name="connsiteY18" fmla="*/ 1075977 h 5220011"/>
              <a:gd name="connsiteX19" fmla="*/ 8413762 w 32440786"/>
              <a:gd name="connsiteY19" fmla="*/ 1247628 h 5220011"/>
              <a:gd name="connsiteX20" fmla="*/ 8595143 w 32440786"/>
              <a:gd name="connsiteY20" fmla="*/ 1505817 h 5220011"/>
              <a:gd name="connsiteX21" fmla="*/ 8706807 w 32440786"/>
              <a:gd name="connsiteY21" fmla="*/ 1539863 h 5220011"/>
              <a:gd name="connsiteX22" fmla="*/ 8790709 w 32440786"/>
              <a:gd name="connsiteY22" fmla="*/ 1670781 h 5220011"/>
              <a:gd name="connsiteX23" fmla="*/ 8960133 w 32440786"/>
              <a:gd name="connsiteY23" fmla="*/ 1574924 h 5220011"/>
              <a:gd name="connsiteX24" fmla="*/ 9298594 w 32440786"/>
              <a:gd name="connsiteY24" fmla="*/ 1505029 h 5220011"/>
              <a:gd name="connsiteX25" fmla="*/ 9997651 w 32440786"/>
              <a:gd name="connsiteY25" fmla="*/ 1444236 h 5220011"/>
              <a:gd name="connsiteX26" fmla="*/ 10436521 w 32440786"/>
              <a:gd name="connsiteY26" fmla="*/ 1197858 h 5220011"/>
              <a:gd name="connsiteX27" fmla="*/ 11441291 w 32440786"/>
              <a:gd name="connsiteY27" fmla="*/ 1675223 h 5220011"/>
              <a:gd name="connsiteX28" fmla="*/ 12457614 w 32440786"/>
              <a:gd name="connsiteY28" fmla="*/ 1336447 h 5220011"/>
              <a:gd name="connsiteX29" fmla="*/ 13277604 w 32440786"/>
              <a:gd name="connsiteY29" fmla="*/ 1151663 h 5220011"/>
              <a:gd name="connsiteX30" fmla="*/ 14465260 w 32440786"/>
              <a:gd name="connsiteY30" fmla="*/ 757887 h 5220011"/>
              <a:gd name="connsiteX31" fmla="*/ 15825300 w 32440786"/>
              <a:gd name="connsiteY31" fmla="*/ 969448 h 5220011"/>
              <a:gd name="connsiteX32" fmla="*/ 16505313 w 32440786"/>
              <a:gd name="connsiteY32" fmla="*/ 636992 h 5220011"/>
              <a:gd name="connsiteX33" fmla="*/ 17208004 w 32440786"/>
              <a:gd name="connsiteY33" fmla="*/ 516097 h 5220011"/>
              <a:gd name="connsiteX34" fmla="*/ 17752021 w 32440786"/>
              <a:gd name="connsiteY34" fmla="*/ 606768 h 5220011"/>
              <a:gd name="connsiteX35" fmla="*/ 18409374 w 32440786"/>
              <a:gd name="connsiteY35" fmla="*/ 364983 h 5220011"/>
              <a:gd name="connsiteX36" fmla="*/ 18976059 w 32440786"/>
              <a:gd name="connsiteY36" fmla="*/ 455654 h 5220011"/>
              <a:gd name="connsiteX37" fmla="*/ 19565408 w 32440786"/>
              <a:gd name="connsiteY37" fmla="*/ 2303 h 5220011"/>
              <a:gd name="connsiteX38" fmla="*/ 20109428 w 32440786"/>
              <a:gd name="connsiteY38" fmla="*/ 546317 h 5220011"/>
              <a:gd name="connsiteX39" fmla="*/ 20449445 w 32440786"/>
              <a:gd name="connsiteY39" fmla="*/ 999663 h 5220011"/>
              <a:gd name="connsiteX40" fmla="*/ 21152130 w 32440786"/>
              <a:gd name="connsiteY40" fmla="*/ 516106 h 5220011"/>
              <a:gd name="connsiteX41" fmla="*/ 21764146 w 32440786"/>
              <a:gd name="connsiteY41" fmla="*/ 727654 h 5220011"/>
              <a:gd name="connsiteX42" fmla="*/ 22602837 w 32440786"/>
              <a:gd name="connsiteY42" fmla="*/ 1362343 h 5220011"/>
              <a:gd name="connsiteX43" fmla="*/ 22897512 w 32440786"/>
              <a:gd name="connsiteY43" fmla="*/ 757878 h 5220011"/>
              <a:gd name="connsiteX44" fmla="*/ 23645533 w 32440786"/>
              <a:gd name="connsiteY44" fmla="*/ 727659 h 5220011"/>
              <a:gd name="connsiteX45" fmla="*/ 24393556 w 32440786"/>
              <a:gd name="connsiteY45" fmla="*/ 395202 h 5220011"/>
              <a:gd name="connsiteX46" fmla="*/ 25504254 w 32440786"/>
              <a:gd name="connsiteY46" fmla="*/ 1543685 h 5220011"/>
              <a:gd name="connsiteX47" fmla="*/ 26116273 w 32440786"/>
              <a:gd name="connsiteY47" fmla="*/ 1090334 h 5220011"/>
              <a:gd name="connsiteX48" fmla="*/ 26546948 w 32440786"/>
              <a:gd name="connsiteY48" fmla="*/ 878773 h 5220011"/>
              <a:gd name="connsiteX49" fmla="*/ 27204304 w 32440786"/>
              <a:gd name="connsiteY49" fmla="*/ 1664576 h 5220011"/>
              <a:gd name="connsiteX50" fmla="*/ 27634977 w 32440786"/>
              <a:gd name="connsiteY50" fmla="*/ 1634352 h 5220011"/>
              <a:gd name="connsiteX51" fmla="*/ 28383001 w 32440786"/>
              <a:gd name="connsiteY51" fmla="*/ 1271672 h 5220011"/>
              <a:gd name="connsiteX52" fmla="*/ 29425702 w 32440786"/>
              <a:gd name="connsiteY52" fmla="*/ 1664576 h 5220011"/>
              <a:gd name="connsiteX53" fmla="*/ 30431453 w 32440786"/>
              <a:gd name="connsiteY53" fmla="*/ 5214138 h 5220011"/>
              <a:gd name="connsiteX54" fmla="*/ 12049 w 32440786"/>
              <a:gd name="connsiteY54" fmla="*/ 5220013 h 5220011"/>
              <a:gd name="connsiteX55" fmla="*/ 2559 w 32440786"/>
              <a:gd name="connsiteY55" fmla="*/ 3792424 h 5220011"/>
              <a:gd name="connsiteX56" fmla="*/ 202583 w 32440786"/>
              <a:gd name="connsiteY56" fmla="*/ 3525724 h 5220011"/>
              <a:gd name="connsiteX57" fmla="*/ 458567 w 32440786"/>
              <a:gd name="connsiteY57" fmla="*/ 3611450 h 5220011"/>
              <a:gd name="connsiteX58" fmla="*/ 696691 w 32440786"/>
              <a:gd name="connsiteY58" fmla="*/ 3420950 h 5220011"/>
              <a:gd name="connsiteX59" fmla="*/ 896716 w 32440786"/>
              <a:gd name="connsiteY59" fmla="*/ 3287600 h 5220011"/>
              <a:gd name="connsiteX60" fmla="*/ 1039591 w 32440786"/>
              <a:gd name="connsiteY60" fmla="*/ 3011375 h 5220011"/>
              <a:gd name="connsiteX61" fmla="*/ 1411065 w 32440786"/>
              <a:gd name="connsiteY61" fmla="*/ 2878025 h 5220011"/>
              <a:gd name="connsiteX62" fmla="*/ 1685925 w 32440786"/>
              <a:gd name="connsiteY62" fmla="*/ 2811349 h 5220011"/>
              <a:gd name="connsiteX63" fmla="*/ 1856372 w 32440786"/>
              <a:gd name="connsiteY63" fmla="*/ 2588263 h 5220011"/>
              <a:gd name="connsiteX64" fmla="*/ 1976688 w 32440786"/>
              <a:gd name="connsiteY64" fmla="*/ 2632379 h 5220011"/>
              <a:gd name="connsiteX65" fmla="*/ 2096364 w 32440786"/>
              <a:gd name="connsiteY65" fmla="*/ 2476972 h 5220011"/>
              <a:gd name="connsiteX66" fmla="*/ 2345657 w 32440786"/>
              <a:gd name="connsiteY66" fmla="*/ 2479979 h 5220011"/>
              <a:gd name="connsiteX67" fmla="*/ 2480371 w 32440786"/>
              <a:gd name="connsiteY67" fmla="*/ 2628871 h 5220011"/>
              <a:gd name="connsiteX68" fmla="*/ 2674520 w 32440786"/>
              <a:gd name="connsiteY68" fmla="*/ 2576232 h 5220011"/>
              <a:gd name="connsiteX69" fmla="*/ 3007393 w 32440786"/>
              <a:gd name="connsiteY69" fmla="*/ 2544148 h 5220011"/>
              <a:gd name="connsiteX70" fmla="*/ 3316064 w 32440786"/>
              <a:gd name="connsiteY70" fmla="*/ 2554175 h 5220011"/>
              <a:gd name="connsiteX71" fmla="*/ 3380372 w 32440786"/>
              <a:gd name="connsiteY71" fmla="*/ 2407790 h 5220011"/>
              <a:gd name="connsiteX72" fmla="*/ 3510718 w 32440786"/>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697709 w 32502322"/>
              <a:gd name="connsiteY52" fmla="*/ 1241453 h 5220011"/>
              <a:gd name="connsiteX53" fmla="*/ 30431453 w 32502322"/>
              <a:gd name="connsiteY53" fmla="*/ 5214138 h 5220011"/>
              <a:gd name="connsiteX54" fmla="*/ 12049 w 32502322"/>
              <a:gd name="connsiteY54" fmla="*/ 5220013 h 5220011"/>
              <a:gd name="connsiteX55" fmla="*/ 2559 w 32502322"/>
              <a:gd name="connsiteY55" fmla="*/ 3792424 h 5220011"/>
              <a:gd name="connsiteX56" fmla="*/ 202583 w 32502322"/>
              <a:gd name="connsiteY56" fmla="*/ 3525724 h 5220011"/>
              <a:gd name="connsiteX57" fmla="*/ 458567 w 32502322"/>
              <a:gd name="connsiteY57" fmla="*/ 3611450 h 5220011"/>
              <a:gd name="connsiteX58" fmla="*/ 696691 w 32502322"/>
              <a:gd name="connsiteY58" fmla="*/ 3420950 h 5220011"/>
              <a:gd name="connsiteX59" fmla="*/ 896716 w 32502322"/>
              <a:gd name="connsiteY59" fmla="*/ 3287600 h 5220011"/>
              <a:gd name="connsiteX60" fmla="*/ 1039591 w 32502322"/>
              <a:gd name="connsiteY60" fmla="*/ 3011375 h 5220011"/>
              <a:gd name="connsiteX61" fmla="*/ 1411065 w 32502322"/>
              <a:gd name="connsiteY61" fmla="*/ 2878025 h 5220011"/>
              <a:gd name="connsiteX62" fmla="*/ 1685925 w 32502322"/>
              <a:gd name="connsiteY62" fmla="*/ 2811349 h 5220011"/>
              <a:gd name="connsiteX63" fmla="*/ 1856372 w 32502322"/>
              <a:gd name="connsiteY63" fmla="*/ 2588263 h 5220011"/>
              <a:gd name="connsiteX64" fmla="*/ 1976688 w 32502322"/>
              <a:gd name="connsiteY64" fmla="*/ 2632379 h 5220011"/>
              <a:gd name="connsiteX65" fmla="*/ 2096364 w 32502322"/>
              <a:gd name="connsiteY65" fmla="*/ 2476972 h 5220011"/>
              <a:gd name="connsiteX66" fmla="*/ 2345657 w 32502322"/>
              <a:gd name="connsiteY66" fmla="*/ 2479979 h 5220011"/>
              <a:gd name="connsiteX67" fmla="*/ 2480371 w 32502322"/>
              <a:gd name="connsiteY67" fmla="*/ 2628871 h 5220011"/>
              <a:gd name="connsiteX68" fmla="*/ 2674520 w 32502322"/>
              <a:gd name="connsiteY68" fmla="*/ 2576232 h 5220011"/>
              <a:gd name="connsiteX69" fmla="*/ 3007393 w 32502322"/>
              <a:gd name="connsiteY69" fmla="*/ 2544148 h 5220011"/>
              <a:gd name="connsiteX70" fmla="*/ 3316064 w 32502322"/>
              <a:gd name="connsiteY70" fmla="*/ 2554175 h 5220011"/>
              <a:gd name="connsiteX71" fmla="*/ 3380372 w 32502322"/>
              <a:gd name="connsiteY71" fmla="*/ 2407790 h 5220011"/>
              <a:gd name="connsiteX72" fmla="*/ 3510718 w 32502322"/>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697709 w 32502322"/>
              <a:gd name="connsiteY52" fmla="*/ 1241453 h 5220011"/>
              <a:gd name="connsiteX53" fmla="*/ 30431453 w 32502322"/>
              <a:gd name="connsiteY53" fmla="*/ 5214138 h 5220011"/>
              <a:gd name="connsiteX54" fmla="*/ 12049 w 32502322"/>
              <a:gd name="connsiteY54" fmla="*/ 5220013 h 5220011"/>
              <a:gd name="connsiteX55" fmla="*/ 2559 w 32502322"/>
              <a:gd name="connsiteY55" fmla="*/ 3792424 h 5220011"/>
              <a:gd name="connsiteX56" fmla="*/ 202583 w 32502322"/>
              <a:gd name="connsiteY56" fmla="*/ 3525724 h 5220011"/>
              <a:gd name="connsiteX57" fmla="*/ 458567 w 32502322"/>
              <a:gd name="connsiteY57" fmla="*/ 3611450 h 5220011"/>
              <a:gd name="connsiteX58" fmla="*/ 696691 w 32502322"/>
              <a:gd name="connsiteY58" fmla="*/ 3420950 h 5220011"/>
              <a:gd name="connsiteX59" fmla="*/ 896716 w 32502322"/>
              <a:gd name="connsiteY59" fmla="*/ 3287600 h 5220011"/>
              <a:gd name="connsiteX60" fmla="*/ 1039591 w 32502322"/>
              <a:gd name="connsiteY60" fmla="*/ 3011375 h 5220011"/>
              <a:gd name="connsiteX61" fmla="*/ 1411065 w 32502322"/>
              <a:gd name="connsiteY61" fmla="*/ 2878025 h 5220011"/>
              <a:gd name="connsiteX62" fmla="*/ 1685925 w 32502322"/>
              <a:gd name="connsiteY62" fmla="*/ 2811349 h 5220011"/>
              <a:gd name="connsiteX63" fmla="*/ 1856372 w 32502322"/>
              <a:gd name="connsiteY63" fmla="*/ 2588263 h 5220011"/>
              <a:gd name="connsiteX64" fmla="*/ 1976688 w 32502322"/>
              <a:gd name="connsiteY64" fmla="*/ 2632379 h 5220011"/>
              <a:gd name="connsiteX65" fmla="*/ 2096364 w 32502322"/>
              <a:gd name="connsiteY65" fmla="*/ 2476972 h 5220011"/>
              <a:gd name="connsiteX66" fmla="*/ 2345657 w 32502322"/>
              <a:gd name="connsiteY66" fmla="*/ 2479979 h 5220011"/>
              <a:gd name="connsiteX67" fmla="*/ 2480371 w 32502322"/>
              <a:gd name="connsiteY67" fmla="*/ 2628871 h 5220011"/>
              <a:gd name="connsiteX68" fmla="*/ 2674520 w 32502322"/>
              <a:gd name="connsiteY68" fmla="*/ 2576232 h 5220011"/>
              <a:gd name="connsiteX69" fmla="*/ 3007393 w 32502322"/>
              <a:gd name="connsiteY69" fmla="*/ 2544148 h 5220011"/>
              <a:gd name="connsiteX70" fmla="*/ 3316064 w 32502322"/>
              <a:gd name="connsiteY70" fmla="*/ 2554175 h 5220011"/>
              <a:gd name="connsiteX71" fmla="*/ 3380372 w 32502322"/>
              <a:gd name="connsiteY71" fmla="*/ 2407790 h 5220011"/>
              <a:gd name="connsiteX72" fmla="*/ 3510718 w 32502322"/>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040353 w 32502322"/>
              <a:gd name="connsiteY52" fmla="*/ 1241453 h 5220011"/>
              <a:gd name="connsiteX53" fmla="*/ 29697709 w 32502322"/>
              <a:gd name="connsiteY53" fmla="*/ 1241453 h 5220011"/>
              <a:gd name="connsiteX54" fmla="*/ 30431453 w 32502322"/>
              <a:gd name="connsiteY54" fmla="*/ 5214138 h 5220011"/>
              <a:gd name="connsiteX55" fmla="*/ 12049 w 32502322"/>
              <a:gd name="connsiteY55" fmla="*/ 5220013 h 5220011"/>
              <a:gd name="connsiteX56" fmla="*/ 2559 w 32502322"/>
              <a:gd name="connsiteY56" fmla="*/ 3792424 h 5220011"/>
              <a:gd name="connsiteX57" fmla="*/ 202583 w 32502322"/>
              <a:gd name="connsiteY57" fmla="*/ 3525724 h 5220011"/>
              <a:gd name="connsiteX58" fmla="*/ 458567 w 32502322"/>
              <a:gd name="connsiteY58" fmla="*/ 3611450 h 5220011"/>
              <a:gd name="connsiteX59" fmla="*/ 696691 w 32502322"/>
              <a:gd name="connsiteY59" fmla="*/ 3420950 h 5220011"/>
              <a:gd name="connsiteX60" fmla="*/ 896716 w 32502322"/>
              <a:gd name="connsiteY60" fmla="*/ 3287600 h 5220011"/>
              <a:gd name="connsiteX61" fmla="*/ 1039591 w 32502322"/>
              <a:gd name="connsiteY61" fmla="*/ 3011375 h 5220011"/>
              <a:gd name="connsiteX62" fmla="*/ 1411065 w 32502322"/>
              <a:gd name="connsiteY62" fmla="*/ 2878025 h 5220011"/>
              <a:gd name="connsiteX63" fmla="*/ 1685925 w 32502322"/>
              <a:gd name="connsiteY63" fmla="*/ 2811349 h 5220011"/>
              <a:gd name="connsiteX64" fmla="*/ 1856372 w 32502322"/>
              <a:gd name="connsiteY64" fmla="*/ 2588263 h 5220011"/>
              <a:gd name="connsiteX65" fmla="*/ 1976688 w 32502322"/>
              <a:gd name="connsiteY65" fmla="*/ 2632379 h 5220011"/>
              <a:gd name="connsiteX66" fmla="*/ 2096364 w 32502322"/>
              <a:gd name="connsiteY66" fmla="*/ 2476972 h 5220011"/>
              <a:gd name="connsiteX67" fmla="*/ 2345657 w 32502322"/>
              <a:gd name="connsiteY67" fmla="*/ 2479979 h 5220011"/>
              <a:gd name="connsiteX68" fmla="*/ 2480371 w 32502322"/>
              <a:gd name="connsiteY68" fmla="*/ 2628871 h 5220011"/>
              <a:gd name="connsiteX69" fmla="*/ 2674520 w 32502322"/>
              <a:gd name="connsiteY69" fmla="*/ 2576232 h 5220011"/>
              <a:gd name="connsiteX70" fmla="*/ 3007393 w 32502322"/>
              <a:gd name="connsiteY70" fmla="*/ 2544148 h 5220011"/>
              <a:gd name="connsiteX71" fmla="*/ 3316064 w 32502322"/>
              <a:gd name="connsiteY71" fmla="*/ 2554175 h 5220011"/>
              <a:gd name="connsiteX72" fmla="*/ 3380372 w 32502322"/>
              <a:gd name="connsiteY72" fmla="*/ 2407790 h 5220011"/>
              <a:gd name="connsiteX73" fmla="*/ 3510718 w 32502322"/>
              <a:gd name="connsiteY73"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8904350 w 32502322"/>
              <a:gd name="connsiteY52" fmla="*/ 1090339 h 5220011"/>
              <a:gd name="connsiteX53" fmla="*/ 29697709 w 32502322"/>
              <a:gd name="connsiteY53" fmla="*/ 1241453 h 5220011"/>
              <a:gd name="connsiteX54" fmla="*/ 30431453 w 32502322"/>
              <a:gd name="connsiteY54" fmla="*/ 5214138 h 5220011"/>
              <a:gd name="connsiteX55" fmla="*/ 12049 w 32502322"/>
              <a:gd name="connsiteY55" fmla="*/ 5220013 h 5220011"/>
              <a:gd name="connsiteX56" fmla="*/ 2559 w 32502322"/>
              <a:gd name="connsiteY56" fmla="*/ 3792424 h 5220011"/>
              <a:gd name="connsiteX57" fmla="*/ 202583 w 32502322"/>
              <a:gd name="connsiteY57" fmla="*/ 3525724 h 5220011"/>
              <a:gd name="connsiteX58" fmla="*/ 458567 w 32502322"/>
              <a:gd name="connsiteY58" fmla="*/ 3611450 h 5220011"/>
              <a:gd name="connsiteX59" fmla="*/ 696691 w 32502322"/>
              <a:gd name="connsiteY59" fmla="*/ 3420950 h 5220011"/>
              <a:gd name="connsiteX60" fmla="*/ 896716 w 32502322"/>
              <a:gd name="connsiteY60" fmla="*/ 3287600 h 5220011"/>
              <a:gd name="connsiteX61" fmla="*/ 1039591 w 32502322"/>
              <a:gd name="connsiteY61" fmla="*/ 3011375 h 5220011"/>
              <a:gd name="connsiteX62" fmla="*/ 1411065 w 32502322"/>
              <a:gd name="connsiteY62" fmla="*/ 2878025 h 5220011"/>
              <a:gd name="connsiteX63" fmla="*/ 1685925 w 32502322"/>
              <a:gd name="connsiteY63" fmla="*/ 2811349 h 5220011"/>
              <a:gd name="connsiteX64" fmla="*/ 1856372 w 32502322"/>
              <a:gd name="connsiteY64" fmla="*/ 2588263 h 5220011"/>
              <a:gd name="connsiteX65" fmla="*/ 1976688 w 32502322"/>
              <a:gd name="connsiteY65" fmla="*/ 2632379 h 5220011"/>
              <a:gd name="connsiteX66" fmla="*/ 2096364 w 32502322"/>
              <a:gd name="connsiteY66" fmla="*/ 2476972 h 5220011"/>
              <a:gd name="connsiteX67" fmla="*/ 2345657 w 32502322"/>
              <a:gd name="connsiteY67" fmla="*/ 2479979 h 5220011"/>
              <a:gd name="connsiteX68" fmla="*/ 2480371 w 32502322"/>
              <a:gd name="connsiteY68" fmla="*/ 2628871 h 5220011"/>
              <a:gd name="connsiteX69" fmla="*/ 2674520 w 32502322"/>
              <a:gd name="connsiteY69" fmla="*/ 2576232 h 5220011"/>
              <a:gd name="connsiteX70" fmla="*/ 3007393 w 32502322"/>
              <a:gd name="connsiteY70" fmla="*/ 2544148 h 5220011"/>
              <a:gd name="connsiteX71" fmla="*/ 3316064 w 32502322"/>
              <a:gd name="connsiteY71" fmla="*/ 2554175 h 5220011"/>
              <a:gd name="connsiteX72" fmla="*/ 3380372 w 32502322"/>
              <a:gd name="connsiteY72" fmla="*/ 2407790 h 5220011"/>
              <a:gd name="connsiteX73" fmla="*/ 3510718 w 32502322"/>
              <a:gd name="connsiteY73" fmla="*/ 2314963 h 5220011"/>
              <a:gd name="connsiteX0" fmla="*/ 3510718 w 32612176"/>
              <a:gd name="connsiteY0" fmla="*/ 2314963 h 5220011"/>
              <a:gd name="connsiteX1" fmla="*/ 3834130 w 32612176"/>
              <a:gd name="connsiteY1" fmla="*/ 2124853 h 5220011"/>
              <a:gd name="connsiteX2" fmla="*/ 4068538 w 32612176"/>
              <a:gd name="connsiteY2" fmla="*/ 1879759 h 5220011"/>
              <a:gd name="connsiteX3" fmla="*/ 4447871 w 32612176"/>
              <a:gd name="connsiteY3" fmla="*/ 1929367 h 5220011"/>
              <a:gd name="connsiteX4" fmla="*/ 4932915 w 32612176"/>
              <a:gd name="connsiteY4" fmla="*/ 1735383 h 5220011"/>
              <a:gd name="connsiteX5" fmla="*/ 5055885 w 32612176"/>
              <a:gd name="connsiteY5" fmla="*/ 1744085 h 5220011"/>
              <a:gd name="connsiteX6" fmla="*/ 5262183 w 32612176"/>
              <a:gd name="connsiteY6" fmla="*/ 1452063 h 5220011"/>
              <a:gd name="connsiteX7" fmla="*/ 5527059 w 32612176"/>
              <a:gd name="connsiteY7" fmla="*/ 1877899 h 5220011"/>
              <a:gd name="connsiteX8" fmla="*/ 5685000 w 32612176"/>
              <a:gd name="connsiteY8" fmla="*/ 1313834 h 5220011"/>
              <a:gd name="connsiteX9" fmla="*/ 6111999 w 32612176"/>
              <a:gd name="connsiteY9" fmla="*/ 1040629 h 5220011"/>
              <a:gd name="connsiteX10" fmla="*/ 6234198 w 32612176"/>
              <a:gd name="connsiteY10" fmla="*/ 711668 h 5220011"/>
              <a:gd name="connsiteX11" fmla="*/ 6780318 w 32612176"/>
              <a:gd name="connsiteY11" fmla="*/ 865927 h 5220011"/>
              <a:gd name="connsiteX12" fmla="*/ 6991551 w 32612176"/>
              <a:gd name="connsiteY12" fmla="*/ 646621 h 5220011"/>
              <a:gd name="connsiteX13" fmla="*/ 7181354 w 32612176"/>
              <a:gd name="connsiteY13" fmla="*/ 571815 h 5220011"/>
              <a:gd name="connsiteX14" fmla="*/ 7486502 w 32612176"/>
              <a:gd name="connsiteY14" fmla="*/ 55848 h 5220011"/>
              <a:gd name="connsiteX15" fmla="*/ 7781108 w 32612176"/>
              <a:gd name="connsiteY15" fmla="*/ 168617 h 5220011"/>
              <a:gd name="connsiteX16" fmla="*/ 7901151 w 32612176"/>
              <a:gd name="connsiteY16" fmla="*/ 379293 h 5220011"/>
              <a:gd name="connsiteX17" fmla="*/ 8131660 w 32612176"/>
              <a:gd name="connsiteY17" fmla="*/ 649784 h 5220011"/>
              <a:gd name="connsiteX18" fmla="*/ 8253256 w 32612176"/>
              <a:gd name="connsiteY18" fmla="*/ 1075977 h 5220011"/>
              <a:gd name="connsiteX19" fmla="*/ 8413762 w 32612176"/>
              <a:gd name="connsiteY19" fmla="*/ 1247628 h 5220011"/>
              <a:gd name="connsiteX20" fmla="*/ 8595143 w 32612176"/>
              <a:gd name="connsiteY20" fmla="*/ 1505817 h 5220011"/>
              <a:gd name="connsiteX21" fmla="*/ 8706807 w 32612176"/>
              <a:gd name="connsiteY21" fmla="*/ 1539863 h 5220011"/>
              <a:gd name="connsiteX22" fmla="*/ 8790709 w 32612176"/>
              <a:gd name="connsiteY22" fmla="*/ 1670781 h 5220011"/>
              <a:gd name="connsiteX23" fmla="*/ 8960133 w 32612176"/>
              <a:gd name="connsiteY23" fmla="*/ 1574924 h 5220011"/>
              <a:gd name="connsiteX24" fmla="*/ 9298594 w 32612176"/>
              <a:gd name="connsiteY24" fmla="*/ 1505029 h 5220011"/>
              <a:gd name="connsiteX25" fmla="*/ 9997651 w 32612176"/>
              <a:gd name="connsiteY25" fmla="*/ 1444236 h 5220011"/>
              <a:gd name="connsiteX26" fmla="*/ 10436521 w 32612176"/>
              <a:gd name="connsiteY26" fmla="*/ 1197858 h 5220011"/>
              <a:gd name="connsiteX27" fmla="*/ 11441291 w 32612176"/>
              <a:gd name="connsiteY27" fmla="*/ 1675223 h 5220011"/>
              <a:gd name="connsiteX28" fmla="*/ 12457614 w 32612176"/>
              <a:gd name="connsiteY28" fmla="*/ 1336447 h 5220011"/>
              <a:gd name="connsiteX29" fmla="*/ 13277604 w 32612176"/>
              <a:gd name="connsiteY29" fmla="*/ 1151663 h 5220011"/>
              <a:gd name="connsiteX30" fmla="*/ 14465260 w 32612176"/>
              <a:gd name="connsiteY30" fmla="*/ 757887 h 5220011"/>
              <a:gd name="connsiteX31" fmla="*/ 15825300 w 32612176"/>
              <a:gd name="connsiteY31" fmla="*/ 969448 h 5220011"/>
              <a:gd name="connsiteX32" fmla="*/ 16505313 w 32612176"/>
              <a:gd name="connsiteY32" fmla="*/ 636992 h 5220011"/>
              <a:gd name="connsiteX33" fmla="*/ 17208004 w 32612176"/>
              <a:gd name="connsiteY33" fmla="*/ 516097 h 5220011"/>
              <a:gd name="connsiteX34" fmla="*/ 17752021 w 32612176"/>
              <a:gd name="connsiteY34" fmla="*/ 606768 h 5220011"/>
              <a:gd name="connsiteX35" fmla="*/ 18409374 w 32612176"/>
              <a:gd name="connsiteY35" fmla="*/ 364983 h 5220011"/>
              <a:gd name="connsiteX36" fmla="*/ 18976059 w 32612176"/>
              <a:gd name="connsiteY36" fmla="*/ 455654 h 5220011"/>
              <a:gd name="connsiteX37" fmla="*/ 19565408 w 32612176"/>
              <a:gd name="connsiteY37" fmla="*/ 2303 h 5220011"/>
              <a:gd name="connsiteX38" fmla="*/ 20109428 w 32612176"/>
              <a:gd name="connsiteY38" fmla="*/ 546317 h 5220011"/>
              <a:gd name="connsiteX39" fmla="*/ 20449445 w 32612176"/>
              <a:gd name="connsiteY39" fmla="*/ 999663 h 5220011"/>
              <a:gd name="connsiteX40" fmla="*/ 21152130 w 32612176"/>
              <a:gd name="connsiteY40" fmla="*/ 516106 h 5220011"/>
              <a:gd name="connsiteX41" fmla="*/ 21764146 w 32612176"/>
              <a:gd name="connsiteY41" fmla="*/ 727654 h 5220011"/>
              <a:gd name="connsiteX42" fmla="*/ 22602837 w 32612176"/>
              <a:gd name="connsiteY42" fmla="*/ 1362343 h 5220011"/>
              <a:gd name="connsiteX43" fmla="*/ 22897512 w 32612176"/>
              <a:gd name="connsiteY43" fmla="*/ 757878 h 5220011"/>
              <a:gd name="connsiteX44" fmla="*/ 23645533 w 32612176"/>
              <a:gd name="connsiteY44" fmla="*/ 727659 h 5220011"/>
              <a:gd name="connsiteX45" fmla="*/ 24393556 w 32612176"/>
              <a:gd name="connsiteY45" fmla="*/ 395202 h 5220011"/>
              <a:gd name="connsiteX46" fmla="*/ 25504254 w 32612176"/>
              <a:gd name="connsiteY46" fmla="*/ 1543685 h 5220011"/>
              <a:gd name="connsiteX47" fmla="*/ 26116273 w 32612176"/>
              <a:gd name="connsiteY47" fmla="*/ 1090334 h 5220011"/>
              <a:gd name="connsiteX48" fmla="*/ 26546948 w 32612176"/>
              <a:gd name="connsiteY48" fmla="*/ 878773 h 5220011"/>
              <a:gd name="connsiteX49" fmla="*/ 27204304 w 32612176"/>
              <a:gd name="connsiteY49" fmla="*/ 1664576 h 5220011"/>
              <a:gd name="connsiteX50" fmla="*/ 27634977 w 32612176"/>
              <a:gd name="connsiteY50" fmla="*/ 1634352 h 5220011"/>
              <a:gd name="connsiteX51" fmla="*/ 28383001 w 32612176"/>
              <a:gd name="connsiteY51" fmla="*/ 1271672 h 5220011"/>
              <a:gd name="connsiteX52" fmla="*/ 28904350 w 32612176"/>
              <a:gd name="connsiteY52" fmla="*/ 1090339 h 5220011"/>
              <a:gd name="connsiteX53" fmla="*/ 29697709 w 32612176"/>
              <a:gd name="connsiteY53" fmla="*/ 1241453 h 5220011"/>
              <a:gd name="connsiteX54" fmla="*/ 30128387 w 32612176"/>
              <a:gd name="connsiteY54" fmla="*/ 1725023 h 5220011"/>
              <a:gd name="connsiteX55" fmla="*/ 30431453 w 32612176"/>
              <a:gd name="connsiteY55" fmla="*/ 5214138 h 5220011"/>
              <a:gd name="connsiteX56" fmla="*/ 12049 w 32612176"/>
              <a:gd name="connsiteY56" fmla="*/ 5220013 h 5220011"/>
              <a:gd name="connsiteX57" fmla="*/ 2559 w 32612176"/>
              <a:gd name="connsiteY57" fmla="*/ 3792424 h 5220011"/>
              <a:gd name="connsiteX58" fmla="*/ 202583 w 32612176"/>
              <a:gd name="connsiteY58" fmla="*/ 3525724 h 5220011"/>
              <a:gd name="connsiteX59" fmla="*/ 458567 w 32612176"/>
              <a:gd name="connsiteY59" fmla="*/ 3611450 h 5220011"/>
              <a:gd name="connsiteX60" fmla="*/ 696691 w 32612176"/>
              <a:gd name="connsiteY60" fmla="*/ 3420950 h 5220011"/>
              <a:gd name="connsiteX61" fmla="*/ 896716 w 32612176"/>
              <a:gd name="connsiteY61" fmla="*/ 3287600 h 5220011"/>
              <a:gd name="connsiteX62" fmla="*/ 1039591 w 32612176"/>
              <a:gd name="connsiteY62" fmla="*/ 3011375 h 5220011"/>
              <a:gd name="connsiteX63" fmla="*/ 1411065 w 32612176"/>
              <a:gd name="connsiteY63" fmla="*/ 2878025 h 5220011"/>
              <a:gd name="connsiteX64" fmla="*/ 1685925 w 32612176"/>
              <a:gd name="connsiteY64" fmla="*/ 2811349 h 5220011"/>
              <a:gd name="connsiteX65" fmla="*/ 1856372 w 32612176"/>
              <a:gd name="connsiteY65" fmla="*/ 2588263 h 5220011"/>
              <a:gd name="connsiteX66" fmla="*/ 1976688 w 32612176"/>
              <a:gd name="connsiteY66" fmla="*/ 2632379 h 5220011"/>
              <a:gd name="connsiteX67" fmla="*/ 2096364 w 32612176"/>
              <a:gd name="connsiteY67" fmla="*/ 2476972 h 5220011"/>
              <a:gd name="connsiteX68" fmla="*/ 2345657 w 32612176"/>
              <a:gd name="connsiteY68" fmla="*/ 2479979 h 5220011"/>
              <a:gd name="connsiteX69" fmla="*/ 2480371 w 32612176"/>
              <a:gd name="connsiteY69" fmla="*/ 2628871 h 5220011"/>
              <a:gd name="connsiteX70" fmla="*/ 2674520 w 32612176"/>
              <a:gd name="connsiteY70" fmla="*/ 2576232 h 5220011"/>
              <a:gd name="connsiteX71" fmla="*/ 3007393 w 32612176"/>
              <a:gd name="connsiteY71" fmla="*/ 2544148 h 5220011"/>
              <a:gd name="connsiteX72" fmla="*/ 3316064 w 32612176"/>
              <a:gd name="connsiteY72" fmla="*/ 2554175 h 5220011"/>
              <a:gd name="connsiteX73" fmla="*/ 3380372 w 32612176"/>
              <a:gd name="connsiteY73" fmla="*/ 2407790 h 5220011"/>
              <a:gd name="connsiteX74" fmla="*/ 3510718 w 32612176"/>
              <a:gd name="connsiteY74" fmla="*/ 2314963 h 5220011"/>
              <a:gd name="connsiteX0" fmla="*/ 3510718 w 32663786"/>
              <a:gd name="connsiteY0" fmla="*/ 2314963 h 5220011"/>
              <a:gd name="connsiteX1" fmla="*/ 3834130 w 32663786"/>
              <a:gd name="connsiteY1" fmla="*/ 2124853 h 5220011"/>
              <a:gd name="connsiteX2" fmla="*/ 4068538 w 32663786"/>
              <a:gd name="connsiteY2" fmla="*/ 1879759 h 5220011"/>
              <a:gd name="connsiteX3" fmla="*/ 4447871 w 32663786"/>
              <a:gd name="connsiteY3" fmla="*/ 1929367 h 5220011"/>
              <a:gd name="connsiteX4" fmla="*/ 4932915 w 32663786"/>
              <a:gd name="connsiteY4" fmla="*/ 1735383 h 5220011"/>
              <a:gd name="connsiteX5" fmla="*/ 5055885 w 32663786"/>
              <a:gd name="connsiteY5" fmla="*/ 1744085 h 5220011"/>
              <a:gd name="connsiteX6" fmla="*/ 5262183 w 32663786"/>
              <a:gd name="connsiteY6" fmla="*/ 1452063 h 5220011"/>
              <a:gd name="connsiteX7" fmla="*/ 5527059 w 32663786"/>
              <a:gd name="connsiteY7" fmla="*/ 1877899 h 5220011"/>
              <a:gd name="connsiteX8" fmla="*/ 5685000 w 32663786"/>
              <a:gd name="connsiteY8" fmla="*/ 1313834 h 5220011"/>
              <a:gd name="connsiteX9" fmla="*/ 6111999 w 32663786"/>
              <a:gd name="connsiteY9" fmla="*/ 1040629 h 5220011"/>
              <a:gd name="connsiteX10" fmla="*/ 6234198 w 32663786"/>
              <a:gd name="connsiteY10" fmla="*/ 711668 h 5220011"/>
              <a:gd name="connsiteX11" fmla="*/ 6780318 w 32663786"/>
              <a:gd name="connsiteY11" fmla="*/ 865927 h 5220011"/>
              <a:gd name="connsiteX12" fmla="*/ 6991551 w 32663786"/>
              <a:gd name="connsiteY12" fmla="*/ 646621 h 5220011"/>
              <a:gd name="connsiteX13" fmla="*/ 7181354 w 32663786"/>
              <a:gd name="connsiteY13" fmla="*/ 571815 h 5220011"/>
              <a:gd name="connsiteX14" fmla="*/ 7486502 w 32663786"/>
              <a:gd name="connsiteY14" fmla="*/ 55848 h 5220011"/>
              <a:gd name="connsiteX15" fmla="*/ 7781108 w 32663786"/>
              <a:gd name="connsiteY15" fmla="*/ 168617 h 5220011"/>
              <a:gd name="connsiteX16" fmla="*/ 7901151 w 32663786"/>
              <a:gd name="connsiteY16" fmla="*/ 379293 h 5220011"/>
              <a:gd name="connsiteX17" fmla="*/ 8131660 w 32663786"/>
              <a:gd name="connsiteY17" fmla="*/ 649784 h 5220011"/>
              <a:gd name="connsiteX18" fmla="*/ 8253256 w 32663786"/>
              <a:gd name="connsiteY18" fmla="*/ 1075977 h 5220011"/>
              <a:gd name="connsiteX19" fmla="*/ 8413762 w 32663786"/>
              <a:gd name="connsiteY19" fmla="*/ 1247628 h 5220011"/>
              <a:gd name="connsiteX20" fmla="*/ 8595143 w 32663786"/>
              <a:gd name="connsiteY20" fmla="*/ 1505817 h 5220011"/>
              <a:gd name="connsiteX21" fmla="*/ 8706807 w 32663786"/>
              <a:gd name="connsiteY21" fmla="*/ 1539863 h 5220011"/>
              <a:gd name="connsiteX22" fmla="*/ 8790709 w 32663786"/>
              <a:gd name="connsiteY22" fmla="*/ 1670781 h 5220011"/>
              <a:gd name="connsiteX23" fmla="*/ 8960133 w 32663786"/>
              <a:gd name="connsiteY23" fmla="*/ 1574924 h 5220011"/>
              <a:gd name="connsiteX24" fmla="*/ 9298594 w 32663786"/>
              <a:gd name="connsiteY24" fmla="*/ 1505029 h 5220011"/>
              <a:gd name="connsiteX25" fmla="*/ 9997651 w 32663786"/>
              <a:gd name="connsiteY25" fmla="*/ 1444236 h 5220011"/>
              <a:gd name="connsiteX26" fmla="*/ 10436521 w 32663786"/>
              <a:gd name="connsiteY26" fmla="*/ 1197858 h 5220011"/>
              <a:gd name="connsiteX27" fmla="*/ 11441291 w 32663786"/>
              <a:gd name="connsiteY27" fmla="*/ 1675223 h 5220011"/>
              <a:gd name="connsiteX28" fmla="*/ 12457614 w 32663786"/>
              <a:gd name="connsiteY28" fmla="*/ 1336447 h 5220011"/>
              <a:gd name="connsiteX29" fmla="*/ 13277604 w 32663786"/>
              <a:gd name="connsiteY29" fmla="*/ 1151663 h 5220011"/>
              <a:gd name="connsiteX30" fmla="*/ 14465260 w 32663786"/>
              <a:gd name="connsiteY30" fmla="*/ 757887 h 5220011"/>
              <a:gd name="connsiteX31" fmla="*/ 15825300 w 32663786"/>
              <a:gd name="connsiteY31" fmla="*/ 969448 h 5220011"/>
              <a:gd name="connsiteX32" fmla="*/ 16505313 w 32663786"/>
              <a:gd name="connsiteY32" fmla="*/ 636992 h 5220011"/>
              <a:gd name="connsiteX33" fmla="*/ 17208004 w 32663786"/>
              <a:gd name="connsiteY33" fmla="*/ 516097 h 5220011"/>
              <a:gd name="connsiteX34" fmla="*/ 17752021 w 32663786"/>
              <a:gd name="connsiteY34" fmla="*/ 606768 h 5220011"/>
              <a:gd name="connsiteX35" fmla="*/ 18409374 w 32663786"/>
              <a:gd name="connsiteY35" fmla="*/ 364983 h 5220011"/>
              <a:gd name="connsiteX36" fmla="*/ 18976059 w 32663786"/>
              <a:gd name="connsiteY36" fmla="*/ 455654 h 5220011"/>
              <a:gd name="connsiteX37" fmla="*/ 19565408 w 32663786"/>
              <a:gd name="connsiteY37" fmla="*/ 2303 h 5220011"/>
              <a:gd name="connsiteX38" fmla="*/ 20109428 w 32663786"/>
              <a:gd name="connsiteY38" fmla="*/ 546317 h 5220011"/>
              <a:gd name="connsiteX39" fmla="*/ 20449445 w 32663786"/>
              <a:gd name="connsiteY39" fmla="*/ 999663 h 5220011"/>
              <a:gd name="connsiteX40" fmla="*/ 21152130 w 32663786"/>
              <a:gd name="connsiteY40" fmla="*/ 516106 h 5220011"/>
              <a:gd name="connsiteX41" fmla="*/ 21764146 w 32663786"/>
              <a:gd name="connsiteY41" fmla="*/ 727654 h 5220011"/>
              <a:gd name="connsiteX42" fmla="*/ 22602837 w 32663786"/>
              <a:gd name="connsiteY42" fmla="*/ 1362343 h 5220011"/>
              <a:gd name="connsiteX43" fmla="*/ 22897512 w 32663786"/>
              <a:gd name="connsiteY43" fmla="*/ 757878 h 5220011"/>
              <a:gd name="connsiteX44" fmla="*/ 23645533 w 32663786"/>
              <a:gd name="connsiteY44" fmla="*/ 727659 h 5220011"/>
              <a:gd name="connsiteX45" fmla="*/ 24393556 w 32663786"/>
              <a:gd name="connsiteY45" fmla="*/ 395202 h 5220011"/>
              <a:gd name="connsiteX46" fmla="*/ 25504254 w 32663786"/>
              <a:gd name="connsiteY46" fmla="*/ 1543685 h 5220011"/>
              <a:gd name="connsiteX47" fmla="*/ 26116273 w 32663786"/>
              <a:gd name="connsiteY47" fmla="*/ 1090334 h 5220011"/>
              <a:gd name="connsiteX48" fmla="*/ 26546948 w 32663786"/>
              <a:gd name="connsiteY48" fmla="*/ 878773 h 5220011"/>
              <a:gd name="connsiteX49" fmla="*/ 27204304 w 32663786"/>
              <a:gd name="connsiteY49" fmla="*/ 1664576 h 5220011"/>
              <a:gd name="connsiteX50" fmla="*/ 27634977 w 32663786"/>
              <a:gd name="connsiteY50" fmla="*/ 1634352 h 5220011"/>
              <a:gd name="connsiteX51" fmla="*/ 28383001 w 32663786"/>
              <a:gd name="connsiteY51" fmla="*/ 1271672 h 5220011"/>
              <a:gd name="connsiteX52" fmla="*/ 28904350 w 32663786"/>
              <a:gd name="connsiteY52" fmla="*/ 1090339 h 5220011"/>
              <a:gd name="connsiteX53" fmla="*/ 29697709 w 32663786"/>
              <a:gd name="connsiteY53" fmla="*/ 1241453 h 5220011"/>
              <a:gd name="connsiteX54" fmla="*/ 30332393 w 32663786"/>
              <a:gd name="connsiteY54" fmla="*/ 1543685 h 5220011"/>
              <a:gd name="connsiteX55" fmla="*/ 30431453 w 32663786"/>
              <a:gd name="connsiteY55" fmla="*/ 5214138 h 5220011"/>
              <a:gd name="connsiteX56" fmla="*/ 12049 w 32663786"/>
              <a:gd name="connsiteY56" fmla="*/ 5220013 h 5220011"/>
              <a:gd name="connsiteX57" fmla="*/ 2559 w 32663786"/>
              <a:gd name="connsiteY57" fmla="*/ 3792424 h 5220011"/>
              <a:gd name="connsiteX58" fmla="*/ 202583 w 32663786"/>
              <a:gd name="connsiteY58" fmla="*/ 3525724 h 5220011"/>
              <a:gd name="connsiteX59" fmla="*/ 458567 w 32663786"/>
              <a:gd name="connsiteY59" fmla="*/ 3611450 h 5220011"/>
              <a:gd name="connsiteX60" fmla="*/ 696691 w 32663786"/>
              <a:gd name="connsiteY60" fmla="*/ 3420950 h 5220011"/>
              <a:gd name="connsiteX61" fmla="*/ 896716 w 32663786"/>
              <a:gd name="connsiteY61" fmla="*/ 3287600 h 5220011"/>
              <a:gd name="connsiteX62" fmla="*/ 1039591 w 32663786"/>
              <a:gd name="connsiteY62" fmla="*/ 3011375 h 5220011"/>
              <a:gd name="connsiteX63" fmla="*/ 1411065 w 32663786"/>
              <a:gd name="connsiteY63" fmla="*/ 2878025 h 5220011"/>
              <a:gd name="connsiteX64" fmla="*/ 1685925 w 32663786"/>
              <a:gd name="connsiteY64" fmla="*/ 2811349 h 5220011"/>
              <a:gd name="connsiteX65" fmla="*/ 1856372 w 32663786"/>
              <a:gd name="connsiteY65" fmla="*/ 2588263 h 5220011"/>
              <a:gd name="connsiteX66" fmla="*/ 1976688 w 32663786"/>
              <a:gd name="connsiteY66" fmla="*/ 2632379 h 5220011"/>
              <a:gd name="connsiteX67" fmla="*/ 2096364 w 32663786"/>
              <a:gd name="connsiteY67" fmla="*/ 2476972 h 5220011"/>
              <a:gd name="connsiteX68" fmla="*/ 2345657 w 32663786"/>
              <a:gd name="connsiteY68" fmla="*/ 2479979 h 5220011"/>
              <a:gd name="connsiteX69" fmla="*/ 2480371 w 32663786"/>
              <a:gd name="connsiteY69" fmla="*/ 2628871 h 5220011"/>
              <a:gd name="connsiteX70" fmla="*/ 2674520 w 32663786"/>
              <a:gd name="connsiteY70" fmla="*/ 2576232 h 5220011"/>
              <a:gd name="connsiteX71" fmla="*/ 3007393 w 32663786"/>
              <a:gd name="connsiteY71" fmla="*/ 2544148 h 5220011"/>
              <a:gd name="connsiteX72" fmla="*/ 3316064 w 32663786"/>
              <a:gd name="connsiteY72" fmla="*/ 2554175 h 5220011"/>
              <a:gd name="connsiteX73" fmla="*/ 3380372 w 32663786"/>
              <a:gd name="connsiteY73" fmla="*/ 2407790 h 5220011"/>
              <a:gd name="connsiteX74" fmla="*/ 3510718 w 32663786"/>
              <a:gd name="connsiteY74" fmla="*/ 2314963 h 5220011"/>
              <a:gd name="connsiteX0" fmla="*/ 3510718 w 32663789"/>
              <a:gd name="connsiteY0" fmla="*/ 2314963 h 5220011"/>
              <a:gd name="connsiteX1" fmla="*/ 3834130 w 32663789"/>
              <a:gd name="connsiteY1" fmla="*/ 2124853 h 5220011"/>
              <a:gd name="connsiteX2" fmla="*/ 4068538 w 32663789"/>
              <a:gd name="connsiteY2" fmla="*/ 1879759 h 5220011"/>
              <a:gd name="connsiteX3" fmla="*/ 4447871 w 32663789"/>
              <a:gd name="connsiteY3" fmla="*/ 1929367 h 5220011"/>
              <a:gd name="connsiteX4" fmla="*/ 4932915 w 32663789"/>
              <a:gd name="connsiteY4" fmla="*/ 1735383 h 5220011"/>
              <a:gd name="connsiteX5" fmla="*/ 5055885 w 32663789"/>
              <a:gd name="connsiteY5" fmla="*/ 1744085 h 5220011"/>
              <a:gd name="connsiteX6" fmla="*/ 5262183 w 32663789"/>
              <a:gd name="connsiteY6" fmla="*/ 1452063 h 5220011"/>
              <a:gd name="connsiteX7" fmla="*/ 5527059 w 32663789"/>
              <a:gd name="connsiteY7" fmla="*/ 1877899 h 5220011"/>
              <a:gd name="connsiteX8" fmla="*/ 5685000 w 32663789"/>
              <a:gd name="connsiteY8" fmla="*/ 1313834 h 5220011"/>
              <a:gd name="connsiteX9" fmla="*/ 6111999 w 32663789"/>
              <a:gd name="connsiteY9" fmla="*/ 1040629 h 5220011"/>
              <a:gd name="connsiteX10" fmla="*/ 6234198 w 32663789"/>
              <a:gd name="connsiteY10" fmla="*/ 711668 h 5220011"/>
              <a:gd name="connsiteX11" fmla="*/ 6780318 w 32663789"/>
              <a:gd name="connsiteY11" fmla="*/ 865927 h 5220011"/>
              <a:gd name="connsiteX12" fmla="*/ 6991551 w 32663789"/>
              <a:gd name="connsiteY12" fmla="*/ 646621 h 5220011"/>
              <a:gd name="connsiteX13" fmla="*/ 7181354 w 32663789"/>
              <a:gd name="connsiteY13" fmla="*/ 571815 h 5220011"/>
              <a:gd name="connsiteX14" fmla="*/ 7486502 w 32663789"/>
              <a:gd name="connsiteY14" fmla="*/ 55848 h 5220011"/>
              <a:gd name="connsiteX15" fmla="*/ 7781108 w 32663789"/>
              <a:gd name="connsiteY15" fmla="*/ 168617 h 5220011"/>
              <a:gd name="connsiteX16" fmla="*/ 7901151 w 32663789"/>
              <a:gd name="connsiteY16" fmla="*/ 379293 h 5220011"/>
              <a:gd name="connsiteX17" fmla="*/ 8131660 w 32663789"/>
              <a:gd name="connsiteY17" fmla="*/ 649784 h 5220011"/>
              <a:gd name="connsiteX18" fmla="*/ 8253256 w 32663789"/>
              <a:gd name="connsiteY18" fmla="*/ 1075977 h 5220011"/>
              <a:gd name="connsiteX19" fmla="*/ 8413762 w 32663789"/>
              <a:gd name="connsiteY19" fmla="*/ 1247628 h 5220011"/>
              <a:gd name="connsiteX20" fmla="*/ 8595143 w 32663789"/>
              <a:gd name="connsiteY20" fmla="*/ 1505817 h 5220011"/>
              <a:gd name="connsiteX21" fmla="*/ 8706807 w 32663789"/>
              <a:gd name="connsiteY21" fmla="*/ 1539863 h 5220011"/>
              <a:gd name="connsiteX22" fmla="*/ 8790709 w 32663789"/>
              <a:gd name="connsiteY22" fmla="*/ 1670781 h 5220011"/>
              <a:gd name="connsiteX23" fmla="*/ 8960133 w 32663789"/>
              <a:gd name="connsiteY23" fmla="*/ 1574924 h 5220011"/>
              <a:gd name="connsiteX24" fmla="*/ 9298594 w 32663789"/>
              <a:gd name="connsiteY24" fmla="*/ 1505029 h 5220011"/>
              <a:gd name="connsiteX25" fmla="*/ 9997651 w 32663789"/>
              <a:gd name="connsiteY25" fmla="*/ 1444236 h 5220011"/>
              <a:gd name="connsiteX26" fmla="*/ 10436521 w 32663789"/>
              <a:gd name="connsiteY26" fmla="*/ 1197858 h 5220011"/>
              <a:gd name="connsiteX27" fmla="*/ 11441291 w 32663789"/>
              <a:gd name="connsiteY27" fmla="*/ 1675223 h 5220011"/>
              <a:gd name="connsiteX28" fmla="*/ 12457614 w 32663789"/>
              <a:gd name="connsiteY28" fmla="*/ 1336447 h 5220011"/>
              <a:gd name="connsiteX29" fmla="*/ 13277604 w 32663789"/>
              <a:gd name="connsiteY29" fmla="*/ 1151663 h 5220011"/>
              <a:gd name="connsiteX30" fmla="*/ 14465260 w 32663789"/>
              <a:gd name="connsiteY30" fmla="*/ 757887 h 5220011"/>
              <a:gd name="connsiteX31" fmla="*/ 15825300 w 32663789"/>
              <a:gd name="connsiteY31" fmla="*/ 969448 h 5220011"/>
              <a:gd name="connsiteX32" fmla="*/ 16505313 w 32663789"/>
              <a:gd name="connsiteY32" fmla="*/ 636992 h 5220011"/>
              <a:gd name="connsiteX33" fmla="*/ 17208004 w 32663789"/>
              <a:gd name="connsiteY33" fmla="*/ 516097 h 5220011"/>
              <a:gd name="connsiteX34" fmla="*/ 17752021 w 32663789"/>
              <a:gd name="connsiteY34" fmla="*/ 606768 h 5220011"/>
              <a:gd name="connsiteX35" fmla="*/ 18409374 w 32663789"/>
              <a:gd name="connsiteY35" fmla="*/ 364983 h 5220011"/>
              <a:gd name="connsiteX36" fmla="*/ 18976059 w 32663789"/>
              <a:gd name="connsiteY36" fmla="*/ 455654 h 5220011"/>
              <a:gd name="connsiteX37" fmla="*/ 19565408 w 32663789"/>
              <a:gd name="connsiteY37" fmla="*/ 2303 h 5220011"/>
              <a:gd name="connsiteX38" fmla="*/ 20109428 w 32663789"/>
              <a:gd name="connsiteY38" fmla="*/ 546317 h 5220011"/>
              <a:gd name="connsiteX39" fmla="*/ 20449445 w 32663789"/>
              <a:gd name="connsiteY39" fmla="*/ 999663 h 5220011"/>
              <a:gd name="connsiteX40" fmla="*/ 21152130 w 32663789"/>
              <a:gd name="connsiteY40" fmla="*/ 516106 h 5220011"/>
              <a:gd name="connsiteX41" fmla="*/ 21764146 w 32663789"/>
              <a:gd name="connsiteY41" fmla="*/ 727654 h 5220011"/>
              <a:gd name="connsiteX42" fmla="*/ 22602837 w 32663789"/>
              <a:gd name="connsiteY42" fmla="*/ 1362343 h 5220011"/>
              <a:gd name="connsiteX43" fmla="*/ 22897512 w 32663789"/>
              <a:gd name="connsiteY43" fmla="*/ 757878 h 5220011"/>
              <a:gd name="connsiteX44" fmla="*/ 23645533 w 32663789"/>
              <a:gd name="connsiteY44" fmla="*/ 727659 h 5220011"/>
              <a:gd name="connsiteX45" fmla="*/ 24393556 w 32663789"/>
              <a:gd name="connsiteY45" fmla="*/ 395202 h 5220011"/>
              <a:gd name="connsiteX46" fmla="*/ 25504254 w 32663789"/>
              <a:gd name="connsiteY46" fmla="*/ 1543685 h 5220011"/>
              <a:gd name="connsiteX47" fmla="*/ 26116273 w 32663789"/>
              <a:gd name="connsiteY47" fmla="*/ 1090334 h 5220011"/>
              <a:gd name="connsiteX48" fmla="*/ 26546948 w 32663789"/>
              <a:gd name="connsiteY48" fmla="*/ 878773 h 5220011"/>
              <a:gd name="connsiteX49" fmla="*/ 27204304 w 32663789"/>
              <a:gd name="connsiteY49" fmla="*/ 1664576 h 5220011"/>
              <a:gd name="connsiteX50" fmla="*/ 27634977 w 32663789"/>
              <a:gd name="connsiteY50" fmla="*/ 1634352 h 5220011"/>
              <a:gd name="connsiteX51" fmla="*/ 28383001 w 32663789"/>
              <a:gd name="connsiteY51" fmla="*/ 1271672 h 5220011"/>
              <a:gd name="connsiteX52" fmla="*/ 28904350 w 32663789"/>
              <a:gd name="connsiteY52" fmla="*/ 1090339 h 5220011"/>
              <a:gd name="connsiteX53" fmla="*/ 29697709 w 32663789"/>
              <a:gd name="connsiteY53" fmla="*/ 1241453 h 5220011"/>
              <a:gd name="connsiteX54" fmla="*/ 30332393 w 32663789"/>
              <a:gd name="connsiteY54" fmla="*/ 1543685 h 5220011"/>
              <a:gd name="connsiteX55" fmla="*/ 30431453 w 32663789"/>
              <a:gd name="connsiteY55" fmla="*/ 5214138 h 5220011"/>
              <a:gd name="connsiteX56" fmla="*/ 12049 w 32663789"/>
              <a:gd name="connsiteY56" fmla="*/ 5220013 h 5220011"/>
              <a:gd name="connsiteX57" fmla="*/ 2559 w 32663789"/>
              <a:gd name="connsiteY57" fmla="*/ 3792424 h 5220011"/>
              <a:gd name="connsiteX58" fmla="*/ 202583 w 32663789"/>
              <a:gd name="connsiteY58" fmla="*/ 3525724 h 5220011"/>
              <a:gd name="connsiteX59" fmla="*/ 458567 w 32663789"/>
              <a:gd name="connsiteY59" fmla="*/ 3611450 h 5220011"/>
              <a:gd name="connsiteX60" fmla="*/ 696691 w 32663789"/>
              <a:gd name="connsiteY60" fmla="*/ 3420950 h 5220011"/>
              <a:gd name="connsiteX61" fmla="*/ 896716 w 32663789"/>
              <a:gd name="connsiteY61" fmla="*/ 3287600 h 5220011"/>
              <a:gd name="connsiteX62" fmla="*/ 1039591 w 32663789"/>
              <a:gd name="connsiteY62" fmla="*/ 3011375 h 5220011"/>
              <a:gd name="connsiteX63" fmla="*/ 1411065 w 32663789"/>
              <a:gd name="connsiteY63" fmla="*/ 2878025 h 5220011"/>
              <a:gd name="connsiteX64" fmla="*/ 1685925 w 32663789"/>
              <a:gd name="connsiteY64" fmla="*/ 2811349 h 5220011"/>
              <a:gd name="connsiteX65" fmla="*/ 1856372 w 32663789"/>
              <a:gd name="connsiteY65" fmla="*/ 2588263 h 5220011"/>
              <a:gd name="connsiteX66" fmla="*/ 1976688 w 32663789"/>
              <a:gd name="connsiteY66" fmla="*/ 2632379 h 5220011"/>
              <a:gd name="connsiteX67" fmla="*/ 2096364 w 32663789"/>
              <a:gd name="connsiteY67" fmla="*/ 2476972 h 5220011"/>
              <a:gd name="connsiteX68" fmla="*/ 2345657 w 32663789"/>
              <a:gd name="connsiteY68" fmla="*/ 2479979 h 5220011"/>
              <a:gd name="connsiteX69" fmla="*/ 2480371 w 32663789"/>
              <a:gd name="connsiteY69" fmla="*/ 2628871 h 5220011"/>
              <a:gd name="connsiteX70" fmla="*/ 2674520 w 32663789"/>
              <a:gd name="connsiteY70" fmla="*/ 2576232 h 5220011"/>
              <a:gd name="connsiteX71" fmla="*/ 3007393 w 32663789"/>
              <a:gd name="connsiteY71" fmla="*/ 2544148 h 5220011"/>
              <a:gd name="connsiteX72" fmla="*/ 3316064 w 32663789"/>
              <a:gd name="connsiteY72" fmla="*/ 2554175 h 5220011"/>
              <a:gd name="connsiteX73" fmla="*/ 3380372 w 32663789"/>
              <a:gd name="connsiteY73" fmla="*/ 2407790 h 5220011"/>
              <a:gd name="connsiteX74" fmla="*/ 3510718 w 32663789"/>
              <a:gd name="connsiteY74" fmla="*/ 2314963 h 5220011"/>
              <a:gd name="connsiteX0" fmla="*/ 3510718 w 32773202"/>
              <a:gd name="connsiteY0" fmla="*/ 2314963 h 5220011"/>
              <a:gd name="connsiteX1" fmla="*/ 3834130 w 32773202"/>
              <a:gd name="connsiteY1" fmla="*/ 2124853 h 5220011"/>
              <a:gd name="connsiteX2" fmla="*/ 4068538 w 32773202"/>
              <a:gd name="connsiteY2" fmla="*/ 1879759 h 5220011"/>
              <a:gd name="connsiteX3" fmla="*/ 4447871 w 32773202"/>
              <a:gd name="connsiteY3" fmla="*/ 1929367 h 5220011"/>
              <a:gd name="connsiteX4" fmla="*/ 4932915 w 32773202"/>
              <a:gd name="connsiteY4" fmla="*/ 1735383 h 5220011"/>
              <a:gd name="connsiteX5" fmla="*/ 5055885 w 32773202"/>
              <a:gd name="connsiteY5" fmla="*/ 1744085 h 5220011"/>
              <a:gd name="connsiteX6" fmla="*/ 5262183 w 32773202"/>
              <a:gd name="connsiteY6" fmla="*/ 1452063 h 5220011"/>
              <a:gd name="connsiteX7" fmla="*/ 5527059 w 32773202"/>
              <a:gd name="connsiteY7" fmla="*/ 1877899 h 5220011"/>
              <a:gd name="connsiteX8" fmla="*/ 5685000 w 32773202"/>
              <a:gd name="connsiteY8" fmla="*/ 1313834 h 5220011"/>
              <a:gd name="connsiteX9" fmla="*/ 6111999 w 32773202"/>
              <a:gd name="connsiteY9" fmla="*/ 1040629 h 5220011"/>
              <a:gd name="connsiteX10" fmla="*/ 6234198 w 32773202"/>
              <a:gd name="connsiteY10" fmla="*/ 711668 h 5220011"/>
              <a:gd name="connsiteX11" fmla="*/ 6780318 w 32773202"/>
              <a:gd name="connsiteY11" fmla="*/ 865927 h 5220011"/>
              <a:gd name="connsiteX12" fmla="*/ 6991551 w 32773202"/>
              <a:gd name="connsiteY12" fmla="*/ 646621 h 5220011"/>
              <a:gd name="connsiteX13" fmla="*/ 7181354 w 32773202"/>
              <a:gd name="connsiteY13" fmla="*/ 571815 h 5220011"/>
              <a:gd name="connsiteX14" fmla="*/ 7486502 w 32773202"/>
              <a:gd name="connsiteY14" fmla="*/ 55848 h 5220011"/>
              <a:gd name="connsiteX15" fmla="*/ 7781108 w 32773202"/>
              <a:gd name="connsiteY15" fmla="*/ 168617 h 5220011"/>
              <a:gd name="connsiteX16" fmla="*/ 7901151 w 32773202"/>
              <a:gd name="connsiteY16" fmla="*/ 379293 h 5220011"/>
              <a:gd name="connsiteX17" fmla="*/ 8131660 w 32773202"/>
              <a:gd name="connsiteY17" fmla="*/ 649784 h 5220011"/>
              <a:gd name="connsiteX18" fmla="*/ 8253256 w 32773202"/>
              <a:gd name="connsiteY18" fmla="*/ 1075977 h 5220011"/>
              <a:gd name="connsiteX19" fmla="*/ 8413762 w 32773202"/>
              <a:gd name="connsiteY19" fmla="*/ 1247628 h 5220011"/>
              <a:gd name="connsiteX20" fmla="*/ 8595143 w 32773202"/>
              <a:gd name="connsiteY20" fmla="*/ 1505817 h 5220011"/>
              <a:gd name="connsiteX21" fmla="*/ 8706807 w 32773202"/>
              <a:gd name="connsiteY21" fmla="*/ 1539863 h 5220011"/>
              <a:gd name="connsiteX22" fmla="*/ 8790709 w 32773202"/>
              <a:gd name="connsiteY22" fmla="*/ 1670781 h 5220011"/>
              <a:gd name="connsiteX23" fmla="*/ 8960133 w 32773202"/>
              <a:gd name="connsiteY23" fmla="*/ 1574924 h 5220011"/>
              <a:gd name="connsiteX24" fmla="*/ 9298594 w 32773202"/>
              <a:gd name="connsiteY24" fmla="*/ 1505029 h 5220011"/>
              <a:gd name="connsiteX25" fmla="*/ 9997651 w 32773202"/>
              <a:gd name="connsiteY25" fmla="*/ 1444236 h 5220011"/>
              <a:gd name="connsiteX26" fmla="*/ 10436521 w 32773202"/>
              <a:gd name="connsiteY26" fmla="*/ 1197858 h 5220011"/>
              <a:gd name="connsiteX27" fmla="*/ 11441291 w 32773202"/>
              <a:gd name="connsiteY27" fmla="*/ 1675223 h 5220011"/>
              <a:gd name="connsiteX28" fmla="*/ 12457614 w 32773202"/>
              <a:gd name="connsiteY28" fmla="*/ 1336447 h 5220011"/>
              <a:gd name="connsiteX29" fmla="*/ 13277604 w 32773202"/>
              <a:gd name="connsiteY29" fmla="*/ 1151663 h 5220011"/>
              <a:gd name="connsiteX30" fmla="*/ 14465260 w 32773202"/>
              <a:gd name="connsiteY30" fmla="*/ 757887 h 5220011"/>
              <a:gd name="connsiteX31" fmla="*/ 15825300 w 32773202"/>
              <a:gd name="connsiteY31" fmla="*/ 969448 h 5220011"/>
              <a:gd name="connsiteX32" fmla="*/ 16505313 w 32773202"/>
              <a:gd name="connsiteY32" fmla="*/ 636992 h 5220011"/>
              <a:gd name="connsiteX33" fmla="*/ 17208004 w 32773202"/>
              <a:gd name="connsiteY33" fmla="*/ 516097 h 5220011"/>
              <a:gd name="connsiteX34" fmla="*/ 17752021 w 32773202"/>
              <a:gd name="connsiteY34" fmla="*/ 606768 h 5220011"/>
              <a:gd name="connsiteX35" fmla="*/ 18409374 w 32773202"/>
              <a:gd name="connsiteY35" fmla="*/ 364983 h 5220011"/>
              <a:gd name="connsiteX36" fmla="*/ 18976059 w 32773202"/>
              <a:gd name="connsiteY36" fmla="*/ 455654 h 5220011"/>
              <a:gd name="connsiteX37" fmla="*/ 19565408 w 32773202"/>
              <a:gd name="connsiteY37" fmla="*/ 2303 h 5220011"/>
              <a:gd name="connsiteX38" fmla="*/ 20109428 w 32773202"/>
              <a:gd name="connsiteY38" fmla="*/ 546317 h 5220011"/>
              <a:gd name="connsiteX39" fmla="*/ 20449445 w 32773202"/>
              <a:gd name="connsiteY39" fmla="*/ 999663 h 5220011"/>
              <a:gd name="connsiteX40" fmla="*/ 21152130 w 32773202"/>
              <a:gd name="connsiteY40" fmla="*/ 516106 h 5220011"/>
              <a:gd name="connsiteX41" fmla="*/ 21764146 w 32773202"/>
              <a:gd name="connsiteY41" fmla="*/ 727654 h 5220011"/>
              <a:gd name="connsiteX42" fmla="*/ 22602837 w 32773202"/>
              <a:gd name="connsiteY42" fmla="*/ 1362343 h 5220011"/>
              <a:gd name="connsiteX43" fmla="*/ 22897512 w 32773202"/>
              <a:gd name="connsiteY43" fmla="*/ 757878 h 5220011"/>
              <a:gd name="connsiteX44" fmla="*/ 23645533 w 32773202"/>
              <a:gd name="connsiteY44" fmla="*/ 727659 h 5220011"/>
              <a:gd name="connsiteX45" fmla="*/ 24393556 w 32773202"/>
              <a:gd name="connsiteY45" fmla="*/ 395202 h 5220011"/>
              <a:gd name="connsiteX46" fmla="*/ 25504254 w 32773202"/>
              <a:gd name="connsiteY46" fmla="*/ 1543685 h 5220011"/>
              <a:gd name="connsiteX47" fmla="*/ 26116273 w 32773202"/>
              <a:gd name="connsiteY47" fmla="*/ 1090334 h 5220011"/>
              <a:gd name="connsiteX48" fmla="*/ 26546948 w 32773202"/>
              <a:gd name="connsiteY48" fmla="*/ 878773 h 5220011"/>
              <a:gd name="connsiteX49" fmla="*/ 27204304 w 32773202"/>
              <a:gd name="connsiteY49" fmla="*/ 1664576 h 5220011"/>
              <a:gd name="connsiteX50" fmla="*/ 27634977 w 32773202"/>
              <a:gd name="connsiteY50" fmla="*/ 1634352 h 5220011"/>
              <a:gd name="connsiteX51" fmla="*/ 28383001 w 32773202"/>
              <a:gd name="connsiteY51" fmla="*/ 1271672 h 5220011"/>
              <a:gd name="connsiteX52" fmla="*/ 28904350 w 32773202"/>
              <a:gd name="connsiteY52" fmla="*/ 1090339 h 5220011"/>
              <a:gd name="connsiteX53" fmla="*/ 29697709 w 32773202"/>
              <a:gd name="connsiteY53" fmla="*/ 1241453 h 5220011"/>
              <a:gd name="connsiteX54" fmla="*/ 30332393 w 32773202"/>
              <a:gd name="connsiteY54" fmla="*/ 1543685 h 5220011"/>
              <a:gd name="connsiteX55" fmla="*/ 30431453 w 32773202"/>
              <a:gd name="connsiteY55" fmla="*/ 5214138 h 5220011"/>
              <a:gd name="connsiteX56" fmla="*/ 12049 w 32773202"/>
              <a:gd name="connsiteY56" fmla="*/ 5220013 h 5220011"/>
              <a:gd name="connsiteX57" fmla="*/ 2559 w 32773202"/>
              <a:gd name="connsiteY57" fmla="*/ 3792424 h 5220011"/>
              <a:gd name="connsiteX58" fmla="*/ 202583 w 32773202"/>
              <a:gd name="connsiteY58" fmla="*/ 3525724 h 5220011"/>
              <a:gd name="connsiteX59" fmla="*/ 458567 w 32773202"/>
              <a:gd name="connsiteY59" fmla="*/ 3611450 h 5220011"/>
              <a:gd name="connsiteX60" fmla="*/ 696691 w 32773202"/>
              <a:gd name="connsiteY60" fmla="*/ 3420950 h 5220011"/>
              <a:gd name="connsiteX61" fmla="*/ 896716 w 32773202"/>
              <a:gd name="connsiteY61" fmla="*/ 3287600 h 5220011"/>
              <a:gd name="connsiteX62" fmla="*/ 1039591 w 32773202"/>
              <a:gd name="connsiteY62" fmla="*/ 3011375 h 5220011"/>
              <a:gd name="connsiteX63" fmla="*/ 1411065 w 32773202"/>
              <a:gd name="connsiteY63" fmla="*/ 2878025 h 5220011"/>
              <a:gd name="connsiteX64" fmla="*/ 1685925 w 32773202"/>
              <a:gd name="connsiteY64" fmla="*/ 2811349 h 5220011"/>
              <a:gd name="connsiteX65" fmla="*/ 1856372 w 32773202"/>
              <a:gd name="connsiteY65" fmla="*/ 2588263 h 5220011"/>
              <a:gd name="connsiteX66" fmla="*/ 1976688 w 32773202"/>
              <a:gd name="connsiteY66" fmla="*/ 2632379 h 5220011"/>
              <a:gd name="connsiteX67" fmla="*/ 2096364 w 32773202"/>
              <a:gd name="connsiteY67" fmla="*/ 2476972 h 5220011"/>
              <a:gd name="connsiteX68" fmla="*/ 2345657 w 32773202"/>
              <a:gd name="connsiteY68" fmla="*/ 2479979 h 5220011"/>
              <a:gd name="connsiteX69" fmla="*/ 2480371 w 32773202"/>
              <a:gd name="connsiteY69" fmla="*/ 2628871 h 5220011"/>
              <a:gd name="connsiteX70" fmla="*/ 2674520 w 32773202"/>
              <a:gd name="connsiteY70" fmla="*/ 2576232 h 5220011"/>
              <a:gd name="connsiteX71" fmla="*/ 3007393 w 32773202"/>
              <a:gd name="connsiteY71" fmla="*/ 2544148 h 5220011"/>
              <a:gd name="connsiteX72" fmla="*/ 3316064 w 32773202"/>
              <a:gd name="connsiteY72" fmla="*/ 2554175 h 5220011"/>
              <a:gd name="connsiteX73" fmla="*/ 3380372 w 32773202"/>
              <a:gd name="connsiteY73" fmla="*/ 2407790 h 5220011"/>
              <a:gd name="connsiteX74" fmla="*/ 3510718 w 32773202"/>
              <a:gd name="connsiteY74" fmla="*/ 2314963 h 5220011"/>
              <a:gd name="connsiteX0" fmla="*/ 3510718 w 30629286"/>
              <a:gd name="connsiteY0" fmla="*/ 2314963 h 5220011"/>
              <a:gd name="connsiteX1" fmla="*/ 3834130 w 30629286"/>
              <a:gd name="connsiteY1" fmla="*/ 2124853 h 5220011"/>
              <a:gd name="connsiteX2" fmla="*/ 4068538 w 30629286"/>
              <a:gd name="connsiteY2" fmla="*/ 1879759 h 5220011"/>
              <a:gd name="connsiteX3" fmla="*/ 4447871 w 30629286"/>
              <a:gd name="connsiteY3" fmla="*/ 1929367 h 5220011"/>
              <a:gd name="connsiteX4" fmla="*/ 4932915 w 30629286"/>
              <a:gd name="connsiteY4" fmla="*/ 1735383 h 5220011"/>
              <a:gd name="connsiteX5" fmla="*/ 5055885 w 30629286"/>
              <a:gd name="connsiteY5" fmla="*/ 1744085 h 5220011"/>
              <a:gd name="connsiteX6" fmla="*/ 5262183 w 30629286"/>
              <a:gd name="connsiteY6" fmla="*/ 1452063 h 5220011"/>
              <a:gd name="connsiteX7" fmla="*/ 5527059 w 30629286"/>
              <a:gd name="connsiteY7" fmla="*/ 1877899 h 5220011"/>
              <a:gd name="connsiteX8" fmla="*/ 5685000 w 30629286"/>
              <a:gd name="connsiteY8" fmla="*/ 1313834 h 5220011"/>
              <a:gd name="connsiteX9" fmla="*/ 6111999 w 30629286"/>
              <a:gd name="connsiteY9" fmla="*/ 1040629 h 5220011"/>
              <a:gd name="connsiteX10" fmla="*/ 6234198 w 30629286"/>
              <a:gd name="connsiteY10" fmla="*/ 711668 h 5220011"/>
              <a:gd name="connsiteX11" fmla="*/ 6780318 w 30629286"/>
              <a:gd name="connsiteY11" fmla="*/ 865927 h 5220011"/>
              <a:gd name="connsiteX12" fmla="*/ 6991551 w 30629286"/>
              <a:gd name="connsiteY12" fmla="*/ 646621 h 5220011"/>
              <a:gd name="connsiteX13" fmla="*/ 7181354 w 30629286"/>
              <a:gd name="connsiteY13" fmla="*/ 571815 h 5220011"/>
              <a:gd name="connsiteX14" fmla="*/ 7486502 w 30629286"/>
              <a:gd name="connsiteY14" fmla="*/ 55848 h 5220011"/>
              <a:gd name="connsiteX15" fmla="*/ 7781108 w 30629286"/>
              <a:gd name="connsiteY15" fmla="*/ 168617 h 5220011"/>
              <a:gd name="connsiteX16" fmla="*/ 7901151 w 30629286"/>
              <a:gd name="connsiteY16" fmla="*/ 379293 h 5220011"/>
              <a:gd name="connsiteX17" fmla="*/ 8131660 w 30629286"/>
              <a:gd name="connsiteY17" fmla="*/ 649784 h 5220011"/>
              <a:gd name="connsiteX18" fmla="*/ 8253256 w 30629286"/>
              <a:gd name="connsiteY18" fmla="*/ 1075977 h 5220011"/>
              <a:gd name="connsiteX19" fmla="*/ 8413762 w 30629286"/>
              <a:gd name="connsiteY19" fmla="*/ 1247628 h 5220011"/>
              <a:gd name="connsiteX20" fmla="*/ 8595143 w 30629286"/>
              <a:gd name="connsiteY20" fmla="*/ 1505817 h 5220011"/>
              <a:gd name="connsiteX21" fmla="*/ 8706807 w 30629286"/>
              <a:gd name="connsiteY21" fmla="*/ 1539863 h 5220011"/>
              <a:gd name="connsiteX22" fmla="*/ 8790709 w 30629286"/>
              <a:gd name="connsiteY22" fmla="*/ 1670781 h 5220011"/>
              <a:gd name="connsiteX23" fmla="*/ 8960133 w 30629286"/>
              <a:gd name="connsiteY23" fmla="*/ 1574924 h 5220011"/>
              <a:gd name="connsiteX24" fmla="*/ 9298594 w 30629286"/>
              <a:gd name="connsiteY24" fmla="*/ 1505029 h 5220011"/>
              <a:gd name="connsiteX25" fmla="*/ 9997651 w 30629286"/>
              <a:gd name="connsiteY25" fmla="*/ 1444236 h 5220011"/>
              <a:gd name="connsiteX26" fmla="*/ 10436521 w 30629286"/>
              <a:gd name="connsiteY26" fmla="*/ 1197858 h 5220011"/>
              <a:gd name="connsiteX27" fmla="*/ 11441291 w 30629286"/>
              <a:gd name="connsiteY27" fmla="*/ 1675223 h 5220011"/>
              <a:gd name="connsiteX28" fmla="*/ 12457614 w 30629286"/>
              <a:gd name="connsiteY28" fmla="*/ 1336447 h 5220011"/>
              <a:gd name="connsiteX29" fmla="*/ 13277604 w 30629286"/>
              <a:gd name="connsiteY29" fmla="*/ 1151663 h 5220011"/>
              <a:gd name="connsiteX30" fmla="*/ 14465260 w 30629286"/>
              <a:gd name="connsiteY30" fmla="*/ 757887 h 5220011"/>
              <a:gd name="connsiteX31" fmla="*/ 15825300 w 30629286"/>
              <a:gd name="connsiteY31" fmla="*/ 969448 h 5220011"/>
              <a:gd name="connsiteX32" fmla="*/ 16505313 w 30629286"/>
              <a:gd name="connsiteY32" fmla="*/ 636992 h 5220011"/>
              <a:gd name="connsiteX33" fmla="*/ 17208004 w 30629286"/>
              <a:gd name="connsiteY33" fmla="*/ 516097 h 5220011"/>
              <a:gd name="connsiteX34" fmla="*/ 17752021 w 30629286"/>
              <a:gd name="connsiteY34" fmla="*/ 606768 h 5220011"/>
              <a:gd name="connsiteX35" fmla="*/ 18409374 w 30629286"/>
              <a:gd name="connsiteY35" fmla="*/ 364983 h 5220011"/>
              <a:gd name="connsiteX36" fmla="*/ 18976059 w 30629286"/>
              <a:gd name="connsiteY36" fmla="*/ 455654 h 5220011"/>
              <a:gd name="connsiteX37" fmla="*/ 19565408 w 30629286"/>
              <a:gd name="connsiteY37" fmla="*/ 2303 h 5220011"/>
              <a:gd name="connsiteX38" fmla="*/ 20109428 w 30629286"/>
              <a:gd name="connsiteY38" fmla="*/ 546317 h 5220011"/>
              <a:gd name="connsiteX39" fmla="*/ 20449445 w 30629286"/>
              <a:gd name="connsiteY39" fmla="*/ 999663 h 5220011"/>
              <a:gd name="connsiteX40" fmla="*/ 21152130 w 30629286"/>
              <a:gd name="connsiteY40" fmla="*/ 516106 h 5220011"/>
              <a:gd name="connsiteX41" fmla="*/ 21764146 w 30629286"/>
              <a:gd name="connsiteY41" fmla="*/ 727654 h 5220011"/>
              <a:gd name="connsiteX42" fmla="*/ 22602837 w 30629286"/>
              <a:gd name="connsiteY42" fmla="*/ 1362343 h 5220011"/>
              <a:gd name="connsiteX43" fmla="*/ 22897512 w 30629286"/>
              <a:gd name="connsiteY43" fmla="*/ 757878 h 5220011"/>
              <a:gd name="connsiteX44" fmla="*/ 23645533 w 30629286"/>
              <a:gd name="connsiteY44" fmla="*/ 727659 h 5220011"/>
              <a:gd name="connsiteX45" fmla="*/ 24393556 w 30629286"/>
              <a:gd name="connsiteY45" fmla="*/ 395202 h 5220011"/>
              <a:gd name="connsiteX46" fmla="*/ 25504254 w 30629286"/>
              <a:gd name="connsiteY46" fmla="*/ 1543685 h 5220011"/>
              <a:gd name="connsiteX47" fmla="*/ 26116273 w 30629286"/>
              <a:gd name="connsiteY47" fmla="*/ 1090334 h 5220011"/>
              <a:gd name="connsiteX48" fmla="*/ 26546948 w 30629286"/>
              <a:gd name="connsiteY48" fmla="*/ 878773 h 5220011"/>
              <a:gd name="connsiteX49" fmla="*/ 27204304 w 30629286"/>
              <a:gd name="connsiteY49" fmla="*/ 1664576 h 5220011"/>
              <a:gd name="connsiteX50" fmla="*/ 27634977 w 30629286"/>
              <a:gd name="connsiteY50" fmla="*/ 1634352 h 5220011"/>
              <a:gd name="connsiteX51" fmla="*/ 28383001 w 30629286"/>
              <a:gd name="connsiteY51" fmla="*/ 1271672 h 5220011"/>
              <a:gd name="connsiteX52" fmla="*/ 28904350 w 30629286"/>
              <a:gd name="connsiteY52" fmla="*/ 1090339 h 5220011"/>
              <a:gd name="connsiteX53" fmla="*/ 29697709 w 30629286"/>
              <a:gd name="connsiteY53" fmla="*/ 1241453 h 5220011"/>
              <a:gd name="connsiteX54" fmla="*/ 30332393 w 30629286"/>
              <a:gd name="connsiteY54" fmla="*/ 1543685 h 5220011"/>
              <a:gd name="connsiteX55" fmla="*/ 30431453 w 30629286"/>
              <a:gd name="connsiteY55" fmla="*/ 5214138 h 5220011"/>
              <a:gd name="connsiteX56" fmla="*/ 12049 w 30629286"/>
              <a:gd name="connsiteY56" fmla="*/ 5220013 h 5220011"/>
              <a:gd name="connsiteX57" fmla="*/ 2559 w 30629286"/>
              <a:gd name="connsiteY57" fmla="*/ 3792424 h 5220011"/>
              <a:gd name="connsiteX58" fmla="*/ 202583 w 30629286"/>
              <a:gd name="connsiteY58" fmla="*/ 3525724 h 5220011"/>
              <a:gd name="connsiteX59" fmla="*/ 458567 w 30629286"/>
              <a:gd name="connsiteY59" fmla="*/ 3611450 h 5220011"/>
              <a:gd name="connsiteX60" fmla="*/ 696691 w 30629286"/>
              <a:gd name="connsiteY60" fmla="*/ 3420950 h 5220011"/>
              <a:gd name="connsiteX61" fmla="*/ 896716 w 30629286"/>
              <a:gd name="connsiteY61" fmla="*/ 3287600 h 5220011"/>
              <a:gd name="connsiteX62" fmla="*/ 1039591 w 30629286"/>
              <a:gd name="connsiteY62" fmla="*/ 3011375 h 5220011"/>
              <a:gd name="connsiteX63" fmla="*/ 1411065 w 30629286"/>
              <a:gd name="connsiteY63" fmla="*/ 2878025 h 5220011"/>
              <a:gd name="connsiteX64" fmla="*/ 1685925 w 30629286"/>
              <a:gd name="connsiteY64" fmla="*/ 2811349 h 5220011"/>
              <a:gd name="connsiteX65" fmla="*/ 1856372 w 30629286"/>
              <a:gd name="connsiteY65" fmla="*/ 2588263 h 5220011"/>
              <a:gd name="connsiteX66" fmla="*/ 1976688 w 30629286"/>
              <a:gd name="connsiteY66" fmla="*/ 2632379 h 5220011"/>
              <a:gd name="connsiteX67" fmla="*/ 2096364 w 30629286"/>
              <a:gd name="connsiteY67" fmla="*/ 2476972 h 5220011"/>
              <a:gd name="connsiteX68" fmla="*/ 2345657 w 30629286"/>
              <a:gd name="connsiteY68" fmla="*/ 2479979 h 5220011"/>
              <a:gd name="connsiteX69" fmla="*/ 2480371 w 30629286"/>
              <a:gd name="connsiteY69" fmla="*/ 2628871 h 5220011"/>
              <a:gd name="connsiteX70" fmla="*/ 2674520 w 30629286"/>
              <a:gd name="connsiteY70" fmla="*/ 2576232 h 5220011"/>
              <a:gd name="connsiteX71" fmla="*/ 3007393 w 30629286"/>
              <a:gd name="connsiteY71" fmla="*/ 2544148 h 5220011"/>
              <a:gd name="connsiteX72" fmla="*/ 3316064 w 30629286"/>
              <a:gd name="connsiteY72" fmla="*/ 2554175 h 5220011"/>
              <a:gd name="connsiteX73" fmla="*/ 3380372 w 30629286"/>
              <a:gd name="connsiteY73" fmla="*/ 2407790 h 5220011"/>
              <a:gd name="connsiteX74" fmla="*/ 3510718 w 30629286"/>
              <a:gd name="connsiteY74" fmla="*/ 2314963 h 5220011"/>
              <a:gd name="connsiteX0" fmla="*/ 3510718 w 30432321"/>
              <a:gd name="connsiteY0" fmla="*/ 2314963 h 5220011"/>
              <a:gd name="connsiteX1" fmla="*/ 3834130 w 30432321"/>
              <a:gd name="connsiteY1" fmla="*/ 2124853 h 5220011"/>
              <a:gd name="connsiteX2" fmla="*/ 4068538 w 30432321"/>
              <a:gd name="connsiteY2" fmla="*/ 1879759 h 5220011"/>
              <a:gd name="connsiteX3" fmla="*/ 4447871 w 30432321"/>
              <a:gd name="connsiteY3" fmla="*/ 1929367 h 5220011"/>
              <a:gd name="connsiteX4" fmla="*/ 4932915 w 30432321"/>
              <a:gd name="connsiteY4" fmla="*/ 1735383 h 5220011"/>
              <a:gd name="connsiteX5" fmla="*/ 5055885 w 30432321"/>
              <a:gd name="connsiteY5" fmla="*/ 1744085 h 5220011"/>
              <a:gd name="connsiteX6" fmla="*/ 5262183 w 30432321"/>
              <a:gd name="connsiteY6" fmla="*/ 1452063 h 5220011"/>
              <a:gd name="connsiteX7" fmla="*/ 5527059 w 30432321"/>
              <a:gd name="connsiteY7" fmla="*/ 1877899 h 5220011"/>
              <a:gd name="connsiteX8" fmla="*/ 5685000 w 30432321"/>
              <a:gd name="connsiteY8" fmla="*/ 1313834 h 5220011"/>
              <a:gd name="connsiteX9" fmla="*/ 6111999 w 30432321"/>
              <a:gd name="connsiteY9" fmla="*/ 1040629 h 5220011"/>
              <a:gd name="connsiteX10" fmla="*/ 6234198 w 30432321"/>
              <a:gd name="connsiteY10" fmla="*/ 711668 h 5220011"/>
              <a:gd name="connsiteX11" fmla="*/ 6780318 w 30432321"/>
              <a:gd name="connsiteY11" fmla="*/ 865927 h 5220011"/>
              <a:gd name="connsiteX12" fmla="*/ 6991551 w 30432321"/>
              <a:gd name="connsiteY12" fmla="*/ 646621 h 5220011"/>
              <a:gd name="connsiteX13" fmla="*/ 7181354 w 30432321"/>
              <a:gd name="connsiteY13" fmla="*/ 571815 h 5220011"/>
              <a:gd name="connsiteX14" fmla="*/ 7486502 w 30432321"/>
              <a:gd name="connsiteY14" fmla="*/ 55848 h 5220011"/>
              <a:gd name="connsiteX15" fmla="*/ 7781108 w 30432321"/>
              <a:gd name="connsiteY15" fmla="*/ 168617 h 5220011"/>
              <a:gd name="connsiteX16" fmla="*/ 7901151 w 30432321"/>
              <a:gd name="connsiteY16" fmla="*/ 379293 h 5220011"/>
              <a:gd name="connsiteX17" fmla="*/ 8131660 w 30432321"/>
              <a:gd name="connsiteY17" fmla="*/ 649784 h 5220011"/>
              <a:gd name="connsiteX18" fmla="*/ 8253256 w 30432321"/>
              <a:gd name="connsiteY18" fmla="*/ 1075977 h 5220011"/>
              <a:gd name="connsiteX19" fmla="*/ 8413762 w 30432321"/>
              <a:gd name="connsiteY19" fmla="*/ 1247628 h 5220011"/>
              <a:gd name="connsiteX20" fmla="*/ 8595143 w 30432321"/>
              <a:gd name="connsiteY20" fmla="*/ 1505817 h 5220011"/>
              <a:gd name="connsiteX21" fmla="*/ 8706807 w 30432321"/>
              <a:gd name="connsiteY21" fmla="*/ 1539863 h 5220011"/>
              <a:gd name="connsiteX22" fmla="*/ 8790709 w 30432321"/>
              <a:gd name="connsiteY22" fmla="*/ 1670781 h 5220011"/>
              <a:gd name="connsiteX23" fmla="*/ 8960133 w 30432321"/>
              <a:gd name="connsiteY23" fmla="*/ 1574924 h 5220011"/>
              <a:gd name="connsiteX24" fmla="*/ 9298594 w 30432321"/>
              <a:gd name="connsiteY24" fmla="*/ 1505029 h 5220011"/>
              <a:gd name="connsiteX25" fmla="*/ 9997651 w 30432321"/>
              <a:gd name="connsiteY25" fmla="*/ 1444236 h 5220011"/>
              <a:gd name="connsiteX26" fmla="*/ 10436521 w 30432321"/>
              <a:gd name="connsiteY26" fmla="*/ 1197858 h 5220011"/>
              <a:gd name="connsiteX27" fmla="*/ 11441291 w 30432321"/>
              <a:gd name="connsiteY27" fmla="*/ 1675223 h 5220011"/>
              <a:gd name="connsiteX28" fmla="*/ 12457614 w 30432321"/>
              <a:gd name="connsiteY28" fmla="*/ 1336447 h 5220011"/>
              <a:gd name="connsiteX29" fmla="*/ 13277604 w 30432321"/>
              <a:gd name="connsiteY29" fmla="*/ 1151663 h 5220011"/>
              <a:gd name="connsiteX30" fmla="*/ 14465260 w 30432321"/>
              <a:gd name="connsiteY30" fmla="*/ 757887 h 5220011"/>
              <a:gd name="connsiteX31" fmla="*/ 15825300 w 30432321"/>
              <a:gd name="connsiteY31" fmla="*/ 969448 h 5220011"/>
              <a:gd name="connsiteX32" fmla="*/ 16505313 w 30432321"/>
              <a:gd name="connsiteY32" fmla="*/ 636992 h 5220011"/>
              <a:gd name="connsiteX33" fmla="*/ 17208004 w 30432321"/>
              <a:gd name="connsiteY33" fmla="*/ 516097 h 5220011"/>
              <a:gd name="connsiteX34" fmla="*/ 17752021 w 30432321"/>
              <a:gd name="connsiteY34" fmla="*/ 606768 h 5220011"/>
              <a:gd name="connsiteX35" fmla="*/ 18409374 w 30432321"/>
              <a:gd name="connsiteY35" fmla="*/ 364983 h 5220011"/>
              <a:gd name="connsiteX36" fmla="*/ 18976059 w 30432321"/>
              <a:gd name="connsiteY36" fmla="*/ 455654 h 5220011"/>
              <a:gd name="connsiteX37" fmla="*/ 19565408 w 30432321"/>
              <a:gd name="connsiteY37" fmla="*/ 2303 h 5220011"/>
              <a:gd name="connsiteX38" fmla="*/ 20109428 w 30432321"/>
              <a:gd name="connsiteY38" fmla="*/ 546317 h 5220011"/>
              <a:gd name="connsiteX39" fmla="*/ 20449445 w 30432321"/>
              <a:gd name="connsiteY39" fmla="*/ 999663 h 5220011"/>
              <a:gd name="connsiteX40" fmla="*/ 21152130 w 30432321"/>
              <a:gd name="connsiteY40" fmla="*/ 516106 h 5220011"/>
              <a:gd name="connsiteX41" fmla="*/ 21764146 w 30432321"/>
              <a:gd name="connsiteY41" fmla="*/ 727654 h 5220011"/>
              <a:gd name="connsiteX42" fmla="*/ 22602837 w 30432321"/>
              <a:gd name="connsiteY42" fmla="*/ 1362343 h 5220011"/>
              <a:gd name="connsiteX43" fmla="*/ 22897512 w 30432321"/>
              <a:gd name="connsiteY43" fmla="*/ 757878 h 5220011"/>
              <a:gd name="connsiteX44" fmla="*/ 23645533 w 30432321"/>
              <a:gd name="connsiteY44" fmla="*/ 727659 h 5220011"/>
              <a:gd name="connsiteX45" fmla="*/ 24393556 w 30432321"/>
              <a:gd name="connsiteY45" fmla="*/ 395202 h 5220011"/>
              <a:gd name="connsiteX46" fmla="*/ 25504254 w 30432321"/>
              <a:gd name="connsiteY46" fmla="*/ 1543685 h 5220011"/>
              <a:gd name="connsiteX47" fmla="*/ 26116273 w 30432321"/>
              <a:gd name="connsiteY47" fmla="*/ 1090334 h 5220011"/>
              <a:gd name="connsiteX48" fmla="*/ 26546948 w 30432321"/>
              <a:gd name="connsiteY48" fmla="*/ 878773 h 5220011"/>
              <a:gd name="connsiteX49" fmla="*/ 27204304 w 30432321"/>
              <a:gd name="connsiteY49" fmla="*/ 1664576 h 5220011"/>
              <a:gd name="connsiteX50" fmla="*/ 27634977 w 30432321"/>
              <a:gd name="connsiteY50" fmla="*/ 1634352 h 5220011"/>
              <a:gd name="connsiteX51" fmla="*/ 28383001 w 30432321"/>
              <a:gd name="connsiteY51" fmla="*/ 1271672 h 5220011"/>
              <a:gd name="connsiteX52" fmla="*/ 28904350 w 30432321"/>
              <a:gd name="connsiteY52" fmla="*/ 1090339 h 5220011"/>
              <a:gd name="connsiteX53" fmla="*/ 29697709 w 30432321"/>
              <a:gd name="connsiteY53" fmla="*/ 1241453 h 5220011"/>
              <a:gd name="connsiteX54" fmla="*/ 30332393 w 30432321"/>
              <a:gd name="connsiteY54" fmla="*/ 1543685 h 5220011"/>
              <a:gd name="connsiteX55" fmla="*/ 30431453 w 30432321"/>
              <a:gd name="connsiteY55" fmla="*/ 5214138 h 5220011"/>
              <a:gd name="connsiteX56" fmla="*/ 12049 w 30432321"/>
              <a:gd name="connsiteY56" fmla="*/ 5220013 h 5220011"/>
              <a:gd name="connsiteX57" fmla="*/ 2559 w 30432321"/>
              <a:gd name="connsiteY57" fmla="*/ 3792424 h 5220011"/>
              <a:gd name="connsiteX58" fmla="*/ 202583 w 30432321"/>
              <a:gd name="connsiteY58" fmla="*/ 3525724 h 5220011"/>
              <a:gd name="connsiteX59" fmla="*/ 458567 w 30432321"/>
              <a:gd name="connsiteY59" fmla="*/ 3611450 h 5220011"/>
              <a:gd name="connsiteX60" fmla="*/ 696691 w 30432321"/>
              <a:gd name="connsiteY60" fmla="*/ 3420950 h 5220011"/>
              <a:gd name="connsiteX61" fmla="*/ 896716 w 30432321"/>
              <a:gd name="connsiteY61" fmla="*/ 3287600 h 5220011"/>
              <a:gd name="connsiteX62" fmla="*/ 1039591 w 30432321"/>
              <a:gd name="connsiteY62" fmla="*/ 3011375 h 5220011"/>
              <a:gd name="connsiteX63" fmla="*/ 1411065 w 30432321"/>
              <a:gd name="connsiteY63" fmla="*/ 2878025 h 5220011"/>
              <a:gd name="connsiteX64" fmla="*/ 1685925 w 30432321"/>
              <a:gd name="connsiteY64" fmla="*/ 2811349 h 5220011"/>
              <a:gd name="connsiteX65" fmla="*/ 1856372 w 30432321"/>
              <a:gd name="connsiteY65" fmla="*/ 2588263 h 5220011"/>
              <a:gd name="connsiteX66" fmla="*/ 1976688 w 30432321"/>
              <a:gd name="connsiteY66" fmla="*/ 2632379 h 5220011"/>
              <a:gd name="connsiteX67" fmla="*/ 2096364 w 30432321"/>
              <a:gd name="connsiteY67" fmla="*/ 2476972 h 5220011"/>
              <a:gd name="connsiteX68" fmla="*/ 2345657 w 30432321"/>
              <a:gd name="connsiteY68" fmla="*/ 2479979 h 5220011"/>
              <a:gd name="connsiteX69" fmla="*/ 2480371 w 30432321"/>
              <a:gd name="connsiteY69" fmla="*/ 2628871 h 5220011"/>
              <a:gd name="connsiteX70" fmla="*/ 2674520 w 30432321"/>
              <a:gd name="connsiteY70" fmla="*/ 2576232 h 5220011"/>
              <a:gd name="connsiteX71" fmla="*/ 3007393 w 30432321"/>
              <a:gd name="connsiteY71" fmla="*/ 2544148 h 5220011"/>
              <a:gd name="connsiteX72" fmla="*/ 3316064 w 30432321"/>
              <a:gd name="connsiteY72" fmla="*/ 2554175 h 5220011"/>
              <a:gd name="connsiteX73" fmla="*/ 3380372 w 30432321"/>
              <a:gd name="connsiteY73" fmla="*/ 2407790 h 5220011"/>
              <a:gd name="connsiteX74" fmla="*/ 3510718 w 30432321"/>
              <a:gd name="connsiteY74" fmla="*/ 2314963 h 5220011"/>
              <a:gd name="connsiteX0" fmla="*/ 3510718 w 30458463"/>
              <a:gd name="connsiteY0" fmla="*/ 2314963 h 5220011"/>
              <a:gd name="connsiteX1" fmla="*/ 3834130 w 30458463"/>
              <a:gd name="connsiteY1" fmla="*/ 2124853 h 5220011"/>
              <a:gd name="connsiteX2" fmla="*/ 4068538 w 30458463"/>
              <a:gd name="connsiteY2" fmla="*/ 1879759 h 5220011"/>
              <a:gd name="connsiteX3" fmla="*/ 4447871 w 30458463"/>
              <a:gd name="connsiteY3" fmla="*/ 1929367 h 5220011"/>
              <a:gd name="connsiteX4" fmla="*/ 4932915 w 30458463"/>
              <a:gd name="connsiteY4" fmla="*/ 1735383 h 5220011"/>
              <a:gd name="connsiteX5" fmla="*/ 5055885 w 30458463"/>
              <a:gd name="connsiteY5" fmla="*/ 1744085 h 5220011"/>
              <a:gd name="connsiteX6" fmla="*/ 5262183 w 30458463"/>
              <a:gd name="connsiteY6" fmla="*/ 1452063 h 5220011"/>
              <a:gd name="connsiteX7" fmla="*/ 5527059 w 30458463"/>
              <a:gd name="connsiteY7" fmla="*/ 1877899 h 5220011"/>
              <a:gd name="connsiteX8" fmla="*/ 5685000 w 30458463"/>
              <a:gd name="connsiteY8" fmla="*/ 1313834 h 5220011"/>
              <a:gd name="connsiteX9" fmla="*/ 6111999 w 30458463"/>
              <a:gd name="connsiteY9" fmla="*/ 1040629 h 5220011"/>
              <a:gd name="connsiteX10" fmla="*/ 6234198 w 30458463"/>
              <a:gd name="connsiteY10" fmla="*/ 711668 h 5220011"/>
              <a:gd name="connsiteX11" fmla="*/ 6780318 w 30458463"/>
              <a:gd name="connsiteY11" fmla="*/ 865927 h 5220011"/>
              <a:gd name="connsiteX12" fmla="*/ 6991551 w 30458463"/>
              <a:gd name="connsiteY12" fmla="*/ 646621 h 5220011"/>
              <a:gd name="connsiteX13" fmla="*/ 7181354 w 30458463"/>
              <a:gd name="connsiteY13" fmla="*/ 571815 h 5220011"/>
              <a:gd name="connsiteX14" fmla="*/ 7486502 w 30458463"/>
              <a:gd name="connsiteY14" fmla="*/ 55848 h 5220011"/>
              <a:gd name="connsiteX15" fmla="*/ 7781108 w 30458463"/>
              <a:gd name="connsiteY15" fmla="*/ 168617 h 5220011"/>
              <a:gd name="connsiteX16" fmla="*/ 7901151 w 30458463"/>
              <a:gd name="connsiteY16" fmla="*/ 379293 h 5220011"/>
              <a:gd name="connsiteX17" fmla="*/ 8131660 w 30458463"/>
              <a:gd name="connsiteY17" fmla="*/ 649784 h 5220011"/>
              <a:gd name="connsiteX18" fmla="*/ 8253256 w 30458463"/>
              <a:gd name="connsiteY18" fmla="*/ 1075977 h 5220011"/>
              <a:gd name="connsiteX19" fmla="*/ 8413762 w 30458463"/>
              <a:gd name="connsiteY19" fmla="*/ 1247628 h 5220011"/>
              <a:gd name="connsiteX20" fmla="*/ 8595143 w 30458463"/>
              <a:gd name="connsiteY20" fmla="*/ 1505817 h 5220011"/>
              <a:gd name="connsiteX21" fmla="*/ 8706807 w 30458463"/>
              <a:gd name="connsiteY21" fmla="*/ 1539863 h 5220011"/>
              <a:gd name="connsiteX22" fmla="*/ 8790709 w 30458463"/>
              <a:gd name="connsiteY22" fmla="*/ 1670781 h 5220011"/>
              <a:gd name="connsiteX23" fmla="*/ 8960133 w 30458463"/>
              <a:gd name="connsiteY23" fmla="*/ 1574924 h 5220011"/>
              <a:gd name="connsiteX24" fmla="*/ 9298594 w 30458463"/>
              <a:gd name="connsiteY24" fmla="*/ 1505029 h 5220011"/>
              <a:gd name="connsiteX25" fmla="*/ 9997651 w 30458463"/>
              <a:gd name="connsiteY25" fmla="*/ 1444236 h 5220011"/>
              <a:gd name="connsiteX26" fmla="*/ 10436521 w 30458463"/>
              <a:gd name="connsiteY26" fmla="*/ 1197858 h 5220011"/>
              <a:gd name="connsiteX27" fmla="*/ 11441291 w 30458463"/>
              <a:gd name="connsiteY27" fmla="*/ 1675223 h 5220011"/>
              <a:gd name="connsiteX28" fmla="*/ 12457614 w 30458463"/>
              <a:gd name="connsiteY28" fmla="*/ 1336447 h 5220011"/>
              <a:gd name="connsiteX29" fmla="*/ 13277604 w 30458463"/>
              <a:gd name="connsiteY29" fmla="*/ 1151663 h 5220011"/>
              <a:gd name="connsiteX30" fmla="*/ 14465260 w 30458463"/>
              <a:gd name="connsiteY30" fmla="*/ 757887 h 5220011"/>
              <a:gd name="connsiteX31" fmla="*/ 15825300 w 30458463"/>
              <a:gd name="connsiteY31" fmla="*/ 969448 h 5220011"/>
              <a:gd name="connsiteX32" fmla="*/ 16505313 w 30458463"/>
              <a:gd name="connsiteY32" fmla="*/ 636992 h 5220011"/>
              <a:gd name="connsiteX33" fmla="*/ 17208004 w 30458463"/>
              <a:gd name="connsiteY33" fmla="*/ 516097 h 5220011"/>
              <a:gd name="connsiteX34" fmla="*/ 17752021 w 30458463"/>
              <a:gd name="connsiteY34" fmla="*/ 606768 h 5220011"/>
              <a:gd name="connsiteX35" fmla="*/ 18409374 w 30458463"/>
              <a:gd name="connsiteY35" fmla="*/ 364983 h 5220011"/>
              <a:gd name="connsiteX36" fmla="*/ 18976059 w 30458463"/>
              <a:gd name="connsiteY36" fmla="*/ 455654 h 5220011"/>
              <a:gd name="connsiteX37" fmla="*/ 19565408 w 30458463"/>
              <a:gd name="connsiteY37" fmla="*/ 2303 h 5220011"/>
              <a:gd name="connsiteX38" fmla="*/ 20109428 w 30458463"/>
              <a:gd name="connsiteY38" fmla="*/ 546317 h 5220011"/>
              <a:gd name="connsiteX39" fmla="*/ 20449445 w 30458463"/>
              <a:gd name="connsiteY39" fmla="*/ 999663 h 5220011"/>
              <a:gd name="connsiteX40" fmla="*/ 21152130 w 30458463"/>
              <a:gd name="connsiteY40" fmla="*/ 516106 h 5220011"/>
              <a:gd name="connsiteX41" fmla="*/ 21764146 w 30458463"/>
              <a:gd name="connsiteY41" fmla="*/ 727654 h 5220011"/>
              <a:gd name="connsiteX42" fmla="*/ 22602837 w 30458463"/>
              <a:gd name="connsiteY42" fmla="*/ 1362343 h 5220011"/>
              <a:gd name="connsiteX43" fmla="*/ 22897512 w 30458463"/>
              <a:gd name="connsiteY43" fmla="*/ 757878 h 5220011"/>
              <a:gd name="connsiteX44" fmla="*/ 23645533 w 30458463"/>
              <a:gd name="connsiteY44" fmla="*/ 727659 h 5220011"/>
              <a:gd name="connsiteX45" fmla="*/ 24393556 w 30458463"/>
              <a:gd name="connsiteY45" fmla="*/ 395202 h 5220011"/>
              <a:gd name="connsiteX46" fmla="*/ 25504254 w 30458463"/>
              <a:gd name="connsiteY46" fmla="*/ 1543685 h 5220011"/>
              <a:gd name="connsiteX47" fmla="*/ 26116273 w 30458463"/>
              <a:gd name="connsiteY47" fmla="*/ 1090334 h 5220011"/>
              <a:gd name="connsiteX48" fmla="*/ 26546948 w 30458463"/>
              <a:gd name="connsiteY48" fmla="*/ 878773 h 5220011"/>
              <a:gd name="connsiteX49" fmla="*/ 27204304 w 30458463"/>
              <a:gd name="connsiteY49" fmla="*/ 1664576 h 5220011"/>
              <a:gd name="connsiteX50" fmla="*/ 27634977 w 30458463"/>
              <a:gd name="connsiteY50" fmla="*/ 1634352 h 5220011"/>
              <a:gd name="connsiteX51" fmla="*/ 28383001 w 30458463"/>
              <a:gd name="connsiteY51" fmla="*/ 1271672 h 5220011"/>
              <a:gd name="connsiteX52" fmla="*/ 28904350 w 30458463"/>
              <a:gd name="connsiteY52" fmla="*/ 1090339 h 5220011"/>
              <a:gd name="connsiteX53" fmla="*/ 29697709 w 30458463"/>
              <a:gd name="connsiteY53" fmla="*/ 1241453 h 5220011"/>
              <a:gd name="connsiteX54" fmla="*/ 30445728 w 30458463"/>
              <a:gd name="connsiteY54" fmla="*/ 1573909 h 5220011"/>
              <a:gd name="connsiteX55" fmla="*/ 30431453 w 30458463"/>
              <a:gd name="connsiteY55" fmla="*/ 5214138 h 5220011"/>
              <a:gd name="connsiteX56" fmla="*/ 12049 w 30458463"/>
              <a:gd name="connsiteY56" fmla="*/ 5220013 h 5220011"/>
              <a:gd name="connsiteX57" fmla="*/ 2559 w 30458463"/>
              <a:gd name="connsiteY57" fmla="*/ 3792424 h 5220011"/>
              <a:gd name="connsiteX58" fmla="*/ 202583 w 30458463"/>
              <a:gd name="connsiteY58" fmla="*/ 3525724 h 5220011"/>
              <a:gd name="connsiteX59" fmla="*/ 458567 w 30458463"/>
              <a:gd name="connsiteY59" fmla="*/ 3611450 h 5220011"/>
              <a:gd name="connsiteX60" fmla="*/ 696691 w 30458463"/>
              <a:gd name="connsiteY60" fmla="*/ 3420950 h 5220011"/>
              <a:gd name="connsiteX61" fmla="*/ 896716 w 30458463"/>
              <a:gd name="connsiteY61" fmla="*/ 3287600 h 5220011"/>
              <a:gd name="connsiteX62" fmla="*/ 1039591 w 30458463"/>
              <a:gd name="connsiteY62" fmla="*/ 3011375 h 5220011"/>
              <a:gd name="connsiteX63" fmla="*/ 1411065 w 30458463"/>
              <a:gd name="connsiteY63" fmla="*/ 2878025 h 5220011"/>
              <a:gd name="connsiteX64" fmla="*/ 1685925 w 30458463"/>
              <a:gd name="connsiteY64" fmla="*/ 2811349 h 5220011"/>
              <a:gd name="connsiteX65" fmla="*/ 1856372 w 30458463"/>
              <a:gd name="connsiteY65" fmla="*/ 2588263 h 5220011"/>
              <a:gd name="connsiteX66" fmla="*/ 1976688 w 30458463"/>
              <a:gd name="connsiteY66" fmla="*/ 2632379 h 5220011"/>
              <a:gd name="connsiteX67" fmla="*/ 2096364 w 30458463"/>
              <a:gd name="connsiteY67" fmla="*/ 2476972 h 5220011"/>
              <a:gd name="connsiteX68" fmla="*/ 2345657 w 30458463"/>
              <a:gd name="connsiteY68" fmla="*/ 2479979 h 5220011"/>
              <a:gd name="connsiteX69" fmla="*/ 2480371 w 30458463"/>
              <a:gd name="connsiteY69" fmla="*/ 2628871 h 5220011"/>
              <a:gd name="connsiteX70" fmla="*/ 2674520 w 30458463"/>
              <a:gd name="connsiteY70" fmla="*/ 2576232 h 5220011"/>
              <a:gd name="connsiteX71" fmla="*/ 3007393 w 30458463"/>
              <a:gd name="connsiteY71" fmla="*/ 2544148 h 5220011"/>
              <a:gd name="connsiteX72" fmla="*/ 3316064 w 30458463"/>
              <a:gd name="connsiteY72" fmla="*/ 2554175 h 5220011"/>
              <a:gd name="connsiteX73" fmla="*/ 3380372 w 30458463"/>
              <a:gd name="connsiteY73" fmla="*/ 2407790 h 5220011"/>
              <a:gd name="connsiteX74" fmla="*/ 3510718 w 30458463"/>
              <a:gd name="connsiteY7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997651 w 30446236"/>
              <a:gd name="connsiteY25" fmla="*/ 1444236 h 5220011"/>
              <a:gd name="connsiteX26" fmla="*/ 10436521 w 30446236"/>
              <a:gd name="connsiteY26" fmla="*/ 1197858 h 5220011"/>
              <a:gd name="connsiteX27" fmla="*/ 11441291 w 30446236"/>
              <a:gd name="connsiteY27" fmla="*/ 1675223 h 5220011"/>
              <a:gd name="connsiteX28" fmla="*/ 12457614 w 30446236"/>
              <a:gd name="connsiteY28" fmla="*/ 1336447 h 5220011"/>
              <a:gd name="connsiteX29" fmla="*/ 13277604 w 30446236"/>
              <a:gd name="connsiteY29" fmla="*/ 1151663 h 5220011"/>
              <a:gd name="connsiteX30" fmla="*/ 14465260 w 30446236"/>
              <a:gd name="connsiteY30" fmla="*/ 757887 h 5220011"/>
              <a:gd name="connsiteX31" fmla="*/ 15825300 w 30446236"/>
              <a:gd name="connsiteY31" fmla="*/ 969448 h 5220011"/>
              <a:gd name="connsiteX32" fmla="*/ 16505313 w 30446236"/>
              <a:gd name="connsiteY32" fmla="*/ 636992 h 5220011"/>
              <a:gd name="connsiteX33" fmla="*/ 17208004 w 30446236"/>
              <a:gd name="connsiteY33" fmla="*/ 516097 h 5220011"/>
              <a:gd name="connsiteX34" fmla="*/ 17752021 w 30446236"/>
              <a:gd name="connsiteY34" fmla="*/ 606768 h 5220011"/>
              <a:gd name="connsiteX35" fmla="*/ 18409374 w 30446236"/>
              <a:gd name="connsiteY35" fmla="*/ 364983 h 5220011"/>
              <a:gd name="connsiteX36" fmla="*/ 18976059 w 30446236"/>
              <a:gd name="connsiteY36" fmla="*/ 455654 h 5220011"/>
              <a:gd name="connsiteX37" fmla="*/ 19565408 w 30446236"/>
              <a:gd name="connsiteY37" fmla="*/ 2303 h 5220011"/>
              <a:gd name="connsiteX38" fmla="*/ 20109428 w 30446236"/>
              <a:gd name="connsiteY38" fmla="*/ 546317 h 5220011"/>
              <a:gd name="connsiteX39" fmla="*/ 20449445 w 30446236"/>
              <a:gd name="connsiteY39" fmla="*/ 999663 h 5220011"/>
              <a:gd name="connsiteX40" fmla="*/ 21152130 w 30446236"/>
              <a:gd name="connsiteY40" fmla="*/ 516106 h 5220011"/>
              <a:gd name="connsiteX41" fmla="*/ 21764146 w 30446236"/>
              <a:gd name="connsiteY41" fmla="*/ 727654 h 5220011"/>
              <a:gd name="connsiteX42" fmla="*/ 22602837 w 30446236"/>
              <a:gd name="connsiteY42" fmla="*/ 1362343 h 5220011"/>
              <a:gd name="connsiteX43" fmla="*/ 22897512 w 30446236"/>
              <a:gd name="connsiteY43" fmla="*/ 757878 h 5220011"/>
              <a:gd name="connsiteX44" fmla="*/ 23645533 w 30446236"/>
              <a:gd name="connsiteY44" fmla="*/ 727659 h 5220011"/>
              <a:gd name="connsiteX45" fmla="*/ 24393556 w 30446236"/>
              <a:gd name="connsiteY45" fmla="*/ 395202 h 5220011"/>
              <a:gd name="connsiteX46" fmla="*/ 25504254 w 30446236"/>
              <a:gd name="connsiteY46" fmla="*/ 1543685 h 5220011"/>
              <a:gd name="connsiteX47" fmla="*/ 26116273 w 30446236"/>
              <a:gd name="connsiteY47" fmla="*/ 1090334 h 5220011"/>
              <a:gd name="connsiteX48" fmla="*/ 26546948 w 30446236"/>
              <a:gd name="connsiteY48" fmla="*/ 878773 h 5220011"/>
              <a:gd name="connsiteX49" fmla="*/ 27204304 w 30446236"/>
              <a:gd name="connsiteY49" fmla="*/ 1664576 h 5220011"/>
              <a:gd name="connsiteX50" fmla="*/ 27634977 w 30446236"/>
              <a:gd name="connsiteY50" fmla="*/ 1634352 h 5220011"/>
              <a:gd name="connsiteX51" fmla="*/ 28383001 w 30446236"/>
              <a:gd name="connsiteY51" fmla="*/ 1271672 h 5220011"/>
              <a:gd name="connsiteX52" fmla="*/ 28904350 w 30446236"/>
              <a:gd name="connsiteY52" fmla="*/ 1090339 h 5220011"/>
              <a:gd name="connsiteX53" fmla="*/ 29697709 w 30446236"/>
              <a:gd name="connsiteY53" fmla="*/ 1241453 h 5220011"/>
              <a:gd name="connsiteX54" fmla="*/ 30445728 w 30446236"/>
              <a:gd name="connsiteY54" fmla="*/ 1573909 h 5220011"/>
              <a:gd name="connsiteX55" fmla="*/ 30431453 w 30446236"/>
              <a:gd name="connsiteY55" fmla="*/ 5214138 h 5220011"/>
              <a:gd name="connsiteX56" fmla="*/ 12049 w 30446236"/>
              <a:gd name="connsiteY56" fmla="*/ 5220013 h 5220011"/>
              <a:gd name="connsiteX57" fmla="*/ 2559 w 30446236"/>
              <a:gd name="connsiteY57" fmla="*/ 3792424 h 5220011"/>
              <a:gd name="connsiteX58" fmla="*/ 202583 w 30446236"/>
              <a:gd name="connsiteY58" fmla="*/ 3525724 h 5220011"/>
              <a:gd name="connsiteX59" fmla="*/ 458567 w 30446236"/>
              <a:gd name="connsiteY59" fmla="*/ 3611450 h 5220011"/>
              <a:gd name="connsiteX60" fmla="*/ 696691 w 30446236"/>
              <a:gd name="connsiteY60" fmla="*/ 3420950 h 5220011"/>
              <a:gd name="connsiteX61" fmla="*/ 896716 w 30446236"/>
              <a:gd name="connsiteY61" fmla="*/ 3287600 h 5220011"/>
              <a:gd name="connsiteX62" fmla="*/ 1039591 w 30446236"/>
              <a:gd name="connsiteY62" fmla="*/ 3011375 h 5220011"/>
              <a:gd name="connsiteX63" fmla="*/ 1411065 w 30446236"/>
              <a:gd name="connsiteY63" fmla="*/ 2878025 h 5220011"/>
              <a:gd name="connsiteX64" fmla="*/ 1685925 w 30446236"/>
              <a:gd name="connsiteY64" fmla="*/ 2811349 h 5220011"/>
              <a:gd name="connsiteX65" fmla="*/ 1856372 w 30446236"/>
              <a:gd name="connsiteY65" fmla="*/ 2588263 h 5220011"/>
              <a:gd name="connsiteX66" fmla="*/ 1976688 w 30446236"/>
              <a:gd name="connsiteY66" fmla="*/ 2632379 h 5220011"/>
              <a:gd name="connsiteX67" fmla="*/ 2096364 w 30446236"/>
              <a:gd name="connsiteY67" fmla="*/ 2476972 h 5220011"/>
              <a:gd name="connsiteX68" fmla="*/ 2345657 w 30446236"/>
              <a:gd name="connsiteY68" fmla="*/ 2479979 h 5220011"/>
              <a:gd name="connsiteX69" fmla="*/ 2480371 w 30446236"/>
              <a:gd name="connsiteY69" fmla="*/ 2628871 h 5220011"/>
              <a:gd name="connsiteX70" fmla="*/ 2674520 w 30446236"/>
              <a:gd name="connsiteY70" fmla="*/ 2576232 h 5220011"/>
              <a:gd name="connsiteX71" fmla="*/ 3007393 w 30446236"/>
              <a:gd name="connsiteY71" fmla="*/ 2544148 h 5220011"/>
              <a:gd name="connsiteX72" fmla="*/ 3316064 w 30446236"/>
              <a:gd name="connsiteY72" fmla="*/ 2554175 h 5220011"/>
              <a:gd name="connsiteX73" fmla="*/ 3380372 w 30446236"/>
              <a:gd name="connsiteY73" fmla="*/ 2407790 h 5220011"/>
              <a:gd name="connsiteX74" fmla="*/ 3510718 w 30446236"/>
              <a:gd name="connsiteY7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781775 w 30446236"/>
              <a:gd name="connsiteY28" fmla="*/ 1271672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951780 w 30446236"/>
              <a:gd name="connsiteY28" fmla="*/ 1468126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35123 w 30446236"/>
              <a:gd name="connsiteY29" fmla="*/ 1649464 h 5220011"/>
              <a:gd name="connsiteX30" fmla="*/ 11441291 w 30446236"/>
              <a:gd name="connsiteY30" fmla="*/ 1675223 h 5220011"/>
              <a:gd name="connsiteX31" fmla="*/ 12457614 w 30446236"/>
              <a:gd name="connsiteY31" fmla="*/ 1336447 h 5220011"/>
              <a:gd name="connsiteX32" fmla="*/ 13277604 w 30446236"/>
              <a:gd name="connsiteY32" fmla="*/ 1151663 h 5220011"/>
              <a:gd name="connsiteX33" fmla="*/ 14465260 w 30446236"/>
              <a:gd name="connsiteY33" fmla="*/ 757887 h 5220011"/>
              <a:gd name="connsiteX34" fmla="*/ 15825300 w 30446236"/>
              <a:gd name="connsiteY34" fmla="*/ 969448 h 5220011"/>
              <a:gd name="connsiteX35" fmla="*/ 16505313 w 30446236"/>
              <a:gd name="connsiteY35" fmla="*/ 636992 h 5220011"/>
              <a:gd name="connsiteX36" fmla="*/ 17208004 w 30446236"/>
              <a:gd name="connsiteY36" fmla="*/ 516097 h 5220011"/>
              <a:gd name="connsiteX37" fmla="*/ 17752021 w 30446236"/>
              <a:gd name="connsiteY37" fmla="*/ 606768 h 5220011"/>
              <a:gd name="connsiteX38" fmla="*/ 18409374 w 30446236"/>
              <a:gd name="connsiteY38" fmla="*/ 364983 h 5220011"/>
              <a:gd name="connsiteX39" fmla="*/ 18976059 w 30446236"/>
              <a:gd name="connsiteY39" fmla="*/ 455654 h 5220011"/>
              <a:gd name="connsiteX40" fmla="*/ 19565408 w 30446236"/>
              <a:gd name="connsiteY40" fmla="*/ 2303 h 5220011"/>
              <a:gd name="connsiteX41" fmla="*/ 20109428 w 30446236"/>
              <a:gd name="connsiteY41" fmla="*/ 546317 h 5220011"/>
              <a:gd name="connsiteX42" fmla="*/ 20449445 w 30446236"/>
              <a:gd name="connsiteY42" fmla="*/ 999663 h 5220011"/>
              <a:gd name="connsiteX43" fmla="*/ 21152130 w 30446236"/>
              <a:gd name="connsiteY43" fmla="*/ 516106 h 5220011"/>
              <a:gd name="connsiteX44" fmla="*/ 21764146 w 30446236"/>
              <a:gd name="connsiteY44" fmla="*/ 727654 h 5220011"/>
              <a:gd name="connsiteX45" fmla="*/ 22602837 w 30446236"/>
              <a:gd name="connsiteY45" fmla="*/ 1362343 h 5220011"/>
              <a:gd name="connsiteX46" fmla="*/ 22897512 w 30446236"/>
              <a:gd name="connsiteY46" fmla="*/ 757878 h 5220011"/>
              <a:gd name="connsiteX47" fmla="*/ 23645533 w 30446236"/>
              <a:gd name="connsiteY47" fmla="*/ 727659 h 5220011"/>
              <a:gd name="connsiteX48" fmla="*/ 24393556 w 30446236"/>
              <a:gd name="connsiteY48" fmla="*/ 395202 h 5220011"/>
              <a:gd name="connsiteX49" fmla="*/ 25504254 w 30446236"/>
              <a:gd name="connsiteY49" fmla="*/ 1543685 h 5220011"/>
              <a:gd name="connsiteX50" fmla="*/ 26116273 w 30446236"/>
              <a:gd name="connsiteY50" fmla="*/ 1090334 h 5220011"/>
              <a:gd name="connsiteX51" fmla="*/ 26546948 w 30446236"/>
              <a:gd name="connsiteY51" fmla="*/ 878773 h 5220011"/>
              <a:gd name="connsiteX52" fmla="*/ 27204304 w 30446236"/>
              <a:gd name="connsiteY52" fmla="*/ 1664576 h 5220011"/>
              <a:gd name="connsiteX53" fmla="*/ 27634977 w 30446236"/>
              <a:gd name="connsiteY53" fmla="*/ 1634352 h 5220011"/>
              <a:gd name="connsiteX54" fmla="*/ 28383001 w 30446236"/>
              <a:gd name="connsiteY54" fmla="*/ 1271672 h 5220011"/>
              <a:gd name="connsiteX55" fmla="*/ 28904350 w 30446236"/>
              <a:gd name="connsiteY55" fmla="*/ 1090339 h 5220011"/>
              <a:gd name="connsiteX56" fmla="*/ 29697709 w 30446236"/>
              <a:gd name="connsiteY56" fmla="*/ 1241453 h 5220011"/>
              <a:gd name="connsiteX57" fmla="*/ 30445728 w 30446236"/>
              <a:gd name="connsiteY57" fmla="*/ 1573909 h 5220011"/>
              <a:gd name="connsiteX58" fmla="*/ 30431453 w 30446236"/>
              <a:gd name="connsiteY58" fmla="*/ 5214138 h 5220011"/>
              <a:gd name="connsiteX59" fmla="*/ 12049 w 30446236"/>
              <a:gd name="connsiteY59" fmla="*/ 5220013 h 5220011"/>
              <a:gd name="connsiteX60" fmla="*/ 2559 w 30446236"/>
              <a:gd name="connsiteY60" fmla="*/ 3792424 h 5220011"/>
              <a:gd name="connsiteX61" fmla="*/ 202583 w 30446236"/>
              <a:gd name="connsiteY61" fmla="*/ 3525724 h 5220011"/>
              <a:gd name="connsiteX62" fmla="*/ 458567 w 30446236"/>
              <a:gd name="connsiteY62" fmla="*/ 3611450 h 5220011"/>
              <a:gd name="connsiteX63" fmla="*/ 696691 w 30446236"/>
              <a:gd name="connsiteY63" fmla="*/ 3420950 h 5220011"/>
              <a:gd name="connsiteX64" fmla="*/ 896716 w 30446236"/>
              <a:gd name="connsiteY64" fmla="*/ 3287600 h 5220011"/>
              <a:gd name="connsiteX65" fmla="*/ 1039591 w 30446236"/>
              <a:gd name="connsiteY65" fmla="*/ 3011375 h 5220011"/>
              <a:gd name="connsiteX66" fmla="*/ 1411065 w 30446236"/>
              <a:gd name="connsiteY66" fmla="*/ 2878025 h 5220011"/>
              <a:gd name="connsiteX67" fmla="*/ 1685925 w 30446236"/>
              <a:gd name="connsiteY67" fmla="*/ 2811349 h 5220011"/>
              <a:gd name="connsiteX68" fmla="*/ 1856372 w 30446236"/>
              <a:gd name="connsiteY68" fmla="*/ 2588263 h 5220011"/>
              <a:gd name="connsiteX69" fmla="*/ 1976688 w 30446236"/>
              <a:gd name="connsiteY69" fmla="*/ 2632379 h 5220011"/>
              <a:gd name="connsiteX70" fmla="*/ 2096364 w 30446236"/>
              <a:gd name="connsiteY70" fmla="*/ 2476972 h 5220011"/>
              <a:gd name="connsiteX71" fmla="*/ 2345657 w 30446236"/>
              <a:gd name="connsiteY71" fmla="*/ 2479979 h 5220011"/>
              <a:gd name="connsiteX72" fmla="*/ 2480371 w 30446236"/>
              <a:gd name="connsiteY72" fmla="*/ 2628871 h 5220011"/>
              <a:gd name="connsiteX73" fmla="*/ 2674520 w 30446236"/>
              <a:gd name="connsiteY73" fmla="*/ 2576232 h 5220011"/>
              <a:gd name="connsiteX74" fmla="*/ 3007393 w 30446236"/>
              <a:gd name="connsiteY74" fmla="*/ 2544148 h 5220011"/>
              <a:gd name="connsiteX75" fmla="*/ 3316064 w 30446236"/>
              <a:gd name="connsiteY75" fmla="*/ 2554175 h 5220011"/>
              <a:gd name="connsiteX76" fmla="*/ 3380372 w 30446236"/>
              <a:gd name="connsiteY76" fmla="*/ 2407790 h 5220011"/>
              <a:gd name="connsiteX77" fmla="*/ 3510718 w 30446236"/>
              <a:gd name="connsiteY7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457614 w 30446236"/>
              <a:gd name="connsiteY31" fmla="*/ 1336447 h 5220011"/>
              <a:gd name="connsiteX32" fmla="*/ 13277604 w 30446236"/>
              <a:gd name="connsiteY32" fmla="*/ 1151663 h 5220011"/>
              <a:gd name="connsiteX33" fmla="*/ 14465260 w 30446236"/>
              <a:gd name="connsiteY33" fmla="*/ 757887 h 5220011"/>
              <a:gd name="connsiteX34" fmla="*/ 15825300 w 30446236"/>
              <a:gd name="connsiteY34" fmla="*/ 969448 h 5220011"/>
              <a:gd name="connsiteX35" fmla="*/ 16505313 w 30446236"/>
              <a:gd name="connsiteY35" fmla="*/ 636992 h 5220011"/>
              <a:gd name="connsiteX36" fmla="*/ 17208004 w 30446236"/>
              <a:gd name="connsiteY36" fmla="*/ 516097 h 5220011"/>
              <a:gd name="connsiteX37" fmla="*/ 17752021 w 30446236"/>
              <a:gd name="connsiteY37" fmla="*/ 606768 h 5220011"/>
              <a:gd name="connsiteX38" fmla="*/ 18409374 w 30446236"/>
              <a:gd name="connsiteY38" fmla="*/ 364983 h 5220011"/>
              <a:gd name="connsiteX39" fmla="*/ 18976059 w 30446236"/>
              <a:gd name="connsiteY39" fmla="*/ 455654 h 5220011"/>
              <a:gd name="connsiteX40" fmla="*/ 19565408 w 30446236"/>
              <a:gd name="connsiteY40" fmla="*/ 2303 h 5220011"/>
              <a:gd name="connsiteX41" fmla="*/ 20109428 w 30446236"/>
              <a:gd name="connsiteY41" fmla="*/ 546317 h 5220011"/>
              <a:gd name="connsiteX42" fmla="*/ 20449445 w 30446236"/>
              <a:gd name="connsiteY42" fmla="*/ 999663 h 5220011"/>
              <a:gd name="connsiteX43" fmla="*/ 21152130 w 30446236"/>
              <a:gd name="connsiteY43" fmla="*/ 516106 h 5220011"/>
              <a:gd name="connsiteX44" fmla="*/ 21764146 w 30446236"/>
              <a:gd name="connsiteY44" fmla="*/ 727654 h 5220011"/>
              <a:gd name="connsiteX45" fmla="*/ 22602837 w 30446236"/>
              <a:gd name="connsiteY45" fmla="*/ 1362343 h 5220011"/>
              <a:gd name="connsiteX46" fmla="*/ 22897512 w 30446236"/>
              <a:gd name="connsiteY46" fmla="*/ 757878 h 5220011"/>
              <a:gd name="connsiteX47" fmla="*/ 23645533 w 30446236"/>
              <a:gd name="connsiteY47" fmla="*/ 727659 h 5220011"/>
              <a:gd name="connsiteX48" fmla="*/ 24393556 w 30446236"/>
              <a:gd name="connsiteY48" fmla="*/ 395202 h 5220011"/>
              <a:gd name="connsiteX49" fmla="*/ 25504254 w 30446236"/>
              <a:gd name="connsiteY49" fmla="*/ 1543685 h 5220011"/>
              <a:gd name="connsiteX50" fmla="*/ 26116273 w 30446236"/>
              <a:gd name="connsiteY50" fmla="*/ 1090334 h 5220011"/>
              <a:gd name="connsiteX51" fmla="*/ 26546948 w 30446236"/>
              <a:gd name="connsiteY51" fmla="*/ 878773 h 5220011"/>
              <a:gd name="connsiteX52" fmla="*/ 27204304 w 30446236"/>
              <a:gd name="connsiteY52" fmla="*/ 1664576 h 5220011"/>
              <a:gd name="connsiteX53" fmla="*/ 27634977 w 30446236"/>
              <a:gd name="connsiteY53" fmla="*/ 1634352 h 5220011"/>
              <a:gd name="connsiteX54" fmla="*/ 28383001 w 30446236"/>
              <a:gd name="connsiteY54" fmla="*/ 1271672 h 5220011"/>
              <a:gd name="connsiteX55" fmla="*/ 28904350 w 30446236"/>
              <a:gd name="connsiteY55" fmla="*/ 1090339 h 5220011"/>
              <a:gd name="connsiteX56" fmla="*/ 29697709 w 30446236"/>
              <a:gd name="connsiteY56" fmla="*/ 1241453 h 5220011"/>
              <a:gd name="connsiteX57" fmla="*/ 30445728 w 30446236"/>
              <a:gd name="connsiteY57" fmla="*/ 1573909 h 5220011"/>
              <a:gd name="connsiteX58" fmla="*/ 30431453 w 30446236"/>
              <a:gd name="connsiteY58" fmla="*/ 5214138 h 5220011"/>
              <a:gd name="connsiteX59" fmla="*/ 12049 w 30446236"/>
              <a:gd name="connsiteY59" fmla="*/ 5220013 h 5220011"/>
              <a:gd name="connsiteX60" fmla="*/ 2559 w 30446236"/>
              <a:gd name="connsiteY60" fmla="*/ 3792424 h 5220011"/>
              <a:gd name="connsiteX61" fmla="*/ 202583 w 30446236"/>
              <a:gd name="connsiteY61" fmla="*/ 3525724 h 5220011"/>
              <a:gd name="connsiteX62" fmla="*/ 458567 w 30446236"/>
              <a:gd name="connsiteY62" fmla="*/ 3611450 h 5220011"/>
              <a:gd name="connsiteX63" fmla="*/ 696691 w 30446236"/>
              <a:gd name="connsiteY63" fmla="*/ 3420950 h 5220011"/>
              <a:gd name="connsiteX64" fmla="*/ 896716 w 30446236"/>
              <a:gd name="connsiteY64" fmla="*/ 3287600 h 5220011"/>
              <a:gd name="connsiteX65" fmla="*/ 1039591 w 30446236"/>
              <a:gd name="connsiteY65" fmla="*/ 3011375 h 5220011"/>
              <a:gd name="connsiteX66" fmla="*/ 1411065 w 30446236"/>
              <a:gd name="connsiteY66" fmla="*/ 2878025 h 5220011"/>
              <a:gd name="connsiteX67" fmla="*/ 1685925 w 30446236"/>
              <a:gd name="connsiteY67" fmla="*/ 2811349 h 5220011"/>
              <a:gd name="connsiteX68" fmla="*/ 1856372 w 30446236"/>
              <a:gd name="connsiteY68" fmla="*/ 2588263 h 5220011"/>
              <a:gd name="connsiteX69" fmla="*/ 1976688 w 30446236"/>
              <a:gd name="connsiteY69" fmla="*/ 2632379 h 5220011"/>
              <a:gd name="connsiteX70" fmla="*/ 2096364 w 30446236"/>
              <a:gd name="connsiteY70" fmla="*/ 2476972 h 5220011"/>
              <a:gd name="connsiteX71" fmla="*/ 2345657 w 30446236"/>
              <a:gd name="connsiteY71" fmla="*/ 2479979 h 5220011"/>
              <a:gd name="connsiteX72" fmla="*/ 2480371 w 30446236"/>
              <a:gd name="connsiteY72" fmla="*/ 2628871 h 5220011"/>
              <a:gd name="connsiteX73" fmla="*/ 2674520 w 30446236"/>
              <a:gd name="connsiteY73" fmla="*/ 2576232 h 5220011"/>
              <a:gd name="connsiteX74" fmla="*/ 3007393 w 30446236"/>
              <a:gd name="connsiteY74" fmla="*/ 2544148 h 5220011"/>
              <a:gd name="connsiteX75" fmla="*/ 3316064 w 30446236"/>
              <a:gd name="connsiteY75" fmla="*/ 2554175 h 5220011"/>
              <a:gd name="connsiteX76" fmla="*/ 3380372 w 30446236"/>
              <a:gd name="connsiteY76" fmla="*/ 2407790 h 5220011"/>
              <a:gd name="connsiteX77" fmla="*/ 3510718 w 30446236"/>
              <a:gd name="connsiteY7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62481 w 30446236"/>
              <a:gd name="connsiteY31" fmla="*/ 1392567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787840 w 30446236"/>
              <a:gd name="connsiteY33" fmla="*/ 1256560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694534 w 30446236"/>
              <a:gd name="connsiteY35" fmla="*/ 954332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728536 w 30446236"/>
              <a:gd name="connsiteY35" fmla="*/ 1090334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249885 w 30446236"/>
              <a:gd name="connsiteY36" fmla="*/ 818325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249885 w 30446236"/>
              <a:gd name="connsiteY36" fmla="*/ 999668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16570 w 30446236"/>
              <a:gd name="connsiteY38" fmla="*/ 818325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759900 w 30446236"/>
              <a:gd name="connsiteY38" fmla="*/ 1120558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28590 w 30446236"/>
              <a:gd name="connsiteY39" fmla="*/ 984556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063274 w 30446236"/>
              <a:gd name="connsiteY41" fmla="*/ 848549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45985 w 30446236"/>
              <a:gd name="connsiteY44" fmla="*/ 531205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80673 w 30446236"/>
              <a:gd name="connsiteY46" fmla="*/ 455650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56687 w 30446236"/>
              <a:gd name="connsiteY48" fmla="*/ 39520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21305 h 5226353"/>
              <a:gd name="connsiteX1" fmla="*/ 3834130 w 30446236"/>
              <a:gd name="connsiteY1" fmla="*/ 2131195 h 5226353"/>
              <a:gd name="connsiteX2" fmla="*/ 4068538 w 30446236"/>
              <a:gd name="connsiteY2" fmla="*/ 1886101 h 5226353"/>
              <a:gd name="connsiteX3" fmla="*/ 4447871 w 30446236"/>
              <a:gd name="connsiteY3" fmla="*/ 1935709 h 5226353"/>
              <a:gd name="connsiteX4" fmla="*/ 4932915 w 30446236"/>
              <a:gd name="connsiteY4" fmla="*/ 1741725 h 5226353"/>
              <a:gd name="connsiteX5" fmla="*/ 5055885 w 30446236"/>
              <a:gd name="connsiteY5" fmla="*/ 1750427 h 5226353"/>
              <a:gd name="connsiteX6" fmla="*/ 5262183 w 30446236"/>
              <a:gd name="connsiteY6" fmla="*/ 1458405 h 5226353"/>
              <a:gd name="connsiteX7" fmla="*/ 5527059 w 30446236"/>
              <a:gd name="connsiteY7" fmla="*/ 1884241 h 5226353"/>
              <a:gd name="connsiteX8" fmla="*/ 5685000 w 30446236"/>
              <a:gd name="connsiteY8" fmla="*/ 1320176 h 5226353"/>
              <a:gd name="connsiteX9" fmla="*/ 6111999 w 30446236"/>
              <a:gd name="connsiteY9" fmla="*/ 1046971 h 5226353"/>
              <a:gd name="connsiteX10" fmla="*/ 6234198 w 30446236"/>
              <a:gd name="connsiteY10" fmla="*/ 718010 h 5226353"/>
              <a:gd name="connsiteX11" fmla="*/ 6780318 w 30446236"/>
              <a:gd name="connsiteY11" fmla="*/ 872269 h 5226353"/>
              <a:gd name="connsiteX12" fmla="*/ 6991551 w 30446236"/>
              <a:gd name="connsiteY12" fmla="*/ 652963 h 5226353"/>
              <a:gd name="connsiteX13" fmla="*/ 7181354 w 30446236"/>
              <a:gd name="connsiteY13" fmla="*/ 578157 h 5226353"/>
              <a:gd name="connsiteX14" fmla="*/ 7486502 w 30446236"/>
              <a:gd name="connsiteY14" fmla="*/ 62190 h 5226353"/>
              <a:gd name="connsiteX15" fmla="*/ 7781108 w 30446236"/>
              <a:gd name="connsiteY15" fmla="*/ 174959 h 5226353"/>
              <a:gd name="connsiteX16" fmla="*/ 7901151 w 30446236"/>
              <a:gd name="connsiteY16" fmla="*/ 385635 h 5226353"/>
              <a:gd name="connsiteX17" fmla="*/ 8131660 w 30446236"/>
              <a:gd name="connsiteY17" fmla="*/ 656126 h 5226353"/>
              <a:gd name="connsiteX18" fmla="*/ 8253256 w 30446236"/>
              <a:gd name="connsiteY18" fmla="*/ 1082319 h 5226353"/>
              <a:gd name="connsiteX19" fmla="*/ 8413762 w 30446236"/>
              <a:gd name="connsiteY19" fmla="*/ 1253970 h 5226353"/>
              <a:gd name="connsiteX20" fmla="*/ 8595143 w 30446236"/>
              <a:gd name="connsiteY20" fmla="*/ 1512159 h 5226353"/>
              <a:gd name="connsiteX21" fmla="*/ 8706807 w 30446236"/>
              <a:gd name="connsiteY21" fmla="*/ 1546205 h 5226353"/>
              <a:gd name="connsiteX22" fmla="*/ 8790709 w 30446236"/>
              <a:gd name="connsiteY22" fmla="*/ 1677123 h 5226353"/>
              <a:gd name="connsiteX23" fmla="*/ 8960133 w 30446236"/>
              <a:gd name="connsiteY23" fmla="*/ 1581266 h 5226353"/>
              <a:gd name="connsiteX24" fmla="*/ 9298594 w 30446236"/>
              <a:gd name="connsiteY24" fmla="*/ 1511371 h 5226353"/>
              <a:gd name="connsiteX25" fmla="*/ 9693741 w 30446236"/>
              <a:gd name="connsiteY25" fmla="*/ 1444244 h 5226353"/>
              <a:gd name="connsiteX26" fmla="*/ 9997651 w 30446236"/>
              <a:gd name="connsiteY26" fmla="*/ 1450578 h 5226353"/>
              <a:gd name="connsiteX27" fmla="*/ 10436521 w 30446236"/>
              <a:gd name="connsiteY27" fmla="*/ 1204200 h 5226353"/>
              <a:gd name="connsiteX28" fmla="*/ 10895113 w 30446236"/>
              <a:gd name="connsiteY28" fmla="*/ 1474468 h 5226353"/>
              <a:gd name="connsiteX29" fmla="*/ 11212456 w 30446236"/>
              <a:gd name="connsiteY29" fmla="*/ 1504692 h 5226353"/>
              <a:gd name="connsiteX30" fmla="*/ 11441291 w 30446236"/>
              <a:gd name="connsiteY30" fmla="*/ 1681565 h 5226353"/>
              <a:gd name="connsiteX31" fmla="*/ 12017149 w 30446236"/>
              <a:gd name="connsiteY31" fmla="*/ 1262902 h 5226353"/>
              <a:gd name="connsiteX32" fmla="*/ 12457614 w 30446236"/>
              <a:gd name="connsiteY32" fmla="*/ 1342789 h 5226353"/>
              <a:gd name="connsiteX33" fmla="*/ 12844506 w 30446236"/>
              <a:gd name="connsiteY33" fmla="*/ 1429133 h 5226353"/>
              <a:gd name="connsiteX34" fmla="*/ 13277604 w 30446236"/>
              <a:gd name="connsiteY34" fmla="*/ 1158005 h 5226353"/>
              <a:gd name="connsiteX35" fmla="*/ 13875873 w 30446236"/>
              <a:gd name="connsiteY35" fmla="*/ 1111788 h 5226353"/>
              <a:gd name="connsiteX36" fmla="*/ 14193216 w 30446236"/>
              <a:gd name="connsiteY36" fmla="*/ 930455 h 5226353"/>
              <a:gd name="connsiteX37" fmla="*/ 14465260 w 30446236"/>
              <a:gd name="connsiteY37" fmla="*/ 764229 h 5226353"/>
              <a:gd name="connsiteX38" fmla="*/ 14839237 w 30446236"/>
              <a:gd name="connsiteY38" fmla="*/ 1006005 h 5226353"/>
              <a:gd name="connsiteX39" fmla="*/ 15462591 w 30446236"/>
              <a:gd name="connsiteY39" fmla="*/ 1142012 h 5226353"/>
              <a:gd name="connsiteX40" fmla="*/ 15825300 w 30446236"/>
              <a:gd name="connsiteY40" fmla="*/ 975790 h 5226353"/>
              <a:gd name="connsiteX41" fmla="*/ 16131277 w 30446236"/>
              <a:gd name="connsiteY41" fmla="*/ 960674 h 5226353"/>
              <a:gd name="connsiteX42" fmla="*/ 16505313 w 30446236"/>
              <a:gd name="connsiteY42" fmla="*/ 643334 h 5226353"/>
              <a:gd name="connsiteX43" fmla="*/ 17208004 w 30446236"/>
              <a:gd name="connsiteY43" fmla="*/ 522439 h 5226353"/>
              <a:gd name="connsiteX44" fmla="*/ 17457319 w 30446236"/>
              <a:gd name="connsiteY44" fmla="*/ 794444 h 5226353"/>
              <a:gd name="connsiteX45" fmla="*/ 17752021 w 30446236"/>
              <a:gd name="connsiteY45" fmla="*/ 613110 h 5226353"/>
              <a:gd name="connsiteX46" fmla="*/ 18069339 w 30446236"/>
              <a:gd name="connsiteY46" fmla="*/ 597998 h 5226353"/>
              <a:gd name="connsiteX47" fmla="*/ 18409374 w 30446236"/>
              <a:gd name="connsiteY47" fmla="*/ 371325 h 5226353"/>
              <a:gd name="connsiteX48" fmla="*/ 18568024 w 30446236"/>
              <a:gd name="connsiteY48" fmla="*/ 597994 h 5226353"/>
              <a:gd name="connsiteX49" fmla="*/ 18976059 w 30446236"/>
              <a:gd name="connsiteY49" fmla="*/ 461996 h 5226353"/>
              <a:gd name="connsiteX50" fmla="*/ 19236710 w 30446236"/>
              <a:gd name="connsiteY50" fmla="*/ 235318 h 5226353"/>
              <a:gd name="connsiteX51" fmla="*/ 19565408 w 30446236"/>
              <a:gd name="connsiteY51" fmla="*/ 8645 h 5226353"/>
              <a:gd name="connsiteX52" fmla="*/ 20109428 w 30446236"/>
              <a:gd name="connsiteY52" fmla="*/ 552659 h 5226353"/>
              <a:gd name="connsiteX53" fmla="*/ 20449445 w 30446236"/>
              <a:gd name="connsiteY53" fmla="*/ 1006005 h 5226353"/>
              <a:gd name="connsiteX54" fmla="*/ 21152130 w 30446236"/>
              <a:gd name="connsiteY54" fmla="*/ 522448 h 5226353"/>
              <a:gd name="connsiteX55" fmla="*/ 21764146 w 30446236"/>
              <a:gd name="connsiteY55" fmla="*/ 733996 h 5226353"/>
              <a:gd name="connsiteX56" fmla="*/ 22602837 w 30446236"/>
              <a:gd name="connsiteY56" fmla="*/ 1368685 h 5226353"/>
              <a:gd name="connsiteX57" fmla="*/ 22897512 w 30446236"/>
              <a:gd name="connsiteY57" fmla="*/ 764220 h 5226353"/>
              <a:gd name="connsiteX58" fmla="*/ 23645533 w 30446236"/>
              <a:gd name="connsiteY58" fmla="*/ 734001 h 5226353"/>
              <a:gd name="connsiteX59" fmla="*/ 24393556 w 30446236"/>
              <a:gd name="connsiteY59" fmla="*/ 401544 h 5226353"/>
              <a:gd name="connsiteX60" fmla="*/ 25504254 w 30446236"/>
              <a:gd name="connsiteY60" fmla="*/ 1550027 h 5226353"/>
              <a:gd name="connsiteX61" fmla="*/ 26116273 w 30446236"/>
              <a:gd name="connsiteY61" fmla="*/ 1096676 h 5226353"/>
              <a:gd name="connsiteX62" fmla="*/ 26546948 w 30446236"/>
              <a:gd name="connsiteY62" fmla="*/ 885115 h 5226353"/>
              <a:gd name="connsiteX63" fmla="*/ 27204304 w 30446236"/>
              <a:gd name="connsiteY63" fmla="*/ 1670918 h 5226353"/>
              <a:gd name="connsiteX64" fmla="*/ 27634977 w 30446236"/>
              <a:gd name="connsiteY64" fmla="*/ 1640694 h 5226353"/>
              <a:gd name="connsiteX65" fmla="*/ 28383001 w 30446236"/>
              <a:gd name="connsiteY65" fmla="*/ 1278014 h 5226353"/>
              <a:gd name="connsiteX66" fmla="*/ 28904350 w 30446236"/>
              <a:gd name="connsiteY66" fmla="*/ 1096681 h 5226353"/>
              <a:gd name="connsiteX67" fmla="*/ 29697709 w 30446236"/>
              <a:gd name="connsiteY67" fmla="*/ 1247795 h 5226353"/>
              <a:gd name="connsiteX68" fmla="*/ 30445728 w 30446236"/>
              <a:gd name="connsiteY68" fmla="*/ 1580251 h 5226353"/>
              <a:gd name="connsiteX69" fmla="*/ 30431453 w 30446236"/>
              <a:gd name="connsiteY69" fmla="*/ 5220480 h 5226353"/>
              <a:gd name="connsiteX70" fmla="*/ 12049 w 30446236"/>
              <a:gd name="connsiteY70" fmla="*/ 5226355 h 5226353"/>
              <a:gd name="connsiteX71" fmla="*/ 2559 w 30446236"/>
              <a:gd name="connsiteY71" fmla="*/ 3798766 h 5226353"/>
              <a:gd name="connsiteX72" fmla="*/ 202583 w 30446236"/>
              <a:gd name="connsiteY72" fmla="*/ 3532066 h 5226353"/>
              <a:gd name="connsiteX73" fmla="*/ 458567 w 30446236"/>
              <a:gd name="connsiteY73" fmla="*/ 3617792 h 5226353"/>
              <a:gd name="connsiteX74" fmla="*/ 696691 w 30446236"/>
              <a:gd name="connsiteY74" fmla="*/ 3427292 h 5226353"/>
              <a:gd name="connsiteX75" fmla="*/ 896716 w 30446236"/>
              <a:gd name="connsiteY75" fmla="*/ 3293942 h 5226353"/>
              <a:gd name="connsiteX76" fmla="*/ 1039591 w 30446236"/>
              <a:gd name="connsiteY76" fmla="*/ 3017717 h 5226353"/>
              <a:gd name="connsiteX77" fmla="*/ 1411065 w 30446236"/>
              <a:gd name="connsiteY77" fmla="*/ 2884367 h 5226353"/>
              <a:gd name="connsiteX78" fmla="*/ 1685925 w 30446236"/>
              <a:gd name="connsiteY78" fmla="*/ 2817691 h 5226353"/>
              <a:gd name="connsiteX79" fmla="*/ 1856372 w 30446236"/>
              <a:gd name="connsiteY79" fmla="*/ 2594605 h 5226353"/>
              <a:gd name="connsiteX80" fmla="*/ 1976688 w 30446236"/>
              <a:gd name="connsiteY80" fmla="*/ 2638721 h 5226353"/>
              <a:gd name="connsiteX81" fmla="*/ 2096364 w 30446236"/>
              <a:gd name="connsiteY81" fmla="*/ 2483314 h 5226353"/>
              <a:gd name="connsiteX82" fmla="*/ 2345657 w 30446236"/>
              <a:gd name="connsiteY82" fmla="*/ 2486321 h 5226353"/>
              <a:gd name="connsiteX83" fmla="*/ 2480371 w 30446236"/>
              <a:gd name="connsiteY83" fmla="*/ 2635213 h 5226353"/>
              <a:gd name="connsiteX84" fmla="*/ 2674520 w 30446236"/>
              <a:gd name="connsiteY84" fmla="*/ 2582574 h 5226353"/>
              <a:gd name="connsiteX85" fmla="*/ 3007393 w 30446236"/>
              <a:gd name="connsiteY85" fmla="*/ 2550490 h 5226353"/>
              <a:gd name="connsiteX86" fmla="*/ 3316064 w 30446236"/>
              <a:gd name="connsiteY86" fmla="*/ 2560517 h 5226353"/>
              <a:gd name="connsiteX87" fmla="*/ 3380372 w 30446236"/>
              <a:gd name="connsiteY87" fmla="*/ 2414132 h 5226353"/>
              <a:gd name="connsiteX88" fmla="*/ 3510718 w 30446236"/>
              <a:gd name="connsiteY88" fmla="*/ 2321305 h 5226353"/>
              <a:gd name="connsiteX0" fmla="*/ 3510718 w 30446236"/>
              <a:gd name="connsiteY0" fmla="*/ 2346763 h 5251811"/>
              <a:gd name="connsiteX1" fmla="*/ 3834130 w 30446236"/>
              <a:gd name="connsiteY1" fmla="*/ 2156653 h 5251811"/>
              <a:gd name="connsiteX2" fmla="*/ 4068538 w 30446236"/>
              <a:gd name="connsiteY2" fmla="*/ 1911559 h 5251811"/>
              <a:gd name="connsiteX3" fmla="*/ 4447871 w 30446236"/>
              <a:gd name="connsiteY3" fmla="*/ 1961167 h 5251811"/>
              <a:gd name="connsiteX4" fmla="*/ 4932915 w 30446236"/>
              <a:gd name="connsiteY4" fmla="*/ 1767183 h 5251811"/>
              <a:gd name="connsiteX5" fmla="*/ 5055885 w 30446236"/>
              <a:gd name="connsiteY5" fmla="*/ 1775885 h 5251811"/>
              <a:gd name="connsiteX6" fmla="*/ 5262183 w 30446236"/>
              <a:gd name="connsiteY6" fmla="*/ 1483863 h 5251811"/>
              <a:gd name="connsiteX7" fmla="*/ 5527059 w 30446236"/>
              <a:gd name="connsiteY7" fmla="*/ 1909699 h 5251811"/>
              <a:gd name="connsiteX8" fmla="*/ 5685000 w 30446236"/>
              <a:gd name="connsiteY8" fmla="*/ 1345634 h 5251811"/>
              <a:gd name="connsiteX9" fmla="*/ 6111999 w 30446236"/>
              <a:gd name="connsiteY9" fmla="*/ 1072429 h 5251811"/>
              <a:gd name="connsiteX10" fmla="*/ 6234198 w 30446236"/>
              <a:gd name="connsiteY10" fmla="*/ 743468 h 5251811"/>
              <a:gd name="connsiteX11" fmla="*/ 6780318 w 30446236"/>
              <a:gd name="connsiteY11" fmla="*/ 897727 h 5251811"/>
              <a:gd name="connsiteX12" fmla="*/ 6991551 w 30446236"/>
              <a:gd name="connsiteY12" fmla="*/ 678421 h 5251811"/>
              <a:gd name="connsiteX13" fmla="*/ 7181354 w 30446236"/>
              <a:gd name="connsiteY13" fmla="*/ 603615 h 5251811"/>
              <a:gd name="connsiteX14" fmla="*/ 7486502 w 30446236"/>
              <a:gd name="connsiteY14" fmla="*/ 87648 h 5251811"/>
              <a:gd name="connsiteX15" fmla="*/ 7781108 w 30446236"/>
              <a:gd name="connsiteY15" fmla="*/ 200417 h 5251811"/>
              <a:gd name="connsiteX16" fmla="*/ 7901151 w 30446236"/>
              <a:gd name="connsiteY16" fmla="*/ 411093 h 5251811"/>
              <a:gd name="connsiteX17" fmla="*/ 8131660 w 30446236"/>
              <a:gd name="connsiteY17" fmla="*/ 681584 h 5251811"/>
              <a:gd name="connsiteX18" fmla="*/ 8253256 w 30446236"/>
              <a:gd name="connsiteY18" fmla="*/ 1107777 h 5251811"/>
              <a:gd name="connsiteX19" fmla="*/ 8413762 w 30446236"/>
              <a:gd name="connsiteY19" fmla="*/ 1279428 h 5251811"/>
              <a:gd name="connsiteX20" fmla="*/ 8595143 w 30446236"/>
              <a:gd name="connsiteY20" fmla="*/ 1537617 h 5251811"/>
              <a:gd name="connsiteX21" fmla="*/ 8706807 w 30446236"/>
              <a:gd name="connsiteY21" fmla="*/ 1571663 h 5251811"/>
              <a:gd name="connsiteX22" fmla="*/ 8790709 w 30446236"/>
              <a:gd name="connsiteY22" fmla="*/ 1702581 h 5251811"/>
              <a:gd name="connsiteX23" fmla="*/ 8960133 w 30446236"/>
              <a:gd name="connsiteY23" fmla="*/ 1606724 h 5251811"/>
              <a:gd name="connsiteX24" fmla="*/ 9298594 w 30446236"/>
              <a:gd name="connsiteY24" fmla="*/ 1536829 h 5251811"/>
              <a:gd name="connsiteX25" fmla="*/ 9693741 w 30446236"/>
              <a:gd name="connsiteY25" fmla="*/ 1469702 h 5251811"/>
              <a:gd name="connsiteX26" fmla="*/ 9997651 w 30446236"/>
              <a:gd name="connsiteY26" fmla="*/ 1476036 h 5251811"/>
              <a:gd name="connsiteX27" fmla="*/ 10436521 w 30446236"/>
              <a:gd name="connsiteY27" fmla="*/ 1229658 h 5251811"/>
              <a:gd name="connsiteX28" fmla="*/ 10895113 w 30446236"/>
              <a:gd name="connsiteY28" fmla="*/ 1499926 h 5251811"/>
              <a:gd name="connsiteX29" fmla="*/ 11212456 w 30446236"/>
              <a:gd name="connsiteY29" fmla="*/ 1530150 h 5251811"/>
              <a:gd name="connsiteX30" fmla="*/ 11441291 w 30446236"/>
              <a:gd name="connsiteY30" fmla="*/ 1707023 h 5251811"/>
              <a:gd name="connsiteX31" fmla="*/ 12017149 w 30446236"/>
              <a:gd name="connsiteY31" fmla="*/ 1288360 h 5251811"/>
              <a:gd name="connsiteX32" fmla="*/ 12457614 w 30446236"/>
              <a:gd name="connsiteY32" fmla="*/ 1368247 h 5251811"/>
              <a:gd name="connsiteX33" fmla="*/ 12844506 w 30446236"/>
              <a:gd name="connsiteY33" fmla="*/ 1454591 h 5251811"/>
              <a:gd name="connsiteX34" fmla="*/ 13277604 w 30446236"/>
              <a:gd name="connsiteY34" fmla="*/ 1183463 h 5251811"/>
              <a:gd name="connsiteX35" fmla="*/ 13875873 w 30446236"/>
              <a:gd name="connsiteY35" fmla="*/ 1137246 h 5251811"/>
              <a:gd name="connsiteX36" fmla="*/ 14193216 w 30446236"/>
              <a:gd name="connsiteY36" fmla="*/ 955913 h 5251811"/>
              <a:gd name="connsiteX37" fmla="*/ 14465260 w 30446236"/>
              <a:gd name="connsiteY37" fmla="*/ 789687 h 5251811"/>
              <a:gd name="connsiteX38" fmla="*/ 14839237 w 30446236"/>
              <a:gd name="connsiteY38" fmla="*/ 1031463 h 5251811"/>
              <a:gd name="connsiteX39" fmla="*/ 15462591 w 30446236"/>
              <a:gd name="connsiteY39" fmla="*/ 1167470 h 5251811"/>
              <a:gd name="connsiteX40" fmla="*/ 15825300 w 30446236"/>
              <a:gd name="connsiteY40" fmla="*/ 1001248 h 5251811"/>
              <a:gd name="connsiteX41" fmla="*/ 16131277 w 30446236"/>
              <a:gd name="connsiteY41" fmla="*/ 986132 h 5251811"/>
              <a:gd name="connsiteX42" fmla="*/ 16505313 w 30446236"/>
              <a:gd name="connsiteY42" fmla="*/ 668792 h 5251811"/>
              <a:gd name="connsiteX43" fmla="*/ 17208004 w 30446236"/>
              <a:gd name="connsiteY43" fmla="*/ 547897 h 5251811"/>
              <a:gd name="connsiteX44" fmla="*/ 17457319 w 30446236"/>
              <a:gd name="connsiteY44" fmla="*/ 819902 h 5251811"/>
              <a:gd name="connsiteX45" fmla="*/ 17752021 w 30446236"/>
              <a:gd name="connsiteY45" fmla="*/ 638568 h 5251811"/>
              <a:gd name="connsiteX46" fmla="*/ 18069339 w 30446236"/>
              <a:gd name="connsiteY46" fmla="*/ 623456 h 5251811"/>
              <a:gd name="connsiteX47" fmla="*/ 18409374 w 30446236"/>
              <a:gd name="connsiteY47" fmla="*/ 396783 h 5251811"/>
              <a:gd name="connsiteX48" fmla="*/ 18568024 w 30446236"/>
              <a:gd name="connsiteY48" fmla="*/ 623452 h 5251811"/>
              <a:gd name="connsiteX49" fmla="*/ 18976059 w 30446236"/>
              <a:gd name="connsiteY49" fmla="*/ 487454 h 5251811"/>
              <a:gd name="connsiteX50" fmla="*/ 19157373 w 30446236"/>
              <a:gd name="connsiteY50" fmla="*/ 64323 h 5251811"/>
              <a:gd name="connsiteX51" fmla="*/ 19565408 w 30446236"/>
              <a:gd name="connsiteY51" fmla="*/ 34103 h 5251811"/>
              <a:gd name="connsiteX52" fmla="*/ 20109428 w 30446236"/>
              <a:gd name="connsiteY52" fmla="*/ 578117 h 5251811"/>
              <a:gd name="connsiteX53" fmla="*/ 20449445 w 30446236"/>
              <a:gd name="connsiteY53" fmla="*/ 1031463 h 5251811"/>
              <a:gd name="connsiteX54" fmla="*/ 21152130 w 30446236"/>
              <a:gd name="connsiteY54" fmla="*/ 547906 h 5251811"/>
              <a:gd name="connsiteX55" fmla="*/ 21764146 w 30446236"/>
              <a:gd name="connsiteY55" fmla="*/ 759454 h 5251811"/>
              <a:gd name="connsiteX56" fmla="*/ 22602837 w 30446236"/>
              <a:gd name="connsiteY56" fmla="*/ 1394143 h 5251811"/>
              <a:gd name="connsiteX57" fmla="*/ 22897512 w 30446236"/>
              <a:gd name="connsiteY57" fmla="*/ 789678 h 5251811"/>
              <a:gd name="connsiteX58" fmla="*/ 23645533 w 30446236"/>
              <a:gd name="connsiteY58" fmla="*/ 759459 h 5251811"/>
              <a:gd name="connsiteX59" fmla="*/ 24393556 w 30446236"/>
              <a:gd name="connsiteY59" fmla="*/ 427002 h 5251811"/>
              <a:gd name="connsiteX60" fmla="*/ 25504254 w 30446236"/>
              <a:gd name="connsiteY60" fmla="*/ 1575485 h 5251811"/>
              <a:gd name="connsiteX61" fmla="*/ 26116273 w 30446236"/>
              <a:gd name="connsiteY61" fmla="*/ 1122134 h 5251811"/>
              <a:gd name="connsiteX62" fmla="*/ 26546948 w 30446236"/>
              <a:gd name="connsiteY62" fmla="*/ 910573 h 5251811"/>
              <a:gd name="connsiteX63" fmla="*/ 27204304 w 30446236"/>
              <a:gd name="connsiteY63" fmla="*/ 1696376 h 5251811"/>
              <a:gd name="connsiteX64" fmla="*/ 27634977 w 30446236"/>
              <a:gd name="connsiteY64" fmla="*/ 1666152 h 5251811"/>
              <a:gd name="connsiteX65" fmla="*/ 28383001 w 30446236"/>
              <a:gd name="connsiteY65" fmla="*/ 1303472 h 5251811"/>
              <a:gd name="connsiteX66" fmla="*/ 28904350 w 30446236"/>
              <a:gd name="connsiteY66" fmla="*/ 1122139 h 5251811"/>
              <a:gd name="connsiteX67" fmla="*/ 29697709 w 30446236"/>
              <a:gd name="connsiteY67" fmla="*/ 1273253 h 5251811"/>
              <a:gd name="connsiteX68" fmla="*/ 30445728 w 30446236"/>
              <a:gd name="connsiteY68" fmla="*/ 1605709 h 5251811"/>
              <a:gd name="connsiteX69" fmla="*/ 30431453 w 30446236"/>
              <a:gd name="connsiteY69" fmla="*/ 5245938 h 5251811"/>
              <a:gd name="connsiteX70" fmla="*/ 12049 w 30446236"/>
              <a:gd name="connsiteY70" fmla="*/ 5251813 h 5251811"/>
              <a:gd name="connsiteX71" fmla="*/ 2559 w 30446236"/>
              <a:gd name="connsiteY71" fmla="*/ 3824224 h 5251811"/>
              <a:gd name="connsiteX72" fmla="*/ 202583 w 30446236"/>
              <a:gd name="connsiteY72" fmla="*/ 3557524 h 5251811"/>
              <a:gd name="connsiteX73" fmla="*/ 458567 w 30446236"/>
              <a:gd name="connsiteY73" fmla="*/ 3643250 h 5251811"/>
              <a:gd name="connsiteX74" fmla="*/ 696691 w 30446236"/>
              <a:gd name="connsiteY74" fmla="*/ 3452750 h 5251811"/>
              <a:gd name="connsiteX75" fmla="*/ 896716 w 30446236"/>
              <a:gd name="connsiteY75" fmla="*/ 3319400 h 5251811"/>
              <a:gd name="connsiteX76" fmla="*/ 1039591 w 30446236"/>
              <a:gd name="connsiteY76" fmla="*/ 3043175 h 5251811"/>
              <a:gd name="connsiteX77" fmla="*/ 1411065 w 30446236"/>
              <a:gd name="connsiteY77" fmla="*/ 2909825 h 5251811"/>
              <a:gd name="connsiteX78" fmla="*/ 1685925 w 30446236"/>
              <a:gd name="connsiteY78" fmla="*/ 2843149 h 5251811"/>
              <a:gd name="connsiteX79" fmla="*/ 1856372 w 30446236"/>
              <a:gd name="connsiteY79" fmla="*/ 2620063 h 5251811"/>
              <a:gd name="connsiteX80" fmla="*/ 1976688 w 30446236"/>
              <a:gd name="connsiteY80" fmla="*/ 2664179 h 5251811"/>
              <a:gd name="connsiteX81" fmla="*/ 2096364 w 30446236"/>
              <a:gd name="connsiteY81" fmla="*/ 2508772 h 5251811"/>
              <a:gd name="connsiteX82" fmla="*/ 2345657 w 30446236"/>
              <a:gd name="connsiteY82" fmla="*/ 2511779 h 5251811"/>
              <a:gd name="connsiteX83" fmla="*/ 2480371 w 30446236"/>
              <a:gd name="connsiteY83" fmla="*/ 2660671 h 5251811"/>
              <a:gd name="connsiteX84" fmla="*/ 2674520 w 30446236"/>
              <a:gd name="connsiteY84" fmla="*/ 2608032 h 5251811"/>
              <a:gd name="connsiteX85" fmla="*/ 3007393 w 30446236"/>
              <a:gd name="connsiteY85" fmla="*/ 2575948 h 5251811"/>
              <a:gd name="connsiteX86" fmla="*/ 3316064 w 30446236"/>
              <a:gd name="connsiteY86" fmla="*/ 2585975 h 5251811"/>
              <a:gd name="connsiteX87" fmla="*/ 3380372 w 30446236"/>
              <a:gd name="connsiteY87" fmla="*/ 2439590 h 5251811"/>
              <a:gd name="connsiteX88" fmla="*/ 3510718 w 30446236"/>
              <a:gd name="connsiteY88" fmla="*/ 2346763 h 5251811"/>
              <a:gd name="connsiteX0" fmla="*/ 3510718 w 30446236"/>
              <a:gd name="connsiteY0" fmla="*/ 2366326 h 5271374"/>
              <a:gd name="connsiteX1" fmla="*/ 3834130 w 30446236"/>
              <a:gd name="connsiteY1" fmla="*/ 2176216 h 5271374"/>
              <a:gd name="connsiteX2" fmla="*/ 4068538 w 30446236"/>
              <a:gd name="connsiteY2" fmla="*/ 1931122 h 5271374"/>
              <a:gd name="connsiteX3" fmla="*/ 4447871 w 30446236"/>
              <a:gd name="connsiteY3" fmla="*/ 1980730 h 5271374"/>
              <a:gd name="connsiteX4" fmla="*/ 4932915 w 30446236"/>
              <a:gd name="connsiteY4" fmla="*/ 1786746 h 5271374"/>
              <a:gd name="connsiteX5" fmla="*/ 5055885 w 30446236"/>
              <a:gd name="connsiteY5" fmla="*/ 1795448 h 5271374"/>
              <a:gd name="connsiteX6" fmla="*/ 5262183 w 30446236"/>
              <a:gd name="connsiteY6" fmla="*/ 1503426 h 5271374"/>
              <a:gd name="connsiteX7" fmla="*/ 5527059 w 30446236"/>
              <a:gd name="connsiteY7" fmla="*/ 1929262 h 5271374"/>
              <a:gd name="connsiteX8" fmla="*/ 5685000 w 30446236"/>
              <a:gd name="connsiteY8" fmla="*/ 1365197 h 5271374"/>
              <a:gd name="connsiteX9" fmla="*/ 6111999 w 30446236"/>
              <a:gd name="connsiteY9" fmla="*/ 1091992 h 5271374"/>
              <a:gd name="connsiteX10" fmla="*/ 6234198 w 30446236"/>
              <a:gd name="connsiteY10" fmla="*/ 763031 h 5271374"/>
              <a:gd name="connsiteX11" fmla="*/ 6780318 w 30446236"/>
              <a:gd name="connsiteY11" fmla="*/ 917290 h 5271374"/>
              <a:gd name="connsiteX12" fmla="*/ 6991551 w 30446236"/>
              <a:gd name="connsiteY12" fmla="*/ 697984 h 5271374"/>
              <a:gd name="connsiteX13" fmla="*/ 7181354 w 30446236"/>
              <a:gd name="connsiteY13" fmla="*/ 623178 h 5271374"/>
              <a:gd name="connsiteX14" fmla="*/ 7486502 w 30446236"/>
              <a:gd name="connsiteY14" fmla="*/ 107211 h 5271374"/>
              <a:gd name="connsiteX15" fmla="*/ 7781108 w 30446236"/>
              <a:gd name="connsiteY15" fmla="*/ 219980 h 5271374"/>
              <a:gd name="connsiteX16" fmla="*/ 7901151 w 30446236"/>
              <a:gd name="connsiteY16" fmla="*/ 430656 h 5271374"/>
              <a:gd name="connsiteX17" fmla="*/ 8131660 w 30446236"/>
              <a:gd name="connsiteY17" fmla="*/ 701147 h 5271374"/>
              <a:gd name="connsiteX18" fmla="*/ 8253256 w 30446236"/>
              <a:gd name="connsiteY18" fmla="*/ 1127340 h 5271374"/>
              <a:gd name="connsiteX19" fmla="*/ 8413762 w 30446236"/>
              <a:gd name="connsiteY19" fmla="*/ 1298991 h 5271374"/>
              <a:gd name="connsiteX20" fmla="*/ 8595143 w 30446236"/>
              <a:gd name="connsiteY20" fmla="*/ 1557180 h 5271374"/>
              <a:gd name="connsiteX21" fmla="*/ 8706807 w 30446236"/>
              <a:gd name="connsiteY21" fmla="*/ 1591226 h 5271374"/>
              <a:gd name="connsiteX22" fmla="*/ 8790709 w 30446236"/>
              <a:gd name="connsiteY22" fmla="*/ 1722144 h 5271374"/>
              <a:gd name="connsiteX23" fmla="*/ 8960133 w 30446236"/>
              <a:gd name="connsiteY23" fmla="*/ 1626287 h 5271374"/>
              <a:gd name="connsiteX24" fmla="*/ 9298594 w 30446236"/>
              <a:gd name="connsiteY24" fmla="*/ 1556392 h 5271374"/>
              <a:gd name="connsiteX25" fmla="*/ 9693741 w 30446236"/>
              <a:gd name="connsiteY25" fmla="*/ 1489265 h 5271374"/>
              <a:gd name="connsiteX26" fmla="*/ 9997651 w 30446236"/>
              <a:gd name="connsiteY26" fmla="*/ 1495599 h 5271374"/>
              <a:gd name="connsiteX27" fmla="*/ 10436521 w 30446236"/>
              <a:gd name="connsiteY27" fmla="*/ 1249221 h 5271374"/>
              <a:gd name="connsiteX28" fmla="*/ 10895113 w 30446236"/>
              <a:gd name="connsiteY28" fmla="*/ 1519489 h 5271374"/>
              <a:gd name="connsiteX29" fmla="*/ 11212456 w 30446236"/>
              <a:gd name="connsiteY29" fmla="*/ 1549713 h 5271374"/>
              <a:gd name="connsiteX30" fmla="*/ 11441291 w 30446236"/>
              <a:gd name="connsiteY30" fmla="*/ 1726586 h 5271374"/>
              <a:gd name="connsiteX31" fmla="*/ 12017149 w 30446236"/>
              <a:gd name="connsiteY31" fmla="*/ 1307923 h 5271374"/>
              <a:gd name="connsiteX32" fmla="*/ 12457614 w 30446236"/>
              <a:gd name="connsiteY32" fmla="*/ 1387810 h 5271374"/>
              <a:gd name="connsiteX33" fmla="*/ 12844506 w 30446236"/>
              <a:gd name="connsiteY33" fmla="*/ 1474154 h 5271374"/>
              <a:gd name="connsiteX34" fmla="*/ 13277604 w 30446236"/>
              <a:gd name="connsiteY34" fmla="*/ 1203026 h 5271374"/>
              <a:gd name="connsiteX35" fmla="*/ 13875873 w 30446236"/>
              <a:gd name="connsiteY35" fmla="*/ 1156809 h 5271374"/>
              <a:gd name="connsiteX36" fmla="*/ 14193216 w 30446236"/>
              <a:gd name="connsiteY36" fmla="*/ 975476 h 5271374"/>
              <a:gd name="connsiteX37" fmla="*/ 14465260 w 30446236"/>
              <a:gd name="connsiteY37" fmla="*/ 809250 h 5271374"/>
              <a:gd name="connsiteX38" fmla="*/ 14839237 w 30446236"/>
              <a:gd name="connsiteY38" fmla="*/ 1051026 h 5271374"/>
              <a:gd name="connsiteX39" fmla="*/ 15462591 w 30446236"/>
              <a:gd name="connsiteY39" fmla="*/ 1187033 h 5271374"/>
              <a:gd name="connsiteX40" fmla="*/ 15825300 w 30446236"/>
              <a:gd name="connsiteY40" fmla="*/ 1020811 h 5271374"/>
              <a:gd name="connsiteX41" fmla="*/ 16131277 w 30446236"/>
              <a:gd name="connsiteY41" fmla="*/ 1005695 h 5271374"/>
              <a:gd name="connsiteX42" fmla="*/ 16505313 w 30446236"/>
              <a:gd name="connsiteY42" fmla="*/ 688355 h 5271374"/>
              <a:gd name="connsiteX43" fmla="*/ 17208004 w 30446236"/>
              <a:gd name="connsiteY43" fmla="*/ 567460 h 5271374"/>
              <a:gd name="connsiteX44" fmla="*/ 17457319 w 30446236"/>
              <a:gd name="connsiteY44" fmla="*/ 839465 h 5271374"/>
              <a:gd name="connsiteX45" fmla="*/ 17752021 w 30446236"/>
              <a:gd name="connsiteY45" fmla="*/ 658131 h 5271374"/>
              <a:gd name="connsiteX46" fmla="*/ 18069339 w 30446236"/>
              <a:gd name="connsiteY46" fmla="*/ 643019 h 5271374"/>
              <a:gd name="connsiteX47" fmla="*/ 18409374 w 30446236"/>
              <a:gd name="connsiteY47" fmla="*/ 416346 h 5271374"/>
              <a:gd name="connsiteX48" fmla="*/ 18568024 w 30446236"/>
              <a:gd name="connsiteY48" fmla="*/ 643015 h 5271374"/>
              <a:gd name="connsiteX49" fmla="*/ 18976059 w 30446236"/>
              <a:gd name="connsiteY49" fmla="*/ 507017 h 5271374"/>
              <a:gd name="connsiteX50" fmla="*/ 19157373 w 30446236"/>
              <a:gd name="connsiteY50" fmla="*/ 83886 h 5271374"/>
              <a:gd name="connsiteX51" fmla="*/ 19372713 w 30446236"/>
              <a:gd name="connsiteY51" fmla="*/ 23443 h 5271374"/>
              <a:gd name="connsiteX52" fmla="*/ 19565408 w 30446236"/>
              <a:gd name="connsiteY52" fmla="*/ 53666 h 5271374"/>
              <a:gd name="connsiteX53" fmla="*/ 20109428 w 30446236"/>
              <a:gd name="connsiteY53" fmla="*/ 597680 h 5271374"/>
              <a:gd name="connsiteX54" fmla="*/ 20449445 w 30446236"/>
              <a:gd name="connsiteY54" fmla="*/ 1051026 h 5271374"/>
              <a:gd name="connsiteX55" fmla="*/ 21152130 w 30446236"/>
              <a:gd name="connsiteY55" fmla="*/ 567469 h 5271374"/>
              <a:gd name="connsiteX56" fmla="*/ 21764146 w 30446236"/>
              <a:gd name="connsiteY56" fmla="*/ 779017 h 5271374"/>
              <a:gd name="connsiteX57" fmla="*/ 22602837 w 30446236"/>
              <a:gd name="connsiteY57" fmla="*/ 1413706 h 5271374"/>
              <a:gd name="connsiteX58" fmla="*/ 22897512 w 30446236"/>
              <a:gd name="connsiteY58" fmla="*/ 809241 h 5271374"/>
              <a:gd name="connsiteX59" fmla="*/ 23645533 w 30446236"/>
              <a:gd name="connsiteY59" fmla="*/ 779022 h 5271374"/>
              <a:gd name="connsiteX60" fmla="*/ 24393556 w 30446236"/>
              <a:gd name="connsiteY60" fmla="*/ 446565 h 5271374"/>
              <a:gd name="connsiteX61" fmla="*/ 25504254 w 30446236"/>
              <a:gd name="connsiteY61" fmla="*/ 1595048 h 5271374"/>
              <a:gd name="connsiteX62" fmla="*/ 26116273 w 30446236"/>
              <a:gd name="connsiteY62" fmla="*/ 1141697 h 5271374"/>
              <a:gd name="connsiteX63" fmla="*/ 26546948 w 30446236"/>
              <a:gd name="connsiteY63" fmla="*/ 930136 h 5271374"/>
              <a:gd name="connsiteX64" fmla="*/ 27204304 w 30446236"/>
              <a:gd name="connsiteY64" fmla="*/ 1715939 h 5271374"/>
              <a:gd name="connsiteX65" fmla="*/ 27634977 w 30446236"/>
              <a:gd name="connsiteY65" fmla="*/ 1685715 h 5271374"/>
              <a:gd name="connsiteX66" fmla="*/ 28383001 w 30446236"/>
              <a:gd name="connsiteY66" fmla="*/ 1323035 h 5271374"/>
              <a:gd name="connsiteX67" fmla="*/ 28904350 w 30446236"/>
              <a:gd name="connsiteY67" fmla="*/ 1141702 h 5271374"/>
              <a:gd name="connsiteX68" fmla="*/ 29697709 w 30446236"/>
              <a:gd name="connsiteY68" fmla="*/ 1292816 h 5271374"/>
              <a:gd name="connsiteX69" fmla="*/ 30445728 w 30446236"/>
              <a:gd name="connsiteY69" fmla="*/ 1625272 h 5271374"/>
              <a:gd name="connsiteX70" fmla="*/ 30431453 w 30446236"/>
              <a:gd name="connsiteY70" fmla="*/ 5265501 h 5271374"/>
              <a:gd name="connsiteX71" fmla="*/ 12049 w 30446236"/>
              <a:gd name="connsiteY71" fmla="*/ 5271376 h 5271374"/>
              <a:gd name="connsiteX72" fmla="*/ 2559 w 30446236"/>
              <a:gd name="connsiteY72" fmla="*/ 3843787 h 5271374"/>
              <a:gd name="connsiteX73" fmla="*/ 202583 w 30446236"/>
              <a:gd name="connsiteY73" fmla="*/ 3577087 h 5271374"/>
              <a:gd name="connsiteX74" fmla="*/ 458567 w 30446236"/>
              <a:gd name="connsiteY74" fmla="*/ 3662813 h 5271374"/>
              <a:gd name="connsiteX75" fmla="*/ 696691 w 30446236"/>
              <a:gd name="connsiteY75" fmla="*/ 3472313 h 5271374"/>
              <a:gd name="connsiteX76" fmla="*/ 896716 w 30446236"/>
              <a:gd name="connsiteY76" fmla="*/ 3338963 h 5271374"/>
              <a:gd name="connsiteX77" fmla="*/ 1039591 w 30446236"/>
              <a:gd name="connsiteY77" fmla="*/ 3062738 h 5271374"/>
              <a:gd name="connsiteX78" fmla="*/ 1411065 w 30446236"/>
              <a:gd name="connsiteY78" fmla="*/ 2929388 h 5271374"/>
              <a:gd name="connsiteX79" fmla="*/ 1685925 w 30446236"/>
              <a:gd name="connsiteY79" fmla="*/ 2862712 h 5271374"/>
              <a:gd name="connsiteX80" fmla="*/ 1856372 w 30446236"/>
              <a:gd name="connsiteY80" fmla="*/ 2639626 h 5271374"/>
              <a:gd name="connsiteX81" fmla="*/ 1976688 w 30446236"/>
              <a:gd name="connsiteY81" fmla="*/ 2683742 h 5271374"/>
              <a:gd name="connsiteX82" fmla="*/ 2096364 w 30446236"/>
              <a:gd name="connsiteY82" fmla="*/ 2528335 h 5271374"/>
              <a:gd name="connsiteX83" fmla="*/ 2345657 w 30446236"/>
              <a:gd name="connsiteY83" fmla="*/ 2531342 h 5271374"/>
              <a:gd name="connsiteX84" fmla="*/ 2480371 w 30446236"/>
              <a:gd name="connsiteY84" fmla="*/ 2680234 h 5271374"/>
              <a:gd name="connsiteX85" fmla="*/ 2674520 w 30446236"/>
              <a:gd name="connsiteY85" fmla="*/ 2627595 h 5271374"/>
              <a:gd name="connsiteX86" fmla="*/ 3007393 w 30446236"/>
              <a:gd name="connsiteY86" fmla="*/ 2595511 h 5271374"/>
              <a:gd name="connsiteX87" fmla="*/ 3316064 w 30446236"/>
              <a:gd name="connsiteY87" fmla="*/ 2605538 h 5271374"/>
              <a:gd name="connsiteX88" fmla="*/ 3380372 w 30446236"/>
              <a:gd name="connsiteY88" fmla="*/ 2459153 h 5271374"/>
              <a:gd name="connsiteX89" fmla="*/ 3510718 w 30446236"/>
              <a:gd name="connsiteY89" fmla="*/ 2366326 h 5271374"/>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57373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976059 w 30446236"/>
              <a:gd name="connsiteY49" fmla="*/ 680161 h 5444518"/>
              <a:gd name="connsiteX50" fmla="*/ 19112037 w 30446236"/>
              <a:gd name="connsiteY50" fmla="*/ 257030 h 5444518"/>
              <a:gd name="connsiteX51" fmla="*/ 19361380 w 30446236"/>
              <a:gd name="connsiteY51" fmla="*/ 137 h 5444518"/>
              <a:gd name="connsiteX52" fmla="*/ 19565408 w 30446236"/>
              <a:gd name="connsiteY52" fmla="*/ 226810 h 5444518"/>
              <a:gd name="connsiteX53" fmla="*/ 20109428 w 30446236"/>
              <a:gd name="connsiteY53" fmla="*/ 770824 h 5444518"/>
              <a:gd name="connsiteX54" fmla="*/ 20449445 w 30446236"/>
              <a:gd name="connsiteY54" fmla="*/ 1224170 h 5444518"/>
              <a:gd name="connsiteX55" fmla="*/ 21152130 w 30446236"/>
              <a:gd name="connsiteY55" fmla="*/ 740613 h 5444518"/>
              <a:gd name="connsiteX56" fmla="*/ 21764146 w 30446236"/>
              <a:gd name="connsiteY56" fmla="*/ 952161 h 5444518"/>
              <a:gd name="connsiteX57" fmla="*/ 22602837 w 30446236"/>
              <a:gd name="connsiteY57" fmla="*/ 1586850 h 5444518"/>
              <a:gd name="connsiteX58" fmla="*/ 22897512 w 30446236"/>
              <a:gd name="connsiteY58" fmla="*/ 982385 h 5444518"/>
              <a:gd name="connsiteX59" fmla="*/ 23645533 w 30446236"/>
              <a:gd name="connsiteY59" fmla="*/ 952166 h 5444518"/>
              <a:gd name="connsiteX60" fmla="*/ 24393556 w 30446236"/>
              <a:gd name="connsiteY60" fmla="*/ 619709 h 5444518"/>
              <a:gd name="connsiteX61" fmla="*/ 25504254 w 30446236"/>
              <a:gd name="connsiteY61" fmla="*/ 1768192 h 5444518"/>
              <a:gd name="connsiteX62" fmla="*/ 26116273 w 30446236"/>
              <a:gd name="connsiteY62" fmla="*/ 1314841 h 5444518"/>
              <a:gd name="connsiteX63" fmla="*/ 26546948 w 30446236"/>
              <a:gd name="connsiteY63" fmla="*/ 1103280 h 5444518"/>
              <a:gd name="connsiteX64" fmla="*/ 27204304 w 30446236"/>
              <a:gd name="connsiteY64" fmla="*/ 1889083 h 5444518"/>
              <a:gd name="connsiteX65" fmla="*/ 27634977 w 30446236"/>
              <a:gd name="connsiteY65" fmla="*/ 1858859 h 5444518"/>
              <a:gd name="connsiteX66" fmla="*/ 28383001 w 30446236"/>
              <a:gd name="connsiteY66" fmla="*/ 1496179 h 5444518"/>
              <a:gd name="connsiteX67" fmla="*/ 28904350 w 30446236"/>
              <a:gd name="connsiteY67" fmla="*/ 1314846 h 5444518"/>
              <a:gd name="connsiteX68" fmla="*/ 29697709 w 30446236"/>
              <a:gd name="connsiteY68" fmla="*/ 1465960 h 5444518"/>
              <a:gd name="connsiteX69" fmla="*/ 30445728 w 30446236"/>
              <a:gd name="connsiteY69" fmla="*/ 1798416 h 5444518"/>
              <a:gd name="connsiteX70" fmla="*/ 30431453 w 30446236"/>
              <a:gd name="connsiteY70" fmla="*/ 5438645 h 5444518"/>
              <a:gd name="connsiteX71" fmla="*/ 12049 w 30446236"/>
              <a:gd name="connsiteY71" fmla="*/ 5444520 h 5444518"/>
              <a:gd name="connsiteX72" fmla="*/ 2559 w 30446236"/>
              <a:gd name="connsiteY72" fmla="*/ 4016931 h 5444518"/>
              <a:gd name="connsiteX73" fmla="*/ 202583 w 30446236"/>
              <a:gd name="connsiteY73" fmla="*/ 3750231 h 5444518"/>
              <a:gd name="connsiteX74" fmla="*/ 458567 w 30446236"/>
              <a:gd name="connsiteY74" fmla="*/ 3835957 h 5444518"/>
              <a:gd name="connsiteX75" fmla="*/ 696691 w 30446236"/>
              <a:gd name="connsiteY75" fmla="*/ 3645457 h 5444518"/>
              <a:gd name="connsiteX76" fmla="*/ 896716 w 30446236"/>
              <a:gd name="connsiteY76" fmla="*/ 3512107 h 5444518"/>
              <a:gd name="connsiteX77" fmla="*/ 1039591 w 30446236"/>
              <a:gd name="connsiteY77" fmla="*/ 3235882 h 5444518"/>
              <a:gd name="connsiteX78" fmla="*/ 1411065 w 30446236"/>
              <a:gd name="connsiteY78" fmla="*/ 3102532 h 5444518"/>
              <a:gd name="connsiteX79" fmla="*/ 1685925 w 30446236"/>
              <a:gd name="connsiteY79" fmla="*/ 3035856 h 5444518"/>
              <a:gd name="connsiteX80" fmla="*/ 1856372 w 30446236"/>
              <a:gd name="connsiteY80" fmla="*/ 2812770 h 5444518"/>
              <a:gd name="connsiteX81" fmla="*/ 1976688 w 30446236"/>
              <a:gd name="connsiteY81" fmla="*/ 2856886 h 5444518"/>
              <a:gd name="connsiteX82" fmla="*/ 2096364 w 30446236"/>
              <a:gd name="connsiteY82" fmla="*/ 2701479 h 5444518"/>
              <a:gd name="connsiteX83" fmla="*/ 2345657 w 30446236"/>
              <a:gd name="connsiteY83" fmla="*/ 2704486 h 5444518"/>
              <a:gd name="connsiteX84" fmla="*/ 2480371 w 30446236"/>
              <a:gd name="connsiteY84" fmla="*/ 2853378 h 5444518"/>
              <a:gd name="connsiteX85" fmla="*/ 2674520 w 30446236"/>
              <a:gd name="connsiteY85" fmla="*/ 2800739 h 5444518"/>
              <a:gd name="connsiteX86" fmla="*/ 3007393 w 30446236"/>
              <a:gd name="connsiteY86" fmla="*/ 2768655 h 5444518"/>
              <a:gd name="connsiteX87" fmla="*/ 3316064 w 30446236"/>
              <a:gd name="connsiteY87" fmla="*/ 2778682 h 5444518"/>
              <a:gd name="connsiteX88" fmla="*/ 3380372 w 30446236"/>
              <a:gd name="connsiteY88" fmla="*/ 2632297 h 5444518"/>
              <a:gd name="connsiteX89" fmla="*/ 3510718 w 30446236"/>
              <a:gd name="connsiteY89"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976059 w 30446236"/>
              <a:gd name="connsiteY49" fmla="*/ 680161 h 5444518"/>
              <a:gd name="connsiteX50" fmla="*/ 19055371 w 30446236"/>
              <a:gd name="connsiteY50" fmla="*/ 483708 h 5444518"/>
              <a:gd name="connsiteX51" fmla="*/ 19112037 w 30446236"/>
              <a:gd name="connsiteY51" fmla="*/ 257030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12037 w 30446236"/>
              <a:gd name="connsiteY51" fmla="*/ 257030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189926 w 30446236"/>
              <a:gd name="connsiteY74" fmla="*/ 3429615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8 w 30446236"/>
              <a:gd name="connsiteY73" fmla="*/ 3510693 h 5444518"/>
              <a:gd name="connsiteX74" fmla="*/ 189926 w 30446236"/>
              <a:gd name="connsiteY74" fmla="*/ 3429615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1149572 w 30443678"/>
              <a:gd name="connsiteY56" fmla="*/ 740613 h 5444518"/>
              <a:gd name="connsiteX57" fmla="*/ 21761588 w 30443678"/>
              <a:gd name="connsiteY57" fmla="*/ 952161 h 5444518"/>
              <a:gd name="connsiteX58" fmla="*/ 22600279 w 30443678"/>
              <a:gd name="connsiteY58" fmla="*/ 1586850 h 5444518"/>
              <a:gd name="connsiteX59" fmla="*/ 22894954 w 30443678"/>
              <a:gd name="connsiteY59" fmla="*/ 982385 h 5444518"/>
              <a:gd name="connsiteX60" fmla="*/ 23642975 w 30443678"/>
              <a:gd name="connsiteY60" fmla="*/ 952166 h 5444518"/>
              <a:gd name="connsiteX61" fmla="*/ 24390998 w 30443678"/>
              <a:gd name="connsiteY61" fmla="*/ 619709 h 5444518"/>
              <a:gd name="connsiteX62" fmla="*/ 25501696 w 30443678"/>
              <a:gd name="connsiteY62" fmla="*/ 1768192 h 5444518"/>
              <a:gd name="connsiteX63" fmla="*/ 26113715 w 30443678"/>
              <a:gd name="connsiteY63" fmla="*/ 1314841 h 5444518"/>
              <a:gd name="connsiteX64" fmla="*/ 26544390 w 30443678"/>
              <a:gd name="connsiteY64" fmla="*/ 1103280 h 5444518"/>
              <a:gd name="connsiteX65" fmla="*/ 27201746 w 30443678"/>
              <a:gd name="connsiteY65" fmla="*/ 1889083 h 5444518"/>
              <a:gd name="connsiteX66" fmla="*/ 27632419 w 30443678"/>
              <a:gd name="connsiteY66" fmla="*/ 1858859 h 5444518"/>
              <a:gd name="connsiteX67" fmla="*/ 28380443 w 30443678"/>
              <a:gd name="connsiteY67" fmla="*/ 1496179 h 5444518"/>
              <a:gd name="connsiteX68" fmla="*/ 28901792 w 30443678"/>
              <a:gd name="connsiteY68" fmla="*/ 1314846 h 5444518"/>
              <a:gd name="connsiteX69" fmla="*/ 29695151 w 30443678"/>
              <a:gd name="connsiteY69" fmla="*/ 1465960 h 5444518"/>
              <a:gd name="connsiteX70" fmla="*/ 30443170 w 30443678"/>
              <a:gd name="connsiteY70" fmla="*/ 1798416 h 5444518"/>
              <a:gd name="connsiteX71" fmla="*/ 30428895 w 30443678"/>
              <a:gd name="connsiteY71" fmla="*/ 5438645 h 5444518"/>
              <a:gd name="connsiteX72" fmla="*/ 9491 w 30443678"/>
              <a:gd name="connsiteY72" fmla="*/ 5444520 h 5444518"/>
              <a:gd name="connsiteX73" fmla="*/ 0 w 30443678"/>
              <a:gd name="connsiteY73" fmla="*/ 3510693 h 5444518"/>
              <a:gd name="connsiteX74" fmla="*/ 187368 w 30443678"/>
              <a:gd name="connsiteY74" fmla="*/ 3429615 h 5444518"/>
              <a:gd name="connsiteX75" fmla="*/ 418042 w 30443678"/>
              <a:gd name="connsiteY75" fmla="*/ 3532213 h 5444518"/>
              <a:gd name="connsiteX76" fmla="*/ 694134 w 30443678"/>
              <a:gd name="connsiteY76" fmla="*/ 3426089 h 5444518"/>
              <a:gd name="connsiteX77" fmla="*/ 894158 w 30443678"/>
              <a:gd name="connsiteY77" fmla="*/ 3512107 h 5444518"/>
              <a:gd name="connsiteX78" fmla="*/ 1037033 w 30443678"/>
              <a:gd name="connsiteY78" fmla="*/ 3235882 h 5444518"/>
              <a:gd name="connsiteX79" fmla="*/ 1408507 w 30443678"/>
              <a:gd name="connsiteY79" fmla="*/ 3102532 h 5444518"/>
              <a:gd name="connsiteX80" fmla="*/ 1683367 w 30443678"/>
              <a:gd name="connsiteY80" fmla="*/ 3035856 h 5444518"/>
              <a:gd name="connsiteX81" fmla="*/ 1853814 w 30443678"/>
              <a:gd name="connsiteY81" fmla="*/ 2812770 h 5444518"/>
              <a:gd name="connsiteX82" fmla="*/ 1974130 w 30443678"/>
              <a:gd name="connsiteY82" fmla="*/ 2856886 h 5444518"/>
              <a:gd name="connsiteX83" fmla="*/ 2093806 w 30443678"/>
              <a:gd name="connsiteY83" fmla="*/ 2701479 h 5444518"/>
              <a:gd name="connsiteX84" fmla="*/ 2343099 w 30443678"/>
              <a:gd name="connsiteY84" fmla="*/ 2704486 h 5444518"/>
              <a:gd name="connsiteX85" fmla="*/ 2477813 w 30443678"/>
              <a:gd name="connsiteY85" fmla="*/ 2853378 h 5444518"/>
              <a:gd name="connsiteX86" fmla="*/ 2671962 w 30443678"/>
              <a:gd name="connsiteY86" fmla="*/ 2800739 h 5444518"/>
              <a:gd name="connsiteX87" fmla="*/ 3004835 w 30443678"/>
              <a:gd name="connsiteY87" fmla="*/ 2768655 h 5444518"/>
              <a:gd name="connsiteX88" fmla="*/ 3313506 w 30443678"/>
              <a:gd name="connsiteY88" fmla="*/ 2778682 h 5444518"/>
              <a:gd name="connsiteX89" fmla="*/ 3377814 w 30443678"/>
              <a:gd name="connsiteY89" fmla="*/ 2632297 h 5444518"/>
              <a:gd name="connsiteX90" fmla="*/ 3508160 w 30443678"/>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1149572 w 30443678"/>
              <a:gd name="connsiteY56" fmla="*/ 740613 h 5444518"/>
              <a:gd name="connsiteX57" fmla="*/ 21761588 w 30443678"/>
              <a:gd name="connsiteY57" fmla="*/ 952161 h 5444518"/>
              <a:gd name="connsiteX58" fmla="*/ 22600279 w 30443678"/>
              <a:gd name="connsiteY58" fmla="*/ 1586850 h 5444518"/>
              <a:gd name="connsiteX59" fmla="*/ 22894954 w 30443678"/>
              <a:gd name="connsiteY59" fmla="*/ 982385 h 5444518"/>
              <a:gd name="connsiteX60" fmla="*/ 23642975 w 30443678"/>
              <a:gd name="connsiteY60" fmla="*/ 952166 h 5444518"/>
              <a:gd name="connsiteX61" fmla="*/ 24390998 w 30443678"/>
              <a:gd name="connsiteY61" fmla="*/ 619709 h 5444518"/>
              <a:gd name="connsiteX62" fmla="*/ 25501696 w 30443678"/>
              <a:gd name="connsiteY62" fmla="*/ 1768192 h 5444518"/>
              <a:gd name="connsiteX63" fmla="*/ 26113715 w 30443678"/>
              <a:gd name="connsiteY63" fmla="*/ 1314841 h 5444518"/>
              <a:gd name="connsiteX64" fmla="*/ 26544390 w 30443678"/>
              <a:gd name="connsiteY64" fmla="*/ 1103280 h 5444518"/>
              <a:gd name="connsiteX65" fmla="*/ 27201746 w 30443678"/>
              <a:gd name="connsiteY65" fmla="*/ 1889083 h 5444518"/>
              <a:gd name="connsiteX66" fmla="*/ 27632419 w 30443678"/>
              <a:gd name="connsiteY66" fmla="*/ 1858859 h 5444518"/>
              <a:gd name="connsiteX67" fmla="*/ 28380443 w 30443678"/>
              <a:gd name="connsiteY67" fmla="*/ 1496179 h 5444518"/>
              <a:gd name="connsiteX68" fmla="*/ 28901792 w 30443678"/>
              <a:gd name="connsiteY68" fmla="*/ 1314846 h 5444518"/>
              <a:gd name="connsiteX69" fmla="*/ 29695151 w 30443678"/>
              <a:gd name="connsiteY69" fmla="*/ 1465960 h 5444518"/>
              <a:gd name="connsiteX70" fmla="*/ 30443170 w 30443678"/>
              <a:gd name="connsiteY70" fmla="*/ 1798416 h 5444518"/>
              <a:gd name="connsiteX71" fmla="*/ 30428895 w 30443678"/>
              <a:gd name="connsiteY71" fmla="*/ 5438645 h 5444518"/>
              <a:gd name="connsiteX72" fmla="*/ 9491 w 30443678"/>
              <a:gd name="connsiteY72" fmla="*/ 5444520 h 5444518"/>
              <a:gd name="connsiteX73" fmla="*/ 0 w 30443678"/>
              <a:gd name="connsiteY73" fmla="*/ 3510693 h 5444518"/>
              <a:gd name="connsiteX74" fmla="*/ 187368 w 30443678"/>
              <a:gd name="connsiteY74" fmla="*/ 3429615 h 5444518"/>
              <a:gd name="connsiteX75" fmla="*/ 418042 w 30443678"/>
              <a:gd name="connsiteY75" fmla="*/ 3532213 h 5444518"/>
              <a:gd name="connsiteX76" fmla="*/ 694134 w 30443678"/>
              <a:gd name="connsiteY76" fmla="*/ 3426089 h 5444518"/>
              <a:gd name="connsiteX77" fmla="*/ 894158 w 30443678"/>
              <a:gd name="connsiteY77" fmla="*/ 3512107 h 5444518"/>
              <a:gd name="connsiteX78" fmla="*/ 1037033 w 30443678"/>
              <a:gd name="connsiteY78" fmla="*/ 3235882 h 5444518"/>
              <a:gd name="connsiteX79" fmla="*/ 1408507 w 30443678"/>
              <a:gd name="connsiteY79" fmla="*/ 3102532 h 5444518"/>
              <a:gd name="connsiteX80" fmla="*/ 1683367 w 30443678"/>
              <a:gd name="connsiteY80" fmla="*/ 3035856 h 5444518"/>
              <a:gd name="connsiteX81" fmla="*/ 1853814 w 30443678"/>
              <a:gd name="connsiteY81" fmla="*/ 2812770 h 5444518"/>
              <a:gd name="connsiteX82" fmla="*/ 1974130 w 30443678"/>
              <a:gd name="connsiteY82" fmla="*/ 2856886 h 5444518"/>
              <a:gd name="connsiteX83" fmla="*/ 2093806 w 30443678"/>
              <a:gd name="connsiteY83" fmla="*/ 2701479 h 5444518"/>
              <a:gd name="connsiteX84" fmla="*/ 2343099 w 30443678"/>
              <a:gd name="connsiteY84" fmla="*/ 2704486 h 5444518"/>
              <a:gd name="connsiteX85" fmla="*/ 2477813 w 30443678"/>
              <a:gd name="connsiteY85" fmla="*/ 2853378 h 5444518"/>
              <a:gd name="connsiteX86" fmla="*/ 2671962 w 30443678"/>
              <a:gd name="connsiteY86" fmla="*/ 2800739 h 5444518"/>
              <a:gd name="connsiteX87" fmla="*/ 3004835 w 30443678"/>
              <a:gd name="connsiteY87" fmla="*/ 2768655 h 5444518"/>
              <a:gd name="connsiteX88" fmla="*/ 3313506 w 30443678"/>
              <a:gd name="connsiteY88" fmla="*/ 2778682 h 5444518"/>
              <a:gd name="connsiteX89" fmla="*/ 3377814 w 30443678"/>
              <a:gd name="connsiteY89" fmla="*/ 2632297 h 5444518"/>
              <a:gd name="connsiteX90" fmla="*/ 3508160 w 30443678"/>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819923 w 30443678"/>
              <a:gd name="connsiteY56" fmla="*/ 859484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84271 w 30443678"/>
              <a:gd name="connsiteY59" fmla="*/ 1061980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148799 w 30443678"/>
              <a:gd name="connsiteY59" fmla="*/ 1433221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148799 w 30443678"/>
              <a:gd name="connsiteY59" fmla="*/ 1433221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022239 w 30443678"/>
              <a:gd name="connsiteY59" fmla="*/ 1163227 h 5444518"/>
              <a:gd name="connsiteX60" fmla="*/ 22148799 w 30443678"/>
              <a:gd name="connsiteY60" fmla="*/ 1433221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48799 w 30443678"/>
              <a:gd name="connsiteY60" fmla="*/ 1433221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199243 w 30443678"/>
              <a:gd name="connsiteY63" fmla="*/ 808860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199246 w 30443678"/>
              <a:gd name="connsiteY63" fmla="*/ 1196976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403655 w 30443678"/>
              <a:gd name="connsiteY65" fmla="*/ 1024700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034536 w 30443678"/>
              <a:gd name="connsiteY65" fmla="*/ 1146353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30614 w 30443678"/>
              <a:gd name="connsiteY67" fmla="*/ 1028230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55926 w 30443678"/>
              <a:gd name="connsiteY67" fmla="*/ 1483845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734231 w 30443678"/>
              <a:gd name="connsiteY70" fmla="*/ 1508271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70954 w 30443678"/>
              <a:gd name="connsiteY70" fmla="*/ 1373274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58298 w 30443678"/>
              <a:gd name="connsiteY70" fmla="*/ 1440772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58298 w 30443678"/>
              <a:gd name="connsiteY70" fmla="*/ 1440772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274640 w 30443678"/>
              <a:gd name="connsiteY70" fmla="*/ 1365722 h 5444518"/>
              <a:gd name="connsiteX71" fmla="*/ 26658298 w 30443678"/>
              <a:gd name="connsiteY71" fmla="*/ 1440772 h 5444518"/>
              <a:gd name="connsiteX72" fmla="*/ 27201746 w 30443678"/>
              <a:gd name="connsiteY72" fmla="*/ 1889083 h 5444518"/>
              <a:gd name="connsiteX73" fmla="*/ 27632419 w 30443678"/>
              <a:gd name="connsiteY73" fmla="*/ 1858859 h 5444518"/>
              <a:gd name="connsiteX74" fmla="*/ 28380443 w 30443678"/>
              <a:gd name="connsiteY74" fmla="*/ 1496179 h 5444518"/>
              <a:gd name="connsiteX75" fmla="*/ 28901792 w 30443678"/>
              <a:gd name="connsiteY75" fmla="*/ 1314846 h 5444518"/>
              <a:gd name="connsiteX76" fmla="*/ 29695151 w 30443678"/>
              <a:gd name="connsiteY76" fmla="*/ 1465960 h 5444518"/>
              <a:gd name="connsiteX77" fmla="*/ 30443170 w 30443678"/>
              <a:gd name="connsiteY77" fmla="*/ 1798416 h 5444518"/>
              <a:gd name="connsiteX78" fmla="*/ 30428895 w 30443678"/>
              <a:gd name="connsiteY78" fmla="*/ 5438645 h 5444518"/>
              <a:gd name="connsiteX79" fmla="*/ 9491 w 30443678"/>
              <a:gd name="connsiteY79" fmla="*/ 5444520 h 5444518"/>
              <a:gd name="connsiteX80" fmla="*/ 0 w 30443678"/>
              <a:gd name="connsiteY80" fmla="*/ 3510693 h 5444518"/>
              <a:gd name="connsiteX81" fmla="*/ 187368 w 30443678"/>
              <a:gd name="connsiteY81" fmla="*/ 3429615 h 5444518"/>
              <a:gd name="connsiteX82" fmla="*/ 418042 w 30443678"/>
              <a:gd name="connsiteY82" fmla="*/ 3532213 h 5444518"/>
              <a:gd name="connsiteX83" fmla="*/ 694134 w 30443678"/>
              <a:gd name="connsiteY83" fmla="*/ 3426089 h 5444518"/>
              <a:gd name="connsiteX84" fmla="*/ 894158 w 30443678"/>
              <a:gd name="connsiteY84" fmla="*/ 3512107 h 5444518"/>
              <a:gd name="connsiteX85" fmla="*/ 1037033 w 30443678"/>
              <a:gd name="connsiteY85" fmla="*/ 3235882 h 5444518"/>
              <a:gd name="connsiteX86" fmla="*/ 1408507 w 30443678"/>
              <a:gd name="connsiteY86" fmla="*/ 3102532 h 5444518"/>
              <a:gd name="connsiteX87" fmla="*/ 1683367 w 30443678"/>
              <a:gd name="connsiteY87" fmla="*/ 3035856 h 5444518"/>
              <a:gd name="connsiteX88" fmla="*/ 1853814 w 30443678"/>
              <a:gd name="connsiteY88" fmla="*/ 2812770 h 5444518"/>
              <a:gd name="connsiteX89" fmla="*/ 1974130 w 30443678"/>
              <a:gd name="connsiteY89" fmla="*/ 2856886 h 5444518"/>
              <a:gd name="connsiteX90" fmla="*/ 2093806 w 30443678"/>
              <a:gd name="connsiteY90" fmla="*/ 2701479 h 5444518"/>
              <a:gd name="connsiteX91" fmla="*/ 2343099 w 30443678"/>
              <a:gd name="connsiteY91" fmla="*/ 2704486 h 5444518"/>
              <a:gd name="connsiteX92" fmla="*/ 2477813 w 30443678"/>
              <a:gd name="connsiteY92" fmla="*/ 2853378 h 5444518"/>
              <a:gd name="connsiteX93" fmla="*/ 2671962 w 30443678"/>
              <a:gd name="connsiteY93" fmla="*/ 2800739 h 5444518"/>
              <a:gd name="connsiteX94" fmla="*/ 3004835 w 30443678"/>
              <a:gd name="connsiteY94" fmla="*/ 2768655 h 5444518"/>
              <a:gd name="connsiteX95" fmla="*/ 3313506 w 30443678"/>
              <a:gd name="connsiteY95" fmla="*/ 2778682 h 5444518"/>
              <a:gd name="connsiteX96" fmla="*/ 3377814 w 30443678"/>
              <a:gd name="connsiteY96" fmla="*/ 2632297 h 5444518"/>
              <a:gd name="connsiteX97" fmla="*/ 3508160 w 30443678"/>
              <a:gd name="connsiteY97"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337920 w 30443678"/>
              <a:gd name="connsiteY70" fmla="*/ 1078854 h 5444518"/>
              <a:gd name="connsiteX71" fmla="*/ 26658298 w 30443678"/>
              <a:gd name="connsiteY71" fmla="*/ 1440772 h 5444518"/>
              <a:gd name="connsiteX72" fmla="*/ 27201746 w 30443678"/>
              <a:gd name="connsiteY72" fmla="*/ 1889083 h 5444518"/>
              <a:gd name="connsiteX73" fmla="*/ 27632419 w 30443678"/>
              <a:gd name="connsiteY73" fmla="*/ 1858859 h 5444518"/>
              <a:gd name="connsiteX74" fmla="*/ 28380443 w 30443678"/>
              <a:gd name="connsiteY74" fmla="*/ 1496179 h 5444518"/>
              <a:gd name="connsiteX75" fmla="*/ 28901792 w 30443678"/>
              <a:gd name="connsiteY75" fmla="*/ 1314846 h 5444518"/>
              <a:gd name="connsiteX76" fmla="*/ 29695151 w 30443678"/>
              <a:gd name="connsiteY76" fmla="*/ 1465960 h 5444518"/>
              <a:gd name="connsiteX77" fmla="*/ 30443170 w 30443678"/>
              <a:gd name="connsiteY77" fmla="*/ 1798416 h 5444518"/>
              <a:gd name="connsiteX78" fmla="*/ 30428895 w 30443678"/>
              <a:gd name="connsiteY78" fmla="*/ 5438645 h 5444518"/>
              <a:gd name="connsiteX79" fmla="*/ 9491 w 30443678"/>
              <a:gd name="connsiteY79" fmla="*/ 5444520 h 5444518"/>
              <a:gd name="connsiteX80" fmla="*/ 0 w 30443678"/>
              <a:gd name="connsiteY80" fmla="*/ 3510693 h 5444518"/>
              <a:gd name="connsiteX81" fmla="*/ 187368 w 30443678"/>
              <a:gd name="connsiteY81" fmla="*/ 3429615 h 5444518"/>
              <a:gd name="connsiteX82" fmla="*/ 418042 w 30443678"/>
              <a:gd name="connsiteY82" fmla="*/ 3532213 h 5444518"/>
              <a:gd name="connsiteX83" fmla="*/ 694134 w 30443678"/>
              <a:gd name="connsiteY83" fmla="*/ 3426089 h 5444518"/>
              <a:gd name="connsiteX84" fmla="*/ 894158 w 30443678"/>
              <a:gd name="connsiteY84" fmla="*/ 3512107 h 5444518"/>
              <a:gd name="connsiteX85" fmla="*/ 1037033 w 30443678"/>
              <a:gd name="connsiteY85" fmla="*/ 3235882 h 5444518"/>
              <a:gd name="connsiteX86" fmla="*/ 1408507 w 30443678"/>
              <a:gd name="connsiteY86" fmla="*/ 3102532 h 5444518"/>
              <a:gd name="connsiteX87" fmla="*/ 1683367 w 30443678"/>
              <a:gd name="connsiteY87" fmla="*/ 3035856 h 5444518"/>
              <a:gd name="connsiteX88" fmla="*/ 1853814 w 30443678"/>
              <a:gd name="connsiteY88" fmla="*/ 2812770 h 5444518"/>
              <a:gd name="connsiteX89" fmla="*/ 1974130 w 30443678"/>
              <a:gd name="connsiteY89" fmla="*/ 2856886 h 5444518"/>
              <a:gd name="connsiteX90" fmla="*/ 2093806 w 30443678"/>
              <a:gd name="connsiteY90" fmla="*/ 2701479 h 5444518"/>
              <a:gd name="connsiteX91" fmla="*/ 2343099 w 30443678"/>
              <a:gd name="connsiteY91" fmla="*/ 2704486 h 5444518"/>
              <a:gd name="connsiteX92" fmla="*/ 2477813 w 30443678"/>
              <a:gd name="connsiteY92" fmla="*/ 2853378 h 5444518"/>
              <a:gd name="connsiteX93" fmla="*/ 2671962 w 30443678"/>
              <a:gd name="connsiteY93" fmla="*/ 2800739 h 5444518"/>
              <a:gd name="connsiteX94" fmla="*/ 3004835 w 30443678"/>
              <a:gd name="connsiteY94" fmla="*/ 2768655 h 5444518"/>
              <a:gd name="connsiteX95" fmla="*/ 3313506 w 30443678"/>
              <a:gd name="connsiteY95" fmla="*/ 2778682 h 5444518"/>
              <a:gd name="connsiteX96" fmla="*/ 3377814 w 30443678"/>
              <a:gd name="connsiteY96" fmla="*/ 2632297 h 5444518"/>
              <a:gd name="connsiteX97" fmla="*/ 3508160 w 30443678"/>
              <a:gd name="connsiteY97"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5932929 w 30443678"/>
              <a:gd name="connsiteY69" fmla="*/ 1736964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160378 w 30443678"/>
              <a:gd name="connsiteY76" fmla="*/ 1652591 h 5444518"/>
              <a:gd name="connsiteX77" fmla="*/ 28380443 w 30443678"/>
              <a:gd name="connsiteY77" fmla="*/ 1496179 h 5444518"/>
              <a:gd name="connsiteX78" fmla="*/ 28901792 w 30443678"/>
              <a:gd name="connsiteY78" fmla="*/ 1314846 h 5444518"/>
              <a:gd name="connsiteX79" fmla="*/ 29695151 w 30443678"/>
              <a:gd name="connsiteY79" fmla="*/ 1465960 h 5444518"/>
              <a:gd name="connsiteX80" fmla="*/ 30443170 w 30443678"/>
              <a:gd name="connsiteY80" fmla="*/ 1798416 h 5444518"/>
              <a:gd name="connsiteX81" fmla="*/ 30428895 w 30443678"/>
              <a:gd name="connsiteY81" fmla="*/ 5438645 h 5444518"/>
              <a:gd name="connsiteX82" fmla="*/ 9491 w 30443678"/>
              <a:gd name="connsiteY82" fmla="*/ 5444520 h 5444518"/>
              <a:gd name="connsiteX83" fmla="*/ 0 w 30443678"/>
              <a:gd name="connsiteY83" fmla="*/ 3510693 h 5444518"/>
              <a:gd name="connsiteX84" fmla="*/ 187368 w 30443678"/>
              <a:gd name="connsiteY84" fmla="*/ 3429615 h 5444518"/>
              <a:gd name="connsiteX85" fmla="*/ 418042 w 30443678"/>
              <a:gd name="connsiteY85" fmla="*/ 3532213 h 5444518"/>
              <a:gd name="connsiteX86" fmla="*/ 694134 w 30443678"/>
              <a:gd name="connsiteY86" fmla="*/ 3426089 h 5444518"/>
              <a:gd name="connsiteX87" fmla="*/ 894158 w 30443678"/>
              <a:gd name="connsiteY87" fmla="*/ 3512107 h 5444518"/>
              <a:gd name="connsiteX88" fmla="*/ 1037033 w 30443678"/>
              <a:gd name="connsiteY88" fmla="*/ 3235882 h 5444518"/>
              <a:gd name="connsiteX89" fmla="*/ 1408507 w 30443678"/>
              <a:gd name="connsiteY89" fmla="*/ 3102532 h 5444518"/>
              <a:gd name="connsiteX90" fmla="*/ 1683367 w 30443678"/>
              <a:gd name="connsiteY90" fmla="*/ 3035856 h 5444518"/>
              <a:gd name="connsiteX91" fmla="*/ 1853814 w 30443678"/>
              <a:gd name="connsiteY91" fmla="*/ 2812770 h 5444518"/>
              <a:gd name="connsiteX92" fmla="*/ 1974130 w 30443678"/>
              <a:gd name="connsiteY92" fmla="*/ 2856886 h 5444518"/>
              <a:gd name="connsiteX93" fmla="*/ 2093806 w 30443678"/>
              <a:gd name="connsiteY93" fmla="*/ 2701479 h 5444518"/>
              <a:gd name="connsiteX94" fmla="*/ 2343099 w 30443678"/>
              <a:gd name="connsiteY94" fmla="*/ 2704486 h 5444518"/>
              <a:gd name="connsiteX95" fmla="*/ 2477813 w 30443678"/>
              <a:gd name="connsiteY95" fmla="*/ 2853378 h 5444518"/>
              <a:gd name="connsiteX96" fmla="*/ 2671962 w 30443678"/>
              <a:gd name="connsiteY96" fmla="*/ 2800739 h 5444518"/>
              <a:gd name="connsiteX97" fmla="*/ 3004835 w 30443678"/>
              <a:gd name="connsiteY97" fmla="*/ 2768655 h 5444518"/>
              <a:gd name="connsiteX98" fmla="*/ 3313506 w 30443678"/>
              <a:gd name="connsiteY98" fmla="*/ 2778682 h 5444518"/>
              <a:gd name="connsiteX99" fmla="*/ 3377814 w 30443678"/>
              <a:gd name="connsiteY99" fmla="*/ 2632297 h 5444518"/>
              <a:gd name="connsiteX100" fmla="*/ 3508160 w 30443678"/>
              <a:gd name="connsiteY10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261625 w 30443678"/>
              <a:gd name="connsiteY76" fmla="*/ 1821337 h 5444518"/>
              <a:gd name="connsiteX77" fmla="*/ 28380443 w 30443678"/>
              <a:gd name="connsiteY77" fmla="*/ 1496179 h 5444518"/>
              <a:gd name="connsiteX78" fmla="*/ 28901792 w 30443678"/>
              <a:gd name="connsiteY78" fmla="*/ 1314846 h 5444518"/>
              <a:gd name="connsiteX79" fmla="*/ 29695151 w 30443678"/>
              <a:gd name="connsiteY79" fmla="*/ 1465960 h 5444518"/>
              <a:gd name="connsiteX80" fmla="*/ 30443170 w 30443678"/>
              <a:gd name="connsiteY80" fmla="*/ 1798416 h 5444518"/>
              <a:gd name="connsiteX81" fmla="*/ 30428895 w 30443678"/>
              <a:gd name="connsiteY81" fmla="*/ 5438645 h 5444518"/>
              <a:gd name="connsiteX82" fmla="*/ 9491 w 30443678"/>
              <a:gd name="connsiteY82" fmla="*/ 5444520 h 5444518"/>
              <a:gd name="connsiteX83" fmla="*/ 0 w 30443678"/>
              <a:gd name="connsiteY83" fmla="*/ 3510693 h 5444518"/>
              <a:gd name="connsiteX84" fmla="*/ 187368 w 30443678"/>
              <a:gd name="connsiteY84" fmla="*/ 3429615 h 5444518"/>
              <a:gd name="connsiteX85" fmla="*/ 418042 w 30443678"/>
              <a:gd name="connsiteY85" fmla="*/ 3532213 h 5444518"/>
              <a:gd name="connsiteX86" fmla="*/ 694134 w 30443678"/>
              <a:gd name="connsiteY86" fmla="*/ 3426089 h 5444518"/>
              <a:gd name="connsiteX87" fmla="*/ 894158 w 30443678"/>
              <a:gd name="connsiteY87" fmla="*/ 3512107 h 5444518"/>
              <a:gd name="connsiteX88" fmla="*/ 1037033 w 30443678"/>
              <a:gd name="connsiteY88" fmla="*/ 3235882 h 5444518"/>
              <a:gd name="connsiteX89" fmla="*/ 1408507 w 30443678"/>
              <a:gd name="connsiteY89" fmla="*/ 3102532 h 5444518"/>
              <a:gd name="connsiteX90" fmla="*/ 1683367 w 30443678"/>
              <a:gd name="connsiteY90" fmla="*/ 3035856 h 5444518"/>
              <a:gd name="connsiteX91" fmla="*/ 1853814 w 30443678"/>
              <a:gd name="connsiteY91" fmla="*/ 2812770 h 5444518"/>
              <a:gd name="connsiteX92" fmla="*/ 1974130 w 30443678"/>
              <a:gd name="connsiteY92" fmla="*/ 2856886 h 5444518"/>
              <a:gd name="connsiteX93" fmla="*/ 2093806 w 30443678"/>
              <a:gd name="connsiteY93" fmla="*/ 2701479 h 5444518"/>
              <a:gd name="connsiteX94" fmla="*/ 2343099 w 30443678"/>
              <a:gd name="connsiteY94" fmla="*/ 2704486 h 5444518"/>
              <a:gd name="connsiteX95" fmla="*/ 2477813 w 30443678"/>
              <a:gd name="connsiteY95" fmla="*/ 2853378 h 5444518"/>
              <a:gd name="connsiteX96" fmla="*/ 2671962 w 30443678"/>
              <a:gd name="connsiteY96" fmla="*/ 2800739 h 5444518"/>
              <a:gd name="connsiteX97" fmla="*/ 3004835 w 30443678"/>
              <a:gd name="connsiteY97" fmla="*/ 2768655 h 5444518"/>
              <a:gd name="connsiteX98" fmla="*/ 3313506 w 30443678"/>
              <a:gd name="connsiteY98" fmla="*/ 2778682 h 5444518"/>
              <a:gd name="connsiteX99" fmla="*/ 3377814 w 30443678"/>
              <a:gd name="connsiteY99" fmla="*/ 2632297 h 5444518"/>
              <a:gd name="connsiteX100" fmla="*/ 3508160 w 30443678"/>
              <a:gd name="connsiteY100"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99414 w 30443668"/>
              <a:gd name="connsiteY79" fmla="*/ 1382597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170"/>
              <a:gd name="connsiteY0" fmla="*/ 2539470 h 5444518"/>
              <a:gd name="connsiteX1" fmla="*/ 3831572 w 30443170"/>
              <a:gd name="connsiteY1" fmla="*/ 2349360 h 5444518"/>
              <a:gd name="connsiteX2" fmla="*/ 4065980 w 30443170"/>
              <a:gd name="connsiteY2" fmla="*/ 2104266 h 5444518"/>
              <a:gd name="connsiteX3" fmla="*/ 4445313 w 30443170"/>
              <a:gd name="connsiteY3" fmla="*/ 2153874 h 5444518"/>
              <a:gd name="connsiteX4" fmla="*/ 4930357 w 30443170"/>
              <a:gd name="connsiteY4" fmla="*/ 1959890 h 5444518"/>
              <a:gd name="connsiteX5" fmla="*/ 5053327 w 30443170"/>
              <a:gd name="connsiteY5" fmla="*/ 1968592 h 5444518"/>
              <a:gd name="connsiteX6" fmla="*/ 5259625 w 30443170"/>
              <a:gd name="connsiteY6" fmla="*/ 1676570 h 5444518"/>
              <a:gd name="connsiteX7" fmla="*/ 5524501 w 30443170"/>
              <a:gd name="connsiteY7" fmla="*/ 2102406 h 5444518"/>
              <a:gd name="connsiteX8" fmla="*/ 5682442 w 30443170"/>
              <a:gd name="connsiteY8" fmla="*/ 1538341 h 5444518"/>
              <a:gd name="connsiteX9" fmla="*/ 6109441 w 30443170"/>
              <a:gd name="connsiteY9" fmla="*/ 1265136 h 5444518"/>
              <a:gd name="connsiteX10" fmla="*/ 6231640 w 30443170"/>
              <a:gd name="connsiteY10" fmla="*/ 936175 h 5444518"/>
              <a:gd name="connsiteX11" fmla="*/ 6777760 w 30443170"/>
              <a:gd name="connsiteY11" fmla="*/ 1090434 h 5444518"/>
              <a:gd name="connsiteX12" fmla="*/ 6988993 w 30443170"/>
              <a:gd name="connsiteY12" fmla="*/ 871128 h 5444518"/>
              <a:gd name="connsiteX13" fmla="*/ 7178796 w 30443170"/>
              <a:gd name="connsiteY13" fmla="*/ 796322 h 5444518"/>
              <a:gd name="connsiteX14" fmla="*/ 7483944 w 30443170"/>
              <a:gd name="connsiteY14" fmla="*/ 280355 h 5444518"/>
              <a:gd name="connsiteX15" fmla="*/ 7778550 w 30443170"/>
              <a:gd name="connsiteY15" fmla="*/ 393124 h 5444518"/>
              <a:gd name="connsiteX16" fmla="*/ 7898593 w 30443170"/>
              <a:gd name="connsiteY16" fmla="*/ 603800 h 5444518"/>
              <a:gd name="connsiteX17" fmla="*/ 8129102 w 30443170"/>
              <a:gd name="connsiteY17" fmla="*/ 874291 h 5444518"/>
              <a:gd name="connsiteX18" fmla="*/ 8250698 w 30443170"/>
              <a:gd name="connsiteY18" fmla="*/ 1300484 h 5444518"/>
              <a:gd name="connsiteX19" fmla="*/ 8411204 w 30443170"/>
              <a:gd name="connsiteY19" fmla="*/ 1472135 h 5444518"/>
              <a:gd name="connsiteX20" fmla="*/ 8592585 w 30443170"/>
              <a:gd name="connsiteY20" fmla="*/ 1730324 h 5444518"/>
              <a:gd name="connsiteX21" fmla="*/ 8704249 w 30443170"/>
              <a:gd name="connsiteY21" fmla="*/ 1764370 h 5444518"/>
              <a:gd name="connsiteX22" fmla="*/ 8788151 w 30443170"/>
              <a:gd name="connsiteY22" fmla="*/ 1895288 h 5444518"/>
              <a:gd name="connsiteX23" fmla="*/ 8957575 w 30443170"/>
              <a:gd name="connsiteY23" fmla="*/ 1799431 h 5444518"/>
              <a:gd name="connsiteX24" fmla="*/ 9296036 w 30443170"/>
              <a:gd name="connsiteY24" fmla="*/ 1729536 h 5444518"/>
              <a:gd name="connsiteX25" fmla="*/ 9691183 w 30443170"/>
              <a:gd name="connsiteY25" fmla="*/ 1662409 h 5444518"/>
              <a:gd name="connsiteX26" fmla="*/ 9995093 w 30443170"/>
              <a:gd name="connsiteY26" fmla="*/ 1668743 h 5444518"/>
              <a:gd name="connsiteX27" fmla="*/ 10433963 w 30443170"/>
              <a:gd name="connsiteY27" fmla="*/ 1422365 h 5444518"/>
              <a:gd name="connsiteX28" fmla="*/ 10892555 w 30443170"/>
              <a:gd name="connsiteY28" fmla="*/ 1692633 h 5444518"/>
              <a:gd name="connsiteX29" fmla="*/ 11209898 w 30443170"/>
              <a:gd name="connsiteY29" fmla="*/ 1722857 h 5444518"/>
              <a:gd name="connsiteX30" fmla="*/ 11438733 w 30443170"/>
              <a:gd name="connsiteY30" fmla="*/ 1899730 h 5444518"/>
              <a:gd name="connsiteX31" fmla="*/ 12014591 w 30443170"/>
              <a:gd name="connsiteY31" fmla="*/ 1481067 h 5444518"/>
              <a:gd name="connsiteX32" fmla="*/ 12455056 w 30443170"/>
              <a:gd name="connsiteY32" fmla="*/ 1560954 h 5444518"/>
              <a:gd name="connsiteX33" fmla="*/ 12841948 w 30443170"/>
              <a:gd name="connsiteY33" fmla="*/ 1647298 h 5444518"/>
              <a:gd name="connsiteX34" fmla="*/ 13275046 w 30443170"/>
              <a:gd name="connsiteY34" fmla="*/ 1376170 h 5444518"/>
              <a:gd name="connsiteX35" fmla="*/ 13873315 w 30443170"/>
              <a:gd name="connsiteY35" fmla="*/ 1329953 h 5444518"/>
              <a:gd name="connsiteX36" fmla="*/ 14190658 w 30443170"/>
              <a:gd name="connsiteY36" fmla="*/ 1148620 h 5444518"/>
              <a:gd name="connsiteX37" fmla="*/ 14462702 w 30443170"/>
              <a:gd name="connsiteY37" fmla="*/ 982394 h 5444518"/>
              <a:gd name="connsiteX38" fmla="*/ 14836679 w 30443170"/>
              <a:gd name="connsiteY38" fmla="*/ 1224170 h 5444518"/>
              <a:gd name="connsiteX39" fmla="*/ 15460033 w 30443170"/>
              <a:gd name="connsiteY39" fmla="*/ 1360177 h 5444518"/>
              <a:gd name="connsiteX40" fmla="*/ 15822742 w 30443170"/>
              <a:gd name="connsiteY40" fmla="*/ 1193955 h 5444518"/>
              <a:gd name="connsiteX41" fmla="*/ 16128719 w 30443170"/>
              <a:gd name="connsiteY41" fmla="*/ 1178839 h 5444518"/>
              <a:gd name="connsiteX42" fmla="*/ 16502755 w 30443170"/>
              <a:gd name="connsiteY42" fmla="*/ 861499 h 5444518"/>
              <a:gd name="connsiteX43" fmla="*/ 17205446 w 30443170"/>
              <a:gd name="connsiteY43" fmla="*/ 740604 h 5444518"/>
              <a:gd name="connsiteX44" fmla="*/ 17454761 w 30443170"/>
              <a:gd name="connsiteY44" fmla="*/ 1012609 h 5444518"/>
              <a:gd name="connsiteX45" fmla="*/ 17749463 w 30443170"/>
              <a:gd name="connsiteY45" fmla="*/ 831275 h 5444518"/>
              <a:gd name="connsiteX46" fmla="*/ 18066781 w 30443170"/>
              <a:gd name="connsiteY46" fmla="*/ 816163 h 5444518"/>
              <a:gd name="connsiteX47" fmla="*/ 18406816 w 30443170"/>
              <a:gd name="connsiteY47" fmla="*/ 589490 h 5444518"/>
              <a:gd name="connsiteX48" fmla="*/ 18565466 w 30443170"/>
              <a:gd name="connsiteY48" fmla="*/ 816159 h 5444518"/>
              <a:gd name="connsiteX49" fmla="*/ 18837499 w 30443170"/>
              <a:gd name="connsiteY49" fmla="*/ 513931 h 5444518"/>
              <a:gd name="connsiteX50" fmla="*/ 19052813 w 30443170"/>
              <a:gd name="connsiteY50" fmla="*/ 483708 h 5444518"/>
              <a:gd name="connsiteX51" fmla="*/ 19188817 w 30443170"/>
              <a:gd name="connsiteY51" fmla="*/ 332589 h 5444518"/>
              <a:gd name="connsiteX52" fmla="*/ 19358822 w 30443170"/>
              <a:gd name="connsiteY52" fmla="*/ 137 h 5444518"/>
              <a:gd name="connsiteX53" fmla="*/ 19562850 w 30443170"/>
              <a:gd name="connsiteY53" fmla="*/ 226810 h 5444518"/>
              <a:gd name="connsiteX54" fmla="*/ 20106870 w 30443170"/>
              <a:gd name="connsiteY54" fmla="*/ 770824 h 5444518"/>
              <a:gd name="connsiteX55" fmla="*/ 20446887 w 30443170"/>
              <a:gd name="connsiteY55" fmla="*/ 1224170 h 5444518"/>
              <a:gd name="connsiteX56" fmla="*/ 20794612 w 30443170"/>
              <a:gd name="connsiteY56" fmla="*/ 960732 h 5444518"/>
              <a:gd name="connsiteX57" fmla="*/ 21149572 w 30443170"/>
              <a:gd name="connsiteY57" fmla="*/ 740613 h 5444518"/>
              <a:gd name="connsiteX58" fmla="*/ 21761588 w 30443170"/>
              <a:gd name="connsiteY58" fmla="*/ 952161 h 5444518"/>
              <a:gd name="connsiteX59" fmla="*/ 21933648 w 30443170"/>
              <a:gd name="connsiteY59" fmla="*/ 1399472 h 5444518"/>
              <a:gd name="connsiteX60" fmla="*/ 22174114 w 30443170"/>
              <a:gd name="connsiteY60" fmla="*/ 1331973 h 5444518"/>
              <a:gd name="connsiteX61" fmla="*/ 22600279 w 30443170"/>
              <a:gd name="connsiteY61" fmla="*/ 1586850 h 5444518"/>
              <a:gd name="connsiteX62" fmla="*/ 22920267 w 30443170"/>
              <a:gd name="connsiteY62" fmla="*/ 1286128 h 5444518"/>
              <a:gd name="connsiteX63" fmla="*/ 23224558 w 30443170"/>
              <a:gd name="connsiteY63" fmla="*/ 1180102 h 5444518"/>
              <a:gd name="connsiteX64" fmla="*/ 23642975 w 30443170"/>
              <a:gd name="connsiteY64" fmla="*/ 952166 h 5444518"/>
              <a:gd name="connsiteX65" fmla="*/ 23996568 w 30443170"/>
              <a:gd name="connsiteY65" fmla="*/ 1264475 h 5444518"/>
              <a:gd name="connsiteX66" fmla="*/ 24403655 w 30443170"/>
              <a:gd name="connsiteY66" fmla="*/ 1024700 h 5444518"/>
              <a:gd name="connsiteX67" fmla="*/ 24781237 w 30443170"/>
              <a:gd name="connsiteY67" fmla="*/ 1281349 h 5444518"/>
              <a:gd name="connsiteX68" fmla="*/ 25425761 w 30443170"/>
              <a:gd name="connsiteY68" fmla="*/ 1717569 h 5444518"/>
              <a:gd name="connsiteX69" fmla="*/ 25882306 w 30443170"/>
              <a:gd name="connsiteY69" fmla="*/ 1500719 h 5444518"/>
              <a:gd name="connsiteX70" fmla="*/ 26113717 w 30443170"/>
              <a:gd name="connsiteY70" fmla="*/ 1517337 h 5444518"/>
              <a:gd name="connsiteX71" fmla="*/ 26337920 w 30443170"/>
              <a:gd name="connsiteY71" fmla="*/ 1078854 h 5444518"/>
              <a:gd name="connsiteX72" fmla="*/ 26658298 w 30443170"/>
              <a:gd name="connsiteY72" fmla="*/ 1440772 h 5444518"/>
              <a:gd name="connsiteX73" fmla="*/ 27201746 w 30443170"/>
              <a:gd name="connsiteY73" fmla="*/ 1889083 h 5444518"/>
              <a:gd name="connsiteX74" fmla="*/ 27619766 w 30443170"/>
              <a:gd name="connsiteY74" fmla="*/ 1926358 h 5444518"/>
              <a:gd name="connsiteX75" fmla="*/ 27957882 w 30443170"/>
              <a:gd name="connsiteY75" fmla="*/ 1736964 h 5444518"/>
              <a:gd name="connsiteX76" fmla="*/ 28261625 w 30443170"/>
              <a:gd name="connsiteY76" fmla="*/ 1821337 h 5444518"/>
              <a:gd name="connsiteX77" fmla="*/ 28380443 w 30443170"/>
              <a:gd name="connsiteY77" fmla="*/ 1496179 h 5444518"/>
              <a:gd name="connsiteX78" fmla="*/ 28901792 w 30443170"/>
              <a:gd name="connsiteY78" fmla="*/ 1314846 h 5444518"/>
              <a:gd name="connsiteX79" fmla="*/ 29274102 w 30443170"/>
              <a:gd name="connsiteY79" fmla="*/ 1686340 h 5444518"/>
              <a:gd name="connsiteX80" fmla="*/ 29695151 w 30443170"/>
              <a:gd name="connsiteY80" fmla="*/ 1465960 h 5444518"/>
              <a:gd name="connsiteX81" fmla="*/ 30109398 w 30443170"/>
              <a:gd name="connsiteY81" fmla="*/ 1500719 h 5444518"/>
              <a:gd name="connsiteX82" fmla="*/ 30443170 w 30443170"/>
              <a:gd name="connsiteY82" fmla="*/ 1798416 h 5444518"/>
              <a:gd name="connsiteX83" fmla="*/ 30428895 w 30443170"/>
              <a:gd name="connsiteY83" fmla="*/ 5438645 h 5444518"/>
              <a:gd name="connsiteX84" fmla="*/ 9491 w 30443170"/>
              <a:gd name="connsiteY84" fmla="*/ 5444520 h 5444518"/>
              <a:gd name="connsiteX85" fmla="*/ 0 w 30443170"/>
              <a:gd name="connsiteY85" fmla="*/ 3510693 h 5444518"/>
              <a:gd name="connsiteX86" fmla="*/ 187368 w 30443170"/>
              <a:gd name="connsiteY86" fmla="*/ 3429615 h 5444518"/>
              <a:gd name="connsiteX87" fmla="*/ 418042 w 30443170"/>
              <a:gd name="connsiteY87" fmla="*/ 3532213 h 5444518"/>
              <a:gd name="connsiteX88" fmla="*/ 694134 w 30443170"/>
              <a:gd name="connsiteY88" fmla="*/ 3426089 h 5444518"/>
              <a:gd name="connsiteX89" fmla="*/ 894158 w 30443170"/>
              <a:gd name="connsiteY89" fmla="*/ 3512107 h 5444518"/>
              <a:gd name="connsiteX90" fmla="*/ 1037033 w 30443170"/>
              <a:gd name="connsiteY90" fmla="*/ 3235882 h 5444518"/>
              <a:gd name="connsiteX91" fmla="*/ 1408507 w 30443170"/>
              <a:gd name="connsiteY91" fmla="*/ 3102532 h 5444518"/>
              <a:gd name="connsiteX92" fmla="*/ 1683367 w 30443170"/>
              <a:gd name="connsiteY92" fmla="*/ 3035856 h 5444518"/>
              <a:gd name="connsiteX93" fmla="*/ 1853814 w 30443170"/>
              <a:gd name="connsiteY93" fmla="*/ 2812770 h 5444518"/>
              <a:gd name="connsiteX94" fmla="*/ 1974130 w 30443170"/>
              <a:gd name="connsiteY94" fmla="*/ 2856886 h 5444518"/>
              <a:gd name="connsiteX95" fmla="*/ 2093806 w 30443170"/>
              <a:gd name="connsiteY95" fmla="*/ 2701479 h 5444518"/>
              <a:gd name="connsiteX96" fmla="*/ 2343099 w 30443170"/>
              <a:gd name="connsiteY96" fmla="*/ 2704486 h 5444518"/>
              <a:gd name="connsiteX97" fmla="*/ 2477813 w 30443170"/>
              <a:gd name="connsiteY97" fmla="*/ 2853378 h 5444518"/>
              <a:gd name="connsiteX98" fmla="*/ 2671962 w 30443170"/>
              <a:gd name="connsiteY98" fmla="*/ 2800739 h 5444518"/>
              <a:gd name="connsiteX99" fmla="*/ 3004835 w 30443170"/>
              <a:gd name="connsiteY99" fmla="*/ 2768655 h 5444518"/>
              <a:gd name="connsiteX100" fmla="*/ 3313506 w 30443170"/>
              <a:gd name="connsiteY100" fmla="*/ 2778682 h 5444518"/>
              <a:gd name="connsiteX101" fmla="*/ 3377814 w 30443170"/>
              <a:gd name="connsiteY101" fmla="*/ 2632297 h 5444518"/>
              <a:gd name="connsiteX102" fmla="*/ 3508160 w 3044317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4459"/>
              <a:gd name="connsiteY0" fmla="*/ 2539470 h 5444518"/>
              <a:gd name="connsiteX1" fmla="*/ 3831572 w 30444459"/>
              <a:gd name="connsiteY1" fmla="*/ 2349360 h 5444518"/>
              <a:gd name="connsiteX2" fmla="*/ 4065980 w 30444459"/>
              <a:gd name="connsiteY2" fmla="*/ 2104266 h 5444518"/>
              <a:gd name="connsiteX3" fmla="*/ 4445313 w 30444459"/>
              <a:gd name="connsiteY3" fmla="*/ 2153874 h 5444518"/>
              <a:gd name="connsiteX4" fmla="*/ 4930357 w 30444459"/>
              <a:gd name="connsiteY4" fmla="*/ 1959890 h 5444518"/>
              <a:gd name="connsiteX5" fmla="*/ 5053327 w 30444459"/>
              <a:gd name="connsiteY5" fmla="*/ 1968592 h 5444518"/>
              <a:gd name="connsiteX6" fmla="*/ 5259625 w 30444459"/>
              <a:gd name="connsiteY6" fmla="*/ 1676570 h 5444518"/>
              <a:gd name="connsiteX7" fmla="*/ 5524501 w 30444459"/>
              <a:gd name="connsiteY7" fmla="*/ 2102406 h 5444518"/>
              <a:gd name="connsiteX8" fmla="*/ 5682442 w 30444459"/>
              <a:gd name="connsiteY8" fmla="*/ 1538341 h 5444518"/>
              <a:gd name="connsiteX9" fmla="*/ 6109441 w 30444459"/>
              <a:gd name="connsiteY9" fmla="*/ 1265136 h 5444518"/>
              <a:gd name="connsiteX10" fmla="*/ 6231640 w 30444459"/>
              <a:gd name="connsiteY10" fmla="*/ 936175 h 5444518"/>
              <a:gd name="connsiteX11" fmla="*/ 6777760 w 30444459"/>
              <a:gd name="connsiteY11" fmla="*/ 1090434 h 5444518"/>
              <a:gd name="connsiteX12" fmla="*/ 6988993 w 30444459"/>
              <a:gd name="connsiteY12" fmla="*/ 871128 h 5444518"/>
              <a:gd name="connsiteX13" fmla="*/ 7178796 w 30444459"/>
              <a:gd name="connsiteY13" fmla="*/ 796322 h 5444518"/>
              <a:gd name="connsiteX14" fmla="*/ 7483944 w 30444459"/>
              <a:gd name="connsiteY14" fmla="*/ 280355 h 5444518"/>
              <a:gd name="connsiteX15" fmla="*/ 7778550 w 30444459"/>
              <a:gd name="connsiteY15" fmla="*/ 393124 h 5444518"/>
              <a:gd name="connsiteX16" fmla="*/ 7898593 w 30444459"/>
              <a:gd name="connsiteY16" fmla="*/ 603800 h 5444518"/>
              <a:gd name="connsiteX17" fmla="*/ 8129102 w 30444459"/>
              <a:gd name="connsiteY17" fmla="*/ 874291 h 5444518"/>
              <a:gd name="connsiteX18" fmla="*/ 8250698 w 30444459"/>
              <a:gd name="connsiteY18" fmla="*/ 1300484 h 5444518"/>
              <a:gd name="connsiteX19" fmla="*/ 8411204 w 30444459"/>
              <a:gd name="connsiteY19" fmla="*/ 1472135 h 5444518"/>
              <a:gd name="connsiteX20" fmla="*/ 8592585 w 30444459"/>
              <a:gd name="connsiteY20" fmla="*/ 1730324 h 5444518"/>
              <a:gd name="connsiteX21" fmla="*/ 8704249 w 30444459"/>
              <a:gd name="connsiteY21" fmla="*/ 1764370 h 5444518"/>
              <a:gd name="connsiteX22" fmla="*/ 8788151 w 30444459"/>
              <a:gd name="connsiteY22" fmla="*/ 1895288 h 5444518"/>
              <a:gd name="connsiteX23" fmla="*/ 8957575 w 30444459"/>
              <a:gd name="connsiteY23" fmla="*/ 1799431 h 5444518"/>
              <a:gd name="connsiteX24" fmla="*/ 9296036 w 30444459"/>
              <a:gd name="connsiteY24" fmla="*/ 1729536 h 5444518"/>
              <a:gd name="connsiteX25" fmla="*/ 9691183 w 30444459"/>
              <a:gd name="connsiteY25" fmla="*/ 1662409 h 5444518"/>
              <a:gd name="connsiteX26" fmla="*/ 9995093 w 30444459"/>
              <a:gd name="connsiteY26" fmla="*/ 1668743 h 5444518"/>
              <a:gd name="connsiteX27" fmla="*/ 10433963 w 30444459"/>
              <a:gd name="connsiteY27" fmla="*/ 1422365 h 5444518"/>
              <a:gd name="connsiteX28" fmla="*/ 10892555 w 30444459"/>
              <a:gd name="connsiteY28" fmla="*/ 1692633 h 5444518"/>
              <a:gd name="connsiteX29" fmla="*/ 11209898 w 30444459"/>
              <a:gd name="connsiteY29" fmla="*/ 1722857 h 5444518"/>
              <a:gd name="connsiteX30" fmla="*/ 11438733 w 30444459"/>
              <a:gd name="connsiteY30" fmla="*/ 1899730 h 5444518"/>
              <a:gd name="connsiteX31" fmla="*/ 12014591 w 30444459"/>
              <a:gd name="connsiteY31" fmla="*/ 1481067 h 5444518"/>
              <a:gd name="connsiteX32" fmla="*/ 12455056 w 30444459"/>
              <a:gd name="connsiteY32" fmla="*/ 1560954 h 5444518"/>
              <a:gd name="connsiteX33" fmla="*/ 12841948 w 30444459"/>
              <a:gd name="connsiteY33" fmla="*/ 1647298 h 5444518"/>
              <a:gd name="connsiteX34" fmla="*/ 13275046 w 30444459"/>
              <a:gd name="connsiteY34" fmla="*/ 1376170 h 5444518"/>
              <a:gd name="connsiteX35" fmla="*/ 13873315 w 30444459"/>
              <a:gd name="connsiteY35" fmla="*/ 1329953 h 5444518"/>
              <a:gd name="connsiteX36" fmla="*/ 14190658 w 30444459"/>
              <a:gd name="connsiteY36" fmla="*/ 1148620 h 5444518"/>
              <a:gd name="connsiteX37" fmla="*/ 14462702 w 30444459"/>
              <a:gd name="connsiteY37" fmla="*/ 982394 h 5444518"/>
              <a:gd name="connsiteX38" fmla="*/ 14836679 w 30444459"/>
              <a:gd name="connsiteY38" fmla="*/ 1224170 h 5444518"/>
              <a:gd name="connsiteX39" fmla="*/ 15460033 w 30444459"/>
              <a:gd name="connsiteY39" fmla="*/ 1360177 h 5444518"/>
              <a:gd name="connsiteX40" fmla="*/ 15822742 w 30444459"/>
              <a:gd name="connsiteY40" fmla="*/ 1193955 h 5444518"/>
              <a:gd name="connsiteX41" fmla="*/ 16128719 w 30444459"/>
              <a:gd name="connsiteY41" fmla="*/ 1178839 h 5444518"/>
              <a:gd name="connsiteX42" fmla="*/ 16502755 w 30444459"/>
              <a:gd name="connsiteY42" fmla="*/ 861499 h 5444518"/>
              <a:gd name="connsiteX43" fmla="*/ 17205446 w 30444459"/>
              <a:gd name="connsiteY43" fmla="*/ 740604 h 5444518"/>
              <a:gd name="connsiteX44" fmla="*/ 17454761 w 30444459"/>
              <a:gd name="connsiteY44" fmla="*/ 1012609 h 5444518"/>
              <a:gd name="connsiteX45" fmla="*/ 17749463 w 30444459"/>
              <a:gd name="connsiteY45" fmla="*/ 831275 h 5444518"/>
              <a:gd name="connsiteX46" fmla="*/ 18066781 w 30444459"/>
              <a:gd name="connsiteY46" fmla="*/ 816163 h 5444518"/>
              <a:gd name="connsiteX47" fmla="*/ 18406816 w 30444459"/>
              <a:gd name="connsiteY47" fmla="*/ 589490 h 5444518"/>
              <a:gd name="connsiteX48" fmla="*/ 18565466 w 30444459"/>
              <a:gd name="connsiteY48" fmla="*/ 816159 h 5444518"/>
              <a:gd name="connsiteX49" fmla="*/ 18837499 w 30444459"/>
              <a:gd name="connsiteY49" fmla="*/ 513931 h 5444518"/>
              <a:gd name="connsiteX50" fmla="*/ 19052813 w 30444459"/>
              <a:gd name="connsiteY50" fmla="*/ 483708 h 5444518"/>
              <a:gd name="connsiteX51" fmla="*/ 19188817 w 30444459"/>
              <a:gd name="connsiteY51" fmla="*/ 332589 h 5444518"/>
              <a:gd name="connsiteX52" fmla="*/ 19358822 w 30444459"/>
              <a:gd name="connsiteY52" fmla="*/ 137 h 5444518"/>
              <a:gd name="connsiteX53" fmla="*/ 19562850 w 30444459"/>
              <a:gd name="connsiteY53" fmla="*/ 226810 h 5444518"/>
              <a:gd name="connsiteX54" fmla="*/ 20106870 w 30444459"/>
              <a:gd name="connsiteY54" fmla="*/ 770824 h 5444518"/>
              <a:gd name="connsiteX55" fmla="*/ 20446887 w 30444459"/>
              <a:gd name="connsiteY55" fmla="*/ 1224170 h 5444518"/>
              <a:gd name="connsiteX56" fmla="*/ 20794612 w 30444459"/>
              <a:gd name="connsiteY56" fmla="*/ 960732 h 5444518"/>
              <a:gd name="connsiteX57" fmla="*/ 21149572 w 30444459"/>
              <a:gd name="connsiteY57" fmla="*/ 740613 h 5444518"/>
              <a:gd name="connsiteX58" fmla="*/ 21761588 w 30444459"/>
              <a:gd name="connsiteY58" fmla="*/ 952161 h 5444518"/>
              <a:gd name="connsiteX59" fmla="*/ 21933648 w 30444459"/>
              <a:gd name="connsiteY59" fmla="*/ 1399472 h 5444518"/>
              <a:gd name="connsiteX60" fmla="*/ 22174114 w 30444459"/>
              <a:gd name="connsiteY60" fmla="*/ 1331973 h 5444518"/>
              <a:gd name="connsiteX61" fmla="*/ 22600279 w 30444459"/>
              <a:gd name="connsiteY61" fmla="*/ 1586850 h 5444518"/>
              <a:gd name="connsiteX62" fmla="*/ 22920267 w 30444459"/>
              <a:gd name="connsiteY62" fmla="*/ 1286128 h 5444518"/>
              <a:gd name="connsiteX63" fmla="*/ 23224558 w 30444459"/>
              <a:gd name="connsiteY63" fmla="*/ 1180102 h 5444518"/>
              <a:gd name="connsiteX64" fmla="*/ 23642975 w 30444459"/>
              <a:gd name="connsiteY64" fmla="*/ 952166 h 5444518"/>
              <a:gd name="connsiteX65" fmla="*/ 23996568 w 30444459"/>
              <a:gd name="connsiteY65" fmla="*/ 1264475 h 5444518"/>
              <a:gd name="connsiteX66" fmla="*/ 24403655 w 30444459"/>
              <a:gd name="connsiteY66" fmla="*/ 1024700 h 5444518"/>
              <a:gd name="connsiteX67" fmla="*/ 24781237 w 30444459"/>
              <a:gd name="connsiteY67" fmla="*/ 1281349 h 5444518"/>
              <a:gd name="connsiteX68" fmla="*/ 25425761 w 30444459"/>
              <a:gd name="connsiteY68" fmla="*/ 1717569 h 5444518"/>
              <a:gd name="connsiteX69" fmla="*/ 25882306 w 30444459"/>
              <a:gd name="connsiteY69" fmla="*/ 1500719 h 5444518"/>
              <a:gd name="connsiteX70" fmla="*/ 26113717 w 30444459"/>
              <a:gd name="connsiteY70" fmla="*/ 1517337 h 5444518"/>
              <a:gd name="connsiteX71" fmla="*/ 26337920 w 30444459"/>
              <a:gd name="connsiteY71" fmla="*/ 1078854 h 5444518"/>
              <a:gd name="connsiteX72" fmla="*/ 26658298 w 30444459"/>
              <a:gd name="connsiteY72" fmla="*/ 1440772 h 5444518"/>
              <a:gd name="connsiteX73" fmla="*/ 27201746 w 30444459"/>
              <a:gd name="connsiteY73" fmla="*/ 1889083 h 5444518"/>
              <a:gd name="connsiteX74" fmla="*/ 27619766 w 30444459"/>
              <a:gd name="connsiteY74" fmla="*/ 1926358 h 5444518"/>
              <a:gd name="connsiteX75" fmla="*/ 27957882 w 30444459"/>
              <a:gd name="connsiteY75" fmla="*/ 1736964 h 5444518"/>
              <a:gd name="connsiteX76" fmla="*/ 28261625 w 30444459"/>
              <a:gd name="connsiteY76" fmla="*/ 1821337 h 5444518"/>
              <a:gd name="connsiteX77" fmla="*/ 28380443 w 30444459"/>
              <a:gd name="connsiteY77" fmla="*/ 1496179 h 5444518"/>
              <a:gd name="connsiteX78" fmla="*/ 28901792 w 30444459"/>
              <a:gd name="connsiteY78" fmla="*/ 1314846 h 5444518"/>
              <a:gd name="connsiteX79" fmla="*/ 29274102 w 30444459"/>
              <a:gd name="connsiteY79" fmla="*/ 1686340 h 5444518"/>
              <a:gd name="connsiteX80" fmla="*/ 29695151 w 30444459"/>
              <a:gd name="connsiteY80" fmla="*/ 1465960 h 5444518"/>
              <a:gd name="connsiteX81" fmla="*/ 30400485 w 30444459"/>
              <a:gd name="connsiteY81" fmla="*/ 1399472 h 5444518"/>
              <a:gd name="connsiteX82" fmla="*/ 30443170 w 30444459"/>
              <a:gd name="connsiteY82" fmla="*/ 1798416 h 5444518"/>
              <a:gd name="connsiteX83" fmla="*/ 30428895 w 30444459"/>
              <a:gd name="connsiteY83" fmla="*/ 5438645 h 5444518"/>
              <a:gd name="connsiteX84" fmla="*/ 9491 w 30444459"/>
              <a:gd name="connsiteY84" fmla="*/ 5444520 h 5444518"/>
              <a:gd name="connsiteX85" fmla="*/ 0 w 30444459"/>
              <a:gd name="connsiteY85" fmla="*/ 3510693 h 5444518"/>
              <a:gd name="connsiteX86" fmla="*/ 187368 w 30444459"/>
              <a:gd name="connsiteY86" fmla="*/ 3429615 h 5444518"/>
              <a:gd name="connsiteX87" fmla="*/ 418042 w 30444459"/>
              <a:gd name="connsiteY87" fmla="*/ 3532213 h 5444518"/>
              <a:gd name="connsiteX88" fmla="*/ 694134 w 30444459"/>
              <a:gd name="connsiteY88" fmla="*/ 3426089 h 5444518"/>
              <a:gd name="connsiteX89" fmla="*/ 894158 w 30444459"/>
              <a:gd name="connsiteY89" fmla="*/ 3512107 h 5444518"/>
              <a:gd name="connsiteX90" fmla="*/ 1037033 w 30444459"/>
              <a:gd name="connsiteY90" fmla="*/ 3235882 h 5444518"/>
              <a:gd name="connsiteX91" fmla="*/ 1408507 w 30444459"/>
              <a:gd name="connsiteY91" fmla="*/ 3102532 h 5444518"/>
              <a:gd name="connsiteX92" fmla="*/ 1683367 w 30444459"/>
              <a:gd name="connsiteY92" fmla="*/ 3035856 h 5444518"/>
              <a:gd name="connsiteX93" fmla="*/ 1853814 w 30444459"/>
              <a:gd name="connsiteY93" fmla="*/ 2812770 h 5444518"/>
              <a:gd name="connsiteX94" fmla="*/ 1974130 w 30444459"/>
              <a:gd name="connsiteY94" fmla="*/ 2856886 h 5444518"/>
              <a:gd name="connsiteX95" fmla="*/ 2093806 w 30444459"/>
              <a:gd name="connsiteY95" fmla="*/ 2701479 h 5444518"/>
              <a:gd name="connsiteX96" fmla="*/ 2343099 w 30444459"/>
              <a:gd name="connsiteY96" fmla="*/ 2704486 h 5444518"/>
              <a:gd name="connsiteX97" fmla="*/ 2477813 w 30444459"/>
              <a:gd name="connsiteY97" fmla="*/ 2853378 h 5444518"/>
              <a:gd name="connsiteX98" fmla="*/ 2671962 w 30444459"/>
              <a:gd name="connsiteY98" fmla="*/ 2800739 h 5444518"/>
              <a:gd name="connsiteX99" fmla="*/ 3004835 w 30444459"/>
              <a:gd name="connsiteY99" fmla="*/ 2768655 h 5444518"/>
              <a:gd name="connsiteX100" fmla="*/ 3313506 w 30444459"/>
              <a:gd name="connsiteY100" fmla="*/ 2778682 h 5444518"/>
              <a:gd name="connsiteX101" fmla="*/ 3377814 w 30444459"/>
              <a:gd name="connsiteY101" fmla="*/ 2632297 h 5444518"/>
              <a:gd name="connsiteX102" fmla="*/ 3508160 w 30444459"/>
              <a:gd name="connsiteY102" fmla="*/ 2539470 h 5444518"/>
              <a:gd name="connsiteX0" fmla="*/ 3508160 w 30449668"/>
              <a:gd name="connsiteY0" fmla="*/ 2539470 h 5444518"/>
              <a:gd name="connsiteX1" fmla="*/ 3831572 w 30449668"/>
              <a:gd name="connsiteY1" fmla="*/ 2349360 h 5444518"/>
              <a:gd name="connsiteX2" fmla="*/ 4065980 w 30449668"/>
              <a:gd name="connsiteY2" fmla="*/ 2104266 h 5444518"/>
              <a:gd name="connsiteX3" fmla="*/ 4445313 w 30449668"/>
              <a:gd name="connsiteY3" fmla="*/ 2153874 h 5444518"/>
              <a:gd name="connsiteX4" fmla="*/ 4930357 w 30449668"/>
              <a:gd name="connsiteY4" fmla="*/ 1959890 h 5444518"/>
              <a:gd name="connsiteX5" fmla="*/ 5053327 w 30449668"/>
              <a:gd name="connsiteY5" fmla="*/ 1968592 h 5444518"/>
              <a:gd name="connsiteX6" fmla="*/ 5259625 w 30449668"/>
              <a:gd name="connsiteY6" fmla="*/ 1676570 h 5444518"/>
              <a:gd name="connsiteX7" fmla="*/ 5524501 w 30449668"/>
              <a:gd name="connsiteY7" fmla="*/ 2102406 h 5444518"/>
              <a:gd name="connsiteX8" fmla="*/ 5682442 w 30449668"/>
              <a:gd name="connsiteY8" fmla="*/ 1538341 h 5444518"/>
              <a:gd name="connsiteX9" fmla="*/ 6109441 w 30449668"/>
              <a:gd name="connsiteY9" fmla="*/ 1265136 h 5444518"/>
              <a:gd name="connsiteX10" fmla="*/ 6231640 w 30449668"/>
              <a:gd name="connsiteY10" fmla="*/ 936175 h 5444518"/>
              <a:gd name="connsiteX11" fmla="*/ 6777760 w 30449668"/>
              <a:gd name="connsiteY11" fmla="*/ 1090434 h 5444518"/>
              <a:gd name="connsiteX12" fmla="*/ 6988993 w 30449668"/>
              <a:gd name="connsiteY12" fmla="*/ 871128 h 5444518"/>
              <a:gd name="connsiteX13" fmla="*/ 7178796 w 30449668"/>
              <a:gd name="connsiteY13" fmla="*/ 796322 h 5444518"/>
              <a:gd name="connsiteX14" fmla="*/ 7483944 w 30449668"/>
              <a:gd name="connsiteY14" fmla="*/ 280355 h 5444518"/>
              <a:gd name="connsiteX15" fmla="*/ 7778550 w 30449668"/>
              <a:gd name="connsiteY15" fmla="*/ 393124 h 5444518"/>
              <a:gd name="connsiteX16" fmla="*/ 7898593 w 30449668"/>
              <a:gd name="connsiteY16" fmla="*/ 603800 h 5444518"/>
              <a:gd name="connsiteX17" fmla="*/ 8129102 w 30449668"/>
              <a:gd name="connsiteY17" fmla="*/ 874291 h 5444518"/>
              <a:gd name="connsiteX18" fmla="*/ 8250698 w 30449668"/>
              <a:gd name="connsiteY18" fmla="*/ 1300484 h 5444518"/>
              <a:gd name="connsiteX19" fmla="*/ 8411204 w 30449668"/>
              <a:gd name="connsiteY19" fmla="*/ 1472135 h 5444518"/>
              <a:gd name="connsiteX20" fmla="*/ 8592585 w 30449668"/>
              <a:gd name="connsiteY20" fmla="*/ 1730324 h 5444518"/>
              <a:gd name="connsiteX21" fmla="*/ 8704249 w 30449668"/>
              <a:gd name="connsiteY21" fmla="*/ 1764370 h 5444518"/>
              <a:gd name="connsiteX22" fmla="*/ 8788151 w 30449668"/>
              <a:gd name="connsiteY22" fmla="*/ 1895288 h 5444518"/>
              <a:gd name="connsiteX23" fmla="*/ 8957575 w 30449668"/>
              <a:gd name="connsiteY23" fmla="*/ 1799431 h 5444518"/>
              <a:gd name="connsiteX24" fmla="*/ 9296036 w 30449668"/>
              <a:gd name="connsiteY24" fmla="*/ 1729536 h 5444518"/>
              <a:gd name="connsiteX25" fmla="*/ 9691183 w 30449668"/>
              <a:gd name="connsiteY25" fmla="*/ 1662409 h 5444518"/>
              <a:gd name="connsiteX26" fmla="*/ 9995093 w 30449668"/>
              <a:gd name="connsiteY26" fmla="*/ 1668743 h 5444518"/>
              <a:gd name="connsiteX27" fmla="*/ 10433963 w 30449668"/>
              <a:gd name="connsiteY27" fmla="*/ 1422365 h 5444518"/>
              <a:gd name="connsiteX28" fmla="*/ 10892555 w 30449668"/>
              <a:gd name="connsiteY28" fmla="*/ 1692633 h 5444518"/>
              <a:gd name="connsiteX29" fmla="*/ 11209898 w 30449668"/>
              <a:gd name="connsiteY29" fmla="*/ 1722857 h 5444518"/>
              <a:gd name="connsiteX30" fmla="*/ 11438733 w 30449668"/>
              <a:gd name="connsiteY30" fmla="*/ 1899730 h 5444518"/>
              <a:gd name="connsiteX31" fmla="*/ 12014591 w 30449668"/>
              <a:gd name="connsiteY31" fmla="*/ 1481067 h 5444518"/>
              <a:gd name="connsiteX32" fmla="*/ 12455056 w 30449668"/>
              <a:gd name="connsiteY32" fmla="*/ 1560954 h 5444518"/>
              <a:gd name="connsiteX33" fmla="*/ 12841948 w 30449668"/>
              <a:gd name="connsiteY33" fmla="*/ 1647298 h 5444518"/>
              <a:gd name="connsiteX34" fmla="*/ 13275046 w 30449668"/>
              <a:gd name="connsiteY34" fmla="*/ 1376170 h 5444518"/>
              <a:gd name="connsiteX35" fmla="*/ 13873315 w 30449668"/>
              <a:gd name="connsiteY35" fmla="*/ 1329953 h 5444518"/>
              <a:gd name="connsiteX36" fmla="*/ 14190658 w 30449668"/>
              <a:gd name="connsiteY36" fmla="*/ 1148620 h 5444518"/>
              <a:gd name="connsiteX37" fmla="*/ 14462702 w 30449668"/>
              <a:gd name="connsiteY37" fmla="*/ 982394 h 5444518"/>
              <a:gd name="connsiteX38" fmla="*/ 14836679 w 30449668"/>
              <a:gd name="connsiteY38" fmla="*/ 1224170 h 5444518"/>
              <a:gd name="connsiteX39" fmla="*/ 15460033 w 30449668"/>
              <a:gd name="connsiteY39" fmla="*/ 1360177 h 5444518"/>
              <a:gd name="connsiteX40" fmla="*/ 15822742 w 30449668"/>
              <a:gd name="connsiteY40" fmla="*/ 1193955 h 5444518"/>
              <a:gd name="connsiteX41" fmla="*/ 16128719 w 30449668"/>
              <a:gd name="connsiteY41" fmla="*/ 1178839 h 5444518"/>
              <a:gd name="connsiteX42" fmla="*/ 16502755 w 30449668"/>
              <a:gd name="connsiteY42" fmla="*/ 861499 h 5444518"/>
              <a:gd name="connsiteX43" fmla="*/ 17205446 w 30449668"/>
              <a:gd name="connsiteY43" fmla="*/ 740604 h 5444518"/>
              <a:gd name="connsiteX44" fmla="*/ 17454761 w 30449668"/>
              <a:gd name="connsiteY44" fmla="*/ 1012609 h 5444518"/>
              <a:gd name="connsiteX45" fmla="*/ 17749463 w 30449668"/>
              <a:gd name="connsiteY45" fmla="*/ 831275 h 5444518"/>
              <a:gd name="connsiteX46" fmla="*/ 18066781 w 30449668"/>
              <a:gd name="connsiteY46" fmla="*/ 816163 h 5444518"/>
              <a:gd name="connsiteX47" fmla="*/ 18406816 w 30449668"/>
              <a:gd name="connsiteY47" fmla="*/ 589490 h 5444518"/>
              <a:gd name="connsiteX48" fmla="*/ 18565466 w 30449668"/>
              <a:gd name="connsiteY48" fmla="*/ 816159 h 5444518"/>
              <a:gd name="connsiteX49" fmla="*/ 18837499 w 30449668"/>
              <a:gd name="connsiteY49" fmla="*/ 513931 h 5444518"/>
              <a:gd name="connsiteX50" fmla="*/ 19052813 w 30449668"/>
              <a:gd name="connsiteY50" fmla="*/ 483708 h 5444518"/>
              <a:gd name="connsiteX51" fmla="*/ 19188817 w 30449668"/>
              <a:gd name="connsiteY51" fmla="*/ 332589 h 5444518"/>
              <a:gd name="connsiteX52" fmla="*/ 19358822 w 30449668"/>
              <a:gd name="connsiteY52" fmla="*/ 137 h 5444518"/>
              <a:gd name="connsiteX53" fmla="*/ 19562850 w 30449668"/>
              <a:gd name="connsiteY53" fmla="*/ 226810 h 5444518"/>
              <a:gd name="connsiteX54" fmla="*/ 20106870 w 30449668"/>
              <a:gd name="connsiteY54" fmla="*/ 770824 h 5444518"/>
              <a:gd name="connsiteX55" fmla="*/ 20446887 w 30449668"/>
              <a:gd name="connsiteY55" fmla="*/ 1224170 h 5444518"/>
              <a:gd name="connsiteX56" fmla="*/ 20794612 w 30449668"/>
              <a:gd name="connsiteY56" fmla="*/ 960732 h 5444518"/>
              <a:gd name="connsiteX57" fmla="*/ 21149572 w 30449668"/>
              <a:gd name="connsiteY57" fmla="*/ 740613 h 5444518"/>
              <a:gd name="connsiteX58" fmla="*/ 21761588 w 30449668"/>
              <a:gd name="connsiteY58" fmla="*/ 952161 h 5444518"/>
              <a:gd name="connsiteX59" fmla="*/ 21933648 w 30449668"/>
              <a:gd name="connsiteY59" fmla="*/ 1399472 h 5444518"/>
              <a:gd name="connsiteX60" fmla="*/ 22174114 w 30449668"/>
              <a:gd name="connsiteY60" fmla="*/ 1331973 h 5444518"/>
              <a:gd name="connsiteX61" fmla="*/ 22600279 w 30449668"/>
              <a:gd name="connsiteY61" fmla="*/ 1586850 h 5444518"/>
              <a:gd name="connsiteX62" fmla="*/ 22920267 w 30449668"/>
              <a:gd name="connsiteY62" fmla="*/ 1286128 h 5444518"/>
              <a:gd name="connsiteX63" fmla="*/ 23224558 w 30449668"/>
              <a:gd name="connsiteY63" fmla="*/ 1180102 h 5444518"/>
              <a:gd name="connsiteX64" fmla="*/ 23642975 w 30449668"/>
              <a:gd name="connsiteY64" fmla="*/ 952166 h 5444518"/>
              <a:gd name="connsiteX65" fmla="*/ 23996568 w 30449668"/>
              <a:gd name="connsiteY65" fmla="*/ 1264475 h 5444518"/>
              <a:gd name="connsiteX66" fmla="*/ 24403655 w 30449668"/>
              <a:gd name="connsiteY66" fmla="*/ 1024700 h 5444518"/>
              <a:gd name="connsiteX67" fmla="*/ 24781237 w 30449668"/>
              <a:gd name="connsiteY67" fmla="*/ 1281349 h 5444518"/>
              <a:gd name="connsiteX68" fmla="*/ 25425761 w 30449668"/>
              <a:gd name="connsiteY68" fmla="*/ 1717569 h 5444518"/>
              <a:gd name="connsiteX69" fmla="*/ 25882306 w 30449668"/>
              <a:gd name="connsiteY69" fmla="*/ 1500719 h 5444518"/>
              <a:gd name="connsiteX70" fmla="*/ 26113717 w 30449668"/>
              <a:gd name="connsiteY70" fmla="*/ 1517337 h 5444518"/>
              <a:gd name="connsiteX71" fmla="*/ 26337920 w 30449668"/>
              <a:gd name="connsiteY71" fmla="*/ 1078854 h 5444518"/>
              <a:gd name="connsiteX72" fmla="*/ 26658298 w 30449668"/>
              <a:gd name="connsiteY72" fmla="*/ 1440772 h 5444518"/>
              <a:gd name="connsiteX73" fmla="*/ 27201746 w 30449668"/>
              <a:gd name="connsiteY73" fmla="*/ 1889083 h 5444518"/>
              <a:gd name="connsiteX74" fmla="*/ 27619766 w 30449668"/>
              <a:gd name="connsiteY74" fmla="*/ 1926358 h 5444518"/>
              <a:gd name="connsiteX75" fmla="*/ 27957882 w 30449668"/>
              <a:gd name="connsiteY75" fmla="*/ 1736964 h 5444518"/>
              <a:gd name="connsiteX76" fmla="*/ 28261625 w 30449668"/>
              <a:gd name="connsiteY76" fmla="*/ 1821337 h 5444518"/>
              <a:gd name="connsiteX77" fmla="*/ 28380443 w 30449668"/>
              <a:gd name="connsiteY77" fmla="*/ 1496179 h 5444518"/>
              <a:gd name="connsiteX78" fmla="*/ 28901792 w 30449668"/>
              <a:gd name="connsiteY78" fmla="*/ 1314846 h 5444518"/>
              <a:gd name="connsiteX79" fmla="*/ 29274102 w 30449668"/>
              <a:gd name="connsiteY79" fmla="*/ 1686340 h 5444518"/>
              <a:gd name="connsiteX80" fmla="*/ 29695151 w 30449668"/>
              <a:gd name="connsiteY80" fmla="*/ 1465960 h 5444518"/>
              <a:gd name="connsiteX81" fmla="*/ 30400485 w 30449668"/>
              <a:gd name="connsiteY81" fmla="*/ 1399472 h 5444518"/>
              <a:gd name="connsiteX82" fmla="*/ 30443170 w 30449668"/>
              <a:gd name="connsiteY82" fmla="*/ 1798416 h 5444518"/>
              <a:gd name="connsiteX83" fmla="*/ 30428895 w 30449668"/>
              <a:gd name="connsiteY83" fmla="*/ 5438645 h 5444518"/>
              <a:gd name="connsiteX84" fmla="*/ 9491 w 30449668"/>
              <a:gd name="connsiteY84" fmla="*/ 5444520 h 5444518"/>
              <a:gd name="connsiteX85" fmla="*/ 0 w 30449668"/>
              <a:gd name="connsiteY85" fmla="*/ 3510693 h 5444518"/>
              <a:gd name="connsiteX86" fmla="*/ 187368 w 30449668"/>
              <a:gd name="connsiteY86" fmla="*/ 3429615 h 5444518"/>
              <a:gd name="connsiteX87" fmla="*/ 418042 w 30449668"/>
              <a:gd name="connsiteY87" fmla="*/ 3532213 h 5444518"/>
              <a:gd name="connsiteX88" fmla="*/ 694134 w 30449668"/>
              <a:gd name="connsiteY88" fmla="*/ 3426089 h 5444518"/>
              <a:gd name="connsiteX89" fmla="*/ 894158 w 30449668"/>
              <a:gd name="connsiteY89" fmla="*/ 3512107 h 5444518"/>
              <a:gd name="connsiteX90" fmla="*/ 1037033 w 30449668"/>
              <a:gd name="connsiteY90" fmla="*/ 3235882 h 5444518"/>
              <a:gd name="connsiteX91" fmla="*/ 1408507 w 30449668"/>
              <a:gd name="connsiteY91" fmla="*/ 3102532 h 5444518"/>
              <a:gd name="connsiteX92" fmla="*/ 1683367 w 30449668"/>
              <a:gd name="connsiteY92" fmla="*/ 3035856 h 5444518"/>
              <a:gd name="connsiteX93" fmla="*/ 1853814 w 30449668"/>
              <a:gd name="connsiteY93" fmla="*/ 2812770 h 5444518"/>
              <a:gd name="connsiteX94" fmla="*/ 1974130 w 30449668"/>
              <a:gd name="connsiteY94" fmla="*/ 2856886 h 5444518"/>
              <a:gd name="connsiteX95" fmla="*/ 2093806 w 30449668"/>
              <a:gd name="connsiteY95" fmla="*/ 2701479 h 5444518"/>
              <a:gd name="connsiteX96" fmla="*/ 2343099 w 30449668"/>
              <a:gd name="connsiteY96" fmla="*/ 2704486 h 5444518"/>
              <a:gd name="connsiteX97" fmla="*/ 2477813 w 30449668"/>
              <a:gd name="connsiteY97" fmla="*/ 2853378 h 5444518"/>
              <a:gd name="connsiteX98" fmla="*/ 2671962 w 30449668"/>
              <a:gd name="connsiteY98" fmla="*/ 2800739 h 5444518"/>
              <a:gd name="connsiteX99" fmla="*/ 3004835 w 30449668"/>
              <a:gd name="connsiteY99" fmla="*/ 2768655 h 5444518"/>
              <a:gd name="connsiteX100" fmla="*/ 3313506 w 30449668"/>
              <a:gd name="connsiteY100" fmla="*/ 2778682 h 5444518"/>
              <a:gd name="connsiteX101" fmla="*/ 3377814 w 30449668"/>
              <a:gd name="connsiteY101" fmla="*/ 2632297 h 5444518"/>
              <a:gd name="connsiteX102" fmla="*/ 3508160 w 30449668"/>
              <a:gd name="connsiteY102" fmla="*/ 2539470 h 5444518"/>
              <a:gd name="connsiteX0" fmla="*/ 3508160 w 30445566"/>
              <a:gd name="connsiteY0" fmla="*/ 2539470 h 5444518"/>
              <a:gd name="connsiteX1" fmla="*/ 3831572 w 30445566"/>
              <a:gd name="connsiteY1" fmla="*/ 2349360 h 5444518"/>
              <a:gd name="connsiteX2" fmla="*/ 4065980 w 30445566"/>
              <a:gd name="connsiteY2" fmla="*/ 2104266 h 5444518"/>
              <a:gd name="connsiteX3" fmla="*/ 4445313 w 30445566"/>
              <a:gd name="connsiteY3" fmla="*/ 2153874 h 5444518"/>
              <a:gd name="connsiteX4" fmla="*/ 4930357 w 30445566"/>
              <a:gd name="connsiteY4" fmla="*/ 1959890 h 5444518"/>
              <a:gd name="connsiteX5" fmla="*/ 5053327 w 30445566"/>
              <a:gd name="connsiteY5" fmla="*/ 1968592 h 5444518"/>
              <a:gd name="connsiteX6" fmla="*/ 5259625 w 30445566"/>
              <a:gd name="connsiteY6" fmla="*/ 1676570 h 5444518"/>
              <a:gd name="connsiteX7" fmla="*/ 5524501 w 30445566"/>
              <a:gd name="connsiteY7" fmla="*/ 2102406 h 5444518"/>
              <a:gd name="connsiteX8" fmla="*/ 5682442 w 30445566"/>
              <a:gd name="connsiteY8" fmla="*/ 1538341 h 5444518"/>
              <a:gd name="connsiteX9" fmla="*/ 6109441 w 30445566"/>
              <a:gd name="connsiteY9" fmla="*/ 1265136 h 5444518"/>
              <a:gd name="connsiteX10" fmla="*/ 6231640 w 30445566"/>
              <a:gd name="connsiteY10" fmla="*/ 936175 h 5444518"/>
              <a:gd name="connsiteX11" fmla="*/ 6777760 w 30445566"/>
              <a:gd name="connsiteY11" fmla="*/ 1090434 h 5444518"/>
              <a:gd name="connsiteX12" fmla="*/ 6988993 w 30445566"/>
              <a:gd name="connsiteY12" fmla="*/ 871128 h 5444518"/>
              <a:gd name="connsiteX13" fmla="*/ 7178796 w 30445566"/>
              <a:gd name="connsiteY13" fmla="*/ 796322 h 5444518"/>
              <a:gd name="connsiteX14" fmla="*/ 7483944 w 30445566"/>
              <a:gd name="connsiteY14" fmla="*/ 280355 h 5444518"/>
              <a:gd name="connsiteX15" fmla="*/ 7778550 w 30445566"/>
              <a:gd name="connsiteY15" fmla="*/ 393124 h 5444518"/>
              <a:gd name="connsiteX16" fmla="*/ 7898593 w 30445566"/>
              <a:gd name="connsiteY16" fmla="*/ 603800 h 5444518"/>
              <a:gd name="connsiteX17" fmla="*/ 8129102 w 30445566"/>
              <a:gd name="connsiteY17" fmla="*/ 874291 h 5444518"/>
              <a:gd name="connsiteX18" fmla="*/ 8250698 w 30445566"/>
              <a:gd name="connsiteY18" fmla="*/ 1300484 h 5444518"/>
              <a:gd name="connsiteX19" fmla="*/ 8411204 w 30445566"/>
              <a:gd name="connsiteY19" fmla="*/ 1472135 h 5444518"/>
              <a:gd name="connsiteX20" fmla="*/ 8592585 w 30445566"/>
              <a:gd name="connsiteY20" fmla="*/ 1730324 h 5444518"/>
              <a:gd name="connsiteX21" fmla="*/ 8704249 w 30445566"/>
              <a:gd name="connsiteY21" fmla="*/ 1764370 h 5444518"/>
              <a:gd name="connsiteX22" fmla="*/ 8788151 w 30445566"/>
              <a:gd name="connsiteY22" fmla="*/ 1895288 h 5444518"/>
              <a:gd name="connsiteX23" fmla="*/ 8957575 w 30445566"/>
              <a:gd name="connsiteY23" fmla="*/ 1799431 h 5444518"/>
              <a:gd name="connsiteX24" fmla="*/ 9296036 w 30445566"/>
              <a:gd name="connsiteY24" fmla="*/ 1729536 h 5444518"/>
              <a:gd name="connsiteX25" fmla="*/ 9691183 w 30445566"/>
              <a:gd name="connsiteY25" fmla="*/ 1662409 h 5444518"/>
              <a:gd name="connsiteX26" fmla="*/ 9995093 w 30445566"/>
              <a:gd name="connsiteY26" fmla="*/ 1668743 h 5444518"/>
              <a:gd name="connsiteX27" fmla="*/ 10433963 w 30445566"/>
              <a:gd name="connsiteY27" fmla="*/ 1422365 h 5444518"/>
              <a:gd name="connsiteX28" fmla="*/ 10892555 w 30445566"/>
              <a:gd name="connsiteY28" fmla="*/ 1692633 h 5444518"/>
              <a:gd name="connsiteX29" fmla="*/ 11209898 w 30445566"/>
              <a:gd name="connsiteY29" fmla="*/ 1722857 h 5444518"/>
              <a:gd name="connsiteX30" fmla="*/ 11438733 w 30445566"/>
              <a:gd name="connsiteY30" fmla="*/ 1899730 h 5444518"/>
              <a:gd name="connsiteX31" fmla="*/ 12014591 w 30445566"/>
              <a:gd name="connsiteY31" fmla="*/ 1481067 h 5444518"/>
              <a:gd name="connsiteX32" fmla="*/ 12455056 w 30445566"/>
              <a:gd name="connsiteY32" fmla="*/ 1560954 h 5444518"/>
              <a:gd name="connsiteX33" fmla="*/ 12841948 w 30445566"/>
              <a:gd name="connsiteY33" fmla="*/ 1647298 h 5444518"/>
              <a:gd name="connsiteX34" fmla="*/ 13275046 w 30445566"/>
              <a:gd name="connsiteY34" fmla="*/ 1376170 h 5444518"/>
              <a:gd name="connsiteX35" fmla="*/ 13873315 w 30445566"/>
              <a:gd name="connsiteY35" fmla="*/ 1329953 h 5444518"/>
              <a:gd name="connsiteX36" fmla="*/ 14190658 w 30445566"/>
              <a:gd name="connsiteY36" fmla="*/ 1148620 h 5444518"/>
              <a:gd name="connsiteX37" fmla="*/ 14462702 w 30445566"/>
              <a:gd name="connsiteY37" fmla="*/ 982394 h 5444518"/>
              <a:gd name="connsiteX38" fmla="*/ 14836679 w 30445566"/>
              <a:gd name="connsiteY38" fmla="*/ 1224170 h 5444518"/>
              <a:gd name="connsiteX39" fmla="*/ 15460033 w 30445566"/>
              <a:gd name="connsiteY39" fmla="*/ 1360177 h 5444518"/>
              <a:gd name="connsiteX40" fmla="*/ 15822742 w 30445566"/>
              <a:gd name="connsiteY40" fmla="*/ 1193955 h 5444518"/>
              <a:gd name="connsiteX41" fmla="*/ 16128719 w 30445566"/>
              <a:gd name="connsiteY41" fmla="*/ 1178839 h 5444518"/>
              <a:gd name="connsiteX42" fmla="*/ 16502755 w 30445566"/>
              <a:gd name="connsiteY42" fmla="*/ 861499 h 5444518"/>
              <a:gd name="connsiteX43" fmla="*/ 17205446 w 30445566"/>
              <a:gd name="connsiteY43" fmla="*/ 740604 h 5444518"/>
              <a:gd name="connsiteX44" fmla="*/ 17454761 w 30445566"/>
              <a:gd name="connsiteY44" fmla="*/ 1012609 h 5444518"/>
              <a:gd name="connsiteX45" fmla="*/ 17749463 w 30445566"/>
              <a:gd name="connsiteY45" fmla="*/ 831275 h 5444518"/>
              <a:gd name="connsiteX46" fmla="*/ 18066781 w 30445566"/>
              <a:gd name="connsiteY46" fmla="*/ 816163 h 5444518"/>
              <a:gd name="connsiteX47" fmla="*/ 18406816 w 30445566"/>
              <a:gd name="connsiteY47" fmla="*/ 589490 h 5444518"/>
              <a:gd name="connsiteX48" fmla="*/ 18565466 w 30445566"/>
              <a:gd name="connsiteY48" fmla="*/ 816159 h 5444518"/>
              <a:gd name="connsiteX49" fmla="*/ 18837499 w 30445566"/>
              <a:gd name="connsiteY49" fmla="*/ 513931 h 5444518"/>
              <a:gd name="connsiteX50" fmla="*/ 19052813 w 30445566"/>
              <a:gd name="connsiteY50" fmla="*/ 483708 h 5444518"/>
              <a:gd name="connsiteX51" fmla="*/ 19188817 w 30445566"/>
              <a:gd name="connsiteY51" fmla="*/ 332589 h 5444518"/>
              <a:gd name="connsiteX52" fmla="*/ 19358822 w 30445566"/>
              <a:gd name="connsiteY52" fmla="*/ 137 h 5444518"/>
              <a:gd name="connsiteX53" fmla="*/ 19562850 w 30445566"/>
              <a:gd name="connsiteY53" fmla="*/ 226810 h 5444518"/>
              <a:gd name="connsiteX54" fmla="*/ 20106870 w 30445566"/>
              <a:gd name="connsiteY54" fmla="*/ 770824 h 5444518"/>
              <a:gd name="connsiteX55" fmla="*/ 20446887 w 30445566"/>
              <a:gd name="connsiteY55" fmla="*/ 1224170 h 5444518"/>
              <a:gd name="connsiteX56" fmla="*/ 20794612 w 30445566"/>
              <a:gd name="connsiteY56" fmla="*/ 960732 h 5444518"/>
              <a:gd name="connsiteX57" fmla="*/ 21149572 w 30445566"/>
              <a:gd name="connsiteY57" fmla="*/ 740613 h 5444518"/>
              <a:gd name="connsiteX58" fmla="*/ 21761588 w 30445566"/>
              <a:gd name="connsiteY58" fmla="*/ 952161 h 5444518"/>
              <a:gd name="connsiteX59" fmla="*/ 21933648 w 30445566"/>
              <a:gd name="connsiteY59" fmla="*/ 1399472 h 5444518"/>
              <a:gd name="connsiteX60" fmla="*/ 22174114 w 30445566"/>
              <a:gd name="connsiteY60" fmla="*/ 1331973 h 5444518"/>
              <a:gd name="connsiteX61" fmla="*/ 22600279 w 30445566"/>
              <a:gd name="connsiteY61" fmla="*/ 1586850 h 5444518"/>
              <a:gd name="connsiteX62" fmla="*/ 22920267 w 30445566"/>
              <a:gd name="connsiteY62" fmla="*/ 1286128 h 5444518"/>
              <a:gd name="connsiteX63" fmla="*/ 23224558 w 30445566"/>
              <a:gd name="connsiteY63" fmla="*/ 1180102 h 5444518"/>
              <a:gd name="connsiteX64" fmla="*/ 23642975 w 30445566"/>
              <a:gd name="connsiteY64" fmla="*/ 952166 h 5444518"/>
              <a:gd name="connsiteX65" fmla="*/ 23996568 w 30445566"/>
              <a:gd name="connsiteY65" fmla="*/ 1264475 h 5444518"/>
              <a:gd name="connsiteX66" fmla="*/ 24403655 w 30445566"/>
              <a:gd name="connsiteY66" fmla="*/ 1024700 h 5444518"/>
              <a:gd name="connsiteX67" fmla="*/ 24781237 w 30445566"/>
              <a:gd name="connsiteY67" fmla="*/ 1281349 h 5444518"/>
              <a:gd name="connsiteX68" fmla="*/ 25425761 w 30445566"/>
              <a:gd name="connsiteY68" fmla="*/ 1717569 h 5444518"/>
              <a:gd name="connsiteX69" fmla="*/ 25882306 w 30445566"/>
              <a:gd name="connsiteY69" fmla="*/ 1500719 h 5444518"/>
              <a:gd name="connsiteX70" fmla="*/ 26113717 w 30445566"/>
              <a:gd name="connsiteY70" fmla="*/ 1517337 h 5444518"/>
              <a:gd name="connsiteX71" fmla="*/ 26337920 w 30445566"/>
              <a:gd name="connsiteY71" fmla="*/ 1078854 h 5444518"/>
              <a:gd name="connsiteX72" fmla="*/ 26658298 w 30445566"/>
              <a:gd name="connsiteY72" fmla="*/ 1440772 h 5444518"/>
              <a:gd name="connsiteX73" fmla="*/ 27201746 w 30445566"/>
              <a:gd name="connsiteY73" fmla="*/ 1889083 h 5444518"/>
              <a:gd name="connsiteX74" fmla="*/ 27619766 w 30445566"/>
              <a:gd name="connsiteY74" fmla="*/ 1926358 h 5444518"/>
              <a:gd name="connsiteX75" fmla="*/ 27957882 w 30445566"/>
              <a:gd name="connsiteY75" fmla="*/ 1736964 h 5444518"/>
              <a:gd name="connsiteX76" fmla="*/ 28261625 w 30445566"/>
              <a:gd name="connsiteY76" fmla="*/ 1821337 h 5444518"/>
              <a:gd name="connsiteX77" fmla="*/ 28380443 w 30445566"/>
              <a:gd name="connsiteY77" fmla="*/ 1496179 h 5444518"/>
              <a:gd name="connsiteX78" fmla="*/ 28901792 w 30445566"/>
              <a:gd name="connsiteY78" fmla="*/ 1314846 h 5444518"/>
              <a:gd name="connsiteX79" fmla="*/ 29274102 w 30445566"/>
              <a:gd name="connsiteY79" fmla="*/ 1686340 h 5444518"/>
              <a:gd name="connsiteX80" fmla="*/ 29695151 w 30445566"/>
              <a:gd name="connsiteY80" fmla="*/ 1465960 h 5444518"/>
              <a:gd name="connsiteX81" fmla="*/ 30400485 w 30445566"/>
              <a:gd name="connsiteY81" fmla="*/ 1399472 h 5444518"/>
              <a:gd name="connsiteX82" fmla="*/ 30443170 w 30445566"/>
              <a:gd name="connsiteY82" fmla="*/ 1798416 h 5444518"/>
              <a:gd name="connsiteX83" fmla="*/ 30428895 w 30445566"/>
              <a:gd name="connsiteY83" fmla="*/ 5438645 h 5444518"/>
              <a:gd name="connsiteX84" fmla="*/ 9491 w 30445566"/>
              <a:gd name="connsiteY84" fmla="*/ 5444520 h 5444518"/>
              <a:gd name="connsiteX85" fmla="*/ 0 w 30445566"/>
              <a:gd name="connsiteY85" fmla="*/ 3510693 h 5444518"/>
              <a:gd name="connsiteX86" fmla="*/ 187368 w 30445566"/>
              <a:gd name="connsiteY86" fmla="*/ 3429615 h 5444518"/>
              <a:gd name="connsiteX87" fmla="*/ 418042 w 30445566"/>
              <a:gd name="connsiteY87" fmla="*/ 3532213 h 5444518"/>
              <a:gd name="connsiteX88" fmla="*/ 694134 w 30445566"/>
              <a:gd name="connsiteY88" fmla="*/ 3426089 h 5444518"/>
              <a:gd name="connsiteX89" fmla="*/ 894158 w 30445566"/>
              <a:gd name="connsiteY89" fmla="*/ 3512107 h 5444518"/>
              <a:gd name="connsiteX90" fmla="*/ 1037033 w 30445566"/>
              <a:gd name="connsiteY90" fmla="*/ 3235882 h 5444518"/>
              <a:gd name="connsiteX91" fmla="*/ 1408507 w 30445566"/>
              <a:gd name="connsiteY91" fmla="*/ 3102532 h 5444518"/>
              <a:gd name="connsiteX92" fmla="*/ 1683367 w 30445566"/>
              <a:gd name="connsiteY92" fmla="*/ 3035856 h 5444518"/>
              <a:gd name="connsiteX93" fmla="*/ 1853814 w 30445566"/>
              <a:gd name="connsiteY93" fmla="*/ 2812770 h 5444518"/>
              <a:gd name="connsiteX94" fmla="*/ 1974130 w 30445566"/>
              <a:gd name="connsiteY94" fmla="*/ 2856886 h 5444518"/>
              <a:gd name="connsiteX95" fmla="*/ 2093806 w 30445566"/>
              <a:gd name="connsiteY95" fmla="*/ 2701479 h 5444518"/>
              <a:gd name="connsiteX96" fmla="*/ 2343099 w 30445566"/>
              <a:gd name="connsiteY96" fmla="*/ 2704486 h 5444518"/>
              <a:gd name="connsiteX97" fmla="*/ 2477813 w 30445566"/>
              <a:gd name="connsiteY97" fmla="*/ 2853378 h 5444518"/>
              <a:gd name="connsiteX98" fmla="*/ 2671962 w 30445566"/>
              <a:gd name="connsiteY98" fmla="*/ 2800739 h 5444518"/>
              <a:gd name="connsiteX99" fmla="*/ 3004835 w 30445566"/>
              <a:gd name="connsiteY99" fmla="*/ 2768655 h 5444518"/>
              <a:gd name="connsiteX100" fmla="*/ 3313506 w 30445566"/>
              <a:gd name="connsiteY100" fmla="*/ 2778682 h 5444518"/>
              <a:gd name="connsiteX101" fmla="*/ 3377814 w 30445566"/>
              <a:gd name="connsiteY101" fmla="*/ 2632297 h 5444518"/>
              <a:gd name="connsiteX102" fmla="*/ 3508160 w 30445566"/>
              <a:gd name="connsiteY102" fmla="*/ 2539470 h 5444518"/>
              <a:gd name="connsiteX0" fmla="*/ 3508160 w 30445566"/>
              <a:gd name="connsiteY0" fmla="*/ 2539470 h 6295344"/>
              <a:gd name="connsiteX1" fmla="*/ 3831572 w 30445566"/>
              <a:gd name="connsiteY1" fmla="*/ 2349360 h 6295344"/>
              <a:gd name="connsiteX2" fmla="*/ 4065980 w 30445566"/>
              <a:gd name="connsiteY2" fmla="*/ 2104266 h 6295344"/>
              <a:gd name="connsiteX3" fmla="*/ 4445313 w 30445566"/>
              <a:gd name="connsiteY3" fmla="*/ 2153874 h 6295344"/>
              <a:gd name="connsiteX4" fmla="*/ 4930357 w 30445566"/>
              <a:gd name="connsiteY4" fmla="*/ 1959890 h 6295344"/>
              <a:gd name="connsiteX5" fmla="*/ 5053327 w 30445566"/>
              <a:gd name="connsiteY5" fmla="*/ 1968592 h 6295344"/>
              <a:gd name="connsiteX6" fmla="*/ 5259625 w 30445566"/>
              <a:gd name="connsiteY6" fmla="*/ 1676570 h 6295344"/>
              <a:gd name="connsiteX7" fmla="*/ 5524501 w 30445566"/>
              <a:gd name="connsiteY7" fmla="*/ 2102406 h 6295344"/>
              <a:gd name="connsiteX8" fmla="*/ 5682442 w 30445566"/>
              <a:gd name="connsiteY8" fmla="*/ 1538341 h 6295344"/>
              <a:gd name="connsiteX9" fmla="*/ 6109441 w 30445566"/>
              <a:gd name="connsiteY9" fmla="*/ 1265136 h 6295344"/>
              <a:gd name="connsiteX10" fmla="*/ 6231640 w 30445566"/>
              <a:gd name="connsiteY10" fmla="*/ 936175 h 6295344"/>
              <a:gd name="connsiteX11" fmla="*/ 6777760 w 30445566"/>
              <a:gd name="connsiteY11" fmla="*/ 1090434 h 6295344"/>
              <a:gd name="connsiteX12" fmla="*/ 6988993 w 30445566"/>
              <a:gd name="connsiteY12" fmla="*/ 871128 h 6295344"/>
              <a:gd name="connsiteX13" fmla="*/ 7178796 w 30445566"/>
              <a:gd name="connsiteY13" fmla="*/ 796322 h 6295344"/>
              <a:gd name="connsiteX14" fmla="*/ 7483944 w 30445566"/>
              <a:gd name="connsiteY14" fmla="*/ 280355 h 6295344"/>
              <a:gd name="connsiteX15" fmla="*/ 7778550 w 30445566"/>
              <a:gd name="connsiteY15" fmla="*/ 393124 h 6295344"/>
              <a:gd name="connsiteX16" fmla="*/ 7898593 w 30445566"/>
              <a:gd name="connsiteY16" fmla="*/ 603800 h 6295344"/>
              <a:gd name="connsiteX17" fmla="*/ 8129102 w 30445566"/>
              <a:gd name="connsiteY17" fmla="*/ 874291 h 6295344"/>
              <a:gd name="connsiteX18" fmla="*/ 8250698 w 30445566"/>
              <a:gd name="connsiteY18" fmla="*/ 1300484 h 6295344"/>
              <a:gd name="connsiteX19" fmla="*/ 8411204 w 30445566"/>
              <a:gd name="connsiteY19" fmla="*/ 1472135 h 6295344"/>
              <a:gd name="connsiteX20" fmla="*/ 8592585 w 30445566"/>
              <a:gd name="connsiteY20" fmla="*/ 1730324 h 6295344"/>
              <a:gd name="connsiteX21" fmla="*/ 8704249 w 30445566"/>
              <a:gd name="connsiteY21" fmla="*/ 1764370 h 6295344"/>
              <a:gd name="connsiteX22" fmla="*/ 8788151 w 30445566"/>
              <a:gd name="connsiteY22" fmla="*/ 1895288 h 6295344"/>
              <a:gd name="connsiteX23" fmla="*/ 8957575 w 30445566"/>
              <a:gd name="connsiteY23" fmla="*/ 1799431 h 6295344"/>
              <a:gd name="connsiteX24" fmla="*/ 9296036 w 30445566"/>
              <a:gd name="connsiteY24" fmla="*/ 1729536 h 6295344"/>
              <a:gd name="connsiteX25" fmla="*/ 9691183 w 30445566"/>
              <a:gd name="connsiteY25" fmla="*/ 1662409 h 6295344"/>
              <a:gd name="connsiteX26" fmla="*/ 9995093 w 30445566"/>
              <a:gd name="connsiteY26" fmla="*/ 1668743 h 6295344"/>
              <a:gd name="connsiteX27" fmla="*/ 10433963 w 30445566"/>
              <a:gd name="connsiteY27" fmla="*/ 1422365 h 6295344"/>
              <a:gd name="connsiteX28" fmla="*/ 10892555 w 30445566"/>
              <a:gd name="connsiteY28" fmla="*/ 1692633 h 6295344"/>
              <a:gd name="connsiteX29" fmla="*/ 11209898 w 30445566"/>
              <a:gd name="connsiteY29" fmla="*/ 1722857 h 6295344"/>
              <a:gd name="connsiteX30" fmla="*/ 11438733 w 30445566"/>
              <a:gd name="connsiteY30" fmla="*/ 1899730 h 6295344"/>
              <a:gd name="connsiteX31" fmla="*/ 12014591 w 30445566"/>
              <a:gd name="connsiteY31" fmla="*/ 1481067 h 6295344"/>
              <a:gd name="connsiteX32" fmla="*/ 12455056 w 30445566"/>
              <a:gd name="connsiteY32" fmla="*/ 1560954 h 6295344"/>
              <a:gd name="connsiteX33" fmla="*/ 12841948 w 30445566"/>
              <a:gd name="connsiteY33" fmla="*/ 1647298 h 6295344"/>
              <a:gd name="connsiteX34" fmla="*/ 13275046 w 30445566"/>
              <a:gd name="connsiteY34" fmla="*/ 1376170 h 6295344"/>
              <a:gd name="connsiteX35" fmla="*/ 13873315 w 30445566"/>
              <a:gd name="connsiteY35" fmla="*/ 1329953 h 6295344"/>
              <a:gd name="connsiteX36" fmla="*/ 14190658 w 30445566"/>
              <a:gd name="connsiteY36" fmla="*/ 1148620 h 6295344"/>
              <a:gd name="connsiteX37" fmla="*/ 14462702 w 30445566"/>
              <a:gd name="connsiteY37" fmla="*/ 982394 h 6295344"/>
              <a:gd name="connsiteX38" fmla="*/ 14836679 w 30445566"/>
              <a:gd name="connsiteY38" fmla="*/ 1224170 h 6295344"/>
              <a:gd name="connsiteX39" fmla="*/ 15460033 w 30445566"/>
              <a:gd name="connsiteY39" fmla="*/ 1360177 h 6295344"/>
              <a:gd name="connsiteX40" fmla="*/ 15822742 w 30445566"/>
              <a:gd name="connsiteY40" fmla="*/ 1193955 h 6295344"/>
              <a:gd name="connsiteX41" fmla="*/ 16128719 w 30445566"/>
              <a:gd name="connsiteY41" fmla="*/ 1178839 h 6295344"/>
              <a:gd name="connsiteX42" fmla="*/ 16502755 w 30445566"/>
              <a:gd name="connsiteY42" fmla="*/ 861499 h 6295344"/>
              <a:gd name="connsiteX43" fmla="*/ 17205446 w 30445566"/>
              <a:gd name="connsiteY43" fmla="*/ 740604 h 6295344"/>
              <a:gd name="connsiteX44" fmla="*/ 17454761 w 30445566"/>
              <a:gd name="connsiteY44" fmla="*/ 1012609 h 6295344"/>
              <a:gd name="connsiteX45" fmla="*/ 17749463 w 30445566"/>
              <a:gd name="connsiteY45" fmla="*/ 831275 h 6295344"/>
              <a:gd name="connsiteX46" fmla="*/ 18066781 w 30445566"/>
              <a:gd name="connsiteY46" fmla="*/ 816163 h 6295344"/>
              <a:gd name="connsiteX47" fmla="*/ 18406816 w 30445566"/>
              <a:gd name="connsiteY47" fmla="*/ 589490 h 6295344"/>
              <a:gd name="connsiteX48" fmla="*/ 18565466 w 30445566"/>
              <a:gd name="connsiteY48" fmla="*/ 816159 h 6295344"/>
              <a:gd name="connsiteX49" fmla="*/ 18837499 w 30445566"/>
              <a:gd name="connsiteY49" fmla="*/ 513931 h 6295344"/>
              <a:gd name="connsiteX50" fmla="*/ 19052813 w 30445566"/>
              <a:gd name="connsiteY50" fmla="*/ 483708 h 6295344"/>
              <a:gd name="connsiteX51" fmla="*/ 19188817 w 30445566"/>
              <a:gd name="connsiteY51" fmla="*/ 332589 h 6295344"/>
              <a:gd name="connsiteX52" fmla="*/ 19358822 w 30445566"/>
              <a:gd name="connsiteY52" fmla="*/ 137 h 6295344"/>
              <a:gd name="connsiteX53" fmla="*/ 19562850 w 30445566"/>
              <a:gd name="connsiteY53" fmla="*/ 226810 h 6295344"/>
              <a:gd name="connsiteX54" fmla="*/ 20106870 w 30445566"/>
              <a:gd name="connsiteY54" fmla="*/ 770824 h 6295344"/>
              <a:gd name="connsiteX55" fmla="*/ 20446887 w 30445566"/>
              <a:gd name="connsiteY55" fmla="*/ 1224170 h 6295344"/>
              <a:gd name="connsiteX56" fmla="*/ 20794612 w 30445566"/>
              <a:gd name="connsiteY56" fmla="*/ 960732 h 6295344"/>
              <a:gd name="connsiteX57" fmla="*/ 21149572 w 30445566"/>
              <a:gd name="connsiteY57" fmla="*/ 740613 h 6295344"/>
              <a:gd name="connsiteX58" fmla="*/ 21761588 w 30445566"/>
              <a:gd name="connsiteY58" fmla="*/ 952161 h 6295344"/>
              <a:gd name="connsiteX59" fmla="*/ 21933648 w 30445566"/>
              <a:gd name="connsiteY59" fmla="*/ 1399472 h 6295344"/>
              <a:gd name="connsiteX60" fmla="*/ 22174114 w 30445566"/>
              <a:gd name="connsiteY60" fmla="*/ 1331973 h 6295344"/>
              <a:gd name="connsiteX61" fmla="*/ 22600279 w 30445566"/>
              <a:gd name="connsiteY61" fmla="*/ 1586850 h 6295344"/>
              <a:gd name="connsiteX62" fmla="*/ 22920267 w 30445566"/>
              <a:gd name="connsiteY62" fmla="*/ 1286128 h 6295344"/>
              <a:gd name="connsiteX63" fmla="*/ 23224558 w 30445566"/>
              <a:gd name="connsiteY63" fmla="*/ 1180102 h 6295344"/>
              <a:gd name="connsiteX64" fmla="*/ 23642975 w 30445566"/>
              <a:gd name="connsiteY64" fmla="*/ 952166 h 6295344"/>
              <a:gd name="connsiteX65" fmla="*/ 23996568 w 30445566"/>
              <a:gd name="connsiteY65" fmla="*/ 1264475 h 6295344"/>
              <a:gd name="connsiteX66" fmla="*/ 24403655 w 30445566"/>
              <a:gd name="connsiteY66" fmla="*/ 1024700 h 6295344"/>
              <a:gd name="connsiteX67" fmla="*/ 24781237 w 30445566"/>
              <a:gd name="connsiteY67" fmla="*/ 1281349 h 6295344"/>
              <a:gd name="connsiteX68" fmla="*/ 25425761 w 30445566"/>
              <a:gd name="connsiteY68" fmla="*/ 1717569 h 6295344"/>
              <a:gd name="connsiteX69" fmla="*/ 25882306 w 30445566"/>
              <a:gd name="connsiteY69" fmla="*/ 1500719 h 6295344"/>
              <a:gd name="connsiteX70" fmla="*/ 26113717 w 30445566"/>
              <a:gd name="connsiteY70" fmla="*/ 1517337 h 6295344"/>
              <a:gd name="connsiteX71" fmla="*/ 26337920 w 30445566"/>
              <a:gd name="connsiteY71" fmla="*/ 1078854 h 6295344"/>
              <a:gd name="connsiteX72" fmla="*/ 26658298 w 30445566"/>
              <a:gd name="connsiteY72" fmla="*/ 1440772 h 6295344"/>
              <a:gd name="connsiteX73" fmla="*/ 27201746 w 30445566"/>
              <a:gd name="connsiteY73" fmla="*/ 1889083 h 6295344"/>
              <a:gd name="connsiteX74" fmla="*/ 27619766 w 30445566"/>
              <a:gd name="connsiteY74" fmla="*/ 1926358 h 6295344"/>
              <a:gd name="connsiteX75" fmla="*/ 27957882 w 30445566"/>
              <a:gd name="connsiteY75" fmla="*/ 1736964 h 6295344"/>
              <a:gd name="connsiteX76" fmla="*/ 28261625 w 30445566"/>
              <a:gd name="connsiteY76" fmla="*/ 1821337 h 6295344"/>
              <a:gd name="connsiteX77" fmla="*/ 28380443 w 30445566"/>
              <a:gd name="connsiteY77" fmla="*/ 1496179 h 6295344"/>
              <a:gd name="connsiteX78" fmla="*/ 28901792 w 30445566"/>
              <a:gd name="connsiteY78" fmla="*/ 1314846 h 6295344"/>
              <a:gd name="connsiteX79" fmla="*/ 29274102 w 30445566"/>
              <a:gd name="connsiteY79" fmla="*/ 1686340 h 6295344"/>
              <a:gd name="connsiteX80" fmla="*/ 29695151 w 30445566"/>
              <a:gd name="connsiteY80" fmla="*/ 1465960 h 6295344"/>
              <a:gd name="connsiteX81" fmla="*/ 30400485 w 30445566"/>
              <a:gd name="connsiteY81" fmla="*/ 1399472 h 6295344"/>
              <a:gd name="connsiteX82" fmla="*/ 30443170 w 30445566"/>
              <a:gd name="connsiteY82" fmla="*/ 1798416 h 6295344"/>
              <a:gd name="connsiteX83" fmla="*/ 30428895 w 30445566"/>
              <a:gd name="connsiteY83" fmla="*/ 5438645 h 6295344"/>
              <a:gd name="connsiteX84" fmla="*/ 35015 w 30445566"/>
              <a:gd name="connsiteY84" fmla="*/ 6295344 h 6295344"/>
              <a:gd name="connsiteX85" fmla="*/ 0 w 30445566"/>
              <a:gd name="connsiteY85" fmla="*/ 3510693 h 6295344"/>
              <a:gd name="connsiteX86" fmla="*/ 187368 w 30445566"/>
              <a:gd name="connsiteY86" fmla="*/ 3429615 h 6295344"/>
              <a:gd name="connsiteX87" fmla="*/ 418042 w 30445566"/>
              <a:gd name="connsiteY87" fmla="*/ 3532213 h 6295344"/>
              <a:gd name="connsiteX88" fmla="*/ 694134 w 30445566"/>
              <a:gd name="connsiteY88" fmla="*/ 3426089 h 6295344"/>
              <a:gd name="connsiteX89" fmla="*/ 894158 w 30445566"/>
              <a:gd name="connsiteY89" fmla="*/ 3512107 h 6295344"/>
              <a:gd name="connsiteX90" fmla="*/ 1037033 w 30445566"/>
              <a:gd name="connsiteY90" fmla="*/ 3235882 h 6295344"/>
              <a:gd name="connsiteX91" fmla="*/ 1408507 w 30445566"/>
              <a:gd name="connsiteY91" fmla="*/ 3102532 h 6295344"/>
              <a:gd name="connsiteX92" fmla="*/ 1683367 w 30445566"/>
              <a:gd name="connsiteY92" fmla="*/ 3035856 h 6295344"/>
              <a:gd name="connsiteX93" fmla="*/ 1853814 w 30445566"/>
              <a:gd name="connsiteY93" fmla="*/ 2812770 h 6295344"/>
              <a:gd name="connsiteX94" fmla="*/ 1974130 w 30445566"/>
              <a:gd name="connsiteY94" fmla="*/ 2856886 h 6295344"/>
              <a:gd name="connsiteX95" fmla="*/ 2093806 w 30445566"/>
              <a:gd name="connsiteY95" fmla="*/ 2701479 h 6295344"/>
              <a:gd name="connsiteX96" fmla="*/ 2343099 w 30445566"/>
              <a:gd name="connsiteY96" fmla="*/ 2704486 h 6295344"/>
              <a:gd name="connsiteX97" fmla="*/ 2477813 w 30445566"/>
              <a:gd name="connsiteY97" fmla="*/ 2853378 h 6295344"/>
              <a:gd name="connsiteX98" fmla="*/ 2671962 w 30445566"/>
              <a:gd name="connsiteY98" fmla="*/ 2800739 h 6295344"/>
              <a:gd name="connsiteX99" fmla="*/ 3004835 w 30445566"/>
              <a:gd name="connsiteY99" fmla="*/ 2768655 h 6295344"/>
              <a:gd name="connsiteX100" fmla="*/ 3313506 w 30445566"/>
              <a:gd name="connsiteY100" fmla="*/ 2778682 h 6295344"/>
              <a:gd name="connsiteX101" fmla="*/ 3377814 w 30445566"/>
              <a:gd name="connsiteY101" fmla="*/ 2632297 h 6295344"/>
              <a:gd name="connsiteX102" fmla="*/ 3508160 w 30445566"/>
              <a:gd name="connsiteY102" fmla="*/ 2539470 h 6295344"/>
              <a:gd name="connsiteX0" fmla="*/ 3508160 w 30444460"/>
              <a:gd name="connsiteY0" fmla="*/ 2539470 h 6295344"/>
              <a:gd name="connsiteX1" fmla="*/ 3831572 w 30444460"/>
              <a:gd name="connsiteY1" fmla="*/ 2349360 h 6295344"/>
              <a:gd name="connsiteX2" fmla="*/ 4065980 w 30444460"/>
              <a:gd name="connsiteY2" fmla="*/ 2104266 h 6295344"/>
              <a:gd name="connsiteX3" fmla="*/ 4445313 w 30444460"/>
              <a:gd name="connsiteY3" fmla="*/ 2153874 h 6295344"/>
              <a:gd name="connsiteX4" fmla="*/ 4930357 w 30444460"/>
              <a:gd name="connsiteY4" fmla="*/ 1959890 h 6295344"/>
              <a:gd name="connsiteX5" fmla="*/ 5053327 w 30444460"/>
              <a:gd name="connsiteY5" fmla="*/ 1968592 h 6295344"/>
              <a:gd name="connsiteX6" fmla="*/ 5259625 w 30444460"/>
              <a:gd name="connsiteY6" fmla="*/ 1676570 h 6295344"/>
              <a:gd name="connsiteX7" fmla="*/ 5524501 w 30444460"/>
              <a:gd name="connsiteY7" fmla="*/ 2102406 h 6295344"/>
              <a:gd name="connsiteX8" fmla="*/ 5682442 w 30444460"/>
              <a:gd name="connsiteY8" fmla="*/ 1538341 h 6295344"/>
              <a:gd name="connsiteX9" fmla="*/ 6109441 w 30444460"/>
              <a:gd name="connsiteY9" fmla="*/ 1265136 h 6295344"/>
              <a:gd name="connsiteX10" fmla="*/ 6231640 w 30444460"/>
              <a:gd name="connsiteY10" fmla="*/ 936175 h 6295344"/>
              <a:gd name="connsiteX11" fmla="*/ 6777760 w 30444460"/>
              <a:gd name="connsiteY11" fmla="*/ 1090434 h 6295344"/>
              <a:gd name="connsiteX12" fmla="*/ 6988993 w 30444460"/>
              <a:gd name="connsiteY12" fmla="*/ 871128 h 6295344"/>
              <a:gd name="connsiteX13" fmla="*/ 7178796 w 30444460"/>
              <a:gd name="connsiteY13" fmla="*/ 796322 h 6295344"/>
              <a:gd name="connsiteX14" fmla="*/ 7483944 w 30444460"/>
              <a:gd name="connsiteY14" fmla="*/ 280355 h 6295344"/>
              <a:gd name="connsiteX15" fmla="*/ 7778550 w 30444460"/>
              <a:gd name="connsiteY15" fmla="*/ 393124 h 6295344"/>
              <a:gd name="connsiteX16" fmla="*/ 7898593 w 30444460"/>
              <a:gd name="connsiteY16" fmla="*/ 603800 h 6295344"/>
              <a:gd name="connsiteX17" fmla="*/ 8129102 w 30444460"/>
              <a:gd name="connsiteY17" fmla="*/ 874291 h 6295344"/>
              <a:gd name="connsiteX18" fmla="*/ 8250698 w 30444460"/>
              <a:gd name="connsiteY18" fmla="*/ 1300484 h 6295344"/>
              <a:gd name="connsiteX19" fmla="*/ 8411204 w 30444460"/>
              <a:gd name="connsiteY19" fmla="*/ 1472135 h 6295344"/>
              <a:gd name="connsiteX20" fmla="*/ 8592585 w 30444460"/>
              <a:gd name="connsiteY20" fmla="*/ 1730324 h 6295344"/>
              <a:gd name="connsiteX21" fmla="*/ 8704249 w 30444460"/>
              <a:gd name="connsiteY21" fmla="*/ 1764370 h 6295344"/>
              <a:gd name="connsiteX22" fmla="*/ 8788151 w 30444460"/>
              <a:gd name="connsiteY22" fmla="*/ 1895288 h 6295344"/>
              <a:gd name="connsiteX23" fmla="*/ 8957575 w 30444460"/>
              <a:gd name="connsiteY23" fmla="*/ 1799431 h 6295344"/>
              <a:gd name="connsiteX24" fmla="*/ 9296036 w 30444460"/>
              <a:gd name="connsiteY24" fmla="*/ 1729536 h 6295344"/>
              <a:gd name="connsiteX25" fmla="*/ 9691183 w 30444460"/>
              <a:gd name="connsiteY25" fmla="*/ 1662409 h 6295344"/>
              <a:gd name="connsiteX26" fmla="*/ 9995093 w 30444460"/>
              <a:gd name="connsiteY26" fmla="*/ 1668743 h 6295344"/>
              <a:gd name="connsiteX27" fmla="*/ 10433963 w 30444460"/>
              <a:gd name="connsiteY27" fmla="*/ 1422365 h 6295344"/>
              <a:gd name="connsiteX28" fmla="*/ 10892555 w 30444460"/>
              <a:gd name="connsiteY28" fmla="*/ 1692633 h 6295344"/>
              <a:gd name="connsiteX29" fmla="*/ 11209898 w 30444460"/>
              <a:gd name="connsiteY29" fmla="*/ 1722857 h 6295344"/>
              <a:gd name="connsiteX30" fmla="*/ 11438733 w 30444460"/>
              <a:gd name="connsiteY30" fmla="*/ 1899730 h 6295344"/>
              <a:gd name="connsiteX31" fmla="*/ 12014591 w 30444460"/>
              <a:gd name="connsiteY31" fmla="*/ 1481067 h 6295344"/>
              <a:gd name="connsiteX32" fmla="*/ 12455056 w 30444460"/>
              <a:gd name="connsiteY32" fmla="*/ 1560954 h 6295344"/>
              <a:gd name="connsiteX33" fmla="*/ 12841948 w 30444460"/>
              <a:gd name="connsiteY33" fmla="*/ 1647298 h 6295344"/>
              <a:gd name="connsiteX34" fmla="*/ 13275046 w 30444460"/>
              <a:gd name="connsiteY34" fmla="*/ 1376170 h 6295344"/>
              <a:gd name="connsiteX35" fmla="*/ 13873315 w 30444460"/>
              <a:gd name="connsiteY35" fmla="*/ 1329953 h 6295344"/>
              <a:gd name="connsiteX36" fmla="*/ 14190658 w 30444460"/>
              <a:gd name="connsiteY36" fmla="*/ 1148620 h 6295344"/>
              <a:gd name="connsiteX37" fmla="*/ 14462702 w 30444460"/>
              <a:gd name="connsiteY37" fmla="*/ 982394 h 6295344"/>
              <a:gd name="connsiteX38" fmla="*/ 14836679 w 30444460"/>
              <a:gd name="connsiteY38" fmla="*/ 1224170 h 6295344"/>
              <a:gd name="connsiteX39" fmla="*/ 15460033 w 30444460"/>
              <a:gd name="connsiteY39" fmla="*/ 1360177 h 6295344"/>
              <a:gd name="connsiteX40" fmla="*/ 15822742 w 30444460"/>
              <a:gd name="connsiteY40" fmla="*/ 1193955 h 6295344"/>
              <a:gd name="connsiteX41" fmla="*/ 16128719 w 30444460"/>
              <a:gd name="connsiteY41" fmla="*/ 1178839 h 6295344"/>
              <a:gd name="connsiteX42" fmla="*/ 16502755 w 30444460"/>
              <a:gd name="connsiteY42" fmla="*/ 861499 h 6295344"/>
              <a:gd name="connsiteX43" fmla="*/ 17205446 w 30444460"/>
              <a:gd name="connsiteY43" fmla="*/ 740604 h 6295344"/>
              <a:gd name="connsiteX44" fmla="*/ 17454761 w 30444460"/>
              <a:gd name="connsiteY44" fmla="*/ 1012609 h 6295344"/>
              <a:gd name="connsiteX45" fmla="*/ 17749463 w 30444460"/>
              <a:gd name="connsiteY45" fmla="*/ 831275 h 6295344"/>
              <a:gd name="connsiteX46" fmla="*/ 18066781 w 30444460"/>
              <a:gd name="connsiteY46" fmla="*/ 816163 h 6295344"/>
              <a:gd name="connsiteX47" fmla="*/ 18406816 w 30444460"/>
              <a:gd name="connsiteY47" fmla="*/ 589490 h 6295344"/>
              <a:gd name="connsiteX48" fmla="*/ 18565466 w 30444460"/>
              <a:gd name="connsiteY48" fmla="*/ 816159 h 6295344"/>
              <a:gd name="connsiteX49" fmla="*/ 18837499 w 30444460"/>
              <a:gd name="connsiteY49" fmla="*/ 513931 h 6295344"/>
              <a:gd name="connsiteX50" fmla="*/ 19052813 w 30444460"/>
              <a:gd name="connsiteY50" fmla="*/ 483708 h 6295344"/>
              <a:gd name="connsiteX51" fmla="*/ 19188817 w 30444460"/>
              <a:gd name="connsiteY51" fmla="*/ 332589 h 6295344"/>
              <a:gd name="connsiteX52" fmla="*/ 19358822 w 30444460"/>
              <a:gd name="connsiteY52" fmla="*/ 137 h 6295344"/>
              <a:gd name="connsiteX53" fmla="*/ 19562850 w 30444460"/>
              <a:gd name="connsiteY53" fmla="*/ 226810 h 6295344"/>
              <a:gd name="connsiteX54" fmla="*/ 20106870 w 30444460"/>
              <a:gd name="connsiteY54" fmla="*/ 770824 h 6295344"/>
              <a:gd name="connsiteX55" fmla="*/ 20446887 w 30444460"/>
              <a:gd name="connsiteY55" fmla="*/ 1224170 h 6295344"/>
              <a:gd name="connsiteX56" fmla="*/ 20794612 w 30444460"/>
              <a:gd name="connsiteY56" fmla="*/ 960732 h 6295344"/>
              <a:gd name="connsiteX57" fmla="*/ 21149572 w 30444460"/>
              <a:gd name="connsiteY57" fmla="*/ 740613 h 6295344"/>
              <a:gd name="connsiteX58" fmla="*/ 21761588 w 30444460"/>
              <a:gd name="connsiteY58" fmla="*/ 952161 h 6295344"/>
              <a:gd name="connsiteX59" fmla="*/ 21933648 w 30444460"/>
              <a:gd name="connsiteY59" fmla="*/ 1399472 h 6295344"/>
              <a:gd name="connsiteX60" fmla="*/ 22174114 w 30444460"/>
              <a:gd name="connsiteY60" fmla="*/ 1331973 h 6295344"/>
              <a:gd name="connsiteX61" fmla="*/ 22600279 w 30444460"/>
              <a:gd name="connsiteY61" fmla="*/ 1586850 h 6295344"/>
              <a:gd name="connsiteX62" fmla="*/ 22920267 w 30444460"/>
              <a:gd name="connsiteY62" fmla="*/ 1286128 h 6295344"/>
              <a:gd name="connsiteX63" fmla="*/ 23224558 w 30444460"/>
              <a:gd name="connsiteY63" fmla="*/ 1180102 h 6295344"/>
              <a:gd name="connsiteX64" fmla="*/ 23642975 w 30444460"/>
              <a:gd name="connsiteY64" fmla="*/ 952166 h 6295344"/>
              <a:gd name="connsiteX65" fmla="*/ 23996568 w 30444460"/>
              <a:gd name="connsiteY65" fmla="*/ 1264475 h 6295344"/>
              <a:gd name="connsiteX66" fmla="*/ 24403655 w 30444460"/>
              <a:gd name="connsiteY66" fmla="*/ 1024700 h 6295344"/>
              <a:gd name="connsiteX67" fmla="*/ 24781237 w 30444460"/>
              <a:gd name="connsiteY67" fmla="*/ 1281349 h 6295344"/>
              <a:gd name="connsiteX68" fmla="*/ 25425761 w 30444460"/>
              <a:gd name="connsiteY68" fmla="*/ 1717569 h 6295344"/>
              <a:gd name="connsiteX69" fmla="*/ 25882306 w 30444460"/>
              <a:gd name="connsiteY69" fmla="*/ 1500719 h 6295344"/>
              <a:gd name="connsiteX70" fmla="*/ 26113717 w 30444460"/>
              <a:gd name="connsiteY70" fmla="*/ 1517337 h 6295344"/>
              <a:gd name="connsiteX71" fmla="*/ 26337920 w 30444460"/>
              <a:gd name="connsiteY71" fmla="*/ 1078854 h 6295344"/>
              <a:gd name="connsiteX72" fmla="*/ 26658298 w 30444460"/>
              <a:gd name="connsiteY72" fmla="*/ 1440772 h 6295344"/>
              <a:gd name="connsiteX73" fmla="*/ 27201746 w 30444460"/>
              <a:gd name="connsiteY73" fmla="*/ 1889083 h 6295344"/>
              <a:gd name="connsiteX74" fmla="*/ 27619766 w 30444460"/>
              <a:gd name="connsiteY74" fmla="*/ 1926358 h 6295344"/>
              <a:gd name="connsiteX75" fmla="*/ 27957882 w 30444460"/>
              <a:gd name="connsiteY75" fmla="*/ 1736964 h 6295344"/>
              <a:gd name="connsiteX76" fmla="*/ 28261625 w 30444460"/>
              <a:gd name="connsiteY76" fmla="*/ 1821337 h 6295344"/>
              <a:gd name="connsiteX77" fmla="*/ 28380443 w 30444460"/>
              <a:gd name="connsiteY77" fmla="*/ 1496179 h 6295344"/>
              <a:gd name="connsiteX78" fmla="*/ 28901792 w 30444460"/>
              <a:gd name="connsiteY78" fmla="*/ 1314846 h 6295344"/>
              <a:gd name="connsiteX79" fmla="*/ 29274102 w 30444460"/>
              <a:gd name="connsiteY79" fmla="*/ 1686340 h 6295344"/>
              <a:gd name="connsiteX80" fmla="*/ 29695151 w 30444460"/>
              <a:gd name="connsiteY80" fmla="*/ 1465960 h 6295344"/>
              <a:gd name="connsiteX81" fmla="*/ 30400485 w 30444460"/>
              <a:gd name="connsiteY81" fmla="*/ 1399472 h 6295344"/>
              <a:gd name="connsiteX82" fmla="*/ 30443170 w 30444460"/>
              <a:gd name="connsiteY82" fmla="*/ 1798416 h 6295344"/>
              <a:gd name="connsiteX83" fmla="*/ 30428897 w 30444460"/>
              <a:gd name="connsiteY83" fmla="*/ 6289467 h 6295344"/>
              <a:gd name="connsiteX84" fmla="*/ 35015 w 30444460"/>
              <a:gd name="connsiteY84" fmla="*/ 6295344 h 6295344"/>
              <a:gd name="connsiteX85" fmla="*/ 0 w 30444460"/>
              <a:gd name="connsiteY85" fmla="*/ 3510693 h 6295344"/>
              <a:gd name="connsiteX86" fmla="*/ 187368 w 30444460"/>
              <a:gd name="connsiteY86" fmla="*/ 3429615 h 6295344"/>
              <a:gd name="connsiteX87" fmla="*/ 418042 w 30444460"/>
              <a:gd name="connsiteY87" fmla="*/ 3532213 h 6295344"/>
              <a:gd name="connsiteX88" fmla="*/ 694134 w 30444460"/>
              <a:gd name="connsiteY88" fmla="*/ 3426089 h 6295344"/>
              <a:gd name="connsiteX89" fmla="*/ 894158 w 30444460"/>
              <a:gd name="connsiteY89" fmla="*/ 3512107 h 6295344"/>
              <a:gd name="connsiteX90" fmla="*/ 1037033 w 30444460"/>
              <a:gd name="connsiteY90" fmla="*/ 3235882 h 6295344"/>
              <a:gd name="connsiteX91" fmla="*/ 1408507 w 30444460"/>
              <a:gd name="connsiteY91" fmla="*/ 3102532 h 6295344"/>
              <a:gd name="connsiteX92" fmla="*/ 1683367 w 30444460"/>
              <a:gd name="connsiteY92" fmla="*/ 3035856 h 6295344"/>
              <a:gd name="connsiteX93" fmla="*/ 1853814 w 30444460"/>
              <a:gd name="connsiteY93" fmla="*/ 2812770 h 6295344"/>
              <a:gd name="connsiteX94" fmla="*/ 1974130 w 30444460"/>
              <a:gd name="connsiteY94" fmla="*/ 2856886 h 6295344"/>
              <a:gd name="connsiteX95" fmla="*/ 2093806 w 30444460"/>
              <a:gd name="connsiteY95" fmla="*/ 2701479 h 6295344"/>
              <a:gd name="connsiteX96" fmla="*/ 2343099 w 30444460"/>
              <a:gd name="connsiteY96" fmla="*/ 2704486 h 6295344"/>
              <a:gd name="connsiteX97" fmla="*/ 2477813 w 30444460"/>
              <a:gd name="connsiteY97" fmla="*/ 2853378 h 6295344"/>
              <a:gd name="connsiteX98" fmla="*/ 2671962 w 30444460"/>
              <a:gd name="connsiteY98" fmla="*/ 2800739 h 6295344"/>
              <a:gd name="connsiteX99" fmla="*/ 3004835 w 30444460"/>
              <a:gd name="connsiteY99" fmla="*/ 2768655 h 6295344"/>
              <a:gd name="connsiteX100" fmla="*/ 3313506 w 30444460"/>
              <a:gd name="connsiteY100" fmla="*/ 2778682 h 6295344"/>
              <a:gd name="connsiteX101" fmla="*/ 3377814 w 30444460"/>
              <a:gd name="connsiteY101" fmla="*/ 2632297 h 6295344"/>
              <a:gd name="connsiteX102" fmla="*/ 3508160 w 30444460"/>
              <a:gd name="connsiteY102" fmla="*/ 2539470 h 6295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0444460" h="6295344">
                <a:moveTo>
                  <a:pt x="3508160" y="2539470"/>
                </a:moveTo>
                <a:cubicBezTo>
                  <a:pt x="3583786" y="2492314"/>
                  <a:pt x="3738602" y="2421894"/>
                  <a:pt x="3831572" y="2349360"/>
                </a:cubicBezTo>
                <a:cubicBezTo>
                  <a:pt x="3924542" y="2276826"/>
                  <a:pt x="3963690" y="2136847"/>
                  <a:pt x="4065980" y="2104266"/>
                </a:cubicBezTo>
                <a:cubicBezTo>
                  <a:pt x="4168270" y="2071685"/>
                  <a:pt x="4301250" y="2177937"/>
                  <a:pt x="4445313" y="2153874"/>
                </a:cubicBezTo>
                <a:cubicBezTo>
                  <a:pt x="4589376" y="2129811"/>
                  <a:pt x="4829021" y="1990770"/>
                  <a:pt x="4930357" y="1959890"/>
                </a:cubicBezTo>
                <a:cubicBezTo>
                  <a:pt x="5031693" y="1929010"/>
                  <a:pt x="4998449" y="2015812"/>
                  <a:pt x="5053327" y="1968592"/>
                </a:cubicBezTo>
                <a:cubicBezTo>
                  <a:pt x="5108205" y="1921372"/>
                  <a:pt x="5162046" y="1722530"/>
                  <a:pt x="5259625" y="1676570"/>
                </a:cubicBezTo>
                <a:cubicBezTo>
                  <a:pt x="5357204" y="1630610"/>
                  <a:pt x="5473082" y="2158782"/>
                  <a:pt x="5524501" y="2102406"/>
                </a:cubicBezTo>
                <a:cubicBezTo>
                  <a:pt x="5575921" y="2046030"/>
                  <a:pt x="5581777" y="1628673"/>
                  <a:pt x="5682442" y="1538341"/>
                </a:cubicBezTo>
                <a:cubicBezTo>
                  <a:pt x="5994526" y="1461664"/>
                  <a:pt x="5953943" y="1299209"/>
                  <a:pt x="6109441" y="1265136"/>
                </a:cubicBezTo>
                <a:cubicBezTo>
                  <a:pt x="6251779" y="1105444"/>
                  <a:pt x="6126942" y="935556"/>
                  <a:pt x="6231640" y="936175"/>
                </a:cubicBezTo>
                <a:cubicBezTo>
                  <a:pt x="6343026" y="907058"/>
                  <a:pt x="6651535" y="1101275"/>
                  <a:pt x="6777760" y="1090434"/>
                </a:cubicBezTo>
                <a:cubicBezTo>
                  <a:pt x="6885555" y="1065654"/>
                  <a:pt x="6901516" y="916972"/>
                  <a:pt x="6988993" y="871128"/>
                </a:cubicBezTo>
                <a:cubicBezTo>
                  <a:pt x="7087001" y="882899"/>
                  <a:pt x="7084203" y="777452"/>
                  <a:pt x="7178796" y="796322"/>
                </a:cubicBezTo>
                <a:cubicBezTo>
                  <a:pt x="7240128" y="764727"/>
                  <a:pt x="7433337" y="305471"/>
                  <a:pt x="7483944" y="280355"/>
                </a:cubicBezTo>
                <a:cubicBezTo>
                  <a:pt x="7534551" y="255239"/>
                  <a:pt x="7727750" y="391266"/>
                  <a:pt x="7778550" y="393124"/>
                </a:cubicBezTo>
                <a:cubicBezTo>
                  <a:pt x="7817345" y="392555"/>
                  <a:pt x="7844929" y="537462"/>
                  <a:pt x="7898593" y="603800"/>
                </a:cubicBezTo>
                <a:cubicBezTo>
                  <a:pt x="7945467" y="656095"/>
                  <a:pt x="8040660" y="771856"/>
                  <a:pt x="8129102" y="874291"/>
                </a:cubicBezTo>
                <a:cubicBezTo>
                  <a:pt x="8236999" y="1005909"/>
                  <a:pt x="8196385" y="1198344"/>
                  <a:pt x="8250698" y="1300484"/>
                </a:cubicBezTo>
                <a:cubicBezTo>
                  <a:pt x="8366146" y="1283393"/>
                  <a:pt x="8363849" y="1425996"/>
                  <a:pt x="8411204" y="1472135"/>
                </a:cubicBezTo>
                <a:cubicBezTo>
                  <a:pt x="8612241" y="1626156"/>
                  <a:pt x="8543744" y="1681618"/>
                  <a:pt x="8592585" y="1730324"/>
                </a:cubicBezTo>
                <a:cubicBezTo>
                  <a:pt x="8641426" y="1779030"/>
                  <a:pt x="8671655" y="1736876"/>
                  <a:pt x="8704249" y="1764370"/>
                </a:cubicBezTo>
                <a:cubicBezTo>
                  <a:pt x="8736843" y="1791864"/>
                  <a:pt x="8745930" y="1889445"/>
                  <a:pt x="8788151" y="1895288"/>
                </a:cubicBezTo>
                <a:cubicBezTo>
                  <a:pt x="8830372" y="1901131"/>
                  <a:pt x="8929176" y="1637354"/>
                  <a:pt x="8957575" y="1799431"/>
                </a:cubicBezTo>
                <a:cubicBezTo>
                  <a:pt x="8985974" y="1961508"/>
                  <a:pt x="9173768" y="1752373"/>
                  <a:pt x="9296036" y="1729536"/>
                </a:cubicBezTo>
                <a:cubicBezTo>
                  <a:pt x="9418304" y="1706699"/>
                  <a:pt x="9529343" y="1884105"/>
                  <a:pt x="9691183" y="1662409"/>
                </a:cubicBezTo>
                <a:cubicBezTo>
                  <a:pt x="9875694" y="1788278"/>
                  <a:pt x="9871296" y="1708750"/>
                  <a:pt x="9995093" y="1668743"/>
                </a:cubicBezTo>
                <a:cubicBezTo>
                  <a:pt x="10118890" y="1628736"/>
                  <a:pt x="10303276" y="1451126"/>
                  <a:pt x="10433963" y="1422365"/>
                </a:cubicBezTo>
                <a:cubicBezTo>
                  <a:pt x="10564650" y="1393604"/>
                  <a:pt x="10759455" y="1617365"/>
                  <a:pt x="10892555" y="1692633"/>
                </a:cubicBezTo>
                <a:cubicBezTo>
                  <a:pt x="11025655" y="1767901"/>
                  <a:pt x="11118868" y="1688341"/>
                  <a:pt x="11209898" y="1722857"/>
                </a:cubicBezTo>
                <a:cubicBezTo>
                  <a:pt x="11300928" y="1757373"/>
                  <a:pt x="11297062" y="1917360"/>
                  <a:pt x="11438733" y="1899730"/>
                </a:cubicBezTo>
                <a:cubicBezTo>
                  <a:pt x="11580404" y="1882100"/>
                  <a:pt x="11867871" y="1733978"/>
                  <a:pt x="12014591" y="1481067"/>
                </a:cubicBezTo>
                <a:cubicBezTo>
                  <a:pt x="12217979" y="1485053"/>
                  <a:pt x="12252536" y="1601105"/>
                  <a:pt x="12455056" y="1560954"/>
                </a:cubicBezTo>
                <a:cubicBezTo>
                  <a:pt x="12583504" y="1560954"/>
                  <a:pt x="12671282" y="1602538"/>
                  <a:pt x="12841948" y="1647298"/>
                </a:cubicBezTo>
                <a:cubicBezTo>
                  <a:pt x="12978612" y="1616503"/>
                  <a:pt x="12995476" y="1459282"/>
                  <a:pt x="13275046" y="1376170"/>
                </a:cubicBezTo>
                <a:cubicBezTo>
                  <a:pt x="13416717" y="1298094"/>
                  <a:pt x="13720713" y="1367878"/>
                  <a:pt x="13873315" y="1329953"/>
                </a:cubicBezTo>
                <a:cubicBezTo>
                  <a:pt x="14025917" y="1292028"/>
                  <a:pt x="14092427" y="1206546"/>
                  <a:pt x="14190658" y="1148620"/>
                </a:cubicBezTo>
                <a:cubicBezTo>
                  <a:pt x="14254887" y="969798"/>
                  <a:pt x="14200133" y="957207"/>
                  <a:pt x="14462702" y="982394"/>
                </a:cubicBezTo>
                <a:cubicBezTo>
                  <a:pt x="14566594" y="964763"/>
                  <a:pt x="14610006" y="1188910"/>
                  <a:pt x="14836679" y="1224170"/>
                </a:cubicBezTo>
                <a:cubicBezTo>
                  <a:pt x="14997234" y="1261948"/>
                  <a:pt x="15295689" y="1365213"/>
                  <a:pt x="15460033" y="1360177"/>
                </a:cubicBezTo>
                <a:cubicBezTo>
                  <a:pt x="15669710" y="1279582"/>
                  <a:pt x="15643288" y="1251882"/>
                  <a:pt x="15822742" y="1193955"/>
                </a:cubicBezTo>
                <a:cubicBezTo>
                  <a:pt x="15922856" y="1146102"/>
                  <a:pt x="16015384" y="1234248"/>
                  <a:pt x="16128719" y="1178839"/>
                </a:cubicBezTo>
                <a:cubicBezTo>
                  <a:pt x="16242055" y="1078096"/>
                  <a:pt x="16311967" y="916908"/>
                  <a:pt x="16502755" y="861499"/>
                </a:cubicBezTo>
                <a:cubicBezTo>
                  <a:pt x="16693543" y="806090"/>
                  <a:pt x="17048667" y="758235"/>
                  <a:pt x="17205446" y="740604"/>
                </a:cubicBezTo>
                <a:cubicBezTo>
                  <a:pt x="17362225" y="722973"/>
                  <a:pt x="17364094" y="891714"/>
                  <a:pt x="17454761" y="1012609"/>
                </a:cubicBezTo>
                <a:cubicBezTo>
                  <a:pt x="17590765" y="1163727"/>
                  <a:pt x="17588898" y="858979"/>
                  <a:pt x="17749463" y="831275"/>
                </a:cubicBezTo>
                <a:cubicBezTo>
                  <a:pt x="17853355" y="775866"/>
                  <a:pt x="17971010" y="882909"/>
                  <a:pt x="18066781" y="816163"/>
                </a:cubicBezTo>
                <a:cubicBezTo>
                  <a:pt x="18233010" y="700313"/>
                  <a:pt x="18257585" y="589489"/>
                  <a:pt x="18406816" y="589490"/>
                </a:cubicBezTo>
                <a:cubicBezTo>
                  <a:pt x="18488041" y="556748"/>
                  <a:pt x="18493686" y="828752"/>
                  <a:pt x="18565466" y="816159"/>
                </a:cubicBezTo>
                <a:cubicBezTo>
                  <a:pt x="18637246" y="803566"/>
                  <a:pt x="18669379" y="579414"/>
                  <a:pt x="18837499" y="513931"/>
                </a:cubicBezTo>
                <a:cubicBezTo>
                  <a:pt x="18918724" y="458523"/>
                  <a:pt x="19030150" y="554230"/>
                  <a:pt x="19052813" y="483708"/>
                </a:cubicBezTo>
                <a:cubicBezTo>
                  <a:pt x="19075476" y="413186"/>
                  <a:pt x="19137816" y="413184"/>
                  <a:pt x="19188817" y="332589"/>
                </a:cubicBezTo>
                <a:cubicBezTo>
                  <a:pt x="19243593" y="161322"/>
                  <a:pt x="19290816" y="5174"/>
                  <a:pt x="19358822" y="137"/>
                </a:cubicBezTo>
                <a:cubicBezTo>
                  <a:pt x="19426828" y="-4900"/>
                  <a:pt x="19440064" y="131104"/>
                  <a:pt x="19562850" y="226810"/>
                </a:cubicBezTo>
                <a:cubicBezTo>
                  <a:pt x="19685636" y="322516"/>
                  <a:pt x="19955754" y="569336"/>
                  <a:pt x="20106870" y="770824"/>
                </a:cubicBezTo>
                <a:cubicBezTo>
                  <a:pt x="20257986" y="972312"/>
                  <a:pt x="20328045" y="1209393"/>
                  <a:pt x="20446887" y="1224170"/>
                </a:cubicBezTo>
                <a:cubicBezTo>
                  <a:pt x="20565729" y="1238947"/>
                  <a:pt x="20677498" y="1041325"/>
                  <a:pt x="20794612" y="960732"/>
                </a:cubicBezTo>
                <a:cubicBezTo>
                  <a:pt x="20899071" y="812638"/>
                  <a:pt x="20992628" y="725167"/>
                  <a:pt x="21149572" y="740613"/>
                </a:cubicBezTo>
                <a:cubicBezTo>
                  <a:pt x="21395134" y="705353"/>
                  <a:pt x="21189735" y="1196745"/>
                  <a:pt x="21761588" y="952161"/>
                </a:cubicBezTo>
                <a:cubicBezTo>
                  <a:pt x="21907032" y="1022597"/>
                  <a:pt x="21869113" y="1319295"/>
                  <a:pt x="21933648" y="1399472"/>
                </a:cubicBezTo>
                <a:cubicBezTo>
                  <a:pt x="21998183" y="1479649"/>
                  <a:pt x="22090432" y="1396367"/>
                  <a:pt x="22174114" y="1331973"/>
                </a:cubicBezTo>
                <a:cubicBezTo>
                  <a:pt x="22313896" y="1437754"/>
                  <a:pt x="22448499" y="1600116"/>
                  <a:pt x="22600279" y="1586850"/>
                </a:cubicBezTo>
                <a:cubicBezTo>
                  <a:pt x="22845842" y="1722854"/>
                  <a:pt x="22802135" y="1529703"/>
                  <a:pt x="22920267" y="1286128"/>
                </a:cubicBezTo>
                <a:cubicBezTo>
                  <a:pt x="23020094" y="1156463"/>
                  <a:pt x="23099888" y="1185138"/>
                  <a:pt x="23224558" y="1180102"/>
                </a:cubicBezTo>
                <a:cubicBezTo>
                  <a:pt x="23349228" y="1175066"/>
                  <a:pt x="23507979" y="957791"/>
                  <a:pt x="23642975" y="952166"/>
                </a:cubicBezTo>
                <a:cubicBezTo>
                  <a:pt x="23777971" y="946541"/>
                  <a:pt x="23844478" y="1100517"/>
                  <a:pt x="23996568" y="1264475"/>
                </a:cubicBezTo>
                <a:cubicBezTo>
                  <a:pt x="24211942" y="1124695"/>
                  <a:pt x="24159128" y="921060"/>
                  <a:pt x="24403655" y="1024700"/>
                </a:cubicBezTo>
                <a:cubicBezTo>
                  <a:pt x="24525996" y="985326"/>
                  <a:pt x="24598230" y="1157434"/>
                  <a:pt x="24781237" y="1281349"/>
                </a:cubicBezTo>
                <a:cubicBezTo>
                  <a:pt x="24964244" y="1405264"/>
                  <a:pt x="25094597" y="1641633"/>
                  <a:pt x="25425761" y="1717569"/>
                </a:cubicBezTo>
                <a:cubicBezTo>
                  <a:pt x="25617710" y="1793505"/>
                  <a:pt x="25780303" y="1542528"/>
                  <a:pt x="25882306" y="1500719"/>
                </a:cubicBezTo>
                <a:cubicBezTo>
                  <a:pt x="25984310" y="1458910"/>
                  <a:pt x="26046218" y="1627022"/>
                  <a:pt x="26113717" y="1517337"/>
                </a:cubicBezTo>
                <a:cubicBezTo>
                  <a:pt x="26242541" y="1450259"/>
                  <a:pt x="26247157" y="1091615"/>
                  <a:pt x="26337920" y="1078854"/>
                </a:cubicBezTo>
                <a:cubicBezTo>
                  <a:pt x="26428683" y="1066093"/>
                  <a:pt x="26514327" y="1305734"/>
                  <a:pt x="26658298" y="1440772"/>
                </a:cubicBezTo>
                <a:cubicBezTo>
                  <a:pt x="26802269" y="1575810"/>
                  <a:pt x="26781006" y="1468755"/>
                  <a:pt x="27201746" y="1889083"/>
                </a:cubicBezTo>
                <a:cubicBezTo>
                  <a:pt x="27424641" y="2080496"/>
                  <a:pt x="27376583" y="2483243"/>
                  <a:pt x="27619766" y="1926358"/>
                </a:cubicBezTo>
                <a:cubicBezTo>
                  <a:pt x="27745790" y="1816633"/>
                  <a:pt x="27833211" y="1797411"/>
                  <a:pt x="27957882" y="1736964"/>
                </a:cubicBezTo>
                <a:cubicBezTo>
                  <a:pt x="28047984" y="1691336"/>
                  <a:pt x="28191198" y="1861468"/>
                  <a:pt x="28261625" y="1821337"/>
                </a:cubicBezTo>
                <a:cubicBezTo>
                  <a:pt x="28332052" y="1781206"/>
                  <a:pt x="28256874" y="1552470"/>
                  <a:pt x="28380443" y="1496179"/>
                </a:cubicBezTo>
                <a:cubicBezTo>
                  <a:pt x="28614672" y="1430696"/>
                  <a:pt x="28682674" y="1319882"/>
                  <a:pt x="28901792" y="1314846"/>
                </a:cubicBezTo>
                <a:cubicBezTo>
                  <a:pt x="29054954" y="1295916"/>
                  <a:pt x="29116563" y="1441782"/>
                  <a:pt x="29274102" y="1686340"/>
                </a:cubicBezTo>
                <a:cubicBezTo>
                  <a:pt x="29469608" y="1576531"/>
                  <a:pt x="29504525" y="1396657"/>
                  <a:pt x="29695151" y="1465960"/>
                </a:cubicBezTo>
                <a:cubicBezTo>
                  <a:pt x="29834367" y="1435023"/>
                  <a:pt x="30275816" y="1462187"/>
                  <a:pt x="30400485" y="1399472"/>
                </a:cubicBezTo>
                <a:cubicBezTo>
                  <a:pt x="30449219" y="1556127"/>
                  <a:pt x="30438435" y="983417"/>
                  <a:pt x="30443170" y="1798416"/>
                </a:cubicBezTo>
                <a:cubicBezTo>
                  <a:pt x="30447905" y="2613415"/>
                  <a:pt x="30438794" y="4105140"/>
                  <a:pt x="30428897" y="6289467"/>
                </a:cubicBezTo>
                <a:lnTo>
                  <a:pt x="35015" y="6295344"/>
                </a:lnTo>
                <a:cubicBezTo>
                  <a:pt x="27172" y="5725450"/>
                  <a:pt x="12606" y="3936774"/>
                  <a:pt x="0" y="3510693"/>
                </a:cubicBezTo>
                <a:cubicBezTo>
                  <a:pt x="31756" y="3418812"/>
                  <a:pt x="105017" y="3496290"/>
                  <a:pt x="187368" y="3429615"/>
                </a:cubicBezTo>
                <a:cubicBezTo>
                  <a:pt x="330050" y="3491721"/>
                  <a:pt x="378553" y="3627463"/>
                  <a:pt x="418042" y="3532213"/>
                </a:cubicBezTo>
                <a:cubicBezTo>
                  <a:pt x="448012" y="3292694"/>
                  <a:pt x="614781" y="3429440"/>
                  <a:pt x="694134" y="3426089"/>
                </a:cubicBezTo>
                <a:cubicBezTo>
                  <a:pt x="773487" y="3422738"/>
                  <a:pt x="837008" y="3543808"/>
                  <a:pt x="894158" y="3512107"/>
                </a:cubicBezTo>
                <a:cubicBezTo>
                  <a:pt x="951308" y="3480406"/>
                  <a:pt x="949721" y="3340657"/>
                  <a:pt x="1037033" y="3235882"/>
                </a:cubicBezTo>
                <a:cubicBezTo>
                  <a:pt x="1295602" y="3131301"/>
                  <a:pt x="1303732" y="3167619"/>
                  <a:pt x="1408507" y="3102532"/>
                </a:cubicBezTo>
                <a:cubicBezTo>
                  <a:pt x="1527342" y="3053319"/>
                  <a:pt x="1578592" y="3061256"/>
                  <a:pt x="1683367" y="3035856"/>
                </a:cubicBezTo>
                <a:cubicBezTo>
                  <a:pt x="1759507" y="3024326"/>
                  <a:pt x="1798024" y="2842932"/>
                  <a:pt x="1853814" y="2812770"/>
                </a:cubicBezTo>
                <a:cubicBezTo>
                  <a:pt x="1893669" y="2786451"/>
                  <a:pt x="1938810" y="2872092"/>
                  <a:pt x="1974130" y="2856886"/>
                </a:cubicBezTo>
                <a:cubicBezTo>
                  <a:pt x="2009450" y="2841680"/>
                  <a:pt x="2034985" y="2713510"/>
                  <a:pt x="2093806" y="2701479"/>
                </a:cubicBezTo>
                <a:cubicBezTo>
                  <a:pt x="2152627" y="2689448"/>
                  <a:pt x="2257040" y="2700558"/>
                  <a:pt x="2343099" y="2704486"/>
                </a:cubicBezTo>
                <a:cubicBezTo>
                  <a:pt x="2381031" y="2772582"/>
                  <a:pt x="2389605" y="2868668"/>
                  <a:pt x="2477813" y="2853378"/>
                </a:cubicBezTo>
                <a:cubicBezTo>
                  <a:pt x="2531955" y="2865410"/>
                  <a:pt x="2584125" y="2814859"/>
                  <a:pt x="2671962" y="2800739"/>
                </a:cubicBezTo>
                <a:cubicBezTo>
                  <a:pt x="2759799" y="2786619"/>
                  <a:pt x="2897911" y="2772331"/>
                  <a:pt x="3004835" y="2768655"/>
                </a:cubicBezTo>
                <a:cubicBezTo>
                  <a:pt x="3111759" y="2764979"/>
                  <a:pt x="3251343" y="2801408"/>
                  <a:pt x="3313506" y="2778682"/>
                </a:cubicBezTo>
                <a:cubicBezTo>
                  <a:pt x="3349647" y="2743255"/>
                  <a:pt x="3349694" y="2703818"/>
                  <a:pt x="3377814" y="2632297"/>
                </a:cubicBezTo>
                <a:cubicBezTo>
                  <a:pt x="3415414" y="2550054"/>
                  <a:pt x="3442486" y="2573587"/>
                  <a:pt x="3508160" y="2539470"/>
                </a:cubicBezTo>
                <a:close/>
              </a:path>
            </a:pathLst>
          </a:custGeom>
          <a:gradFill>
            <a:gsLst>
              <a:gs pos="80000">
                <a:srgbClr val="827050"/>
              </a:gs>
              <a:gs pos="99000">
                <a:srgbClr val="DEBD9A"/>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solidFill>
            </a:endParaRPr>
          </a:p>
        </p:txBody>
      </p:sp>
      <p:sp>
        <p:nvSpPr>
          <p:cNvPr id="8" name="gravel"/>
          <p:cNvSpPr>
            <a:spLocks/>
          </p:cNvSpPr>
          <p:nvPr userDrawn="1"/>
        </p:nvSpPr>
        <p:spPr bwMode="auto">
          <a:xfrm>
            <a:off x="10510" y="4583060"/>
            <a:ext cx="9144000" cy="436563"/>
          </a:xfrm>
          <a:custGeom>
            <a:avLst/>
            <a:gdLst>
              <a:gd name="T0" fmla="*/ 0 w 4608"/>
              <a:gd name="T1" fmla="*/ 32 h 217"/>
              <a:gd name="T2" fmla="*/ 220 w 4608"/>
              <a:gd name="T3" fmla="*/ 32 h 217"/>
              <a:gd name="T4" fmla="*/ 356 w 4608"/>
              <a:gd name="T5" fmla="*/ 44 h 217"/>
              <a:gd name="T6" fmla="*/ 524 w 4608"/>
              <a:gd name="T7" fmla="*/ 24 h 217"/>
              <a:gd name="T8" fmla="*/ 714 w 4608"/>
              <a:gd name="T9" fmla="*/ 0 h 217"/>
              <a:gd name="T10" fmla="*/ 846 w 4608"/>
              <a:gd name="T11" fmla="*/ 34 h 217"/>
              <a:gd name="T12" fmla="*/ 1054 w 4608"/>
              <a:gd name="T13" fmla="*/ 40 h 217"/>
              <a:gd name="T14" fmla="*/ 1346 w 4608"/>
              <a:gd name="T15" fmla="*/ 38 h 217"/>
              <a:gd name="T16" fmla="*/ 1522 w 4608"/>
              <a:gd name="T17" fmla="*/ 50 h 217"/>
              <a:gd name="T18" fmla="*/ 1648 w 4608"/>
              <a:gd name="T19" fmla="*/ 44 h 217"/>
              <a:gd name="T20" fmla="*/ 1836 w 4608"/>
              <a:gd name="T21" fmla="*/ 26 h 217"/>
              <a:gd name="T22" fmla="*/ 2044 w 4608"/>
              <a:gd name="T23" fmla="*/ 36 h 217"/>
              <a:gd name="T24" fmla="*/ 2342 w 4608"/>
              <a:gd name="T25" fmla="*/ 32 h 217"/>
              <a:gd name="T26" fmla="*/ 2604 w 4608"/>
              <a:gd name="T27" fmla="*/ 56 h 217"/>
              <a:gd name="T28" fmla="*/ 2846 w 4608"/>
              <a:gd name="T29" fmla="*/ 28 h 217"/>
              <a:gd name="T30" fmla="*/ 3178 w 4608"/>
              <a:gd name="T31" fmla="*/ 34 h 217"/>
              <a:gd name="T32" fmla="*/ 3478 w 4608"/>
              <a:gd name="T33" fmla="*/ 36 h 217"/>
              <a:gd name="T34" fmla="*/ 3790 w 4608"/>
              <a:gd name="T35" fmla="*/ 60 h 217"/>
              <a:gd name="T36" fmla="*/ 4192 w 4608"/>
              <a:gd name="T37" fmla="*/ 56 h 217"/>
              <a:gd name="T38" fmla="*/ 4608 w 4608"/>
              <a:gd name="T39" fmla="*/ 62 h 217"/>
              <a:gd name="T40" fmla="*/ 4608 w 4608"/>
              <a:gd name="T41" fmla="*/ 217 h 217"/>
              <a:gd name="T42" fmla="*/ 0 w 4608"/>
              <a:gd name="T43" fmla="*/ 217 h 217"/>
              <a:gd name="T44" fmla="*/ 0 w 4608"/>
              <a:gd name="T45" fmla="*/ 3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08" h="217">
                <a:moveTo>
                  <a:pt x="0" y="32"/>
                </a:moveTo>
                <a:cubicBezTo>
                  <a:pt x="56" y="40"/>
                  <a:pt x="172" y="16"/>
                  <a:pt x="220" y="32"/>
                </a:cubicBezTo>
                <a:cubicBezTo>
                  <a:pt x="268" y="48"/>
                  <a:pt x="336" y="52"/>
                  <a:pt x="356" y="44"/>
                </a:cubicBezTo>
                <a:cubicBezTo>
                  <a:pt x="376" y="36"/>
                  <a:pt x="436" y="24"/>
                  <a:pt x="524" y="24"/>
                </a:cubicBezTo>
                <a:cubicBezTo>
                  <a:pt x="612" y="24"/>
                  <a:pt x="672" y="0"/>
                  <a:pt x="714" y="0"/>
                </a:cubicBezTo>
                <a:cubicBezTo>
                  <a:pt x="774" y="0"/>
                  <a:pt x="806" y="30"/>
                  <a:pt x="846" y="34"/>
                </a:cubicBezTo>
                <a:cubicBezTo>
                  <a:pt x="886" y="38"/>
                  <a:pt x="986" y="46"/>
                  <a:pt x="1054" y="40"/>
                </a:cubicBezTo>
                <a:cubicBezTo>
                  <a:pt x="1122" y="34"/>
                  <a:pt x="1296" y="46"/>
                  <a:pt x="1346" y="38"/>
                </a:cubicBezTo>
                <a:cubicBezTo>
                  <a:pt x="1396" y="30"/>
                  <a:pt x="1488" y="44"/>
                  <a:pt x="1522" y="50"/>
                </a:cubicBezTo>
                <a:cubicBezTo>
                  <a:pt x="1556" y="56"/>
                  <a:pt x="1576" y="46"/>
                  <a:pt x="1648" y="44"/>
                </a:cubicBezTo>
                <a:cubicBezTo>
                  <a:pt x="1720" y="42"/>
                  <a:pt x="1768" y="30"/>
                  <a:pt x="1836" y="26"/>
                </a:cubicBezTo>
                <a:cubicBezTo>
                  <a:pt x="1904" y="22"/>
                  <a:pt x="1996" y="32"/>
                  <a:pt x="2044" y="36"/>
                </a:cubicBezTo>
                <a:cubicBezTo>
                  <a:pt x="2092" y="40"/>
                  <a:pt x="2290" y="36"/>
                  <a:pt x="2342" y="32"/>
                </a:cubicBezTo>
                <a:cubicBezTo>
                  <a:pt x="2394" y="28"/>
                  <a:pt x="2548" y="56"/>
                  <a:pt x="2604" y="56"/>
                </a:cubicBezTo>
                <a:cubicBezTo>
                  <a:pt x="2660" y="56"/>
                  <a:pt x="2764" y="24"/>
                  <a:pt x="2846" y="28"/>
                </a:cubicBezTo>
                <a:cubicBezTo>
                  <a:pt x="2928" y="32"/>
                  <a:pt x="3070" y="36"/>
                  <a:pt x="3178" y="34"/>
                </a:cubicBezTo>
                <a:cubicBezTo>
                  <a:pt x="3286" y="32"/>
                  <a:pt x="3418" y="28"/>
                  <a:pt x="3478" y="36"/>
                </a:cubicBezTo>
                <a:cubicBezTo>
                  <a:pt x="3538" y="44"/>
                  <a:pt x="3670" y="68"/>
                  <a:pt x="3790" y="60"/>
                </a:cubicBezTo>
                <a:cubicBezTo>
                  <a:pt x="3910" y="52"/>
                  <a:pt x="4102" y="46"/>
                  <a:pt x="4192" y="56"/>
                </a:cubicBezTo>
                <a:cubicBezTo>
                  <a:pt x="4282" y="66"/>
                  <a:pt x="4566" y="64"/>
                  <a:pt x="4608" y="62"/>
                </a:cubicBezTo>
                <a:cubicBezTo>
                  <a:pt x="4608" y="104"/>
                  <a:pt x="4608" y="146"/>
                  <a:pt x="4608" y="217"/>
                </a:cubicBezTo>
                <a:cubicBezTo>
                  <a:pt x="4530" y="217"/>
                  <a:pt x="94" y="217"/>
                  <a:pt x="0" y="217"/>
                </a:cubicBezTo>
                <a:cubicBezTo>
                  <a:pt x="0" y="174"/>
                  <a:pt x="0" y="32"/>
                  <a:pt x="0" y="32"/>
                </a:cubicBezTo>
                <a:close/>
              </a:path>
            </a:pathLst>
          </a:custGeom>
          <a:solidFill>
            <a:srgbClr val="DEBD9A"/>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9" name="Road"/>
          <p:cNvGrpSpPr>
            <a:grpSpLocks noChangeAspect="1"/>
          </p:cNvGrpSpPr>
          <p:nvPr userDrawn="1"/>
        </p:nvGrpSpPr>
        <p:grpSpPr bwMode="auto">
          <a:xfrm>
            <a:off x="0" y="4825401"/>
            <a:ext cx="9144000" cy="327025"/>
            <a:chOff x="0" y="3033"/>
            <a:chExt cx="5760" cy="206"/>
          </a:xfrm>
          <a:gradFill>
            <a:gsLst>
              <a:gs pos="0">
                <a:schemeClr val="tx1">
                  <a:lumMod val="65000"/>
                  <a:lumOff val="35000"/>
                </a:schemeClr>
              </a:gs>
              <a:gs pos="92000">
                <a:schemeClr val="tx1">
                  <a:lumMod val="50000"/>
                  <a:lumOff val="50000"/>
                </a:schemeClr>
              </a:gs>
            </a:gsLst>
            <a:lin ang="5400000" scaled="0"/>
          </a:gradFill>
        </p:grpSpPr>
        <p:sp>
          <p:nvSpPr>
            <p:cNvPr id="10" name="Rectangle 5"/>
            <p:cNvSpPr>
              <a:spLocks noChangeArrowheads="1"/>
            </p:cNvSpPr>
            <p:nvPr/>
          </p:nvSpPr>
          <p:spPr bwMode="auto">
            <a:xfrm>
              <a:off x="0" y="3033"/>
              <a:ext cx="5760" cy="20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Rectangle 6"/>
            <p:cNvSpPr>
              <a:spLocks noChangeArrowheads="1"/>
            </p:cNvSpPr>
            <p:nvPr/>
          </p:nvSpPr>
          <p:spPr bwMode="auto">
            <a:xfrm>
              <a:off x="0" y="3051"/>
              <a:ext cx="5760" cy="17"/>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675430330"/>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secHead" preserve="1">
  <p:cSld name="1_Plain_Sky_">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76702F-E160-4569-8367-3B5A5A6E50EB}" type="datetimeFigureOut">
              <a:rPr lang="en-US" smtClean="0"/>
              <a:t>3/12/2018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DBEE25C-5ADF-4B45-8494-C2EDBB254D1D}" type="slidenum">
              <a:rPr lang="en-US" smtClean="0"/>
              <a:t>‹#›</a:t>
            </a:fld>
            <a:endParaRPr lang="en-US" dirty="0"/>
          </a:p>
        </p:txBody>
      </p:sp>
      <p:grpSp>
        <p:nvGrpSpPr>
          <p:cNvPr id="12" name="Stars"/>
          <p:cNvGrpSpPr>
            <a:grpSpLocks noChangeAspect="1"/>
          </p:cNvGrpSpPr>
          <p:nvPr userDrawn="1"/>
        </p:nvGrpSpPr>
        <p:grpSpPr bwMode="auto">
          <a:xfrm>
            <a:off x="304800" y="130202"/>
            <a:ext cx="8514030" cy="1781147"/>
            <a:chOff x="0" y="-1"/>
            <a:chExt cx="5760" cy="1205"/>
          </a:xfrm>
        </p:grpSpPr>
        <p:sp>
          <p:nvSpPr>
            <p:cNvPr id="13" name="AutoShape 3"/>
            <p:cNvSpPr>
              <a:spLocks noChangeAspect="1" noChangeArrowheads="1" noTextEdit="1"/>
            </p:cNvSpPr>
            <p:nvPr/>
          </p:nvSpPr>
          <p:spPr bwMode="auto">
            <a:xfrm>
              <a:off x="0" y="-1"/>
              <a:ext cx="5760" cy="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Oval 5"/>
            <p:cNvSpPr>
              <a:spLocks noChangeArrowheads="1"/>
            </p:cNvSpPr>
            <p:nvPr/>
          </p:nvSpPr>
          <p:spPr bwMode="auto">
            <a:xfrm>
              <a:off x="1650" y="307"/>
              <a:ext cx="40" cy="40"/>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Oval 6"/>
            <p:cNvSpPr>
              <a:spLocks noChangeArrowheads="1"/>
            </p:cNvSpPr>
            <p:nvPr/>
          </p:nvSpPr>
          <p:spPr bwMode="auto">
            <a:xfrm>
              <a:off x="2084" y="474"/>
              <a:ext cx="41" cy="41"/>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Oval 7"/>
            <p:cNvSpPr>
              <a:spLocks noChangeArrowheads="1"/>
            </p:cNvSpPr>
            <p:nvPr/>
          </p:nvSpPr>
          <p:spPr bwMode="auto">
            <a:xfrm>
              <a:off x="2139" y="128"/>
              <a:ext cx="22"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Oval 8"/>
            <p:cNvSpPr>
              <a:spLocks noChangeArrowheads="1"/>
            </p:cNvSpPr>
            <p:nvPr/>
          </p:nvSpPr>
          <p:spPr bwMode="auto">
            <a:xfrm>
              <a:off x="1634" y="625"/>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Oval 9"/>
            <p:cNvSpPr>
              <a:spLocks noChangeArrowheads="1"/>
            </p:cNvSpPr>
            <p:nvPr/>
          </p:nvSpPr>
          <p:spPr bwMode="auto">
            <a:xfrm>
              <a:off x="215" y="280"/>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Oval 10"/>
            <p:cNvSpPr>
              <a:spLocks noChangeArrowheads="1"/>
            </p:cNvSpPr>
            <p:nvPr/>
          </p:nvSpPr>
          <p:spPr bwMode="auto">
            <a:xfrm>
              <a:off x="1537" y="181"/>
              <a:ext cx="23" cy="25"/>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Oval 11"/>
            <p:cNvSpPr>
              <a:spLocks noChangeArrowheads="1"/>
            </p:cNvSpPr>
            <p:nvPr/>
          </p:nvSpPr>
          <p:spPr bwMode="auto">
            <a:xfrm>
              <a:off x="2035" y="486"/>
              <a:ext cx="24"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Oval 12"/>
            <p:cNvSpPr>
              <a:spLocks noChangeArrowheads="1"/>
            </p:cNvSpPr>
            <p:nvPr/>
          </p:nvSpPr>
          <p:spPr bwMode="auto">
            <a:xfrm>
              <a:off x="2407" y="323"/>
              <a:ext cx="22"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Oval 14"/>
            <p:cNvSpPr>
              <a:spLocks noChangeArrowheads="1"/>
            </p:cNvSpPr>
            <p:nvPr/>
          </p:nvSpPr>
          <p:spPr bwMode="auto">
            <a:xfrm>
              <a:off x="1562" y="56"/>
              <a:ext cx="17"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Oval 15"/>
            <p:cNvSpPr>
              <a:spLocks noChangeArrowheads="1"/>
            </p:cNvSpPr>
            <p:nvPr/>
          </p:nvSpPr>
          <p:spPr bwMode="auto">
            <a:xfrm>
              <a:off x="1866" y="370"/>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Oval 16"/>
            <p:cNvSpPr>
              <a:spLocks noChangeArrowheads="1"/>
            </p:cNvSpPr>
            <p:nvPr/>
          </p:nvSpPr>
          <p:spPr bwMode="auto">
            <a:xfrm>
              <a:off x="1484" y="450"/>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Oval 19"/>
            <p:cNvSpPr>
              <a:spLocks noChangeArrowheads="1"/>
            </p:cNvSpPr>
            <p:nvPr/>
          </p:nvSpPr>
          <p:spPr bwMode="auto">
            <a:xfrm>
              <a:off x="1285" y="188"/>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Oval 21"/>
            <p:cNvSpPr>
              <a:spLocks noChangeArrowheads="1"/>
            </p:cNvSpPr>
            <p:nvPr/>
          </p:nvSpPr>
          <p:spPr bwMode="auto">
            <a:xfrm>
              <a:off x="2257" y="249"/>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Oval 22"/>
            <p:cNvSpPr>
              <a:spLocks noChangeArrowheads="1"/>
            </p:cNvSpPr>
            <p:nvPr/>
          </p:nvSpPr>
          <p:spPr bwMode="auto">
            <a:xfrm>
              <a:off x="1996" y="726"/>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Oval 24"/>
            <p:cNvSpPr>
              <a:spLocks noChangeArrowheads="1"/>
            </p:cNvSpPr>
            <p:nvPr/>
          </p:nvSpPr>
          <p:spPr bwMode="auto">
            <a:xfrm>
              <a:off x="1035" y="155"/>
              <a:ext cx="15"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Oval 25"/>
            <p:cNvSpPr>
              <a:spLocks noChangeArrowheads="1"/>
            </p:cNvSpPr>
            <p:nvPr/>
          </p:nvSpPr>
          <p:spPr bwMode="auto">
            <a:xfrm>
              <a:off x="52" y="56"/>
              <a:ext cx="16"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Oval 27"/>
            <p:cNvSpPr>
              <a:spLocks noChangeArrowheads="1"/>
            </p:cNvSpPr>
            <p:nvPr/>
          </p:nvSpPr>
          <p:spPr bwMode="auto">
            <a:xfrm>
              <a:off x="945" y="45"/>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Oval 28"/>
            <p:cNvSpPr>
              <a:spLocks noChangeArrowheads="1"/>
            </p:cNvSpPr>
            <p:nvPr/>
          </p:nvSpPr>
          <p:spPr bwMode="auto">
            <a:xfrm>
              <a:off x="904" y="249"/>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Oval 29"/>
            <p:cNvSpPr>
              <a:spLocks noChangeArrowheads="1"/>
            </p:cNvSpPr>
            <p:nvPr/>
          </p:nvSpPr>
          <p:spPr bwMode="auto">
            <a:xfrm>
              <a:off x="580" y="508"/>
              <a:ext cx="15" cy="17"/>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Oval 30"/>
            <p:cNvSpPr>
              <a:spLocks noChangeArrowheads="1"/>
            </p:cNvSpPr>
            <p:nvPr/>
          </p:nvSpPr>
          <p:spPr bwMode="auto">
            <a:xfrm>
              <a:off x="924" y="83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Oval 31"/>
            <p:cNvSpPr>
              <a:spLocks noChangeArrowheads="1"/>
            </p:cNvSpPr>
            <p:nvPr/>
          </p:nvSpPr>
          <p:spPr bwMode="auto">
            <a:xfrm>
              <a:off x="1385" y="1141"/>
              <a:ext cx="17"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Oval 32"/>
            <p:cNvSpPr>
              <a:spLocks noChangeArrowheads="1"/>
            </p:cNvSpPr>
            <p:nvPr/>
          </p:nvSpPr>
          <p:spPr bwMode="auto">
            <a:xfrm>
              <a:off x="1761" y="992"/>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Oval 33"/>
            <p:cNvSpPr>
              <a:spLocks noChangeArrowheads="1"/>
            </p:cNvSpPr>
            <p:nvPr/>
          </p:nvSpPr>
          <p:spPr bwMode="auto">
            <a:xfrm>
              <a:off x="1091" y="1066"/>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Oval 34"/>
            <p:cNvSpPr>
              <a:spLocks noChangeArrowheads="1"/>
            </p:cNvSpPr>
            <p:nvPr/>
          </p:nvSpPr>
          <p:spPr bwMode="auto">
            <a:xfrm>
              <a:off x="2372" y="1100"/>
              <a:ext cx="17"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Oval 35"/>
            <p:cNvSpPr>
              <a:spLocks noChangeArrowheads="1"/>
            </p:cNvSpPr>
            <p:nvPr/>
          </p:nvSpPr>
          <p:spPr bwMode="auto">
            <a:xfrm>
              <a:off x="2309" y="824"/>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Oval 36"/>
            <p:cNvSpPr>
              <a:spLocks noChangeArrowheads="1"/>
            </p:cNvSpPr>
            <p:nvPr/>
          </p:nvSpPr>
          <p:spPr bwMode="auto">
            <a:xfrm>
              <a:off x="2426" y="601"/>
              <a:ext cx="16"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Oval 37"/>
            <p:cNvSpPr>
              <a:spLocks noChangeArrowheads="1"/>
            </p:cNvSpPr>
            <p:nvPr/>
          </p:nvSpPr>
          <p:spPr bwMode="auto">
            <a:xfrm>
              <a:off x="1972" y="791"/>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Oval 40"/>
            <p:cNvSpPr>
              <a:spLocks noChangeArrowheads="1"/>
            </p:cNvSpPr>
            <p:nvPr/>
          </p:nvSpPr>
          <p:spPr bwMode="auto">
            <a:xfrm>
              <a:off x="2057" y="402"/>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Oval 41"/>
            <p:cNvSpPr>
              <a:spLocks noChangeArrowheads="1"/>
            </p:cNvSpPr>
            <p:nvPr/>
          </p:nvSpPr>
          <p:spPr bwMode="auto">
            <a:xfrm>
              <a:off x="2360" y="516"/>
              <a:ext cx="15"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Oval 42"/>
            <p:cNvSpPr>
              <a:spLocks noChangeArrowheads="1"/>
            </p:cNvSpPr>
            <p:nvPr/>
          </p:nvSpPr>
          <p:spPr bwMode="auto">
            <a:xfrm>
              <a:off x="2183" y="626"/>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Oval 43"/>
            <p:cNvSpPr>
              <a:spLocks noChangeArrowheads="1"/>
            </p:cNvSpPr>
            <p:nvPr/>
          </p:nvSpPr>
          <p:spPr bwMode="auto">
            <a:xfrm>
              <a:off x="2175" y="672"/>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Oval 45"/>
            <p:cNvSpPr>
              <a:spLocks noChangeArrowheads="1"/>
            </p:cNvSpPr>
            <p:nvPr/>
          </p:nvSpPr>
          <p:spPr bwMode="auto">
            <a:xfrm>
              <a:off x="2345" y="66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Oval 46"/>
            <p:cNvSpPr>
              <a:spLocks noChangeArrowheads="1"/>
            </p:cNvSpPr>
            <p:nvPr/>
          </p:nvSpPr>
          <p:spPr bwMode="auto">
            <a:xfrm>
              <a:off x="1279" y="565"/>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Oval 48"/>
            <p:cNvSpPr>
              <a:spLocks noChangeArrowheads="1"/>
            </p:cNvSpPr>
            <p:nvPr/>
          </p:nvSpPr>
          <p:spPr bwMode="auto">
            <a:xfrm>
              <a:off x="1382" y="388"/>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Oval 49"/>
            <p:cNvSpPr>
              <a:spLocks noChangeArrowheads="1"/>
            </p:cNvSpPr>
            <p:nvPr/>
          </p:nvSpPr>
          <p:spPr bwMode="auto">
            <a:xfrm>
              <a:off x="1533" y="607"/>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Oval 50"/>
            <p:cNvSpPr>
              <a:spLocks noChangeArrowheads="1"/>
            </p:cNvSpPr>
            <p:nvPr/>
          </p:nvSpPr>
          <p:spPr bwMode="auto">
            <a:xfrm>
              <a:off x="2049" y="179"/>
              <a:ext cx="24"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Oval 52"/>
            <p:cNvSpPr>
              <a:spLocks noChangeArrowheads="1"/>
            </p:cNvSpPr>
            <p:nvPr/>
          </p:nvSpPr>
          <p:spPr bwMode="auto">
            <a:xfrm>
              <a:off x="2433" y="829"/>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Oval 54"/>
            <p:cNvSpPr>
              <a:spLocks noChangeArrowheads="1"/>
            </p:cNvSpPr>
            <p:nvPr/>
          </p:nvSpPr>
          <p:spPr bwMode="auto">
            <a:xfrm>
              <a:off x="1972" y="617"/>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Oval 61"/>
            <p:cNvSpPr>
              <a:spLocks noChangeArrowheads="1"/>
            </p:cNvSpPr>
            <p:nvPr/>
          </p:nvSpPr>
          <p:spPr bwMode="auto">
            <a:xfrm>
              <a:off x="1090" y="833"/>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Oval 62"/>
            <p:cNvSpPr>
              <a:spLocks noChangeArrowheads="1"/>
            </p:cNvSpPr>
            <p:nvPr/>
          </p:nvSpPr>
          <p:spPr bwMode="auto">
            <a:xfrm>
              <a:off x="825" y="952"/>
              <a:ext cx="16"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Oval 63"/>
            <p:cNvSpPr>
              <a:spLocks noChangeArrowheads="1"/>
            </p:cNvSpPr>
            <p:nvPr/>
          </p:nvSpPr>
          <p:spPr bwMode="auto">
            <a:xfrm>
              <a:off x="932" y="507"/>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Oval 64"/>
            <p:cNvSpPr>
              <a:spLocks noChangeArrowheads="1"/>
            </p:cNvSpPr>
            <p:nvPr/>
          </p:nvSpPr>
          <p:spPr bwMode="auto">
            <a:xfrm>
              <a:off x="621" y="534"/>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Oval 65"/>
            <p:cNvSpPr>
              <a:spLocks noChangeArrowheads="1"/>
            </p:cNvSpPr>
            <p:nvPr/>
          </p:nvSpPr>
          <p:spPr bwMode="auto">
            <a:xfrm>
              <a:off x="394" y="823"/>
              <a:ext cx="17"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Oval 66"/>
            <p:cNvSpPr>
              <a:spLocks noChangeArrowheads="1"/>
            </p:cNvSpPr>
            <p:nvPr/>
          </p:nvSpPr>
          <p:spPr bwMode="auto">
            <a:xfrm>
              <a:off x="340" y="534"/>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Oval 67"/>
            <p:cNvSpPr>
              <a:spLocks noChangeArrowheads="1"/>
            </p:cNvSpPr>
            <p:nvPr/>
          </p:nvSpPr>
          <p:spPr bwMode="auto">
            <a:xfrm>
              <a:off x="895" y="345"/>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Oval 69"/>
            <p:cNvSpPr>
              <a:spLocks noChangeArrowheads="1"/>
            </p:cNvSpPr>
            <p:nvPr/>
          </p:nvSpPr>
          <p:spPr bwMode="auto">
            <a:xfrm>
              <a:off x="144" y="791"/>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Oval 70"/>
            <p:cNvSpPr>
              <a:spLocks noChangeArrowheads="1"/>
            </p:cNvSpPr>
            <p:nvPr/>
          </p:nvSpPr>
          <p:spPr bwMode="auto">
            <a:xfrm>
              <a:off x="0" y="391"/>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Oval 71"/>
            <p:cNvSpPr>
              <a:spLocks noChangeArrowheads="1"/>
            </p:cNvSpPr>
            <p:nvPr/>
          </p:nvSpPr>
          <p:spPr bwMode="auto">
            <a:xfrm>
              <a:off x="38" y="698"/>
              <a:ext cx="15" cy="17"/>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Oval 72"/>
            <p:cNvSpPr>
              <a:spLocks noChangeArrowheads="1"/>
            </p:cNvSpPr>
            <p:nvPr/>
          </p:nvSpPr>
          <p:spPr bwMode="auto">
            <a:xfrm>
              <a:off x="125" y="985"/>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Oval 73"/>
            <p:cNvSpPr>
              <a:spLocks noChangeArrowheads="1"/>
            </p:cNvSpPr>
            <p:nvPr/>
          </p:nvSpPr>
          <p:spPr bwMode="auto">
            <a:xfrm>
              <a:off x="685" y="762"/>
              <a:ext cx="17"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Oval 75"/>
            <p:cNvSpPr>
              <a:spLocks noChangeArrowheads="1"/>
            </p:cNvSpPr>
            <p:nvPr/>
          </p:nvSpPr>
          <p:spPr bwMode="auto">
            <a:xfrm>
              <a:off x="226" y="72"/>
              <a:ext cx="15" cy="17"/>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Oval 76"/>
            <p:cNvSpPr>
              <a:spLocks noChangeArrowheads="1"/>
            </p:cNvSpPr>
            <p:nvPr/>
          </p:nvSpPr>
          <p:spPr bwMode="auto">
            <a:xfrm>
              <a:off x="85" y="159"/>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Oval 77"/>
            <p:cNvSpPr>
              <a:spLocks noChangeArrowheads="1"/>
            </p:cNvSpPr>
            <p:nvPr/>
          </p:nvSpPr>
          <p:spPr bwMode="auto">
            <a:xfrm>
              <a:off x="161" y="154"/>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Oval 78"/>
            <p:cNvSpPr>
              <a:spLocks noChangeArrowheads="1"/>
            </p:cNvSpPr>
            <p:nvPr/>
          </p:nvSpPr>
          <p:spPr bwMode="auto">
            <a:xfrm>
              <a:off x="1111" y="749"/>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Oval 80"/>
            <p:cNvSpPr>
              <a:spLocks noChangeArrowheads="1"/>
            </p:cNvSpPr>
            <p:nvPr/>
          </p:nvSpPr>
          <p:spPr bwMode="auto">
            <a:xfrm>
              <a:off x="163" y="635"/>
              <a:ext cx="24" cy="23"/>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Oval 81"/>
            <p:cNvSpPr>
              <a:spLocks noChangeArrowheads="1"/>
            </p:cNvSpPr>
            <p:nvPr/>
          </p:nvSpPr>
          <p:spPr bwMode="auto">
            <a:xfrm>
              <a:off x="436" y="734"/>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Oval 82"/>
            <p:cNvSpPr>
              <a:spLocks noChangeArrowheads="1"/>
            </p:cNvSpPr>
            <p:nvPr/>
          </p:nvSpPr>
          <p:spPr bwMode="auto">
            <a:xfrm>
              <a:off x="588" y="954"/>
              <a:ext cx="24"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Oval 83"/>
            <p:cNvSpPr>
              <a:spLocks noChangeArrowheads="1"/>
            </p:cNvSpPr>
            <p:nvPr/>
          </p:nvSpPr>
          <p:spPr bwMode="auto">
            <a:xfrm>
              <a:off x="1103" y="525"/>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Oval 84"/>
            <p:cNvSpPr>
              <a:spLocks noChangeArrowheads="1"/>
            </p:cNvSpPr>
            <p:nvPr/>
          </p:nvSpPr>
          <p:spPr bwMode="auto">
            <a:xfrm>
              <a:off x="1026" y="965"/>
              <a:ext cx="23" cy="22"/>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Oval 85"/>
            <p:cNvSpPr>
              <a:spLocks noChangeArrowheads="1"/>
            </p:cNvSpPr>
            <p:nvPr/>
          </p:nvSpPr>
          <p:spPr bwMode="auto">
            <a:xfrm>
              <a:off x="870" y="455"/>
              <a:ext cx="22"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Oval 87"/>
            <p:cNvSpPr>
              <a:spLocks noChangeArrowheads="1"/>
            </p:cNvSpPr>
            <p:nvPr/>
          </p:nvSpPr>
          <p:spPr bwMode="auto">
            <a:xfrm>
              <a:off x="3720" y="665"/>
              <a:ext cx="40" cy="41"/>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Oval 88"/>
            <p:cNvSpPr>
              <a:spLocks noChangeArrowheads="1"/>
            </p:cNvSpPr>
            <p:nvPr/>
          </p:nvSpPr>
          <p:spPr bwMode="auto">
            <a:xfrm>
              <a:off x="3348" y="361"/>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Oval 90"/>
            <p:cNvSpPr>
              <a:spLocks noChangeArrowheads="1"/>
            </p:cNvSpPr>
            <p:nvPr/>
          </p:nvSpPr>
          <p:spPr bwMode="auto">
            <a:xfrm>
              <a:off x="2777" y="121"/>
              <a:ext cx="24"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Oval 91"/>
            <p:cNvSpPr>
              <a:spLocks noChangeArrowheads="1"/>
            </p:cNvSpPr>
            <p:nvPr/>
          </p:nvSpPr>
          <p:spPr bwMode="auto">
            <a:xfrm>
              <a:off x="3128" y="181"/>
              <a:ext cx="23" cy="25"/>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Oval 94"/>
            <p:cNvSpPr>
              <a:spLocks noChangeArrowheads="1"/>
            </p:cNvSpPr>
            <p:nvPr/>
          </p:nvSpPr>
          <p:spPr bwMode="auto">
            <a:xfrm>
              <a:off x="3362" y="606"/>
              <a:ext cx="15"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Oval 95"/>
            <p:cNvSpPr>
              <a:spLocks noChangeArrowheads="1"/>
            </p:cNvSpPr>
            <p:nvPr/>
          </p:nvSpPr>
          <p:spPr bwMode="auto">
            <a:xfrm>
              <a:off x="3457" y="370"/>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Oval 97"/>
            <p:cNvSpPr>
              <a:spLocks noChangeArrowheads="1"/>
            </p:cNvSpPr>
            <p:nvPr/>
          </p:nvSpPr>
          <p:spPr bwMode="auto">
            <a:xfrm>
              <a:off x="2767" y="700"/>
              <a:ext cx="16"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Oval 98"/>
            <p:cNvSpPr>
              <a:spLocks noChangeArrowheads="1"/>
            </p:cNvSpPr>
            <p:nvPr/>
          </p:nvSpPr>
          <p:spPr bwMode="auto">
            <a:xfrm>
              <a:off x="2877" y="188"/>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Oval 99"/>
            <p:cNvSpPr>
              <a:spLocks noChangeArrowheads="1"/>
            </p:cNvSpPr>
            <p:nvPr/>
          </p:nvSpPr>
          <p:spPr bwMode="auto">
            <a:xfrm>
              <a:off x="3432" y="-1"/>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Oval 101"/>
            <p:cNvSpPr>
              <a:spLocks noChangeArrowheads="1"/>
            </p:cNvSpPr>
            <p:nvPr/>
          </p:nvSpPr>
          <p:spPr bwMode="auto">
            <a:xfrm>
              <a:off x="3587" y="726"/>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Oval 102"/>
            <p:cNvSpPr>
              <a:spLocks noChangeArrowheads="1"/>
            </p:cNvSpPr>
            <p:nvPr/>
          </p:nvSpPr>
          <p:spPr bwMode="auto">
            <a:xfrm>
              <a:off x="2857" y="27"/>
              <a:ext cx="15"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Oval 103"/>
            <p:cNvSpPr>
              <a:spLocks noChangeArrowheads="1"/>
            </p:cNvSpPr>
            <p:nvPr/>
          </p:nvSpPr>
          <p:spPr bwMode="auto">
            <a:xfrm>
              <a:off x="2681" y="445"/>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Oval 104"/>
            <p:cNvSpPr>
              <a:spLocks noChangeArrowheads="1"/>
            </p:cNvSpPr>
            <p:nvPr/>
          </p:nvSpPr>
          <p:spPr bwMode="auto">
            <a:xfrm>
              <a:off x="2537" y="45"/>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Oval 105"/>
            <p:cNvSpPr>
              <a:spLocks noChangeArrowheads="1"/>
            </p:cNvSpPr>
            <p:nvPr/>
          </p:nvSpPr>
          <p:spPr bwMode="auto">
            <a:xfrm>
              <a:off x="2575" y="353"/>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Oval 106"/>
            <p:cNvSpPr>
              <a:spLocks noChangeArrowheads="1"/>
            </p:cNvSpPr>
            <p:nvPr/>
          </p:nvSpPr>
          <p:spPr bwMode="auto">
            <a:xfrm>
              <a:off x="2662" y="639"/>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Oval 107"/>
            <p:cNvSpPr>
              <a:spLocks noChangeArrowheads="1"/>
            </p:cNvSpPr>
            <p:nvPr/>
          </p:nvSpPr>
          <p:spPr bwMode="auto">
            <a:xfrm>
              <a:off x="2515" y="83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Oval 108"/>
            <p:cNvSpPr>
              <a:spLocks noChangeArrowheads="1"/>
            </p:cNvSpPr>
            <p:nvPr/>
          </p:nvSpPr>
          <p:spPr bwMode="auto">
            <a:xfrm>
              <a:off x="3055" y="1015"/>
              <a:ext cx="15"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Oval 109"/>
            <p:cNvSpPr>
              <a:spLocks noChangeArrowheads="1"/>
            </p:cNvSpPr>
            <p:nvPr/>
          </p:nvSpPr>
          <p:spPr bwMode="auto">
            <a:xfrm>
              <a:off x="3280" y="1128"/>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2" name="Oval 110"/>
            <p:cNvSpPr>
              <a:spLocks noChangeArrowheads="1"/>
            </p:cNvSpPr>
            <p:nvPr/>
          </p:nvSpPr>
          <p:spPr bwMode="auto">
            <a:xfrm>
              <a:off x="2613" y="1188"/>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3" name="Oval 111"/>
            <p:cNvSpPr>
              <a:spLocks noChangeArrowheads="1"/>
            </p:cNvSpPr>
            <p:nvPr/>
          </p:nvSpPr>
          <p:spPr bwMode="auto">
            <a:xfrm>
              <a:off x="3602" y="1166"/>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4" name="Oval 112"/>
            <p:cNvSpPr>
              <a:spLocks noChangeArrowheads="1"/>
            </p:cNvSpPr>
            <p:nvPr/>
          </p:nvSpPr>
          <p:spPr bwMode="auto">
            <a:xfrm>
              <a:off x="3901" y="824"/>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5" name="Oval 114"/>
            <p:cNvSpPr>
              <a:spLocks noChangeArrowheads="1"/>
            </p:cNvSpPr>
            <p:nvPr/>
          </p:nvSpPr>
          <p:spPr bwMode="auto">
            <a:xfrm>
              <a:off x="3563" y="791"/>
              <a:ext cx="17"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6" name="Oval 115"/>
            <p:cNvSpPr>
              <a:spLocks noChangeArrowheads="1"/>
            </p:cNvSpPr>
            <p:nvPr/>
          </p:nvSpPr>
          <p:spPr bwMode="auto">
            <a:xfrm>
              <a:off x="3222" y="416"/>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Oval 116"/>
            <p:cNvSpPr>
              <a:spLocks noChangeArrowheads="1"/>
            </p:cNvSpPr>
            <p:nvPr/>
          </p:nvSpPr>
          <p:spPr bwMode="auto">
            <a:xfrm>
              <a:off x="3261" y="78"/>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8" name="Oval 117"/>
            <p:cNvSpPr>
              <a:spLocks noChangeArrowheads="1"/>
            </p:cNvSpPr>
            <p:nvPr/>
          </p:nvSpPr>
          <p:spPr bwMode="auto">
            <a:xfrm>
              <a:off x="3648" y="402"/>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Oval 118"/>
            <p:cNvSpPr>
              <a:spLocks noChangeArrowheads="1"/>
            </p:cNvSpPr>
            <p:nvPr/>
          </p:nvSpPr>
          <p:spPr bwMode="auto">
            <a:xfrm>
              <a:off x="3951" y="516"/>
              <a:ext cx="15"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0" name="Oval 119"/>
            <p:cNvSpPr>
              <a:spLocks noChangeArrowheads="1"/>
            </p:cNvSpPr>
            <p:nvPr/>
          </p:nvSpPr>
          <p:spPr bwMode="auto">
            <a:xfrm>
              <a:off x="3774" y="626"/>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Oval 120"/>
            <p:cNvSpPr>
              <a:spLocks noChangeArrowheads="1"/>
            </p:cNvSpPr>
            <p:nvPr/>
          </p:nvSpPr>
          <p:spPr bwMode="auto">
            <a:xfrm>
              <a:off x="4035" y="401"/>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Oval 121"/>
            <p:cNvSpPr>
              <a:spLocks noChangeArrowheads="1"/>
            </p:cNvSpPr>
            <p:nvPr/>
          </p:nvSpPr>
          <p:spPr bwMode="auto">
            <a:xfrm>
              <a:off x="3822" y="69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Oval 122"/>
            <p:cNvSpPr>
              <a:spLocks noChangeArrowheads="1"/>
            </p:cNvSpPr>
            <p:nvPr/>
          </p:nvSpPr>
          <p:spPr bwMode="auto">
            <a:xfrm>
              <a:off x="3936" y="66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4" name="Oval 123"/>
            <p:cNvSpPr>
              <a:spLocks noChangeArrowheads="1"/>
            </p:cNvSpPr>
            <p:nvPr/>
          </p:nvSpPr>
          <p:spPr bwMode="auto">
            <a:xfrm>
              <a:off x="2871" y="565"/>
              <a:ext cx="22"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Oval 124"/>
            <p:cNvSpPr>
              <a:spLocks noChangeArrowheads="1"/>
            </p:cNvSpPr>
            <p:nvPr/>
          </p:nvSpPr>
          <p:spPr bwMode="auto">
            <a:xfrm>
              <a:off x="2700" y="288"/>
              <a:ext cx="24" cy="24"/>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Oval 125"/>
            <p:cNvSpPr>
              <a:spLocks noChangeArrowheads="1"/>
            </p:cNvSpPr>
            <p:nvPr/>
          </p:nvSpPr>
          <p:spPr bwMode="auto">
            <a:xfrm>
              <a:off x="2973" y="388"/>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Oval 126"/>
            <p:cNvSpPr>
              <a:spLocks noChangeArrowheads="1"/>
            </p:cNvSpPr>
            <p:nvPr/>
          </p:nvSpPr>
          <p:spPr bwMode="auto">
            <a:xfrm>
              <a:off x="3125" y="607"/>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8" name="Oval 129"/>
            <p:cNvSpPr>
              <a:spLocks noChangeArrowheads="1"/>
            </p:cNvSpPr>
            <p:nvPr/>
          </p:nvSpPr>
          <p:spPr bwMode="auto">
            <a:xfrm>
              <a:off x="4217" y="742"/>
              <a:ext cx="22" cy="22"/>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Oval 130"/>
            <p:cNvSpPr>
              <a:spLocks noChangeArrowheads="1"/>
            </p:cNvSpPr>
            <p:nvPr/>
          </p:nvSpPr>
          <p:spPr bwMode="auto">
            <a:xfrm>
              <a:off x="3667" y="782"/>
              <a:ext cx="24"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Oval 131"/>
            <p:cNvSpPr>
              <a:spLocks noChangeArrowheads="1"/>
            </p:cNvSpPr>
            <p:nvPr/>
          </p:nvSpPr>
          <p:spPr bwMode="auto">
            <a:xfrm>
              <a:off x="3563" y="617"/>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Oval 132"/>
            <p:cNvSpPr>
              <a:spLocks noChangeArrowheads="1"/>
            </p:cNvSpPr>
            <p:nvPr/>
          </p:nvSpPr>
          <p:spPr bwMode="auto">
            <a:xfrm>
              <a:off x="3432" y="696"/>
              <a:ext cx="22"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Oval 133"/>
            <p:cNvSpPr>
              <a:spLocks noChangeArrowheads="1"/>
            </p:cNvSpPr>
            <p:nvPr/>
          </p:nvSpPr>
          <p:spPr bwMode="auto">
            <a:xfrm>
              <a:off x="3333" y="530"/>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3" name="Oval 134"/>
            <p:cNvSpPr>
              <a:spLocks noChangeArrowheads="1"/>
            </p:cNvSpPr>
            <p:nvPr/>
          </p:nvSpPr>
          <p:spPr bwMode="auto">
            <a:xfrm>
              <a:off x="4258" y="494"/>
              <a:ext cx="41" cy="41"/>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Oval 135"/>
            <p:cNvSpPr>
              <a:spLocks noChangeArrowheads="1"/>
            </p:cNvSpPr>
            <p:nvPr/>
          </p:nvSpPr>
          <p:spPr bwMode="auto">
            <a:xfrm>
              <a:off x="5189" y="665"/>
              <a:ext cx="40" cy="41"/>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Oval 136"/>
            <p:cNvSpPr>
              <a:spLocks noChangeArrowheads="1"/>
            </p:cNvSpPr>
            <p:nvPr/>
          </p:nvSpPr>
          <p:spPr bwMode="auto">
            <a:xfrm>
              <a:off x="5171" y="334"/>
              <a:ext cx="24"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Oval 137"/>
            <p:cNvSpPr>
              <a:spLocks noChangeArrowheads="1"/>
            </p:cNvSpPr>
            <p:nvPr/>
          </p:nvSpPr>
          <p:spPr bwMode="auto">
            <a:xfrm>
              <a:off x="4694" y="625"/>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Oval 138"/>
            <p:cNvSpPr>
              <a:spLocks noChangeArrowheads="1"/>
            </p:cNvSpPr>
            <p:nvPr/>
          </p:nvSpPr>
          <p:spPr bwMode="auto">
            <a:xfrm>
              <a:off x="4246" y="121"/>
              <a:ext cx="24"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Oval 139"/>
            <p:cNvSpPr>
              <a:spLocks noChangeArrowheads="1"/>
            </p:cNvSpPr>
            <p:nvPr/>
          </p:nvSpPr>
          <p:spPr bwMode="auto">
            <a:xfrm>
              <a:off x="4597" y="181"/>
              <a:ext cx="23" cy="25"/>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Oval 140"/>
            <p:cNvSpPr>
              <a:spLocks noChangeArrowheads="1"/>
            </p:cNvSpPr>
            <p:nvPr/>
          </p:nvSpPr>
          <p:spPr bwMode="auto">
            <a:xfrm>
              <a:off x="5095" y="486"/>
              <a:ext cx="24"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Oval 141"/>
            <p:cNvSpPr>
              <a:spLocks noChangeArrowheads="1"/>
            </p:cNvSpPr>
            <p:nvPr/>
          </p:nvSpPr>
          <p:spPr bwMode="auto">
            <a:xfrm>
              <a:off x="4611" y="314"/>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Oval 144"/>
            <p:cNvSpPr>
              <a:spLocks noChangeArrowheads="1"/>
            </p:cNvSpPr>
            <p:nvPr/>
          </p:nvSpPr>
          <p:spPr bwMode="auto">
            <a:xfrm>
              <a:off x="4544" y="450"/>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Oval 145"/>
            <p:cNvSpPr>
              <a:spLocks noChangeArrowheads="1"/>
            </p:cNvSpPr>
            <p:nvPr/>
          </p:nvSpPr>
          <p:spPr bwMode="auto">
            <a:xfrm>
              <a:off x="4400" y="475"/>
              <a:ext cx="16" cy="17"/>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Oval 146"/>
            <p:cNvSpPr>
              <a:spLocks noChangeArrowheads="1"/>
            </p:cNvSpPr>
            <p:nvPr/>
          </p:nvSpPr>
          <p:spPr bwMode="auto">
            <a:xfrm>
              <a:off x="4346" y="188"/>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Oval 147"/>
            <p:cNvSpPr>
              <a:spLocks noChangeArrowheads="1"/>
            </p:cNvSpPr>
            <p:nvPr/>
          </p:nvSpPr>
          <p:spPr bwMode="auto">
            <a:xfrm>
              <a:off x="4900" y="-1"/>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Oval 148"/>
            <p:cNvSpPr>
              <a:spLocks noChangeArrowheads="1"/>
            </p:cNvSpPr>
            <p:nvPr/>
          </p:nvSpPr>
          <p:spPr bwMode="auto">
            <a:xfrm>
              <a:off x="5318" y="249"/>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Oval 150"/>
            <p:cNvSpPr>
              <a:spLocks noChangeArrowheads="1"/>
            </p:cNvSpPr>
            <p:nvPr/>
          </p:nvSpPr>
          <p:spPr bwMode="auto">
            <a:xfrm>
              <a:off x="4325" y="27"/>
              <a:ext cx="16"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Oval 151"/>
            <p:cNvSpPr>
              <a:spLocks noChangeArrowheads="1"/>
            </p:cNvSpPr>
            <p:nvPr/>
          </p:nvSpPr>
          <p:spPr bwMode="auto">
            <a:xfrm>
              <a:off x="4150" y="445"/>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Oval 152"/>
            <p:cNvSpPr>
              <a:spLocks noChangeArrowheads="1"/>
            </p:cNvSpPr>
            <p:nvPr/>
          </p:nvSpPr>
          <p:spPr bwMode="auto">
            <a:xfrm>
              <a:off x="4006" y="45"/>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Oval 153"/>
            <p:cNvSpPr>
              <a:spLocks noChangeArrowheads="1"/>
            </p:cNvSpPr>
            <p:nvPr/>
          </p:nvSpPr>
          <p:spPr bwMode="auto">
            <a:xfrm>
              <a:off x="4043" y="353"/>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Oval 154"/>
            <p:cNvSpPr>
              <a:spLocks noChangeArrowheads="1"/>
            </p:cNvSpPr>
            <p:nvPr/>
          </p:nvSpPr>
          <p:spPr bwMode="auto">
            <a:xfrm>
              <a:off x="4131" y="639"/>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Oval 155"/>
            <p:cNvSpPr>
              <a:spLocks noChangeArrowheads="1"/>
            </p:cNvSpPr>
            <p:nvPr/>
          </p:nvSpPr>
          <p:spPr bwMode="auto">
            <a:xfrm>
              <a:off x="3984" y="83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Oval 156"/>
            <p:cNvSpPr>
              <a:spLocks noChangeArrowheads="1"/>
            </p:cNvSpPr>
            <p:nvPr/>
          </p:nvSpPr>
          <p:spPr bwMode="auto">
            <a:xfrm>
              <a:off x="4524" y="1015"/>
              <a:ext cx="15" cy="15"/>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Oval 157"/>
            <p:cNvSpPr>
              <a:spLocks noChangeArrowheads="1"/>
            </p:cNvSpPr>
            <p:nvPr/>
          </p:nvSpPr>
          <p:spPr bwMode="auto">
            <a:xfrm>
              <a:off x="4821" y="992"/>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4" name="Oval 158"/>
            <p:cNvSpPr>
              <a:spLocks noChangeArrowheads="1"/>
            </p:cNvSpPr>
            <p:nvPr/>
          </p:nvSpPr>
          <p:spPr bwMode="auto">
            <a:xfrm>
              <a:off x="4060" y="999"/>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Oval 159"/>
            <p:cNvSpPr>
              <a:spLocks noChangeArrowheads="1"/>
            </p:cNvSpPr>
            <p:nvPr/>
          </p:nvSpPr>
          <p:spPr bwMode="auto">
            <a:xfrm>
              <a:off x="5071" y="1166"/>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Oval 160"/>
            <p:cNvSpPr>
              <a:spLocks noChangeArrowheads="1"/>
            </p:cNvSpPr>
            <p:nvPr/>
          </p:nvSpPr>
          <p:spPr bwMode="auto">
            <a:xfrm>
              <a:off x="5229" y="1044"/>
              <a:ext cx="17"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Oval 161"/>
            <p:cNvSpPr>
              <a:spLocks noChangeArrowheads="1"/>
            </p:cNvSpPr>
            <p:nvPr/>
          </p:nvSpPr>
          <p:spPr bwMode="auto">
            <a:xfrm>
              <a:off x="5369" y="824"/>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8" name="Oval 163"/>
            <p:cNvSpPr>
              <a:spLocks noChangeArrowheads="1"/>
            </p:cNvSpPr>
            <p:nvPr/>
          </p:nvSpPr>
          <p:spPr bwMode="auto">
            <a:xfrm>
              <a:off x="5032" y="791"/>
              <a:ext cx="16"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9" name="Oval 165"/>
            <p:cNvSpPr>
              <a:spLocks noChangeArrowheads="1"/>
            </p:cNvSpPr>
            <p:nvPr/>
          </p:nvSpPr>
          <p:spPr bwMode="auto">
            <a:xfrm>
              <a:off x="4730" y="78"/>
              <a:ext cx="15"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0" name="Oval 167"/>
            <p:cNvSpPr>
              <a:spLocks noChangeArrowheads="1"/>
            </p:cNvSpPr>
            <p:nvPr/>
          </p:nvSpPr>
          <p:spPr bwMode="auto">
            <a:xfrm>
              <a:off x="5420" y="516"/>
              <a:ext cx="15"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1" name="Oval 168"/>
            <p:cNvSpPr>
              <a:spLocks noChangeArrowheads="1"/>
            </p:cNvSpPr>
            <p:nvPr/>
          </p:nvSpPr>
          <p:spPr bwMode="auto">
            <a:xfrm>
              <a:off x="5243" y="626"/>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2" name="Oval 169"/>
            <p:cNvSpPr>
              <a:spLocks noChangeArrowheads="1"/>
            </p:cNvSpPr>
            <p:nvPr/>
          </p:nvSpPr>
          <p:spPr bwMode="auto">
            <a:xfrm>
              <a:off x="4804" y="261"/>
              <a:ext cx="17" cy="17"/>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3" name="Oval 170"/>
            <p:cNvSpPr>
              <a:spLocks noChangeArrowheads="1"/>
            </p:cNvSpPr>
            <p:nvPr/>
          </p:nvSpPr>
          <p:spPr bwMode="auto">
            <a:xfrm>
              <a:off x="5291" y="697"/>
              <a:ext cx="15"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4" name="Oval 172"/>
            <p:cNvSpPr>
              <a:spLocks noChangeArrowheads="1"/>
            </p:cNvSpPr>
            <p:nvPr/>
          </p:nvSpPr>
          <p:spPr bwMode="auto">
            <a:xfrm>
              <a:off x="4339" y="565"/>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5" name="Oval 173"/>
            <p:cNvSpPr>
              <a:spLocks noChangeArrowheads="1"/>
            </p:cNvSpPr>
            <p:nvPr/>
          </p:nvSpPr>
          <p:spPr bwMode="auto">
            <a:xfrm>
              <a:off x="4169" y="288"/>
              <a:ext cx="24" cy="24"/>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6" name="Oval 174"/>
            <p:cNvSpPr>
              <a:spLocks noChangeArrowheads="1"/>
            </p:cNvSpPr>
            <p:nvPr/>
          </p:nvSpPr>
          <p:spPr bwMode="auto">
            <a:xfrm>
              <a:off x="4442" y="388"/>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7" name="Oval 175"/>
            <p:cNvSpPr>
              <a:spLocks noChangeArrowheads="1"/>
            </p:cNvSpPr>
            <p:nvPr/>
          </p:nvSpPr>
          <p:spPr bwMode="auto">
            <a:xfrm>
              <a:off x="4550" y="754"/>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Oval 176"/>
            <p:cNvSpPr>
              <a:spLocks noChangeArrowheads="1"/>
            </p:cNvSpPr>
            <p:nvPr/>
          </p:nvSpPr>
          <p:spPr bwMode="auto">
            <a:xfrm>
              <a:off x="5109" y="179"/>
              <a:ext cx="24"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9" name="Oval 177"/>
            <p:cNvSpPr>
              <a:spLocks noChangeArrowheads="1"/>
            </p:cNvSpPr>
            <p:nvPr/>
          </p:nvSpPr>
          <p:spPr bwMode="auto">
            <a:xfrm>
              <a:off x="5037" y="1006"/>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0" name="Oval 178"/>
            <p:cNvSpPr>
              <a:spLocks noChangeArrowheads="1"/>
            </p:cNvSpPr>
            <p:nvPr/>
          </p:nvSpPr>
          <p:spPr bwMode="auto">
            <a:xfrm>
              <a:off x="5493" y="829"/>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1" name="Oval 180"/>
            <p:cNvSpPr>
              <a:spLocks noChangeArrowheads="1"/>
            </p:cNvSpPr>
            <p:nvPr/>
          </p:nvSpPr>
          <p:spPr bwMode="auto">
            <a:xfrm>
              <a:off x="5136" y="782"/>
              <a:ext cx="24"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2" name="Oval 181"/>
            <p:cNvSpPr>
              <a:spLocks noChangeArrowheads="1"/>
            </p:cNvSpPr>
            <p:nvPr/>
          </p:nvSpPr>
          <p:spPr bwMode="auto">
            <a:xfrm>
              <a:off x="5032" y="617"/>
              <a:ext cx="23"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3" name="Oval 182"/>
            <p:cNvSpPr>
              <a:spLocks noChangeArrowheads="1"/>
            </p:cNvSpPr>
            <p:nvPr/>
          </p:nvSpPr>
          <p:spPr bwMode="auto">
            <a:xfrm>
              <a:off x="5720" y="601"/>
              <a:ext cx="40" cy="40"/>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4" name="Oval 184"/>
            <p:cNvSpPr>
              <a:spLocks noChangeArrowheads="1"/>
            </p:cNvSpPr>
            <p:nvPr/>
          </p:nvSpPr>
          <p:spPr bwMode="auto">
            <a:xfrm>
              <a:off x="5639" y="285"/>
              <a:ext cx="24" cy="23"/>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5" name="Oval 185"/>
            <p:cNvSpPr>
              <a:spLocks noChangeArrowheads="1"/>
            </p:cNvSpPr>
            <p:nvPr/>
          </p:nvSpPr>
          <p:spPr bwMode="auto">
            <a:xfrm>
              <a:off x="5678" y="99"/>
              <a:ext cx="23" cy="24"/>
            </a:xfrm>
            <a:prstGeom prst="ellipse">
              <a:avLst/>
            </a:prstGeom>
            <a:solidFill>
              <a:srgbClr val="B8D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6" name="Oval 187"/>
            <p:cNvSpPr>
              <a:spLocks noChangeArrowheads="1"/>
            </p:cNvSpPr>
            <p:nvPr/>
          </p:nvSpPr>
          <p:spPr bwMode="auto">
            <a:xfrm>
              <a:off x="5546" y="142"/>
              <a:ext cx="17" cy="15"/>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7" name="Oval 188"/>
            <p:cNvSpPr>
              <a:spLocks noChangeArrowheads="1"/>
            </p:cNvSpPr>
            <p:nvPr/>
          </p:nvSpPr>
          <p:spPr bwMode="auto">
            <a:xfrm>
              <a:off x="5716" y="494"/>
              <a:ext cx="15"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8" name="Oval 189"/>
            <p:cNvSpPr>
              <a:spLocks noChangeArrowheads="1"/>
            </p:cNvSpPr>
            <p:nvPr/>
          </p:nvSpPr>
          <p:spPr bwMode="auto">
            <a:xfrm>
              <a:off x="5345" y="295"/>
              <a:ext cx="17" cy="17"/>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9" name="Oval 190"/>
            <p:cNvSpPr>
              <a:spLocks noChangeArrowheads="1"/>
            </p:cNvSpPr>
            <p:nvPr/>
          </p:nvSpPr>
          <p:spPr bwMode="auto">
            <a:xfrm>
              <a:off x="5649" y="410"/>
              <a:ext cx="16" cy="16"/>
            </a:xfrm>
            <a:prstGeom prst="ellipse">
              <a:avLst/>
            </a:prstGeom>
            <a:solidFill>
              <a:srgbClr val="FFF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0" name="Oval 192"/>
            <p:cNvSpPr>
              <a:spLocks noChangeArrowheads="1"/>
            </p:cNvSpPr>
            <p:nvPr/>
          </p:nvSpPr>
          <p:spPr bwMode="auto">
            <a:xfrm>
              <a:off x="5634" y="560"/>
              <a:ext cx="16" cy="16"/>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1" name="Oval 193"/>
            <p:cNvSpPr>
              <a:spLocks noChangeArrowheads="1"/>
            </p:cNvSpPr>
            <p:nvPr/>
          </p:nvSpPr>
          <p:spPr bwMode="auto">
            <a:xfrm>
              <a:off x="5339" y="72"/>
              <a:ext cx="23"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2" name="Oval 195"/>
            <p:cNvSpPr>
              <a:spLocks noChangeArrowheads="1"/>
            </p:cNvSpPr>
            <p:nvPr/>
          </p:nvSpPr>
          <p:spPr bwMode="auto">
            <a:xfrm>
              <a:off x="4900" y="696"/>
              <a:ext cx="23" cy="23"/>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3" name="Oval 196"/>
            <p:cNvSpPr>
              <a:spLocks noChangeArrowheads="1"/>
            </p:cNvSpPr>
            <p:nvPr/>
          </p:nvSpPr>
          <p:spPr bwMode="auto">
            <a:xfrm>
              <a:off x="4802" y="530"/>
              <a:ext cx="24" cy="24"/>
            </a:xfrm>
            <a:prstGeom prst="ellipse">
              <a:avLst/>
            </a:pr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640786976"/>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B76702F-E160-4569-8367-3B5A5A6E50EB}" type="datetimeFigureOut">
              <a:rPr lang="en-US" smtClean="0"/>
              <a:t>3/12/2018</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DBEE25C-5ADF-4B45-8494-C2EDBB254D1D}" type="slidenum">
              <a:rPr lang="en-US" smtClean="0"/>
              <a:t>‹#›</a:t>
            </a:fld>
            <a:endParaRPr lang="en-US" dirty="0"/>
          </a:p>
        </p:txBody>
      </p:sp>
    </p:spTree>
    <p:extLst>
      <p:ext uri="{BB962C8B-B14F-4D97-AF65-F5344CB8AC3E}">
        <p14:creationId xmlns:p14="http://schemas.microsoft.com/office/powerpoint/2010/main" val="2740290735"/>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Agenda/Summary">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81582BD6-FC20-4557-852B-8433F8572D30}" type="slidenum">
              <a:rPr lang="en-US" smtClean="0"/>
              <a:pPr/>
              <a:t>‹#›</a:t>
            </a:fld>
            <a:endParaRPr lang="en-US" dirty="0"/>
          </a:p>
        </p:txBody>
      </p:sp>
      <p:sp>
        <p:nvSpPr>
          <p:cNvPr id="9" name="Text Placeholder 8"/>
          <p:cNvSpPr>
            <a:spLocks noGrp="1"/>
          </p:cNvSpPr>
          <p:nvPr>
            <p:ph type="body" sz="quarter" idx="15"/>
          </p:nvPr>
        </p:nvSpPr>
        <p:spPr>
          <a:xfrm>
            <a:off x="4495800" y="1657350"/>
            <a:ext cx="4648200" cy="628650"/>
          </a:xfrm>
        </p:spPr>
        <p:txBody>
          <a:bodyPr anchor="ctr">
            <a:normAutofit/>
          </a:bodyPr>
          <a:lstStyle>
            <a:lvl1pPr marL="57150" indent="0">
              <a:buFontTx/>
              <a:buNone/>
              <a:defRPr sz="1800" baseline="0"/>
            </a:lvl1pPr>
          </a:lstStyle>
          <a:p>
            <a:pPr lvl="0"/>
            <a:r>
              <a:rPr lang="en-US" dirty="0" smtClean="0"/>
              <a:t>Click to edit Master text styles</a:t>
            </a:r>
          </a:p>
        </p:txBody>
      </p:sp>
      <p:sp>
        <p:nvSpPr>
          <p:cNvPr id="7" name="Text Placeholder 8"/>
          <p:cNvSpPr>
            <a:spLocks noGrp="1"/>
          </p:cNvSpPr>
          <p:nvPr>
            <p:ph type="body" sz="quarter" idx="16"/>
          </p:nvPr>
        </p:nvSpPr>
        <p:spPr>
          <a:xfrm>
            <a:off x="4495800" y="2286000"/>
            <a:ext cx="4648200" cy="628650"/>
          </a:xfrm>
        </p:spPr>
        <p:txBody>
          <a:bodyPr anchor="ctr">
            <a:normAutofit/>
          </a:bodyPr>
          <a:lstStyle>
            <a:lvl1pPr marL="57150" indent="0">
              <a:buFontTx/>
              <a:buNone/>
              <a:defRPr sz="1800" baseline="0"/>
            </a:lvl1pPr>
          </a:lstStyle>
          <a:p>
            <a:pPr lvl="0"/>
            <a:r>
              <a:rPr lang="en-US" dirty="0" smtClean="0"/>
              <a:t>Click to edit Master text styles</a:t>
            </a:r>
          </a:p>
        </p:txBody>
      </p:sp>
      <p:sp>
        <p:nvSpPr>
          <p:cNvPr id="8" name="Text Placeholder 8"/>
          <p:cNvSpPr>
            <a:spLocks noGrp="1"/>
          </p:cNvSpPr>
          <p:nvPr>
            <p:ph type="body" sz="quarter" idx="17"/>
          </p:nvPr>
        </p:nvSpPr>
        <p:spPr>
          <a:xfrm>
            <a:off x="4495800" y="2914650"/>
            <a:ext cx="4648200" cy="628650"/>
          </a:xfrm>
        </p:spPr>
        <p:txBody>
          <a:bodyPr anchor="ctr">
            <a:normAutofit/>
          </a:bodyPr>
          <a:lstStyle>
            <a:lvl1pPr marL="57150" indent="0">
              <a:buFontTx/>
              <a:buNone/>
              <a:defRPr sz="1800" baseline="0"/>
            </a:lvl1pPr>
          </a:lstStyle>
          <a:p>
            <a:pPr lvl="0"/>
            <a:r>
              <a:rPr lang="en-US" dirty="0" smtClean="0"/>
              <a:t>Click to edit Master text styles</a:t>
            </a:r>
          </a:p>
        </p:txBody>
      </p:sp>
      <p:sp>
        <p:nvSpPr>
          <p:cNvPr id="12" name="Text Placeholder 8"/>
          <p:cNvSpPr>
            <a:spLocks noGrp="1"/>
          </p:cNvSpPr>
          <p:nvPr>
            <p:ph type="body" sz="quarter" idx="18"/>
          </p:nvPr>
        </p:nvSpPr>
        <p:spPr>
          <a:xfrm>
            <a:off x="4495800" y="3543300"/>
            <a:ext cx="4648200" cy="628650"/>
          </a:xfrm>
        </p:spPr>
        <p:txBody>
          <a:bodyPr anchor="ctr">
            <a:normAutofit/>
          </a:bodyPr>
          <a:lstStyle>
            <a:lvl1pPr marL="57150" indent="0">
              <a:buFontTx/>
              <a:buNone/>
              <a:defRPr sz="1800" baseline="0"/>
            </a:lvl1pPr>
          </a:lstStyle>
          <a:p>
            <a:pPr lvl="0"/>
            <a:r>
              <a:rPr lang="en-US" dirty="0" smtClean="0"/>
              <a:t>Click to edit Master text styles</a:t>
            </a:r>
          </a:p>
        </p:txBody>
      </p:sp>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712452567"/>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92000">
              <a:schemeClr val="bg1">
                <a:lumMod val="100000"/>
              </a:schemeClr>
            </a:gs>
            <a:gs pos="60000">
              <a:schemeClr val="bg1"/>
            </a:gs>
          </a:gsLst>
          <a:lin ang="5400000" scaled="0"/>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1B76702F-E160-4569-8367-3B5A5A6E50EB}" type="datetimeFigureOut">
              <a:rPr lang="en-US" smtClean="0"/>
              <a:t>3/12/2018</a:t>
            </a:fld>
            <a:endParaRPr lang="en-US" dirty="0"/>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4DBEE25C-5ADF-4B45-8494-C2EDBB254D1D}" type="slidenum">
              <a:rPr lang="en-US" smtClean="0"/>
              <a:t>‹#›</a:t>
            </a:fld>
            <a:endParaRPr lang="en-US" dirty="0"/>
          </a:p>
        </p:txBody>
      </p:sp>
      <p:sp>
        <p:nvSpPr>
          <p:cNvPr id="29" name="AutoShape 3"/>
          <p:cNvSpPr>
            <a:spLocks noChangeAspect="1" noChangeArrowheads="1" noTextEdit="1"/>
          </p:cNvSpPr>
          <p:nvPr/>
        </p:nvSpPr>
        <p:spPr bwMode="auto">
          <a:xfrm>
            <a:off x="0" y="1"/>
            <a:ext cx="9157869" cy="5218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main_range"/>
          <p:cNvSpPr/>
          <p:nvPr userDrawn="1"/>
        </p:nvSpPr>
        <p:spPr>
          <a:xfrm>
            <a:off x="-266" y="3303792"/>
            <a:ext cx="9165123" cy="1421382"/>
          </a:xfrm>
          <a:custGeom>
            <a:avLst/>
            <a:gdLst>
              <a:gd name="connsiteX0" fmla="*/ 0 w 9144000"/>
              <a:gd name="connsiteY0" fmla="*/ 0 h 4724400"/>
              <a:gd name="connsiteX1" fmla="*/ 9144000 w 9144000"/>
              <a:gd name="connsiteY1" fmla="*/ 0 h 4724400"/>
              <a:gd name="connsiteX2" fmla="*/ 9144000 w 9144000"/>
              <a:gd name="connsiteY2" fmla="*/ 4724400 h 4724400"/>
              <a:gd name="connsiteX3" fmla="*/ 0 w 9144000"/>
              <a:gd name="connsiteY3" fmla="*/ 4724400 h 4724400"/>
              <a:gd name="connsiteX4" fmla="*/ 0 w 9144000"/>
              <a:gd name="connsiteY4" fmla="*/ 0 h 4724400"/>
              <a:gd name="connsiteX0" fmla="*/ 2032686 w 9144000"/>
              <a:gd name="connsiteY0" fmla="*/ 426308 h 4724400"/>
              <a:gd name="connsiteX1" fmla="*/ 9144000 w 9144000"/>
              <a:gd name="connsiteY1" fmla="*/ 0 h 4724400"/>
              <a:gd name="connsiteX2" fmla="*/ 9144000 w 9144000"/>
              <a:gd name="connsiteY2" fmla="*/ 4724400 h 4724400"/>
              <a:gd name="connsiteX3" fmla="*/ 0 w 9144000"/>
              <a:gd name="connsiteY3" fmla="*/ 4724400 h 4724400"/>
              <a:gd name="connsiteX4" fmla="*/ 2032686 w 9144000"/>
              <a:gd name="connsiteY4" fmla="*/ 426308 h 4724400"/>
              <a:gd name="connsiteX0" fmla="*/ 2032686 w 9144000"/>
              <a:gd name="connsiteY0" fmla="*/ 426308 h 4724400"/>
              <a:gd name="connsiteX1" fmla="*/ 3478427 w 9144000"/>
              <a:gd name="connsiteY1" fmla="*/ 152400 h 4724400"/>
              <a:gd name="connsiteX2" fmla="*/ 9144000 w 9144000"/>
              <a:gd name="connsiteY2" fmla="*/ 0 h 4724400"/>
              <a:gd name="connsiteX3" fmla="*/ 9144000 w 9144000"/>
              <a:gd name="connsiteY3" fmla="*/ 4724400 h 4724400"/>
              <a:gd name="connsiteX4" fmla="*/ 0 w 9144000"/>
              <a:gd name="connsiteY4" fmla="*/ 4724400 h 4724400"/>
              <a:gd name="connsiteX5" fmla="*/ 2032686 w 9144000"/>
              <a:gd name="connsiteY5" fmla="*/ 426308 h 4724400"/>
              <a:gd name="connsiteX0" fmla="*/ 2032686 w 9144000"/>
              <a:gd name="connsiteY0" fmla="*/ 446903 h 4744995"/>
              <a:gd name="connsiteX1" fmla="*/ 3478427 w 9144000"/>
              <a:gd name="connsiteY1" fmla="*/ 172995 h 4744995"/>
              <a:gd name="connsiteX2" fmla="*/ 4541108 w 9144000"/>
              <a:gd name="connsiteY2" fmla="*/ 0 h 4744995"/>
              <a:gd name="connsiteX3" fmla="*/ 9144000 w 9144000"/>
              <a:gd name="connsiteY3" fmla="*/ 20595 h 4744995"/>
              <a:gd name="connsiteX4" fmla="*/ 9144000 w 9144000"/>
              <a:gd name="connsiteY4" fmla="*/ 4744995 h 4744995"/>
              <a:gd name="connsiteX5" fmla="*/ 0 w 9144000"/>
              <a:gd name="connsiteY5" fmla="*/ 4744995 h 4744995"/>
              <a:gd name="connsiteX6" fmla="*/ 2032686 w 9144000"/>
              <a:gd name="connsiteY6" fmla="*/ 446903 h 4744995"/>
              <a:gd name="connsiteX0" fmla="*/ 580767 w 9144000"/>
              <a:gd name="connsiteY0" fmla="*/ 792892 h 4744995"/>
              <a:gd name="connsiteX1" fmla="*/ 3478427 w 9144000"/>
              <a:gd name="connsiteY1" fmla="*/ 172995 h 4744995"/>
              <a:gd name="connsiteX2" fmla="*/ 4541108 w 9144000"/>
              <a:gd name="connsiteY2" fmla="*/ 0 h 4744995"/>
              <a:gd name="connsiteX3" fmla="*/ 9144000 w 9144000"/>
              <a:gd name="connsiteY3" fmla="*/ 20595 h 4744995"/>
              <a:gd name="connsiteX4" fmla="*/ 9144000 w 9144000"/>
              <a:gd name="connsiteY4" fmla="*/ 4744995 h 4744995"/>
              <a:gd name="connsiteX5" fmla="*/ 0 w 9144000"/>
              <a:gd name="connsiteY5" fmla="*/ 4744995 h 4744995"/>
              <a:gd name="connsiteX6" fmla="*/ 580767 w 9144000"/>
              <a:gd name="connsiteY6" fmla="*/ 792892 h 4744995"/>
              <a:gd name="connsiteX0" fmla="*/ 580767 w 9144000"/>
              <a:gd name="connsiteY0" fmla="*/ 828931 h 4781034"/>
              <a:gd name="connsiteX1" fmla="*/ 3478427 w 9144000"/>
              <a:gd name="connsiteY1" fmla="*/ 209034 h 4781034"/>
              <a:gd name="connsiteX2" fmla="*/ 4334108 w 9144000"/>
              <a:gd name="connsiteY2" fmla="*/ 8313 h 4781034"/>
              <a:gd name="connsiteX3" fmla="*/ 4541108 w 9144000"/>
              <a:gd name="connsiteY3" fmla="*/ 36039 h 4781034"/>
              <a:gd name="connsiteX4" fmla="*/ 9144000 w 9144000"/>
              <a:gd name="connsiteY4" fmla="*/ 56634 h 4781034"/>
              <a:gd name="connsiteX5" fmla="*/ 9144000 w 9144000"/>
              <a:gd name="connsiteY5" fmla="*/ 4781034 h 4781034"/>
              <a:gd name="connsiteX6" fmla="*/ 0 w 9144000"/>
              <a:gd name="connsiteY6" fmla="*/ 4781034 h 4781034"/>
              <a:gd name="connsiteX7" fmla="*/ 580767 w 9144000"/>
              <a:gd name="connsiteY7" fmla="*/ 828931 h 4781034"/>
              <a:gd name="connsiteX0" fmla="*/ 580767 w 9144000"/>
              <a:gd name="connsiteY0" fmla="*/ 828931 h 4781034"/>
              <a:gd name="connsiteX1" fmla="*/ 3478427 w 9144000"/>
              <a:gd name="connsiteY1" fmla="*/ 209034 h 4781034"/>
              <a:gd name="connsiteX2" fmla="*/ 4334108 w 9144000"/>
              <a:gd name="connsiteY2" fmla="*/ 8313 h 4781034"/>
              <a:gd name="connsiteX3" fmla="*/ 4541108 w 9144000"/>
              <a:gd name="connsiteY3" fmla="*/ 36039 h 4781034"/>
              <a:gd name="connsiteX4" fmla="*/ 9144000 w 9144000"/>
              <a:gd name="connsiteY4" fmla="*/ 56634 h 4781034"/>
              <a:gd name="connsiteX5" fmla="*/ 9144000 w 9144000"/>
              <a:gd name="connsiteY5" fmla="*/ 4781034 h 4781034"/>
              <a:gd name="connsiteX6" fmla="*/ 0 w 9144000"/>
              <a:gd name="connsiteY6" fmla="*/ 4781034 h 4781034"/>
              <a:gd name="connsiteX7" fmla="*/ 580767 w 9144000"/>
              <a:gd name="connsiteY7" fmla="*/ 828931 h 4781034"/>
              <a:gd name="connsiteX0" fmla="*/ 580767 w 9144000"/>
              <a:gd name="connsiteY0" fmla="*/ 859828 h 4811931"/>
              <a:gd name="connsiteX1" fmla="*/ 3478427 w 9144000"/>
              <a:gd name="connsiteY1" fmla="*/ 239931 h 4811931"/>
              <a:gd name="connsiteX2" fmla="*/ 4129669 w 9144000"/>
              <a:gd name="connsiteY2" fmla="*/ 5757 h 4811931"/>
              <a:gd name="connsiteX3" fmla="*/ 4541108 w 9144000"/>
              <a:gd name="connsiteY3" fmla="*/ 66936 h 4811931"/>
              <a:gd name="connsiteX4" fmla="*/ 9144000 w 9144000"/>
              <a:gd name="connsiteY4" fmla="*/ 87531 h 4811931"/>
              <a:gd name="connsiteX5" fmla="*/ 9144000 w 9144000"/>
              <a:gd name="connsiteY5" fmla="*/ 4811931 h 4811931"/>
              <a:gd name="connsiteX6" fmla="*/ 0 w 9144000"/>
              <a:gd name="connsiteY6" fmla="*/ 4811931 h 4811931"/>
              <a:gd name="connsiteX7" fmla="*/ 580767 w 9144000"/>
              <a:gd name="connsiteY7" fmla="*/ 859828 h 4811931"/>
              <a:gd name="connsiteX0" fmla="*/ 580767 w 9144000"/>
              <a:gd name="connsiteY0" fmla="*/ 863354 h 4815457"/>
              <a:gd name="connsiteX1" fmla="*/ 3478427 w 9144000"/>
              <a:gd name="connsiteY1" fmla="*/ 243457 h 4815457"/>
              <a:gd name="connsiteX2" fmla="*/ 3977269 w 9144000"/>
              <a:gd name="connsiteY2" fmla="*/ 5566 h 4815457"/>
              <a:gd name="connsiteX3" fmla="*/ 4541108 w 9144000"/>
              <a:gd name="connsiteY3" fmla="*/ 70462 h 4815457"/>
              <a:gd name="connsiteX4" fmla="*/ 9144000 w 9144000"/>
              <a:gd name="connsiteY4" fmla="*/ 91057 h 4815457"/>
              <a:gd name="connsiteX5" fmla="*/ 9144000 w 9144000"/>
              <a:gd name="connsiteY5" fmla="*/ 4815457 h 4815457"/>
              <a:gd name="connsiteX6" fmla="*/ 0 w 9144000"/>
              <a:gd name="connsiteY6" fmla="*/ 4815457 h 4815457"/>
              <a:gd name="connsiteX7" fmla="*/ 580767 w 9144000"/>
              <a:gd name="connsiteY7" fmla="*/ 863354 h 4815457"/>
              <a:gd name="connsiteX0" fmla="*/ 580767 w 9144000"/>
              <a:gd name="connsiteY0" fmla="*/ 863535 h 4815638"/>
              <a:gd name="connsiteX1" fmla="*/ 3478427 w 9144000"/>
              <a:gd name="connsiteY1" fmla="*/ 243638 h 4815638"/>
              <a:gd name="connsiteX2" fmla="*/ 3977269 w 9144000"/>
              <a:gd name="connsiteY2" fmla="*/ 5747 h 4815638"/>
              <a:gd name="connsiteX3" fmla="*/ 4541108 w 9144000"/>
              <a:gd name="connsiteY3" fmla="*/ 70643 h 4815638"/>
              <a:gd name="connsiteX4" fmla="*/ 9144000 w 9144000"/>
              <a:gd name="connsiteY4" fmla="*/ 91238 h 4815638"/>
              <a:gd name="connsiteX5" fmla="*/ 9144000 w 9144000"/>
              <a:gd name="connsiteY5" fmla="*/ 4815638 h 4815638"/>
              <a:gd name="connsiteX6" fmla="*/ 0 w 9144000"/>
              <a:gd name="connsiteY6" fmla="*/ 4815638 h 4815638"/>
              <a:gd name="connsiteX7" fmla="*/ 580767 w 9144000"/>
              <a:gd name="connsiteY7" fmla="*/ 863535 h 4815638"/>
              <a:gd name="connsiteX0" fmla="*/ 580767 w 9144000"/>
              <a:gd name="connsiteY0" fmla="*/ 861769 h 4813872"/>
              <a:gd name="connsiteX1" fmla="*/ 3478427 w 9144000"/>
              <a:gd name="connsiteY1" fmla="*/ 241872 h 4813872"/>
              <a:gd name="connsiteX2" fmla="*/ 3977269 w 9144000"/>
              <a:gd name="connsiteY2" fmla="*/ 3981 h 4813872"/>
              <a:gd name="connsiteX3" fmla="*/ 4544825 w 9144000"/>
              <a:gd name="connsiteY3" fmla="*/ 117199 h 4813872"/>
              <a:gd name="connsiteX4" fmla="*/ 9144000 w 9144000"/>
              <a:gd name="connsiteY4" fmla="*/ 89472 h 4813872"/>
              <a:gd name="connsiteX5" fmla="*/ 9144000 w 9144000"/>
              <a:gd name="connsiteY5" fmla="*/ 4813872 h 4813872"/>
              <a:gd name="connsiteX6" fmla="*/ 0 w 9144000"/>
              <a:gd name="connsiteY6" fmla="*/ 4813872 h 4813872"/>
              <a:gd name="connsiteX7" fmla="*/ 580767 w 9144000"/>
              <a:gd name="connsiteY7" fmla="*/ 861769 h 4813872"/>
              <a:gd name="connsiteX0" fmla="*/ 580767 w 9144000"/>
              <a:gd name="connsiteY0" fmla="*/ 861724 h 4813827"/>
              <a:gd name="connsiteX1" fmla="*/ 3478427 w 9144000"/>
              <a:gd name="connsiteY1" fmla="*/ 241827 h 4813827"/>
              <a:gd name="connsiteX2" fmla="*/ 3977269 w 9144000"/>
              <a:gd name="connsiteY2" fmla="*/ 3936 h 4813827"/>
              <a:gd name="connsiteX3" fmla="*/ 4215162 w 9144000"/>
              <a:gd name="connsiteY3" fmla="*/ 264132 h 4813827"/>
              <a:gd name="connsiteX4" fmla="*/ 4544825 w 9144000"/>
              <a:gd name="connsiteY4" fmla="*/ 117154 h 4813827"/>
              <a:gd name="connsiteX5" fmla="*/ 9144000 w 9144000"/>
              <a:gd name="connsiteY5" fmla="*/ 89427 h 4813827"/>
              <a:gd name="connsiteX6" fmla="*/ 9144000 w 9144000"/>
              <a:gd name="connsiteY6" fmla="*/ 4813827 h 4813827"/>
              <a:gd name="connsiteX7" fmla="*/ 0 w 9144000"/>
              <a:gd name="connsiteY7" fmla="*/ 4813827 h 4813827"/>
              <a:gd name="connsiteX8" fmla="*/ 580767 w 9144000"/>
              <a:gd name="connsiteY8" fmla="*/ 861724 h 4813827"/>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44825 w 9144000"/>
              <a:gd name="connsiteY4" fmla="*/ 27727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44825 w 9144000"/>
              <a:gd name="connsiteY4" fmla="*/ 27727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18805 w 9144000"/>
              <a:gd name="connsiteY4" fmla="*/ 24010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518805 w 9144000"/>
              <a:gd name="connsiteY4" fmla="*/ 24010 h 4724400"/>
              <a:gd name="connsiteX5" fmla="*/ 9144000 w 9144000"/>
              <a:gd name="connsiteY5" fmla="*/ 0 h 4724400"/>
              <a:gd name="connsiteX6" fmla="*/ 9144000 w 9144000"/>
              <a:gd name="connsiteY6" fmla="*/ 4724400 h 4724400"/>
              <a:gd name="connsiteX7" fmla="*/ 0 w 9144000"/>
              <a:gd name="connsiteY7" fmla="*/ 4724400 h 4724400"/>
              <a:gd name="connsiteX8" fmla="*/ 580767 w 9144000"/>
              <a:gd name="connsiteY8" fmla="*/ 772297 h 4724400"/>
              <a:gd name="connsiteX0" fmla="*/ 580767 w 9144000"/>
              <a:gd name="connsiteY0" fmla="*/ 795817 h 4747920"/>
              <a:gd name="connsiteX1" fmla="*/ 3478427 w 9144000"/>
              <a:gd name="connsiteY1" fmla="*/ 175920 h 4747920"/>
              <a:gd name="connsiteX2" fmla="*/ 3977269 w 9144000"/>
              <a:gd name="connsiteY2" fmla="*/ 283717 h 4747920"/>
              <a:gd name="connsiteX3" fmla="*/ 4215162 w 9144000"/>
              <a:gd name="connsiteY3" fmla="*/ 198225 h 4747920"/>
              <a:gd name="connsiteX4" fmla="*/ 4367562 w 9144000"/>
              <a:gd name="connsiteY4" fmla="*/ 4936 h 4747920"/>
              <a:gd name="connsiteX5" fmla="*/ 4518805 w 9144000"/>
              <a:gd name="connsiteY5" fmla="*/ 47530 h 4747920"/>
              <a:gd name="connsiteX6" fmla="*/ 9144000 w 9144000"/>
              <a:gd name="connsiteY6" fmla="*/ 23520 h 4747920"/>
              <a:gd name="connsiteX7" fmla="*/ 9144000 w 9144000"/>
              <a:gd name="connsiteY7" fmla="*/ 4747920 h 4747920"/>
              <a:gd name="connsiteX8" fmla="*/ 0 w 9144000"/>
              <a:gd name="connsiteY8" fmla="*/ 4747920 h 4747920"/>
              <a:gd name="connsiteX9" fmla="*/ 580767 w 9144000"/>
              <a:gd name="connsiteY9" fmla="*/ 795817 h 4747920"/>
              <a:gd name="connsiteX0" fmla="*/ 580767 w 9144000"/>
              <a:gd name="connsiteY0" fmla="*/ 800515 h 4752618"/>
              <a:gd name="connsiteX1" fmla="*/ 3478427 w 9144000"/>
              <a:gd name="connsiteY1" fmla="*/ 180618 h 4752618"/>
              <a:gd name="connsiteX2" fmla="*/ 3977269 w 9144000"/>
              <a:gd name="connsiteY2" fmla="*/ 288415 h 4752618"/>
              <a:gd name="connsiteX3" fmla="*/ 4215162 w 9144000"/>
              <a:gd name="connsiteY3" fmla="*/ 202923 h 4752618"/>
              <a:gd name="connsiteX4" fmla="*/ 4367562 w 9144000"/>
              <a:gd name="connsiteY4" fmla="*/ 9634 h 4752618"/>
              <a:gd name="connsiteX5" fmla="*/ 4518805 w 9144000"/>
              <a:gd name="connsiteY5" fmla="*/ 52228 h 4752618"/>
              <a:gd name="connsiteX6" fmla="*/ 9144000 w 9144000"/>
              <a:gd name="connsiteY6" fmla="*/ 28218 h 4752618"/>
              <a:gd name="connsiteX7" fmla="*/ 9144000 w 9144000"/>
              <a:gd name="connsiteY7" fmla="*/ 4752618 h 4752618"/>
              <a:gd name="connsiteX8" fmla="*/ 0 w 9144000"/>
              <a:gd name="connsiteY8" fmla="*/ 4752618 h 4752618"/>
              <a:gd name="connsiteX9" fmla="*/ 580767 w 9144000"/>
              <a:gd name="connsiteY9" fmla="*/ 800515 h 4752618"/>
              <a:gd name="connsiteX0" fmla="*/ 580767 w 9144000"/>
              <a:gd name="connsiteY0" fmla="*/ 779396 h 4731499"/>
              <a:gd name="connsiteX1" fmla="*/ 3478427 w 9144000"/>
              <a:gd name="connsiteY1" fmla="*/ 159499 h 4731499"/>
              <a:gd name="connsiteX2" fmla="*/ 3977269 w 9144000"/>
              <a:gd name="connsiteY2" fmla="*/ 267296 h 4731499"/>
              <a:gd name="connsiteX3" fmla="*/ 4215162 w 9144000"/>
              <a:gd name="connsiteY3" fmla="*/ 181804 h 4731499"/>
              <a:gd name="connsiteX4" fmla="*/ 4330392 w 9144000"/>
              <a:gd name="connsiteY4" fmla="*/ 18252 h 4731499"/>
              <a:gd name="connsiteX5" fmla="*/ 4518805 w 9144000"/>
              <a:gd name="connsiteY5" fmla="*/ 31109 h 4731499"/>
              <a:gd name="connsiteX6" fmla="*/ 9144000 w 9144000"/>
              <a:gd name="connsiteY6" fmla="*/ 7099 h 4731499"/>
              <a:gd name="connsiteX7" fmla="*/ 9144000 w 9144000"/>
              <a:gd name="connsiteY7" fmla="*/ 4731499 h 4731499"/>
              <a:gd name="connsiteX8" fmla="*/ 0 w 9144000"/>
              <a:gd name="connsiteY8" fmla="*/ 4731499 h 4731499"/>
              <a:gd name="connsiteX9" fmla="*/ 580767 w 9144000"/>
              <a:gd name="connsiteY9" fmla="*/ 779396 h 4731499"/>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215162 w 9144000"/>
              <a:gd name="connsiteY3" fmla="*/ 174705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3977269 w 9144000"/>
              <a:gd name="connsiteY2" fmla="*/ 260197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478427 w 9144000"/>
              <a:gd name="connsiteY1" fmla="*/ 152400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634544 w 9144000"/>
              <a:gd name="connsiteY1" fmla="*/ 427464 h 4724400"/>
              <a:gd name="connsiteX2" fmla="*/ 4055327 w 9144000"/>
              <a:gd name="connsiteY2" fmla="*/ 208158 h 4724400"/>
              <a:gd name="connsiteX3" fmla="*/ 4159405 w 9144000"/>
              <a:gd name="connsiteY3" fmla="*/ 152402 h 4724400"/>
              <a:gd name="connsiteX4" fmla="*/ 4330392 w 9144000"/>
              <a:gd name="connsiteY4" fmla="*/ 11153 h 4724400"/>
              <a:gd name="connsiteX5" fmla="*/ 4518805 w 9144000"/>
              <a:gd name="connsiteY5" fmla="*/ 24010 h 4724400"/>
              <a:gd name="connsiteX6" fmla="*/ 4657493 w 9144000"/>
              <a:gd name="connsiteY6" fmla="*/ 163553 h 4724400"/>
              <a:gd name="connsiteX7" fmla="*/ 9144000 w 9144000"/>
              <a:gd name="connsiteY7" fmla="*/ 0 h 4724400"/>
              <a:gd name="connsiteX8" fmla="*/ 9144000 w 9144000"/>
              <a:gd name="connsiteY8" fmla="*/ 4724400 h 4724400"/>
              <a:gd name="connsiteX9" fmla="*/ 0 w 9144000"/>
              <a:gd name="connsiteY9" fmla="*/ 4724400 h 4724400"/>
              <a:gd name="connsiteX10" fmla="*/ 580767 w 9144000"/>
              <a:gd name="connsiteY10" fmla="*/ 772297 h 4724400"/>
              <a:gd name="connsiteX0" fmla="*/ 580767 w 9144000"/>
              <a:gd name="connsiteY0" fmla="*/ 772297 h 4724400"/>
              <a:gd name="connsiteX1" fmla="*/ 3634544 w 9144000"/>
              <a:gd name="connsiteY1" fmla="*/ 427464 h 4724400"/>
              <a:gd name="connsiteX2" fmla="*/ 3847171 w 9144000"/>
              <a:gd name="connsiteY2" fmla="*/ 249044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634544 w 9144000"/>
              <a:gd name="connsiteY1" fmla="*/ 427464 h 4724400"/>
              <a:gd name="connsiteX2" fmla="*/ 3847171 w 9144000"/>
              <a:gd name="connsiteY2" fmla="*/ 249044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634544 w 9144000"/>
              <a:gd name="connsiteY1" fmla="*/ 427464 h 4724400"/>
              <a:gd name="connsiteX2" fmla="*/ 3858322 w 9144000"/>
              <a:gd name="connsiteY2" fmla="*/ 271347 h 4724400"/>
              <a:gd name="connsiteX3" fmla="*/ 4055327 w 9144000"/>
              <a:gd name="connsiteY3" fmla="*/ 208158 h 4724400"/>
              <a:gd name="connsiteX4" fmla="*/ 4159405 w 9144000"/>
              <a:gd name="connsiteY4" fmla="*/ 152402 h 4724400"/>
              <a:gd name="connsiteX5" fmla="*/ 4330392 w 9144000"/>
              <a:gd name="connsiteY5" fmla="*/ 11153 h 4724400"/>
              <a:gd name="connsiteX6" fmla="*/ 4518805 w 9144000"/>
              <a:gd name="connsiteY6" fmla="*/ 24010 h 4724400"/>
              <a:gd name="connsiteX7" fmla="*/ 4657493 w 9144000"/>
              <a:gd name="connsiteY7" fmla="*/ 163553 h 4724400"/>
              <a:gd name="connsiteX8" fmla="*/ 9144000 w 9144000"/>
              <a:gd name="connsiteY8" fmla="*/ 0 h 4724400"/>
              <a:gd name="connsiteX9" fmla="*/ 9144000 w 9144000"/>
              <a:gd name="connsiteY9" fmla="*/ 4724400 h 4724400"/>
              <a:gd name="connsiteX10" fmla="*/ 0 w 9144000"/>
              <a:gd name="connsiteY10" fmla="*/ 4724400 h 4724400"/>
              <a:gd name="connsiteX11" fmla="*/ 580767 w 9144000"/>
              <a:gd name="connsiteY11" fmla="*/ 772297 h 4724400"/>
              <a:gd name="connsiteX0" fmla="*/ 580767 w 9144000"/>
              <a:gd name="connsiteY0" fmla="*/ 772297 h 4724400"/>
              <a:gd name="connsiteX1" fmla="*/ 3152079 w 9144000"/>
              <a:gd name="connsiteY1" fmla="*/ 345688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152079 w 9144000"/>
              <a:gd name="connsiteY1" fmla="*/ 345688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634544 w 9144000"/>
              <a:gd name="connsiteY2" fmla="*/ 427464 h 4724400"/>
              <a:gd name="connsiteX3" fmla="*/ 3858322 w 9144000"/>
              <a:gd name="connsiteY3" fmla="*/ 271347 h 4724400"/>
              <a:gd name="connsiteX4" fmla="*/ 4055327 w 9144000"/>
              <a:gd name="connsiteY4" fmla="*/ 208158 h 4724400"/>
              <a:gd name="connsiteX5" fmla="*/ 4159405 w 9144000"/>
              <a:gd name="connsiteY5" fmla="*/ 152402 h 4724400"/>
              <a:gd name="connsiteX6" fmla="*/ 4330392 w 9144000"/>
              <a:gd name="connsiteY6" fmla="*/ 11153 h 4724400"/>
              <a:gd name="connsiteX7" fmla="*/ 4518805 w 9144000"/>
              <a:gd name="connsiteY7" fmla="*/ 24010 h 4724400"/>
              <a:gd name="connsiteX8" fmla="*/ 4657493 w 9144000"/>
              <a:gd name="connsiteY8" fmla="*/ 163553 h 4724400"/>
              <a:gd name="connsiteX9" fmla="*/ 9144000 w 9144000"/>
              <a:gd name="connsiteY9" fmla="*/ 0 h 4724400"/>
              <a:gd name="connsiteX10" fmla="*/ 9144000 w 9144000"/>
              <a:gd name="connsiteY10" fmla="*/ 4724400 h 4724400"/>
              <a:gd name="connsiteX11" fmla="*/ 0 w 9144000"/>
              <a:gd name="connsiteY11" fmla="*/ 4724400 h 4724400"/>
              <a:gd name="connsiteX12" fmla="*/ 580767 w 9144000"/>
              <a:gd name="connsiteY12" fmla="*/ 772297 h 4724400"/>
              <a:gd name="connsiteX0" fmla="*/ 580767 w 9144000"/>
              <a:gd name="connsiteY0" fmla="*/ 772297 h 4724400"/>
              <a:gd name="connsiteX1" fmla="*/ 32115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323064 w 9144000"/>
              <a:gd name="connsiteY2" fmla="*/ 353122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059152 w 9144000"/>
              <a:gd name="connsiteY1" fmla="*/ 353122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107474 w 9144000"/>
              <a:gd name="connsiteY1" fmla="*/ 349405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3107474 w 9144000"/>
              <a:gd name="connsiteY1" fmla="*/ 349405 h 4724400"/>
              <a:gd name="connsiteX2" fmla="*/ 3408557 w 9144000"/>
              <a:gd name="connsiteY2" fmla="*/ 356839 h 4724400"/>
              <a:gd name="connsiteX3" fmla="*/ 3634544 w 9144000"/>
              <a:gd name="connsiteY3" fmla="*/ 427464 h 4724400"/>
              <a:gd name="connsiteX4" fmla="*/ 3858322 w 9144000"/>
              <a:gd name="connsiteY4" fmla="*/ 271347 h 4724400"/>
              <a:gd name="connsiteX5" fmla="*/ 4055327 w 9144000"/>
              <a:gd name="connsiteY5" fmla="*/ 208158 h 4724400"/>
              <a:gd name="connsiteX6" fmla="*/ 4159405 w 9144000"/>
              <a:gd name="connsiteY6" fmla="*/ 152402 h 4724400"/>
              <a:gd name="connsiteX7" fmla="*/ 4330392 w 9144000"/>
              <a:gd name="connsiteY7" fmla="*/ 11153 h 4724400"/>
              <a:gd name="connsiteX8" fmla="*/ 4518805 w 9144000"/>
              <a:gd name="connsiteY8" fmla="*/ 24010 h 4724400"/>
              <a:gd name="connsiteX9" fmla="*/ 4657493 w 9144000"/>
              <a:gd name="connsiteY9" fmla="*/ 163553 h 4724400"/>
              <a:gd name="connsiteX10" fmla="*/ 9144000 w 9144000"/>
              <a:gd name="connsiteY10" fmla="*/ 0 h 4724400"/>
              <a:gd name="connsiteX11" fmla="*/ 9144000 w 9144000"/>
              <a:gd name="connsiteY11" fmla="*/ 4724400 h 4724400"/>
              <a:gd name="connsiteX12" fmla="*/ 0 w 9144000"/>
              <a:gd name="connsiteY12" fmla="*/ 4724400 h 4724400"/>
              <a:gd name="connsiteX13" fmla="*/ 580767 w 9144000"/>
              <a:gd name="connsiteY13" fmla="*/ 772297 h 4724400"/>
              <a:gd name="connsiteX0" fmla="*/ 580767 w 9144000"/>
              <a:gd name="connsiteY0" fmla="*/ 772297 h 4724400"/>
              <a:gd name="connsiteX1" fmla="*/ 2873298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873298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966225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966225 w 9144000"/>
              <a:gd name="connsiteY1" fmla="*/ 602166 h 4724400"/>
              <a:gd name="connsiteX2" fmla="*/ 3107474 w 9144000"/>
              <a:gd name="connsiteY2" fmla="*/ 349405 h 4724400"/>
              <a:gd name="connsiteX3" fmla="*/ 3408557 w 9144000"/>
              <a:gd name="connsiteY3" fmla="*/ 356839 h 4724400"/>
              <a:gd name="connsiteX4" fmla="*/ 3634544 w 9144000"/>
              <a:gd name="connsiteY4" fmla="*/ 427464 h 4724400"/>
              <a:gd name="connsiteX5" fmla="*/ 3858322 w 9144000"/>
              <a:gd name="connsiteY5" fmla="*/ 271347 h 4724400"/>
              <a:gd name="connsiteX6" fmla="*/ 4055327 w 9144000"/>
              <a:gd name="connsiteY6" fmla="*/ 208158 h 4724400"/>
              <a:gd name="connsiteX7" fmla="*/ 4159405 w 9144000"/>
              <a:gd name="connsiteY7" fmla="*/ 152402 h 4724400"/>
              <a:gd name="connsiteX8" fmla="*/ 4330392 w 9144000"/>
              <a:gd name="connsiteY8" fmla="*/ 11153 h 4724400"/>
              <a:gd name="connsiteX9" fmla="*/ 4518805 w 9144000"/>
              <a:gd name="connsiteY9" fmla="*/ 24010 h 4724400"/>
              <a:gd name="connsiteX10" fmla="*/ 4657493 w 9144000"/>
              <a:gd name="connsiteY10" fmla="*/ 163553 h 4724400"/>
              <a:gd name="connsiteX11" fmla="*/ 9144000 w 9144000"/>
              <a:gd name="connsiteY11" fmla="*/ 0 h 4724400"/>
              <a:gd name="connsiteX12" fmla="*/ 9144000 w 9144000"/>
              <a:gd name="connsiteY12" fmla="*/ 4724400 h 4724400"/>
              <a:gd name="connsiteX13" fmla="*/ 0 w 9144000"/>
              <a:gd name="connsiteY13" fmla="*/ 4724400 h 4724400"/>
              <a:gd name="connsiteX14" fmla="*/ 580767 w 9144000"/>
              <a:gd name="connsiteY14"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497874 w 9144000"/>
              <a:gd name="connsiteY1" fmla="*/ 895815 h 4724400"/>
              <a:gd name="connsiteX2" fmla="*/ 2966225 w 9144000"/>
              <a:gd name="connsiteY2" fmla="*/ 602166 h 4724400"/>
              <a:gd name="connsiteX3" fmla="*/ 3107474 w 9144000"/>
              <a:gd name="connsiteY3" fmla="*/ 349405 h 4724400"/>
              <a:gd name="connsiteX4" fmla="*/ 3408557 w 9144000"/>
              <a:gd name="connsiteY4" fmla="*/ 356839 h 4724400"/>
              <a:gd name="connsiteX5" fmla="*/ 3634544 w 9144000"/>
              <a:gd name="connsiteY5" fmla="*/ 427464 h 4724400"/>
              <a:gd name="connsiteX6" fmla="*/ 3858322 w 9144000"/>
              <a:gd name="connsiteY6" fmla="*/ 271347 h 4724400"/>
              <a:gd name="connsiteX7" fmla="*/ 4055327 w 9144000"/>
              <a:gd name="connsiteY7" fmla="*/ 208158 h 4724400"/>
              <a:gd name="connsiteX8" fmla="*/ 4159405 w 9144000"/>
              <a:gd name="connsiteY8" fmla="*/ 152402 h 4724400"/>
              <a:gd name="connsiteX9" fmla="*/ 4330392 w 9144000"/>
              <a:gd name="connsiteY9" fmla="*/ 11153 h 4724400"/>
              <a:gd name="connsiteX10" fmla="*/ 4518805 w 9144000"/>
              <a:gd name="connsiteY10" fmla="*/ 24010 h 4724400"/>
              <a:gd name="connsiteX11" fmla="*/ 4657493 w 9144000"/>
              <a:gd name="connsiteY11" fmla="*/ 163553 h 4724400"/>
              <a:gd name="connsiteX12" fmla="*/ 9144000 w 9144000"/>
              <a:gd name="connsiteY12" fmla="*/ 0 h 4724400"/>
              <a:gd name="connsiteX13" fmla="*/ 9144000 w 9144000"/>
              <a:gd name="connsiteY13" fmla="*/ 4724400 h 4724400"/>
              <a:gd name="connsiteX14" fmla="*/ 0 w 9144000"/>
              <a:gd name="connsiteY14" fmla="*/ 4724400 h 4724400"/>
              <a:gd name="connsiteX15" fmla="*/ 580767 w 9144000"/>
              <a:gd name="connsiteY15" fmla="*/ 772297 h 4724400"/>
              <a:gd name="connsiteX0" fmla="*/ 580767 w 9144000"/>
              <a:gd name="connsiteY0" fmla="*/ 772297 h 4724400"/>
              <a:gd name="connsiteX1" fmla="*/ 2085279 w 9144000"/>
              <a:gd name="connsiteY1" fmla="*/ 1289825 h 4724400"/>
              <a:gd name="connsiteX2" fmla="*/ 2497874 w 9144000"/>
              <a:gd name="connsiteY2" fmla="*/ 895815 h 4724400"/>
              <a:gd name="connsiteX3" fmla="*/ 2966225 w 9144000"/>
              <a:gd name="connsiteY3" fmla="*/ 602166 h 4724400"/>
              <a:gd name="connsiteX4" fmla="*/ 3107474 w 9144000"/>
              <a:gd name="connsiteY4" fmla="*/ 349405 h 4724400"/>
              <a:gd name="connsiteX5" fmla="*/ 3408557 w 9144000"/>
              <a:gd name="connsiteY5" fmla="*/ 356839 h 4724400"/>
              <a:gd name="connsiteX6" fmla="*/ 3634544 w 9144000"/>
              <a:gd name="connsiteY6" fmla="*/ 427464 h 4724400"/>
              <a:gd name="connsiteX7" fmla="*/ 3858322 w 9144000"/>
              <a:gd name="connsiteY7" fmla="*/ 271347 h 4724400"/>
              <a:gd name="connsiteX8" fmla="*/ 4055327 w 9144000"/>
              <a:gd name="connsiteY8" fmla="*/ 208158 h 4724400"/>
              <a:gd name="connsiteX9" fmla="*/ 4159405 w 9144000"/>
              <a:gd name="connsiteY9" fmla="*/ 152402 h 4724400"/>
              <a:gd name="connsiteX10" fmla="*/ 4330392 w 9144000"/>
              <a:gd name="connsiteY10" fmla="*/ 11153 h 4724400"/>
              <a:gd name="connsiteX11" fmla="*/ 4518805 w 9144000"/>
              <a:gd name="connsiteY11" fmla="*/ 24010 h 4724400"/>
              <a:gd name="connsiteX12" fmla="*/ 4657493 w 9144000"/>
              <a:gd name="connsiteY12" fmla="*/ 163553 h 4724400"/>
              <a:gd name="connsiteX13" fmla="*/ 9144000 w 9144000"/>
              <a:gd name="connsiteY13" fmla="*/ 0 h 4724400"/>
              <a:gd name="connsiteX14" fmla="*/ 9144000 w 9144000"/>
              <a:gd name="connsiteY14" fmla="*/ 4724400 h 4724400"/>
              <a:gd name="connsiteX15" fmla="*/ 0 w 9144000"/>
              <a:gd name="connsiteY15" fmla="*/ 4724400 h 4724400"/>
              <a:gd name="connsiteX16" fmla="*/ 580767 w 9144000"/>
              <a:gd name="connsiteY16" fmla="*/ 772297 h 4724400"/>
              <a:gd name="connsiteX0" fmla="*/ 580767 w 9144000"/>
              <a:gd name="connsiteY0" fmla="*/ 772297 h 4724400"/>
              <a:gd name="connsiteX1" fmla="*/ 2085279 w 9144000"/>
              <a:gd name="connsiteY1" fmla="*/ 1289825 h 4724400"/>
              <a:gd name="connsiteX2" fmla="*/ 2520176 w 9144000"/>
              <a:gd name="connsiteY2" fmla="*/ 951571 h 4724400"/>
              <a:gd name="connsiteX3" fmla="*/ 2966225 w 9144000"/>
              <a:gd name="connsiteY3" fmla="*/ 602166 h 4724400"/>
              <a:gd name="connsiteX4" fmla="*/ 3107474 w 9144000"/>
              <a:gd name="connsiteY4" fmla="*/ 349405 h 4724400"/>
              <a:gd name="connsiteX5" fmla="*/ 3408557 w 9144000"/>
              <a:gd name="connsiteY5" fmla="*/ 356839 h 4724400"/>
              <a:gd name="connsiteX6" fmla="*/ 3634544 w 9144000"/>
              <a:gd name="connsiteY6" fmla="*/ 427464 h 4724400"/>
              <a:gd name="connsiteX7" fmla="*/ 3858322 w 9144000"/>
              <a:gd name="connsiteY7" fmla="*/ 271347 h 4724400"/>
              <a:gd name="connsiteX8" fmla="*/ 4055327 w 9144000"/>
              <a:gd name="connsiteY8" fmla="*/ 208158 h 4724400"/>
              <a:gd name="connsiteX9" fmla="*/ 4159405 w 9144000"/>
              <a:gd name="connsiteY9" fmla="*/ 152402 h 4724400"/>
              <a:gd name="connsiteX10" fmla="*/ 4330392 w 9144000"/>
              <a:gd name="connsiteY10" fmla="*/ 11153 h 4724400"/>
              <a:gd name="connsiteX11" fmla="*/ 4518805 w 9144000"/>
              <a:gd name="connsiteY11" fmla="*/ 24010 h 4724400"/>
              <a:gd name="connsiteX12" fmla="*/ 4657493 w 9144000"/>
              <a:gd name="connsiteY12" fmla="*/ 163553 h 4724400"/>
              <a:gd name="connsiteX13" fmla="*/ 9144000 w 9144000"/>
              <a:gd name="connsiteY13" fmla="*/ 0 h 4724400"/>
              <a:gd name="connsiteX14" fmla="*/ 9144000 w 9144000"/>
              <a:gd name="connsiteY14" fmla="*/ 4724400 h 4724400"/>
              <a:gd name="connsiteX15" fmla="*/ 0 w 9144000"/>
              <a:gd name="connsiteY15" fmla="*/ 4724400 h 4724400"/>
              <a:gd name="connsiteX16" fmla="*/ 580767 w 9144000"/>
              <a:gd name="connsiteY16" fmla="*/ 772297 h 4724400"/>
              <a:gd name="connsiteX0" fmla="*/ 580767 w 9144000"/>
              <a:gd name="connsiteY0" fmla="*/ 772297 h 4724400"/>
              <a:gd name="connsiteX1" fmla="*/ 1780479 w 9144000"/>
              <a:gd name="connsiteY1" fmla="*/ 1323278 h 4724400"/>
              <a:gd name="connsiteX2" fmla="*/ 208527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80479 w 9144000"/>
              <a:gd name="connsiteY1" fmla="*/ 1323278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58176 w 9144000"/>
              <a:gd name="connsiteY1" fmla="*/ 1386469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776761 w 9144000"/>
              <a:gd name="connsiteY1" fmla="*/ 1419922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274957 w 9144000"/>
              <a:gd name="connsiteY1" fmla="*/ 1434791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776761 w 9144000"/>
              <a:gd name="connsiteY1" fmla="*/ 1419922 h 4724400"/>
              <a:gd name="connsiteX2" fmla="*/ 2211659 w 9144000"/>
              <a:gd name="connsiteY2" fmla="*/ 1289825 h 4724400"/>
              <a:gd name="connsiteX3" fmla="*/ 2520176 w 9144000"/>
              <a:gd name="connsiteY3" fmla="*/ 951571 h 4724400"/>
              <a:gd name="connsiteX4" fmla="*/ 2966225 w 9144000"/>
              <a:gd name="connsiteY4" fmla="*/ 602166 h 4724400"/>
              <a:gd name="connsiteX5" fmla="*/ 3107474 w 9144000"/>
              <a:gd name="connsiteY5" fmla="*/ 349405 h 4724400"/>
              <a:gd name="connsiteX6" fmla="*/ 3408557 w 9144000"/>
              <a:gd name="connsiteY6" fmla="*/ 356839 h 4724400"/>
              <a:gd name="connsiteX7" fmla="*/ 3634544 w 9144000"/>
              <a:gd name="connsiteY7" fmla="*/ 427464 h 4724400"/>
              <a:gd name="connsiteX8" fmla="*/ 3858322 w 9144000"/>
              <a:gd name="connsiteY8" fmla="*/ 271347 h 4724400"/>
              <a:gd name="connsiteX9" fmla="*/ 4055327 w 9144000"/>
              <a:gd name="connsiteY9" fmla="*/ 208158 h 4724400"/>
              <a:gd name="connsiteX10" fmla="*/ 4159405 w 9144000"/>
              <a:gd name="connsiteY10" fmla="*/ 152402 h 4724400"/>
              <a:gd name="connsiteX11" fmla="*/ 4330392 w 9144000"/>
              <a:gd name="connsiteY11" fmla="*/ 11153 h 4724400"/>
              <a:gd name="connsiteX12" fmla="*/ 4518805 w 9144000"/>
              <a:gd name="connsiteY12" fmla="*/ 24010 h 4724400"/>
              <a:gd name="connsiteX13" fmla="*/ 4657493 w 9144000"/>
              <a:gd name="connsiteY13" fmla="*/ 163553 h 4724400"/>
              <a:gd name="connsiteX14" fmla="*/ 9144000 w 9144000"/>
              <a:gd name="connsiteY14" fmla="*/ 0 h 4724400"/>
              <a:gd name="connsiteX15" fmla="*/ 9144000 w 9144000"/>
              <a:gd name="connsiteY15" fmla="*/ 4724400 h 4724400"/>
              <a:gd name="connsiteX16" fmla="*/ 0 w 9144000"/>
              <a:gd name="connsiteY16" fmla="*/ 4724400 h 4724400"/>
              <a:gd name="connsiteX17" fmla="*/ 580767 w 9144000"/>
              <a:gd name="connsiteY17" fmla="*/ 772297 h 4724400"/>
              <a:gd name="connsiteX0" fmla="*/ 580767 w 9144000"/>
              <a:gd name="connsiteY0" fmla="*/ 772297 h 4724400"/>
              <a:gd name="connsiteX1" fmla="*/ 1282391 w 9144000"/>
              <a:gd name="connsiteY1" fmla="*/ 1490547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282391 w 9144000"/>
              <a:gd name="connsiteY1" fmla="*/ 1490547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341864 w 9144000"/>
              <a:gd name="connsiteY1" fmla="*/ 1479396 h 4724400"/>
              <a:gd name="connsiteX2" fmla="*/ 1776761 w 9144000"/>
              <a:gd name="connsiteY2" fmla="*/ 1419922 h 4724400"/>
              <a:gd name="connsiteX3" fmla="*/ 2211659 w 9144000"/>
              <a:gd name="connsiteY3" fmla="*/ 1289825 h 4724400"/>
              <a:gd name="connsiteX4" fmla="*/ 2520176 w 9144000"/>
              <a:gd name="connsiteY4" fmla="*/ 951571 h 4724400"/>
              <a:gd name="connsiteX5" fmla="*/ 2966225 w 9144000"/>
              <a:gd name="connsiteY5" fmla="*/ 602166 h 4724400"/>
              <a:gd name="connsiteX6" fmla="*/ 3107474 w 9144000"/>
              <a:gd name="connsiteY6" fmla="*/ 349405 h 4724400"/>
              <a:gd name="connsiteX7" fmla="*/ 3408557 w 9144000"/>
              <a:gd name="connsiteY7" fmla="*/ 356839 h 4724400"/>
              <a:gd name="connsiteX8" fmla="*/ 3634544 w 9144000"/>
              <a:gd name="connsiteY8" fmla="*/ 427464 h 4724400"/>
              <a:gd name="connsiteX9" fmla="*/ 3858322 w 9144000"/>
              <a:gd name="connsiteY9" fmla="*/ 271347 h 4724400"/>
              <a:gd name="connsiteX10" fmla="*/ 4055327 w 9144000"/>
              <a:gd name="connsiteY10" fmla="*/ 208158 h 4724400"/>
              <a:gd name="connsiteX11" fmla="*/ 4159405 w 9144000"/>
              <a:gd name="connsiteY11" fmla="*/ 152402 h 4724400"/>
              <a:gd name="connsiteX12" fmla="*/ 4330392 w 9144000"/>
              <a:gd name="connsiteY12" fmla="*/ 11153 h 4724400"/>
              <a:gd name="connsiteX13" fmla="*/ 4518805 w 9144000"/>
              <a:gd name="connsiteY13" fmla="*/ 24010 h 4724400"/>
              <a:gd name="connsiteX14" fmla="*/ 4657493 w 9144000"/>
              <a:gd name="connsiteY14" fmla="*/ 163553 h 4724400"/>
              <a:gd name="connsiteX15" fmla="*/ 9144000 w 9144000"/>
              <a:gd name="connsiteY15" fmla="*/ 0 h 4724400"/>
              <a:gd name="connsiteX16" fmla="*/ 9144000 w 9144000"/>
              <a:gd name="connsiteY16" fmla="*/ 4724400 h 4724400"/>
              <a:gd name="connsiteX17" fmla="*/ 0 w 9144000"/>
              <a:gd name="connsiteY17" fmla="*/ 4724400 h 4724400"/>
              <a:gd name="connsiteX18" fmla="*/ 580767 w 9144000"/>
              <a:gd name="connsiteY18"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80767 w 9144000"/>
              <a:gd name="connsiteY0" fmla="*/ 772297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80767 w 9144000"/>
              <a:gd name="connsiteY19" fmla="*/ 772297 h 4724400"/>
              <a:gd name="connsiteX0" fmla="*/ 521294 w 9144000"/>
              <a:gd name="connsiteY0" fmla="*/ 2010083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1294 w 9144000"/>
              <a:gd name="connsiteY19" fmla="*/ 2010083 h 4724400"/>
              <a:gd name="connsiteX0" fmla="*/ 521294 w 9144000"/>
              <a:gd name="connsiteY0" fmla="*/ 2010083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1294 w 9144000"/>
              <a:gd name="connsiteY19" fmla="*/ 2010083 h 4724400"/>
              <a:gd name="connsiteX0" fmla="*/ 525011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5011 w 9144000"/>
              <a:gd name="connsiteY19" fmla="*/ 1790775 h 4724400"/>
              <a:gd name="connsiteX0" fmla="*/ 525011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525011 w 9144000"/>
              <a:gd name="connsiteY19"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9144000 w 9144000"/>
              <a:gd name="connsiteY16" fmla="*/ 0 h 4724400"/>
              <a:gd name="connsiteX17" fmla="*/ 9144000 w 9144000"/>
              <a:gd name="connsiteY17" fmla="*/ 4724400 h 4724400"/>
              <a:gd name="connsiteX18" fmla="*/ 0 w 9144000"/>
              <a:gd name="connsiteY18" fmla="*/ 4724400 h 4724400"/>
              <a:gd name="connsiteX19" fmla="*/ 603069 w 9144000"/>
              <a:gd name="connsiteY19"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9144000 w 9144000"/>
              <a:gd name="connsiteY17" fmla="*/ 0 h 4724400"/>
              <a:gd name="connsiteX18" fmla="*/ 9144000 w 9144000"/>
              <a:gd name="connsiteY18" fmla="*/ 4724400 h 4724400"/>
              <a:gd name="connsiteX19" fmla="*/ 0 w 9144000"/>
              <a:gd name="connsiteY19" fmla="*/ 4724400 h 4724400"/>
              <a:gd name="connsiteX20" fmla="*/ 603069 w 9144000"/>
              <a:gd name="connsiteY20"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9144000 w 9144000"/>
              <a:gd name="connsiteY18" fmla="*/ 0 h 4724400"/>
              <a:gd name="connsiteX19" fmla="*/ 9144000 w 9144000"/>
              <a:gd name="connsiteY19" fmla="*/ 4724400 h 4724400"/>
              <a:gd name="connsiteX20" fmla="*/ 0 w 9144000"/>
              <a:gd name="connsiteY20" fmla="*/ 4724400 h 4724400"/>
              <a:gd name="connsiteX21" fmla="*/ 603069 w 9144000"/>
              <a:gd name="connsiteY21"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9144000 w 9144000"/>
              <a:gd name="connsiteY19" fmla="*/ 0 h 4724400"/>
              <a:gd name="connsiteX20" fmla="*/ 9144000 w 9144000"/>
              <a:gd name="connsiteY20" fmla="*/ 4724400 h 4724400"/>
              <a:gd name="connsiteX21" fmla="*/ 0 w 9144000"/>
              <a:gd name="connsiteY21" fmla="*/ 4724400 h 4724400"/>
              <a:gd name="connsiteX22" fmla="*/ 603069 w 9144000"/>
              <a:gd name="connsiteY22"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9144000 w 9144000"/>
              <a:gd name="connsiteY20" fmla="*/ 0 h 4724400"/>
              <a:gd name="connsiteX21" fmla="*/ 9144000 w 9144000"/>
              <a:gd name="connsiteY21" fmla="*/ 4724400 h 4724400"/>
              <a:gd name="connsiteX22" fmla="*/ 0 w 9144000"/>
              <a:gd name="connsiteY22" fmla="*/ 4724400 h 4724400"/>
              <a:gd name="connsiteX23" fmla="*/ 603069 w 9144000"/>
              <a:gd name="connsiteY23"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1996 w 9144000"/>
              <a:gd name="connsiteY20" fmla="*/ 1140311 h 4724400"/>
              <a:gd name="connsiteX21" fmla="*/ 9144000 w 9144000"/>
              <a:gd name="connsiteY21" fmla="*/ 0 h 4724400"/>
              <a:gd name="connsiteX22" fmla="*/ 9144000 w 9144000"/>
              <a:gd name="connsiteY22" fmla="*/ 4724400 h 4724400"/>
              <a:gd name="connsiteX23" fmla="*/ 0 w 9144000"/>
              <a:gd name="connsiteY23" fmla="*/ 4724400 h 4724400"/>
              <a:gd name="connsiteX24" fmla="*/ 603069 w 9144000"/>
              <a:gd name="connsiteY24"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1996 w 9144000"/>
              <a:gd name="connsiteY20" fmla="*/ 1140311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31762 w 9144000"/>
              <a:gd name="connsiteY19" fmla="*/ 1008988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563668 w 9144000"/>
              <a:gd name="connsiteY19" fmla="*/ 1106264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563668 w 9144000"/>
              <a:gd name="connsiteY19" fmla="*/ 1106264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95575 w 9144000"/>
              <a:gd name="connsiteY18" fmla="*/ 809571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485848 w 9144000"/>
              <a:gd name="connsiteY18" fmla="*/ 1033307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13473 w 9144000"/>
              <a:gd name="connsiteY17" fmla="*/ 64420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159971 w 9144000"/>
              <a:gd name="connsiteY17" fmla="*/ 74634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159971 w 9144000"/>
              <a:gd name="connsiteY17" fmla="*/ 746341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047089 w 9144000"/>
              <a:gd name="connsiteY16" fmla="*/ 515512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790775 h 4724400"/>
              <a:gd name="connsiteX1" fmla="*/ 1040781 w 9144000"/>
              <a:gd name="connsiteY1" fmla="*/ 1657815 h 4724400"/>
              <a:gd name="connsiteX2" fmla="*/ 1341864 w 9144000"/>
              <a:gd name="connsiteY2" fmla="*/ 1479396 h 4724400"/>
              <a:gd name="connsiteX3" fmla="*/ 1776761 w 9144000"/>
              <a:gd name="connsiteY3" fmla="*/ 1419922 h 4724400"/>
              <a:gd name="connsiteX4" fmla="*/ 2211659 w 9144000"/>
              <a:gd name="connsiteY4" fmla="*/ 1289825 h 4724400"/>
              <a:gd name="connsiteX5" fmla="*/ 2520176 w 9144000"/>
              <a:gd name="connsiteY5" fmla="*/ 951571 h 4724400"/>
              <a:gd name="connsiteX6" fmla="*/ 2966225 w 9144000"/>
              <a:gd name="connsiteY6" fmla="*/ 602166 h 4724400"/>
              <a:gd name="connsiteX7" fmla="*/ 3107474 w 9144000"/>
              <a:gd name="connsiteY7" fmla="*/ 349405 h 4724400"/>
              <a:gd name="connsiteX8" fmla="*/ 3408557 w 9144000"/>
              <a:gd name="connsiteY8" fmla="*/ 356839 h 4724400"/>
              <a:gd name="connsiteX9" fmla="*/ 3634544 w 9144000"/>
              <a:gd name="connsiteY9" fmla="*/ 427464 h 4724400"/>
              <a:gd name="connsiteX10" fmla="*/ 3858322 w 9144000"/>
              <a:gd name="connsiteY10" fmla="*/ 271347 h 4724400"/>
              <a:gd name="connsiteX11" fmla="*/ 4055327 w 9144000"/>
              <a:gd name="connsiteY11" fmla="*/ 208158 h 4724400"/>
              <a:gd name="connsiteX12" fmla="*/ 4159405 w 9144000"/>
              <a:gd name="connsiteY12" fmla="*/ 152402 h 4724400"/>
              <a:gd name="connsiteX13" fmla="*/ 4330392 w 9144000"/>
              <a:gd name="connsiteY13" fmla="*/ 11153 h 4724400"/>
              <a:gd name="connsiteX14" fmla="*/ 4518805 w 9144000"/>
              <a:gd name="connsiteY14" fmla="*/ 24010 h 4724400"/>
              <a:gd name="connsiteX15" fmla="*/ 4657493 w 9144000"/>
              <a:gd name="connsiteY15" fmla="*/ 163553 h 4724400"/>
              <a:gd name="connsiteX16" fmla="*/ 5110319 w 9144000"/>
              <a:gd name="connsiteY16" fmla="*/ 719793 h 4724400"/>
              <a:gd name="connsiteX17" fmla="*/ 5232928 w 9144000"/>
              <a:gd name="connsiteY17" fmla="*/ 790115 h 4724400"/>
              <a:gd name="connsiteX18" fmla="*/ 5563669 w 9144000"/>
              <a:gd name="connsiteY18" fmla="*/ 1067354 h 4724400"/>
              <a:gd name="connsiteX19" fmla="*/ 5665808 w 9144000"/>
              <a:gd name="connsiteY19" fmla="*/ 1101400 h 4724400"/>
              <a:gd name="connsiteX20" fmla="*/ 5806860 w 9144000"/>
              <a:gd name="connsiteY20" fmla="*/ 1213268 h 4724400"/>
              <a:gd name="connsiteX21" fmla="*/ 6176511 w 9144000"/>
              <a:gd name="connsiteY21" fmla="*/ 1188950 h 4724400"/>
              <a:gd name="connsiteX22" fmla="*/ 9144000 w 9144000"/>
              <a:gd name="connsiteY22" fmla="*/ 0 h 4724400"/>
              <a:gd name="connsiteX23" fmla="*/ 9144000 w 9144000"/>
              <a:gd name="connsiteY23" fmla="*/ 4724400 h 4724400"/>
              <a:gd name="connsiteX24" fmla="*/ 0 w 9144000"/>
              <a:gd name="connsiteY24" fmla="*/ 4724400 h 4724400"/>
              <a:gd name="connsiteX25" fmla="*/ 603069 w 9144000"/>
              <a:gd name="connsiteY25" fmla="*/ 1790775 h 4724400"/>
              <a:gd name="connsiteX0" fmla="*/ 603069 w 9144000"/>
              <a:gd name="connsiteY0" fmla="*/ 1937532 h 4871157"/>
              <a:gd name="connsiteX1" fmla="*/ 1040781 w 9144000"/>
              <a:gd name="connsiteY1" fmla="*/ 1804572 h 4871157"/>
              <a:gd name="connsiteX2" fmla="*/ 1341864 w 9144000"/>
              <a:gd name="connsiteY2" fmla="*/ 1626153 h 4871157"/>
              <a:gd name="connsiteX3" fmla="*/ 1776761 w 9144000"/>
              <a:gd name="connsiteY3" fmla="*/ 1566679 h 4871157"/>
              <a:gd name="connsiteX4" fmla="*/ 2211659 w 9144000"/>
              <a:gd name="connsiteY4" fmla="*/ 1436582 h 4871157"/>
              <a:gd name="connsiteX5" fmla="*/ 2520176 w 9144000"/>
              <a:gd name="connsiteY5" fmla="*/ 1098328 h 4871157"/>
              <a:gd name="connsiteX6" fmla="*/ 2966225 w 9144000"/>
              <a:gd name="connsiteY6" fmla="*/ 748923 h 4871157"/>
              <a:gd name="connsiteX7" fmla="*/ 3107474 w 9144000"/>
              <a:gd name="connsiteY7" fmla="*/ 496162 h 4871157"/>
              <a:gd name="connsiteX8" fmla="*/ 3408557 w 9144000"/>
              <a:gd name="connsiteY8" fmla="*/ 503596 h 4871157"/>
              <a:gd name="connsiteX9" fmla="*/ 3634544 w 9144000"/>
              <a:gd name="connsiteY9" fmla="*/ 574221 h 4871157"/>
              <a:gd name="connsiteX10" fmla="*/ 3858322 w 9144000"/>
              <a:gd name="connsiteY10" fmla="*/ 418104 h 4871157"/>
              <a:gd name="connsiteX11" fmla="*/ 4055327 w 9144000"/>
              <a:gd name="connsiteY11" fmla="*/ 354915 h 4871157"/>
              <a:gd name="connsiteX12" fmla="*/ 4159405 w 9144000"/>
              <a:gd name="connsiteY12" fmla="*/ 299159 h 4871157"/>
              <a:gd name="connsiteX13" fmla="*/ 4369303 w 9144000"/>
              <a:gd name="connsiteY13" fmla="*/ 2267 h 4871157"/>
              <a:gd name="connsiteX14" fmla="*/ 4518805 w 9144000"/>
              <a:gd name="connsiteY14" fmla="*/ 170767 h 4871157"/>
              <a:gd name="connsiteX15" fmla="*/ 4657493 w 9144000"/>
              <a:gd name="connsiteY15" fmla="*/ 310310 h 4871157"/>
              <a:gd name="connsiteX16" fmla="*/ 5110319 w 9144000"/>
              <a:gd name="connsiteY16" fmla="*/ 866550 h 4871157"/>
              <a:gd name="connsiteX17" fmla="*/ 5232928 w 9144000"/>
              <a:gd name="connsiteY17" fmla="*/ 936872 h 4871157"/>
              <a:gd name="connsiteX18" fmla="*/ 5563669 w 9144000"/>
              <a:gd name="connsiteY18" fmla="*/ 1214111 h 4871157"/>
              <a:gd name="connsiteX19" fmla="*/ 5665808 w 9144000"/>
              <a:gd name="connsiteY19" fmla="*/ 1248157 h 4871157"/>
              <a:gd name="connsiteX20" fmla="*/ 5806860 w 9144000"/>
              <a:gd name="connsiteY20" fmla="*/ 1360025 h 4871157"/>
              <a:gd name="connsiteX21" fmla="*/ 6176511 w 9144000"/>
              <a:gd name="connsiteY21" fmla="*/ 1335707 h 4871157"/>
              <a:gd name="connsiteX22" fmla="*/ 9144000 w 9144000"/>
              <a:gd name="connsiteY22" fmla="*/ 146757 h 4871157"/>
              <a:gd name="connsiteX23" fmla="*/ 9144000 w 9144000"/>
              <a:gd name="connsiteY23" fmla="*/ 4871157 h 4871157"/>
              <a:gd name="connsiteX24" fmla="*/ 0 w 9144000"/>
              <a:gd name="connsiteY24" fmla="*/ 4871157 h 4871157"/>
              <a:gd name="connsiteX25" fmla="*/ 603069 w 9144000"/>
              <a:gd name="connsiteY25" fmla="*/ 1937532 h 4871157"/>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657493 w 9144000"/>
              <a:gd name="connsiteY15" fmla="*/ 317767 h 4878614"/>
              <a:gd name="connsiteX16" fmla="*/ 5110319 w 9144000"/>
              <a:gd name="connsiteY16" fmla="*/ 874007 h 4878614"/>
              <a:gd name="connsiteX17" fmla="*/ 5232928 w 9144000"/>
              <a:gd name="connsiteY17" fmla="*/ 944329 h 4878614"/>
              <a:gd name="connsiteX18" fmla="*/ 5563669 w 9144000"/>
              <a:gd name="connsiteY18" fmla="*/ 1221568 h 4878614"/>
              <a:gd name="connsiteX19" fmla="*/ 5665808 w 9144000"/>
              <a:gd name="connsiteY19" fmla="*/ 1255614 h 4878614"/>
              <a:gd name="connsiteX20" fmla="*/ 5806860 w 9144000"/>
              <a:gd name="connsiteY20" fmla="*/ 1367482 h 4878614"/>
              <a:gd name="connsiteX21" fmla="*/ 6176511 w 9144000"/>
              <a:gd name="connsiteY21" fmla="*/ 1343164 h 4878614"/>
              <a:gd name="connsiteX22" fmla="*/ 9144000 w 9144000"/>
              <a:gd name="connsiteY22" fmla="*/ 154214 h 4878614"/>
              <a:gd name="connsiteX23" fmla="*/ 9144000 w 9144000"/>
              <a:gd name="connsiteY23" fmla="*/ 4878614 h 4878614"/>
              <a:gd name="connsiteX24" fmla="*/ 0 w 9144000"/>
              <a:gd name="connsiteY24" fmla="*/ 4878614 h 4878614"/>
              <a:gd name="connsiteX25" fmla="*/ 603069 w 9144000"/>
              <a:gd name="connsiteY25"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110319 w 9144000"/>
              <a:gd name="connsiteY16" fmla="*/ 874007 h 4878614"/>
              <a:gd name="connsiteX17" fmla="*/ 5232928 w 9144000"/>
              <a:gd name="connsiteY17" fmla="*/ 944329 h 4878614"/>
              <a:gd name="connsiteX18" fmla="*/ 5563669 w 9144000"/>
              <a:gd name="connsiteY18" fmla="*/ 1221568 h 4878614"/>
              <a:gd name="connsiteX19" fmla="*/ 5665808 w 9144000"/>
              <a:gd name="connsiteY19" fmla="*/ 1255614 h 4878614"/>
              <a:gd name="connsiteX20" fmla="*/ 5806860 w 9144000"/>
              <a:gd name="connsiteY20" fmla="*/ 1367482 h 4878614"/>
              <a:gd name="connsiteX21" fmla="*/ 6176511 w 9144000"/>
              <a:gd name="connsiteY21" fmla="*/ 1343164 h 4878614"/>
              <a:gd name="connsiteX22" fmla="*/ 9144000 w 9144000"/>
              <a:gd name="connsiteY22" fmla="*/ 154214 h 4878614"/>
              <a:gd name="connsiteX23" fmla="*/ 9144000 w 9144000"/>
              <a:gd name="connsiteY23" fmla="*/ 4878614 h 4878614"/>
              <a:gd name="connsiteX24" fmla="*/ 0 w 9144000"/>
              <a:gd name="connsiteY24" fmla="*/ 4878614 h 4878614"/>
              <a:gd name="connsiteX25" fmla="*/ 603069 w 9144000"/>
              <a:gd name="connsiteY25"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110319 w 9144000"/>
              <a:gd name="connsiteY17" fmla="*/ 874007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232928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9144000 w 9144000"/>
              <a:gd name="connsiteY23" fmla="*/ 154214 h 4878614"/>
              <a:gd name="connsiteX24" fmla="*/ 9144000 w 9144000"/>
              <a:gd name="connsiteY24" fmla="*/ 4878614 h 4878614"/>
              <a:gd name="connsiteX25" fmla="*/ 0 w 9144000"/>
              <a:gd name="connsiteY25" fmla="*/ 4878614 h 4878614"/>
              <a:gd name="connsiteX26" fmla="*/ 603069 w 9144000"/>
              <a:gd name="connsiteY26"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395383 w 9144000"/>
              <a:gd name="connsiteY23" fmla="*/ 1484216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48885 w 9144000"/>
              <a:gd name="connsiteY23" fmla="*/ 1498807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34294 w 9144000"/>
              <a:gd name="connsiteY23" fmla="*/ 1503671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9144000 w 9144000"/>
              <a:gd name="connsiteY24" fmla="*/ 154214 h 4878614"/>
              <a:gd name="connsiteX25" fmla="*/ 9144000 w 9144000"/>
              <a:gd name="connsiteY25" fmla="*/ 4878614 h 4878614"/>
              <a:gd name="connsiteX26" fmla="*/ 0 w 9144000"/>
              <a:gd name="connsiteY26" fmla="*/ 4878614 h 4878614"/>
              <a:gd name="connsiteX27" fmla="*/ 603069 w 9144000"/>
              <a:gd name="connsiteY27"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9144000 w 9144000"/>
              <a:gd name="connsiteY25" fmla="*/ 154214 h 4878614"/>
              <a:gd name="connsiteX26" fmla="*/ 9144000 w 9144000"/>
              <a:gd name="connsiteY26" fmla="*/ 4878614 h 4878614"/>
              <a:gd name="connsiteX27" fmla="*/ 0 w 9144000"/>
              <a:gd name="connsiteY27" fmla="*/ 4878614 h 4878614"/>
              <a:gd name="connsiteX28" fmla="*/ 603069 w 9144000"/>
              <a:gd name="connsiteY28"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9144000 w 9144000"/>
              <a:gd name="connsiteY26" fmla="*/ 15421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9144000 w 9144000"/>
              <a:gd name="connsiteY27" fmla="*/ 15421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543800 w 9144000"/>
              <a:gd name="connsiteY27" fmla="*/ 1554389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543800 w 9144000"/>
              <a:gd name="connsiteY27" fmla="*/ 1554389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679434 w 9144000"/>
              <a:gd name="connsiteY26" fmla="*/ 1318846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88934 w 9144000"/>
              <a:gd name="connsiteY26" fmla="*/ 1347421 h 4878614"/>
              <a:gd name="connsiteX27" fmla="*/ 7477125 w 9144000"/>
              <a:gd name="connsiteY27" fmla="*/ 1773464 h 4878614"/>
              <a:gd name="connsiteX28" fmla="*/ 9144000 w 9144000"/>
              <a:gd name="connsiteY28" fmla="*/ 4878614 h 4878614"/>
              <a:gd name="connsiteX29" fmla="*/ 0 w 9144000"/>
              <a:gd name="connsiteY29" fmla="*/ 4878614 h 4878614"/>
              <a:gd name="connsiteX30" fmla="*/ 603069 w 9144000"/>
              <a:gd name="connsiteY30"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477125 w 9144000"/>
              <a:gd name="connsiteY26" fmla="*/ 1773464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515225 w 9144000"/>
              <a:gd name="connsiteY26" fmla="*/ 1687739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9144000"/>
              <a:gd name="connsiteY0" fmla="*/ 1944989 h 4878614"/>
              <a:gd name="connsiteX1" fmla="*/ 1040781 w 9144000"/>
              <a:gd name="connsiteY1" fmla="*/ 1812029 h 4878614"/>
              <a:gd name="connsiteX2" fmla="*/ 1341864 w 9144000"/>
              <a:gd name="connsiteY2" fmla="*/ 1633610 h 4878614"/>
              <a:gd name="connsiteX3" fmla="*/ 1776761 w 9144000"/>
              <a:gd name="connsiteY3" fmla="*/ 1574136 h 4878614"/>
              <a:gd name="connsiteX4" fmla="*/ 2211659 w 9144000"/>
              <a:gd name="connsiteY4" fmla="*/ 1444039 h 4878614"/>
              <a:gd name="connsiteX5" fmla="*/ 2520176 w 9144000"/>
              <a:gd name="connsiteY5" fmla="*/ 1105785 h 4878614"/>
              <a:gd name="connsiteX6" fmla="*/ 2966225 w 9144000"/>
              <a:gd name="connsiteY6" fmla="*/ 756380 h 4878614"/>
              <a:gd name="connsiteX7" fmla="*/ 3107474 w 9144000"/>
              <a:gd name="connsiteY7" fmla="*/ 503619 h 4878614"/>
              <a:gd name="connsiteX8" fmla="*/ 3408557 w 9144000"/>
              <a:gd name="connsiteY8" fmla="*/ 511053 h 4878614"/>
              <a:gd name="connsiteX9" fmla="*/ 3634544 w 9144000"/>
              <a:gd name="connsiteY9" fmla="*/ 581678 h 4878614"/>
              <a:gd name="connsiteX10" fmla="*/ 3858322 w 9144000"/>
              <a:gd name="connsiteY10" fmla="*/ 425561 h 4878614"/>
              <a:gd name="connsiteX11" fmla="*/ 4055327 w 9144000"/>
              <a:gd name="connsiteY11" fmla="*/ 362372 h 4878614"/>
              <a:gd name="connsiteX12" fmla="*/ 4159405 w 9144000"/>
              <a:gd name="connsiteY12" fmla="*/ 306616 h 4878614"/>
              <a:gd name="connsiteX13" fmla="*/ 4369303 w 9144000"/>
              <a:gd name="connsiteY13" fmla="*/ 9724 h 4878614"/>
              <a:gd name="connsiteX14" fmla="*/ 4625809 w 9144000"/>
              <a:gd name="connsiteY14" fmla="*/ 17718 h 4878614"/>
              <a:gd name="connsiteX15" fmla="*/ 4783952 w 9144000"/>
              <a:gd name="connsiteY15" fmla="*/ 142669 h 4878614"/>
              <a:gd name="connsiteX16" fmla="*/ 5033511 w 9144000"/>
              <a:gd name="connsiteY16" fmla="*/ 365535 h 4878614"/>
              <a:gd name="connsiteX17" fmla="*/ 5202732 w 9144000"/>
              <a:gd name="connsiteY17" fmla="*/ 810778 h 4878614"/>
              <a:gd name="connsiteX18" fmla="*/ 5315613 w 9144000"/>
              <a:gd name="connsiteY18" fmla="*/ 944329 h 4878614"/>
              <a:gd name="connsiteX19" fmla="*/ 5563669 w 9144000"/>
              <a:gd name="connsiteY19" fmla="*/ 1221568 h 4878614"/>
              <a:gd name="connsiteX20" fmla="*/ 5665808 w 9144000"/>
              <a:gd name="connsiteY20" fmla="*/ 1255614 h 4878614"/>
              <a:gd name="connsiteX21" fmla="*/ 5806860 w 9144000"/>
              <a:gd name="connsiteY21" fmla="*/ 1367482 h 4878614"/>
              <a:gd name="connsiteX22" fmla="*/ 6176511 w 9144000"/>
              <a:gd name="connsiteY22" fmla="*/ 1343164 h 4878614"/>
              <a:gd name="connsiteX23" fmla="*/ 6400248 w 9144000"/>
              <a:gd name="connsiteY23" fmla="*/ 1542582 h 4878614"/>
              <a:gd name="connsiteX24" fmla="*/ 6721260 w 9144000"/>
              <a:gd name="connsiteY24" fmla="*/ 1323709 h 4878614"/>
              <a:gd name="connsiteX25" fmla="*/ 7115230 w 9144000"/>
              <a:gd name="connsiteY25" fmla="*/ 1420986 h 4878614"/>
              <a:gd name="connsiteX26" fmla="*/ 7515225 w 9144000"/>
              <a:gd name="connsiteY26" fmla="*/ 1687739 h 4878614"/>
              <a:gd name="connsiteX27" fmla="*/ 9144000 w 9144000"/>
              <a:gd name="connsiteY27" fmla="*/ 4878614 h 4878614"/>
              <a:gd name="connsiteX28" fmla="*/ 0 w 9144000"/>
              <a:gd name="connsiteY28" fmla="*/ 4878614 h 4878614"/>
              <a:gd name="connsiteX29" fmla="*/ 603069 w 9144000"/>
              <a:gd name="connsiteY29" fmla="*/ 1944989 h 4878614"/>
              <a:gd name="connsiteX0" fmla="*/ 603069 w 7534275"/>
              <a:gd name="connsiteY0" fmla="*/ 1944989 h 4907189"/>
              <a:gd name="connsiteX1" fmla="*/ 1040781 w 7534275"/>
              <a:gd name="connsiteY1" fmla="*/ 1812029 h 4907189"/>
              <a:gd name="connsiteX2" fmla="*/ 1341864 w 7534275"/>
              <a:gd name="connsiteY2" fmla="*/ 1633610 h 4907189"/>
              <a:gd name="connsiteX3" fmla="*/ 1776761 w 7534275"/>
              <a:gd name="connsiteY3" fmla="*/ 1574136 h 4907189"/>
              <a:gd name="connsiteX4" fmla="*/ 2211659 w 7534275"/>
              <a:gd name="connsiteY4" fmla="*/ 1444039 h 4907189"/>
              <a:gd name="connsiteX5" fmla="*/ 2520176 w 7534275"/>
              <a:gd name="connsiteY5" fmla="*/ 1105785 h 4907189"/>
              <a:gd name="connsiteX6" fmla="*/ 2966225 w 7534275"/>
              <a:gd name="connsiteY6" fmla="*/ 756380 h 4907189"/>
              <a:gd name="connsiteX7" fmla="*/ 3107474 w 7534275"/>
              <a:gd name="connsiteY7" fmla="*/ 503619 h 4907189"/>
              <a:gd name="connsiteX8" fmla="*/ 3408557 w 7534275"/>
              <a:gd name="connsiteY8" fmla="*/ 511053 h 4907189"/>
              <a:gd name="connsiteX9" fmla="*/ 3634544 w 7534275"/>
              <a:gd name="connsiteY9" fmla="*/ 581678 h 4907189"/>
              <a:gd name="connsiteX10" fmla="*/ 3858322 w 7534275"/>
              <a:gd name="connsiteY10" fmla="*/ 425561 h 4907189"/>
              <a:gd name="connsiteX11" fmla="*/ 4055327 w 7534275"/>
              <a:gd name="connsiteY11" fmla="*/ 362372 h 4907189"/>
              <a:gd name="connsiteX12" fmla="*/ 4159405 w 7534275"/>
              <a:gd name="connsiteY12" fmla="*/ 306616 h 4907189"/>
              <a:gd name="connsiteX13" fmla="*/ 4369303 w 7534275"/>
              <a:gd name="connsiteY13" fmla="*/ 9724 h 4907189"/>
              <a:gd name="connsiteX14" fmla="*/ 4625809 w 7534275"/>
              <a:gd name="connsiteY14" fmla="*/ 17718 h 4907189"/>
              <a:gd name="connsiteX15" fmla="*/ 4783952 w 7534275"/>
              <a:gd name="connsiteY15" fmla="*/ 142669 h 4907189"/>
              <a:gd name="connsiteX16" fmla="*/ 5033511 w 7534275"/>
              <a:gd name="connsiteY16" fmla="*/ 365535 h 4907189"/>
              <a:gd name="connsiteX17" fmla="*/ 5202732 w 7534275"/>
              <a:gd name="connsiteY17" fmla="*/ 810778 h 4907189"/>
              <a:gd name="connsiteX18" fmla="*/ 5315613 w 7534275"/>
              <a:gd name="connsiteY18" fmla="*/ 944329 h 4907189"/>
              <a:gd name="connsiteX19" fmla="*/ 5563669 w 7534275"/>
              <a:gd name="connsiteY19" fmla="*/ 1221568 h 4907189"/>
              <a:gd name="connsiteX20" fmla="*/ 5665808 w 7534275"/>
              <a:gd name="connsiteY20" fmla="*/ 1255614 h 4907189"/>
              <a:gd name="connsiteX21" fmla="*/ 5806860 w 7534275"/>
              <a:gd name="connsiteY21" fmla="*/ 1367482 h 4907189"/>
              <a:gd name="connsiteX22" fmla="*/ 6176511 w 7534275"/>
              <a:gd name="connsiteY22" fmla="*/ 1343164 h 4907189"/>
              <a:gd name="connsiteX23" fmla="*/ 6400248 w 7534275"/>
              <a:gd name="connsiteY23" fmla="*/ 1542582 h 4907189"/>
              <a:gd name="connsiteX24" fmla="*/ 6721260 w 7534275"/>
              <a:gd name="connsiteY24" fmla="*/ 1323709 h 4907189"/>
              <a:gd name="connsiteX25" fmla="*/ 7115230 w 7534275"/>
              <a:gd name="connsiteY25" fmla="*/ 1420986 h 4907189"/>
              <a:gd name="connsiteX26" fmla="*/ 7515225 w 7534275"/>
              <a:gd name="connsiteY26" fmla="*/ 1687739 h 4907189"/>
              <a:gd name="connsiteX27" fmla="*/ 7534275 w 7534275"/>
              <a:gd name="connsiteY27" fmla="*/ 4907189 h 4907189"/>
              <a:gd name="connsiteX28" fmla="*/ 0 w 7534275"/>
              <a:gd name="connsiteY28" fmla="*/ 4878614 h 4907189"/>
              <a:gd name="connsiteX29" fmla="*/ 603069 w 7534275"/>
              <a:gd name="connsiteY29" fmla="*/ 1944989 h 4907189"/>
              <a:gd name="connsiteX0" fmla="*/ 603069 w 7534275"/>
              <a:gd name="connsiteY0" fmla="*/ 1944989 h 4907189"/>
              <a:gd name="connsiteX1" fmla="*/ 1040781 w 7534275"/>
              <a:gd name="connsiteY1" fmla="*/ 1812029 h 4907189"/>
              <a:gd name="connsiteX2" fmla="*/ 1341864 w 7534275"/>
              <a:gd name="connsiteY2" fmla="*/ 1633610 h 4907189"/>
              <a:gd name="connsiteX3" fmla="*/ 1776761 w 7534275"/>
              <a:gd name="connsiteY3" fmla="*/ 1574136 h 4907189"/>
              <a:gd name="connsiteX4" fmla="*/ 2211659 w 7534275"/>
              <a:gd name="connsiteY4" fmla="*/ 1444039 h 4907189"/>
              <a:gd name="connsiteX5" fmla="*/ 2520176 w 7534275"/>
              <a:gd name="connsiteY5" fmla="*/ 1105785 h 4907189"/>
              <a:gd name="connsiteX6" fmla="*/ 2966225 w 7534275"/>
              <a:gd name="connsiteY6" fmla="*/ 756380 h 4907189"/>
              <a:gd name="connsiteX7" fmla="*/ 3107474 w 7534275"/>
              <a:gd name="connsiteY7" fmla="*/ 503619 h 4907189"/>
              <a:gd name="connsiteX8" fmla="*/ 3408557 w 7534275"/>
              <a:gd name="connsiteY8" fmla="*/ 511053 h 4907189"/>
              <a:gd name="connsiteX9" fmla="*/ 3634544 w 7534275"/>
              <a:gd name="connsiteY9" fmla="*/ 581678 h 4907189"/>
              <a:gd name="connsiteX10" fmla="*/ 3858322 w 7534275"/>
              <a:gd name="connsiteY10" fmla="*/ 425561 h 4907189"/>
              <a:gd name="connsiteX11" fmla="*/ 4055327 w 7534275"/>
              <a:gd name="connsiteY11" fmla="*/ 362372 h 4907189"/>
              <a:gd name="connsiteX12" fmla="*/ 4159405 w 7534275"/>
              <a:gd name="connsiteY12" fmla="*/ 306616 h 4907189"/>
              <a:gd name="connsiteX13" fmla="*/ 4369303 w 7534275"/>
              <a:gd name="connsiteY13" fmla="*/ 9724 h 4907189"/>
              <a:gd name="connsiteX14" fmla="*/ 4625809 w 7534275"/>
              <a:gd name="connsiteY14" fmla="*/ 17718 h 4907189"/>
              <a:gd name="connsiteX15" fmla="*/ 4783952 w 7534275"/>
              <a:gd name="connsiteY15" fmla="*/ 142669 h 4907189"/>
              <a:gd name="connsiteX16" fmla="*/ 5033511 w 7534275"/>
              <a:gd name="connsiteY16" fmla="*/ 365535 h 4907189"/>
              <a:gd name="connsiteX17" fmla="*/ 5202732 w 7534275"/>
              <a:gd name="connsiteY17" fmla="*/ 810778 h 4907189"/>
              <a:gd name="connsiteX18" fmla="*/ 5315613 w 7534275"/>
              <a:gd name="connsiteY18" fmla="*/ 944329 h 4907189"/>
              <a:gd name="connsiteX19" fmla="*/ 5563669 w 7534275"/>
              <a:gd name="connsiteY19" fmla="*/ 1221568 h 4907189"/>
              <a:gd name="connsiteX20" fmla="*/ 5665808 w 7534275"/>
              <a:gd name="connsiteY20" fmla="*/ 1255614 h 4907189"/>
              <a:gd name="connsiteX21" fmla="*/ 5806860 w 7534275"/>
              <a:gd name="connsiteY21" fmla="*/ 1367482 h 4907189"/>
              <a:gd name="connsiteX22" fmla="*/ 6176511 w 7534275"/>
              <a:gd name="connsiteY22" fmla="*/ 1343164 h 4907189"/>
              <a:gd name="connsiteX23" fmla="*/ 6400248 w 7534275"/>
              <a:gd name="connsiteY23" fmla="*/ 1542582 h 4907189"/>
              <a:gd name="connsiteX24" fmla="*/ 6721260 w 7534275"/>
              <a:gd name="connsiteY24" fmla="*/ 1323709 h 4907189"/>
              <a:gd name="connsiteX25" fmla="*/ 7115230 w 7534275"/>
              <a:gd name="connsiteY25" fmla="*/ 1420986 h 4907189"/>
              <a:gd name="connsiteX26" fmla="*/ 7515225 w 7534275"/>
              <a:gd name="connsiteY26" fmla="*/ 1687739 h 4907189"/>
              <a:gd name="connsiteX27" fmla="*/ 7534275 w 7534275"/>
              <a:gd name="connsiteY27" fmla="*/ 4907189 h 4907189"/>
              <a:gd name="connsiteX28" fmla="*/ 0 w 7534275"/>
              <a:gd name="connsiteY28" fmla="*/ 4878614 h 4907189"/>
              <a:gd name="connsiteX29" fmla="*/ 603069 w 7534275"/>
              <a:gd name="connsiteY29" fmla="*/ 1944989 h 4907189"/>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378610 w 9191625"/>
              <a:gd name="connsiteY24" fmla="*/ 1323709 h 4916714"/>
              <a:gd name="connsiteX25" fmla="*/ 8772580 w 9191625"/>
              <a:gd name="connsiteY25" fmla="*/ 1420986 h 4916714"/>
              <a:gd name="connsiteX26" fmla="*/ 9172575 w 9191625"/>
              <a:gd name="connsiteY26" fmla="*/ 1687739 h 4916714"/>
              <a:gd name="connsiteX27" fmla="*/ 9191625 w 9191625"/>
              <a:gd name="connsiteY27" fmla="*/ 4907189 h 4916714"/>
              <a:gd name="connsiteX28" fmla="*/ 0 w 9191625"/>
              <a:gd name="connsiteY28" fmla="*/ 4916714 h 4916714"/>
              <a:gd name="connsiteX29" fmla="*/ 2260419 w 9191625"/>
              <a:gd name="connsiteY29"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8772580 w 9191625"/>
              <a:gd name="connsiteY25" fmla="*/ 1420986 h 4916714"/>
              <a:gd name="connsiteX26" fmla="*/ 9172575 w 9191625"/>
              <a:gd name="connsiteY26" fmla="*/ 1687739 h 4916714"/>
              <a:gd name="connsiteX27" fmla="*/ 9191625 w 9191625"/>
              <a:gd name="connsiteY27" fmla="*/ 4907189 h 4916714"/>
              <a:gd name="connsiteX28" fmla="*/ 0 w 9191625"/>
              <a:gd name="connsiteY28" fmla="*/ 4916714 h 4916714"/>
              <a:gd name="connsiteX29" fmla="*/ 2260419 w 9191625"/>
              <a:gd name="connsiteY29"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9172575 w 9191625"/>
              <a:gd name="connsiteY25" fmla="*/ 1687739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264310 w 9191625"/>
              <a:gd name="connsiteY24" fmla="*/ 1457059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833861 w 9191625"/>
              <a:gd name="connsiteY22" fmla="*/ 1343164 h 4916714"/>
              <a:gd name="connsiteX23" fmla="*/ 8057598 w 9191625"/>
              <a:gd name="connsiteY23" fmla="*/ 154258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8057598 w 9191625"/>
              <a:gd name="connsiteY23" fmla="*/ 154258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78585 w 9191625"/>
              <a:gd name="connsiteY24" fmla="*/ 14284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59535 w 9191625"/>
              <a:gd name="connsiteY24" fmla="*/ 13903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59535 w 9191625"/>
              <a:gd name="connsiteY24" fmla="*/ 1390384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191625"/>
              <a:gd name="connsiteY0" fmla="*/ 1944989 h 4916714"/>
              <a:gd name="connsiteX1" fmla="*/ 2698131 w 9191625"/>
              <a:gd name="connsiteY1" fmla="*/ 1812029 h 4916714"/>
              <a:gd name="connsiteX2" fmla="*/ 2999214 w 9191625"/>
              <a:gd name="connsiteY2" fmla="*/ 1633610 h 4916714"/>
              <a:gd name="connsiteX3" fmla="*/ 3434111 w 9191625"/>
              <a:gd name="connsiteY3" fmla="*/ 1574136 h 4916714"/>
              <a:gd name="connsiteX4" fmla="*/ 3869009 w 9191625"/>
              <a:gd name="connsiteY4" fmla="*/ 1444039 h 4916714"/>
              <a:gd name="connsiteX5" fmla="*/ 4177526 w 9191625"/>
              <a:gd name="connsiteY5" fmla="*/ 1105785 h 4916714"/>
              <a:gd name="connsiteX6" fmla="*/ 4623575 w 9191625"/>
              <a:gd name="connsiteY6" fmla="*/ 756380 h 4916714"/>
              <a:gd name="connsiteX7" fmla="*/ 4764824 w 9191625"/>
              <a:gd name="connsiteY7" fmla="*/ 503619 h 4916714"/>
              <a:gd name="connsiteX8" fmla="*/ 5065907 w 9191625"/>
              <a:gd name="connsiteY8" fmla="*/ 511053 h 4916714"/>
              <a:gd name="connsiteX9" fmla="*/ 5291894 w 9191625"/>
              <a:gd name="connsiteY9" fmla="*/ 581678 h 4916714"/>
              <a:gd name="connsiteX10" fmla="*/ 5515672 w 9191625"/>
              <a:gd name="connsiteY10" fmla="*/ 425561 h 4916714"/>
              <a:gd name="connsiteX11" fmla="*/ 5712677 w 9191625"/>
              <a:gd name="connsiteY11" fmla="*/ 362372 h 4916714"/>
              <a:gd name="connsiteX12" fmla="*/ 5816755 w 9191625"/>
              <a:gd name="connsiteY12" fmla="*/ 306616 h 4916714"/>
              <a:gd name="connsiteX13" fmla="*/ 6026653 w 9191625"/>
              <a:gd name="connsiteY13" fmla="*/ 9724 h 4916714"/>
              <a:gd name="connsiteX14" fmla="*/ 6283159 w 9191625"/>
              <a:gd name="connsiteY14" fmla="*/ 17718 h 4916714"/>
              <a:gd name="connsiteX15" fmla="*/ 6441302 w 9191625"/>
              <a:gd name="connsiteY15" fmla="*/ 142669 h 4916714"/>
              <a:gd name="connsiteX16" fmla="*/ 6690861 w 9191625"/>
              <a:gd name="connsiteY16" fmla="*/ 365535 h 4916714"/>
              <a:gd name="connsiteX17" fmla="*/ 6860082 w 9191625"/>
              <a:gd name="connsiteY17" fmla="*/ 810778 h 4916714"/>
              <a:gd name="connsiteX18" fmla="*/ 6972963 w 9191625"/>
              <a:gd name="connsiteY18" fmla="*/ 944329 h 4916714"/>
              <a:gd name="connsiteX19" fmla="*/ 7221019 w 9191625"/>
              <a:gd name="connsiteY19" fmla="*/ 1221568 h 4916714"/>
              <a:gd name="connsiteX20" fmla="*/ 7323158 w 9191625"/>
              <a:gd name="connsiteY20" fmla="*/ 1255614 h 4916714"/>
              <a:gd name="connsiteX21" fmla="*/ 7464210 w 9191625"/>
              <a:gd name="connsiteY21" fmla="*/ 1367482 h 4916714"/>
              <a:gd name="connsiteX22" fmla="*/ 7690986 w 9191625"/>
              <a:gd name="connsiteY22" fmla="*/ 1305064 h 4916714"/>
              <a:gd name="connsiteX23" fmla="*/ 7933773 w 9191625"/>
              <a:gd name="connsiteY23" fmla="*/ 1485432 h 4916714"/>
              <a:gd name="connsiteX24" fmla="*/ 8178585 w 9191625"/>
              <a:gd name="connsiteY24" fmla="*/ 1380859 h 4916714"/>
              <a:gd name="connsiteX25" fmla="*/ 8162925 w 9191625"/>
              <a:gd name="connsiteY25" fmla="*/ 2154464 h 4916714"/>
              <a:gd name="connsiteX26" fmla="*/ 9191625 w 9191625"/>
              <a:gd name="connsiteY26" fmla="*/ 4907189 h 4916714"/>
              <a:gd name="connsiteX27" fmla="*/ 0 w 9191625"/>
              <a:gd name="connsiteY27" fmla="*/ 4916714 h 4916714"/>
              <a:gd name="connsiteX28" fmla="*/ 2260419 w 9191625"/>
              <a:gd name="connsiteY28" fmla="*/ 1944989 h 4916714"/>
              <a:gd name="connsiteX0" fmla="*/ 2260419 w 9639062"/>
              <a:gd name="connsiteY0" fmla="*/ 1944989 h 4916714"/>
              <a:gd name="connsiteX1" fmla="*/ 2698131 w 9639062"/>
              <a:gd name="connsiteY1" fmla="*/ 1812029 h 4916714"/>
              <a:gd name="connsiteX2" fmla="*/ 2999214 w 9639062"/>
              <a:gd name="connsiteY2" fmla="*/ 1633610 h 4916714"/>
              <a:gd name="connsiteX3" fmla="*/ 3434111 w 9639062"/>
              <a:gd name="connsiteY3" fmla="*/ 1574136 h 4916714"/>
              <a:gd name="connsiteX4" fmla="*/ 3869009 w 9639062"/>
              <a:gd name="connsiteY4" fmla="*/ 1444039 h 4916714"/>
              <a:gd name="connsiteX5" fmla="*/ 4177526 w 9639062"/>
              <a:gd name="connsiteY5" fmla="*/ 1105785 h 4916714"/>
              <a:gd name="connsiteX6" fmla="*/ 4623575 w 9639062"/>
              <a:gd name="connsiteY6" fmla="*/ 756380 h 4916714"/>
              <a:gd name="connsiteX7" fmla="*/ 4764824 w 9639062"/>
              <a:gd name="connsiteY7" fmla="*/ 503619 h 4916714"/>
              <a:gd name="connsiteX8" fmla="*/ 5065907 w 9639062"/>
              <a:gd name="connsiteY8" fmla="*/ 511053 h 4916714"/>
              <a:gd name="connsiteX9" fmla="*/ 5291894 w 9639062"/>
              <a:gd name="connsiteY9" fmla="*/ 581678 h 4916714"/>
              <a:gd name="connsiteX10" fmla="*/ 5515672 w 9639062"/>
              <a:gd name="connsiteY10" fmla="*/ 425561 h 4916714"/>
              <a:gd name="connsiteX11" fmla="*/ 5712677 w 9639062"/>
              <a:gd name="connsiteY11" fmla="*/ 362372 h 4916714"/>
              <a:gd name="connsiteX12" fmla="*/ 5816755 w 9639062"/>
              <a:gd name="connsiteY12" fmla="*/ 306616 h 4916714"/>
              <a:gd name="connsiteX13" fmla="*/ 6026653 w 9639062"/>
              <a:gd name="connsiteY13" fmla="*/ 9724 h 4916714"/>
              <a:gd name="connsiteX14" fmla="*/ 6283159 w 9639062"/>
              <a:gd name="connsiteY14" fmla="*/ 17718 h 4916714"/>
              <a:gd name="connsiteX15" fmla="*/ 6441302 w 9639062"/>
              <a:gd name="connsiteY15" fmla="*/ 142669 h 4916714"/>
              <a:gd name="connsiteX16" fmla="*/ 6690861 w 9639062"/>
              <a:gd name="connsiteY16" fmla="*/ 365535 h 4916714"/>
              <a:gd name="connsiteX17" fmla="*/ 6860082 w 9639062"/>
              <a:gd name="connsiteY17" fmla="*/ 810778 h 4916714"/>
              <a:gd name="connsiteX18" fmla="*/ 6972963 w 9639062"/>
              <a:gd name="connsiteY18" fmla="*/ 944329 h 4916714"/>
              <a:gd name="connsiteX19" fmla="*/ 7221019 w 9639062"/>
              <a:gd name="connsiteY19" fmla="*/ 1221568 h 4916714"/>
              <a:gd name="connsiteX20" fmla="*/ 7323158 w 9639062"/>
              <a:gd name="connsiteY20" fmla="*/ 1255614 h 4916714"/>
              <a:gd name="connsiteX21" fmla="*/ 7464210 w 9639062"/>
              <a:gd name="connsiteY21" fmla="*/ 1367482 h 4916714"/>
              <a:gd name="connsiteX22" fmla="*/ 7690986 w 9639062"/>
              <a:gd name="connsiteY22" fmla="*/ 1305064 h 4916714"/>
              <a:gd name="connsiteX23" fmla="*/ 7933773 w 9639062"/>
              <a:gd name="connsiteY23" fmla="*/ 1485432 h 4916714"/>
              <a:gd name="connsiteX24" fmla="*/ 8178585 w 9639062"/>
              <a:gd name="connsiteY24" fmla="*/ 1380859 h 4916714"/>
              <a:gd name="connsiteX25" fmla="*/ 9191625 w 9639062"/>
              <a:gd name="connsiteY25" fmla="*/ 4907189 h 4916714"/>
              <a:gd name="connsiteX26" fmla="*/ 0 w 9639062"/>
              <a:gd name="connsiteY26" fmla="*/ 4916714 h 4916714"/>
              <a:gd name="connsiteX27" fmla="*/ 2260419 w 9639062"/>
              <a:gd name="connsiteY27" fmla="*/ 1944989 h 4916714"/>
              <a:gd name="connsiteX0" fmla="*/ 2260419 w 8802817"/>
              <a:gd name="connsiteY0" fmla="*/ 1944989 h 4916714"/>
              <a:gd name="connsiteX1" fmla="*/ 2698131 w 8802817"/>
              <a:gd name="connsiteY1" fmla="*/ 1812029 h 4916714"/>
              <a:gd name="connsiteX2" fmla="*/ 2999214 w 8802817"/>
              <a:gd name="connsiteY2" fmla="*/ 1633610 h 4916714"/>
              <a:gd name="connsiteX3" fmla="*/ 3434111 w 8802817"/>
              <a:gd name="connsiteY3" fmla="*/ 1574136 h 4916714"/>
              <a:gd name="connsiteX4" fmla="*/ 3869009 w 8802817"/>
              <a:gd name="connsiteY4" fmla="*/ 1444039 h 4916714"/>
              <a:gd name="connsiteX5" fmla="*/ 4177526 w 8802817"/>
              <a:gd name="connsiteY5" fmla="*/ 1105785 h 4916714"/>
              <a:gd name="connsiteX6" fmla="*/ 4623575 w 8802817"/>
              <a:gd name="connsiteY6" fmla="*/ 756380 h 4916714"/>
              <a:gd name="connsiteX7" fmla="*/ 4764824 w 8802817"/>
              <a:gd name="connsiteY7" fmla="*/ 503619 h 4916714"/>
              <a:gd name="connsiteX8" fmla="*/ 5065907 w 8802817"/>
              <a:gd name="connsiteY8" fmla="*/ 511053 h 4916714"/>
              <a:gd name="connsiteX9" fmla="*/ 5291894 w 8802817"/>
              <a:gd name="connsiteY9" fmla="*/ 581678 h 4916714"/>
              <a:gd name="connsiteX10" fmla="*/ 5515672 w 8802817"/>
              <a:gd name="connsiteY10" fmla="*/ 425561 h 4916714"/>
              <a:gd name="connsiteX11" fmla="*/ 5712677 w 8802817"/>
              <a:gd name="connsiteY11" fmla="*/ 362372 h 4916714"/>
              <a:gd name="connsiteX12" fmla="*/ 5816755 w 8802817"/>
              <a:gd name="connsiteY12" fmla="*/ 306616 h 4916714"/>
              <a:gd name="connsiteX13" fmla="*/ 6026653 w 8802817"/>
              <a:gd name="connsiteY13" fmla="*/ 9724 h 4916714"/>
              <a:gd name="connsiteX14" fmla="*/ 6283159 w 8802817"/>
              <a:gd name="connsiteY14" fmla="*/ 17718 h 4916714"/>
              <a:gd name="connsiteX15" fmla="*/ 6441302 w 8802817"/>
              <a:gd name="connsiteY15" fmla="*/ 142669 h 4916714"/>
              <a:gd name="connsiteX16" fmla="*/ 6690861 w 8802817"/>
              <a:gd name="connsiteY16" fmla="*/ 365535 h 4916714"/>
              <a:gd name="connsiteX17" fmla="*/ 6860082 w 8802817"/>
              <a:gd name="connsiteY17" fmla="*/ 810778 h 4916714"/>
              <a:gd name="connsiteX18" fmla="*/ 6972963 w 8802817"/>
              <a:gd name="connsiteY18" fmla="*/ 944329 h 4916714"/>
              <a:gd name="connsiteX19" fmla="*/ 7221019 w 8802817"/>
              <a:gd name="connsiteY19" fmla="*/ 1221568 h 4916714"/>
              <a:gd name="connsiteX20" fmla="*/ 7323158 w 8802817"/>
              <a:gd name="connsiteY20" fmla="*/ 1255614 h 4916714"/>
              <a:gd name="connsiteX21" fmla="*/ 7464210 w 8802817"/>
              <a:gd name="connsiteY21" fmla="*/ 1367482 h 4916714"/>
              <a:gd name="connsiteX22" fmla="*/ 7690986 w 8802817"/>
              <a:gd name="connsiteY22" fmla="*/ 1305064 h 4916714"/>
              <a:gd name="connsiteX23" fmla="*/ 7933773 w 8802817"/>
              <a:gd name="connsiteY23" fmla="*/ 1485432 h 4916714"/>
              <a:gd name="connsiteX24" fmla="*/ 8178585 w 8802817"/>
              <a:gd name="connsiteY24" fmla="*/ 1380859 h 4916714"/>
              <a:gd name="connsiteX25" fmla="*/ 8134350 w 8802817"/>
              <a:gd name="connsiteY25" fmla="*/ 4916714 h 4916714"/>
              <a:gd name="connsiteX26" fmla="*/ 0 w 8802817"/>
              <a:gd name="connsiteY26" fmla="*/ 4916714 h 4916714"/>
              <a:gd name="connsiteX27" fmla="*/ 2260419 w 8802817"/>
              <a:gd name="connsiteY27" fmla="*/ 1944989 h 4916714"/>
              <a:gd name="connsiteX0" fmla="*/ 2260419 w 8260009"/>
              <a:gd name="connsiteY0" fmla="*/ 1944989 h 4916714"/>
              <a:gd name="connsiteX1" fmla="*/ 2698131 w 8260009"/>
              <a:gd name="connsiteY1" fmla="*/ 1812029 h 4916714"/>
              <a:gd name="connsiteX2" fmla="*/ 2999214 w 8260009"/>
              <a:gd name="connsiteY2" fmla="*/ 1633610 h 4916714"/>
              <a:gd name="connsiteX3" fmla="*/ 3434111 w 8260009"/>
              <a:gd name="connsiteY3" fmla="*/ 1574136 h 4916714"/>
              <a:gd name="connsiteX4" fmla="*/ 3869009 w 8260009"/>
              <a:gd name="connsiteY4" fmla="*/ 1444039 h 4916714"/>
              <a:gd name="connsiteX5" fmla="*/ 4177526 w 8260009"/>
              <a:gd name="connsiteY5" fmla="*/ 1105785 h 4916714"/>
              <a:gd name="connsiteX6" fmla="*/ 4623575 w 8260009"/>
              <a:gd name="connsiteY6" fmla="*/ 756380 h 4916714"/>
              <a:gd name="connsiteX7" fmla="*/ 4764824 w 8260009"/>
              <a:gd name="connsiteY7" fmla="*/ 503619 h 4916714"/>
              <a:gd name="connsiteX8" fmla="*/ 5065907 w 8260009"/>
              <a:gd name="connsiteY8" fmla="*/ 511053 h 4916714"/>
              <a:gd name="connsiteX9" fmla="*/ 5291894 w 8260009"/>
              <a:gd name="connsiteY9" fmla="*/ 581678 h 4916714"/>
              <a:gd name="connsiteX10" fmla="*/ 5515672 w 8260009"/>
              <a:gd name="connsiteY10" fmla="*/ 425561 h 4916714"/>
              <a:gd name="connsiteX11" fmla="*/ 5712677 w 8260009"/>
              <a:gd name="connsiteY11" fmla="*/ 362372 h 4916714"/>
              <a:gd name="connsiteX12" fmla="*/ 5816755 w 8260009"/>
              <a:gd name="connsiteY12" fmla="*/ 306616 h 4916714"/>
              <a:gd name="connsiteX13" fmla="*/ 6026653 w 8260009"/>
              <a:gd name="connsiteY13" fmla="*/ 9724 h 4916714"/>
              <a:gd name="connsiteX14" fmla="*/ 6283159 w 8260009"/>
              <a:gd name="connsiteY14" fmla="*/ 17718 h 4916714"/>
              <a:gd name="connsiteX15" fmla="*/ 6441302 w 8260009"/>
              <a:gd name="connsiteY15" fmla="*/ 142669 h 4916714"/>
              <a:gd name="connsiteX16" fmla="*/ 6690861 w 8260009"/>
              <a:gd name="connsiteY16" fmla="*/ 365535 h 4916714"/>
              <a:gd name="connsiteX17" fmla="*/ 6860082 w 8260009"/>
              <a:gd name="connsiteY17" fmla="*/ 810778 h 4916714"/>
              <a:gd name="connsiteX18" fmla="*/ 6972963 w 8260009"/>
              <a:gd name="connsiteY18" fmla="*/ 944329 h 4916714"/>
              <a:gd name="connsiteX19" fmla="*/ 7221019 w 8260009"/>
              <a:gd name="connsiteY19" fmla="*/ 1221568 h 4916714"/>
              <a:gd name="connsiteX20" fmla="*/ 7323158 w 8260009"/>
              <a:gd name="connsiteY20" fmla="*/ 1255614 h 4916714"/>
              <a:gd name="connsiteX21" fmla="*/ 7464210 w 8260009"/>
              <a:gd name="connsiteY21" fmla="*/ 1367482 h 4916714"/>
              <a:gd name="connsiteX22" fmla="*/ 7690986 w 8260009"/>
              <a:gd name="connsiteY22" fmla="*/ 1305064 h 4916714"/>
              <a:gd name="connsiteX23" fmla="*/ 7933773 w 8260009"/>
              <a:gd name="connsiteY23" fmla="*/ 1485432 h 4916714"/>
              <a:gd name="connsiteX24" fmla="*/ 8178585 w 8260009"/>
              <a:gd name="connsiteY24" fmla="*/ 1380859 h 4916714"/>
              <a:gd name="connsiteX25" fmla="*/ 8134350 w 8260009"/>
              <a:gd name="connsiteY25" fmla="*/ 4916714 h 4916714"/>
              <a:gd name="connsiteX26" fmla="*/ 0 w 8260009"/>
              <a:gd name="connsiteY26" fmla="*/ 4916714 h 4916714"/>
              <a:gd name="connsiteX27" fmla="*/ 2260419 w 8260009"/>
              <a:gd name="connsiteY27" fmla="*/ 1944989 h 4916714"/>
              <a:gd name="connsiteX0" fmla="*/ 2260419 w 8273249"/>
              <a:gd name="connsiteY0" fmla="*/ 1944989 h 4916714"/>
              <a:gd name="connsiteX1" fmla="*/ 2698131 w 8273249"/>
              <a:gd name="connsiteY1" fmla="*/ 1812029 h 4916714"/>
              <a:gd name="connsiteX2" fmla="*/ 2999214 w 8273249"/>
              <a:gd name="connsiteY2" fmla="*/ 1633610 h 4916714"/>
              <a:gd name="connsiteX3" fmla="*/ 3434111 w 8273249"/>
              <a:gd name="connsiteY3" fmla="*/ 1574136 h 4916714"/>
              <a:gd name="connsiteX4" fmla="*/ 3869009 w 8273249"/>
              <a:gd name="connsiteY4" fmla="*/ 1444039 h 4916714"/>
              <a:gd name="connsiteX5" fmla="*/ 4177526 w 8273249"/>
              <a:gd name="connsiteY5" fmla="*/ 1105785 h 4916714"/>
              <a:gd name="connsiteX6" fmla="*/ 4623575 w 8273249"/>
              <a:gd name="connsiteY6" fmla="*/ 756380 h 4916714"/>
              <a:gd name="connsiteX7" fmla="*/ 4764824 w 8273249"/>
              <a:gd name="connsiteY7" fmla="*/ 503619 h 4916714"/>
              <a:gd name="connsiteX8" fmla="*/ 5065907 w 8273249"/>
              <a:gd name="connsiteY8" fmla="*/ 511053 h 4916714"/>
              <a:gd name="connsiteX9" fmla="*/ 5291894 w 8273249"/>
              <a:gd name="connsiteY9" fmla="*/ 581678 h 4916714"/>
              <a:gd name="connsiteX10" fmla="*/ 5515672 w 8273249"/>
              <a:gd name="connsiteY10" fmla="*/ 425561 h 4916714"/>
              <a:gd name="connsiteX11" fmla="*/ 5712677 w 8273249"/>
              <a:gd name="connsiteY11" fmla="*/ 362372 h 4916714"/>
              <a:gd name="connsiteX12" fmla="*/ 5816755 w 8273249"/>
              <a:gd name="connsiteY12" fmla="*/ 306616 h 4916714"/>
              <a:gd name="connsiteX13" fmla="*/ 6026653 w 8273249"/>
              <a:gd name="connsiteY13" fmla="*/ 9724 h 4916714"/>
              <a:gd name="connsiteX14" fmla="*/ 6283159 w 8273249"/>
              <a:gd name="connsiteY14" fmla="*/ 17718 h 4916714"/>
              <a:gd name="connsiteX15" fmla="*/ 6441302 w 8273249"/>
              <a:gd name="connsiteY15" fmla="*/ 142669 h 4916714"/>
              <a:gd name="connsiteX16" fmla="*/ 6690861 w 8273249"/>
              <a:gd name="connsiteY16" fmla="*/ 365535 h 4916714"/>
              <a:gd name="connsiteX17" fmla="*/ 6860082 w 8273249"/>
              <a:gd name="connsiteY17" fmla="*/ 810778 h 4916714"/>
              <a:gd name="connsiteX18" fmla="*/ 6972963 w 8273249"/>
              <a:gd name="connsiteY18" fmla="*/ 944329 h 4916714"/>
              <a:gd name="connsiteX19" fmla="*/ 7221019 w 8273249"/>
              <a:gd name="connsiteY19" fmla="*/ 1221568 h 4916714"/>
              <a:gd name="connsiteX20" fmla="*/ 7323158 w 8273249"/>
              <a:gd name="connsiteY20" fmla="*/ 1255614 h 4916714"/>
              <a:gd name="connsiteX21" fmla="*/ 7464210 w 8273249"/>
              <a:gd name="connsiteY21" fmla="*/ 1367482 h 4916714"/>
              <a:gd name="connsiteX22" fmla="*/ 7690986 w 8273249"/>
              <a:gd name="connsiteY22" fmla="*/ 1305064 h 4916714"/>
              <a:gd name="connsiteX23" fmla="*/ 7933773 w 8273249"/>
              <a:gd name="connsiteY23" fmla="*/ 1485432 h 4916714"/>
              <a:gd name="connsiteX24" fmla="*/ 8178585 w 8273249"/>
              <a:gd name="connsiteY24" fmla="*/ 1380859 h 4916714"/>
              <a:gd name="connsiteX25" fmla="*/ 8191500 w 8273249"/>
              <a:gd name="connsiteY25" fmla="*/ 4916714 h 4916714"/>
              <a:gd name="connsiteX26" fmla="*/ 0 w 8273249"/>
              <a:gd name="connsiteY26" fmla="*/ 4916714 h 4916714"/>
              <a:gd name="connsiteX27" fmla="*/ 2260419 w 8273249"/>
              <a:gd name="connsiteY27" fmla="*/ 1944989 h 4916714"/>
              <a:gd name="connsiteX0" fmla="*/ 2260419 w 8191500"/>
              <a:gd name="connsiteY0" fmla="*/ 1944989 h 4916714"/>
              <a:gd name="connsiteX1" fmla="*/ 2698131 w 8191500"/>
              <a:gd name="connsiteY1" fmla="*/ 1812029 h 4916714"/>
              <a:gd name="connsiteX2" fmla="*/ 2999214 w 8191500"/>
              <a:gd name="connsiteY2" fmla="*/ 1633610 h 4916714"/>
              <a:gd name="connsiteX3" fmla="*/ 3434111 w 8191500"/>
              <a:gd name="connsiteY3" fmla="*/ 1574136 h 4916714"/>
              <a:gd name="connsiteX4" fmla="*/ 3869009 w 8191500"/>
              <a:gd name="connsiteY4" fmla="*/ 1444039 h 4916714"/>
              <a:gd name="connsiteX5" fmla="*/ 4177526 w 8191500"/>
              <a:gd name="connsiteY5" fmla="*/ 1105785 h 4916714"/>
              <a:gd name="connsiteX6" fmla="*/ 4623575 w 8191500"/>
              <a:gd name="connsiteY6" fmla="*/ 756380 h 4916714"/>
              <a:gd name="connsiteX7" fmla="*/ 4764824 w 8191500"/>
              <a:gd name="connsiteY7" fmla="*/ 503619 h 4916714"/>
              <a:gd name="connsiteX8" fmla="*/ 5065907 w 8191500"/>
              <a:gd name="connsiteY8" fmla="*/ 511053 h 4916714"/>
              <a:gd name="connsiteX9" fmla="*/ 5291894 w 8191500"/>
              <a:gd name="connsiteY9" fmla="*/ 581678 h 4916714"/>
              <a:gd name="connsiteX10" fmla="*/ 5515672 w 8191500"/>
              <a:gd name="connsiteY10" fmla="*/ 425561 h 4916714"/>
              <a:gd name="connsiteX11" fmla="*/ 5712677 w 8191500"/>
              <a:gd name="connsiteY11" fmla="*/ 362372 h 4916714"/>
              <a:gd name="connsiteX12" fmla="*/ 5816755 w 8191500"/>
              <a:gd name="connsiteY12" fmla="*/ 306616 h 4916714"/>
              <a:gd name="connsiteX13" fmla="*/ 6026653 w 8191500"/>
              <a:gd name="connsiteY13" fmla="*/ 9724 h 4916714"/>
              <a:gd name="connsiteX14" fmla="*/ 6283159 w 8191500"/>
              <a:gd name="connsiteY14" fmla="*/ 17718 h 4916714"/>
              <a:gd name="connsiteX15" fmla="*/ 6441302 w 8191500"/>
              <a:gd name="connsiteY15" fmla="*/ 142669 h 4916714"/>
              <a:gd name="connsiteX16" fmla="*/ 6690861 w 8191500"/>
              <a:gd name="connsiteY16" fmla="*/ 365535 h 4916714"/>
              <a:gd name="connsiteX17" fmla="*/ 6860082 w 8191500"/>
              <a:gd name="connsiteY17" fmla="*/ 810778 h 4916714"/>
              <a:gd name="connsiteX18" fmla="*/ 6972963 w 8191500"/>
              <a:gd name="connsiteY18" fmla="*/ 944329 h 4916714"/>
              <a:gd name="connsiteX19" fmla="*/ 7221019 w 8191500"/>
              <a:gd name="connsiteY19" fmla="*/ 1221568 h 4916714"/>
              <a:gd name="connsiteX20" fmla="*/ 7323158 w 8191500"/>
              <a:gd name="connsiteY20" fmla="*/ 1255614 h 4916714"/>
              <a:gd name="connsiteX21" fmla="*/ 7464210 w 8191500"/>
              <a:gd name="connsiteY21" fmla="*/ 1367482 h 4916714"/>
              <a:gd name="connsiteX22" fmla="*/ 7690986 w 8191500"/>
              <a:gd name="connsiteY22" fmla="*/ 1305064 h 4916714"/>
              <a:gd name="connsiteX23" fmla="*/ 7933773 w 8191500"/>
              <a:gd name="connsiteY23" fmla="*/ 1485432 h 4916714"/>
              <a:gd name="connsiteX24" fmla="*/ 8178585 w 8191500"/>
              <a:gd name="connsiteY24" fmla="*/ 1380859 h 4916714"/>
              <a:gd name="connsiteX25" fmla="*/ 8191500 w 8191500"/>
              <a:gd name="connsiteY25" fmla="*/ 4916714 h 4916714"/>
              <a:gd name="connsiteX26" fmla="*/ 0 w 8191500"/>
              <a:gd name="connsiteY26" fmla="*/ 4916714 h 4916714"/>
              <a:gd name="connsiteX27" fmla="*/ 2260419 w 8191500"/>
              <a:gd name="connsiteY27" fmla="*/ 1944989 h 4916714"/>
              <a:gd name="connsiteX0" fmla="*/ 2260419 w 8191500"/>
              <a:gd name="connsiteY0" fmla="*/ 1944989 h 4916714"/>
              <a:gd name="connsiteX1" fmla="*/ 2698131 w 8191500"/>
              <a:gd name="connsiteY1" fmla="*/ 1812029 h 4916714"/>
              <a:gd name="connsiteX2" fmla="*/ 2999214 w 8191500"/>
              <a:gd name="connsiteY2" fmla="*/ 1633610 h 4916714"/>
              <a:gd name="connsiteX3" fmla="*/ 3434111 w 8191500"/>
              <a:gd name="connsiteY3" fmla="*/ 1574136 h 4916714"/>
              <a:gd name="connsiteX4" fmla="*/ 3869009 w 8191500"/>
              <a:gd name="connsiteY4" fmla="*/ 1444039 h 4916714"/>
              <a:gd name="connsiteX5" fmla="*/ 4177526 w 8191500"/>
              <a:gd name="connsiteY5" fmla="*/ 1105785 h 4916714"/>
              <a:gd name="connsiteX6" fmla="*/ 4623575 w 8191500"/>
              <a:gd name="connsiteY6" fmla="*/ 756380 h 4916714"/>
              <a:gd name="connsiteX7" fmla="*/ 4764824 w 8191500"/>
              <a:gd name="connsiteY7" fmla="*/ 503619 h 4916714"/>
              <a:gd name="connsiteX8" fmla="*/ 5065907 w 8191500"/>
              <a:gd name="connsiteY8" fmla="*/ 511053 h 4916714"/>
              <a:gd name="connsiteX9" fmla="*/ 5291894 w 8191500"/>
              <a:gd name="connsiteY9" fmla="*/ 581678 h 4916714"/>
              <a:gd name="connsiteX10" fmla="*/ 5515672 w 8191500"/>
              <a:gd name="connsiteY10" fmla="*/ 425561 h 4916714"/>
              <a:gd name="connsiteX11" fmla="*/ 5712677 w 8191500"/>
              <a:gd name="connsiteY11" fmla="*/ 362372 h 4916714"/>
              <a:gd name="connsiteX12" fmla="*/ 5816755 w 8191500"/>
              <a:gd name="connsiteY12" fmla="*/ 306616 h 4916714"/>
              <a:gd name="connsiteX13" fmla="*/ 6026653 w 8191500"/>
              <a:gd name="connsiteY13" fmla="*/ 9724 h 4916714"/>
              <a:gd name="connsiteX14" fmla="*/ 6283159 w 8191500"/>
              <a:gd name="connsiteY14" fmla="*/ 17718 h 4916714"/>
              <a:gd name="connsiteX15" fmla="*/ 6441302 w 8191500"/>
              <a:gd name="connsiteY15" fmla="*/ 142669 h 4916714"/>
              <a:gd name="connsiteX16" fmla="*/ 6690861 w 8191500"/>
              <a:gd name="connsiteY16" fmla="*/ 365535 h 4916714"/>
              <a:gd name="connsiteX17" fmla="*/ 6860082 w 8191500"/>
              <a:gd name="connsiteY17" fmla="*/ 810778 h 4916714"/>
              <a:gd name="connsiteX18" fmla="*/ 6972963 w 8191500"/>
              <a:gd name="connsiteY18" fmla="*/ 944329 h 4916714"/>
              <a:gd name="connsiteX19" fmla="*/ 7221019 w 8191500"/>
              <a:gd name="connsiteY19" fmla="*/ 1221568 h 4916714"/>
              <a:gd name="connsiteX20" fmla="*/ 7323158 w 8191500"/>
              <a:gd name="connsiteY20" fmla="*/ 1255614 h 4916714"/>
              <a:gd name="connsiteX21" fmla="*/ 7464210 w 8191500"/>
              <a:gd name="connsiteY21" fmla="*/ 1367482 h 4916714"/>
              <a:gd name="connsiteX22" fmla="*/ 7690986 w 8191500"/>
              <a:gd name="connsiteY22" fmla="*/ 1305064 h 4916714"/>
              <a:gd name="connsiteX23" fmla="*/ 7933773 w 8191500"/>
              <a:gd name="connsiteY23" fmla="*/ 1485432 h 4916714"/>
              <a:gd name="connsiteX24" fmla="*/ 8178585 w 8191500"/>
              <a:gd name="connsiteY24" fmla="*/ 1380859 h 4916714"/>
              <a:gd name="connsiteX25" fmla="*/ 8191500 w 8191500"/>
              <a:gd name="connsiteY25" fmla="*/ 4897664 h 4916714"/>
              <a:gd name="connsiteX26" fmla="*/ 0 w 8191500"/>
              <a:gd name="connsiteY26" fmla="*/ 4916714 h 4916714"/>
              <a:gd name="connsiteX27" fmla="*/ 2260419 w 8191500"/>
              <a:gd name="connsiteY27" fmla="*/ 1944989 h 4916714"/>
              <a:gd name="connsiteX0" fmla="*/ 2260419 w 8191532"/>
              <a:gd name="connsiteY0" fmla="*/ 1944989 h 4916714"/>
              <a:gd name="connsiteX1" fmla="*/ 2698131 w 8191532"/>
              <a:gd name="connsiteY1" fmla="*/ 1812029 h 4916714"/>
              <a:gd name="connsiteX2" fmla="*/ 2999214 w 8191532"/>
              <a:gd name="connsiteY2" fmla="*/ 1633610 h 4916714"/>
              <a:gd name="connsiteX3" fmla="*/ 3434111 w 8191532"/>
              <a:gd name="connsiteY3" fmla="*/ 1574136 h 4916714"/>
              <a:gd name="connsiteX4" fmla="*/ 3869009 w 8191532"/>
              <a:gd name="connsiteY4" fmla="*/ 1444039 h 4916714"/>
              <a:gd name="connsiteX5" fmla="*/ 4177526 w 8191532"/>
              <a:gd name="connsiteY5" fmla="*/ 1105785 h 4916714"/>
              <a:gd name="connsiteX6" fmla="*/ 4623575 w 8191532"/>
              <a:gd name="connsiteY6" fmla="*/ 756380 h 4916714"/>
              <a:gd name="connsiteX7" fmla="*/ 4764824 w 8191532"/>
              <a:gd name="connsiteY7" fmla="*/ 503619 h 4916714"/>
              <a:gd name="connsiteX8" fmla="*/ 5065907 w 8191532"/>
              <a:gd name="connsiteY8" fmla="*/ 511053 h 4916714"/>
              <a:gd name="connsiteX9" fmla="*/ 5291894 w 8191532"/>
              <a:gd name="connsiteY9" fmla="*/ 581678 h 4916714"/>
              <a:gd name="connsiteX10" fmla="*/ 5515672 w 8191532"/>
              <a:gd name="connsiteY10" fmla="*/ 425561 h 4916714"/>
              <a:gd name="connsiteX11" fmla="*/ 5712677 w 8191532"/>
              <a:gd name="connsiteY11" fmla="*/ 362372 h 4916714"/>
              <a:gd name="connsiteX12" fmla="*/ 5816755 w 8191532"/>
              <a:gd name="connsiteY12" fmla="*/ 306616 h 4916714"/>
              <a:gd name="connsiteX13" fmla="*/ 6026653 w 8191532"/>
              <a:gd name="connsiteY13" fmla="*/ 9724 h 4916714"/>
              <a:gd name="connsiteX14" fmla="*/ 6283159 w 8191532"/>
              <a:gd name="connsiteY14" fmla="*/ 17718 h 4916714"/>
              <a:gd name="connsiteX15" fmla="*/ 6441302 w 8191532"/>
              <a:gd name="connsiteY15" fmla="*/ 142669 h 4916714"/>
              <a:gd name="connsiteX16" fmla="*/ 6690861 w 8191532"/>
              <a:gd name="connsiteY16" fmla="*/ 365535 h 4916714"/>
              <a:gd name="connsiteX17" fmla="*/ 6860082 w 8191532"/>
              <a:gd name="connsiteY17" fmla="*/ 810778 h 4916714"/>
              <a:gd name="connsiteX18" fmla="*/ 6972963 w 8191532"/>
              <a:gd name="connsiteY18" fmla="*/ 944329 h 4916714"/>
              <a:gd name="connsiteX19" fmla="*/ 7221019 w 8191532"/>
              <a:gd name="connsiteY19" fmla="*/ 1221568 h 4916714"/>
              <a:gd name="connsiteX20" fmla="*/ 7323158 w 8191532"/>
              <a:gd name="connsiteY20" fmla="*/ 1255614 h 4916714"/>
              <a:gd name="connsiteX21" fmla="*/ 7464210 w 8191532"/>
              <a:gd name="connsiteY21" fmla="*/ 1367482 h 4916714"/>
              <a:gd name="connsiteX22" fmla="*/ 7690986 w 8191532"/>
              <a:gd name="connsiteY22" fmla="*/ 1305064 h 4916714"/>
              <a:gd name="connsiteX23" fmla="*/ 7933773 w 8191532"/>
              <a:gd name="connsiteY23" fmla="*/ 1485432 h 4916714"/>
              <a:gd name="connsiteX24" fmla="*/ 8178585 w 8191532"/>
              <a:gd name="connsiteY24" fmla="*/ 1380859 h 4916714"/>
              <a:gd name="connsiteX25" fmla="*/ 8191500 w 8191532"/>
              <a:gd name="connsiteY25" fmla="*/ 4897664 h 4916714"/>
              <a:gd name="connsiteX26" fmla="*/ 0 w 8191532"/>
              <a:gd name="connsiteY26" fmla="*/ 4916714 h 4916714"/>
              <a:gd name="connsiteX27" fmla="*/ 2260419 w 8191532"/>
              <a:gd name="connsiteY27" fmla="*/ 1944989 h 4916714"/>
              <a:gd name="connsiteX0" fmla="*/ 2260419 w 8191532"/>
              <a:gd name="connsiteY0" fmla="*/ 1944989 h 4916714"/>
              <a:gd name="connsiteX1" fmla="*/ 2698131 w 8191532"/>
              <a:gd name="connsiteY1" fmla="*/ 1812029 h 4916714"/>
              <a:gd name="connsiteX2" fmla="*/ 2999214 w 8191532"/>
              <a:gd name="connsiteY2" fmla="*/ 1633610 h 4916714"/>
              <a:gd name="connsiteX3" fmla="*/ 3434111 w 8191532"/>
              <a:gd name="connsiteY3" fmla="*/ 1574136 h 4916714"/>
              <a:gd name="connsiteX4" fmla="*/ 3869009 w 8191532"/>
              <a:gd name="connsiteY4" fmla="*/ 1444039 h 4916714"/>
              <a:gd name="connsiteX5" fmla="*/ 4177526 w 8191532"/>
              <a:gd name="connsiteY5" fmla="*/ 1105785 h 4916714"/>
              <a:gd name="connsiteX6" fmla="*/ 4623575 w 8191532"/>
              <a:gd name="connsiteY6" fmla="*/ 756380 h 4916714"/>
              <a:gd name="connsiteX7" fmla="*/ 4764824 w 8191532"/>
              <a:gd name="connsiteY7" fmla="*/ 503619 h 4916714"/>
              <a:gd name="connsiteX8" fmla="*/ 5065907 w 8191532"/>
              <a:gd name="connsiteY8" fmla="*/ 511053 h 4916714"/>
              <a:gd name="connsiteX9" fmla="*/ 5291894 w 8191532"/>
              <a:gd name="connsiteY9" fmla="*/ 581678 h 4916714"/>
              <a:gd name="connsiteX10" fmla="*/ 5515672 w 8191532"/>
              <a:gd name="connsiteY10" fmla="*/ 425561 h 4916714"/>
              <a:gd name="connsiteX11" fmla="*/ 5712677 w 8191532"/>
              <a:gd name="connsiteY11" fmla="*/ 362372 h 4916714"/>
              <a:gd name="connsiteX12" fmla="*/ 5816755 w 8191532"/>
              <a:gd name="connsiteY12" fmla="*/ 306616 h 4916714"/>
              <a:gd name="connsiteX13" fmla="*/ 6026653 w 8191532"/>
              <a:gd name="connsiteY13" fmla="*/ 9724 h 4916714"/>
              <a:gd name="connsiteX14" fmla="*/ 6283159 w 8191532"/>
              <a:gd name="connsiteY14" fmla="*/ 17718 h 4916714"/>
              <a:gd name="connsiteX15" fmla="*/ 6441302 w 8191532"/>
              <a:gd name="connsiteY15" fmla="*/ 142669 h 4916714"/>
              <a:gd name="connsiteX16" fmla="*/ 6690861 w 8191532"/>
              <a:gd name="connsiteY16" fmla="*/ 365535 h 4916714"/>
              <a:gd name="connsiteX17" fmla="*/ 6860082 w 8191532"/>
              <a:gd name="connsiteY17" fmla="*/ 810778 h 4916714"/>
              <a:gd name="connsiteX18" fmla="*/ 6972963 w 8191532"/>
              <a:gd name="connsiteY18" fmla="*/ 944329 h 4916714"/>
              <a:gd name="connsiteX19" fmla="*/ 7221019 w 8191532"/>
              <a:gd name="connsiteY19" fmla="*/ 1221568 h 4916714"/>
              <a:gd name="connsiteX20" fmla="*/ 7323158 w 8191532"/>
              <a:gd name="connsiteY20" fmla="*/ 1255614 h 4916714"/>
              <a:gd name="connsiteX21" fmla="*/ 7464210 w 8191532"/>
              <a:gd name="connsiteY21" fmla="*/ 1367482 h 4916714"/>
              <a:gd name="connsiteX22" fmla="*/ 7690986 w 8191532"/>
              <a:gd name="connsiteY22" fmla="*/ 1305064 h 4916714"/>
              <a:gd name="connsiteX23" fmla="*/ 7933773 w 8191532"/>
              <a:gd name="connsiteY23" fmla="*/ 1485432 h 4916714"/>
              <a:gd name="connsiteX24" fmla="*/ 8178585 w 8191532"/>
              <a:gd name="connsiteY24" fmla="*/ 1380859 h 4916714"/>
              <a:gd name="connsiteX25" fmla="*/ 8191500 w 8191532"/>
              <a:gd name="connsiteY25" fmla="*/ 4897664 h 4916714"/>
              <a:gd name="connsiteX26" fmla="*/ 0 w 8191532"/>
              <a:gd name="connsiteY26" fmla="*/ 4916714 h 4916714"/>
              <a:gd name="connsiteX27" fmla="*/ 1856215 w 8191532"/>
              <a:gd name="connsiteY27" fmla="*/ 2222301 h 4916714"/>
              <a:gd name="connsiteX28" fmla="*/ 2260419 w 8191532"/>
              <a:gd name="connsiteY28" fmla="*/ 1944989 h 4916714"/>
              <a:gd name="connsiteX0" fmla="*/ 2572282 w 8503395"/>
              <a:gd name="connsiteY0" fmla="*/ 1944989 h 4916714"/>
              <a:gd name="connsiteX1" fmla="*/ 3009994 w 8503395"/>
              <a:gd name="connsiteY1" fmla="*/ 1812029 h 4916714"/>
              <a:gd name="connsiteX2" fmla="*/ 3311077 w 8503395"/>
              <a:gd name="connsiteY2" fmla="*/ 1633610 h 4916714"/>
              <a:gd name="connsiteX3" fmla="*/ 3745974 w 8503395"/>
              <a:gd name="connsiteY3" fmla="*/ 1574136 h 4916714"/>
              <a:gd name="connsiteX4" fmla="*/ 4180872 w 8503395"/>
              <a:gd name="connsiteY4" fmla="*/ 1444039 h 4916714"/>
              <a:gd name="connsiteX5" fmla="*/ 4489389 w 8503395"/>
              <a:gd name="connsiteY5" fmla="*/ 1105785 h 4916714"/>
              <a:gd name="connsiteX6" fmla="*/ 4935438 w 8503395"/>
              <a:gd name="connsiteY6" fmla="*/ 756380 h 4916714"/>
              <a:gd name="connsiteX7" fmla="*/ 5076687 w 8503395"/>
              <a:gd name="connsiteY7" fmla="*/ 503619 h 4916714"/>
              <a:gd name="connsiteX8" fmla="*/ 5377770 w 8503395"/>
              <a:gd name="connsiteY8" fmla="*/ 511053 h 4916714"/>
              <a:gd name="connsiteX9" fmla="*/ 5603757 w 8503395"/>
              <a:gd name="connsiteY9" fmla="*/ 581678 h 4916714"/>
              <a:gd name="connsiteX10" fmla="*/ 5827535 w 8503395"/>
              <a:gd name="connsiteY10" fmla="*/ 425561 h 4916714"/>
              <a:gd name="connsiteX11" fmla="*/ 6024540 w 8503395"/>
              <a:gd name="connsiteY11" fmla="*/ 362372 h 4916714"/>
              <a:gd name="connsiteX12" fmla="*/ 6128618 w 8503395"/>
              <a:gd name="connsiteY12" fmla="*/ 306616 h 4916714"/>
              <a:gd name="connsiteX13" fmla="*/ 6338516 w 8503395"/>
              <a:gd name="connsiteY13" fmla="*/ 9724 h 4916714"/>
              <a:gd name="connsiteX14" fmla="*/ 6595022 w 8503395"/>
              <a:gd name="connsiteY14" fmla="*/ 17718 h 4916714"/>
              <a:gd name="connsiteX15" fmla="*/ 6753165 w 8503395"/>
              <a:gd name="connsiteY15" fmla="*/ 142669 h 4916714"/>
              <a:gd name="connsiteX16" fmla="*/ 7002724 w 8503395"/>
              <a:gd name="connsiteY16" fmla="*/ 365535 h 4916714"/>
              <a:gd name="connsiteX17" fmla="*/ 7171945 w 8503395"/>
              <a:gd name="connsiteY17" fmla="*/ 810778 h 4916714"/>
              <a:gd name="connsiteX18" fmla="*/ 7284826 w 8503395"/>
              <a:gd name="connsiteY18" fmla="*/ 944329 h 4916714"/>
              <a:gd name="connsiteX19" fmla="*/ 7532882 w 8503395"/>
              <a:gd name="connsiteY19" fmla="*/ 1221568 h 4916714"/>
              <a:gd name="connsiteX20" fmla="*/ 7635021 w 8503395"/>
              <a:gd name="connsiteY20" fmla="*/ 1255614 h 4916714"/>
              <a:gd name="connsiteX21" fmla="*/ 7776073 w 8503395"/>
              <a:gd name="connsiteY21" fmla="*/ 1367482 h 4916714"/>
              <a:gd name="connsiteX22" fmla="*/ 8002849 w 8503395"/>
              <a:gd name="connsiteY22" fmla="*/ 1305064 h 4916714"/>
              <a:gd name="connsiteX23" fmla="*/ 8245636 w 8503395"/>
              <a:gd name="connsiteY23" fmla="*/ 1485432 h 4916714"/>
              <a:gd name="connsiteX24" fmla="*/ 8490448 w 8503395"/>
              <a:gd name="connsiteY24" fmla="*/ 1380859 h 4916714"/>
              <a:gd name="connsiteX25" fmla="*/ 8503363 w 8503395"/>
              <a:gd name="connsiteY25" fmla="*/ 4897664 h 4916714"/>
              <a:gd name="connsiteX26" fmla="*/ 311863 w 8503395"/>
              <a:gd name="connsiteY26" fmla="*/ 4916714 h 4916714"/>
              <a:gd name="connsiteX27" fmla="*/ 1615628 w 8503395"/>
              <a:gd name="connsiteY27" fmla="*/ 2022276 h 4916714"/>
              <a:gd name="connsiteX28" fmla="*/ 2168078 w 8503395"/>
              <a:gd name="connsiteY28" fmla="*/ 2222301 h 4916714"/>
              <a:gd name="connsiteX29" fmla="*/ 2572282 w 8503395"/>
              <a:gd name="connsiteY29" fmla="*/ 1944989 h 4916714"/>
              <a:gd name="connsiteX0" fmla="*/ 2572282 w 8503395"/>
              <a:gd name="connsiteY0" fmla="*/ 1944989 h 4916714"/>
              <a:gd name="connsiteX1" fmla="*/ 3009994 w 8503395"/>
              <a:gd name="connsiteY1" fmla="*/ 1812029 h 4916714"/>
              <a:gd name="connsiteX2" fmla="*/ 3311077 w 8503395"/>
              <a:gd name="connsiteY2" fmla="*/ 1633610 h 4916714"/>
              <a:gd name="connsiteX3" fmla="*/ 3745974 w 8503395"/>
              <a:gd name="connsiteY3" fmla="*/ 1574136 h 4916714"/>
              <a:gd name="connsiteX4" fmla="*/ 4180872 w 8503395"/>
              <a:gd name="connsiteY4" fmla="*/ 1444039 h 4916714"/>
              <a:gd name="connsiteX5" fmla="*/ 4489389 w 8503395"/>
              <a:gd name="connsiteY5" fmla="*/ 1105785 h 4916714"/>
              <a:gd name="connsiteX6" fmla="*/ 4935438 w 8503395"/>
              <a:gd name="connsiteY6" fmla="*/ 756380 h 4916714"/>
              <a:gd name="connsiteX7" fmla="*/ 5076687 w 8503395"/>
              <a:gd name="connsiteY7" fmla="*/ 503619 h 4916714"/>
              <a:gd name="connsiteX8" fmla="*/ 5377770 w 8503395"/>
              <a:gd name="connsiteY8" fmla="*/ 511053 h 4916714"/>
              <a:gd name="connsiteX9" fmla="*/ 5603757 w 8503395"/>
              <a:gd name="connsiteY9" fmla="*/ 581678 h 4916714"/>
              <a:gd name="connsiteX10" fmla="*/ 5827535 w 8503395"/>
              <a:gd name="connsiteY10" fmla="*/ 425561 h 4916714"/>
              <a:gd name="connsiteX11" fmla="*/ 6024540 w 8503395"/>
              <a:gd name="connsiteY11" fmla="*/ 362372 h 4916714"/>
              <a:gd name="connsiteX12" fmla="*/ 6128618 w 8503395"/>
              <a:gd name="connsiteY12" fmla="*/ 306616 h 4916714"/>
              <a:gd name="connsiteX13" fmla="*/ 6338516 w 8503395"/>
              <a:gd name="connsiteY13" fmla="*/ 9724 h 4916714"/>
              <a:gd name="connsiteX14" fmla="*/ 6595022 w 8503395"/>
              <a:gd name="connsiteY14" fmla="*/ 17718 h 4916714"/>
              <a:gd name="connsiteX15" fmla="*/ 6753165 w 8503395"/>
              <a:gd name="connsiteY15" fmla="*/ 142669 h 4916714"/>
              <a:gd name="connsiteX16" fmla="*/ 7002724 w 8503395"/>
              <a:gd name="connsiteY16" fmla="*/ 365535 h 4916714"/>
              <a:gd name="connsiteX17" fmla="*/ 7171945 w 8503395"/>
              <a:gd name="connsiteY17" fmla="*/ 810778 h 4916714"/>
              <a:gd name="connsiteX18" fmla="*/ 7284826 w 8503395"/>
              <a:gd name="connsiteY18" fmla="*/ 944329 h 4916714"/>
              <a:gd name="connsiteX19" fmla="*/ 7532882 w 8503395"/>
              <a:gd name="connsiteY19" fmla="*/ 1221568 h 4916714"/>
              <a:gd name="connsiteX20" fmla="*/ 7635021 w 8503395"/>
              <a:gd name="connsiteY20" fmla="*/ 1255614 h 4916714"/>
              <a:gd name="connsiteX21" fmla="*/ 7776073 w 8503395"/>
              <a:gd name="connsiteY21" fmla="*/ 1367482 h 4916714"/>
              <a:gd name="connsiteX22" fmla="*/ 8002849 w 8503395"/>
              <a:gd name="connsiteY22" fmla="*/ 1305064 h 4916714"/>
              <a:gd name="connsiteX23" fmla="*/ 8245636 w 8503395"/>
              <a:gd name="connsiteY23" fmla="*/ 1485432 h 4916714"/>
              <a:gd name="connsiteX24" fmla="*/ 8490448 w 8503395"/>
              <a:gd name="connsiteY24" fmla="*/ 1380859 h 4916714"/>
              <a:gd name="connsiteX25" fmla="*/ 8503363 w 8503395"/>
              <a:gd name="connsiteY25" fmla="*/ 4897664 h 4916714"/>
              <a:gd name="connsiteX26" fmla="*/ 311863 w 8503395"/>
              <a:gd name="connsiteY26" fmla="*/ 4916714 h 4916714"/>
              <a:gd name="connsiteX27" fmla="*/ 1615628 w 8503395"/>
              <a:gd name="connsiteY27" fmla="*/ 2022276 h 4916714"/>
              <a:gd name="connsiteX28" fmla="*/ 2168078 w 8503395"/>
              <a:gd name="connsiteY28" fmla="*/ 2222301 h 4916714"/>
              <a:gd name="connsiteX29" fmla="*/ 2572282 w 8503395"/>
              <a:gd name="connsiteY29" fmla="*/ 1944989 h 4916714"/>
              <a:gd name="connsiteX0" fmla="*/ 2567226 w 8498339"/>
              <a:gd name="connsiteY0" fmla="*/ 1944989 h 4916714"/>
              <a:gd name="connsiteX1" fmla="*/ 3004938 w 8498339"/>
              <a:gd name="connsiteY1" fmla="*/ 1812029 h 4916714"/>
              <a:gd name="connsiteX2" fmla="*/ 3306021 w 8498339"/>
              <a:gd name="connsiteY2" fmla="*/ 1633610 h 4916714"/>
              <a:gd name="connsiteX3" fmla="*/ 3740918 w 8498339"/>
              <a:gd name="connsiteY3" fmla="*/ 1574136 h 4916714"/>
              <a:gd name="connsiteX4" fmla="*/ 4175816 w 8498339"/>
              <a:gd name="connsiteY4" fmla="*/ 1444039 h 4916714"/>
              <a:gd name="connsiteX5" fmla="*/ 4484333 w 8498339"/>
              <a:gd name="connsiteY5" fmla="*/ 1105785 h 4916714"/>
              <a:gd name="connsiteX6" fmla="*/ 4930382 w 8498339"/>
              <a:gd name="connsiteY6" fmla="*/ 756380 h 4916714"/>
              <a:gd name="connsiteX7" fmla="*/ 5071631 w 8498339"/>
              <a:gd name="connsiteY7" fmla="*/ 503619 h 4916714"/>
              <a:gd name="connsiteX8" fmla="*/ 5372714 w 8498339"/>
              <a:gd name="connsiteY8" fmla="*/ 511053 h 4916714"/>
              <a:gd name="connsiteX9" fmla="*/ 5598701 w 8498339"/>
              <a:gd name="connsiteY9" fmla="*/ 581678 h 4916714"/>
              <a:gd name="connsiteX10" fmla="*/ 5822479 w 8498339"/>
              <a:gd name="connsiteY10" fmla="*/ 425561 h 4916714"/>
              <a:gd name="connsiteX11" fmla="*/ 6019484 w 8498339"/>
              <a:gd name="connsiteY11" fmla="*/ 362372 h 4916714"/>
              <a:gd name="connsiteX12" fmla="*/ 6123562 w 8498339"/>
              <a:gd name="connsiteY12" fmla="*/ 306616 h 4916714"/>
              <a:gd name="connsiteX13" fmla="*/ 6333460 w 8498339"/>
              <a:gd name="connsiteY13" fmla="*/ 9724 h 4916714"/>
              <a:gd name="connsiteX14" fmla="*/ 6589966 w 8498339"/>
              <a:gd name="connsiteY14" fmla="*/ 17718 h 4916714"/>
              <a:gd name="connsiteX15" fmla="*/ 6748109 w 8498339"/>
              <a:gd name="connsiteY15" fmla="*/ 142669 h 4916714"/>
              <a:gd name="connsiteX16" fmla="*/ 6997668 w 8498339"/>
              <a:gd name="connsiteY16" fmla="*/ 365535 h 4916714"/>
              <a:gd name="connsiteX17" fmla="*/ 7166889 w 8498339"/>
              <a:gd name="connsiteY17" fmla="*/ 810778 h 4916714"/>
              <a:gd name="connsiteX18" fmla="*/ 7279770 w 8498339"/>
              <a:gd name="connsiteY18" fmla="*/ 944329 h 4916714"/>
              <a:gd name="connsiteX19" fmla="*/ 7527826 w 8498339"/>
              <a:gd name="connsiteY19" fmla="*/ 1221568 h 4916714"/>
              <a:gd name="connsiteX20" fmla="*/ 7629965 w 8498339"/>
              <a:gd name="connsiteY20" fmla="*/ 1255614 h 4916714"/>
              <a:gd name="connsiteX21" fmla="*/ 7771017 w 8498339"/>
              <a:gd name="connsiteY21" fmla="*/ 1367482 h 4916714"/>
              <a:gd name="connsiteX22" fmla="*/ 7997793 w 8498339"/>
              <a:gd name="connsiteY22" fmla="*/ 1305064 h 4916714"/>
              <a:gd name="connsiteX23" fmla="*/ 8240580 w 8498339"/>
              <a:gd name="connsiteY23" fmla="*/ 1485432 h 4916714"/>
              <a:gd name="connsiteX24" fmla="*/ 8485392 w 8498339"/>
              <a:gd name="connsiteY24" fmla="*/ 1380859 h 4916714"/>
              <a:gd name="connsiteX25" fmla="*/ 8498307 w 8498339"/>
              <a:gd name="connsiteY25" fmla="*/ 4897664 h 4916714"/>
              <a:gd name="connsiteX26" fmla="*/ 306807 w 8498339"/>
              <a:gd name="connsiteY26" fmla="*/ 4916714 h 4916714"/>
              <a:gd name="connsiteX27" fmla="*/ 1658197 w 8498339"/>
              <a:gd name="connsiteY27" fmla="*/ 1927026 h 4916714"/>
              <a:gd name="connsiteX28" fmla="*/ 2163022 w 8498339"/>
              <a:gd name="connsiteY28" fmla="*/ 2222301 h 4916714"/>
              <a:gd name="connsiteX29" fmla="*/ 2567226 w 8498339"/>
              <a:gd name="connsiteY29" fmla="*/ 1944989 h 4916714"/>
              <a:gd name="connsiteX0" fmla="*/ 2659863 w 8590976"/>
              <a:gd name="connsiteY0" fmla="*/ 1944989 h 4916714"/>
              <a:gd name="connsiteX1" fmla="*/ 3097575 w 8590976"/>
              <a:gd name="connsiteY1" fmla="*/ 1812029 h 4916714"/>
              <a:gd name="connsiteX2" fmla="*/ 3398658 w 8590976"/>
              <a:gd name="connsiteY2" fmla="*/ 1633610 h 4916714"/>
              <a:gd name="connsiteX3" fmla="*/ 3833555 w 8590976"/>
              <a:gd name="connsiteY3" fmla="*/ 1574136 h 4916714"/>
              <a:gd name="connsiteX4" fmla="*/ 4268453 w 8590976"/>
              <a:gd name="connsiteY4" fmla="*/ 1444039 h 4916714"/>
              <a:gd name="connsiteX5" fmla="*/ 4576970 w 8590976"/>
              <a:gd name="connsiteY5" fmla="*/ 1105785 h 4916714"/>
              <a:gd name="connsiteX6" fmla="*/ 5023019 w 8590976"/>
              <a:gd name="connsiteY6" fmla="*/ 756380 h 4916714"/>
              <a:gd name="connsiteX7" fmla="*/ 5164268 w 8590976"/>
              <a:gd name="connsiteY7" fmla="*/ 503619 h 4916714"/>
              <a:gd name="connsiteX8" fmla="*/ 5465351 w 8590976"/>
              <a:gd name="connsiteY8" fmla="*/ 511053 h 4916714"/>
              <a:gd name="connsiteX9" fmla="*/ 5691338 w 8590976"/>
              <a:gd name="connsiteY9" fmla="*/ 581678 h 4916714"/>
              <a:gd name="connsiteX10" fmla="*/ 5915116 w 8590976"/>
              <a:gd name="connsiteY10" fmla="*/ 425561 h 4916714"/>
              <a:gd name="connsiteX11" fmla="*/ 6112121 w 8590976"/>
              <a:gd name="connsiteY11" fmla="*/ 362372 h 4916714"/>
              <a:gd name="connsiteX12" fmla="*/ 6216199 w 8590976"/>
              <a:gd name="connsiteY12" fmla="*/ 306616 h 4916714"/>
              <a:gd name="connsiteX13" fmla="*/ 6426097 w 8590976"/>
              <a:gd name="connsiteY13" fmla="*/ 9724 h 4916714"/>
              <a:gd name="connsiteX14" fmla="*/ 6682603 w 8590976"/>
              <a:gd name="connsiteY14" fmla="*/ 17718 h 4916714"/>
              <a:gd name="connsiteX15" fmla="*/ 6840746 w 8590976"/>
              <a:gd name="connsiteY15" fmla="*/ 142669 h 4916714"/>
              <a:gd name="connsiteX16" fmla="*/ 7090305 w 8590976"/>
              <a:gd name="connsiteY16" fmla="*/ 365535 h 4916714"/>
              <a:gd name="connsiteX17" fmla="*/ 7259526 w 8590976"/>
              <a:gd name="connsiteY17" fmla="*/ 810778 h 4916714"/>
              <a:gd name="connsiteX18" fmla="*/ 7372407 w 8590976"/>
              <a:gd name="connsiteY18" fmla="*/ 944329 h 4916714"/>
              <a:gd name="connsiteX19" fmla="*/ 7620463 w 8590976"/>
              <a:gd name="connsiteY19" fmla="*/ 1221568 h 4916714"/>
              <a:gd name="connsiteX20" fmla="*/ 7722602 w 8590976"/>
              <a:gd name="connsiteY20" fmla="*/ 1255614 h 4916714"/>
              <a:gd name="connsiteX21" fmla="*/ 7863654 w 8590976"/>
              <a:gd name="connsiteY21" fmla="*/ 1367482 h 4916714"/>
              <a:gd name="connsiteX22" fmla="*/ 8090430 w 8590976"/>
              <a:gd name="connsiteY22" fmla="*/ 1305064 h 4916714"/>
              <a:gd name="connsiteX23" fmla="*/ 8333217 w 8590976"/>
              <a:gd name="connsiteY23" fmla="*/ 1485432 h 4916714"/>
              <a:gd name="connsiteX24" fmla="*/ 8578029 w 8590976"/>
              <a:gd name="connsiteY24" fmla="*/ 1380859 h 4916714"/>
              <a:gd name="connsiteX25" fmla="*/ 8590944 w 8590976"/>
              <a:gd name="connsiteY25" fmla="*/ 4897664 h 4916714"/>
              <a:gd name="connsiteX26" fmla="*/ 399444 w 8590976"/>
              <a:gd name="connsiteY26" fmla="*/ 4916714 h 4916714"/>
              <a:gd name="connsiteX27" fmla="*/ 1331735 w 8590976"/>
              <a:gd name="connsiteY27" fmla="*/ 2222301 h 4916714"/>
              <a:gd name="connsiteX28" fmla="*/ 1750834 w 8590976"/>
              <a:gd name="connsiteY28" fmla="*/ 1927026 h 4916714"/>
              <a:gd name="connsiteX29" fmla="*/ 2255659 w 8590976"/>
              <a:gd name="connsiteY29" fmla="*/ 2222301 h 4916714"/>
              <a:gd name="connsiteX30" fmla="*/ 2659863 w 8590976"/>
              <a:gd name="connsiteY30" fmla="*/ 1944989 h 4916714"/>
              <a:gd name="connsiteX0" fmla="*/ 2798563 w 8729676"/>
              <a:gd name="connsiteY0" fmla="*/ 1944989 h 4916714"/>
              <a:gd name="connsiteX1" fmla="*/ 3236275 w 8729676"/>
              <a:gd name="connsiteY1" fmla="*/ 1812029 h 4916714"/>
              <a:gd name="connsiteX2" fmla="*/ 3537358 w 8729676"/>
              <a:gd name="connsiteY2" fmla="*/ 1633610 h 4916714"/>
              <a:gd name="connsiteX3" fmla="*/ 3972255 w 8729676"/>
              <a:gd name="connsiteY3" fmla="*/ 1574136 h 4916714"/>
              <a:gd name="connsiteX4" fmla="*/ 4407153 w 8729676"/>
              <a:gd name="connsiteY4" fmla="*/ 1444039 h 4916714"/>
              <a:gd name="connsiteX5" fmla="*/ 4715670 w 8729676"/>
              <a:gd name="connsiteY5" fmla="*/ 1105785 h 4916714"/>
              <a:gd name="connsiteX6" fmla="*/ 5161719 w 8729676"/>
              <a:gd name="connsiteY6" fmla="*/ 756380 h 4916714"/>
              <a:gd name="connsiteX7" fmla="*/ 5302968 w 8729676"/>
              <a:gd name="connsiteY7" fmla="*/ 503619 h 4916714"/>
              <a:gd name="connsiteX8" fmla="*/ 5604051 w 8729676"/>
              <a:gd name="connsiteY8" fmla="*/ 511053 h 4916714"/>
              <a:gd name="connsiteX9" fmla="*/ 5830038 w 8729676"/>
              <a:gd name="connsiteY9" fmla="*/ 581678 h 4916714"/>
              <a:gd name="connsiteX10" fmla="*/ 6053816 w 8729676"/>
              <a:gd name="connsiteY10" fmla="*/ 425561 h 4916714"/>
              <a:gd name="connsiteX11" fmla="*/ 6250821 w 8729676"/>
              <a:gd name="connsiteY11" fmla="*/ 362372 h 4916714"/>
              <a:gd name="connsiteX12" fmla="*/ 6354899 w 8729676"/>
              <a:gd name="connsiteY12" fmla="*/ 306616 h 4916714"/>
              <a:gd name="connsiteX13" fmla="*/ 6564797 w 8729676"/>
              <a:gd name="connsiteY13" fmla="*/ 9724 h 4916714"/>
              <a:gd name="connsiteX14" fmla="*/ 6821303 w 8729676"/>
              <a:gd name="connsiteY14" fmla="*/ 17718 h 4916714"/>
              <a:gd name="connsiteX15" fmla="*/ 6979446 w 8729676"/>
              <a:gd name="connsiteY15" fmla="*/ 142669 h 4916714"/>
              <a:gd name="connsiteX16" fmla="*/ 7229005 w 8729676"/>
              <a:gd name="connsiteY16" fmla="*/ 365535 h 4916714"/>
              <a:gd name="connsiteX17" fmla="*/ 7398226 w 8729676"/>
              <a:gd name="connsiteY17" fmla="*/ 810778 h 4916714"/>
              <a:gd name="connsiteX18" fmla="*/ 7511107 w 8729676"/>
              <a:gd name="connsiteY18" fmla="*/ 944329 h 4916714"/>
              <a:gd name="connsiteX19" fmla="*/ 7759163 w 8729676"/>
              <a:gd name="connsiteY19" fmla="*/ 1221568 h 4916714"/>
              <a:gd name="connsiteX20" fmla="*/ 7861302 w 8729676"/>
              <a:gd name="connsiteY20" fmla="*/ 1255614 h 4916714"/>
              <a:gd name="connsiteX21" fmla="*/ 8002354 w 8729676"/>
              <a:gd name="connsiteY21" fmla="*/ 1367482 h 4916714"/>
              <a:gd name="connsiteX22" fmla="*/ 8229130 w 8729676"/>
              <a:gd name="connsiteY22" fmla="*/ 1305064 h 4916714"/>
              <a:gd name="connsiteX23" fmla="*/ 8471917 w 8729676"/>
              <a:gd name="connsiteY23" fmla="*/ 1485432 h 4916714"/>
              <a:gd name="connsiteX24" fmla="*/ 8716729 w 8729676"/>
              <a:gd name="connsiteY24" fmla="*/ 1380859 h 4916714"/>
              <a:gd name="connsiteX25" fmla="*/ 8729644 w 8729676"/>
              <a:gd name="connsiteY25" fmla="*/ 4897664 h 4916714"/>
              <a:gd name="connsiteX26" fmla="*/ 538144 w 8729676"/>
              <a:gd name="connsiteY26" fmla="*/ 4916714 h 4916714"/>
              <a:gd name="connsiteX27" fmla="*/ 813210 w 8729676"/>
              <a:gd name="connsiteY27" fmla="*/ 2431851 h 4916714"/>
              <a:gd name="connsiteX28" fmla="*/ 1470435 w 8729676"/>
              <a:gd name="connsiteY28" fmla="*/ 2222301 h 4916714"/>
              <a:gd name="connsiteX29" fmla="*/ 1889534 w 8729676"/>
              <a:gd name="connsiteY29" fmla="*/ 1927026 h 4916714"/>
              <a:gd name="connsiteX30" fmla="*/ 2394359 w 8729676"/>
              <a:gd name="connsiteY30" fmla="*/ 2222301 h 4916714"/>
              <a:gd name="connsiteX31" fmla="*/ 2798563 w 8729676"/>
              <a:gd name="connsiteY31" fmla="*/ 1944989 h 4916714"/>
              <a:gd name="connsiteX0" fmla="*/ 2798563 w 8729676"/>
              <a:gd name="connsiteY0" fmla="*/ 1944989 h 4916714"/>
              <a:gd name="connsiteX1" fmla="*/ 3236275 w 8729676"/>
              <a:gd name="connsiteY1" fmla="*/ 1812029 h 4916714"/>
              <a:gd name="connsiteX2" fmla="*/ 3537358 w 8729676"/>
              <a:gd name="connsiteY2" fmla="*/ 1633610 h 4916714"/>
              <a:gd name="connsiteX3" fmla="*/ 3972255 w 8729676"/>
              <a:gd name="connsiteY3" fmla="*/ 1574136 h 4916714"/>
              <a:gd name="connsiteX4" fmla="*/ 4407153 w 8729676"/>
              <a:gd name="connsiteY4" fmla="*/ 1444039 h 4916714"/>
              <a:gd name="connsiteX5" fmla="*/ 4715670 w 8729676"/>
              <a:gd name="connsiteY5" fmla="*/ 1105785 h 4916714"/>
              <a:gd name="connsiteX6" fmla="*/ 5161719 w 8729676"/>
              <a:gd name="connsiteY6" fmla="*/ 756380 h 4916714"/>
              <a:gd name="connsiteX7" fmla="*/ 5302968 w 8729676"/>
              <a:gd name="connsiteY7" fmla="*/ 503619 h 4916714"/>
              <a:gd name="connsiteX8" fmla="*/ 5604051 w 8729676"/>
              <a:gd name="connsiteY8" fmla="*/ 511053 h 4916714"/>
              <a:gd name="connsiteX9" fmla="*/ 5830038 w 8729676"/>
              <a:gd name="connsiteY9" fmla="*/ 581678 h 4916714"/>
              <a:gd name="connsiteX10" fmla="*/ 6053816 w 8729676"/>
              <a:gd name="connsiteY10" fmla="*/ 425561 h 4916714"/>
              <a:gd name="connsiteX11" fmla="*/ 6250821 w 8729676"/>
              <a:gd name="connsiteY11" fmla="*/ 362372 h 4916714"/>
              <a:gd name="connsiteX12" fmla="*/ 6354899 w 8729676"/>
              <a:gd name="connsiteY12" fmla="*/ 306616 h 4916714"/>
              <a:gd name="connsiteX13" fmla="*/ 6564797 w 8729676"/>
              <a:gd name="connsiteY13" fmla="*/ 9724 h 4916714"/>
              <a:gd name="connsiteX14" fmla="*/ 6821303 w 8729676"/>
              <a:gd name="connsiteY14" fmla="*/ 17718 h 4916714"/>
              <a:gd name="connsiteX15" fmla="*/ 6979446 w 8729676"/>
              <a:gd name="connsiteY15" fmla="*/ 142669 h 4916714"/>
              <a:gd name="connsiteX16" fmla="*/ 7229005 w 8729676"/>
              <a:gd name="connsiteY16" fmla="*/ 365535 h 4916714"/>
              <a:gd name="connsiteX17" fmla="*/ 7398226 w 8729676"/>
              <a:gd name="connsiteY17" fmla="*/ 810778 h 4916714"/>
              <a:gd name="connsiteX18" fmla="*/ 7511107 w 8729676"/>
              <a:gd name="connsiteY18" fmla="*/ 944329 h 4916714"/>
              <a:gd name="connsiteX19" fmla="*/ 7759163 w 8729676"/>
              <a:gd name="connsiteY19" fmla="*/ 1221568 h 4916714"/>
              <a:gd name="connsiteX20" fmla="*/ 7861302 w 8729676"/>
              <a:gd name="connsiteY20" fmla="*/ 1255614 h 4916714"/>
              <a:gd name="connsiteX21" fmla="*/ 8002354 w 8729676"/>
              <a:gd name="connsiteY21" fmla="*/ 1367482 h 4916714"/>
              <a:gd name="connsiteX22" fmla="*/ 8229130 w 8729676"/>
              <a:gd name="connsiteY22" fmla="*/ 1305064 h 4916714"/>
              <a:gd name="connsiteX23" fmla="*/ 8471917 w 8729676"/>
              <a:gd name="connsiteY23" fmla="*/ 1485432 h 4916714"/>
              <a:gd name="connsiteX24" fmla="*/ 8716729 w 8729676"/>
              <a:gd name="connsiteY24" fmla="*/ 1380859 h 4916714"/>
              <a:gd name="connsiteX25" fmla="*/ 8729644 w 8729676"/>
              <a:gd name="connsiteY25" fmla="*/ 4897664 h 4916714"/>
              <a:gd name="connsiteX26" fmla="*/ 538144 w 8729676"/>
              <a:gd name="connsiteY26" fmla="*/ 4916714 h 4916714"/>
              <a:gd name="connsiteX27" fmla="*/ 813210 w 8729676"/>
              <a:gd name="connsiteY27" fmla="*/ 2431851 h 4916714"/>
              <a:gd name="connsiteX28" fmla="*/ 1470435 w 8729676"/>
              <a:gd name="connsiteY28" fmla="*/ 2222301 h 4916714"/>
              <a:gd name="connsiteX29" fmla="*/ 1889534 w 8729676"/>
              <a:gd name="connsiteY29" fmla="*/ 1927026 h 4916714"/>
              <a:gd name="connsiteX30" fmla="*/ 2394359 w 8729676"/>
              <a:gd name="connsiteY30" fmla="*/ 2222301 h 4916714"/>
              <a:gd name="connsiteX31" fmla="*/ 2798563 w 8729676"/>
              <a:gd name="connsiteY31" fmla="*/ 1944989 h 4916714"/>
              <a:gd name="connsiteX0" fmla="*/ 2752923 w 8684036"/>
              <a:gd name="connsiteY0" fmla="*/ 1944989 h 4916714"/>
              <a:gd name="connsiteX1" fmla="*/ 3190635 w 8684036"/>
              <a:gd name="connsiteY1" fmla="*/ 1812029 h 4916714"/>
              <a:gd name="connsiteX2" fmla="*/ 3491718 w 8684036"/>
              <a:gd name="connsiteY2" fmla="*/ 1633610 h 4916714"/>
              <a:gd name="connsiteX3" fmla="*/ 3926615 w 8684036"/>
              <a:gd name="connsiteY3" fmla="*/ 1574136 h 4916714"/>
              <a:gd name="connsiteX4" fmla="*/ 4361513 w 8684036"/>
              <a:gd name="connsiteY4" fmla="*/ 1444039 h 4916714"/>
              <a:gd name="connsiteX5" fmla="*/ 4670030 w 8684036"/>
              <a:gd name="connsiteY5" fmla="*/ 1105785 h 4916714"/>
              <a:gd name="connsiteX6" fmla="*/ 5116079 w 8684036"/>
              <a:gd name="connsiteY6" fmla="*/ 756380 h 4916714"/>
              <a:gd name="connsiteX7" fmla="*/ 5257328 w 8684036"/>
              <a:gd name="connsiteY7" fmla="*/ 503619 h 4916714"/>
              <a:gd name="connsiteX8" fmla="*/ 5558411 w 8684036"/>
              <a:gd name="connsiteY8" fmla="*/ 511053 h 4916714"/>
              <a:gd name="connsiteX9" fmla="*/ 5784398 w 8684036"/>
              <a:gd name="connsiteY9" fmla="*/ 581678 h 4916714"/>
              <a:gd name="connsiteX10" fmla="*/ 6008176 w 8684036"/>
              <a:gd name="connsiteY10" fmla="*/ 425561 h 4916714"/>
              <a:gd name="connsiteX11" fmla="*/ 6205181 w 8684036"/>
              <a:gd name="connsiteY11" fmla="*/ 362372 h 4916714"/>
              <a:gd name="connsiteX12" fmla="*/ 6309259 w 8684036"/>
              <a:gd name="connsiteY12" fmla="*/ 306616 h 4916714"/>
              <a:gd name="connsiteX13" fmla="*/ 6519157 w 8684036"/>
              <a:gd name="connsiteY13" fmla="*/ 9724 h 4916714"/>
              <a:gd name="connsiteX14" fmla="*/ 6775663 w 8684036"/>
              <a:gd name="connsiteY14" fmla="*/ 17718 h 4916714"/>
              <a:gd name="connsiteX15" fmla="*/ 6933806 w 8684036"/>
              <a:gd name="connsiteY15" fmla="*/ 142669 h 4916714"/>
              <a:gd name="connsiteX16" fmla="*/ 7183365 w 8684036"/>
              <a:gd name="connsiteY16" fmla="*/ 365535 h 4916714"/>
              <a:gd name="connsiteX17" fmla="*/ 7352586 w 8684036"/>
              <a:gd name="connsiteY17" fmla="*/ 810778 h 4916714"/>
              <a:gd name="connsiteX18" fmla="*/ 7465467 w 8684036"/>
              <a:gd name="connsiteY18" fmla="*/ 944329 h 4916714"/>
              <a:gd name="connsiteX19" fmla="*/ 7713523 w 8684036"/>
              <a:gd name="connsiteY19" fmla="*/ 1221568 h 4916714"/>
              <a:gd name="connsiteX20" fmla="*/ 7815662 w 8684036"/>
              <a:gd name="connsiteY20" fmla="*/ 1255614 h 4916714"/>
              <a:gd name="connsiteX21" fmla="*/ 7956714 w 8684036"/>
              <a:gd name="connsiteY21" fmla="*/ 1367482 h 4916714"/>
              <a:gd name="connsiteX22" fmla="*/ 8183490 w 8684036"/>
              <a:gd name="connsiteY22" fmla="*/ 1305064 h 4916714"/>
              <a:gd name="connsiteX23" fmla="*/ 8426277 w 8684036"/>
              <a:gd name="connsiteY23" fmla="*/ 1485432 h 4916714"/>
              <a:gd name="connsiteX24" fmla="*/ 8671089 w 8684036"/>
              <a:gd name="connsiteY24" fmla="*/ 1380859 h 4916714"/>
              <a:gd name="connsiteX25" fmla="*/ 8684004 w 8684036"/>
              <a:gd name="connsiteY25" fmla="*/ 4897664 h 4916714"/>
              <a:gd name="connsiteX26" fmla="*/ 492504 w 8684036"/>
              <a:gd name="connsiteY26" fmla="*/ 4916714 h 4916714"/>
              <a:gd name="connsiteX27" fmla="*/ 986645 w 8684036"/>
              <a:gd name="connsiteY27" fmla="*/ 2374701 h 4916714"/>
              <a:gd name="connsiteX28" fmla="*/ 1424795 w 8684036"/>
              <a:gd name="connsiteY28" fmla="*/ 2222301 h 4916714"/>
              <a:gd name="connsiteX29" fmla="*/ 1843894 w 8684036"/>
              <a:gd name="connsiteY29" fmla="*/ 1927026 h 4916714"/>
              <a:gd name="connsiteX30" fmla="*/ 2348719 w 8684036"/>
              <a:gd name="connsiteY30" fmla="*/ 2222301 h 4916714"/>
              <a:gd name="connsiteX31" fmla="*/ 2752923 w 8684036"/>
              <a:gd name="connsiteY31" fmla="*/ 1944989 h 4916714"/>
              <a:gd name="connsiteX0" fmla="*/ 2915644 w 8846757"/>
              <a:gd name="connsiteY0" fmla="*/ 1944989 h 4916714"/>
              <a:gd name="connsiteX1" fmla="*/ 3353356 w 8846757"/>
              <a:gd name="connsiteY1" fmla="*/ 1812029 h 4916714"/>
              <a:gd name="connsiteX2" fmla="*/ 3654439 w 8846757"/>
              <a:gd name="connsiteY2" fmla="*/ 1633610 h 4916714"/>
              <a:gd name="connsiteX3" fmla="*/ 4089336 w 8846757"/>
              <a:gd name="connsiteY3" fmla="*/ 1574136 h 4916714"/>
              <a:gd name="connsiteX4" fmla="*/ 4524234 w 8846757"/>
              <a:gd name="connsiteY4" fmla="*/ 1444039 h 4916714"/>
              <a:gd name="connsiteX5" fmla="*/ 4832751 w 8846757"/>
              <a:gd name="connsiteY5" fmla="*/ 1105785 h 4916714"/>
              <a:gd name="connsiteX6" fmla="*/ 5278800 w 8846757"/>
              <a:gd name="connsiteY6" fmla="*/ 756380 h 4916714"/>
              <a:gd name="connsiteX7" fmla="*/ 5420049 w 8846757"/>
              <a:gd name="connsiteY7" fmla="*/ 503619 h 4916714"/>
              <a:gd name="connsiteX8" fmla="*/ 5721132 w 8846757"/>
              <a:gd name="connsiteY8" fmla="*/ 511053 h 4916714"/>
              <a:gd name="connsiteX9" fmla="*/ 5947119 w 8846757"/>
              <a:gd name="connsiteY9" fmla="*/ 581678 h 4916714"/>
              <a:gd name="connsiteX10" fmla="*/ 6170897 w 8846757"/>
              <a:gd name="connsiteY10" fmla="*/ 425561 h 4916714"/>
              <a:gd name="connsiteX11" fmla="*/ 6367902 w 8846757"/>
              <a:gd name="connsiteY11" fmla="*/ 362372 h 4916714"/>
              <a:gd name="connsiteX12" fmla="*/ 6471980 w 8846757"/>
              <a:gd name="connsiteY12" fmla="*/ 306616 h 4916714"/>
              <a:gd name="connsiteX13" fmla="*/ 6681878 w 8846757"/>
              <a:gd name="connsiteY13" fmla="*/ 9724 h 4916714"/>
              <a:gd name="connsiteX14" fmla="*/ 6938384 w 8846757"/>
              <a:gd name="connsiteY14" fmla="*/ 17718 h 4916714"/>
              <a:gd name="connsiteX15" fmla="*/ 7096527 w 8846757"/>
              <a:gd name="connsiteY15" fmla="*/ 142669 h 4916714"/>
              <a:gd name="connsiteX16" fmla="*/ 7346086 w 8846757"/>
              <a:gd name="connsiteY16" fmla="*/ 365535 h 4916714"/>
              <a:gd name="connsiteX17" fmla="*/ 7515307 w 8846757"/>
              <a:gd name="connsiteY17" fmla="*/ 810778 h 4916714"/>
              <a:gd name="connsiteX18" fmla="*/ 7628188 w 8846757"/>
              <a:gd name="connsiteY18" fmla="*/ 944329 h 4916714"/>
              <a:gd name="connsiteX19" fmla="*/ 7876244 w 8846757"/>
              <a:gd name="connsiteY19" fmla="*/ 1221568 h 4916714"/>
              <a:gd name="connsiteX20" fmla="*/ 7978383 w 8846757"/>
              <a:gd name="connsiteY20" fmla="*/ 1255614 h 4916714"/>
              <a:gd name="connsiteX21" fmla="*/ 8119435 w 8846757"/>
              <a:gd name="connsiteY21" fmla="*/ 1367482 h 4916714"/>
              <a:gd name="connsiteX22" fmla="*/ 8346211 w 8846757"/>
              <a:gd name="connsiteY22" fmla="*/ 1305064 h 4916714"/>
              <a:gd name="connsiteX23" fmla="*/ 8588998 w 8846757"/>
              <a:gd name="connsiteY23" fmla="*/ 1485432 h 4916714"/>
              <a:gd name="connsiteX24" fmla="*/ 8833810 w 8846757"/>
              <a:gd name="connsiteY24" fmla="*/ 1380859 h 4916714"/>
              <a:gd name="connsiteX25" fmla="*/ 8846725 w 8846757"/>
              <a:gd name="connsiteY25" fmla="*/ 4897664 h 4916714"/>
              <a:gd name="connsiteX26" fmla="*/ 655225 w 8846757"/>
              <a:gd name="connsiteY26" fmla="*/ 4916714 h 4916714"/>
              <a:gd name="connsiteX27" fmla="*/ 492141 w 8846757"/>
              <a:gd name="connsiteY27" fmla="*/ 2612826 h 4916714"/>
              <a:gd name="connsiteX28" fmla="*/ 1149366 w 8846757"/>
              <a:gd name="connsiteY28" fmla="*/ 2374701 h 4916714"/>
              <a:gd name="connsiteX29" fmla="*/ 1587516 w 8846757"/>
              <a:gd name="connsiteY29" fmla="*/ 2222301 h 4916714"/>
              <a:gd name="connsiteX30" fmla="*/ 2006615 w 8846757"/>
              <a:gd name="connsiteY30" fmla="*/ 1927026 h 4916714"/>
              <a:gd name="connsiteX31" fmla="*/ 2511440 w 8846757"/>
              <a:gd name="connsiteY31" fmla="*/ 2222301 h 4916714"/>
              <a:gd name="connsiteX32" fmla="*/ 2915644 w 8846757"/>
              <a:gd name="connsiteY32" fmla="*/ 1944989 h 4916714"/>
              <a:gd name="connsiteX0" fmla="*/ 2915644 w 8846757"/>
              <a:gd name="connsiteY0" fmla="*/ 1944989 h 4916714"/>
              <a:gd name="connsiteX1" fmla="*/ 3353356 w 8846757"/>
              <a:gd name="connsiteY1" fmla="*/ 1812029 h 4916714"/>
              <a:gd name="connsiteX2" fmla="*/ 3654439 w 8846757"/>
              <a:gd name="connsiteY2" fmla="*/ 1633610 h 4916714"/>
              <a:gd name="connsiteX3" fmla="*/ 4089336 w 8846757"/>
              <a:gd name="connsiteY3" fmla="*/ 1574136 h 4916714"/>
              <a:gd name="connsiteX4" fmla="*/ 4524234 w 8846757"/>
              <a:gd name="connsiteY4" fmla="*/ 1444039 h 4916714"/>
              <a:gd name="connsiteX5" fmla="*/ 4832751 w 8846757"/>
              <a:gd name="connsiteY5" fmla="*/ 1105785 h 4916714"/>
              <a:gd name="connsiteX6" fmla="*/ 5278800 w 8846757"/>
              <a:gd name="connsiteY6" fmla="*/ 756380 h 4916714"/>
              <a:gd name="connsiteX7" fmla="*/ 5420049 w 8846757"/>
              <a:gd name="connsiteY7" fmla="*/ 503619 h 4916714"/>
              <a:gd name="connsiteX8" fmla="*/ 5721132 w 8846757"/>
              <a:gd name="connsiteY8" fmla="*/ 511053 h 4916714"/>
              <a:gd name="connsiteX9" fmla="*/ 5947119 w 8846757"/>
              <a:gd name="connsiteY9" fmla="*/ 581678 h 4916714"/>
              <a:gd name="connsiteX10" fmla="*/ 6170897 w 8846757"/>
              <a:gd name="connsiteY10" fmla="*/ 425561 h 4916714"/>
              <a:gd name="connsiteX11" fmla="*/ 6367902 w 8846757"/>
              <a:gd name="connsiteY11" fmla="*/ 362372 h 4916714"/>
              <a:gd name="connsiteX12" fmla="*/ 6471980 w 8846757"/>
              <a:gd name="connsiteY12" fmla="*/ 306616 h 4916714"/>
              <a:gd name="connsiteX13" fmla="*/ 6681878 w 8846757"/>
              <a:gd name="connsiteY13" fmla="*/ 9724 h 4916714"/>
              <a:gd name="connsiteX14" fmla="*/ 6938384 w 8846757"/>
              <a:gd name="connsiteY14" fmla="*/ 17718 h 4916714"/>
              <a:gd name="connsiteX15" fmla="*/ 7096527 w 8846757"/>
              <a:gd name="connsiteY15" fmla="*/ 142669 h 4916714"/>
              <a:gd name="connsiteX16" fmla="*/ 7346086 w 8846757"/>
              <a:gd name="connsiteY16" fmla="*/ 365535 h 4916714"/>
              <a:gd name="connsiteX17" fmla="*/ 7515307 w 8846757"/>
              <a:gd name="connsiteY17" fmla="*/ 810778 h 4916714"/>
              <a:gd name="connsiteX18" fmla="*/ 7628188 w 8846757"/>
              <a:gd name="connsiteY18" fmla="*/ 944329 h 4916714"/>
              <a:gd name="connsiteX19" fmla="*/ 7876244 w 8846757"/>
              <a:gd name="connsiteY19" fmla="*/ 1221568 h 4916714"/>
              <a:gd name="connsiteX20" fmla="*/ 7978383 w 8846757"/>
              <a:gd name="connsiteY20" fmla="*/ 1255614 h 4916714"/>
              <a:gd name="connsiteX21" fmla="*/ 8119435 w 8846757"/>
              <a:gd name="connsiteY21" fmla="*/ 1367482 h 4916714"/>
              <a:gd name="connsiteX22" fmla="*/ 8346211 w 8846757"/>
              <a:gd name="connsiteY22" fmla="*/ 1305064 h 4916714"/>
              <a:gd name="connsiteX23" fmla="*/ 8588998 w 8846757"/>
              <a:gd name="connsiteY23" fmla="*/ 1485432 h 4916714"/>
              <a:gd name="connsiteX24" fmla="*/ 8833810 w 8846757"/>
              <a:gd name="connsiteY24" fmla="*/ 1380859 h 4916714"/>
              <a:gd name="connsiteX25" fmla="*/ 8846725 w 8846757"/>
              <a:gd name="connsiteY25" fmla="*/ 4897664 h 4916714"/>
              <a:gd name="connsiteX26" fmla="*/ 655225 w 8846757"/>
              <a:gd name="connsiteY26" fmla="*/ 4916714 h 4916714"/>
              <a:gd name="connsiteX27" fmla="*/ 492141 w 8846757"/>
              <a:gd name="connsiteY27" fmla="*/ 2612826 h 4916714"/>
              <a:gd name="connsiteX28" fmla="*/ 1149366 w 8846757"/>
              <a:gd name="connsiteY28" fmla="*/ 2374701 h 4916714"/>
              <a:gd name="connsiteX29" fmla="*/ 1587516 w 8846757"/>
              <a:gd name="connsiteY29" fmla="*/ 2222301 h 4916714"/>
              <a:gd name="connsiteX30" fmla="*/ 2006615 w 8846757"/>
              <a:gd name="connsiteY30" fmla="*/ 1927026 h 4916714"/>
              <a:gd name="connsiteX31" fmla="*/ 2511440 w 8846757"/>
              <a:gd name="connsiteY31" fmla="*/ 2222301 h 4916714"/>
              <a:gd name="connsiteX32" fmla="*/ 2915644 w 8846757"/>
              <a:gd name="connsiteY32" fmla="*/ 1944989 h 4916714"/>
              <a:gd name="connsiteX0" fmla="*/ 2865392 w 8796505"/>
              <a:gd name="connsiteY0" fmla="*/ 1944989 h 4916714"/>
              <a:gd name="connsiteX1" fmla="*/ 3303104 w 8796505"/>
              <a:gd name="connsiteY1" fmla="*/ 1812029 h 4916714"/>
              <a:gd name="connsiteX2" fmla="*/ 3604187 w 8796505"/>
              <a:gd name="connsiteY2" fmla="*/ 1633610 h 4916714"/>
              <a:gd name="connsiteX3" fmla="*/ 4039084 w 8796505"/>
              <a:gd name="connsiteY3" fmla="*/ 1574136 h 4916714"/>
              <a:gd name="connsiteX4" fmla="*/ 4473982 w 8796505"/>
              <a:gd name="connsiteY4" fmla="*/ 1444039 h 4916714"/>
              <a:gd name="connsiteX5" fmla="*/ 4782499 w 8796505"/>
              <a:gd name="connsiteY5" fmla="*/ 1105785 h 4916714"/>
              <a:gd name="connsiteX6" fmla="*/ 5228548 w 8796505"/>
              <a:gd name="connsiteY6" fmla="*/ 756380 h 4916714"/>
              <a:gd name="connsiteX7" fmla="*/ 5369797 w 8796505"/>
              <a:gd name="connsiteY7" fmla="*/ 503619 h 4916714"/>
              <a:gd name="connsiteX8" fmla="*/ 5670880 w 8796505"/>
              <a:gd name="connsiteY8" fmla="*/ 511053 h 4916714"/>
              <a:gd name="connsiteX9" fmla="*/ 5896867 w 8796505"/>
              <a:gd name="connsiteY9" fmla="*/ 581678 h 4916714"/>
              <a:gd name="connsiteX10" fmla="*/ 6120645 w 8796505"/>
              <a:gd name="connsiteY10" fmla="*/ 425561 h 4916714"/>
              <a:gd name="connsiteX11" fmla="*/ 6317650 w 8796505"/>
              <a:gd name="connsiteY11" fmla="*/ 362372 h 4916714"/>
              <a:gd name="connsiteX12" fmla="*/ 6421728 w 8796505"/>
              <a:gd name="connsiteY12" fmla="*/ 306616 h 4916714"/>
              <a:gd name="connsiteX13" fmla="*/ 6631626 w 8796505"/>
              <a:gd name="connsiteY13" fmla="*/ 9724 h 4916714"/>
              <a:gd name="connsiteX14" fmla="*/ 6888132 w 8796505"/>
              <a:gd name="connsiteY14" fmla="*/ 17718 h 4916714"/>
              <a:gd name="connsiteX15" fmla="*/ 7046275 w 8796505"/>
              <a:gd name="connsiteY15" fmla="*/ 142669 h 4916714"/>
              <a:gd name="connsiteX16" fmla="*/ 7295834 w 8796505"/>
              <a:gd name="connsiteY16" fmla="*/ 365535 h 4916714"/>
              <a:gd name="connsiteX17" fmla="*/ 7465055 w 8796505"/>
              <a:gd name="connsiteY17" fmla="*/ 810778 h 4916714"/>
              <a:gd name="connsiteX18" fmla="*/ 7577936 w 8796505"/>
              <a:gd name="connsiteY18" fmla="*/ 944329 h 4916714"/>
              <a:gd name="connsiteX19" fmla="*/ 7825992 w 8796505"/>
              <a:gd name="connsiteY19" fmla="*/ 1221568 h 4916714"/>
              <a:gd name="connsiteX20" fmla="*/ 7928131 w 8796505"/>
              <a:gd name="connsiteY20" fmla="*/ 1255614 h 4916714"/>
              <a:gd name="connsiteX21" fmla="*/ 8069183 w 8796505"/>
              <a:gd name="connsiteY21" fmla="*/ 1367482 h 4916714"/>
              <a:gd name="connsiteX22" fmla="*/ 8295959 w 8796505"/>
              <a:gd name="connsiteY22" fmla="*/ 1305064 h 4916714"/>
              <a:gd name="connsiteX23" fmla="*/ 8538746 w 8796505"/>
              <a:gd name="connsiteY23" fmla="*/ 1485432 h 4916714"/>
              <a:gd name="connsiteX24" fmla="*/ 8783558 w 8796505"/>
              <a:gd name="connsiteY24" fmla="*/ 1380859 h 4916714"/>
              <a:gd name="connsiteX25" fmla="*/ 8796473 w 8796505"/>
              <a:gd name="connsiteY25" fmla="*/ 4897664 h 4916714"/>
              <a:gd name="connsiteX26" fmla="*/ 604973 w 8796505"/>
              <a:gd name="connsiteY26" fmla="*/ 4916714 h 4916714"/>
              <a:gd name="connsiteX27" fmla="*/ 613339 w 8796505"/>
              <a:gd name="connsiteY27" fmla="*/ 2460426 h 4916714"/>
              <a:gd name="connsiteX28" fmla="*/ 1099114 w 8796505"/>
              <a:gd name="connsiteY28" fmla="*/ 2374701 h 4916714"/>
              <a:gd name="connsiteX29" fmla="*/ 1537264 w 8796505"/>
              <a:gd name="connsiteY29" fmla="*/ 2222301 h 4916714"/>
              <a:gd name="connsiteX30" fmla="*/ 1956363 w 8796505"/>
              <a:gd name="connsiteY30" fmla="*/ 1927026 h 4916714"/>
              <a:gd name="connsiteX31" fmla="*/ 2461188 w 8796505"/>
              <a:gd name="connsiteY31" fmla="*/ 2222301 h 4916714"/>
              <a:gd name="connsiteX32" fmla="*/ 2865392 w 8796505"/>
              <a:gd name="connsiteY32" fmla="*/ 1944989 h 4916714"/>
              <a:gd name="connsiteX0" fmla="*/ 3009170 w 8940283"/>
              <a:gd name="connsiteY0" fmla="*/ 1944989 h 4916714"/>
              <a:gd name="connsiteX1" fmla="*/ 3446882 w 8940283"/>
              <a:gd name="connsiteY1" fmla="*/ 1812029 h 4916714"/>
              <a:gd name="connsiteX2" fmla="*/ 3747965 w 8940283"/>
              <a:gd name="connsiteY2" fmla="*/ 1633610 h 4916714"/>
              <a:gd name="connsiteX3" fmla="*/ 4182862 w 8940283"/>
              <a:gd name="connsiteY3" fmla="*/ 1574136 h 4916714"/>
              <a:gd name="connsiteX4" fmla="*/ 4617760 w 8940283"/>
              <a:gd name="connsiteY4" fmla="*/ 1444039 h 4916714"/>
              <a:gd name="connsiteX5" fmla="*/ 4926277 w 8940283"/>
              <a:gd name="connsiteY5" fmla="*/ 1105785 h 4916714"/>
              <a:gd name="connsiteX6" fmla="*/ 5372326 w 8940283"/>
              <a:gd name="connsiteY6" fmla="*/ 756380 h 4916714"/>
              <a:gd name="connsiteX7" fmla="*/ 5513575 w 8940283"/>
              <a:gd name="connsiteY7" fmla="*/ 503619 h 4916714"/>
              <a:gd name="connsiteX8" fmla="*/ 5814658 w 8940283"/>
              <a:gd name="connsiteY8" fmla="*/ 511053 h 4916714"/>
              <a:gd name="connsiteX9" fmla="*/ 6040645 w 8940283"/>
              <a:gd name="connsiteY9" fmla="*/ 581678 h 4916714"/>
              <a:gd name="connsiteX10" fmla="*/ 6264423 w 8940283"/>
              <a:gd name="connsiteY10" fmla="*/ 425561 h 4916714"/>
              <a:gd name="connsiteX11" fmla="*/ 6461428 w 8940283"/>
              <a:gd name="connsiteY11" fmla="*/ 362372 h 4916714"/>
              <a:gd name="connsiteX12" fmla="*/ 6565506 w 8940283"/>
              <a:gd name="connsiteY12" fmla="*/ 306616 h 4916714"/>
              <a:gd name="connsiteX13" fmla="*/ 6775404 w 8940283"/>
              <a:gd name="connsiteY13" fmla="*/ 9724 h 4916714"/>
              <a:gd name="connsiteX14" fmla="*/ 7031910 w 8940283"/>
              <a:gd name="connsiteY14" fmla="*/ 17718 h 4916714"/>
              <a:gd name="connsiteX15" fmla="*/ 7190053 w 8940283"/>
              <a:gd name="connsiteY15" fmla="*/ 142669 h 4916714"/>
              <a:gd name="connsiteX16" fmla="*/ 7439612 w 8940283"/>
              <a:gd name="connsiteY16" fmla="*/ 365535 h 4916714"/>
              <a:gd name="connsiteX17" fmla="*/ 7608833 w 8940283"/>
              <a:gd name="connsiteY17" fmla="*/ 810778 h 4916714"/>
              <a:gd name="connsiteX18" fmla="*/ 7721714 w 8940283"/>
              <a:gd name="connsiteY18" fmla="*/ 944329 h 4916714"/>
              <a:gd name="connsiteX19" fmla="*/ 7969770 w 8940283"/>
              <a:gd name="connsiteY19" fmla="*/ 1221568 h 4916714"/>
              <a:gd name="connsiteX20" fmla="*/ 8071909 w 8940283"/>
              <a:gd name="connsiteY20" fmla="*/ 1255614 h 4916714"/>
              <a:gd name="connsiteX21" fmla="*/ 8212961 w 8940283"/>
              <a:gd name="connsiteY21" fmla="*/ 1367482 h 4916714"/>
              <a:gd name="connsiteX22" fmla="*/ 8439737 w 8940283"/>
              <a:gd name="connsiteY22" fmla="*/ 1305064 h 4916714"/>
              <a:gd name="connsiteX23" fmla="*/ 8682524 w 8940283"/>
              <a:gd name="connsiteY23" fmla="*/ 1485432 h 4916714"/>
              <a:gd name="connsiteX24" fmla="*/ 8927336 w 8940283"/>
              <a:gd name="connsiteY24" fmla="*/ 1380859 h 4916714"/>
              <a:gd name="connsiteX25" fmla="*/ 8940251 w 8940283"/>
              <a:gd name="connsiteY25" fmla="*/ 4897664 h 4916714"/>
              <a:gd name="connsiteX26" fmla="*/ 748751 w 8940283"/>
              <a:gd name="connsiteY26" fmla="*/ 4916714 h 4916714"/>
              <a:gd name="connsiteX27" fmla="*/ 328493 w 8940283"/>
              <a:gd name="connsiteY27" fmla="*/ 2641401 h 4916714"/>
              <a:gd name="connsiteX28" fmla="*/ 757117 w 8940283"/>
              <a:gd name="connsiteY28" fmla="*/ 2460426 h 4916714"/>
              <a:gd name="connsiteX29" fmla="*/ 1242892 w 8940283"/>
              <a:gd name="connsiteY29" fmla="*/ 2374701 h 4916714"/>
              <a:gd name="connsiteX30" fmla="*/ 1681042 w 8940283"/>
              <a:gd name="connsiteY30" fmla="*/ 2222301 h 4916714"/>
              <a:gd name="connsiteX31" fmla="*/ 2100141 w 8940283"/>
              <a:gd name="connsiteY31" fmla="*/ 1927026 h 4916714"/>
              <a:gd name="connsiteX32" fmla="*/ 2604966 w 8940283"/>
              <a:gd name="connsiteY32" fmla="*/ 2222301 h 4916714"/>
              <a:gd name="connsiteX33" fmla="*/ 3009170 w 8940283"/>
              <a:gd name="connsiteY33" fmla="*/ 1944989 h 4916714"/>
              <a:gd name="connsiteX0" fmla="*/ 2984764 w 8915877"/>
              <a:gd name="connsiteY0" fmla="*/ 1944989 h 4916714"/>
              <a:gd name="connsiteX1" fmla="*/ 3422476 w 8915877"/>
              <a:gd name="connsiteY1" fmla="*/ 1812029 h 4916714"/>
              <a:gd name="connsiteX2" fmla="*/ 3723559 w 8915877"/>
              <a:gd name="connsiteY2" fmla="*/ 1633610 h 4916714"/>
              <a:gd name="connsiteX3" fmla="*/ 4158456 w 8915877"/>
              <a:gd name="connsiteY3" fmla="*/ 1574136 h 4916714"/>
              <a:gd name="connsiteX4" fmla="*/ 4593354 w 8915877"/>
              <a:gd name="connsiteY4" fmla="*/ 1444039 h 4916714"/>
              <a:gd name="connsiteX5" fmla="*/ 4901871 w 8915877"/>
              <a:gd name="connsiteY5" fmla="*/ 1105785 h 4916714"/>
              <a:gd name="connsiteX6" fmla="*/ 5347920 w 8915877"/>
              <a:gd name="connsiteY6" fmla="*/ 756380 h 4916714"/>
              <a:gd name="connsiteX7" fmla="*/ 5489169 w 8915877"/>
              <a:gd name="connsiteY7" fmla="*/ 503619 h 4916714"/>
              <a:gd name="connsiteX8" fmla="*/ 5790252 w 8915877"/>
              <a:gd name="connsiteY8" fmla="*/ 511053 h 4916714"/>
              <a:gd name="connsiteX9" fmla="*/ 6016239 w 8915877"/>
              <a:gd name="connsiteY9" fmla="*/ 581678 h 4916714"/>
              <a:gd name="connsiteX10" fmla="*/ 6240017 w 8915877"/>
              <a:gd name="connsiteY10" fmla="*/ 425561 h 4916714"/>
              <a:gd name="connsiteX11" fmla="*/ 6437022 w 8915877"/>
              <a:gd name="connsiteY11" fmla="*/ 362372 h 4916714"/>
              <a:gd name="connsiteX12" fmla="*/ 6541100 w 8915877"/>
              <a:gd name="connsiteY12" fmla="*/ 306616 h 4916714"/>
              <a:gd name="connsiteX13" fmla="*/ 6750998 w 8915877"/>
              <a:gd name="connsiteY13" fmla="*/ 9724 h 4916714"/>
              <a:gd name="connsiteX14" fmla="*/ 7007504 w 8915877"/>
              <a:gd name="connsiteY14" fmla="*/ 17718 h 4916714"/>
              <a:gd name="connsiteX15" fmla="*/ 7165647 w 8915877"/>
              <a:gd name="connsiteY15" fmla="*/ 142669 h 4916714"/>
              <a:gd name="connsiteX16" fmla="*/ 7415206 w 8915877"/>
              <a:gd name="connsiteY16" fmla="*/ 365535 h 4916714"/>
              <a:gd name="connsiteX17" fmla="*/ 7584427 w 8915877"/>
              <a:gd name="connsiteY17" fmla="*/ 810778 h 4916714"/>
              <a:gd name="connsiteX18" fmla="*/ 7697308 w 8915877"/>
              <a:gd name="connsiteY18" fmla="*/ 944329 h 4916714"/>
              <a:gd name="connsiteX19" fmla="*/ 7945364 w 8915877"/>
              <a:gd name="connsiteY19" fmla="*/ 1221568 h 4916714"/>
              <a:gd name="connsiteX20" fmla="*/ 8047503 w 8915877"/>
              <a:gd name="connsiteY20" fmla="*/ 1255614 h 4916714"/>
              <a:gd name="connsiteX21" fmla="*/ 8188555 w 8915877"/>
              <a:gd name="connsiteY21" fmla="*/ 1367482 h 4916714"/>
              <a:gd name="connsiteX22" fmla="*/ 8415331 w 8915877"/>
              <a:gd name="connsiteY22" fmla="*/ 1305064 h 4916714"/>
              <a:gd name="connsiteX23" fmla="*/ 8658118 w 8915877"/>
              <a:gd name="connsiteY23" fmla="*/ 1485432 h 4916714"/>
              <a:gd name="connsiteX24" fmla="*/ 8902930 w 8915877"/>
              <a:gd name="connsiteY24" fmla="*/ 1380859 h 4916714"/>
              <a:gd name="connsiteX25" fmla="*/ 8915845 w 8915877"/>
              <a:gd name="connsiteY25" fmla="*/ 4897664 h 4916714"/>
              <a:gd name="connsiteX26" fmla="*/ 724345 w 8915877"/>
              <a:gd name="connsiteY26" fmla="*/ 4916714 h 4916714"/>
              <a:gd name="connsiteX27" fmla="*/ 370762 w 8915877"/>
              <a:gd name="connsiteY27" fmla="*/ 2765226 h 4916714"/>
              <a:gd name="connsiteX28" fmla="*/ 732711 w 8915877"/>
              <a:gd name="connsiteY28" fmla="*/ 2460426 h 4916714"/>
              <a:gd name="connsiteX29" fmla="*/ 1218486 w 8915877"/>
              <a:gd name="connsiteY29" fmla="*/ 2374701 h 4916714"/>
              <a:gd name="connsiteX30" fmla="*/ 1656636 w 8915877"/>
              <a:gd name="connsiteY30" fmla="*/ 2222301 h 4916714"/>
              <a:gd name="connsiteX31" fmla="*/ 2075735 w 8915877"/>
              <a:gd name="connsiteY31" fmla="*/ 1927026 h 4916714"/>
              <a:gd name="connsiteX32" fmla="*/ 2580560 w 8915877"/>
              <a:gd name="connsiteY32" fmla="*/ 2222301 h 4916714"/>
              <a:gd name="connsiteX33" fmla="*/ 2984764 w 8915877"/>
              <a:gd name="connsiteY33" fmla="*/ 1944989 h 4916714"/>
              <a:gd name="connsiteX0" fmla="*/ 2984764 w 8915877"/>
              <a:gd name="connsiteY0" fmla="*/ 1944989 h 4916714"/>
              <a:gd name="connsiteX1" fmla="*/ 3422476 w 8915877"/>
              <a:gd name="connsiteY1" fmla="*/ 1812029 h 4916714"/>
              <a:gd name="connsiteX2" fmla="*/ 3723559 w 8915877"/>
              <a:gd name="connsiteY2" fmla="*/ 1633610 h 4916714"/>
              <a:gd name="connsiteX3" fmla="*/ 4158456 w 8915877"/>
              <a:gd name="connsiteY3" fmla="*/ 1574136 h 4916714"/>
              <a:gd name="connsiteX4" fmla="*/ 4593354 w 8915877"/>
              <a:gd name="connsiteY4" fmla="*/ 1444039 h 4916714"/>
              <a:gd name="connsiteX5" fmla="*/ 4901871 w 8915877"/>
              <a:gd name="connsiteY5" fmla="*/ 1105785 h 4916714"/>
              <a:gd name="connsiteX6" fmla="*/ 5347920 w 8915877"/>
              <a:gd name="connsiteY6" fmla="*/ 756380 h 4916714"/>
              <a:gd name="connsiteX7" fmla="*/ 5489169 w 8915877"/>
              <a:gd name="connsiteY7" fmla="*/ 503619 h 4916714"/>
              <a:gd name="connsiteX8" fmla="*/ 5790252 w 8915877"/>
              <a:gd name="connsiteY8" fmla="*/ 511053 h 4916714"/>
              <a:gd name="connsiteX9" fmla="*/ 6016239 w 8915877"/>
              <a:gd name="connsiteY9" fmla="*/ 581678 h 4916714"/>
              <a:gd name="connsiteX10" fmla="*/ 6240017 w 8915877"/>
              <a:gd name="connsiteY10" fmla="*/ 425561 h 4916714"/>
              <a:gd name="connsiteX11" fmla="*/ 6437022 w 8915877"/>
              <a:gd name="connsiteY11" fmla="*/ 362372 h 4916714"/>
              <a:gd name="connsiteX12" fmla="*/ 6541100 w 8915877"/>
              <a:gd name="connsiteY12" fmla="*/ 306616 h 4916714"/>
              <a:gd name="connsiteX13" fmla="*/ 6750998 w 8915877"/>
              <a:gd name="connsiteY13" fmla="*/ 9724 h 4916714"/>
              <a:gd name="connsiteX14" fmla="*/ 7007504 w 8915877"/>
              <a:gd name="connsiteY14" fmla="*/ 17718 h 4916714"/>
              <a:gd name="connsiteX15" fmla="*/ 7165647 w 8915877"/>
              <a:gd name="connsiteY15" fmla="*/ 142669 h 4916714"/>
              <a:gd name="connsiteX16" fmla="*/ 7415206 w 8915877"/>
              <a:gd name="connsiteY16" fmla="*/ 365535 h 4916714"/>
              <a:gd name="connsiteX17" fmla="*/ 7584427 w 8915877"/>
              <a:gd name="connsiteY17" fmla="*/ 810778 h 4916714"/>
              <a:gd name="connsiteX18" fmla="*/ 7697308 w 8915877"/>
              <a:gd name="connsiteY18" fmla="*/ 944329 h 4916714"/>
              <a:gd name="connsiteX19" fmla="*/ 7945364 w 8915877"/>
              <a:gd name="connsiteY19" fmla="*/ 1221568 h 4916714"/>
              <a:gd name="connsiteX20" fmla="*/ 8047503 w 8915877"/>
              <a:gd name="connsiteY20" fmla="*/ 1255614 h 4916714"/>
              <a:gd name="connsiteX21" fmla="*/ 8188555 w 8915877"/>
              <a:gd name="connsiteY21" fmla="*/ 1367482 h 4916714"/>
              <a:gd name="connsiteX22" fmla="*/ 8415331 w 8915877"/>
              <a:gd name="connsiteY22" fmla="*/ 1305064 h 4916714"/>
              <a:gd name="connsiteX23" fmla="*/ 8658118 w 8915877"/>
              <a:gd name="connsiteY23" fmla="*/ 1485432 h 4916714"/>
              <a:gd name="connsiteX24" fmla="*/ 8902930 w 8915877"/>
              <a:gd name="connsiteY24" fmla="*/ 1380859 h 4916714"/>
              <a:gd name="connsiteX25" fmla="*/ 8915845 w 8915877"/>
              <a:gd name="connsiteY25" fmla="*/ 4897664 h 4916714"/>
              <a:gd name="connsiteX26" fmla="*/ 724345 w 8915877"/>
              <a:gd name="connsiteY26" fmla="*/ 4916714 h 4916714"/>
              <a:gd name="connsiteX27" fmla="*/ 370762 w 8915877"/>
              <a:gd name="connsiteY27" fmla="*/ 2765226 h 4916714"/>
              <a:gd name="connsiteX28" fmla="*/ 732711 w 8915877"/>
              <a:gd name="connsiteY28" fmla="*/ 2460426 h 4916714"/>
              <a:gd name="connsiteX29" fmla="*/ 1218486 w 8915877"/>
              <a:gd name="connsiteY29" fmla="*/ 2374701 h 4916714"/>
              <a:gd name="connsiteX30" fmla="*/ 1656636 w 8915877"/>
              <a:gd name="connsiteY30" fmla="*/ 2222301 h 4916714"/>
              <a:gd name="connsiteX31" fmla="*/ 2075735 w 8915877"/>
              <a:gd name="connsiteY31" fmla="*/ 1927026 h 4916714"/>
              <a:gd name="connsiteX32" fmla="*/ 2580560 w 8915877"/>
              <a:gd name="connsiteY32" fmla="*/ 2222301 h 4916714"/>
              <a:gd name="connsiteX33" fmla="*/ 2984764 w 8915877"/>
              <a:gd name="connsiteY33" fmla="*/ 1944989 h 4916714"/>
              <a:gd name="connsiteX0" fmla="*/ 3002037 w 8933150"/>
              <a:gd name="connsiteY0" fmla="*/ 1944989 h 4916714"/>
              <a:gd name="connsiteX1" fmla="*/ 3439749 w 8933150"/>
              <a:gd name="connsiteY1" fmla="*/ 1812029 h 4916714"/>
              <a:gd name="connsiteX2" fmla="*/ 3740832 w 8933150"/>
              <a:gd name="connsiteY2" fmla="*/ 1633610 h 4916714"/>
              <a:gd name="connsiteX3" fmla="*/ 4175729 w 8933150"/>
              <a:gd name="connsiteY3" fmla="*/ 1574136 h 4916714"/>
              <a:gd name="connsiteX4" fmla="*/ 4610627 w 8933150"/>
              <a:gd name="connsiteY4" fmla="*/ 1444039 h 4916714"/>
              <a:gd name="connsiteX5" fmla="*/ 4919144 w 8933150"/>
              <a:gd name="connsiteY5" fmla="*/ 1105785 h 4916714"/>
              <a:gd name="connsiteX6" fmla="*/ 5365193 w 8933150"/>
              <a:gd name="connsiteY6" fmla="*/ 756380 h 4916714"/>
              <a:gd name="connsiteX7" fmla="*/ 5506442 w 8933150"/>
              <a:gd name="connsiteY7" fmla="*/ 503619 h 4916714"/>
              <a:gd name="connsiteX8" fmla="*/ 5807525 w 8933150"/>
              <a:gd name="connsiteY8" fmla="*/ 511053 h 4916714"/>
              <a:gd name="connsiteX9" fmla="*/ 6033512 w 8933150"/>
              <a:gd name="connsiteY9" fmla="*/ 581678 h 4916714"/>
              <a:gd name="connsiteX10" fmla="*/ 6257290 w 8933150"/>
              <a:gd name="connsiteY10" fmla="*/ 425561 h 4916714"/>
              <a:gd name="connsiteX11" fmla="*/ 6454295 w 8933150"/>
              <a:gd name="connsiteY11" fmla="*/ 362372 h 4916714"/>
              <a:gd name="connsiteX12" fmla="*/ 6558373 w 8933150"/>
              <a:gd name="connsiteY12" fmla="*/ 306616 h 4916714"/>
              <a:gd name="connsiteX13" fmla="*/ 6768271 w 8933150"/>
              <a:gd name="connsiteY13" fmla="*/ 9724 h 4916714"/>
              <a:gd name="connsiteX14" fmla="*/ 7024777 w 8933150"/>
              <a:gd name="connsiteY14" fmla="*/ 17718 h 4916714"/>
              <a:gd name="connsiteX15" fmla="*/ 7182920 w 8933150"/>
              <a:gd name="connsiteY15" fmla="*/ 142669 h 4916714"/>
              <a:gd name="connsiteX16" fmla="*/ 7432479 w 8933150"/>
              <a:gd name="connsiteY16" fmla="*/ 365535 h 4916714"/>
              <a:gd name="connsiteX17" fmla="*/ 7601700 w 8933150"/>
              <a:gd name="connsiteY17" fmla="*/ 810778 h 4916714"/>
              <a:gd name="connsiteX18" fmla="*/ 7714581 w 8933150"/>
              <a:gd name="connsiteY18" fmla="*/ 944329 h 4916714"/>
              <a:gd name="connsiteX19" fmla="*/ 7962637 w 8933150"/>
              <a:gd name="connsiteY19" fmla="*/ 1221568 h 4916714"/>
              <a:gd name="connsiteX20" fmla="*/ 8064776 w 8933150"/>
              <a:gd name="connsiteY20" fmla="*/ 1255614 h 4916714"/>
              <a:gd name="connsiteX21" fmla="*/ 8205828 w 8933150"/>
              <a:gd name="connsiteY21" fmla="*/ 1367482 h 4916714"/>
              <a:gd name="connsiteX22" fmla="*/ 8432604 w 8933150"/>
              <a:gd name="connsiteY22" fmla="*/ 1305064 h 4916714"/>
              <a:gd name="connsiteX23" fmla="*/ 8675391 w 8933150"/>
              <a:gd name="connsiteY23" fmla="*/ 1485432 h 4916714"/>
              <a:gd name="connsiteX24" fmla="*/ 8920203 w 8933150"/>
              <a:gd name="connsiteY24" fmla="*/ 1380859 h 4916714"/>
              <a:gd name="connsiteX25" fmla="*/ 8933118 w 8933150"/>
              <a:gd name="connsiteY25" fmla="*/ 4897664 h 4916714"/>
              <a:gd name="connsiteX26" fmla="*/ 741618 w 8933150"/>
              <a:gd name="connsiteY26" fmla="*/ 4916714 h 4916714"/>
              <a:gd name="connsiteX27" fmla="*/ 340410 w 8933150"/>
              <a:gd name="connsiteY27" fmla="*/ 2727126 h 4916714"/>
              <a:gd name="connsiteX28" fmla="*/ 749984 w 8933150"/>
              <a:gd name="connsiteY28" fmla="*/ 2460426 h 4916714"/>
              <a:gd name="connsiteX29" fmla="*/ 1235759 w 8933150"/>
              <a:gd name="connsiteY29" fmla="*/ 2374701 h 4916714"/>
              <a:gd name="connsiteX30" fmla="*/ 1673909 w 8933150"/>
              <a:gd name="connsiteY30" fmla="*/ 2222301 h 4916714"/>
              <a:gd name="connsiteX31" fmla="*/ 2093008 w 8933150"/>
              <a:gd name="connsiteY31" fmla="*/ 1927026 h 4916714"/>
              <a:gd name="connsiteX32" fmla="*/ 2597833 w 8933150"/>
              <a:gd name="connsiteY32" fmla="*/ 2222301 h 4916714"/>
              <a:gd name="connsiteX33" fmla="*/ 3002037 w 8933150"/>
              <a:gd name="connsiteY33" fmla="*/ 1944989 h 4916714"/>
              <a:gd name="connsiteX0" fmla="*/ 3002037 w 8933150"/>
              <a:gd name="connsiteY0" fmla="*/ 1944989 h 4916714"/>
              <a:gd name="connsiteX1" fmla="*/ 3439749 w 8933150"/>
              <a:gd name="connsiteY1" fmla="*/ 1812029 h 4916714"/>
              <a:gd name="connsiteX2" fmla="*/ 3740832 w 8933150"/>
              <a:gd name="connsiteY2" fmla="*/ 1633610 h 4916714"/>
              <a:gd name="connsiteX3" fmla="*/ 4175729 w 8933150"/>
              <a:gd name="connsiteY3" fmla="*/ 1574136 h 4916714"/>
              <a:gd name="connsiteX4" fmla="*/ 4610627 w 8933150"/>
              <a:gd name="connsiteY4" fmla="*/ 1444039 h 4916714"/>
              <a:gd name="connsiteX5" fmla="*/ 4919144 w 8933150"/>
              <a:gd name="connsiteY5" fmla="*/ 1105785 h 4916714"/>
              <a:gd name="connsiteX6" fmla="*/ 5365193 w 8933150"/>
              <a:gd name="connsiteY6" fmla="*/ 756380 h 4916714"/>
              <a:gd name="connsiteX7" fmla="*/ 5506442 w 8933150"/>
              <a:gd name="connsiteY7" fmla="*/ 503619 h 4916714"/>
              <a:gd name="connsiteX8" fmla="*/ 5807525 w 8933150"/>
              <a:gd name="connsiteY8" fmla="*/ 511053 h 4916714"/>
              <a:gd name="connsiteX9" fmla="*/ 6033512 w 8933150"/>
              <a:gd name="connsiteY9" fmla="*/ 581678 h 4916714"/>
              <a:gd name="connsiteX10" fmla="*/ 6257290 w 8933150"/>
              <a:gd name="connsiteY10" fmla="*/ 425561 h 4916714"/>
              <a:gd name="connsiteX11" fmla="*/ 6454295 w 8933150"/>
              <a:gd name="connsiteY11" fmla="*/ 362372 h 4916714"/>
              <a:gd name="connsiteX12" fmla="*/ 6558373 w 8933150"/>
              <a:gd name="connsiteY12" fmla="*/ 306616 h 4916714"/>
              <a:gd name="connsiteX13" fmla="*/ 6768271 w 8933150"/>
              <a:gd name="connsiteY13" fmla="*/ 9724 h 4916714"/>
              <a:gd name="connsiteX14" fmla="*/ 7024777 w 8933150"/>
              <a:gd name="connsiteY14" fmla="*/ 17718 h 4916714"/>
              <a:gd name="connsiteX15" fmla="*/ 7182920 w 8933150"/>
              <a:gd name="connsiteY15" fmla="*/ 142669 h 4916714"/>
              <a:gd name="connsiteX16" fmla="*/ 7432479 w 8933150"/>
              <a:gd name="connsiteY16" fmla="*/ 365535 h 4916714"/>
              <a:gd name="connsiteX17" fmla="*/ 7601700 w 8933150"/>
              <a:gd name="connsiteY17" fmla="*/ 810778 h 4916714"/>
              <a:gd name="connsiteX18" fmla="*/ 7714581 w 8933150"/>
              <a:gd name="connsiteY18" fmla="*/ 944329 h 4916714"/>
              <a:gd name="connsiteX19" fmla="*/ 7962637 w 8933150"/>
              <a:gd name="connsiteY19" fmla="*/ 1221568 h 4916714"/>
              <a:gd name="connsiteX20" fmla="*/ 8064776 w 8933150"/>
              <a:gd name="connsiteY20" fmla="*/ 1255614 h 4916714"/>
              <a:gd name="connsiteX21" fmla="*/ 8205828 w 8933150"/>
              <a:gd name="connsiteY21" fmla="*/ 1367482 h 4916714"/>
              <a:gd name="connsiteX22" fmla="*/ 8432604 w 8933150"/>
              <a:gd name="connsiteY22" fmla="*/ 1305064 h 4916714"/>
              <a:gd name="connsiteX23" fmla="*/ 8675391 w 8933150"/>
              <a:gd name="connsiteY23" fmla="*/ 1485432 h 4916714"/>
              <a:gd name="connsiteX24" fmla="*/ 8920203 w 8933150"/>
              <a:gd name="connsiteY24" fmla="*/ 1380859 h 4916714"/>
              <a:gd name="connsiteX25" fmla="*/ 8933118 w 8933150"/>
              <a:gd name="connsiteY25" fmla="*/ 4897664 h 4916714"/>
              <a:gd name="connsiteX26" fmla="*/ 741618 w 8933150"/>
              <a:gd name="connsiteY26" fmla="*/ 4916714 h 4916714"/>
              <a:gd name="connsiteX27" fmla="*/ 340410 w 8933150"/>
              <a:gd name="connsiteY27" fmla="*/ 2727126 h 4916714"/>
              <a:gd name="connsiteX28" fmla="*/ 749984 w 8933150"/>
              <a:gd name="connsiteY28" fmla="*/ 2460426 h 4916714"/>
              <a:gd name="connsiteX29" fmla="*/ 1235759 w 8933150"/>
              <a:gd name="connsiteY29" fmla="*/ 2374701 h 4916714"/>
              <a:gd name="connsiteX30" fmla="*/ 1673909 w 8933150"/>
              <a:gd name="connsiteY30" fmla="*/ 2222301 h 4916714"/>
              <a:gd name="connsiteX31" fmla="*/ 2093008 w 8933150"/>
              <a:gd name="connsiteY31" fmla="*/ 1927026 h 4916714"/>
              <a:gd name="connsiteX32" fmla="*/ 2597833 w 8933150"/>
              <a:gd name="connsiteY32" fmla="*/ 2222301 h 4916714"/>
              <a:gd name="connsiteX33" fmla="*/ 3002037 w 8933150"/>
              <a:gd name="connsiteY33" fmla="*/ 1944989 h 4916714"/>
              <a:gd name="connsiteX0" fmla="*/ 3124365 w 9055478"/>
              <a:gd name="connsiteY0" fmla="*/ 1944989 h 4916714"/>
              <a:gd name="connsiteX1" fmla="*/ 3562077 w 9055478"/>
              <a:gd name="connsiteY1" fmla="*/ 1812029 h 4916714"/>
              <a:gd name="connsiteX2" fmla="*/ 3863160 w 9055478"/>
              <a:gd name="connsiteY2" fmla="*/ 1633610 h 4916714"/>
              <a:gd name="connsiteX3" fmla="*/ 4298057 w 9055478"/>
              <a:gd name="connsiteY3" fmla="*/ 1574136 h 4916714"/>
              <a:gd name="connsiteX4" fmla="*/ 4732955 w 9055478"/>
              <a:gd name="connsiteY4" fmla="*/ 1444039 h 4916714"/>
              <a:gd name="connsiteX5" fmla="*/ 5041472 w 9055478"/>
              <a:gd name="connsiteY5" fmla="*/ 1105785 h 4916714"/>
              <a:gd name="connsiteX6" fmla="*/ 5487521 w 9055478"/>
              <a:gd name="connsiteY6" fmla="*/ 756380 h 4916714"/>
              <a:gd name="connsiteX7" fmla="*/ 5628770 w 9055478"/>
              <a:gd name="connsiteY7" fmla="*/ 503619 h 4916714"/>
              <a:gd name="connsiteX8" fmla="*/ 5929853 w 9055478"/>
              <a:gd name="connsiteY8" fmla="*/ 511053 h 4916714"/>
              <a:gd name="connsiteX9" fmla="*/ 6155840 w 9055478"/>
              <a:gd name="connsiteY9" fmla="*/ 581678 h 4916714"/>
              <a:gd name="connsiteX10" fmla="*/ 6379618 w 9055478"/>
              <a:gd name="connsiteY10" fmla="*/ 425561 h 4916714"/>
              <a:gd name="connsiteX11" fmla="*/ 6576623 w 9055478"/>
              <a:gd name="connsiteY11" fmla="*/ 362372 h 4916714"/>
              <a:gd name="connsiteX12" fmla="*/ 6680701 w 9055478"/>
              <a:gd name="connsiteY12" fmla="*/ 306616 h 4916714"/>
              <a:gd name="connsiteX13" fmla="*/ 6890599 w 9055478"/>
              <a:gd name="connsiteY13" fmla="*/ 9724 h 4916714"/>
              <a:gd name="connsiteX14" fmla="*/ 7147105 w 9055478"/>
              <a:gd name="connsiteY14" fmla="*/ 17718 h 4916714"/>
              <a:gd name="connsiteX15" fmla="*/ 7305248 w 9055478"/>
              <a:gd name="connsiteY15" fmla="*/ 142669 h 4916714"/>
              <a:gd name="connsiteX16" fmla="*/ 7554807 w 9055478"/>
              <a:gd name="connsiteY16" fmla="*/ 365535 h 4916714"/>
              <a:gd name="connsiteX17" fmla="*/ 7724028 w 9055478"/>
              <a:gd name="connsiteY17" fmla="*/ 810778 h 4916714"/>
              <a:gd name="connsiteX18" fmla="*/ 7836909 w 9055478"/>
              <a:gd name="connsiteY18" fmla="*/ 944329 h 4916714"/>
              <a:gd name="connsiteX19" fmla="*/ 8084965 w 9055478"/>
              <a:gd name="connsiteY19" fmla="*/ 1221568 h 4916714"/>
              <a:gd name="connsiteX20" fmla="*/ 8187104 w 9055478"/>
              <a:gd name="connsiteY20" fmla="*/ 1255614 h 4916714"/>
              <a:gd name="connsiteX21" fmla="*/ 8328156 w 9055478"/>
              <a:gd name="connsiteY21" fmla="*/ 1367482 h 4916714"/>
              <a:gd name="connsiteX22" fmla="*/ 8554932 w 9055478"/>
              <a:gd name="connsiteY22" fmla="*/ 1305064 h 4916714"/>
              <a:gd name="connsiteX23" fmla="*/ 8797719 w 9055478"/>
              <a:gd name="connsiteY23" fmla="*/ 1485432 h 4916714"/>
              <a:gd name="connsiteX24" fmla="*/ 9042531 w 9055478"/>
              <a:gd name="connsiteY24" fmla="*/ 1380859 h 4916714"/>
              <a:gd name="connsiteX25" fmla="*/ 9055446 w 9055478"/>
              <a:gd name="connsiteY25" fmla="*/ 4897664 h 4916714"/>
              <a:gd name="connsiteX26" fmla="*/ 863946 w 9055478"/>
              <a:gd name="connsiteY26" fmla="*/ 4916714 h 4916714"/>
              <a:gd name="connsiteX27" fmla="*/ 176988 w 9055478"/>
              <a:gd name="connsiteY27" fmla="*/ 3012876 h 4916714"/>
              <a:gd name="connsiteX28" fmla="*/ 462738 w 9055478"/>
              <a:gd name="connsiteY28" fmla="*/ 2727126 h 4916714"/>
              <a:gd name="connsiteX29" fmla="*/ 872312 w 9055478"/>
              <a:gd name="connsiteY29" fmla="*/ 2460426 h 4916714"/>
              <a:gd name="connsiteX30" fmla="*/ 1358087 w 9055478"/>
              <a:gd name="connsiteY30" fmla="*/ 2374701 h 4916714"/>
              <a:gd name="connsiteX31" fmla="*/ 1796237 w 9055478"/>
              <a:gd name="connsiteY31" fmla="*/ 2222301 h 4916714"/>
              <a:gd name="connsiteX32" fmla="*/ 2215336 w 9055478"/>
              <a:gd name="connsiteY32" fmla="*/ 1927026 h 4916714"/>
              <a:gd name="connsiteX33" fmla="*/ 2720161 w 9055478"/>
              <a:gd name="connsiteY33" fmla="*/ 2222301 h 4916714"/>
              <a:gd name="connsiteX34" fmla="*/ 3124365 w 9055478"/>
              <a:gd name="connsiteY34" fmla="*/ 1944989 h 4916714"/>
              <a:gd name="connsiteX0" fmla="*/ 3124365 w 9055478"/>
              <a:gd name="connsiteY0" fmla="*/ 1944989 h 4916714"/>
              <a:gd name="connsiteX1" fmla="*/ 3562077 w 9055478"/>
              <a:gd name="connsiteY1" fmla="*/ 1812029 h 4916714"/>
              <a:gd name="connsiteX2" fmla="*/ 3863160 w 9055478"/>
              <a:gd name="connsiteY2" fmla="*/ 1633610 h 4916714"/>
              <a:gd name="connsiteX3" fmla="*/ 4298057 w 9055478"/>
              <a:gd name="connsiteY3" fmla="*/ 1574136 h 4916714"/>
              <a:gd name="connsiteX4" fmla="*/ 4732955 w 9055478"/>
              <a:gd name="connsiteY4" fmla="*/ 1444039 h 4916714"/>
              <a:gd name="connsiteX5" fmla="*/ 5041472 w 9055478"/>
              <a:gd name="connsiteY5" fmla="*/ 1105785 h 4916714"/>
              <a:gd name="connsiteX6" fmla="*/ 5487521 w 9055478"/>
              <a:gd name="connsiteY6" fmla="*/ 756380 h 4916714"/>
              <a:gd name="connsiteX7" fmla="*/ 5628770 w 9055478"/>
              <a:gd name="connsiteY7" fmla="*/ 503619 h 4916714"/>
              <a:gd name="connsiteX8" fmla="*/ 5929853 w 9055478"/>
              <a:gd name="connsiteY8" fmla="*/ 511053 h 4916714"/>
              <a:gd name="connsiteX9" fmla="*/ 6155840 w 9055478"/>
              <a:gd name="connsiteY9" fmla="*/ 581678 h 4916714"/>
              <a:gd name="connsiteX10" fmla="*/ 6379618 w 9055478"/>
              <a:gd name="connsiteY10" fmla="*/ 425561 h 4916714"/>
              <a:gd name="connsiteX11" fmla="*/ 6576623 w 9055478"/>
              <a:gd name="connsiteY11" fmla="*/ 362372 h 4916714"/>
              <a:gd name="connsiteX12" fmla="*/ 6680701 w 9055478"/>
              <a:gd name="connsiteY12" fmla="*/ 306616 h 4916714"/>
              <a:gd name="connsiteX13" fmla="*/ 6890599 w 9055478"/>
              <a:gd name="connsiteY13" fmla="*/ 9724 h 4916714"/>
              <a:gd name="connsiteX14" fmla="*/ 7147105 w 9055478"/>
              <a:gd name="connsiteY14" fmla="*/ 17718 h 4916714"/>
              <a:gd name="connsiteX15" fmla="*/ 7305248 w 9055478"/>
              <a:gd name="connsiteY15" fmla="*/ 142669 h 4916714"/>
              <a:gd name="connsiteX16" fmla="*/ 7554807 w 9055478"/>
              <a:gd name="connsiteY16" fmla="*/ 365535 h 4916714"/>
              <a:gd name="connsiteX17" fmla="*/ 7724028 w 9055478"/>
              <a:gd name="connsiteY17" fmla="*/ 810778 h 4916714"/>
              <a:gd name="connsiteX18" fmla="*/ 7836909 w 9055478"/>
              <a:gd name="connsiteY18" fmla="*/ 944329 h 4916714"/>
              <a:gd name="connsiteX19" fmla="*/ 8084965 w 9055478"/>
              <a:gd name="connsiteY19" fmla="*/ 1221568 h 4916714"/>
              <a:gd name="connsiteX20" fmla="*/ 8187104 w 9055478"/>
              <a:gd name="connsiteY20" fmla="*/ 1255614 h 4916714"/>
              <a:gd name="connsiteX21" fmla="*/ 8328156 w 9055478"/>
              <a:gd name="connsiteY21" fmla="*/ 1367482 h 4916714"/>
              <a:gd name="connsiteX22" fmla="*/ 8554932 w 9055478"/>
              <a:gd name="connsiteY22" fmla="*/ 1305064 h 4916714"/>
              <a:gd name="connsiteX23" fmla="*/ 8797719 w 9055478"/>
              <a:gd name="connsiteY23" fmla="*/ 1485432 h 4916714"/>
              <a:gd name="connsiteX24" fmla="*/ 9042531 w 9055478"/>
              <a:gd name="connsiteY24" fmla="*/ 1380859 h 4916714"/>
              <a:gd name="connsiteX25" fmla="*/ 9055446 w 9055478"/>
              <a:gd name="connsiteY25" fmla="*/ 4897664 h 4916714"/>
              <a:gd name="connsiteX26" fmla="*/ 863946 w 9055478"/>
              <a:gd name="connsiteY26" fmla="*/ 4916714 h 4916714"/>
              <a:gd name="connsiteX27" fmla="*/ 176988 w 9055478"/>
              <a:gd name="connsiteY27" fmla="*/ 3012876 h 4916714"/>
              <a:gd name="connsiteX28" fmla="*/ 462738 w 9055478"/>
              <a:gd name="connsiteY28" fmla="*/ 2727126 h 4916714"/>
              <a:gd name="connsiteX29" fmla="*/ 872312 w 9055478"/>
              <a:gd name="connsiteY29" fmla="*/ 2460426 h 4916714"/>
              <a:gd name="connsiteX30" fmla="*/ 1358087 w 9055478"/>
              <a:gd name="connsiteY30" fmla="*/ 2374701 h 4916714"/>
              <a:gd name="connsiteX31" fmla="*/ 1796237 w 9055478"/>
              <a:gd name="connsiteY31" fmla="*/ 2222301 h 4916714"/>
              <a:gd name="connsiteX32" fmla="*/ 2215336 w 9055478"/>
              <a:gd name="connsiteY32" fmla="*/ 1927026 h 4916714"/>
              <a:gd name="connsiteX33" fmla="*/ 2720161 w 9055478"/>
              <a:gd name="connsiteY33" fmla="*/ 2222301 h 4916714"/>
              <a:gd name="connsiteX34" fmla="*/ 3124365 w 9055478"/>
              <a:gd name="connsiteY34" fmla="*/ 1944989 h 4916714"/>
              <a:gd name="connsiteX0" fmla="*/ 3107068 w 9038181"/>
              <a:gd name="connsiteY0" fmla="*/ 1944989 h 4916714"/>
              <a:gd name="connsiteX1" fmla="*/ 3544780 w 9038181"/>
              <a:gd name="connsiteY1" fmla="*/ 1812029 h 4916714"/>
              <a:gd name="connsiteX2" fmla="*/ 3845863 w 9038181"/>
              <a:gd name="connsiteY2" fmla="*/ 1633610 h 4916714"/>
              <a:gd name="connsiteX3" fmla="*/ 4280760 w 9038181"/>
              <a:gd name="connsiteY3" fmla="*/ 1574136 h 4916714"/>
              <a:gd name="connsiteX4" fmla="*/ 4715658 w 9038181"/>
              <a:gd name="connsiteY4" fmla="*/ 1444039 h 4916714"/>
              <a:gd name="connsiteX5" fmla="*/ 5024175 w 9038181"/>
              <a:gd name="connsiteY5" fmla="*/ 1105785 h 4916714"/>
              <a:gd name="connsiteX6" fmla="*/ 5470224 w 9038181"/>
              <a:gd name="connsiteY6" fmla="*/ 756380 h 4916714"/>
              <a:gd name="connsiteX7" fmla="*/ 5611473 w 9038181"/>
              <a:gd name="connsiteY7" fmla="*/ 503619 h 4916714"/>
              <a:gd name="connsiteX8" fmla="*/ 5912556 w 9038181"/>
              <a:gd name="connsiteY8" fmla="*/ 511053 h 4916714"/>
              <a:gd name="connsiteX9" fmla="*/ 6138543 w 9038181"/>
              <a:gd name="connsiteY9" fmla="*/ 581678 h 4916714"/>
              <a:gd name="connsiteX10" fmla="*/ 6362321 w 9038181"/>
              <a:gd name="connsiteY10" fmla="*/ 425561 h 4916714"/>
              <a:gd name="connsiteX11" fmla="*/ 6559326 w 9038181"/>
              <a:gd name="connsiteY11" fmla="*/ 362372 h 4916714"/>
              <a:gd name="connsiteX12" fmla="*/ 6663404 w 9038181"/>
              <a:gd name="connsiteY12" fmla="*/ 306616 h 4916714"/>
              <a:gd name="connsiteX13" fmla="*/ 6873302 w 9038181"/>
              <a:gd name="connsiteY13" fmla="*/ 9724 h 4916714"/>
              <a:gd name="connsiteX14" fmla="*/ 7129808 w 9038181"/>
              <a:gd name="connsiteY14" fmla="*/ 17718 h 4916714"/>
              <a:gd name="connsiteX15" fmla="*/ 7287951 w 9038181"/>
              <a:gd name="connsiteY15" fmla="*/ 142669 h 4916714"/>
              <a:gd name="connsiteX16" fmla="*/ 7537510 w 9038181"/>
              <a:gd name="connsiteY16" fmla="*/ 365535 h 4916714"/>
              <a:gd name="connsiteX17" fmla="*/ 7706731 w 9038181"/>
              <a:gd name="connsiteY17" fmla="*/ 810778 h 4916714"/>
              <a:gd name="connsiteX18" fmla="*/ 7819612 w 9038181"/>
              <a:gd name="connsiteY18" fmla="*/ 944329 h 4916714"/>
              <a:gd name="connsiteX19" fmla="*/ 8067668 w 9038181"/>
              <a:gd name="connsiteY19" fmla="*/ 1221568 h 4916714"/>
              <a:gd name="connsiteX20" fmla="*/ 8169807 w 9038181"/>
              <a:gd name="connsiteY20" fmla="*/ 1255614 h 4916714"/>
              <a:gd name="connsiteX21" fmla="*/ 8310859 w 9038181"/>
              <a:gd name="connsiteY21" fmla="*/ 1367482 h 4916714"/>
              <a:gd name="connsiteX22" fmla="*/ 8537635 w 9038181"/>
              <a:gd name="connsiteY22" fmla="*/ 1305064 h 4916714"/>
              <a:gd name="connsiteX23" fmla="*/ 8780422 w 9038181"/>
              <a:gd name="connsiteY23" fmla="*/ 1485432 h 4916714"/>
              <a:gd name="connsiteX24" fmla="*/ 9025234 w 9038181"/>
              <a:gd name="connsiteY24" fmla="*/ 1380859 h 4916714"/>
              <a:gd name="connsiteX25" fmla="*/ 9038149 w 9038181"/>
              <a:gd name="connsiteY25" fmla="*/ 4897664 h 4916714"/>
              <a:gd name="connsiteX26" fmla="*/ 846649 w 9038181"/>
              <a:gd name="connsiteY26" fmla="*/ 4916714 h 4916714"/>
              <a:gd name="connsiteX27" fmla="*/ 197791 w 9038181"/>
              <a:gd name="connsiteY27" fmla="*/ 2993826 h 4916714"/>
              <a:gd name="connsiteX28" fmla="*/ 445441 w 9038181"/>
              <a:gd name="connsiteY28" fmla="*/ 2727126 h 4916714"/>
              <a:gd name="connsiteX29" fmla="*/ 855015 w 9038181"/>
              <a:gd name="connsiteY29" fmla="*/ 2460426 h 4916714"/>
              <a:gd name="connsiteX30" fmla="*/ 1340790 w 9038181"/>
              <a:gd name="connsiteY30" fmla="*/ 2374701 h 4916714"/>
              <a:gd name="connsiteX31" fmla="*/ 1778940 w 9038181"/>
              <a:gd name="connsiteY31" fmla="*/ 2222301 h 4916714"/>
              <a:gd name="connsiteX32" fmla="*/ 2198039 w 9038181"/>
              <a:gd name="connsiteY32" fmla="*/ 1927026 h 4916714"/>
              <a:gd name="connsiteX33" fmla="*/ 2702864 w 9038181"/>
              <a:gd name="connsiteY33" fmla="*/ 2222301 h 4916714"/>
              <a:gd name="connsiteX34" fmla="*/ 3107068 w 9038181"/>
              <a:gd name="connsiteY34" fmla="*/ 1944989 h 4916714"/>
              <a:gd name="connsiteX0" fmla="*/ 3189689 w 9120802"/>
              <a:gd name="connsiteY0" fmla="*/ 1944989 h 4916714"/>
              <a:gd name="connsiteX1" fmla="*/ 3627401 w 9120802"/>
              <a:gd name="connsiteY1" fmla="*/ 1812029 h 4916714"/>
              <a:gd name="connsiteX2" fmla="*/ 3928484 w 9120802"/>
              <a:gd name="connsiteY2" fmla="*/ 1633610 h 4916714"/>
              <a:gd name="connsiteX3" fmla="*/ 4363381 w 9120802"/>
              <a:gd name="connsiteY3" fmla="*/ 1574136 h 4916714"/>
              <a:gd name="connsiteX4" fmla="*/ 4798279 w 9120802"/>
              <a:gd name="connsiteY4" fmla="*/ 1444039 h 4916714"/>
              <a:gd name="connsiteX5" fmla="*/ 5106796 w 9120802"/>
              <a:gd name="connsiteY5" fmla="*/ 1105785 h 4916714"/>
              <a:gd name="connsiteX6" fmla="*/ 5552845 w 9120802"/>
              <a:gd name="connsiteY6" fmla="*/ 756380 h 4916714"/>
              <a:gd name="connsiteX7" fmla="*/ 5694094 w 9120802"/>
              <a:gd name="connsiteY7" fmla="*/ 503619 h 4916714"/>
              <a:gd name="connsiteX8" fmla="*/ 5995177 w 9120802"/>
              <a:gd name="connsiteY8" fmla="*/ 511053 h 4916714"/>
              <a:gd name="connsiteX9" fmla="*/ 6221164 w 9120802"/>
              <a:gd name="connsiteY9" fmla="*/ 581678 h 4916714"/>
              <a:gd name="connsiteX10" fmla="*/ 6444942 w 9120802"/>
              <a:gd name="connsiteY10" fmla="*/ 425561 h 4916714"/>
              <a:gd name="connsiteX11" fmla="*/ 6641947 w 9120802"/>
              <a:gd name="connsiteY11" fmla="*/ 362372 h 4916714"/>
              <a:gd name="connsiteX12" fmla="*/ 6746025 w 9120802"/>
              <a:gd name="connsiteY12" fmla="*/ 306616 h 4916714"/>
              <a:gd name="connsiteX13" fmla="*/ 6955923 w 9120802"/>
              <a:gd name="connsiteY13" fmla="*/ 9724 h 4916714"/>
              <a:gd name="connsiteX14" fmla="*/ 7212429 w 9120802"/>
              <a:gd name="connsiteY14" fmla="*/ 17718 h 4916714"/>
              <a:gd name="connsiteX15" fmla="*/ 7370572 w 9120802"/>
              <a:gd name="connsiteY15" fmla="*/ 142669 h 4916714"/>
              <a:gd name="connsiteX16" fmla="*/ 7620131 w 9120802"/>
              <a:gd name="connsiteY16" fmla="*/ 365535 h 4916714"/>
              <a:gd name="connsiteX17" fmla="*/ 7789352 w 9120802"/>
              <a:gd name="connsiteY17" fmla="*/ 810778 h 4916714"/>
              <a:gd name="connsiteX18" fmla="*/ 7902233 w 9120802"/>
              <a:gd name="connsiteY18" fmla="*/ 944329 h 4916714"/>
              <a:gd name="connsiteX19" fmla="*/ 8150289 w 9120802"/>
              <a:gd name="connsiteY19" fmla="*/ 1221568 h 4916714"/>
              <a:gd name="connsiteX20" fmla="*/ 8252428 w 9120802"/>
              <a:gd name="connsiteY20" fmla="*/ 1255614 h 4916714"/>
              <a:gd name="connsiteX21" fmla="*/ 8393480 w 9120802"/>
              <a:gd name="connsiteY21" fmla="*/ 1367482 h 4916714"/>
              <a:gd name="connsiteX22" fmla="*/ 8620256 w 9120802"/>
              <a:gd name="connsiteY22" fmla="*/ 1305064 h 4916714"/>
              <a:gd name="connsiteX23" fmla="*/ 8863043 w 9120802"/>
              <a:gd name="connsiteY23" fmla="*/ 1485432 h 4916714"/>
              <a:gd name="connsiteX24" fmla="*/ 9107855 w 9120802"/>
              <a:gd name="connsiteY24" fmla="*/ 1380859 h 4916714"/>
              <a:gd name="connsiteX25" fmla="*/ 9120770 w 9120802"/>
              <a:gd name="connsiteY25" fmla="*/ 4897664 h 4916714"/>
              <a:gd name="connsiteX26" fmla="*/ 929270 w 9120802"/>
              <a:gd name="connsiteY26" fmla="*/ 4916714 h 4916714"/>
              <a:gd name="connsiteX27" fmla="*/ 280412 w 9120802"/>
              <a:gd name="connsiteY27" fmla="*/ 2993826 h 4916714"/>
              <a:gd name="connsiteX28" fmla="*/ 528062 w 9120802"/>
              <a:gd name="connsiteY28" fmla="*/ 2727126 h 4916714"/>
              <a:gd name="connsiteX29" fmla="*/ 937636 w 9120802"/>
              <a:gd name="connsiteY29" fmla="*/ 2460426 h 4916714"/>
              <a:gd name="connsiteX30" fmla="*/ 1423411 w 9120802"/>
              <a:gd name="connsiteY30" fmla="*/ 2374701 h 4916714"/>
              <a:gd name="connsiteX31" fmla="*/ 1861561 w 9120802"/>
              <a:gd name="connsiteY31" fmla="*/ 2222301 h 4916714"/>
              <a:gd name="connsiteX32" fmla="*/ 2280660 w 9120802"/>
              <a:gd name="connsiteY32" fmla="*/ 1927026 h 4916714"/>
              <a:gd name="connsiteX33" fmla="*/ 2785485 w 9120802"/>
              <a:gd name="connsiteY33" fmla="*/ 2222301 h 4916714"/>
              <a:gd name="connsiteX34" fmla="*/ 3189689 w 9120802"/>
              <a:gd name="connsiteY34" fmla="*/ 1944989 h 4916714"/>
              <a:gd name="connsiteX0" fmla="*/ 3235381 w 9166494"/>
              <a:gd name="connsiteY0" fmla="*/ 1944989 h 4916714"/>
              <a:gd name="connsiteX1" fmla="*/ 3673093 w 9166494"/>
              <a:gd name="connsiteY1" fmla="*/ 1812029 h 4916714"/>
              <a:gd name="connsiteX2" fmla="*/ 3974176 w 9166494"/>
              <a:gd name="connsiteY2" fmla="*/ 1633610 h 4916714"/>
              <a:gd name="connsiteX3" fmla="*/ 4409073 w 9166494"/>
              <a:gd name="connsiteY3" fmla="*/ 1574136 h 4916714"/>
              <a:gd name="connsiteX4" fmla="*/ 4843971 w 9166494"/>
              <a:gd name="connsiteY4" fmla="*/ 1444039 h 4916714"/>
              <a:gd name="connsiteX5" fmla="*/ 5152488 w 9166494"/>
              <a:gd name="connsiteY5" fmla="*/ 1105785 h 4916714"/>
              <a:gd name="connsiteX6" fmla="*/ 5598537 w 9166494"/>
              <a:gd name="connsiteY6" fmla="*/ 756380 h 4916714"/>
              <a:gd name="connsiteX7" fmla="*/ 5739786 w 9166494"/>
              <a:gd name="connsiteY7" fmla="*/ 503619 h 4916714"/>
              <a:gd name="connsiteX8" fmla="*/ 6040869 w 9166494"/>
              <a:gd name="connsiteY8" fmla="*/ 511053 h 4916714"/>
              <a:gd name="connsiteX9" fmla="*/ 6266856 w 9166494"/>
              <a:gd name="connsiteY9" fmla="*/ 581678 h 4916714"/>
              <a:gd name="connsiteX10" fmla="*/ 6490634 w 9166494"/>
              <a:gd name="connsiteY10" fmla="*/ 425561 h 4916714"/>
              <a:gd name="connsiteX11" fmla="*/ 6687639 w 9166494"/>
              <a:gd name="connsiteY11" fmla="*/ 362372 h 4916714"/>
              <a:gd name="connsiteX12" fmla="*/ 6791717 w 9166494"/>
              <a:gd name="connsiteY12" fmla="*/ 306616 h 4916714"/>
              <a:gd name="connsiteX13" fmla="*/ 7001615 w 9166494"/>
              <a:gd name="connsiteY13" fmla="*/ 9724 h 4916714"/>
              <a:gd name="connsiteX14" fmla="*/ 7258121 w 9166494"/>
              <a:gd name="connsiteY14" fmla="*/ 17718 h 4916714"/>
              <a:gd name="connsiteX15" fmla="*/ 7416264 w 9166494"/>
              <a:gd name="connsiteY15" fmla="*/ 142669 h 4916714"/>
              <a:gd name="connsiteX16" fmla="*/ 7665823 w 9166494"/>
              <a:gd name="connsiteY16" fmla="*/ 365535 h 4916714"/>
              <a:gd name="connsiteX17" fmla="*/ 7835044 w 9166494"/>
              <a:gd name="connsiteY17" fmla="*/ 810778 h 4916714"/>
              <a:gd name="connsiteX18" fmla="*/ 7947925 w 9166494"/>
              <a:gd name="connsiteY18" fmla="*/ 944329 h 4916714"/>
              <a:gd name="connsiteX19" fmla="*/ 8195981 w 9166494"/>
              <a:gd name="connsiteY19" fmla="*/ 1221568 h 4916714"/>
              <a:gd name="connsiteX20" fmla="*/ 8298120 w 9166494"/>
              <a:gd name="connsiteY20" fmla="*/ 1255614 h 4916714"/>
              <a:gd name="connsiteX21" fmla="*/ 8439172 w 9166494"/>
              <a:gd name="connsiteY21" fmla="*/ 1367482 h 4916714"/>
              <a:gd name="connsiteX22" fmla="*/ 8665948 w 9166494"/>
              <a:gd name="connsiteY22" fmla="*/ 1305064 h 4916714"/>
              <a:gd name="connsiteX23" fmla="*/ 8908735 w 9166494"/>
              <a:gd name="connsiteY23" fmla="*/ 1485432 h 4916714"/>
              <a:gd name="connsiteX24" fmla="*/ 9153547 w 9166494"/>
              <a:gd name="connsiteY24" fmla="*/ 1380859 h 4916714"/>
              <a:gd name="connsiteX25" fmla="*/ 9166462 w 9166494"/>
              <a:gd name="connsiteY25" fmla="*/ 4897664 h 4916714"/>
              <a:gd name="connsiteX26" fmla="*/ 974962 w 9166494"/>
              <a:gd name="connsiteY26" fmla="*/ 4916714 h 4916714"/>
              <a:gd name="connsiteX27" fmla="*/ 78454 w 9166494"/>
              <a:gd name="connsiteY27" fmla="*/ 3346251 h 4916714"/>
              <a:gd name="connsiteX28" fmla="*/ 326104 w 9166494"/>
              <a:gd name="connsiteY28" fmla="*/ 2993826 h 4916714"/>
              <a:gd name="connsiteX29" fmla="*/ 573754 w 9166494"/>
              <a:gd name="connsiteY29" fmla="*/ 2727126 h 4916714"/>
              <a:gd name="connsiteX30" fmla="*/ 983328 w 9166494"/>
              <a:gd name="connsiteY30" fmla="*/ 2460426 h 4916714"/>
              <a:gd name="connsiteX31" fmla="*/ 1469103 w 9166494"/>
              <a:gd name="connsiteY31" fmla="*/ 2374701 h 4916714"/>
              <a:gd name="connsiteX32" fmla="*/ 1907253 w 9166494"/>
              <a:gd name="connsiteY32" fmla="*/ 2222301 h 4916714"/>
              <a:gd name="connsiteX33" fmla="*/ 2326352 w 9166494"/>
              <a:gd name="connsiteY33" fmla="*/ 1927026 h 4916714"/>
              <a:gd name="connsiteX34" fmla="*/ 2831177 w 9166494"/>
              <a:gd name="connsiteY34" fmla="*/ 2222301 h 4916714"/>
              <a:gd name="connsiteX35" fmla="*/ 3235381 w 9166494"/>
              <a:gd name="connsiteY35" fmla="*/ 1944989 h 4916714"/>
              <a:gd name="connsiteX0" fmla="*/ 3235381 w 9166494"/>
              <a:gd name="connsiteY0" fmla="*/ 1944989 h 4916714"/>
              <a:gd name="connsiteX1" fmla="*/ 3673093 w 9166494"/>
              <a:gd name="connsiteY1" fmla="*/ 1812029 h 4916714"/>
              <a:gd name="connsiteX2" fmla="*/ 3974176 w 9166494"/>
              <a:gd name="connsiteY2" fmla="*/ 1633610 h 4916714"/>
              <a:gd name="connsiteX3" fmla="*/ 4409073 w 9166494"/>
              <a:gd name="connsiteY3" fmla="*/ 1574136 h 4916714"/>
              <a:gd name="connsiteX4" fmla="*/ 4843971 w 9166494"/>
              <a:gd name="connsiteY4" fmla="*/ 1444039 h 4916714"/>
              <a:gd name="connsiteX5" fmla="*/ 5152488 w 9166494"/>
              <a:gd name="connsiteY5" fmla="*/ 1105785 h 4916714"/>
              <a:gd name="connsiteX6" fmla="*/ 5598537 w 9166494"/>
              <a:gd name="connsiteY6" fmla="*/ 756380 h 4916714"/>
              <a:gd name="connsiteX7" fmla="*/ 5739786 w 9166494"/>
              <a:gd name="connsiteY7" fmla="*/ 503619 h 4916714"/>
              <a:gd name="connsiteX8" fmla="*/ 6040869 w 9166494"/>
              <a:gd name="connsiteY8" fmla="*/ 511053 h 4916714"/>
              <a:gd name="connsiteX9" fmla="*/ 6266856 w 9166494"/>
              <a:gd name="connsiteY9" fmla="*/ 581678 h 4916714"/>
              <a:gd name="connsiteX10" fmla="*/ 6490634 w 9166494"/>
              <a:gd name="connsiteY10" fmla="*/ 425561 h 4916714"/>
              <a:gd name="connsiteX11" fmla="*/ 6687639 w 9166494"/>
              <a:gd name="connsiteY11" fmla="*/ 362372 h 4916714"/>
              <a:gd name="connsiteX12" fmla="*/ 6791717 w 9166494"/>
              <a:gd name="connsiteY12" fmla="*/ 306616 h 4916714"/>
              <a:gd name="connsiteX13" fmla="*/ 7001615 w 9166494"/>
              <a:gd name="connsiteY13" fmla="*/ 9724 h 4916714"/>
              <a:gd name="connsiteX14" fmla="*/ 7258121 w 9166494"/>
              <a:gd name="connsiteY14" fmla="*/ 17718 h 4916714"/>
              <a:gd name="connsiteX15" fmla="*/ 7416264 w 9166494"/>
              <a:gd name="connsiteY15" fmla="*/ 142669 h 4916714"/>
              <a:gd name="connsiteX16" fmla="*/ 7665823 w 9166494"/>
              <a:gd name="connsiteY16" fmla="*/ 365535 h 4916714"/>
              <a:gd name="connsiteX17" fmla="*/ 7835044 w 9166494"/>
              <a:gd name="connsiteY17" fmla="*/ 810778 h 4916714"/>
              <a:gd name="connsiteX18" fmla="*/ 7947925 w 9166494"/>
              <a:gd name="connsiteY18" fmla="*/ 944329 h 4916714"/>
              <a:gd name="connsiteX19" fmla="*/ 8195981 w 9166494"/>
              <a:gd name="connsiteY19" fmla="*/ 1221568 h 4916714"/>
              <a:gd name="connsiteX20" fmla="*/ 8298120 w 9166494"/>
              <a:gd name="connsiteY20" fmla="*/ 1255614 h 4916714"/>
              <a:gd name="connsiteX21" fmla="*/ 8439172 w 9166494"/>
              <a:gd name="connsiteY21" fmla="*/ 1367482 h 4916714"/>
              <a:gd name="connsiteX22" fmla="*/ 8665948 w 9166494"/>
              <a:gd name="connsiteY22" fmla="*/ 1305064 h 4916714"/>
              <a:gd name="connsiteX23" fmla="*/ 8908735 w 9166494"/>
              <a:gd name="connsiteY23" fmla="*/ 1485432 h 4916714"/>
              <a:gd name="connsiteX24" fmla="*/ 9153547 w 9166494"/>
              <a:gd name="connsiteY24" fmla="*/ 1380859 h 4916714"/>
              <a:gd name="connsiteX25" fmla="*/ 9166462 w 9166494"/>
              <a:gd name="connsiteY25" fmla="*/ 4897664 h 4916714"/>
              <a:gd name="connsiteX26" fmla="*/ 974962 w 9166494"/>
              <a:gd name="connsiteY26" fmla="*/ 4916714 h 4916714"/>
              <a:gd name="connsiteX27" fmla="*/ 78454 w 9166494"/>
              <a:gd name="connsiteY27" fmla="*/ 3346251 h 4916714"/>
              <a:gd name="connsiteX28" fmla="*/ 326104 w 9166494"/>
              <a:gd name="connsiteY28" fmla="*/ 2993826 h 4916714"/>
              <a:gd name="connsiteX29" fmla="*/ 573754 w 9166494"/>
              <a:gd name="connsiteY29" fmla="*/ 2727126 h 4916714"/>
              <a:gd name="connsiteX30" fmla="*/ 983328 w 9166494"/>
              <a:gd name="connsiteY30" fmla="*/ 2460426 h 4916714"/>
              <a:gd name="connsiteX31" fmla="*/ 1469103 w 9166494"/>
              <a:gd name="connsiteY31" fmla="*/ 2374701 h 4916714"/>
              <a:gd name="connsiteX32" fmla="*/ 1907253 w 9166494"/>
              <a:gd name="connsiteY32" fmla="*/ 2222301 h 4916714"/>
              <a:gd name="connsiteX33" fmla="*/ 2326352 w 9166494"/>
              <a:gd name="connsiteY33" fmla="*/ 1927026 h 4916714"/>
              <a:gd name="connsiteX34" fmla="*/ 2831177 w 9166494"/>
              <a:gd name="connsiteY34" fmla="*/ 2222301 h 4916714"/>
              <a:gd name="connsiteX35" fmla="*/ 3235381 w 9166494"/>
              <a:gd name="connsiteY35" fmla="*/ 1944989 h 4916714"/>
              <a:gd name="connsiteX0" fmla="*/ 3349092 w 9280205"/>
              <a:gd name="connsiteY0" fmla="*/ 1944989 h 4916714"/>
              <a:gd name="connsiteX1" fmla="*/ 3786804 w 9280205"/>
              <a:gd name="connsiteY1" fmla="*/ 1812029 h 4916714"/>
              <a:gd name="connsiteX2" fmla="*/ 4087887 w 9280205"/>
              <a:gd name="connsiteY2" fmla="*/ 1633610 h 4916714"/>
              <a:gd name="connsiteX3" fmla="*/ 4522784 w 9280205"/>
              <a:gd name="connsiteY3" fmla="*/ 1574136 h 4916714"/>
              <a:gd name="connsiteX4" fmla="*/ 4957682 w 9280205"/>
              <a:gd name="connsiteY4" fmla="*/ 1444039 h 4916714"/>
              <a:gd name="connsiteX5" fmla="*/ 5266199 w 9280205"/>
              <a:gd name="connsiteY5" fmla="*/ 1105785 h 4916714"/>
              <a:gd name="connsiteX6" fmla="*/ 5712248 w 9280205"/>
              <a:gd name="connsiteY6" fmla="*/ 756380 h 4916714"/>
              <a:gd name="connsiteX7" fmla="*/ 5853497 w 9280205"/>
              <a:gd name="connsiteY7" fmla="*/ 503619 h 4916714"/>
              <a:gd name="connsiteX8" fmla="*/ 6154580 w 9280205"/>
              <a:gd name="connsiteY8" fmla="*/ 511053 h 4916714"/>
              <a:gd name="connsiteX9" fmla="*/ 6380567 w 9280205"/>
              <a:gd name="connsiteY9" fmla="*/ 581678 h 4916714"/>
              <a:gd name="connsiteX10" fmla="*/ 6604345 w 9280205"/>
              <a:gd name="connsiteY10" fmla="*/ 425561 h 4916714"/>
              <a:gd name="connsiteX11" fmla="*/ 6801350 w 9280205"/>
              <a:gd name="connsiteY11" fmla="*/ 362372 h 4916714"/>
              <a:gd name="connsiteX12" fmla="*/ 6905428 w 9280205"/>
              <a:gd name="connsiteY12" fmla="*/ 306616 h 4916714"/>
              <a:gd name="connsiteX13" fmla="*/ 7115326 w 9280205"/>
              <a:gd name="connsiteY13" fmla="*/ 9724 h 4916714"/>
              <a:gd name="connsiteX14" fmla="*/ 7371832 w 9280205"/>
              <a:gd name="connsiteY14" fmla="*/ 17718 h 4916714"/>
              <a:gd name="connsiteX15" fmla="*/ 7529975 w 9280205"/>
              <a:gd name="connsiteY15" fmla="*/ 142669 h 4916714"/>
              <a:gd name="connsiteX16" fmla="*/ 7779534 w 9280205"/>
              <a:gd name="connsiteY16" fmla="*/ 365535 h 4916714"/>
              <a:gd name="connsiteX17" fmla="*/ 7948755 w 9280205"/>
              <a:gd name="connsiteY17" fmla="*/ 810778 h 4916714"/>
              <a:gd name="connsiteX18" fmla="*/ 8061636 w 9280205"/>
              <a:gd name="connsiteY18" fmla="*/ 944329 h 4916714"/>
              <a:gd name="connsiteX19" fmla="*/ 8309692 w 9280205"/>
              <a:gd name="connsiteY19" fmla="*/ 1221568 h 4916714"/>
              <a:gd name="connsiteX20" fmla="*/ 8411831 w 9280205"/>
              <a:gd name="connsiteY20" fmla="*/ 1255614 h 4916714"/>
              <a:gd name="connsiteX21" fmla="*/ 8552883 w 9280205"/>
              <a:gd name="connsiteY21" fmla="*/ 1367482 h 4916714"/>
              <a:gd name="connsiteX22" fmla="*/ 8779659 w 9280205"/>
              <a:gd name="connsiteY22" fmla="*/ 1305064 h 4916714"/>
              <a:gd name="connsiteX23" fmla="*/ 9022446 w 9280205"/>
              <a:gd name="connsiteY23" fmla="*/ 1485432 h 4916714"/>
              <a:gd name="connsiteX24" fmla="*/ 9267258 w 9280205"/>
              <a:gd name="connsiteY24" fmla="*/ 1380859 h 4916714"/>
              <a:gd name="connsiteX25" fmla="*/ 9280173 w 9280205"/>
              <a:gd name="connsiteY25" fmla="*/ 4897664 h 4916714"/>
              <a:gd name="connsiteX26" fmla="*/ 1088673 w 9280205"/>
              <a:gd name="connsiteY26" fmla="*/ 4916714 h 4916714"/>
              <a:gd name="connsiteX27" fmla="*/ 192165 w 9280205"/>
              <a:gd name="connsiteY27" fmla="*/ 3346251 h 4916714"/>
              <a:gd name="connsiteX28" fmla="*/ 439815 w 9280205"/>
              <a:gd name="connsiteY28" fmla="*/ 2993826 h 4916714"/>
              <a:gd name="connsiteX29" fmla="*/ 687465 w 9280205"/>
              <a:gd name="connsiteY29" fmla="*/ 2727126 h 4916714"/>
              <a:gd name="connsiteX30" fmla="*/ 1097039 w 9280205"/>
              <a:gd name="connsiteY30" fmla="*/ 2460426 h 4916714"/>
              <a:gd name="connsiteX31" fmla="*/ 1582814 w 9280205"/>
              <a:gd name="connsiteY31" fmla="*/ 2374701 h 4916714"/>
              <a:gd name="connsiteX32" fmla="*/ 2020964 w 9280205"/>
              <a:gd name="connsiteY32" fmla="*/ 2222301 h 4916714"/>
              <a:gd name="connsiteX33" fmla="*/ 2440063 w 9280205"/>
              <a:gd name="connsiteY33" fmla="*/ 1927026 h 4916714"/>
              <a:gd name="connsiteX34" fmla="*/ 2944888 w 9280205"/>
              <a:gd name="connsiteY34" fmla="*/ 2222301 h 4916714"/>
              <a:gd name="connsiteX35" fmla="*/ 3349092 w 928020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308151 h 4916714"/>
              <a:gd name="connsiteX28" fmla="*/ 4515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4515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642075 w 9291965"/>
              <a:gd name="connsiteY28" fmla="*/ 299382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60852 w 9291965"/>
              <a:gd name="connsiteY0" fmla="*/ 1944989 h 4916714"/>
              <a:gd name="connsiteX1" fmla="*/ 3798564 w 9291965"/>
              <a:gd name="connsiteY1" fmla="*/ 1812029 h 4916714"/>
              <a:gd name="connsiteX2" fmla="*/ 4099647 w 9291965"/>
              <a:gd name="connsiteY2" fmla="*/ 1633610 h 4916714"/>
              <a:gd name="connsiteX3" fmla="*/ 4534544 w 9291965"/>
              <a:gd name="connsiteY3" fmla="*/ 1574136 h 4916714"/>
              <a:gd name="connsiteX4" fmla="*/ 4969442 w 9291965"/>
              <a:gd name="connsiteY4" fmla="*/ 1444039 h 4916714"/>
              <a:gd name="connsiteX5" fmla="*/ 5277959 w 9291965"/>
              <a:gd name="connsiteY5" fmla="*/ 1105785 h 4916714"/>
              <a:gd name="connsiteX6" fmla="*/ 5724008 w 9291965"/>
              <a:gd name="connsiteY6" fmla="*/ 756380 h 4916714"/>
              <a:gd name="connsiteX7" fmla="*/ 5865257 w 9291965"/>
              <a:gd name="connsiteY7" fmla="*/ 503619 h 4916714"/>
              <a:gd name="connsiteX8" fmla="*/ 6166340 w 9291965"/>
              <a:gd name="connsiteY8" fmla="*/ 511053 h 4916714"/>
              <a:gd name="connsiteX9" fmla="*/ 6392327 w 9291965"/>
              <a:gd name="connsiteY9" fmla="*/ 581678 h 4916714"/>
              <a:gd name="connsiteX10" fmla="*/ 6616105 w 9291965"/>
              <a:gd name="connsiteY10" fmla="*/ 425561 h 4916714"/>
              <a:gd name="connsiteX11" fmla="*/ 6813110 w 9291965"/>
              <a:gd name="connsiteY11" fmla="*/ 362372 h 4916714"/>
              <a:gd name="connsiteX12" fmla="*/ 6917188 w 9291965"/>
              <a:gd name="connsiteY12" fmla="*/ 306616 h 4916714"/>
              <a:gd name="connsiteX13" fmla="*/ 7127086 w 9291965"/>
              <a:gd name="connsiteY13" fmla="*/ 9724 h 4916714"/>
              <a:gd name="connsiteX14" fmla="*/ 7383592 w 9291965"/>
              <a:gd name="connsiteY14" fmla="*/ 17718 h 4916714"/>
              <a:gd name="connsiteX15" fmla="*/ 7541735 w 9291965"/>
              <a:gd name="connsiteY15" fmla="*/ 142669 h 4916714"/>
              <a:gd name="connsiteX16" fmla="*/ 7791294 w 9291965"/>
              <a:gd name="connsiteY16" fmla="*/ 365535 h 4916714"/>
              <a:gd name="connsiteX17" fmla="*/ 7960515 w 9291965"/>
              <a:gd name="connsiteY17" fmla="*/ 810778 h 4916714"/>
              <a:gd name="connsiteX18" fmla="*/ 8073396 w 9291965"/>
              <a:gd name="connsiteY18" fmla="*/ 944329 h 4916714"/>
              <a:gd name="connsiteX19" fmla="*/ 8321452 w 9291965"/>
              <a:gd name="connsiteY19" fmla="*/ 1221568 h 4916714"/>
              <a:gd name="connsiteX20" fmla="*/ 8423591 w 9291965"/>
              <a:gd name="connsiteY20" fmla="*/ 1255614 h 4916714"/>
              <a:gd name="connsiteX21" fmla="*/ 8564643 w 9291965"/>
              <a:gd name="connsiteY21" fmla="*/ 1367482 h 4916714"/>
              <a:gd name="connsiteX22" fmla="*/ 8791419 w 9291965"/>
              <a:gd name="connsiteY22" fmla="*/ 1305064 h 4916714"/>
              <a:gd name="connsiteX23" fmla="*/ 9034206 w 9291965"/>
              <a:gd name="connsiteY23" fmla="*/ 1485432 h 4916714"/>
              <a:gd name="connsiteX24" fmla="*/ 9279018 w 9291965"/>
              <a:gd name="connsiteY24" fmla="*/ 1380859 h 4916714"/>
              <a:gd name="connsiteX25" fmla="*/ 9291933 w 9291965"/>
              <a:gd name="connsiteY25" fmla="*/ 4897664 h 4916714"/>
              <a:gd name="connsiteX26" fmla="*/ 1100433 w 9291965"/>
              <a:gd name="connsiteY26" fmla="*/ 4916714 h 4916714"/>
              <a:gd name="connsiteX27" fmla="*/ 184875 w 9291965"/>
              <a:gd name="connsiteY27" fmla="*/ 3165276 h 4916714"/>
              <a:gd name="connsiteX28" fmla="*/ 546825 w 9291965"/>
              <a:gd name="connsiteY28" fmla="*/ 3012876 h 4916714"/>
              <a:gd name="connsiteX29" fmla="*/ 699225 w 9291965"/>
              <a:gd name="connsiteY29" fmla="*/ 2727126 h 4916714"/>
              <a:gd name="connsiteX30" fmla="*/ 1108799 w 9291965"/>
              <a:gd name="connsiteY30" fmla="*/ 2460426 h 4916714"/>
              <a:gd name="connsiteX31" fmla="*/ 1594574 w 9291965"/>
              <a:gd name="connsiteY31" fmla="*/ 2374701 h 4916714"/>
              <a:gd name="connsiteX32" fmla="*/ 2032724 w 9291965"/>
              <a:gd name="connsiteY32" fmla="*/ 2222301 h 4916714"/>
              <a:gd name="connsiteX33" fmla="*/ 2451823 w 9291965"/>
              <a:gd name="connsiteY33" fmla="*/ 1927026 h 4916714"/>
              <a:gd name="connsiteX34" fmla="*/ 2956648 w 9291965"/>
              <a:gd name="connsiteY34" fmla="*/ 2222301 h 4916714"/>
              <a:gd name="connsiteX35" fmla="*/ 3360852 w 9291965"/>
              <a:gd name="connsiteY35" fmla="*/ 1944989 h 4916714"/>
              <a:gd name="connsiteX0" fmla="*/ 3309449 w 9240562"/>
              <a:gd name="connsiteY0" fmla="*/ 1944989 h 4916714"/>
              <a:gd name="connsiteX1" fmla="*/ 3747161 w 9240562"/>
              <a:gd name="connsiteY1" fmla="*/ 1812029 h 4916714"/>
              <a:gd name="connsiteX2" fmla="*/ 4048244 w 9240562"/>
              <a:gd name="connsiteY2" fmla="*/ 1633610 h 4916714"/>
              <a:gd name="connsiteX3" fmla="*/ 4483141 w 9240562"/>
              <a:gd name="connsiteY3" fmla="*/ 1574136 h 4916714"/>
              <a:gd name="connsiteX4" fmla="*/ 4918039 w 9240562"/>
              <a:gd name="connsiteY4" fmla="*/ 1444039 h 4916714"/>
              <a:gd name="connsiteX5" fmla="*/ 5226556 w 9240562"/>
              <a:gd name="connsiteY5" fmla="*/ 1105785 h 4916714"/>
              <a:gd name="connsiteX6" fmla="*/ 5672605 w 9240562"/>
              <a:gd name="connsiteY6" fmla="*/ 756380 h 4916714"/>
              <a:gd name="connsiteX7" fmla="*/ 5813854 w 9240562"/>
              <a:gd name="connsiteY7" fmla="*/ 503619 h 4916714"/>
              <a:gd name="connsiteX8" fmla="*/ 6114937 w 9240562"/>
              <a:gd name="connsiteY8" fmla="*/ 511053 h 4916714"/>
              <a:gd name="connsiteX9" fmla="*/ 6340924 w 9240562"/>
              <a:gd name="connsiteY9" fmla="*/ 581678 h 4916714"/>
              <a:gd name="connsiteX10" fmla="*/ 6564702 w 9240562"/>
              <a:gd name="connsiteY10" fmla="*/ 425561 h 4916714"/>
              <a:gd name="connsiteX11" fmla="*/ 6761707 w 9240562"/>
              <a:gd name="connsiteY11" fmla="*/ 362372 h 4916714"/>
              <a:gd name="connsiteX12" fmla="*/ 6865785 w 9240562"/>
              <a:gd name="connsiteY12" fmla="*/ 306616 h 4916714"/>
              <a:gd name="connsiteX13" fmla="*/ 7075683 w 9240562"/>
              <a:gd name="connsiteY13" fmla="*/ 9724 h 4916714"/>
              <a:gd name="connsiteX14" fmla="*/ 7332189 w 9240562"/>
              <a:gd name="connsiteY14" fmla="*/ 17718 h 4916714"/>
              <a:gd name="connsiteX15" fmla="*/ 7490332 w 9240562"/>
              <a:gd name="connsiteY15" fmla="*/ 142669 h 4916714"/>
              <a:gd name="connsiteX16" fmla="*/ 7739891 w 9240562"/>
              <a:gd name="connsiteY16" fmla="*/ 365535 h 4916714"/>
              <a:gd name="connsiteX17" fmla="*/ 7909112 w 9240562"/>
              <a:gd name="connsiteY17" fmla="*/ 810778 h 4916714"/>
              <a:gd name="connsiteX18" fmla="*/ 8021993 w 9240562"/>
              <a:gd name="connsiteY18" fmla="*/ 944329 h 4916714"/>
              <a:gd name="connsiteX19" fmla="*/ 8270049 w 9240562"/>
              <a:gd name="connsiteY19" fmla="*/ 1221568 h 4916714"/>
              <a:gd name="connsiteX20" fmla="*/ 8372188 w 9240562"/>
              <a:gd name="connsiteY20" fmla="*/ 1255614 h 4916714"/>
              <a:gd name="connsiteX21" fmla="*/ 8513240 w 9240562"/>
              <a:gd name="connsiteY21" fmla="*/ 1367482 h 4916714"/>
              <a:gd name="connsiteX22" fmla="*/ 8740016 w 9240562"/>
              <a:gd name="connsiteY22" fmla="*/ 1305064 h 4916714"/>
              <a:gd name="connsiteX23" fmla="*/ 8982803 w 9240562"/>
              <a:gd name="connsiteY23" fmla="*/ 1485432 h 4916714"/>
              <a:gd name="connsiteX24" fmla="*/ 9227615 w 9240562"/>
              <a:gd name="connsiteY24" fmla="*/ 1380859 h 4916714"/>
              <a:gd name="connsiteX25" fmla="*/ 9240530 w 9240562"/>
              <a:gd name="connsiteY25" fmla="*/ 4897664 h 4916714"/>
              <a:gd name="connsiteX26" fmla="*/ 1049030 w 9240562"/>
              <a:gd name="connsiteY26" fmla="*/ 4916714 h 4916714"/>
              <a:gd name="connsiteX27" fmla="*/ 219197 w 9240562"/>
              <a:gd name="connsiteY27" fmla="*/ 3079551 h 4916714"/>
              <a:gd name="connsiteX28" fmla="*/ 495422 w 9240562"/>
              <a:gd name="connsiteY28" fmla="*/ 3012876 h 4916714"/>
              <a:gd name="connsiteX29" fmla="*/ 647822 w 9240562"/>
              <a:gd name="connsiteY29" fmla="*/ 2727126 h 4916714"/>
              <a:gd name="connsiteX30" fmla="*/ 1057396 w 9240562"/>
              <a:gd name="connsiteY30" fmla="*/ 2460426 h 4916714"/>
              <a:gd name="connsiteX31" fmla="*/ 1543171 w 9240562"/>
              <a:gd name="connsiteY31" fmla="*/ 2374701 h 4916714"/>
              <a:gd name="connsiteX32" fmla="*/ 1981321 w 9240562"/>
              <a:gd name="connsiteY32" fmla="*/ 2222301 h 4916714"/>
              <a:gd name="connsiteX33" fmla="*/ 2400420 w 9240562"/>
              <a:gd name="connsiteY33" fmla="*/ 1927026 h 4916714"/>
              <a:gd name="connsiteX34" fmla="*/ 2905245 w 9240562"/>
              <a:gd name="connsiteY34" fmla="*/ 2222301 h 4916714"/>
              <a:gd name="connsiteX35" fmla="*/ 3309449 w 9240562"/>
              <a:gd name="connsiteY35" fmla="*/ 1944989 h 4916714"/>
              <a:gd name="connsiteX0" fmla="*/ 3313350 w 9244463"/>
              <a:gd name="connsiteY0" fmla="*/ 1944989 h 4916714"/>
              <a:gd name="connsiteX1" fmla="*/ 3751062 w 9244463"/>
              <a:gd name="connsiteY1" fmla="*/ 1812029 h 4916714"/>
              <a:gd name="connsiteX2" fmla="*/ 4052145 w 9244463"/>
              <a:gd name="connsiteY2" fmla="*/ 1633610 h 4916714"/>
              <a:gd name="connsiteX3" fmla="*/ 4487042 w 9244463"/>
              <a:gd name="connsiteY3" fmla="*/ 1574136 h 4916714"/>
              <a:gd name="connsiteX4" fmla="*/ 4921940 w 9244463"/>
              <a:gd name="connsiteY4" fmla="*/ 1444039 h 4916714"/>
              <a:gd name="connsiteX5" fmla="*/ 5230457 w 9244463"/>
              <a:gd name="connsiteY5" fmla="*/ 1105785 h 4916714"/>
              <a:gd name="connsiteX6" fmla="*/ 5676506 w 9244463"/>
              <a:gd name="connsiteY6" fmla="*/ 756380 h 4916714"/>
              <a:gd name="connsiteX7" fmla="*/ 5817755 w 9244463"/>
              <a:gd name="connsiteY7" fmla="*/ 503619 h 4916714"/>
              <a:gd name="connsiteX8" fmla="*/ 6118838 w 9244463"/>
              <a:gd name="connsiteY8" fmla="*/ 511053 h 4916714"/>
              <a:gd name="connsiteX9" fmla="*/ 6344825 w 9244463"/>
              <a:gd name="connsiteY9" fmla="*/ 581678 h 4916714"/>
              <a:gd name="connsiteX10" fmla="*/ 6568603 w 9244463"/>
              <a:gd name="connsiteY10" fmla="*/ 425561 h 4916714"/>
              <a:gd name="connsiteX11" fmla="*/ 6765608 w 9244463"/>
              <a:gd name="connsiteY11" fmla="*/ 362372 h 4916714"/>
              <a:gd name="connsiteX12" fmla="*/ 6869686 w 9244463"/>
              <a:gd name="connsiteY12" fmla="*/ 306616 h 4916714"/>
              <a:gd name="connsiteX13" fmla="*/ 7079584 w 9244463"/>
              <a:gd name="connsiteY13" fmla="*/ 9724 h 4916714"/>
              <a:gd name="connsiteX14" fmla="*/ 7336090 w 9244463"/>
              <a:gd name="connsiteY14" fmla="*/ 17718 h 4916714"/>
              <a:gd name="connsiteX15" fmla="*/ 7494233 w 9244463"/>
              <a:gd name="connsiteY15" fmla="*/ 142669 h 4916714"/>
              <a:gd name="connsiteX16" fmla="*/ 7743792 w 9244463"/>
              <a:gd name="connsiteY16" fmla="*/ 365535 h 4916714"/>
              <a:gd name="connsiteX17" fmla="*/ 7913013 w 9244463"/>
              <a:gd name="connsiteY17" fmla="*/ 810778 h 4916714"/>
              <a:gd name="connsiteX18" fmla="*/ 8025894 w 9244463"/>
              <a:gd name="connsiteY18" fmla="*/ 944329 h 4916714"/>
              <a:gd name="connsiteX19" fmla="*/ 8273950 w 9244463"/>
              <a:gd name="connsiteY19" fmla="*/ 1221568 h 4916714"/>
              <a:gd name="connsiteX20" fmla="*/ 8376089 w 9244463"/>
              <a:gd name="connsiteY20" fmla="*/ 1255614 h 4916714"/>
              <a:gd name="connsiteX21" fmla="*/ 8517141 w 9244463"/>
              <a:gd name="connsiteY21" fmla="*/ 1367482 h 4916714"/>
              <a:gd name="connsiteX22" fmla="*/ 8743917 w 9244463"/>
              <a:gd name="connsiteY22" fmla="*/ 1305064 h 4916714"/>
              <a:gd name="connsiteX23" fmla="*/ 8986704 w 9244463"/>
              <a:gd name="connsiteY23" fmla="*/ 1485432 h 4916714"/>
              <a:gd name="connsiteX24" fmla="*/ 9231516 w 9244463"/>
              <a:gd name="connsiteY24" fmla="*/ 1380859 h 4916714"/>
              <a:gd name="connsiteX25" fmla="*/ 9244431 w 9244463"/>
              <a:gd name="connsiteY25" fmla="*/ 4897664 h 4916714"/>
              <a:gd name="connsiteX26" fmla="*/ 1052931 w 9244463"/>
              <a:gd name="connsiteY26" fmla="*/ 4916714 h 4916714"/>
              <a:gd name="connsiteX27" fmla="*/ 223098 w 9244463"/>
              <a:gd name="connsiteY27" fmla="*/ 3079551 h 4916714"/>
              <a:gd name="connsiteX28" fmla="*/ 499323 w 9244463"/>
              <a:gd name="connsiteY28" fmla="*/ 3012876 h 4916714"/>
              <a:gd name="connsiteX29" fmla="*/ 651723 w 9244463"/>
              <a:gd name="connsiteY29" fmla="*/ 2727126 h 4916714"/>
              <a:gd name="connsiteX30" fmla="*/ 1061297 w 9244463"/>
              <a:gd name="connsiteY30" fmla="*/ 2460426 h 4916714"/>
              <a:gd name="connsiteX31" fmla="*/ 1547072 w 9244463"/>
              <a:gd name="connsiteY31" fmla="*/ 2374701 h 4916714"/>
              <a:gd name="connsiteX32" fmla="*/ 1985222 w 9244463"/>
              <a:gd name="connsiteY32" fmla="*/ 2222301 h 4916714"/>
              <a:gd name="connsiteX33" fmla="*/ 2404321 w 9244463"/>
              <a:gd name="connsiteY33" fmla="*/ 1927026 h 4916714"/>
              <a:gd name="connsiteX34" fmla="*/ 2909146 w 9244463"/>
              <a:gd name="connsiteY34" fmla="*/ 2222301 h 4916714"/>
              <a:gd name="connsiteX35" fmla="*/ 3313350 w 9244463"/>
              <a:gd name="connsiteY35" fmla="*/ 1944989 h 4916714"/>
              <a:gd name="connsiteX0" fmla="*/ 3291654 w 9222767"/>
              <a:gd name="connsiteY0" fmla="*/ 1944989 h 4916714"/>
              <a:gd name="connsiteX1" fmla="*/ 3729366 w 9222767"/>
              <a:gd name="connsiteY1" fmla="*/ 1812029 h 4916714"/>
              <a:gd name="connsiteX2" fmla="*/ 4030449 w 9222767"/>
              <a:gd name="connsiteY2" fmla="*/ 1633610 h 4916714"/>
              <a:gd name="connsiteX3" fmla="*/ 4465346 w 9222767"/>
              <a:gd name="connsiteY3" fmla="*/ 1574136 h 4916714"/>
              <a:gd name="connsiteX4" fmla="*/ 4900244 w 9222767"/>
              <a:gd name="connsiteY4" fmla="*/ 1444039 h 4916714"/>
              <a:gd name="connsiteX5" fmla="*/ 5208761 w 9222767"/>
              <a:gd name="connsiteY5" fmla="*/ 1105785 h 4916714"/>
              <a:gd name="connsiteX6" fmla="*/ 5654810 w 9222767"/>
              <a:gd name="connsiteY6" fmla="*/ 756380 h 4916714"/>
              <a:gd name="connsiteX7" fmla="*/ 5796059 w 9222767"/>
              <a:gd name="connsiteY7" fmla="*/ 503619 h 4916714"/>
              <a:gd name="connsiteX8" fmla="*/ 6097142 w 9222767"/>
              <a:gd name="connsiteY8" fmla="*/ 511053 h 4916714"/>
              <a:gd name="connsiteX9" fmla="*/ 6323129 w 9222767"/>
              <a:gd name="connsiteY9" fmla="*/ 581678 h 4916714"/>
              <a:gd name="connsiteX10" fmla="*/ 6546907 w 9222767"/>
              <a:gd name="connsiteY10" fmla="*/ 425561 h 4916714"/>
              <a:gd name="connsiteX11" fmla="*/ 6743912 w 9222767"/>
              <a:gd name="connsiteY11" fmla="*/ 362372 h 4916714"/>
              <a:gd name="connsiteX12" fmla="*/ 6847990 w 9222767"/>
              <a:gd name="connsiteY12" fmla="*/ 306616 h 4916714"/>
              <a:gd name="connsiteX13" fmla="*/ 7057888 w 9222767"/>
              <a:gd name="connsiteY13" fmla="*/ 9724 h 4916714"/>
              <a:gd name="connsiteX14" fmla="*/ 7314394 w 9222767"/>
              <a:gd name="connsiteY14" fmla="*/ 17718 h 4916714"/>
              <a:gd name="connsiteX15" fmla="*/ 7472537 w 9222767"/>
              <a:gd name="connsiteY15" fmla="*/ 142669 h 4916714"/>
              <a:gd name="connsiteX16" fmla="*/ 7722096 w 9222767"/>
              <a:gd name="connsiteY16" fmla="*/ 365535 h 4916714"/>
              <a:gd name="connsiteX17" fmla="*/ 7891317 w 9222767"/>
              <a:gd name="connsiteY17" fmla="*/ 810778 h 4916714"/>
              <a:gd name="connsiteX18" fmla="*/ 8004198 w 9222767"/>
              <a:gd name="connsiteY18" fmla="*/ 944329 h 4916714"/>
              <a:gd name="connsiteX19" fmla="*/ 8252254 w 9222767"/>
              <a:gd name="connsiteY19" fmla="*/ 1221568 h 4916714"/>
              <a:gd name="connsiteX20" fmla="*/ 8354393 w 9222767"/>
              <a:gd name="connsiteY20" fmla="*/ 1255614 h 4916714"/>
              <a:gd name="connsiteX21" fmla="*/ 8495445 w 9222767"/>
              <a:gd name="connsiteY21" fmla="*/ 1367482 h 4916714"/>
              <a:gd name="connsiteX22" fmla="*/ 8722221 w 9222767"/>
              <a:gd name="connsiteY22" fmla="*/ 1305064 h 4916714"/>
              <a:gd name="connsiteX23" fmla="*/ 8965008 w 9222767"/>
              <a:gd name="connsiteY23" fmla="*/ 1485432 h 4916714"/>
              <a:gd name="connsiteX24" fmla="*/ 9209820 w 9222767"/>
              <a:gd name="connsiteY24" fmla="*/ 1380859 h 4916714"/>
              <a:gd name="connsiteX25" fmla="*/ 9222735 w 9222767"/>
              <a:gd name="connsiteY25" fmla="*/ 4897664 h 4916714"/>
              <a:gd name="connsiteX26" fmla="*/ 1031235 w 9222767"/>
              <a:gd name="connsiteY26" fmla="*/ 4916714 h 4916714"/>
              <a:gd name="connsiteX27" fmla="*/ 239502 w 9222767"/>
              <a:gd name="connsiteY27" fmla="*/ 3136701 h 4916714"/>
              <a:gd name="connsiteX28" fmla="*/ 477627 w 9222767"/>
              <a:gd name="connsiteY28" fmla="*/ 3012876 h 4916714"/>
              <a:gd name="connsiteX29" fmla="*/ 630027 w 9222767"/>
              <a:gd name="connsiteY29" fmla="*/ 2727126 h 4916714"/>
              <a:gd name="connsiteX30" fmla="*/ 1039601 w 9222767"/>
              <a:gd name="connsiteY30" fmla="*/ 2460426 h 4916714"/>
              <a:gd name="connsiteX31" fmla="*/ 1525376 w 9222767"/>
              <a:gd name="connsiteY31" fmla="*/ 2374701 h 4916714"/>
              <a:gd name="connsiteX32" fmla="*/ 1963526 w 9222767"/>
              <a:gd name="connsiteY32" fmla="*/ 2222301 h 4916714"/>
              <a:gd name="connsiteX33" fmla="*/ 2382625 w 9222767"/>
              <a:gd name="connsiteY33" fmla="*/ 1927026 h 4916714"/>
              <a:gd name="connsiteX34" fmla="*/ 2887450 w 9222767"/>
              <a:gd name="connsiteY34" fmla="*/ 2222301 h 4916714"/>
              <a:gd name="connsiteX35" fmla="*/ 3291654 w 9222767"/>
              <a:gd name="connsiteY35" fmla="*/ 1944989 h 4916714"/>
              <a:gd name="connsiteX0" fmla="*/ 3324146 w 9255259"/>
              <a:gd name="connsiteY0" fmla="*/ 1944989 h 4916714"/>
              <a:gd name="connsiteX1" fmla="*/ 3761858 w 9255259"/>
              <a:gd name="connsiteY1" fmla="*/ 1812029 h 4916714"/>
              <a:gd name="connsiteX2" fmla="*/ 4062941 w 9255259"/>
              <a:gd name="connsiteY2" fmla="*/ 1633610 h 4916714"/>
              <a:gd name="connsiteX3" fmla="*/ 4497838 w 9255259"/>
              <a:gd name="connsiteY3" fmla="*/ 1574136 h 4916714"/>
              <a:gd name="connsiteX4" fmla="*/ 4932736 w 9255259"/>
              <a:gd name="connsiteY4" fmla="*/ 1444039 h 4916714"/>
              <a:gd name="connsiteX5" fmla="*/ 5241253 w 9255259"/>
              <a:gd name="connsiteY5" fmla="*/ 1105785 h 4916714"/>
              <a:gd name="connsiteX6" fmla="*/ 5687302 w 9255259"/>
              <a:gd name="connsiteY6" fmla="*/ 756380 h 4916714"/>
              <a:gd name="connsiteX7" fmla="*/ 5828551 w 9255259"/>
              <a:gd name="connsiteY7" fmla="*/ 503619 h 4916714"/>
              <a:gd name="connsiteX8" fmla="*/ 6129634 w 9255259"/>
              <a:gd name="connsiteY8" fmla="*/ 511053 h 4916714"/>
              <a:gd name="connsiteX9" fmla="*/ 6355621 w 9255259"/>
              <a:gd name="connsiteY9" fmla="*/ 581678 h 4916714"/>
              <a:gd name="connsiteX10" fmla="*/ 6579399 w 9255259"/>
              <a:gd name="connsiteY10" fmla="*/ 425561 h 4916714"/>
              <a:gd name="connsiteX11" fmla="*/ 6776404 w 9255259"/>
              <a:gd name="connsiteY11" fmla="*/ 362372 h 4916714"/>
              <a:gd name="connsiteX12" fmla="*/ 6880482 w 9255259"/>
              <a:gd name="connsiteY12" fmla="*/ 306616 h 4916714"/>
              <a:gd name="connsiteX13" fmla="*/ 7090380 w 9255259"/>
              <a:gd name="connsiteY13" fmla="*/ 9724 h 4916714"/>
              <a:gd name="connsiteX14" fmla="*/ 7346886 w 9255259"/>
              <a:gd name="connsiteY14" fmla="*/ 17718 h 4916714"/>
              <a:gd name="connsiteX15" fmla="*/ 7505029 w 9255259"/>
              <a:gd name="connsiteY15" fmla="*/ 142669 h 4916714"/>
              <a:gd name="connsiteX16" fmla="*/ 7754588 w 9255259"/>
              <a:gd name="connsiteY16" fmla="*/ 365535 h 4916714"/>
              <a:gd name="connsiteX17" fmla="*/ 7923809 w 9255259"/>
              <a:gd name="connsiteY17" fmla="*/ 810778 h 4916714"/>
              <a:gd name="connsiteX18" fmla="*/ 8036690 w 9255259"/>
              <a:gd name="connsiteY18" fmla="*/ 944329 h 4916714"/>
              <a:gd name="connsiteX19" fmla="*/ 8284746 w 9255259"/>
              <a:gd name="connsiteY19" fmla="*/ 1221568 h 4916714"/>
              <a:gd name="connsiteX20" fmla="*/ 8386885 w 9255259"/>
              <a:gd name="connsiteY20" fmla="*/ 1255614 h 4916714"/>
              <a:gd name="connsiteX21" fmla="*/ 8527937 w 9255259"/>
              <a:gd name="connsiteY21" fmla="*/ 1367482 h 4916714"/>
              <a:gd name="connsiteX22" fmla="*/ 8754713 w 9255259"/>
              <a:gd name="connsiteY22" fmla="*/ 1305064 h 4916714"/>
              <a:gd name="connsiteX23" fmla="*/ 8997500 w 9255259"/>
              <a:gd name="connsiteY23" fmla="*/ 1485432 h 4916714"/>
              <a:gd name="connsiteX24" fmla="*/ 9242312 w 9255259"/>
              <a:gd name="connsiteY24" fmla="*/ 1380859 h 4916714"/>
              <a:gd name="connsiteX25" fmla="*/ 9255227 w 9255259"/>
              <a:gd name="connsiteY25" fmla="*/ 4897664 h 4916714"/>
              <a:gd name="connsiteX26" fmla="*/ 1063727 w 9255259"/>
              <a:gd name="connsiteY26" fmla="*/ 4916714 h 4916714"/>
              <a:gd name="connsiteX27" fmla="*/ 33870 w 9255259"/>
              <a:gd name="connsiteY27" fmla="*/ 3327201 h 4916714"/>
              <a:gd name="connsiteX28" fmla="*/ 271994 w 9255259"/>
              <a:gd name="connsiteY28" fmla="*/ 3136701 h 4916714"/>
              <a:gd name="connsiteX29" fmla="*/ 510119 w 9255259"/>
              <a:gd name="connsiteY29" fmla="*/ 3012876 h 4916714"/>
              <a:gd name="connsiteX30" fmla="*/ 662519 w 9255259"/>
              <a:gd name="connsiteY30" fmla="*/ 2727126 h 4916714"/>
              <a:gd name="connsiteX31" fmla="*/ 1072093 w 9255259"/>
              <a:gd name="connsiteY31" fmla="*/ 2460426 h 4916714"/>
              <a:gd name="connsiteX32" fmla="*/ 1557868 w 9255259"/>
              <a:gd name="connsiteY32" fmla="*/ 2374701 h 4916714"/>
              <a:gd name="connsiteX33" fmla="*/ 1996018 w 9255259"/>
              <a:gd name="connsiteY33" fmla="*/ 2222301 h 4916714"/>
              <a:gd name="connsiteX34" fmla="*/ 2415117 w 9255259"/>
              <a:gd name="connsiteY34" fmla="*/ 1927026 h 4916714"/>
              <a:gd name="connsiteX35" fmla="*/ 2919942 w 9255259"/>
              <a:gd name="connsiteY35" fmla="*/ 2222301 h 4916714"/>
              <a:gd name="connsiteX36" fmla="*/ 3324146 w 9255259"/>
              <a:gd name="connsiteY36" fmla="*/ 1944989 h 4916714"/>
              <a:gd name="connsiteX0" fmla="*/ 3310358 w 9241471"/>
              <a:gd name="connsiteY0" fmla="*/ 1944989 h 4916714"/>
              <a:gd name="connsiteX1" fmla="*/ 3748070 w 9241471"/>
              <a:gd name="connsiteY1" fmla="*/ 1812029 h 4916714"/>
              <a:gd name="connsiteX2" fmla="*/ 4049153 w 9241471"/>
              <a:gd name="connsiteY2" fmla="*/ 1633610 h 4916714"/>
              <a:gd name="connsiteX3" fmla="*/ 4484050 w 9241471"/>
              <a:gd name="connsiteY3" fmla="*/ 1574136 h 4916714"/>
              <a:gd name="connsiteX4" fmla="*/ 4918948 w 9241471"/>
              <a:gd name="connsiteY4" fmla="*/ 1444039 h 4916714"/>
              <a:gd name="connsiteX5" fmla="*/ 5227465 w 9241471"/>
              <a:gd name="connsiteY5" fmla="*/ 1105785 h 4916714"/>
              <a:gd name="connsiteX6" fmla="*/ 5673514 w 9241471"/>
              <a:gd name="connsiteY6" fmla="*/ 756380 h 4916714"/>
              <a:gd name="connsiteX7" fmla="*/ 5814763 w 9241471"/>
              <a:gd name="connsiteY7" fmla="*/ 503619 h 4916714"/>
              <a:gd name="connsiteX8" fmla="*/ 6115846 w 9241471"/>
              <a:gd name="connsiteY8" fmla="*/ 511053 h 4916714"/>
              <a:gd name="connsiteX9" fmla="*/ 6341833 w 9241471"/>
              <a:gd name="connsiteY9" fmla="*/ 581678 h 4916714"/>
              <a:gd name="connsiteX10" fmla="*/ 6565611 w 9241471"/>
              <a:gd name="connsiteY10" fmla="*/ 425561 h 4916714"/>
              <a:gd name="connsiteX11" fmla="*/ 6762616 w 9241471"/>
              <a:gd name="connsiteY11" fmla="*/ 362372 h 4916714"/>
              <a:gd name="connsiteX12" fmla="*/ 6866694 w 9241471"/>
              <a:gd name="connsiteY12" fmla="*/ 306616 h 4916714"/>
              <a:gd name="connsiteX13" fmla="*/ 7076592 w 9241471"/>
              <a:gd name="connsiteY13" fmla="*/ 9724 h 4916714"/>
              <a:gd name="connsiteX14" fmla="*/ 7333098 w 9241471"/>
              <a:gd name="connsiteY14" fmla="*/ 17718 h 4916714"/>
              <a:gd name="connsiteX15" fmla="*/ 7491241 w 9241471"/>
              <a:gd name="connsiteY15" fmla="*/ 142669 h 4916714"/>
              <a:gd name="connsiteX16" fmla="*/ 7740800 w 9241471"/>
              <a:gd name="connsiteY16" fmla="*/ 365535 h 4916714"/>
              <a:gd name="connsiteX17" fmla="*/ 7910021 w 9241471"/>
              <a:gd name="connsiteY17" fmla="*/ 810778 h 4916714"/>
              <a:gd name="connsiteX18" fmla="*/ 8022902 w 9241471"/>
              <a:gd name="connsiteY18" fmla="*/ 944329 h 4916714"/>
              <a:gd name="connsiteX19" fmla="*/ 8270958 w 9241471"/>
              <a:gd name="connsiteY19" fmla="*/ 1221568 h 4916714"/>
              <a:gd name="connsiteX20" fmla="*/ 8373097 w 9241471"/>
              <a:gd name="connsiteY20" fmla="*/ 1255614 h 4916714"/>
              <a:gd name="connsiteX21" fmla="*/ 8514149 w 9241471"/>
              <a:gd name="connsiteY21" fmla="*/ 1367482 h 4916714"/>
              <a:gd name="connsiteX22" fmla="*/ 8740925 w 9241471"/>
              <a:gd name="connsiteY22" fmla="*/ 1305064 h 4916714"/>
              <a:gd name="connsiteX23" fmla="*/ 8983712 w 9241471"/>
              <a:gd name="connsiteY23" fmla="*/ 1485432 h 4916714"/>
              <a:gd name="connsiteX24" fmla="*/ 9228524 w 9241471"/>
              <a:gd name="connsiteY24" fmla="*/ 1380859 h 4916714"/>
              <a:gd name="connsiteX25" fmla="*/ 9241439 w 9241471"/>
              <a:gd name="connsiteY25" fmla="*/ 4897664 h 4916714"/>
              <a:gd name="connsiteX26" fmla="*/ 1049939 w 9241471"/>
              <a:gd name="connsiteY26" fmla="*/ 4916714 h 4916714"/>
              <a:gd name="connsiteX27" fmla="*/ 20082 w 9241471"/>
              <a:gd name="connsiteY27" fmla="*/ 3327201 h 4916714"/>
              <a:gd name="connsiteX28" fmla="*/ 258206 w 9241471"/>
              <a:gd name="connsiteY28" fmla="*/ 3136701 h 4916714"/>
              <a:gd name="connsiteX29" fmla="*/ 496331 w 9241471"/>
              <a:gd name="connsiteY29" fmla="*/ 3012876 h 4916714"/>
              <a:gd name="connsiteX30" fmla="*/ 648731 w 9241471"/>
              <a:gd name="connsiteY30" fmla="*/ 2727126 h 4916714"/>
              <a:gd name="connsiteX31" fmla="*/ 1058305 w 9241471"/>
              <a:gd name="connsiteY31" fmla="*/ 2460426 h 4916714"/>
              <a:gd name="connsiteX32" fmla="*/ 1544080 w 9241471"/>
              <a:gd name="connsiteY32" fmla="*/ 2374701 h 4916714"/>
              <a:gd name="connsiteX33" fmla="*/ 1982230 w 9241471"/>
              <a:gd name="connsiteY33" fmla="*/ 2222301 h 4916714"/>
              <a:gd name="connsiteX34" fmla="*/ 2401329 w 9241471"/>
              <a:gd name="connsiteY34" fmla="*/ 1927026 h 4916714"/>
              <a:gd name="connsiteX35" fmla="*/ 2906154 w 9241471"/>
              <a:gd name="connsiteY35" fmla="*/ 2222301 h 4916714"/>
              <a:gd name="connsiteX36" fmla="*/ 3310358 w 9241471"/>
              <a:gd name="connsiteY36" fmla="*/ 1944989 h 4916714"/>
              <a:gd name="connsiteX0" fmla="*/ 3371988 w 9303101"/>
              <a:gd name="connsiteY0" fmla="*/ 1944989 h 4916714"/>
              <a:gd name="connsiteX1" fmla="*/ 3809700 w 9303101"/>
              <a:gd name="connsiteY1" fmla="*/ 1812029 h 4916714"/>
              <a:gd name="connsiteX2" fmla="*/ 4110783 w 9303101"/>
              <a:gd name="connsiteY2" fmla="*/ 1633610 h 4916714"/>
              <a:gd name="connsiteX3" fmla="*/ 4545680 w 9303101"/>
              <a:gd name="connsiteY3" fmla="*/ 1574136 h 4916714"/>
              <a:gd name="connsiteX4" fmla="*/ 4980578 w 9303101"/>
              <a:gd name="connsiteY4" fmla="*/ 1444039 h 4916714"/>
              <a:gd name="connsiteX5" fmla="*/ 5289095 w 9303101"/>
              <a:gd name="connsiteY5" fmla="*/ 1105785 h 4916714"/>
              <a:gd name="connsiteX6" fmla="*/ 5735144 w 9303101"/>
              <a:gd name="connsiteY6" fmla="*/ 756380 h 4916714"/>
              <a:gd name="connsiteX7" fmla="*/ 5876393 w 9303101"/>
              <a:gd name="connsiteY7" fmla="*/ 503619 h 4916714"/>
              <a:gd name="connsiteX8" fmla="*/ 6177476 w 9303101"/>
              <a:gd name="connsiteY8" fmla="*/ 511053 h 4916714"/>
              <a:gd name="connsiteX9" fmla="*/ 6403463 w 9303101"/>
              <a:gd name="connsiteY9" fmla="*/ 581678 h 4916714"/>
              <a:gd name="connsiteX10" fmla="*/ 6627241 w 9303101"/>
              <a:gd name="connsiteY10" fmla="*/ 425561 h 4916714"/>
              <a:gd name="connsiteX11" fmla="*/ 6824246 w 9303101"/>
              <a:gd name="connsiteY11" fmla="*/ 362372 h 4916714"/>
              <a:gd name="connsiteX12" fmla="*/ 6928324 w 9303101"/>
              <a:gd name="connsiteY12" fmla="*/ 306616 h 4916714"/>
              <a:gd name="connsiteX13" fmla="*/ 7138222 w 9303101"/>
              <a:gd name="connsiteY13" fmla="*/ 9724 h 4916714"/>
              <a:gd name="connsiteX14" fmla="*/ 7394728 w 9303101"/>
              <a:gd name="connsiteY14" fmla="*/ 17718 h 4916714"/>
              <a:gd name="connsiteX15" fmla="*/ 7552871 w 9303101"/>
              <a:gd name="connsiteY15" fmla="*/ 142669 h 4916714"/>
              <a:gd name="connsiteX16" fmla="*/ 7802430 w 9303101"/>
              <a:gd name="connsiteY16" fmla="*/ 365535 h 4916714"/>
              <a:gd name="connsiteX17" fmla="*/ 7971651 w 9303101"/>
              <a:gd name="connsiteY17" fmla="*/ 810778 h 4916714"/>
              <a:gd name="connsiteX18" fmla="*/ 8084532 w 9303101"/>
              <a:gd name="connsiteY18" fmla="*/ 944329 h 4916714"/>
              <a:gd name="connsiteX19" fmla="*/ 8332588 w 9303101"/>
              <a:gd name="connsiteY19" fmla="*/ 1221568 h 4916714"/>
              <a:gd name="connsiteX20" fmla="*/ 8434727 w 9303101"/>
              <a:gd name="connsiteY20" fmla="*/ 1255614 h 4916714"/>
              <a:gd name="connsiteX21" fmla="*/ 8575779 w 9303101"/>
              <a:gd name="connsiteY21" fmla="*/ 1367482 h 4916714"/>
              <a:gd name="connsiteX22" fmla="*/ 8802555 w 9303101"/>
              <a:gd name="connsiteY22" fmla="*/ 1305064 h 4916714"/>
              <a:gd name="connsiteX23" fmla="*/ 9045342 w 9303101"/>
              <a:gd name="connsiteY23" fmla="*/ 1485432 h 4916714"/>
              <a:gd name="connsiteX24" fmla="*/ 9290154 w 9303101"/>
              <a:gd name="connsiteY24" fmla="*/ 1380859 h 4916714"/>
              <a:gd name="connsiteX25" fmla="*/ 9303069 w 9303101"/>
              <a:gd name="connsiteY25" fmla="*/ 4897664 h 4916714"/>
              <a:gd name="connsiteX26" fmla="*/ 1111569 w 9303101"/>
              <a:gd name="connsiteY26" fmla="*/ 4916714 h 4916714"/>
              <a:gd name="connsiteX27" fmla="*/ 81712 w 9303101"/>
              <a:gd name="connsiteY27" fmla="*/ 3327201 h 4916714"/>
              <a:gd name="connsiteX28" fmla="*/ 319836 w 9303101"/>
              <a:gd name="connsiteY28" fmla="*/ 3136701 h 4916714"/>
              <a:gd name="connsiteX29" fmla="*/ 557961 w 9303101"/>
              <a:gd name="connsiteY29" fmla="*/ 3012876 h 4916714"/>
              <a:gd name="connsiteX30" fmla="*/ 710361 w 9303101"/>
              <a:gd name="connsiteY30" fmla="*/ 2727126 h 4916714"/>
              <a:gd name="connsiteX31" fmla="*/ 1119935 w 9303101"/>
              <a:gd name="connsiteY31" fmla="*/ 2460426 h 4916714"/>
              <a:gd name="connsiteX32" fmla="*/ 1605710 w 9303101"/>
              <a:gd name="connsiteY32" fmla="*/ 2374701 h 4916714"/>
              <a:gd name="connsiteX33" fmla="*/ 2043860 w 9303101"/>
              <a:gd name="connsiteY33" fmla="*/ 2222301 h 4916714"/>
              <a:gd name="connsiteX34" fmla="*/ 2462959 w 9303101"/>
              <a:gd name="connsiteY34" fmla="*/ 1927026 h 4916714"/>
              <a:gd name="connsiteX35" fmla="*/ 2967784 w 9303101"/>
              <a:gd name="connsiteY35" fmla="*/ 2222301 h 4916714"/>
              <a:gd name="connsiteX36" fmla="*/ 3371988 w 9303101"/>
              <a:gd name="connsiteY36" fmla="*/ 1944989 h 4916714"/>
              <a:gd name="connsiteX0" fmla="*/ 3948944 w 9880057"/>
              <a:gd name="connsiteY0" fmla="*/ 1944989 h 4945289"/>
              <a:gd name="connsiteX1" fmla="*/ 4386656 w 9880057"/>
              <a:gd name="connsiteY1" fmla="*/ 1812029 h 4945289"/>
              <a:gd name="connsiteX2" fmla="*/ 4687739 w 9880057"/>
              <a:gd name="connsiteY2" fmla="*/ 1633610 h 4945289"/>
              <a:gd name="connsiteX3" fmla="*/ 5122636 w 9880057"/>
              <a:gd name="connsiteY3" fmla="*/ 1574136 h 4945289"/>
              <a:gd name="connsiteX4" fmla="*/ 5557534 w 9880057"/>
              <a:gd name="connsiteY4" fmla="*/ 1444039 h 4945289"/>
              <a:gd name="connsiteX5" fmla="*/ 5866051 w 9880057"/>
              <a:gd name="connsiteY5" fmla="*/ 1105785 h 4945289"/>
              <a:gd name="connsiteX6" fmla="*/ 6312100 w 9880057"/>
              <a:gd name="connsiteY6" fmla="*/ 756380 h 4945289"/>
              <a:gd name="connsiteX7" fmla="*/ 6453349 w 9880057"/>
              <a:gd name="connsiteY7" fmla="*/ 503619 h 4945289"/>
              <a:gd name="connsiteX8" fmla="*/ 6754432 w 9880057"/>
              <a:gd name="connsiteY8" fmla="*/ 511053 h 4945289"/>
              <a:gd name="connsiteX9" fmla="*/ 6980419 w 9880057"/>
              <a:gd name="connsiteY9" fmla="*/ 581678 h 4945289"/>
              <a:gd name="connsiteX10" fmla="*/ 7204197 w 9880057"/>
              <a:gd name="connsiteY10" fmla="*/ 425561 h 4945289"/>
              <a:gd name="connsiteX11" fmla="*/ 7401202 w 9880057"/>
              <a:gd name="connsiteY11" fmla="*/ 362372 h 4945289"/>
              <a:gd name="connsiteX12" fmla="*/ 7505280 w 9880057"/>
              <a:gd name="connsiteY12" fmla="*/ 306616 h 4945289"/>
              <a:gd name="connsiteX13" fmla="*/ 7715178 w 9880057"/>
              <a:gd name="connsiteY13" fmla="*/ 9724 h 4945289"/>
              <a:gd name="connsiteX14" fmla="*/ 7971684 w 9880057"/>
              <a:gd name="connsiteY14" fmla="*/ 17718 h 4945289"/>
              <a:gd name="connsiteX15" fmla="*/ 8129827 w 9880057"/>
              <a:gd name="connsiteY15" fmla="*/ 142669 h 4945289"/>
              <a:gd name="connsiteX16" fmla="*/ 8379386 w 9880057"/>
              <a:gd name="connsiteY16" fmla="*/ 365535 h 4945289"/>
              <a:gd name="connsiteX17" fmla="*/ 8548607 w 9880057"/>
              <a:gd name="connsiteY17" fmla="*/ 810778 h 4945289"/>
              <a:gd name="connsiteX18" fmla="*/ 8661488 w 9880057"/>
              <a:gd name="connsiteY18" fmla="*/ 944329 h 4945289"/>
              <a:gd name="connsiteX19" fmla="*/ 8909544 w 9880057"/>
              <a:gd name="connsiteY19" fmla="*/ 1221568 h 4945289"/>
              <a:gd name="connsiteX20" fmla="*/ 9011683 w 9880057"/>
              <a:gd name="connsiteY20" fmla="*/ 1255614 h 4945289"/>
              <a:gd name="connsiteX21" fmla="*/ 9152735 w 9880057"/>
              <a:gd name="connsiteY21" fmla="*/ 1367482 h 4945289"/>
              <a:gd name="connsiteX22" fmla="*/ 9379511 w 9880057"/>
              <a:gd name="connsiteY22" fmla="*/ 1305064 h 4945289"/>
              <a:gd name="connsiteX23" fmla="*/ 9622298 w 9880057"/>
              <a:gd name="connsiteY23" fmla="*/ 1485432 h 4945289"/>
              <a:gd name="connsiteX24" fmla="*/ 9867110 w 9880057"/>
              <a:gd name="connsiteY24" fmla="*/ 1380859 h 4945289"/>
              <a:gd name="connsiteX25" fmla="*/ 9880025 w 9880057"/>
              <a:gd name="connsiteY25" fmla="*/ 4897664 h 4945289"/>
              <a:gd name="connsiteX26" fmla="*/ 688400 w 9880057"/>
              <a:gd name="connsiteY26" fmla="*/ 4945289 h 4945289"/>
              <a:gd name="connsiteX27" fmla="*/ 658668 w 9880057"/>
              <a:gd name="connsiteY27" fmla="*/ 3327201 h 4945289"/>
              <a:gd name="connsiteX28" fmla="*/ 896792 w 9880057"/>
              <a:gd name="connsiteY28" fmla="*/ 3136701 h 4945289"/>
              <a:gd name="connsiteX29" fmla="*/ 1134917 w 9880057"/>
              <a:gd name="connsiteY29" fmla="*/ 3012876 h 4945289"/>
              <a:gd name="connsiteX30" fmla="*/ 1287317 w 9880057"/>
              <a:gd name="connsiteY30" fmla="*/ 2727126 h 4945289"/>
              <a:gd name="connsiteX31" fmla="*/ 1696891 w 9880057"/>
              <a:gd name="connsiteY31" fmla="*/ 2460426 h 4945289"/>
              <a:gd name="connsiteX32" fmla="*/ 2182666 w 9880057"/>
              <a:gd name="connsiteY32" fmla="*/ 2374701 h 4945289"/>
              <a:gd name="connsiteX33" fmla="*/ 2620816 w 9880057"/>
              <a:gd name="connsiteY33" fmla="*/ 2222301 h 4945289"/>
              <a:gd name="connsiteX34" fmla="*/ 3039915 w 9880057"/>
              <a:gd name="connsiteY34" fmla="*/ 1927026 h 4945289"/>
              <a:gd name="connsiteX35" fmla="*/ 3544740 w 9880057"/>
              <a:gd name="connsiteY35" fmla="*/ 2222301 h 4945289"/>
              <a:gd name="connsiteX36" fmla="*/ 3948944 w 9880057"/>
              <a:gd name="connsiteY36" fmla="*/ 1944989 h 4945289"/>
              <a:gd name="connsiteX0" fmla="*/ 3291484 w 9222597"/>
              <a:gd name="connsiteY0" fmla="*/ 1944989 h 4945289"/>
              <a:gd name="connsiteX1" fmla="*/ 3729196 w 9222597"/>
              <a:gd name="connsiteY1" fmla="*/ 1812029 h 4945289"/>
              <a:gd name="connsiteX2" fmla="*/ 4030279 w 9222597"/>
              <a:gd name="connsiteY2" fmla="*/ 1633610 h 4945289"/>
              <a:gd name="connsiteX3" fmla="*/ 4465176 w 9222597"/>
              <a:gd name="connsiteY3" fmla="*/ 1574136 h 4945289"/>
              <a:gd name="connsiteX4" fmla="*/ 4900074 w 9222597"/>
              <a:gd name="connsiteY4" fmla="*/ 1444039 h 4945289"/>
              <a:gd name="connsiteX5" fmla="*/ 5208591 w 9222597"/>
              <a:gd name="connsiteY5" fmla="*/ 1105785 h 4945289"/>
              <a:gd name="connsiteX6" fmla="*/ 5654640 w 9222597"/>
              <a:gd name="connsiteY6" fmla="*/ 756380 h 4945289"/>
              <a:gd name="connsiteX7" fmla="*/ 5795889 w 9222597"/>
              <a:gd name="connsiteY7" fmla="*/ 503619 h 4945289"/>
              <a:gd name="connsiteX8" fmla="*/ 6096972 w 9222597"/>
              <a:gd name="connsiteY8" fmla="*/ 511053 h 4945289"/>
              <a:gd name="connsiteX9" fmla="*/ 6322959 w 9222597"/>
              <a:gd name="connsiteY9" fmla="*/ 581678 h 4945289"/>
              <a:gd name="connsiteX10" fmla="*/ 6546737 w 9222597"/>
              <a:gd name="connsiteY10" fmla="*/ 425561 h 4945289"/>
              <a:gd name="connsiteX11" fmla="*/ 6743742 w 9222597"/>
              <a:gd name="connsiteY11" fmla="*/ 362372 h 4945289"/>
              <a:gd name="connsiteX12" fmla="*/ 6847820 w 9222597"/>
              <a:gd name="connsiteY12" fmla="*/ 306616 h 4945289"/>
              <a:gd name="connsiteX13" fmla="*/ 7057718 w 9222597"/>
              <a:gd name="connsiteY13" fmla="*/ 9724 h 4945289"/>
              <a:gd name="connsiteX14" fmla="*/ 7314224 w 9222597"/>
              <a:gd name="connsiteY14" fmla="*/ 17718 h 4945289"/>
              <a:gd name="connsiteX15" fmla="*/ 7472367 w 9222597"/>
              <a:gd name="connsiteY15" fmla="*/ 142669 h 4945289"/>
              <a:gd name="connsiteX16" fmla="*/ 7721926 w 9222597"/>
              <a:gd name="connsiteY16" fmla="*/ 365535 h 4945289"/>
              <a:gd name="connsiteX17" fmla="*/ 7891147 w 9222597"/>
              <a:gd name="connsiteY17" fmla="*/ 810778 h 4945289"/>
              <a:gd name="connsiteX18" fmla="*/ 8004028 w 9222597"/>
              <a:gd name="connsiteY18" fmla="*/ 944329 h 4945289"/>
              <a:gd name="connsiteX19" fmla="*/ 8252084 w 9222597"/>
              <a:gd name="connsiteY19" fmla="*/ 1221568 h 4945289"/>
              <a:gd name="connsiteX20" fmla="*/ 8354223 w 9222597"/>
              <a:gd name="connsiteY20" fmla="*/ 1255614 h 4945289"/>
              <a:gd name="connsiteX21" fmla="*/ 8495275 w 9222597"/>
              <a:gd name="connsiteY21" fmla="*/ 1367482 h 4945289"/>
              <a:gd name="connsiteX22" fmla="*/ 8722051 w 9222597"/>
              <a:gd name="connsiteY22" fmla="*/ 1305064 h 4945289"/>
              <a:gd name="connsiteX23" fmla="*/ 8964838 w 9222597"/>
              <a:gd name="connsiteY23" fmla="*/ 1485432 h 4945289"/>
              <a:gd name="connsiteX24" fmla="*/ 9209650 w 9222597"/>
              <a:gd name="connsiteY24" fmla="*/ 1380859 h 4945289"/>
              <a:gd name="connsiteX25" fmla="*/ 9222565 w 9222597"/>
              <a:gd name="connsiteY25" fmla="*/ 4897664 h 4945289"/>
              <a:gd name="connsiteX26" fmla="*/ 30940 w 9222597"/>
              <a:gd name="connsiteY26" fmla="*/ 4945289 h 4945289"/>
              <a:gd name="connsiteX27" fmla="*/ 1208 w 9222597"/>
              <a:gd name="connsiteY27" fmla="*/ 3327201 h 4945289"/>
              <a:gd name="connsiteX28" fmla="*/ 239332 w 9222597"/>
              <a:gd name="connsiteY28" fmla="*/ 3136701 h 4945289"/>
              <a:gd name="connsiteX29" fmla="*/ 477457 w 9222597"/>
              <a:gd name="connsiteY29" fmla="*/ 3012876 h 4945289"/>
              <a:gd name="connsiteX30" fmla="*/ 629857 w 9222597"/>
              <a:gd name="connsiteY30" fmla="*/ 2727126 h 4945289"/>
              <a:gd name="connsiteX31" fmla="*/ 1039431 w 9222597"/>
              <a:gd name="connsiteY31" fmla="*/ 2460426 h 4945289"/>
              <a:gd name="connsiteX32" fmla="*/ 1525206 w 9222597"/>
              <a:gd name="connsiteY32" fmla="*/ 2374701 h 4945289"/>
              <a:gd name="connsiteX33" fmla="*/ 1963356 w 9222597"/>
              <a:gd name="connsiteY33" fmla="*/ 2222301 h 4945289"/>
              <a:gd name="connsiteX34" fmla="*/ 2382455 w 9222597"/>
              <a:gd name="connsiteY34" fmla="*/ 1927026 h 4945289"/>
              <a:gd name="connsiteX35" fmla="*/ 2887280 w 9222597"/>
              <a:gd name="connsiteY35" fmla="*/ 2222301 h 4945289"/>
              <a:gd name="connsiteX36" fmla="*/ 3291484 w 9222597"/>
              <a:gd name="connsiteY36" fmla="*/ 1944989 h 4945289"/>
              <a:gd name="connsiteX0" fmla="*/ 3292264 w 9223377"/>
              <a:gd name="connsiteY0" fmla="*/ 1944989 h 4954814"/>
              <a:gd name="connsiteX1" fmla="*/ 3729976 w 9223377"/>
              <a:gd name="connsiteY1" fmla="*/ 1812029 h 4954814"/>
              <a:gd name="connsiteX2" fmla="*/ 4031059 w 9223377"/>
              <a:gd name="connsiteY2" fmla="*/ 1633610 h 4954814"/>
              <a:gd name="connsiteX3" fmla="*/ 4465956 w 9223377"/>
              <a:gd name="connsiteY3" fmla="*/ 1574136 h 4954814"/>
              <a:gd name="connsiteX4" fmla="*/ 4900854 w 9223377"/>
              <a:gd name="connsiteY4" fmla="*/ 1444039 h 4954814"/>
              <a:gd name="connsiteX5" fmla="*/ 5209371 w 9223377"/>
              <a:gd name="connsiteY5" fmla="*/ 1105785 h 4954814"/>
              <a:gd name="connsiteX6" fmla="*/ 5655420 w 9223377"/>
              <a:gd name="connsiteY6" fmla="*/ 756380 h 4954814"/>
              <a:gd name="connsiteX7" fmla="*/ 5796669 w 9223377"/>
              <a:gd name="connsiteY7" fmla="*/ 503619 h 4954814"/>
              <a:gd name="connsiteX8" fmla="*/ 6097752 w 9223377"/>
              <a:gd name="connsiteY8" fmla="*/ 511053 h 4954814"/>
              <a:gd name="connsiteX9" fmla="*/ 6323739 w 9223377"/>
              <a:gd name="connsiteY9" fmla="*/ 581678 h 4954814"/>
              <a:gd name="connsiteX10" fmla="*/ 6547517 w 9223377"/>
              <a:gd name="connsiteY10" fmla="*/ 425561 h 4954814"/>
              <a:gd name="connsiteX11" fmla="*/ 6744522 w 9223377"/>
              <a:gd name="connsiteY11" fmla="*/ 362372 h 4954814"/>
              <a:gd name="connsiteX12" fmla="*/ 6848600 w 9223377"/>
              <a:gd name="connsiteY12" fmla="*/ 306616 h 4954814"/>
              <a:gd name="connsiteX13" fmla="*/ 7058498 w 9223377"/>
              <a:gd name="connsiteY13" fmla="*/ 9724 h 4954814"/>
              <a:gd name="connsiteX14" fmla="*/ 7315004 w 9223377"/>
              <a:gd name="connsiteY14" fmla="*/ 17718 h 4954814"/>
              <a:gd name="connsiteX15" fmla="*/ 7473147 w 9223377"/>
              <a:gd name="connsiteY15" fmla="*/ 142669 h 4954814"/>
              <a:gd name="connsiteX16" fmla="*/ 7722706 w 9223377"/>
              <a:gd name="connsiteY16" fmla="*/ 365535 h 4954814"/>
              <a:gd name="connsiteX17" fmla="*/ 7891927 w 9223377"/>
              <a:gd name="connsiteY17" fmla="*/ 810778 h 4954814"/>
              <a:gd name="connsiteX18" fmla="*/ 8004808 w 9223377"/>
              <a:gd name="connsiteY18" fmla="*/ 944329 h 4954814"/>
              <a:gd name="connsiteX19" fmla="*/ 8252864 w 9223377"/>
              <a:gd name="connsiteY19" fmla="*/ 1221568 h 4954814"/>
              <a:gd name="connsiteX20" fmla="*/ 8355003 w 9223377"/>
              <a:gd name="connsiteY20" fmla="*/ 1255614 h 4954814"/>
              <a:gd name="connsiteX21" fmla="*/ 8496055 w 9223377"/>
              <a:gd name="connsiteY21" fmla="*/ 1367482 h 4954814"/>
              <a:gd name="connsiteX22" fmla="*/ 8722831 w 9223377"/>
              <a:gd name="connsiteY22" fmla="*/ 1305064 h 4954814"/>
              <a:gd name="connsiteX23" fmla="*/ 8965618 w 9223377"/>
              <a:gd name="connsiteY23" fmla="*/ 1485432 h 4954814"/>
              <a:gd name="connsiteX24" fmla="*/ 9210430 w 9223377"/>
              <a:gd name="connsiteY24" fmla="*/ 1380859 h 4954814"/>
              <a:gd name="connsiteX25" fmla="*/ 9223345 w 9223377"/>
              <a:gd name="connsiteY25" fmla="*/ 4897664 h 4954814"/>
              <a:gd name="connsiteX26" fmla="*/ 3145 w 9223377"/>
              <a:gd name="connsiteY26" fmla="*/ 4954814 h 4954814"/>
              <a:gd name="connsiteX27" fmla="*/ 1988 w 9223377"/>
              <a:gd name="connsiteY27" fmla="*/ 3327201 h 4954814"/>
              <a:gd name="connsiteX28" fmla="*/ 240112 w 9223377"/>
              <a:gd name="connsiteY28" fmla="*/ 3136701 h 4954814"/>
              <a:gd name="connsiteX29" fmla="*/ 478237 w 9223377"/>
              <a:gd name="connsiteY29" fmla="*/ 3012876 h 4954814"/>
              <a:gd name="connsiteX30" fmla="*/ 630637 w 9223377"/>
              <a:gd name="connsiteY30" fmla="*/ 2727126 h 4954814"/>
              <a:gd name="connsiteX31" fmla="*/ 1040211 w 9223377"/>
              <a:gd name="connsiteY31" fmla="*/ 2460426 h 4954814"/>
              <a:gd name="connsiteX32" fmla="*/ 1525986 w 9223377"/>
              <a:gd name="connsiteY32" fmla="*/ 2374701 h 4954814"/>
              <a:gd name="connsiteX33" fmla="*/ 1964136 w 9223377"/>
              <a:gd name="connsiteY33" fmla="*/ 2222301 h 4954814"/>
              <a:gd name="connsiteX34" fmla="*/ 2383235 w 9223377"/>
              <a:gd name="connsiteY34" fmla="*/ 1927026 h 4954814"/>
              <a:gd name="connsiteX35" fmla="*/ 2888060 w 9223377"/>
              <a:gd name="connsiteY35" fmla="*/ 2222301 h 4954814"/>
              <a:gd name="connsiteX36" fmla="*/ 3292264 w 9223377"/>
              <a:gd name="connsiteY36" fmla="*/ 1944989 h 4954814"/>
              <a:gd name="connsiteX0" fmla="*/ 3298047 w 9229160"/>
              <a:gd name="connsiteY0" fmla="*/ 1944989 h 4954814"/>
              <a:gd name="connsiteX1" fmla="*/ 3735759 w 9229160"/>
              <a:gd name="connsiteY1" fmla="*/ 1812029 h 4954814"/>
              <a:gd name="connsiteX2" fmla="*/ 4036842 w 9229160"/>
              <a:gd name="connsiteY2" fmla="*/ 16336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897664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36842 w 9229160"/>
              <a:gd name="connsiteY2" fmla="*/ 16336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926239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471739 w 9229160"/>
              <a:gd name="connsiteY3" fmla="*/ 1574136 h 4954814"/>
              <a:gd name="connsiteX4" fmla="*/ 4906637 w 9229160"/>
              <a:gd name="connsiteY4" fmla="*/ 1444039 h 4954814"/>
              <a:gd name="connsiteX5" fmla="*/ 5215154 w 9229160"/>
              <a:gd name="connsiteY5" fmla="*/ 1105785 h 4954814"/>
              <a:gd name="connsiteX6" fmla="*/ 5661203 w 9229160"/>
              <a:gd name="connsiteY6" fmla="*/ 756380 h 4954814"/>
              <a:gd name="connsiteX7" fmla="*/ 5802452 w 9229160"/>
              <a:gd name="connsiteY7" fmla="*/ 503619 h 4954814"/>
              <a:gd name="connsiteX8" fmla="*/ 6103535 w 9229160"/>
              <a:gd name="connsiteY8" fmla="*/ 511053 h 4954814"/>
              <a:gd name="connsiteX9" fmla="*/ 6329522 w 9229160"/>
              <a:gd name="connsiteY9" fmla="*/ 581678 h 4954814"/>
              <a:gd name="connsiteX10" fmla="*/ 6553300 w 9229160"/>
              <a:gd name="connsiteY10" fmla="*/ 425561 h 4954814"/>
              <a:gd name="connsiteX11" fmla="*/ 6750305 w 9229160"/>
              <a:gd name="connsiteY11" fmla="*/ 362372 h 4954814"/>
              <a:gd name="connsiteX12" fmla="*/ 6854383 w 9229160"/>
              <a:gd name="connsiteY12" fmla="*/ 306616 h 4954814"/>
              <a:gd name="connsiteX13" fmla="*/ 7064281 w 9229160"/>
              <a:gd name="connsiteY13" fmla="*/ 9724 h 4954814"/>
              <a:gd name="connsiteX14" fmla="*/ 7320787 w 9229160"/>
              <a:gd name="connsiteY14" fmla="*/ 17718 h 4954814"/>
              <a:gd name="connsiteX15" fmla="*/ 7478930 w 9229160"/>
              <a:gd name="connsiteY15" fmla="*/ 142669 h 4954814"/>
              <a:gd name="connsiteX16" fmla="*/ 7728489 w 9229160"/>
              <a:gd name="connsiteY16" fmla="*/ 365535 h 4954814"/>
              <a:gd name="connsiteX17" fmla="*/ 7897710 w 9229160"/>
              <a:gd name="connsiteY17" fmla="*/ 810778 h 4954814"/>
              <a:gd name="connsiteX18" fmla="*/ 8010591 w 9229160"/>
              <a:gd name="connsiteY18" fmla="*/ 944329 h 4954814"/>
              <a:gd name="connsiteX19" fmla="*/ 8258647 w 9229160"/>
              <a:gd name="connsiteY19" fmla="*/ 1221568 h 4954814"/>
              <a:gd name="connsiteX20" fmla="*/ 8360786 w 9229160"/>
              <a:gd name="connsiteY20" fmla="*/ 1255614 h 4954814"/>
              <a:gd name="connsiteX21" fmla="*/ 8501838 w 9229160"/>
              <a:gd name="connsiteY21" fmla="*/ 1367482 h 4954814"/>
              <a:gd name="connsiteX22" fmla="*/ 8728614 w 9229160"/>
              <a:gd name="connsiteY22" fmla="*/ 1305064 h 4954814"/>
              <a:gd name="connsiteX23" fmla="*/ 8971401 w 9229160"/>
              <a:gd name="connsiteY23" fmla="*/ 1485432 h 4954814"/>
              <a:gd name="connsiteX24" fmla="*/ 9216213 w 9229160"/>
              <a:gd name="connsiteY24" fmla="*/ 1380859 h 4954814"/>
              <a:gd name="connsiteX25" fmla="*/ 9229128 w 9229160"/>
              <a:gd name="connsiteY25" fmla="*/ 4926239 h 4954814"/>
              <a:gd name="connsiteX26" fmla="*/ 8928 w 9229160"/>
              <a:gd name="connsiteY26" fmla="*/ 4954814 h 4954814"/>
              <a:gd name="connsiteX27" fmla="*/ 7771 w 9229160"/>
              <a:gd name="connsiteY27" fmla="*/ 3327201 h 4954814"/>
              <a:gd name="connsiteX28" fmla="*/ 245895 w 9229160"/>
              <a:gd name="connsiteY28" fmla="*/ 3136701 h 4954814"/>
              <a:gd name="connsiteX29" fmla="*/ 484020 w 9229160"/>
              <a:gd name="connsiteY29" fmla="*/ 3012876 h 4954814"/>
              <a:gd name="connsiteX30" fmla="*/ 636420 w 9229160"/>
              <a:gd name="connsiteY30" fmla="*/ 2727126 h 4954814"/>
              <a:gd name="connsiteX31" fmla="*/ 1045994 w 9229160"/>
              <a:gd name="connsiteY31" fmla="*/ 2460426 h 4954814"/>
              <a:gd name="connsiteX32" fmla="*/ 1531769 w 9229160"/>
              <a:gd name="connsiteY32" fmla="*/ 2374701 h 4954814"/>
              <a:gd name="connsiteX33" fmla="*/ 1969919 w 9229160"/>
              <a:gd name="connsiteY33" fmla="*/ 2222301 h 4954814"/>
              <a:gd name="connsiteX34" fmla="*/ 2389018 w 9229160"/>
              <a:gd name="connsiteY34" fmla="*/ 1927026 h 4954814"/>
              <a:gd name="connsiteX35" fmla="*/ 2893843 w 9229160"/>
              <a:gd name="connsiteY35" fmla="*/ 2222301 h 4954814"/>
              <a:gd name="connsiteX36" fmla="*/ 3298047 w 9229160"/>
              <a:gd name="connsiteY36"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147303 w 9229160"/>
              <a:gd name="connsiteY3" fmla="*/ 1500572 h 4954814"/>
              <a:gd name="connsiteX4" fmla="*/ 4471739 w 9229160"/>
              <a:gd name="connsiteY4" fmla="*/ 1574136 h 4954814"/>
              <a:gd name="connsiteX5" fmla="*/ 4906637 w 9229160"/>
              <a:gd name="connsiteY5" fmla="*/ 1444039 h 4954814"/>
              <a:gd name="connsiteX6" fmla="*/ 5215154 w 9229160"/>
              <a:gd name="connsiteY6" fmla="*/ 1105785 h 4954814"/>
              <a:gd name="connsiteX7" fmla="*/ 5661203 w 9229160"/>
              <a:gd name="connsiteY7" fmla="*/ 756380 h 4954814"/>
              <a:gd name="connsiteX8" fmla="*/ 5802452 w 9229160"/>
              <a:gd name="connsiteY8" fmla="*/ 503619 h 4954814"/>
              <a:gd name="connsiteX9" fmla="*/ 6103535 w 9229160"/>
              <a:gd name="connsiteY9" fmla="*/ 511053 h 4954814"/>
              <a:gd name="connsiteX10" fmla="*/ 6329522 w 9229160"/>
              <a:gd name="connsiteY10" fmla="*/ 581678 h 4954814"/>
              <a:gd name="connsiteX11" fmla="*/ 6553300 w 9229160"/>
              <a:gd name="connsiteY11" fmla="*/ 425561 h 4954814"/>
              <a:gd name="connsiteX12" fmla="*/ 6750305 w 9229160"/>
              <a:gd name="connsiteY12" fmla="*/ 362372 h 4954814"/>
              <a:gd name="connsiteX13" fmla="*/ 6854383 w 9229160"/>
              <a:gd name="connsiteY13" fmla="*/ 306616 h 4954814"/>
              <a:gd name="connsiteX14" fmla="*/ 7064281 w 9229160"/>
              <a:gd name="connsiteY14" fmla="*/ 9724 h 4954814"/>
              <a:gd name="connsiteX15" fmla="*/ 7320787 w 9229160"/>
              <a:gd name="connsiteY15" fmla="*/ 17718 h 4954814"/>
              <a:gd name="connsiteX16" fmla="*/ 7478930 w 9229160"/>
              <a:gd name="connsiteY16" fmla="*/ 142669 h 4954814"/>
              <a:gd name="connsiteX17" fmla="*/ 7728489 w 9229160"/>
              <a:gd name="connsiteY17" fmla="*/ 365535 h 4954814"/>
              <a:gd name="connsiteX18" fmla="*/ 7897710 w 9229160"/>
              <a:gd name="connsiteY18" fmla="*/ 810778 h 4954814"/>
              <a:gd name="connsiteX19" fmla="*/ 8010591 w 9229160"/>
              <a:gd name="connsiteY19" fmla="*/ 944329 h 4954814"/>
              <a:gd name="connsiteX20" fmla="*/ 8258647 w 9229160"/>
              <a:gd name="connsiteY20" fmla="*/ 1221568 h 4954814"/>
              <a:gd name="connsiteX21" fmla="*/ 8360786 w 9229160"/>
              <a:gd name="connsiteY21" fmla="*/ 1255614 h 4954814"/>
              <a:gd name="connsiteX22" fmla="*/ 8501838 w 9229160"/>
              <a:gd name="connsiteY22" fmla="*/ 1367482 h 4954814"/>
              <a:gd name="connsiteX23" fmla="*/ 8728614 w 9229160"/>
              <a:gd name="connsiteY23" fmla="*/ 1305064 h 4954814"/>
              <a:gd name="connsiteX24" fmla="*/ 8971401 w 9229160"/>
              <a:gd name="connsiteY24" fmla="*/ 1485432 h 4954814"/>
              <a:gd name="connsiteX25" fmla="*/ 9216213 w 9229160"/>
              <a:gd name="connsiteY25" fmla="*/ 1380859 h 4954814"/>
              <a:gd name="connsiteX26" fmla="*/ 9229128 w 9229160"/>
              <a:gd name="connsiteY26" fmla="*/ 4926239 h 4954814"/>
              <a:gd name="connsiteX27" fmla="*/ 8928 w 9229160"/>
              <a:gd name="connsiteY27" fmla="*/ 4954814 h 4954814"/>
              <a:gd name="connsiteX28" fmla="*/ 7771 w 9229160"/>
              <a:gd name="connsiteY28" fmla="*/ 3327201 h 4954814"/>
              <a:gd name="connsiteX29" fmla="*/ 245895 w 9229160"/>
              <a:gd name="connsiteY29" fmla="*/ 3136701 h 4954814"/>
              <a:gd name="connsiteX30" fmla="*/ 484020 w 9229160"/>
              <a:gd name="connsiteY30" fmla="*/ 3012876 h 4954814"/>
              <a:gd name="connsiteX31" fmla="*/ 636420 w 9229160"/>
              <a:gd name="connsiteY31" fmla="*/ 2727126 h 4954814"/>
              <a:gd name="connsiteX32" fmla="*/ 1045994 w 9229160"/>
              <a:gd name="connsiteY32" fmla="*/ 2460426 h 4954814"/>
              <a:gd name="connsiteX33" fmla="*/ 1531769 w 9229160"/>
              <a:gd name="connsiteY33" fmla="*/ 2374701 h 4954814"/>
              <a:gd name="connsiteX34" fmla="*/ 1969919 w 9229160"/>
              <a:gd name="connsiteY34" fmla="*/ 2222301 h 4954814"/>
              <a:gd name="connsiteX35" fmla="*/ 2389018 w 9229160"/>
              <a:gd name="connsiteY35" fmla="*/ 1927026 h 4954814"/>
              <a:gd name="connsiteX36" fmla="*/ 2893843 w 9229160"/>
              <a:gd name="connsiteY36" fmla="*/ 2222301 h 4954814"/>
              <a:gd name="connsiteX37" fmla="*/ 3298047 w 9229160"/>
              <a:gd name="connsiteY37" fmla="*/ 1944989 h 4954814"/>
              <a:gd name="connsiteX0" fmla="*/ 3298047 w 9229160"/>
              <a:gd name="connsiteY0" fmla="*/ 1944989 h 4954814"/>
              <a:gd name="connsiteX1" fmla="*/ 3735759 w 9229160"/>
              <a:gd name="connsiteY1" fmla="*/ 1812029 h 4954814"/>
              <a:gd name="connsiteX2" fmla="*/ 4055892 w 9229160"/>
              <a:gd name="connsiteY2" fmla="*/ 1519310 h 4954814"/>
              <a:gd name="connsiteX3" fmla="*/ 4254250 w 9229160"/>
              <a:gd name="connsiteY3" fmla="*/ 1559393 h 4954814"/>
              <a:gd name="connsiteX4" fmla="*/ 4471739 w 9229160"/>
              <a:gd name="connsiteY4" fmla="*/ 1574136 h 4954814"/>
              <a:gd name="connsiteX5" fmla="*/ 4906637 w 9229160"/>
              <a:gd name="connsiteY5" fmla="*/ 1444039 h 4954814"/>
              <a:gd name="connsiteX6" fmla="*/ 5215154 w 9229160"/>
              <a:gd name="connsiteY6" fmla="*/ 1105785 h 4954814"/>
              <a:gd name="connsiteX7" fmla="*/ 5661203 w 9229160"/>
              <a:gd name="connsiteY7" fmla="*/ 756380 h 4954814"/>
              <a:gd name="connsiteX8" fmla="*/ 5802452 w 9229160"/>
              <a:gd name="connsiteY8" fmla="*/ 503619 h 4954814"/>
              <a:gd name="connsiteX9" fmla="*/ 6103535 w 9229160"/>
              <a:gd name="connsiteY9" fmla="*/ 511053 h 4954814"/>
              <a:gd name="connsiteX10" fmla="*/ 6329522 w 9229160"/>
              <a:gd name="connsiteY10" fmla="*/ 581678 h 4954814"/>
              <a:gd name="connsiteX11" fmla="*/ 6553300 w 9229160"/>
              <a:gd name="connsiteY11" fmla="*/ 425561 h 4954814"/>
              <a:gd name="connsiteX12" fmla="*/ 6750305 w 9229160"/>
              <a:gd name="connsiteY12" fmla="*/ 362372 h 4954814"/>
              <a:gd name="connsiteX13" fmla="*/ 6854383 w 9229160"/>
              <a:gd name="connsiteY13" fmla="*/ 306616 h 4954814"/>
              <a:gd name="connsiteX14" fmla="*/ 7064281 w 9229160"/>
              <a:gd name="connsiteY14" fmla="*/ 9724 h 4954814"/>
              <a:gd name="connsiteX15" fmla="*/ 7320787 w 9229160"/>
              <a:gd name="connsiteY15" fmla="*/ 17718 h 4954814"/>
              <a:gd name="connsiteX16" fmla="*/ 7478930 w 9229160"/>
              <a:gd name="connsiteY16" fmla="*/ 142669 h 4954814"/>
              <a:gd name="connsiteX17" fmla="*/ 7728489 w 9229160"/>
              <a:gd name="connsiteY17" fmla="*/ 365535 h 4954814"/>
              <a:gd name="connsiteX18" fmla="*/ 7897710 w 9229160"/>
              <a:gd name="connsiteY18" fmla="*/ 810778 h 4954814"/>
              <a:gd name="connsiteX19" fmla="*/ 8010591 w 9229160"/>
              <a:gd name="connsiteY19" fmla="*/ 944329 h 4954814"/>
              <a:gd name="connsiteX20" fmla="*/ 8258647 w 9229160"/>
              <a:gd name="connsiteY20" fmla="*/ 1221568 h 4954814"/>
              <a:gd name="connsiteX21" fmla="*/ 8360786 w 9229160"/>
              <a:gd name="connsiteY21" fmla="*/ 1255614 h 4954814"/>
              <a:gd name="connsiteX22" fmla="*/ 8501838 w 9229160"/>
              <a:gd name="connsiteY22" fmla="*/ 1367482 h 4954814"/>
              <a:gd name="connsiteX23" fmla="*/ 8728614 w 9229160"/>
              <a:gd name="connsiteY23" fmla="*/ 1305064 h 4954814"/>
              <a:gd name="connsiteX24" fmla="*/ 8971401 w 9229160"/>
              <a:gd name="connsiteY24" fmla="*/ 1485432 h 4954814"/>
              <a:gd name="connsiteX25" fmla="*/ 9216213 w 9229160"/>
              <a:gd name="connsiteY25" fmla="*/ 1380859 h 4954814"/>
              <a:gd name="connsiteX26" fmla="*/ 9229128 w 9229160"/>
              <a:gd name="connsiteY26" fmla="*/ 4926239 h 4954814"/>
              <a:gd name="connsiteX27" fmla="*/ 8928 w 9229160"/>
              <a:gd name="connsiteY27" fmla="*/ 4954814 h 4954814"/>
              <a:gd name="connsiteX28" fmla="*/ 7771 w 9229160"/>
              <a:gd name="connsiteY28" fmla="*/ 3327201 h 4954814"/>
              <a:gd name="connsiteX29" fmla="*/ 245895 w 9229160"/>
              <a:gd name="connsiteY29" fmla="*/ 3136701 h 4954814"/>
              <a:gd name="connsiteX30" fmla="*/ 484020 w 9229160"/>
              <a:gd name="connsiteY30" fmla="*/ 3012876 h 4954814"/>
              <a:gd name="connsiteX31" fmla="*/ 636420 w 9229160"/>
              <a:gd name="connsiteY31" fmla="*/ 2727126 h 4954814"/>
              <a:gd name="connsiteX32" fmla="*/ 1045994 w 9229160"/>
              <a:gd name="connsiteY32" fmla="*/ 2460426 h 4954814"/>
              <a:gd name="connsiteX33" fmla="*/ 1531769 w 9229160"/>
              <a:gd name="connsiteY33" fmla="*/ 2374701 h 4954814"/>
              <a:gd name="connsiteX34" fmla="*/ 1969919 w 9229160"/>
              <a:gd name="connsiteY34" fmla="*/ 2222301 h 4954814"/>
              <a:gd name="connsiteX35" fmla="*/ 2389018 w 9229160"/>
              <a:gd name="connsiteY35" fmla="*/ 1927026 h 4954814"/>
              <a:gd name="connsiteX36" fmla="*/ 2893843 w 9229160"/>
              <a:gd name="connsiteY36" fmla="*/ 2222301 h 4954814"/>
              <a:gd name="connsiteX37" fmla="*/ 3298047 w 9229160"/>
              <a:gd name="connsiteY37" fmla="*/ 1944989 h 4954814"/>
              <a:gd name="connsiteX0" fmla="*/ 3298047 w 9848214"/>
              <a:gd name="connsiteY0" fmla="*/ 1944989 h 4954814"/>
              <a:gd name="connsiteX1" fmla="*/ 3735759 w 9848214"/>
              <a:gd name="connsiteY1" fmla="*/ 1812029 h 4954814"/>
              <a:gd name="connsiteX2" fmla="*/ 4055892 w 9848214"/>
              <a:gd name="connsiteY2" fmla="*/ 1519310 h 4954814"/>
              <a:gd name="connsiteX3" fmla="*/ 4254250 w 9848214"/>
              <a:gd name="connsiteY3" fmla="*/ 1559393 h 4954814"/>
              <a:gd name="connsiteX4" fmla="*/ 4471739 w 9848214"/>
              <a:gd name="connsiteY4" fmla="*/ 1574136 h 4954814"/>
              <a:gd name="connsiteX5" fmla="*/ 4906637 w 9848214"/>
              <a:gd name="connsiteY5" fmla="*/ 1444039 h 4954814"/>
              <a:gd name="connsiteX6" fmla="*/ 5215154 w 9848214"/>
              <a:gd name="connsiteY6" fmla="*/ 1105785 h 4954814"/>
              <a:gd name="connsiteX7" fmla="*/ 5661203 w 9848214"/>
              <a:gd name="connsiteY7" fmla="*/ 756380 h 4954814"/>
              <a:gd name="connsiteX8" fmla="*/ 5802452 w 9848214"/>
              <a:gd name="connsiteY8" fmla="*/ 503619 h 4954814"/>
              <a:gd name="connsiteX9" fmla="*/ 6103535 w 9848214"/>
              <a:gd name="connsiteY9" fmla="*/ 511053 h 4954814"/>
              <a:gd name="connsiteX10" fmla="*/ 6329522 w 9848214"/>
              <a:gd name="connsiteY10" fmla="*/ 581678 h 4954814"/>
              <a:gd name="connsiteX11" fmla="*/ 6553300 w 9848214"/>
              <a:gd name="connsiteY11" fmla="*/ 425561 h 4954814"/>
              <a:gd name="connsiteX12" fmla="*/ 6750305 w 9848214"/>
              <a:gd name="connsiteY12" fmla="*/ 362372 h 4954814"/>
              <a:gd name="connsiteX13" fmla="*/ 6854383 w 9848214"/>
              <a:gd name="connsiteY13" fmla="*/ 306616 h 4954814"/>
              <a:gd name="connsiteX14" fmla="*/ 7064281 w 9848214"/>
              <a:gd name="connsiteY14" fmla="*/ 9724 h 4954814"/>
              <a:gd name="connsiteX15" fmla="*/ 7320787 w 9848214"/>
              <a:gd name="connsiteY15" fmla="*/ 17718 h 4954814"/>
              <a:gd name="connsiteX16" fmla="*/ 7478930 w 9848214"/>
              <a:gd name="connsiteY16" fmla="*/ 142669 h 4954814"/>
              <a:gd name="connsiteX17" fmla="*/ 7728489 w 9848214"/>
              <a:gd name="connsiteY17" fmla="*/ 365535 h 4954814"/>
              <a:gd name="connsiteX18" fmla="*/ 7897710 w 9848214"/>
              <a:gd name="connsiteY18" fmla="*/ 810778 h 4954814"/>
              <a:gd name="connsiteX19" fmla="*/ 8010591 w 9848214"/>
              <a:gd name="connsiteY19" fmla="*/ 944329 h 4954814"/>
              <a:gd name="connsiteX20" fmla="*/ 8258647 w 9848214"/>
              <a:gd name="connsiteY20" fmla="*/ 1221568 h 4954814"/>
              <a:gd name="connsiteX21" fmla="*/ 8360786 w 9848214"/>
              <a:gd name="connsiteY21" fmla="*/ 1255614 h 4954814"/>
              <a:gd name="connsiteX22" fmla="*/ 8501838 w 9848214"/>
              <a:gd name="connsiteY22" fmla="*/ 1367482 h 4954814"/>
              <a:gd name="connsiteX23" fmla="*/ 8728614 w 9848214"/>
              <a:gd name="connsiteY23" fmla="*/ 1305064 h 4954814"/>
              <a:gd name="connsiteX24" fmla="*/ 8971401 w 9848214"/>
              <a:gd name="connsiteY24" fmla="*/ 1485432 h 4954814"/>
              <a:gd name="connsiteX25" fmla="*/ 9229128 w 9848214"/>
              <a:gd name="connsiteY25" fmla="*/ 4926239 h 4954814"/>
              <a:gd name="connsiteX26" fmla="*/ 8928 w 9848214"/>
              <a:gd name="connsiteY26" fmla="*/ 4954814 h 4954814"/>
              <a:gd name="connsiteX27" fmla="*/ 7771 w 9848214"/>
              <a:gd name="connsiteY27" fmla="*/ 3327201 h 4954814"/>
              <a:gd name="connsiteX28" fmla="*/ 245895 w 9848214"/>
              <a:gd name="connsiteY28" fmla="*/ 3136701 h 4954814"/>
              <a:gd name="connsiteX29" fmla="*/ 484020 w 9848214"/>
              <a:gd name="connsiteY29" fmla="*/ 3012876 h 4954814"/>
              <a:gd name="connsiteX30" fmla="*/ 636420 w 9848214"/>
              <a:gd name="connsiteY30" fmla="*/ 2727126 h 4954814"/>
              <a:gd name="connsiteX31" fmla="*/ 1045994 w 9848214"/>
              <a:gd name="connsiteY31" fmla="*/ 2460426 h 4954814"/>
              <a:gd name="connsiteX32" fmla="*/ 1531769 w 9848214"/>
              <a:gd name="connsiteY32" fmla="*/ 2374701 h 4954814"/>
              <a:gd name="connsiteX33" fmla="*/ 1969919 w 9848214"/>
              <a:gd name="connsiteY33" fmla="*/ 2222301 h 4954814"/>
              <a:gd name="connsiteX34" fmla="*/ 2389018 w 9848214"/>
              <a:gd name="connsiteY34" fmla="*/ 1927026 h 4954814"/>
              <a:gd name="connsiteX35" fmla="*/ 2893843 w 9848214"/>
              <a:gd name="connsiteY35" fmla="*/ 2222301 h 4954814"/>
              <a:gd name="connsiteX36" fmla="*/ 3298047 w 9848214"/>
              <a:gd name="connsiteY36" fmla="*/ 1944989 h 4954814"/>
              <a:gd name="connsiteX0" fmla="*/ 3298047 w 9793452"/>
              <a:gd name="connsiteY0" fmla="*/ 1944989 h 4954814"/>
              <a:gd name="connsiteX1" fmla="*/ 3735759 w 9793452"/>
              <a:gd name="connsiteY1" fmla="*/ 1812029 h 4954814"/>
              <a:gd name="connsiteX2" fmla="*/ 4055892 w 9793452"/>
              <a:gd name="connsiteY2" fmla="*/ 1519310 h 4954814"/>
              <a:gd name="connsiteX3" fmla="*/ 4254250 w 9793452"/>
              <a:gd name="connsiteY3" fmla="*/ 1559393 h 4954814"/>
              <a:gd name="connsiteX4" fmla="*/ 4471739 w 9793452"/>
              <a:gd name="connsiteY4" fmla="*/ 1574136 h 4954814"/>
              <a:gd name="connsiteX5" fmla="*/ 4906637 w 9793452"/>
              <a:gd name="connsiteY5" fmla="*/ 1444039 h 4954814"/>
              <a:gd name="connsiteX6" fmla="*/ 5215154 w 9793452"/>
              <a:gd name="connsiteY6" fmla="*/ 1105785 h 4954814"/>
              <a:gd name="connsiteX7" fmla="*/ 5661203 w 9793452"/>
              <a:gd name="connsiteY7" fmla="*/ 756380 h 4954814"/>
              <a:gd name="connsiteX8" fmla="*/ 5802452 w 9793452"/>
              <a:gd name="connsiteY8" fmla="*/ 503619 h 4954814"/>
              <a:gd name="connsiteX9" fmla="*/ 6103535 w 9793452"/>
              <a:gd name="connsiteY9" fmla="*/ 511053 h 4954814"/>
              <a:gd name="connsiteX10" fmla="*/ 6329522 w 9793452"/>
              <a:gd name="connsiteY10" fmla="*/ 581678 h 4954814"/>
              <a:gd name="connsiteX11" fmla="*/ 6553300 w 9793452"/>
              <a:gd name="connsiteY11" fmla="*/ 425561 h 4954814"/>
              <a:gd name="connsiteX12" fmla="*/ 6750305 w 9793452"/>
              <a:gd name="connsiteY12" fmla="*/ 362372 h 4954814"/>
              <a:gd name="connsiteX13" fmla="*/ 6854383 w 9793452"/>
              <a:gd name="connsiteY13" fmla="*/ 306616 h 4954814"/>
              <a:gd name="connsiteX14" fmla="*/ 7064281 w 9793452"/>
              <a:gd name="connsiteY14" fmla="*/ 9724 h 4954814"/>
              <a:gd name="connsiteX15" fmla="*/ 7320787 w 9793452"/>
              <a:gd name="connsiteY15" fmla="*/ 17718 h 4954814"/>
              <a:gd name="connsiteX16" fmla="*/ 7478930 w 9793452"/>
              <a:gd name="connsiteY16" fmla="*/ 142669 h 4954814"/>
              <a:gd name="connsiteX17" fmla="*/ 7728489 w 9793452"/>
              <a:gd name="connsiteY17" fmla="*/ 365535 h 4954814"/>
              <a:gd name="connsiteX18" fmla="*/ 7897710 w 9793452"/>
              <a:gd name="connsiteY18" fmla="*/ 810778 h 4954814"/>
              <a:gd name="connsiteX19" fmla="*/ 8010591 w 9793452"/>
              <a:gd name="connsiteY19" fmla="*/ 944329 h 4954814"/>
              <a:gd name="connsiteX20" fmla="*/ 8258647 w 9793452"/>
              <a:gd name="connsiteY20" fmla="*/ 1221568 h 4954814"/>
              <a:gd name="connsiteX21" fmla="*/ 8360786 w 9793452"/>
              <a:gd name="connsiteY21" fmla="*/ 1255614 h 4954814"/>
              <a:gd name="connsiteX22" fmla="*/ 8501838 w 9793452"/>
              <a:gd name="connsiteY22" fmla="*/ 1367482 h 4954814"/>
              <a:gd name="connsiteX23" fmla="*/ 8728614 w 9793452"/>
              <a:gd name="connsiteY23" fmla="*/ 1305064 h 4954814"/>
              <a:gd name="connsiteX24" fmla="*/ 8704701 w 9793452"/>
              <a:gd name="connsiteY24" fmla="*/ 2056932 h 4954814"/>
              <a:gd name="connsiteX25" fmla="*/ 9229128 w 9793452"/>
              <a:gd name="connsiteY25" fmla="*/ 4926239 h 4954814"/>
              <a:gd name="connsiteX26" fmla="*/ 8928 w 9793452"/>
              <a:gd name="connsiteY26" fmla="*/ 4954814 h 4954814"/>
              <a:gd name="connsiteX27" fmla="*/ 7771 w 9793452"/>
              <a:gd name="connsiteY27" fmla="*/ 3327201 h 4954814"/>
              <a:gd name="connsiteX28" fmla="*/ 245895 w 9793452"/>
              <a:gd name="connsiteY28" fmla="*/ 3136701 h 4954814"/>
              <a:gd name="connsiteX29" fmla="*/ 484020 w 9793452"/>
              <a:gd name="connsiteY29" fmla="*/ 3012876 h 4954814"/>
              <a:gd name="connsiteX30" fmla="*/ 636420 w 9793452"/>
              <a:gd name="connsiteY30" fmla="*/ 2727126 h 4954814"/>
              <a:gd name="connsiteX31" fmla="*/ 1045994 w 9793452"/>
              <a:gd name="connsiteY31" fmla="*/ 2460426 h 4954814"/>
              <a:gd name="connsiteX32" fmla="*/ 1531769 w 9793452"/>
              <a:gd name="connsiteY32" fmla="*/ 2374701 h 4954814"/>
              <a:gd name="connsiteX33" fmla="*/ 1969919 w 9793452"/>
              <a:gd name="connsiteY33" fmla="*/ 2222301 h 4954814"/>
              <a:gd name="connsiteX34" fmla="*/ 2389018 w 9793452"/>
              <a:gd name="connsiteY34" fmla="*/ 1927026 h 4954814"/>
              <a:gd name="connsiteX35" fmla="*/ 2893843 w 9793452"/>
              <a:gd name="connsiteY35" fmla="*/ 2222301 h 4954814"/>
              <a:gd name="connsiteX36" fmla="*/ 3298047 w 9793452"/>
              <a:gd name="connsiteY36" fmla="*/ 1944989 h 4954814"/>
              <a:gd name="connsiteX0" fmla="*/ 3298047 w 9782540"/>
              <a:gd name="connsiteY0" fmla="*/ 1944989 h 4954814"/>
              <a:gd name="connsiteX1" fmla="*/ 3735759 w 9782540"/>
              <a:gd name="connsiteY1" fmla="*/ 1812029 h 4954814"/>
              <a:gd name="connsiteX2" fmla="*/ 4055892 w 9782540"/>
              <a:gd name="connsiteY2" fmla="*/ 1519310 h 4954814"/>
              <a:gd name="connsiteX3" fmla="*/ 4254250 w 9782540"/>
              <a:gd name="connsiteY3" fmla="*/ 1559393 h 4954814"/>
              <a:gd name="connsiteX4" fmla="*/ 4471739 w 9782540"/>
              <a:gd name="connsiteY4" fmla="*/ 1574136 h 4954814"/>
              <a:gd name="connsiteX5" fmla="*/ 4906637 w 9782540"/>
              <a:gd name="connsiteY5" fmla="*/ 1444039 h 4954814"/>
              <a:gd name="connsiteX6" fmla="*/ 5215154 w 9782540"/>
              <a:gd name="connsiteY6" fmla="*/ 1105785 h 4954814"/>
              <a:gd name="connsiteX7" fmla="*/ 5661203 w 9782540"/>
              <a:gd name="connsiteY7" fmla="*/ 756380 h 4954814"/>
              <a:gd name="connsiteX8" fmla="*/ 5802452 w 9782540"/>
              <a:gd name="connsiteY8" fmla="*/ 503619 h 4954814"/>
              <a:gd name="connsiteX9" fmla="*/ 6103535 w 9782540"/>
              <a:gd name="connsiteY9" fmla="*/ 511053 h 4954814"/>
              <a:gd name="connsiteX10" fmla="*/ 6329522 w 9782540"/>
              <a:gd name="connsiteY10" fmla="*/ 581678 h 4954814"/>
              <a:gd name="connsiteX11" fmla="*/ 6553300 w 9782540"/>
              <a:gd name="connsiteY11" fmla="*/ 425561 h 4954814"/>
              <a:gd name="connsiteX12" fmla="*/ 6750305 w 9782540"/>
              <a:gd name="connsiteY12" fmla="*/ 362372 h 4954814"/>
              <a:gd name="connsiteX13" fmla="*/ 6854383 w 9782540"/>
              <a:gd name="connsiteY13" fmla="*/ 306616 h 4954814"/>
              <a:gd name="connsiteX14" fmla="*/ 7064281 w 9782540"/>
              <a:gd name="connsiteY14" fmla="*/ 9724 h 4954814"/>
              <a:gd name="connsiteX15" fmla="*/ 7320787 w 9782540"/>
              <a:gd name="connsiteY15" fmla="*/ 17718 h 4954814"/>
              <a:gd name="connsiteX16" fmla="*/ 7478930 w 9782540"/>
              <a:gd name="connsiteY16" fmla="*/ 142669 h 4954814"/>
              <a:gd name="connsiteX17" fmla="*/ 7728489 w 9782540"/>
              <a:gd name="connsiteY17" fmla="*/ 365535 h 4954814"/>
              <a:gd name="connsiteX18" fmla="*/ 7897710 w 9782540"/>
              <a:gd name="connsiteY18" fmla="*/ 810778 h 4954814"/>
              <a:gd name="connsiteX19" fmla="*/ 8010591 w 9782540"/>
              <a:gd name="connsiteY19" fmla="*/ 944329 h 4954814"/>
              <a:gd name="connsiteX20" fmla="*/ 8258647 w 9782540"/>
              <a:gd name="connsiteY20" fmla="*/ 1221568 h 4954814"/>
              <a:gd name="connsiteX21" fmla="*/ 8360786 w 9782540"/>
              <a:gd name="connsiteY21" fmla="*/ 1255614 h 4954814"/>
              <a:gd name="connsiteX22" fmla="*/ 8501838 w 9782540"/>
              <a:gd name="connsiteY22" fmla="*/ 1367482 h 4954814"/>
              <a:gd name="connsiteX23" fmla="*/ 8728614 w 9782540"/>
              <a:gd name="connsiteY23" fmla="*/ 1305064 h 4954814"/>
              <a:gd name="connsiteX24" fmla="*/ 8704701 w 9782540"/>
              <a:gd name="connsiteY24" fmla="*/ 2056932 h 4954814"/>
              <a:gd name="connsiteX25" fmla="*/ 9229128 w 9782540"/>
              <a:gd name="connsiteY25" fmla="*/ 4926239 h 4954814"/>
              <a:gd name="connsiteX26" fmla="*/ 8928 w 9782540"/>
              <a:gd name="connsiteY26" fmla="*/ 4954814 h 4954814"/>
              <a:gd name="connsiteX27" fmla="*/ 7771 w 9782540"/>
              <a:gd name="connsiteY27" fmla="*/ 3327201 h 4954814"/>
              <a:gd name="connsiteX28" fmla="*/ 245895 w 9782540"/>
              <a:gd name="connsiteY28" fmla="*/ 3136701 h 4954814"/>
              <a:gd name="connsiteX29" fmla="*/ 484020 w 9782540"/>
              <a:gd name="connsiteY29" fmla="*/ 3012876 h 4954814"/>
              <a:gd name="connsiteX30" fmla="*/ 636420 w 9782540"/>
              <a:gd name="connsiteY30" fmla="*/ 2727126 h 4954814"/>
              <a:gd name="connsiteX31" fmla="*/ 1045994 w 9782540"/>
              <a:gd name="connsiteY31" fmla="*/ 2460426 h 4954814"/>
              <a:gd name="connsiteX32" fmla="*/ 1531769 w 9782540"/>
              <a:gd name="connsiteY32" fmla="*/ 2374701 h 4954814"/>
              <a:gd name="connsiteX33" fmla="*/ 1969919 w 9782540"/>
              <a:gd name="connsiteY33" fmla="*/ 2222301 h 4954814"/>
              <a:gd name="connsiteX34" fmla="*/ 2389018 w 9782540"/>
              <a:gd name="connsiteY34" fmla="*/ 1927026 h 4954814"/>
              <a:gd name="connsiteX35" fmla="*/ 2893843 w 9782540"/>
              <a:gd name="connsiteY35" fmla="*/ 2222301 h 4954814"/>
              <a:gd name="connsiteX36" fmla="*/ 3298047 w 9782540"/>
              <a:gd name="connsiteY36" fmla="*/ 1944989 h 4954814"/>
              <a:gd name="connsiteX0" fmla="*/ 3298047 w 9786010"/>
              <a:gd name="connsiteY0" fmla="*/ 1944989 h 4954814"/>
              <a:gd name="connsiteX1" fmla="*/ 3735759 w 9786010"/>
              <a:gd name="connsiteY1" fmla="*/ 1812029 h 4954814"/>
              <a:gd name="connsiteX2" fmla="*/ 4055892 w 9786010"/>
              <a:gd name="connsiteY2" fmla="*/ 1519310 h 4954814"/>
              <a:gd name="connsiteX3" fmla="*/ 4254250 w 9786010"/>
              <a:gd name="connsiteY3" fmla="*/ 1559393 h 4954814"/>
              <a:gd name="connsiteX4" fmla="*/ 4471739 w 9786010"/>
              <a:gd name="connsiteY4" fmla="*/ 1574136 h 4954814"/>
              <a:gd name="connsiteX5" fmla="*/ 4906637 w 9786010"/>
              <a:gd name="connsiteY5" fmla="*/ 1444039 h 4954814"/>
              <a:gd name="connsiteX6" fmla="*/ 5215154 w 9786010"/>
              <a:gd name="connsiteY6" fmla="*/ 1105785 h 4954814"/>
              <a:gd name="connsiteX7" fmla="*/ 5661203 w 9786010"/>
              <a:gd name="connsiteY7" fmla="*/ 756380 h 4954814"/>
              <a:gd name="connsiteX8" fmla="*/ 5802452 w 9786010"/>
              <a:gd name="connsiteY8" fmla="*/ 503619 h 4954814"/>
              <a:gd name="connsiteX9" fmla="*/ 6103535 w 9786010"/>
              <a:gd name="connsiteY9" fmla="*/ 511053 h 4954814"/>
              <a:gd name="connsiteX10" fmla="*/ 6329522 w 9786010"/>
              <a:gd name="connsiteY10" fmla="*/ 581678 h 4954814"/>
              <a:gd name="connsiteX11" fmla="*/ 6553300 w 9786010"/>
              <a:gd name="connsiteY11" fmla="*/ 425561 h 4954814"/>
              <a:gd name="connsiteX12" fmla="*/ 6750305 w 9786010"/>
              <a:gd name="connsiteY12" fmla="*/ 362372 h 4954814"/>
              <a:gd name="connsiteX13" fmla="*/ 6854383 w 9786010"/>
              <a:gd name="connsiteY13" fmla="*/ 306616 h 4954814"/>
              <a:gd name="connsiteX14" fmla="*/ 7064281 w 9786010"/>
              <a:gd name="connsiteY14" fmla="*/ 9724 h 4954814"/>
              <a:gd name="connsiteX15" fmla="*/ 7320787 w 9786010"/>
              <a:gd name="connsiteY15" fmla="*/ 17718 h 4954814"/>
              <a:gd name="connsiteX16" fmla="*/ 7478930 w 9786010"/>
              <a:gd name="connsiteY16" fmla="*/ 142669 h 4954814"/>
              <a:gd name="connsiteX17" fmla="*/ 7728489 w 9786010"/>
              <a:gd name="connsiteY17" fmla="*/ 365535 h 4954814"/>
              <a:gd name="connsiteX18" fmla="*/ 7897710 w 9786010"/>
              <a:gd name="connsiteY18" fmla="*/ 810778 h 4954814"/>
              <a:gd name="connsiteX19" fmla="*/ 8010591 w 9786010"/>
              <a:gd name="connsiteY19" fmla="*/ 944329 h 4954814"/>
              <a:gd name="connsiteX20" fmla="*/ 8258647 w 9786010"/>
              <a:gd name="connsiteY20" fmla="*/ 1221568 h 4954814"/>
              <a:gd name="connsiteX21" fmla="*/ 8360786 w 9786010"/>
              <a:gd name="connsiteY21" fmla="*/ 1255614 h 4954814"/>
              <a:gd name="connsiteX22" fmla="*/ 8501838 w 9786010"/>
              <a:gd name="connsiteY22" fmla="*/ 1367482 h 4954814"/>
              <a:gd name="connsiteX23" fmla="*/ 8728614 w 9786010"/>
              <a:gd name="connsiteY23" fmla="*/ 1305064 h 4954814"/>
              <a:gd name="connsiteX24" fmla="*/ 8723751 w 9786010"/>
              <a:gd name="connsiteY24" fmla="*/ 2028357 h 4954814"/>
              <a:gd name="connsiteX25" fmla="*/ 9229128 w 9786010"/>
              <a:gd name="connsiteY25" fmla="*/ 4926239 h 4954814"/>
              <a:gd name="connsiteX26" fmla="*/ 8928 w 9786010"/>
              <a:gd name="connsiteY26" fmla="*/ 4954814 h 4954814"/>
              <a:gd name="connsiteX27" fmla="*/ 7771 w 9786010"/>
              <a:gd name="connsiteY27" fmla="*/ 3327201 h 4954814"/>
              <a:gd name="connsiteX28" fmla="*/ 245895 w 9786010"/>
              <a:gd name="connsiteY28" fmla="*/ 3136701 h 4954814"/>
              <a:gd name="connsiteX29" fmla="*/ 484020 w 9786010"/>
              <a:gd name="connsiteY29" fmla="*/ 3012876 h 4954814"/>
              <a:gd name="connsiteX30" fmla="*/ 636420 w 9786010"/>
              <a:gd name="connsiteY30" fmla="*/ 2727126 h 4954814"/>
              <a:gd name="connsiteX31" fmla="*/ 1045994 w 9786010"/>
              <a:gd name="connsiteY31" fmla="*/ 2460426 h 4954814"/>
              <a:gd name="connsiteX32" fmla="*/ 1531769 w 9786010"/>
              <a:gd name="connsiteY32" fmla="*/ 2374701 h 4954814"/>
              <a:gd name="connsiteX33" fmla="*/ 1969919 w 9786010"/>
              <a:gd name="connsiteY33" fmla="*/ 2222301 h 4954814"/>
              <a:gd name="connsiteX34" fmla="*/ 2389018 w 9786010"/>
              <a:gd name="connsiteY34" fmla="*/ 1927026 h 4954814"/>
              <a:gd name="connsiteX35" fmla="*/ 2893843 w 9786010"/>
              <a:gd name="connsiteY35" fmla="*/ 2222301 h 4954814"/>
              <a:gd name="connsiteX36" fmla="*/ 3298047 w 9786010"/>
              <a:gd name="connsiteY36" fmla="*/ 1944989 h 4954814"/>
              <a:gd name="connsiteX0" fmla="*/ 3298047 w 9387887"/>
              <a:gd name="connsiteY0" fmla="*/ 1944989 h 4954814"/>
              <a:gd name="connsiteX1" fmla="*/ 3735759 w 9387887"/>
              <a:gd name="connsiteY1" fmla="*/ 1812029 h 4954814"/>
              <a:gd name="connsiteX2" fmla="*/ 4055892 w 9387887"/>
              <a:gd name="connsiteY2" fmla="*/ 1519310 h 4954814"/>
              <a:gd name="connsiteX3" fmla="*/ 4254250 w 9387887"/>
              <a:gd name="connsiteY3" fmla="*/ 1559393 h 4954814"/>
              <a:gd name="connsiteX4" fmla="*/ 4471739 w 9387887"/>
              <a:gd name="connsiteY4" fmla="*/ 1574136 h 4954814"/>
              <a:gd name="connsiteX5" fmla="*/ 4906637 w 9387887"/>
              <a:gd name="connsiteY5" fmla="*/ 1444039 h 4954814"/>
              <a:gd name="connsiteX6" fmla="*/ 5215154 w 9387887"/>
              <a:gd name="connsiteY6" fmla="*/ 1105785 h 4954814"/>
              <a:gd name="connsiteX7" fmla="*/ 5661203 w 9387887"/>
              <a:gd name="connsiteY7" fmla="*/ 756380 h 4954814"/>
              <a:gd name="connsiteX8" fmla="*/ 5802452 w 9387887"/>
              <a:gd name="connsiteY8" fmla="*/ 503619 h 4954814"/>
              <a:gd name="connsiteX9" fmla="*/ 6103535 w 9387887"/>
              <a:gd name="connsiteY9" fmla="*/ 511053 h 4954814"/>
              <a:gd name="connsiteX10" fmla="*/ 6329522 w 9387887"/>
              <a:gd name="connsiteY10" fmla="*/ 581678 h 4954814"/>
              <a:gd name="connsiteX11" fmla="*/ 6553300 w 9387887"/>
              <a:gd name="connsiteY11" fmla="*/ 425561 h 4954814"/>
              <a:gd name="connsiteX12" fmla="*/ 6750305 w 9387887"/>
              <a:gd name="connsiteY12" fmla="*/ 362372 h 4954814"/>
              <a:gd name="connsiteX13" fmla="*/ 6854383 w 9387887"/>
              <a:gd name="connsiteY13" fmla="*/ 306616 h 4954814"/>
              <a:gd name="connsiteX14" fmla="*/ 7064281 w 9387887"/>
              <a:gd name="connsiteY14" fmla="*/ 9724 h 4954814"/>
              <a:gd name="connsiteX15" fmla="*/ 7320787 w 9387887"/>
              <a:gd name="connsiteY15" fmla="*/ 17718 h 4954814"/>
              <a:gd name="connsiteX16" fmla="*/ 7478930 w 9387887"/>
              <a:gd name="connsiteY16" fmla="*/ 142669 h 4954814"/>
              <a:gd name="connsiteX17" fmla="*/ 7728489 w 9387887"/>
              <a:gd name="connsiteY17" fmla="*/ 365535 h 4954814"/>
              <a:gd name="connsiteX18" fmla="*/ 7897710 w 9387887"/>
              <a:gd name="connsiteY18" fmla="*/ 810778 h 4954814"/>
              <a:gd name="connsiteX19" fmla="*/ 8010591 w 9387887"/>
              <a:gd name="connsiteY19" fmla="*/ 944329 h 4954814"/>
              <a:gd name="connsiteX20" fmla="*/ 8258647 w 9387887"/>
              <a:gd name="connsiteY20" fmla="*/ 1221568 h 4954814"/>
              <a:gd name="connsiteX21" fmla="*/ 8360786 w 9387887"/>
              <a:gd name="connsiteY21" fmla="*/ 1255614 h 4954814"/>
              <a:gd name="connsiteX22" fmla="*/ 8501838 w 9387887"/>
              <a:gd name="connsiteY22" fmla="*/ 1367482 h 4954814"/>
              <a:gd name="connsiteX23" fmla="*/ 8728614 w 9387887"/>
              <a:gd name="connsiteY23" fmla="*/ 1305064 h 4954814"/>
              <a:gd name="connsiteX24" fmla="*/ 8723751 w 9387887"/>
              <a:gd name="connsiteY24" fmla="*/ 2028357 h 4954814"/>
              <a:gd name="connsiteX25" fmla="*/ 8724303 w 9387887"/>
              <a:gd name="connsiteY25" fmla="*/ 4926239 h 4954814"/>
              <a:gd name="connsiteX26" fmla="*/ 8928 w 9387887"/>
              <a:gd name="connsiteY26" fmla="*/ 4954814 h 4954814"/>
              <a:gd name="connsiteX27" fmla="*/ 7771 w 9387887"/>
              <a:gd name="connsiteY27" fmla="*/ 3327201 h 4954814"/>
              <a:gd name="connsiteX28" fmla="*/ 245895 w 9387887"/>
              <a:gd name="connsiteY28" fmla="*/ 3136701 h 4954814"/>
              <a:gd name="connsiteX29" fmla="*/ 484020 w 9387887"/>
              <a:gd name="connsiteY29" fmla="*/ 3012876 h 4954814"/>
              <a:gd name="connsiteX30" fmla="*/ 636420 w 9387887"/>
              <a:gd name="connsiteY30" fmla="*/ 2727126 h 4954814"/>
              <a:gd name="connsiteX31" fmla="*/ 1045994 w 9387887"/>
              <a:gd name="connsiteY31" fmla="*/ 2460426 h 4954814"/>
              <a:gd name="connsiteX32" fmla="*/ 1531769 w 9387887"/>
              <a:gd name="connsiteY32" fmla="*/ 2374701 h 4954814"/>
              <a:gd name="connsiteX33" fmla="*/ 1969919 w 9387887"/>
              <a:gd name="connsiteY33" fmla="*/ 2222301 h 4954814"/>
              <a:gd name="connsiteX34" fmla="*/ 2389018 w 9387887"/>
              <a:gd name="connsiteY34" fmla="*/ 1927026 h 4954814"/>
              <a:gd name="connsiteX35" fmla="*/ 2893843 w 9387887"/>
              <a:gd name="connsiteY35" fmla="*/ 2222301 h 4954814"/>
              <a:gd name="connsiteX36" fmla="*/ 3298047 w 9387887"/>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28357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8782195"/>
              <a:gd name="connsiteY0" fmla="*/ 1944989 h 4954814"/>
              <a:gd name="connsiteX1" fmla="*/ 3735759 w 8782195"/>
              <a:gd name="connsiteY1" fmla="*/ 1812029 h 4954814"/>
              <a:gd name="connsiteX2" fmla="*/ 4055892 w 8782195"/>
              <a:gd name="connsiteY2" fmla="*/ 1519310 h 4954814"/>
              <a:gd name="connsiteX3" fmla="*/ 4254250 w 8782195"/>
              <a:gd name="connsiteY3" fmla="*/ 1559393 h 4954814"/>
              <a:gd name="connsiteX4" fmla="*/ 4471739 w 8782195"/>
              <a:gd name="connsiteY4" fmla="*/ 1574136 h 4954814"/>
              <a:gd name="connsiteX5" fmla="*/ 4906637 w 8782195"/>
              <a:gd name="connsiteY5" fmla="*/ 1444039 h 4954814"/>
              <a:gd name="connsiteX6" fmla="*/ 5215154 w 8782195"/>
              <a:gd name="connsiteY6" fmla="*/ 1105785 h 4954814"/>
              <a:gd name="connsiteX7" fmla="*/ 5661203 w 8782195"/>
              <a:gd name="connsiteY7" fmla="*/ 756380 h 4954814"/>
              <a:gd name="connsiteX8" fmla="*/ 5802452 w 8782195"/>
              <a:gd name="connsiteY8" fmla="*/ 503619 h 4954814"/>
              <a:gd name="connsiteX9" fmla="*/ 6103535 w 8782195"/>
              <a:gd name="connsiteY9" fmla="*/ 511053 h 4954814"/>
              <a:gd name="connsiteX10" fmla="*/ 6329522 w 8782195"/>
              <a:gd name="connsiteY10" fmla="*/ 581678 h 4954814"/>
              <a:gd name="connsiteX11" fmla="*/ 6553300 w 8782195"/>
              <a:gd name="connsiteY11" fmla="*/ 425561 h 4954814"/>
              <a:gd name="connsiteX12" fmla="*/ 6750305 w 8782195"/>
              <a:gd name="connsiteY12" fmla="*/ 362372 h 4954814"/>
              <a:gd name="connsiteX13" fmla="*/ 6854383 w 8782195"/>
              <a:gd name="connsiteY13" fmla="*/ 306616 h 4954814"/>
              <a:gd name="connsiteX14" fmla="*/ 7064281 w 8782195"/>
              <a:gd name="connsiteY14" fmla="*/ 9724 h 4954814"/>
              <a:gd name="connsiteX15" fmla="*/ 7320787 w 8782195"/>
              <a:gd name="connsiteY15" fmla="*/ 17718 h 4954814"/>
              <a:gd name="connsiteX16" fmla="*/ 7478930 w 8782195"/>
              <a:gd name="connsiteY16" fmla="*/ 142669 h 4954814"/>
              <a:gd name="connsiteX17" fmla="*/ 7728489 w 8782195"/>
              <a:gd name="connsiteY17" fmla="*/ 365535 h 4954814"/>
              <a:gd name="connsiteX18" fmla="*/ 7897710 w 8782195"/>
              <a:gd name="connsiteY18" fmla="*/ 810778 h 4954814"/>
              <a:gd name="connsiteX19" fmla="*/ 8010591 w 8782195"/>
              <a:gd name="connsiteY19" fmla="*/ 944329 h 4954814"/>
              <a:gd name="connsiteX20" fmla="*/ 8258647 w 8782195"/>
              <a:gd name="connsiteY20" fmla="*/ 1221568 h 4954814"/>
              <a:gd name="connsiteX21" fmla="*/ 8360786 w 8782195"/>
              <a:gd name="connsiteY21" fmla="*/ 1255614 h 4954814"/>
              <a:gd name="connsiteX22" fmla="*/ 8501838 w 8782195"/>
              <a:gd name="connsiteY22" fmla="*/ 1367482 h 4954814"/>
              <a:gd name="connsiteX23" fmla="*/ 8728614 w 8782195"/>
              <a:gd name="connsiteY23" fmla="*/ 1305064 h 4954814"/>
              <a:gd name="connsiteX24" fmla="*/ 8723751 w 8782195"/>
              <a:gd name="connsiteY24" fmla="*/ 2028357 h 4954814"/>
              <a:gd name="connsiteX25" fmla="*/ 8781453 w 8782195"/>
              <a:gd name="connsiteY25" fmla="*/ 4926239 h 4954814"/>
              <a:gd name="connsiteX26" fmla="*/ 8928 w 8782195"/>
              <a:gd name="connsiteY26" fmla="*/ 4954814 h 4954814"/>
              <a:gd name="connsiteX27" fmla="*/ 7771 w 8782195"/>
              <a:gd name="connsiteY27" fmla="*/ 3327201 h 4954814"/>
              <a:gd name="connsiteX28" fmla="*/ 245895 w 8782195"/>
              <a:gd name="connsiteY28" fmla="*/ 3136701 h 4954814"/>
              <a:gd name="connsiteX29" fmla="*/ 484020 w 8782195"/>
              <a:gd name="connsiteY29" fmla="*/ 3012876 h 4954814"/>
              <a:gd name="connsiteX30" fmla="*/ 636420 w 8782195"/>
              <a:gd name="connsiteY30" fmla="*/ 2727126 h 4954814"/>
              <a:gd name="connsiteX31" fmla="*/ 1045994 w 8782195"/>
              <a:gd name="connsiteY31" fmla="*/ 2460426 h 4954814"/>
              <a:gd name="connsiteX32" fmla="*/ 1531769 w 8782195"/>
              <a:gd name="connsiteY32" fmla="*/ 2374701 h 4954814"/>
              <a:gd name="connsiteX33" fmla="*/ 1969919 w 8782195"/>
              <a:gd name="connsiteY33" fmla="*/ 2222301 h 4954814"/>
              <a:gd name="connsiteX34" fmla="*/ 2389018 w 8782195"/>
              <a:gd name="connsiteY34" fmla="*/ 1927026 h 4954814"/>
              <a:gd name="connsiteX35" fmla="*/ 2893843 w 8782195"/>
              <a:gd name="connsiteY35" fmla="*/ 2222301 h 4954814"/>
              <a:gd name="connsiteX36" fmla="*/ 3298047 w 8782195"/>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28357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8762134"/>
              <a:gd name="connsiteY0" fmla="*/ 1944989 h 4954814"/>
              <a:gd name="connsiteX1" fmla="*/ 3735759 w 8762134"/>
              <a:gd name="connsiteY1" fmla="*/ 1812029 h 4954814"/>
              <a:gd name="connsiteX2" fmla="*/ 4055892 w 8762134"/>
              <a:gd name="connsiteY2" fmla="*/ 1519310 h 4954814"/>
              <a:gd name="connsiteX3" fmla="*/ 4254250 w 8762134"/>
              <a:gd name="connsiteY3" fmla="*/ 1559393 h 4954814"/>
              <a:gd name="connsiteX4" fmla="*/ 4471739 w 8762134"/>
              <a:gd name="connsiteY4" fmla="*/ 1574136 h 4954814"/>
              <a:gd name="connsiteX5" fmla="*/ 4906637 w 8762134"/>
              <a:gd name="connsiteY5" fmla="*/ 1444039 h 4954814"/>
              <a:gd name="connsiteX6" fmla="*/ 5215154 w 8762134"/>
              <a:gd name="connsiteY6" fmla="*/ 1105785 h 4954814"/>
              <a:gd name="connsiteX7" fmla="*/ 5661203 w 8762134"/>
              <a:gd name="connsiteY7" fmla="*/ 756380 h 4954814"/>
              <a:gd name="connsiteX8" fmla="*/ 5802452 w 8762134"/>
              <a:gd name="connsiteY8" fmla="*/ 503619 h 4954814"/>
              <a:gd name="connsiteX9" fmla="*/ 6103535 w 8762134"/>
              <a:gd name="connsiteY9" fmla="*/ 511053 h 4954814"/>
              <a:gd name="connsiteX10" fmla="*/ 6329522 w 8762134"/>
              <a:gd name="connsiteY10" fmla="*/ 581678 h 4954814"/>
              <a:gd name="connsiteX11" fmla="*/ 6553300 w 8762134"/>
              <a:gd name="connsiteY11" fmla="*/ 425561 h 4954814"/>
              <a:gd name="connsiteX12" fmla="*/ 6750305 w 8762134"/>
              <a:gd name="connsiteY12" fmla="*/ 362372 h 4954814"/>
              <a:gd name="connsiteX13" fmla="*/ 6854383 w 8762134"/>
              <a:gd name="connsiteY13" fmla="*/ 306616 h 4954814"/>
              <a:gd name="connsiteX14" fmla="*/ 7064281 w 8762134"/>
              <a:gd name="connsiteY14" fmla="*/ 9724 h 4954814"/>
              <a:gd name="connsiteX15" fmla="*/ 7320787 w 8762134"/>
              <a:gd name="connsiteY15" fmla="*/ 17718 h 4954814"/>
              <a:gd name="connsiteX16" fmla="*/ 7478930 w 8762134"/>
              <a:gd name="connsiteY16" fmla="*/ 142669 h 4954814"/>
              <a:gd name="connsiteX17" fmla="*/ 7728489 w 8762134"/>
              <a:gd name="connsiteY17" fmla="*/ 365535 h 4954814"/>
              <a:gd name="connsiteX18" fmla="*/ 7897710 w 8762134"/>
              <a:gd name="connsiteY18" fmla="*/ 810778 h 4954814"/>
              <a:gd name="connsiteX19" fmla="*/ 8010591 w 8762134"/>
              <a:gd name="connsiteY19" fmla="*/ 944329 h 4954814"/>
              <a:gd name="connsiteX20" fmla="*/ 8258647 w 8762134"/>
              <a:gd name="connsiteY20" fmla="*/ 1221568 h 4954814"/>
              <a:gd name="connsiteX21" fmla="*/ 8360786 w 8762134"/>
              <a:gd name="connsiteY21" fmla="*/ 1255614 h 4954814"/>
              <a:gd name="connsiteX22" fmla="*/ 8501838 w 8762134"/>
              <a:gd name="connsiteY22" fmla="*/ 1367482 h 4954814"/>
              <a:gd name="connsiteX23" fmla="*/ 8728614 w 8762134"/>
              <a:gd name="connsiteY23" fmla="*/ 1305064 h 4954814"/>
              <a:gd name="connsiteX24" fmla="*/ 8723751 w 8762134"/>
              <a:gd name="connsiteY24" fmla="*/ 2037882 h 4954814"/>
              <a:gd name="connsiteX25" fmla="*/ 8724303 w 8762134"/>
              <a:gd name="connsiteY25" fmla="*/ 4926239 h 4954814"/>
              <a:gd name="connsiteX26" fmla="*/ 8928 w 8762134"/>
              <a:gd name="connsiteY26" fmla="*/ 4954814 h 4954814"/>
              <a:gd name="connsiteX27" fmla="*/ 7771 w 8762134"/>
              <a:gd name="connsiteY27" fmla="*/ 3327201 h 4954814"/>
              <a:gd name="connsiteX28" fmla="*/ 245895 w 8762134"/>
              <a:gd name="connsiteY28" fmla="*/ 3136701 h 4954814"/>
              <a:gd name="connsiteX29" fmla="*/ 484020 w 8762134"/>
              <a:gd name="connsiteY29" fmla="*/ 3012876 h 4954814"/>
              <a:gd name="connsiteX30" fmla="*/ 636420 w 8762134"/>
              <a:gd name="connsiteY30" fmla="*/ 2727126 h 4954814"/>
              <a:gd name="connsiteX31" fmla="*/ 1045994 w 8762134"/>
              <a:gd name="connsiteY31" fmla="*/ 2460426 h 4954814"/>
              <a:gd name="connsiteX32" fmla="*/ 1531769 w 8762134"/>
              <a:gd name="connsiteY32" fmla="*/ 2374701 h 4954814"/>
              <a:gd name="connsiteX33" fmla="*/ 1969919 w 8762134"/>
              <a:gd name="connsiteY33" fmla="*/ 2222301 h 4954814"/>
              <a:gd name="connsiteX34" fmla="*/ 2389018 w 8762134"/>
              <a:gd name="connsiteY34" fmla="*/ 1927026 h 4954814"/>
              <a:gd name="connsiteX35" fmla="*/ 2893843 w 8762134"/>
              <a:gd name="connsiteY35" fmla="*/ 2222301 h 4954814"/>
              <a:gd name="connsiteX36" fmla="*/ 3298047 w 8762134"/>
              <a:gd name="connsiteY36" fmla="*/ 1944989 h 4954814"/>
              <a:gd name="connsiteX0" fmla="*/ 3298047 w 9379668"/>
              <a:gd name="connsiteY0" fmla="*/ 1944989 h 4954814"/>
              <a:gd name="connsiteX1" fmla="*/ 3735759 w 9379668"/>
              <a:gd name="connsiteY1" fmla="*/ 1812029 h 4954814"/>
              <a:gd name="connsiteX2" fmla="*/ 4055892 w 9379668"/>
              <a:gd name="connsiteY2" fmla="*/ 1519310 h 4954814"/>
              <a:gd name="connsiteX3" fmla="*/ 4254250 w 9379668"/>
              <a:gd name="connsiteY3" fmla="*/ 1559393 h 4954814"/>
              <a:gd name="connsiteX4" fmla="*/ 4471739 w 9379668"/>
              <a:gd name="connsiteY4" fmla="*/ 1574136 h 4954814"/>
              <a:gd name="connsiteX5" fmla="*/ 4906637 w 9379668"/>
              <a:gd name="connsiteY5" fmla="*/ 1444039 h 4954814"/>
              <a:gd name="connsiteX6" fmla="*/ 5215154 w 9379668"/>
              <a:gd name="connsiteY6" fmla="*/ 1105785 h 4954814"/>
              <a:gd name="connsiteX7" fmla="*/ 5661203 w 9379668"/>
              <a:gd name="connsiteY7" fmla="*/ 756380 h 4954814"/>
              <a:gd name="connsiteX8" fmla="*/ 5802452 w 9379668"/>
              <a:gd name="connsiteY8" fmla="*/ 503619 h 4954814"/>
              <a:gd name="connsiteX9" fmla="*/ 6103535 w 9379668"/>
              <a:gd name="connsiteY9" fmla="*/ 511053 h 4954814"/>
              <a:gd name="connsiteX10" fmla="*/ 6329522 w 9379668"/>
              <a:gd name="connsiteY10" fmla="*/ 581678 h 4954814"/>
              <a:gd name="connsiteX11" fmla="*/ 6553300 w 9379668"/>
              <a:gd name="connsiteY11" fmla="*/ 425561 h 4954814"/>
              <a:gd name="connsiteX12" fmla="*/ 6750305 w 9379668"/>
              <a:gd name="connsiteY12" fmla="*/ 362372 h 4954814"/>
              <a:gd name="connsiteX13" fmla="*/ 6854383 w 9379668"/>
              <a:gd name="connsiteY13" fmla="*/ 306616 h 4954814"/>
              <a:gd name="connsiteX14" fmla="*/ 7064281 w 9379668"/>
              <a:gd name="connsiteY14" fmla="*/ 9724 h 4954814"/>
              <a:gd name="connsiteX15" fmla="*/ 7320787 w 9379668"/>
              <a:gd name="connsiteY15" fmla="*/ 17718 h 4954814"/>
              <a:gd name="connsiteX16" fmla="*/ 7478930 w 9379668"/>
              <a:gd name="connsiteY16" fmla="*/ 142669 h 4954814"/>
              <a:gd name="connsiteX17" fmla="*/ 7728489 w 9379668"/>
              <a:gd name="connsiteY17" fmla="*/ 365535 h 4954814"/>
              <a:gd name="connsiteX18" fmla="*/ 7897710 w 9379668"/>
              <a:gd name="connsiteY18" fmla="*/ 810778 h 4954814"/>
              <a:gd name="connsiteX19" fmla="*/ 8010591 w 9379668"/>
              <a:gd name="connsiteY19" fmla="*/ 944329 h 4954814"/>
              <a:gd name="connsiteX20" fmla="*/ 8258647 w 9379668"/>
              <a:gd name="connsiteY20" fmla="*/ 1221568 h 4954814"/>
              <a:gd name="connsiteX21" fmla="*/ 8360786 w 9379668"/>
              <a:gd name="connsiteY21" fmla="*/ 1255614 h 4954814"/>
              <a:gd name="connsiteX22" fmla="*/ 8501838 w 9379668"/>
              <a:gd name="connsiteY22" fmla="*/ 1367482 h 4954814"/>
              <a:gd name="connsiteX23" fmla="*/ 8728614 w 9379668"/>
              <a:gd name="connsiteY23" fmla="*/ 1305064 h 4954814"/>
              <a:gd name="connsiteX24" fmla="*/ 8724303 w 9379668"/>
              <a:gd name="connsiteY24" fmla="*/ 4926239 h 4954814"/>
              <a:gd name="connsiteX25" fmla="*/ 8928 w 9379668"/>
              <a:gd name="connsiteY25" fmla="*/ 4954814 h 4954814"/>
              <a:gd name="connsiteX26" fmla="*/ 7771 w 9379668"/>
              <a:gd name="connsiteY26" fmla="*/ 3327201 h 4954814"/>
              <a:gd name="connsiteX27" fmla="*/ 245895 w 9379668"/>
              <a:gd name="connsiteY27" fmla="*/ 3136701 h 4954814"/>
              <a:gd name="connsiteX28" fmla="*/ 484020 w 9379668"/>
              <a:gd name="connsiteY28" fmla="*/ 3012876 h 4954814"/>
              <a:gd name="connsiteX29" fmla="*/ 636420 w 9379668"/>
              <a:gd name="connsiteY29" fmla="*/ 2727126 h 4954814"/>
              <a:gd name="connsiteX30" fmla="*/ 1045994 w 9379668"/>
              <a:gd name="connsiteY30" fmla="*/ 2460426 h 4954814"/>
              <a:gd name="connsiteX31" fmla="*/ 1531769 w 9379668"/>
              <a:gd name="connsiteY31" fmla="*/ 2374701 h 4954814"/>
              <a:gd name="connsiteX32" fmla="*/ 1969919 w 9379668"/>
              <a:gd name="connsiteY32" fmla="*/ 2222301 h 4954814"/>
              <a:gd name="connsiteX33" fmla="*/ 2389018 w 9379668"/>
              <a:gd name="connsiteY33" fmla="*/ 1927026 h 4954814"/>
              <a:gd name="connsiteX34" fmla="*/ 2893843 w 9379668"/>
              <a:gd name="connsiteY34" fmla="*/ 2222301 h 4954814"/>
              <a:gd name="connsiteX35" fmla="*/ 3298047 w 9379668"/>
              <a:gd name="connsiteY35" fmla="*/ 1944989 h 4954814"/>
              <a:gd name="connsiteX0" fmla="*/ 3298047 w 9379668"/>
              <a:gd name="connsiteY0" fmla="*/ 1944989 h 4954814"/>
              <a:gd name="connsiteX1" fmla="*/ 3735759 w 9379668"/>
              <a:gd name="connsiteY1" fmla="*/ 1812029 h 4954814"/>
              <a:gd name="connsiteX2" fmla="*/ 4055892 w 9379668"/>
              <a:gd name="connsiteY2" fmla="*/ 1519310 h 4954814"/>
              <a:gd name="connsiteX3" fmla="*/ 4254250 w 9379668"/>
              <a:gd name="connsiteY3" fmla="*/ 1559393 h 4954814"/>
              <a:gd name="connsiteX4" fmla="*/ 4471739 w 9379668"/>
              <a:gd name="connsiteY4" fmla="*/ 1574136 h 4954814"/>
              <a:gd name="connsiteX5" fmla="*/ 4906637 w 9379668"/>
              <a:gd name="connsiteY5" fmla="*/ 1444039 h 4954814"/>
              <a:gd name="connsiteX6" fmla="*/ 5215154 w 9379668"/>
              <a:gd name="connsiteY6" fmla="*/ 1105785 h 4954814"/>
              <a:gd name="connsiteX7" fmla="*/ 5661203 w 9379668"/>
              <a:gd name="connsiteY7" fmla="*/ 756380 h 4954814"/>
              <a:gd name="connsiteX8" fmla="*/ 5802452 w 9379668"/>
              <a:gd name="connsiteY8" fmla="*/ 503619 h 4954814"/>
              <a:gd name="connsiteX9" fmla="*/ 6103535 w 9379668"/>
              <a:gd name="connsiteY9" fmla="*/ 511053 h 4954814"/>
              <a:gd name="connsiteX10" fmla="*/ 6329522 w 9379668"/>
              <a:gd name="connsiteY10" fmla="*/ 581678 h 4954814"/>
              <a:gd name="connsiteX11" fmla="*/ 6553300 w 9379668"/>
              <a:gd name="connsiteY11" fmla="*/ 425561 h 4954814"/>
              <a:gd name="connsiteX12" fmla="*/ 6750305 w 9379668"/>
              <a:gd name="connsiteY12" fmla="*/ 362372 h 4954814"/>
              <a:gd name="connsiteX13" fmla="*/ 6854383 w 9379668"/>
              <a:gd name="connsiteY13" fmla="*/ 306616 h 4954814"/>
              <a:gd name="connsiteX14" fmla="*/ 7064281 w 9379668"/>
              <a:gd name="connsiteY14" fmla="*/ 9724 h 4954814"/>
              <a:gd name="connsiteX15" fmla="*/ 7320787 w 9379668"/>
              <a:gd name="connsiteY15" fmla="*/ 17718 h 4954814"/>
              <a:gd name="connsiteX16" fmla="*/ 7478930 w 9379668"/>
              <a:gd name="connsiteY16" fmla="*/ 142669 h 4954814"/>
              <a:gd name="connsiteX17" fmla="*/ 7728489 w 9379668"/>
              <a:gd name="connsiteY17" fmla="*/ 365535 h 4954814"/>
              <a:gd name="connsiteX18" fmla="*/ 7897710 w 9379668"/>
              <a:gd name="connsiteY18" fmla="*/ 810778 h 4954814"/>
              <a:gd name="connsiteX19" fmla="*/ 8010591 w 9379668"/>
              <a:gd name="connsiteY19" fmla="*/ 944329 h 4954814"/>
              <a:gd name="connsiteX20" fmla="*/ 8258647 w 9379668"/>
              <a:gd name="connsiteY20" fmla="*/ 1221568 h 4954814"/>
              <a:gd name="connsiteX21" fmla="*/ 8360786 w 9379668"/>
              <a:gd name="connsiteY21" fmla="*/ 1255614 h 4954814"/>
              <a:gd name="connsiteX22" fmla="*/ 8501838 w 9379668"/>
              <a:gd name="connsiteY22" fmla="*/ 1367482 h 4954814"/>
              <a:gd name="connsiteX23" fmla="*/ 8728614 w 9379668"/>
              <a:gd name="connsiteY23" fmla="*/ 1305064 h 4954814"/>
              <a:gd name="connsiteX24" fmla="*/ 8724303 w 9379668"/>
              <a:gd name="connsiteY24" fmla="*/ 4935764 h 4954814"/>
              <a:gd name="connsiteX25" fmla="*/ 8928 w 9379668"/>
              <a:gd name="connsiteY25" fmla="*/ 4954814 h 4954814"/>
              <a:gd name="connsiteX26" fmla="*/ 7771 w 9379668"/>
              <a:gd name="connsiteY26" fmla="*/ 3327201 h 4954814"/>
              <a:gd name="connsiteX27" fmla="*/ 245895 w 9379668"/>
              <a:gd name="connsiteY27" fmla="*/ 3136701 h 4954814"/>
              <a:gd name="connsiteX28" fmla="*/ 484020 w 9379668"/>
              <a:gd name="connsiteY28" fmla="*/ 3012876 h 4954814"/>
              <a:gd name="connsiteX29" fmla="*/ 636420 w 9379668"/>
              <a:gd name="connsiteY29" fmla="*/ 2727126 h 4954814"/>
              <a:gd name="connsiteX30" fmla="*/ 1045994 w 9379668"/>
              <a:gd name="connsiteY30" fmla="*/ 2460426 h 4954814"/>
              <a:gd name="connsiteX31" fmla="*/ 1531769 w 9379668"/>
              <a:gd name="connsiteY31" fmla="*/ 2374701 h 4954814"/>
              <a:gd name="connsiteX32" fmla="*/ 1969919 w 9379668"/>
              <a:gd name="connsiteY32" fmla="*/ 2222301 h 4954814"/>
              <a:gd name="connsiteX33" fmla="*/ 2389018 w 9379668"/>
              <a:gd name="connsiteY33" fmla="*/ 1927026 h 4954814"/>
              <a:gd name="connsiteX34" fmla="*/ 2893843 w 9379668"/>
              <a:gd name="connsiteY34" fmla="*/ 2222301 h 4954814"/>
              <a:gd name="connsiteX35" fmla="*/ 3298047 w 9379668"/>
              <a:gd name="connsiteY35" fmla="*/ 1944989 h 4954814"/>
              <a:gd name="connsiteX0" fmla="*/ 3298047 w 8743275"/>
              <a:gd name="connsiteY0" fmla="*/ 1944989 h 4954814"/>
              <a:gd name="connsiteX1" fmla="*/ 3735759 w 8743275"/>
              <a:gd name="connsiteY1" fmla="*/ 1812029 h 4954814"/>
              <a:gd name="connsiteX2" fmla="*/ 4055892 w 8743275"/>
              <a:gd name="connsiteY2" fmla="*/ 1519310 h 4954814"/>
              <a:gd name="connsiteX3" fmla="*/ 4254250 w 8743275"/>
              <a:gd name="connsiteY3" fmla="*/ 1559393 h 4954814"/>
              <a:gd name="connsiteX4" fmla="*/ 4471739 w 8743275"/>
              <a:gd name="connsiteY4" fmla="*/ 1574136 h 4954814"/>
              <a:gd name="connsiteX5" fmla="*/ 4906637 w 8743275"/>
              <a:gd name="connsiteY5" fmla="*/ 1444039 h 4954814"/>
              <a:gd name="connsiteX6" fmla="*/ 5215154 w 8743275"/>
              <a:gd name="connsiteY6" fmla="*/ 1105785 h 4954814"/>
              <a:gd name="connsiteX7" fmla="*/ 5661203 w 8743275"/>
              <a:gd name="connsiteY7" fmla="*/ 756380 h 4954814"/>
              <a:gd name="connsiteX8" fmla="*/ 5802452 w 8743275"/>
              <a:gd name="connsiteY8" fmla="*/ 503619 h 4954814"/>
              <a:gd name="connsiteX9" fmla="*/ 6103535 w 8743275"/>
              <a:gd name="connsiteY9" fmla="*/ 511053 h 4954814"/>
              <a:gd name="connsiteX10" fmla="*/ 6329522 w 8743275"/>
              <a:gd name="connsiteY10" fmla="*/ 581678 h 4954814"/>
              <a:gd name="connsiteX11" fmla="*/ 6553300 w 8743275"/>
              <a:gd name="connsiteY11" fmla="*/ 425561 h 4954814"/>
              <a:gd name="connsiteX12" fmla="*/ 6750305 w 8743275"/>
              <a:gd name="connsiteY12" fmla="*/ 362372 h 4954814"/>
              <a:gd name="connsiteX13" fmla="*/ 6854383 w 8743275"/>
              <a:gd name="connsiteY13" fmla="*/ 306616 h 4954814"/>
              <a:gd name="connsiteX14" fmla="*/ 7064281 w 8743275"/>
              <a:gd name="connsiteY14" fmla="*/ 9724 h 4954814"/>
              <a:gd name="connsiteX15" fmla="*/ 7320787 w 8743275"/>
              <a:gd name="connsiteY15" fmla="*/ 17718 h 4954814"/>
              <a:gd name="connsiteX16" fmla="*/ 7478930 w 8743275"/>
              <a:gd name="connsiteY16" fmla="*/ 142669 h 4954814"/>
              <a:gd name="connsiteX17" fmla="*/ 7728489 w 8743275"/>
              <a:gd name="connsiteY17" fmla="*/ 365535 h 4954814"/>
              <a:gd name="connsiteX18" fmla="*/ 7897710 w 8743275"/>
              <a:gd name="connsiteY18" fmla="*/ 810778 h 4954814"/>
              <a:gd name="connsiteX19" fmla="*/ 8010591 w 8743275"/>
              <a:gd name="connsiteY19" fmla="*/ 944329 h 4954814"/>
              <a:gd name="connsiteX20" fmla="*/ 8258647 w 8743275"/>
              <a:gd name="connsiteY20" fmla="*/ 1221568 h 4954814"/>
              <a:gd name="connsiteX21" fmla="*/ 8360786 w 8743275"/>
              <a:gd name="connsiteY21" fmla="*/ 1255614 h 4954814"/>
              <a:gd name="connsiteX22" fmla="*/ 8501838 w 8743275"/>
              <a:gd name="connsiteY22" fmla="*/ 1367482 h 4954814"/>
              <a:gd name="connsiteX23" fmla="*/ 8728614 w 8743275"/>
              <a:gd name="connsiteY23" fmla="*/ 1305064 h 4954814"/>
              <a:gd name="connsiteX24" fmla="*/ 8724303 w 8743275"/>
              <a:gd name="connsiteY24" fmla="*/ 4935764 h 4954814"/>
              <a:gd name="connsiteX25" fmla="*/ 8928 w 8743275"/>
              <a:gd name="connsiteY25" fmla="*/ 4954814 h 4954814"/>
              <a:gd name="connsiteX26" fmla="*/ 7771 w 8743275"/>
              <a:gd name="connsiteY26" fmla="*/ 3327201 h 4954814"/>
              <a:gd name="connsiteX27" fmla="*/ 245895 w 8743275"/>
              <a:gd name="connsiteY27" fmla="*/ 3136701 h 4954814"/>
              <a:gd name="connsiteX28" fmla="*/ 484020 w 8743275"/>
              <a:gd name="connsiteY28" fmla="*/ 3012876 h 4954814"/>
              <a:gd name="connsiteX29" fmla="*/ 636420 w 8743275"/>
              <a:gd name="connsiteY29" fmla="*/ 2727126 h 4954814"/>
              <a:gd name="connsiteX30" fmla="*/ 1045994 w 8743275"/>
              <a:gd name="connsiteY30" fmla="*/ 2460426 h 4954814"/>
              <a:gd name="connsiteX31" fmla="*/ 1531769 w 8743275"/>
              <a:gd name="connsiteY31" fmla="*/ 2374701 h 4954814"/>
              <a:gd name="connsiteX32" fmla="*/ 1969919 w 8743275"/>
              <a:gd name="connsiteY32" fmla="*/ 2222301 h 4954814"/>
              <a:gd name="connsiteX33" fmla="*/ 2389018 w 8743275"/>
              <a:gd name="connsiteY33" fmla="*/ 1927026 h 4954814"/>
              <a:gd name="connsiteX34" fmla="*/ 2893843 w 8743275"/>
              <a:gd name="connsiteY34" fmla="*/ 2222301 h 4954814"/>
              <a:gd name="connsiteX35" fmla="*/ 3298047 w 8743275"/>
              <a:gd name="connsiteY35" fmla="*/ 1944989 h 4954814"/>
              <a:gd name="connsiteX0" fmla="*/ 3298047 w 8745193"/>
              <a:gd name="connsiteY0" fmla="*/ 1944989 h 4954814"/>
              <a:gd name="connsiteX1" fmla="*/ 3735759 w 8745193"/>
              <a:gd name="connsiteY1" fmla="*/ 1812029 h 4954814"/>
              <a:gd name="connsiteX2" fmla="*/ 4055892 w 8745193"/>
              <a:gd name="connsiteY2" fmla="*/ 1519310 h 4954814"/>
              <a:gd name="connsiteX3" fmla="*/ 4254250 w 8745193"/>
              <a:gd name="connsiteY3" fmla="*/ 1559393 h 4954814"/>
              <a:gd name="connsiteX4" fmla="*/ 4471739 w 8745193"/>
              <a:gd name="connsiteY4" fmla="*/ 1574136 h 4954814"/>
              <a:gd name="connsiteX5" fmla="*/ 4906637 w 8745193"/>
              <a:gd name="connsiteY5" fmla="*/ 1444039 h 4954814"/>
              <a:gd name="connsiteX6" fmla="*/ 5215154 w 8745193"/>
              <a:gd name="connsiteY6" fmla="*/ 1105785 h 4954814"/>
              <a:gd name="connsiteX7" fmla="*/ 5661203 w 8745193"/>
              <a:gd name="connsiteY7" fmla="*/ 756380 h 4954814"/>
              <a:gd name="connsiteX8" fmla="*/ 5802452 w 8745193"/>
              <a:gd name="connsiteY8" fmla="*/ 503619 h 4954814"/>
              <a:gd name="connsiteX9" fmla="*/ 6103535 w 8745193"/>
              <a:gd name="connsiteY9" fmla="*/ 511053 h 4954814"/>
              <a:gd name="connsiteX10" fmla="*/ 6329522 w 8745193"/>
              <a:gd name="connsiteY10" fmla="*/ 581678 h 4954814"/>
              <a:gd name="connsiteX11" fmla="*/ 6553300 w 8745193"/>
              <a:gd name="connsiteY11" fmla="*/ 425561 h 4954814"/>
              <a:gd name="connsiteX12" fmla="*/ 6750305 w 8745193"/>
              <a:gd name="connsiteY12" fmla="*/ 362372 h 4954814"/>
              <a:gd name="connsiteX13" fmla="*/ 6854383 w 8745193"/>
              <a:gd name="connsiteY13" fmla="*/ 306616 h 4954814"/>
              <a:gd name="connsiteX14" fmla="*/ 7064281 w 8745193"/>
              <a:gd name="connsiteY14" fmla="*/ 9724 h 4954814"/>
              <a:gd name="connsiteX15" fmla="*/ 7320787 w 8745193"/>
              <a:gd name="connsiteY15" fmla="*/ 17718 h 4954814"/>
              <a:gd name="connsiteX16" fmla="*/ 7478930 w 8745193"/>
              <a:gd name="connsiteY16" fmla="*/ 142669 h 4954814"/>
              <a:gd name="connsiteX17" fmla="*/ 7728489 w 8745193"/>
              <a:gd name="connsiteY17" fmla="*/ 365535 h 4954814"/>
              <a:gd name="connsiteX18" fmla="*/ 7897710 w 8745193"/>
              <a:gd name="connsiteY18" fmla="*/ 810778 h 4954814"/>
              <a:gd name="connsiteX19" fmla="*/ 8010591 w 8745193"/>
              <a:gd name="connsiteY19" fmla="*/ 944329 h 4954814"/>
              <a:gd name="connsiteX20" fmla="*/ 8258647 w 8745193"/>
              <a:gd name="connsiteY20" fmla="*/ 1221568 h 4954814"/>
              <a:gd name="connsiteX21" fmla="*/ 8360786 w 8745193"/>
              <a:gd name="connsiteY21" fmla="*/ 1255614 h 4954814"/>
              <a:gd name="connsiteX22" fmla="*/ 8501838 w 8745193"/>
              <a:gd name="connsiteY22" fmla="*/ 1367482 h 4954814"/>
              <a:gd name="connsiteX23" fmla="*/ 8728614 w 8745193"/>
              <a:gd name="connsiteY23" fmla="*/ 1305064 h 4954814"/>
              <a:gd name="connsiteX24" fmla="*/ 8724303 w 8745193"/>
              <a:gd name="connsiteY24" fmla="*/ 4935764 h 4954814"/>
              <a:gd name="connsiteX25" fmla="*/ 8928 w 8745193"/>
              <a:gd name="connsiteY25" fmla="*/ 4954814 h 4954814"/>
              <a:gd name="connsiteX26" fmla="*/ 7771 w 8745193"/>
              <a:gd name="connsiteY26" fmla="*/ 3327201 h 4954814"/>
              <a:gd name="connsiteX27" fmla="*/ 245895 w 8745193"/>
              <a:gd name="connsiteY27" fmla="*/ 3136701 h 4954814"/>
              <a:gd name="connsiteX28" fmla="*/ 484020 w 8745193"/>
              <a:gd name="connsiteY28" fmla="*/ 3012876 h 4954814"/>
              <a:gd name="connsiteX29" fmla="*/ 636420 w 8745193"/>
              <a:gd name="connsiteY29" fmla="*/ 2727126 h 4954814"/>
              <a:gd name="connsiteX30" fmla="*/ 1045994 w 8745193"/>
              <a:gd name="connsiteY30" fmla="*/ 2460426 h 4954814"/>
              <a:gd name="connsiteX31" fmla="*/ 1531769 w 8745193"/>
              <a:gd name="connsiteY31" fmla="*/ 2374701 h 4954814"/>
              <a:gd name="connsiteX32" fmla="*/ 1969919 w 8745193"/>
              <a:gd name="connsiteY32" fmla="*/ 2222301 h 4954814"/>
              <a:gd name="connsiteX33" fmla="*/ 2389018 w 8745193"/>
              <a:gd name="connsiteY33" fmla="*/ 1927026 h 4954814"/>
              <a:gd name="connsiteX34" fmla="*/ 2893843 w 8745193"/>
              <a:gd name="connsiteY34" fmla="*/ 2222301 h 4954814"/>
              <a:gd name="connsiteX35" fmla="*/ 3298047 w 8745193"/>
              <a:gd name="connsiteY35" fmla="*/ 1944989 h 4954814"/>
              <a:gd name="connsiteX0" fmla="*/ 3298047 w 8745193"/>
              <a:gd name="connsiteY0" fmla="*/ 1944989 h 4954814"/>
              <a:gd name="connsiteX1" fmla="*/ 3735759 w 8745193"/>
              <a:gd name="connsiteY1" fmla="*/ 1812029 h 4954814"/>
              <a:gd name="connsiteX2" fmla="*/ 4055892 w 8745193"/>
              <a:gd name="connsiteY2" fmla="*/ 1519310 h 4954814"/>
              <a:gd name="connsiteX3" fmla="*/ 4254250 w 8745193"/>
              <a:gd name="connsiteY3" fmla="*/ 1559393 h 4954814"/>
              <a:gd name="connsiteX4" fmla="*/ 4471739 w 8745193"/>
              <a:gd name="connsiteY4" fmla="*/ 1574136 h 4954814"/>
              <a:gd name="connsiteX5" fmla="*/ 4906637 w 8745193"/>
              <a:gd name="connsiteY5" fmla="*/ 1444039 h 4954814"/>
              <a:gd name="connsiteX6" fmla="*/ 5215154 w 8745193"/>
              <a:gd name="connsiteY6" fmla="*/ 1105785 h 4954814"/>
              <a:gd name="connsiteX7" fmla="*/ 5661203 w 8745193"/>
              <a:gd name="connsiteY7" fmla="*/ 756380 h 4954814"/>
              <a:gd name="connsiteX8" fmla="*/ 5802452 w 8745193"/>
              <a:gd name="connsiteY8" fmla="*/ 503619 h 4954814"/>
              <a:gd name="connsiteX9" fmla="*/ 6103535 w 8745193"/>
              <a:gd name="connsiteY9" fmla="*/ 511053 h 4954814"/>
              <a:gd name="connsiteX10" fmla="*/ 6329522 w 8745193"/>
              <a:gd name="connsiteY10" fmla="*/ 581678 h 4954814"/>
              <a:gd name="connsiteX11" fmla="*/ 6553300 w 8745193"/>
              <a:gd name="connsiteY11" fmla="*/ 425561 h 4954814"/>
              <a:gd name="connsiteX12" fmla="*/ 6750305 w 8745193"/>
              <a:gd name="connsiteY12" fmla="*/ 362372 h 4954814"/>
              <a:gd name="connsiteX13" fmla="*/ 6854383 w 8745193"/>
              <a:gd name="connsiteY13" fmla="*/ 306616 h 4954814"/>
              <a:gd name="connsiteX14" fmla="*/ 7064281 w 8745193"/>
              <a:gd name="connsiteY14" fmla="*/ 9724 h 4954814"/>
              <a:gd name="connsiteX15" fmla="*/ 7320787 w 8745193"/>
              <a:gd name="connsiteY15" fmla="*/ 17718 h 4954814"/>
              <a:gd name="connsiteX16" fmla="*/ 7478930 w 8745193"/>
              <a:gd name="connsiteY16" fmla="*/ 142669 h 4954814"/>
              <a:gd name="connsiteX17" fmla="*/ 7728489 w 8745193"/>
              <a:gd name="connsiteY17" fmla="*/ 365535 h 4954814"/>
              <a:gd name="connsiteX18" fmla="*/ 7897710 w 8745193"/>
              <a:gd name="connsiteY18" fmla="*/ 810778 h 4954814"/>
              <a:gd name="connsiteX19" fmla="*/ 8010591 w 8745193"/>
              <a:gd name="connsiteY19" fmla="*/ 944329 h 4954814"/>
              <a:gd name="connsiteX20" fmla="*/ 8258647 w 8745193"/>
              <a:gd name="connsiteY20" fmla="*/ 1221568 h 4954814"/>
              <a:gd name="connsiteX21" fmla="*/ 8360786 w 8745193"/>
              <a:gd name="connsiteY21" fmla="*/ 1255614 h 4954814"/>
              <a:gd name="connsiteX22" fmla="*/ 8501838 w 8745193"/>
              <a:gd name="connsiteY22" fmla="*/ 1367482 h 4954814"/>
              <a:gd name="connsiteX23" fmla="*/ 8728614 w 8745193"/>
              <a:gd name="connsiteY23" fmla="*/ 1305064 h 4954814"/>
              <a:gd name="connsiteX24" fmla="*/ 8724303 w 8745193"/>
              <a:gd name="connsiteY24" fmla="*/ 4935764 h 4954814"/>
              <a:gd name="connsiteX25" fmla="*/ 8928 w 8745193"/>
              <a:gd name="connsiteY25" fmla="*/ 4954814 h 4954814"/>
              <a:gd name="connsiteX26" fmla="*/ 7771 w 8745193"/>
              <a:gd name="connsiteY26" fmla="*/ 3327201 h 4954814"/>
              <a:gd name="connsiteX27" fmla="*/ 245895 w 8745193"/>
              <a:gd name="connsiteY27" fmla="*/ 3136701 h 4954814"/>
              <a:gd name="connsiteX28" fmla="*/ 484020 w 8745193"/>
              <a:gd name="connsiteY28" fmla="*/ 3012876 h 4954814"/>
              <a:gd name="connsiteX29" fmla="*/ 636420 w 8745193"/>
              <a:gd name="connsiteY29" fmla="*/ 2727126 h 4954814"/>
              <a:gd name="connsiteX30" fmla="*/ 1045994 w 8745193"/>
              <a:gd name="connsiteY30" fmla="*/ 2460426 h 4954814"/>
              <a:gd name="connsiteX31" fmla="*/ 1531769 w 8745193"/>
              <a:gd name="connsiteY31" fmla="*/ 2374701 h 4954814"/>
              <a:gd name="connsiteX32" fmla="*/ 1969919 w 8745193"/>
              <a:gd name="connsiteY32" fmla="*/ 2222301 h 4954814"/>
              <a:gd name="connsiteX33" fmla="*/ 2389018 w 8745193"/>
              <a:gd name="connsiteY33" fmla="*/ 1927026 h 4954814"/>
              <a:gd name="connsiteX34" fmla="*/ 2893843 w 8745193"/>
              <a:gd name="connsiteY34" fmla="*/ 2222301 h 4954814"/>
              <a:gd name="connsiteX35" fmla="*/ 3298047 w 8745193"/>
              <a:gd name="connsiteY35" fmla="*/ 1944989 h 4954814"/>
              <a:gd name="connsiteX0" fmla="*/ 3298047 w 8738389"/>
              <a:gd name="connsiteY0" fmla="*/ 1944989 h 4954814"/>
              <a:gd name="connsiteX1" fmla="*/ 3735759 w 8738389"/>
              <a:gd name="connsiteY1" fmla="*/ 1812029 h 4954814"/>
              <a:gd name="connsiteX2" fmla="*/ 4055892 w 8738389"/>
              <a:gd name="connsiteY2" fmla="*/ 1519310 h 4954814"/>
              <a:gd name="connsiteX3" fmla="*/ 4254250 w 8738389"/>
              <a:gd name="connsiteY3" fmla="*/ 1559393 h 4954814"/>
              <a:gd name="connsiteX4" fmla="*/ 4471739 w 8738389"/>
              <a:gd name="connsiteY4" fmla="*/ 1574136 h 4954814"/>
              <a:gd name="connsiteX5" fmla="*/ 4906637 w 8738389"/>
              <a:gd name="connsiteY5" fmla="*/ 1444039 h 4954814"/>
              <a:gd name="connsiteX6" fmla="*/ 5215154 w 8738389"/>
              <a:gd name="connsiteY6" fmla="*/ 1105785 h 4954814"/>
              <a:gd name="connsiteX7" fmla="*/ 5661203 w 8738389"/>
              <a:gd name="connsiteY7" fmla="*/ 756380 h 4954814"/>
              <a:gd name="connsiteX8" fmla="*/ 5802452 w 8738389"/>
              <a:gd name="connsiteY8" fmla="*/ 503619 h 4954814"/>
              <a:gd name="connsiteX9" fmla="*/ 6103535 w 8738389"/>
              <a:gd name="connsiteY9" fmla="*/ 511053 h 4954814"/>
              <a:gd name="connsiteX10" fmla="*/ 6329522 w 8738389"/>
              <a:gd name="connsiteY10" fmla="*/ 581678 h 4954814"/>
              <a:gd name="connsiteX11" fmla="*/ 6553300 w 8738389"/>
              <a:gd name="connsiteY11" fmla="*/ 425561 h 4954814"/>
              <a:gd name="connsiteX12" fmla="*/ 6750305 w 8738389"/>
              <a:gd name="connsiteY12" fmla="*/ 362372 h 4954814"/>
              <a:gd name="connsiteX13" fmla="*/ 6854383 w 8738389"/>
              <a:gd name="connsiteY13" fmla="*/ 306616 h 4954814"/>
              <a:gd name="connsiteX14" fmla="*/ 7064281 w 8738389"/>
              <a:gd name="connsiteY14" fmla="*/ 9724 h 4954814"/>
              <a:gd name="connsiteX15" fmla="*/ 7320787 w 8738389"/>
              <a:gd name="connsiteY15" fmla="*/ 17718 h 4954814"/>
              <a:gd name="connsiteX16" fmla="*/ 7478930 w 8738389"/>
              <a:gd name="connsiteY16" fmla="*/ 142669 h 4954814"/>
              <a:gd name="connsiteX17" fmla="*/ 7728489 w 8738389"/>
              <a:gd name="connsiteY17" fmla="*/ 365535 h 4954814"/>
              <a:gd name="connsiteX18" fmla="*/ 7897710 w 8738389"/>
              <a:gd name="connsiteY18" fmla="*/ 810778 h 4954814"/>
              <a:gd name="connsiteX19" fmla="*/ 8010591 w 8738389"/>
              <a:gd name="connsiteY19" fmla="*/ 944329 h 4954814"/>
              <a:gd name="connsiteX20" fmla="*/ 8258647 w 8738389"/>
              <a:gd name="connsiteY20" fmla="*/ 1221568 h 4954814"/>
              <a:gd name="connsiteX21" fmla="*/ 8360786 w 8738389"/>
              <a:gd name="connsiteY21" fmla="*/ 1255614 h 4954814"/>
              <a:gd name="connsiteX22" fmla="*/ 8501838 w 8738389"/>
              <a:gd name="connsiteY22" fmla="*/ 1367482 h 4954814"/>
              <a:gd name="connsiteX23" fmla="*/ 8718887 w 8738389"/>
              <a:gd name="connsiteY23" fmla="*/ 1300200 h 4954814"/>
              <a:gd name="connsiteX24" fmla="*/ 8724303 w 8738389"/>
              <a:gd name="connsiteY24" fmla="*/ 4935764 h 4954814"/>
              <a:gd name="connsiteX25" fmla="*/ 8928 w 8738389"/>
              <a:gd name="connsiteY25" fmla="*/ 4954814 h 4954814"/>
              <a:gd name="connsiteX26" fmla="*/ 7771 w 8738389"/>
              <a:gd name="connsiteY26" fmla="*/ 3327201 h 4954814"/>
              <a:gd name="connsiteX27" fmla="*/ 245895 w 8738389"/>
              <a:gd name="connsiteY27" fmla="*/ 3136701 h 4954814"/>
              <a:gd name="connsiteX28" fmla="*/ 484020 w 8738389"/>
              <a:gd name="connsiteY28" fmla="*/ 3012876 h 4954814"/>
              <a:gd name="connsiteX29" fmla="*/ 636420 w 8738389"/>
              <a:gd name="connsiteY29" fmla="*/ 2727126 h 4954814"/>
              <a:gd name="connsiteX30" fmla="*/ 1045994 w 8738389"/>
              <a:gd name="connsiteY30" fmla="*/ 2460426 h 4954814"/>
              <a:gd name="connsiteX31" fmla="*/ 1531769 w 8738389"/>
              <a:gd name="connsiteY31" fmla="*/ 2374701 h 4954814"/>
              <a:gd name="connsiteX32" fmla="*/ 1969919 w 8738389"/>
              <a:gd name="connsiteY32" fmla="*/ 2222301 h 4954814"/>
              <a:gd name="connsiteX33" fmla="*/ 2389018 w 8738389"/>
              <a:gd name="connsiteY33" fmla="*/ 1927026 h 4954814"/>
              <a:gd name="connsiteX34" fmla="*/ 2893843 w 8738389"/>
              <a:gd name="connsiteY34" fmla="*/ 2222301 h 4954814"/>
              <a:gd name="connsiteX35" fmla="*/ 3298047 w 8738389"/>
              <a:gd name="connsiteY35" fmla="*/ 1944989 h 4954814"/>
              <a:gd name="connsiteX0" fmla="*/ 3298047 w 8728501"/>
              <a:gd name="connsiteY0" fmla="*/ 1944989 h 4954814"/>
              <a:gd name="connsiteX1" fmla="*/ 3735759 w 8728501"/>
              <a:gd name="connsiteY1" fmla="*/ 1812029 h 4954814"/>
              <a:gd name="connsiteX2" fmla="*/ 4055892 w 8728501"/>
              <a:gd name="connsiteY2" fmla="*/ 1519310 h 4954814"/>
              <a:gd name="connsiteX3" fmla="*/ 4254250 w 8728501"/>
              <a:gd name="connsiteY3" fmla="*/ 1559393 h 4954814"/>
              <a:gd name="connsiteX4" fmla="*/ 4471739 w 8728501"/>
              <a:gd name="connsiteY4" fmla="*/ 1574136 h 4954814"/>
              <a:gd name="connsiteX5" fmla="*/ 4906637 w 8728501"/>
              <a:gd name="connsiteY5" fmla="*/ 1444039 h 4954814"/>
              <a:gd name="connsiteX6" fmla="*/ 5215154 w 8728501"/>
              <a:gd name="connsiteY6" fmla="*/ 1105785 h 4954814"/>
              <a:gd name="connsiteX7" fmla="*/ 5661203 w 8728501"/>
              <a:gd name="connsiteY7" fmla="*/ 756380 h 4954814"/>
              <a:gd name="connsiteX8" fmla="*/ 5802452 w 8728501"/>
              <a:gd name="connsiteY8" fmla="*/ 503619 h 4954814"/>
              <a:gd name="connsiteX9" fmla="*/ 6103535 w 8728501"/>
              <a:gd name="connsiteY9" fmla="*/ 511053 h 4954814"/>
              <a:gd name="connsiteX10" fmla="*/ 6329522 w 8728501"/>
              <a:gd name="connsiteY10" fmla="*/ 581678 h 4954814"/>
              <a:gd name="connsiteX11" fmla="*/ 6553300 w 8728501"/>
              <a:gd name="connsiteY11" fmla="*/ 425561 h 4954814"/>
              <a:gd name="connsiteX12" fmla="*/ 6750305 w 8728501"/>
              <a:gd name="connsiteY12" fmla="*/ 362372 h 4954814"/>
              <a:gd name="connsiteX13" fmla="*/ 6854383 w 8728501"/>
              <a:gd name="connsiteY13" fmla="*/ 306616 h 4954814"/>
              <a:gd name="connsiteX14" fmla="*/ 7064281 w 8728501"/>
              <a:gd name="connsiteY14" fmla="*/ 9724 h 4954814"/>
              <a:gd name="connsiteX15" fmla="*/ 7320787 w 8728501"/>
              <a:gd name="connsiteY15" fmla="*/ 17718 h 4954814"/>
              <a:gd name="connsiteX16" fmla="*/ 7478930 w 8728501"/>
              <a:gd name="connsiteY16" fmla="*/ 142669 h 4954814"/>
              <a:gd name="connsiteX17" fmla="*/ 7728489 w 8728501"/>
              <a:gd name="connsiteY17" fmla="*/ 365535 h 4954814"/>
              <a:gd name="connsiteX18" fmla="*/ 7897710 w 8728501"/>
              <a:gd name="connsiteY18" fmla="*/ 810778 h 4954814"/>
              <a:gd name="connsiteX19" fmla="*/ 8010591 w 8728501"/>
              <a:gd name="connsiteY19" fmla="*/ 944329 h 4954814"/>
              <a:gd name="connsiteX20" fmla="*/ 8258647 w 8728501"/>
              <a:gd name="connsiteY20" fmla="*/ 1221568 h 4954814"/>
              <a:gd name="connsiteX21" fmla="*/ 8360786 w 8728501"/>
              <a:gd name="connsiteY21" fmla="*/ 1255614 h 4954814"/>
              <a:gd name="connsiteX22" fmla="*/ 8501838 w 8728501"/>
              <a:gd name="connsiteY22" fmla="*/ 1367482 h 4954814"/>
              <a:gd name="connsiteX23" fmla="*/ 8718887 w 8728501"/>
              <a:gd name="connsiteY23" fmla="*/ 1300200 h 4954814"/>
              <a:gd name="connsiteX24" fmla="*/ 8724303 w 8728501"/>
              <a:gd name="connsiteY24" fmla="*/ 4935764 h 4954814"/>
              <a:gd name="connsiteX25" fmla="*/ 8928 w 8728501"/>
              <a:gd name="connsiteY25" fmla="*/ 4954814 h 4954814"/>
              <a:gd name="connsiteX26" fmla="*/ 7771 w 8728501"/>
              <a:gd name="connsiteY26" fmla="*/ 3327201 h 4954814"/>
              <a:gd name="connsiteX27" fmla="*/ 245895 w 8728501"/>
              <a:gd name="connsiteY27" fmla="*/ 3136701 h 4954814"/>
              <a:gd name="connsiteX28" fmla="*/ 484020 w 8728501"/>
              <a:gd name="connsiteY28" fmla="*/ 3012876 h 4954814"/>
              <a:gd name="connsiteX29" fmla="*/ 636420 w 8728501"/>
              <a:gd name="connsiteY29" fmla="*/ 2727126 h 4954814"/>
              <a:gd name="connsiteX30" fmla="*/ 1045994 w 8728501"/>
              <a:gd name="connsiteY30" fmla="*/ 2460426 h 4954814"/>
              <a:gd name="connsiteX31" fmla="*/ 1531769 w 8728501"/>
              <a:gd name="connsiteY31" fmla="*/ 2374701 h 4954814"/>
              <a:gd name="connsiteX32" fmla="*/ 1969919 w 8728501"/>
              <a:gd name="connsiteY32" fmla="*/ 2222301 h 4954814"/>
              <a:gd name="connsiteX33" fmla="*/ 2389018 w 8728501"/>
              <a:gd name="connsiteY33" fmla="*/ 1927026 h 4954814"/>
              <a:gd name="connsiteX34" fmla="*/ 2893843 w 8728501"/>
              <a:gd name="connsiteY34" fmla="*/ 2222301 h 4954814"/>
              <a:gd name="connsiteX35" fmla="*/ 3298047 w 8728501"/>
              <a:gd name="connsiteY35" fmla="*/ 1944989 h 4954814"/>
              <a:gd name="connsiteX0" fmla="*/ 3298047 w 8728501"/>
              <a:gd name="connsiteY0" fmla="*/ 1944989 h 4954814"/>
              <a:gd name="connsiteX1" fmla="*/ 3735759 w 8728501"/>
              <a:gd name="connsiteY1" fmla="*/ 1812029 h 4954814"/>
              <a:gd name="connsiteX2" fmla="*/ 4055892 w 8728501"/>
              <a:gd name="connsiteY2" fmla="*/ 1519310 h 4954814"/>
              <a:gd name="connsiteX3" fmla="*/ 4254250 w 8728501"/>
              <a:gd name="connsiteY3" fmla="*/ 1559393 h 4954814"/>
              <a:gd name="connsiteX4" fmla="*/ 4471739 w 8728501"/>
              <a:gd name="connsiteY4" fmla="*/ 1574136 h 4954814"/>
              <a:gd name="connsiteX5" fmla="*/ 4906637 w 8728501"/>
              <a:gd name="connsiteY5" fmla="*/ 1444039 h 4954814"/>
              <a:gd name="connsiteX6" fmla="*/ 5215154 w 8728501"/>
              <a:gd name="connsiteY6" fmla="*/ 1105785 h 4954814"/>
              <a:gd name="connsiteX7" fmla="*/ 5661203 w 8728501"/>
              <a:gd name="connsiteY7" fmla="*/ 756380 h 4954814"/>
              <a:gd name="connsiteX8" fmla="*/ 5802452 w 8728501"/>
              <a:gd name="connsiteY8" fmla="*/ 503619 h 4954814"/>
              <a:gd name="connsiteX9" fmla="*/ 6103535 w 8728501"/>
              <a:gd name="connsiteY9" fmla="*/ 511053 h 4954814"/>
              <a:gd name="connsiteX10" fmla="*/ 6329522 w 8728501"/>
              <a:gd name="connsiteY10" fmla="*/ 581678 h 4954814"/>
              <a:gd name="connsiteX11" fmla="*/ 6553300 w 8728501"/>
              <a:gd name="connsiteY11" fmla="*/ 425561 h 4954814"/>
              <a:gd name="connsiteX12" fmla="*/ 6750305 w 8728501"/>
              <a:gd name="connsiteY12" fmla="*/ 362372 h 4954814"/>
              <a:gd name="connsiteX13" fmla="*/ 6854383 w 8728501"/>
              <a:gd name="connsiteY13" fmla="*/ 306616 h 4954814"/>
              <a:gd name="connsiteX14" fmla="*/ 7064281 w 8728501"/>
              <a:gd name="connsiteY14" fmla="*/ 9724 h 4954814"/>
              <a:gd name="connsiteX15" fmla="*/ 7320787 w 8728501"/>
              <a:gd name="connsiteY15" fmla="*/ 17718 h 4954814"/>
              <a:gd name="connsiteX16" fmla="*/ 7478930 w 8728501"/>
              <a:gd name="connsiteY16" fmla="*/ 142669 h 4954814"/>
              <a:gd name="connsiteX17" fmla="*/ 7728489 w 8728501"/>
              <a:gd name="connsiteY17" fmla="*/ 365535 h 4954814"/>
              <a:gd name="connsiteX18" fmla="*/ 7897710 w 8728501"/>
              <a:gd name="connsiteY18" fmla="*/ 810778 h 4954814"/>
              <a:gd name="connsiteX19" fmla="*/ 8010591 w 8728501"/>
              <a:gd name="connsiteY19" fmla="*/ 944329 h 4954814"/>
              <a:gd name="connsiteX20" fmla="*/ 8258647 w 8728501"/>
              <a:gd name="connsiteY20" fmla="*/ 1221568 h 4954814"/>
              <a:gd name="connsiteX21" fmla="*/ 8360786 w 8728501"/>
              <a:gd name="connsiteY21" fmla="*/ 1255614 h 4954814"/>
              <a:gd name="connsiteX22" fmla="*/ 8501838 w 8728501"/>
              <a:gd name="connsiteY22" fmla="*/ 1367482 h 4954814"/>
              <a:gd name="connsiteX23" fmla="*/ 8718887 w 8728501"/>
              <a:gd name="connsiteY23" fmla="*/ 1300200 h 4954814"/>
              <a:gd name="connsiteX24" fmla="*/ 8724303 w 8728501"/>
              <a:gd name="connsiteY24" fmla="*/ 4935764 h 4954814"/>
              <a:gd name="connsiteX25" fmla="*/ 8928 w 8728501"/>
              <a:gd name="connsiteY25" fmla="*/ 4954814 h 4954814"/>
              <a:gd name="connsiteX26" fmla="*/ 7771 w 8728501"/>
              <a:gd name="connsiteY26" fmla="*/ 3327201 h 4954814"/>
              <a:gd name="connsiteX27" fmla="*/ 245895 w 8728501"/>
              <a:gd name="connsiteY27" fmla="*/ 3136701 h 4954814"/>
              <a:gd name="connsiteX28" fmla="*/ 484020 w 8728501"/>
              <a:gd name="connsiteY28" fmla="*/ 3012876 h 4954814"/>
              <a:gd name="connsiteX29" fmla="*/ 636420 w 8728501"/>
              <a:gd name="connsiteY29" fmla="*/ 2727126 h 4954814"/>
              <a:gd name="connsiteX30" fmla="*/ 1045994 w 8728501"/>
              <a:gd name="connsiteY30" fmla="*/ 2460426 h 4954814"/>
              <a:gd name="connsiteX31" fmla="*/ 1531769 w 8728501"/>
              <a:gd name="connsiteY31" fmla="*/ 2374701 h 4954814"/>
              <a:gd name="connsiteX32" fmla="*/ 1969919 w 8728501"/>
              <a:gd name="connsiteY32" fmla="*/ 2222301 h 4954814"/>
              <a:gd name="connsiteX33" fmla="*/ 2389018 w 8728501"/>
              <a:gd name="connsiteY33" fmla="*/ 1927026 h 4954814"/>
              <a:gd name="connsiteX34" fmla="*/ 2893843 w 8728501"/>
              <a:gd name="connsiteY34" fmla="*/ 2222301 h 4954814"/>
              <a:gd name="connsiteX35" fmla="*/ 3298047 w 8728501"/>
              <a:gd name="connsiteY35" fmla="*/ 1944989 h 4954814"/>
              <a:gd name="connsiteX0" fmla="*/ 3298047 w 8734235"/>
              <a:gd name="connsiteY0" fmla="*/ 1944989 h 4954814"/>
              <a:gd name="connsiteX1" fmla="*/ 3735759 w 8734235"/>
              <a:gd name="connsiteY1" fmla="*/ 1812029 h 4954814"/>
              <a:gd name="connsiteX2" fmla="*/ 4055892 w 8734235"/>
              <a:gd name="connsiteY2" fmla="*/ 1519310 h 4954814"/>
              <a:gd name="connsiteX3" fmla="*/ 4254250 w 8734235"/>
              <a:gd name="connsiteY3" fmla="*/ 1559393 h 4954814"/>
              <a:gd name="connsiteX4" fmla="*/ 4471739 w 8734235"/>
              <a:gd name="connsiteY4" fmla="*/ 1574136 h 4954814"/>
              <a:gd name="connsiteX5" fmla="*/ 4906637 w 8734235"/>
              <a:gd name="connsiteY5" fmla="*/ 1444039 h 4954814"/>
              <a:gd name="connsiteX6" fmla="*/ 5215154 w 8734235"/>
              <a:gd name="connsiteY6" fmla="*/ 1105785 h 4954814"/>
              <a:gd name="connsiteX7" fmla="*/ 5661203 w 8734235"/>
              <a:gd name="connsiteY7" fmla="*/ 756380 h 4954814"/>
              <a:gd name="connsiteX8" fmla="*/ 5802452 w 8734235"/>
              <a:gd name="connsiteY8" fmla="*/ 503619 h 4954814"/>
              <a:gd name="connsiteX9" fmla="*/ 6103535 w 8734235"/>
              <a:gd name="connsiteY9" fmla="*/ 511053 h 4954814"/>
              <a:gd name="connsiteX10" fmla="*/ 6329522 w 8734235"/>
              <a:gd name="connsiteY10" fmla="*/ 581678 h 4954814"/>
              <a:gd name="connsiteX11" fmla="*/ 6553300 w 8734235"/>
              <a:gd name="connsiteY11" fmla="*/ 425561 h 4954814"/>
              <a:gd name="connsiteX12" fmla="*/ 6750305 w 8734235"/>
              <a:gd name="connsiteY12" fmla="*/ 362372 h 4954814"/>
              <a:gd name="connsiteX13" fmla="*/ 6854383 w 8734235"/>
              <a:gd name="connsiteY13" fmla="*/ 306616 h 4954814"/>
              <a:gd name="connsiteX14" fmla="*/ 7064281 w 8734235"/>
              <a:gd name="connsiteY14" fmla="*/ 9724 h 4954814"/>
              <a:gd name="connsiteX15" fmla="*/ 7320787 w 8734235"/>
              <a:gd name="connsiteY15" fmla="*/ 17718 h 4954814"/>
              <a:gd name="connsiteX16" fmla="*/ 7478930 w 8734235"/>
              <a:gd name="connsiteY16" fmla="*/ 142669 h 4954814"/>
              <a:gd name="connsiteX17" fmla="*/ 7728489 w 8734235"/>
              <a:gd name="connsiteY17" fmla="*/ 365535 h 4954814"/>
              <a:gd name="connsiteX18" fmla="*/ 7897710 w 8734235"/>
              <a:gd name="connsiteY18" fmla="*/ 810778 h 4954814"/>
              <a:gd name="connsiteX19" fmla="*/ 8010591 w 8734235"/>
              <a:gd name="connsiteY19" fmla="*/ 944329 h 4954814"/>
              <a:gd name="connsiteX20" fmla="*/ 8258647 w 8734235"/>
              <a:gd name="connsiteY20" fmla="*/ 1221568 h 4954814"/>
              <a:gd name="connsiteX21" fmla="*/ 8360786 w 8734235"/>
              <a:gd name="connsiteY21" fmla="*/ 1255614 h 4954814"/>
              <a:gd name="connsiteX22" fmla="*/ 8501838 w 8734235"/>
              <a:gd name="connsiteY22" fmla="*/ 1367482 h 4954814"/>
              <a:gd name="connsiteX23" fmla="*/ 8728412 w 8734235"/>
              <a:gd name="connsiteY23" fmla="*/ 1290675 h 4954814"/>
              <a:gd name="connsiteX24" fmla="*/ 8724303 w 8734235"/>
              <a:gd name="connsiteY24" fmla="*/ 4935764 h 4954814"/>
              <a:gd name="connsiteX25" fmla="*/ 8928 w 8734235"/>
              <a:gd name="connsiteY25" fmla="*/ 4954814 h 4954814"/>
              <a:gd name="connsiteX26" fmla="*/ 7771 w 8734235"/>
              <a:gd name="connsiteY26" fmla="*/ 3327201 h 4954814"/>
              <a:gd name="connsiteX27" fmla="*/ 245895 w 8734235"/>
              <a:gd name="connsiteY27" fmla="*/ 3136701 h 4954814"/>
              <a:gd name="connsiteX28" fmla="*/ 484020 w 8734235"/>
              <a:gd name="connsiteY28" fmla="*/ 3012876 h 4954814"/>
              <a:gd name="connsiteX29" fmla="*/ 636420 w 8734235"/>
              <a:gd name="connsiteY29" fmla="*/ 2727126 h 4954814"/>
              <a:gd name="connsiteX30" fmla="*/ 1045994 w 8734235"/>
              <a:gd name="connsiteY30" fmla="*/ 2460426 h 4954814"/>
              <a:gd name="connsiteX31" fmla="*/ 1531769 w 8734235"/>
              <a:gd name="connsiteY31" fmla="*/ 2374701 h 4954814"/>
              <a:gd name="connsiteX32" fmla="*/ 1969919 w 8734235"/>
              <a:gd name="connsiteY32" fmla="*/ 2222301 h 4954814"/>
              <a:gd name="connsiteX33" fmla="*/ 2389018 w 8734235"/>
              <a:gd name="connsiteY33" fmla="*/ 1927026 h 4954814"/>
              <a:gd name="connsiteX34" fmla="*/ 2893843 w 8734235"/>
              <a:gd name="connsiteY34" fmla="*/ 2222301 h 4954814"/>
              <a:gd name="connsiteX35" fmla="*/ 3298047 w 8734235"/>
              <a:gd name="connsiteY35" fmla="*/ 1944989 h 4954814"/>
              <a:gd name="connsiteX0" fmla="*/ 3298047 w 8730002"/>
              <a:gd name="connsiteY0" fmla="*/ 1944989 h 4954814"/>
              <a:gd name="connsiteX1" fmla="*/ 3735759 w 8730002"/>
              <a:gd name="connsiteY1" fmla="*/ 1812029 h 4954814"/>
              <a:gd name="connsiteX2" fmla="*/ 4055892 w 8730002"/>
              <a:gd name="connsiteY2" fmla="*/ 1519310 h 4954814"/>
              <a:gd name="connsiteX3" fmla="*/ 4254250 w 8730002"/>
              <a:gd name="connsiteY3" fmla="*/ 1559393 h 4954814"/>
              <a:gd name="connsiteX4" fmla="*/ 4471739 w 8730002"/>
              <a:gd name="connsiteY4" fmla="*/ 1574136 h 4954814"/>
              <a:gd name="connsiteX5" fmla="*/ 4906637 w 8730002"/>
              <a:gd name="connsiteY5" fmla="*/ 1444039 h 4954814"/>
              <a:gd name="connsiteX6" fmla="*/ 5215154 w 8730002"/>
              <a:gd name="connsiteY6" fmla="*/ 1105785 h 4954814"/>
              <a:gd name="connsiteX7" fmla="*/ 5661203 w 8730002"/>
              <a:gd name="connsiteY7" fmla="*/ 756380 h 4954814"/>
              <a:gd name="connsiteX8" fmla="*/ 5802452 w 8730002"/>
              <a:gd name="connsiteY8" fmla="*/ 503619 h 4954814"/>
              <a:gd name="connsiteX9" fmla="*/ 6103535 w 8730002"/>
              <a:gd name="connsiteY9" fmla="*/ 511053 h 4954814"/>
              <a:gd name="connsiteX10" fmla="*/ 6329522 w 8730002"/>
              <a:gd name="connsiteY10" fmla="*/ 581678 h 4954814"/>
              <a:gd name="connsiteX11" fmla="*/ 6553300 w 8730002"/>
              <a:gd name="connsiteY11" fmla="*/ 425561 h 4954814"/>
              <a:gd name="connsiteX12" fmla="*/ 6750305 w 8730002"/>
              <a:gd name="connsiteY12" fmla="*/ 362372 h 4954814"/>
              <a:gd name="connsiteX13" fmla="*/ 6854383 w 8730002"/>
              <a:gd name="connsiteY13" fmla="*/ 306616 h 4954814"/>
              <a:gd name="connsiteX14" fmla="*/ 7064281 w 8730002"/>
              <a:gd name="connsiteY14" fmla="*/ 9724 h 4954814"/>
              <a:gd name="connsiteX15" fmla="*/ 7320787 w 8730002"/>
              <a:gd name="connsiteY15" fmla="*/ 17718 h 4954814"/>
              <a:gd name="connsiteX16" fmla="*/ 7478930 w 8730002"/>
              <a:gd name="connsiteY16" fmla="*/ 142669 h 4954814"/>
              <a:gd name="connsiteX17" fmla="*/ 7728489 w 8730002"/>
              <a:gd name="connsiteY17" fmla="*/ 365535 h 4954814"/>
              <a:gd name="connsiteX18" fmla="*/ 7897710 w 8730002"/>
              <a:gd name="connsiteY18" fmla="*/ 810778 h 4954814"/>
              <a:gd name="connsiteX19" fmla="*/ 8010591 w 8730002"/>
              <a:gd name="connsiteY19" fmla="*/ 944329 h 4954814"/>
              <a:gd name="connsiteX20" fmla="*/ 8258647 w 8730002"/>
              <a:gd name="connsiteY20" fmla="*/ 1221568 h 4954814"/>
              <a:gd name="connsiteX21" fmla="*/ 8360786 w 8730002"/>
              <a:gd name="connsiteY21" fmla="*/ 1255614 h 4954814"/>
              <a:gd name="connsiteX22" fmla="*/ 8501838 w 8730002"/>
              <a:gd name="connsiteY22" fmla="*/ 1367482 h 4954814"/>
              <a:gd name="connsiteX23" fmla="*/ 8728412 w 8730002"/>
              <a:gd name="connsiteY23" fmla="*/ 1290675 h 4954814"/>
              <a:gd name="connsiteX24" fmla="*/ 8724303 w 8730002"/>
              <a:gd name="connsiteY24" fmla="*/ 4935764 h 4954814"/>
              <a:gd name="connsiteX25" fmla="*/ 8928 w 8730002"/>
              <a:gd name="connsiteY25" fmla="*/ 4954814 h 4954814"/>
              <a:gd name="connsiteX26" fmla="*/ 7771 w 8730002"/>
              <a:gd name="connsiteY26" fmla="*/ 3327201 h 4954814"/>
              <a:gd name="connsiteX27" fmla="*/ 245895 w 8730002"/>
              <a:gd name="connsiteY27" fmla="*/ 3136701 h 4954814"/>
              <a:gd name="connsiteX28" fmla="*/ 484020 w 8730002"/>
              <a:gd name="connsiteY28" fmla="*/ 3012876 h 4954814"/>
              <a:gd name="connsiteX29" fmla="*/ 636420 w 8730002"/>
              <a:gd name="connsiteY29" fmla="*/ 2727126 h 4954814"/>
              <a:gd name="connsiteX30" fmla="*/ 1045994 w 8730002"/>
              <a:gd name="connsiteY30" fmla="*/ 2460426 h 4954814"/>
              <a:gd name="connsiteX31" fmla="*/ 1531769 w 8730002"/>
              <a:gd name="connsiteY31" fmla="*/ 2374701 h 4954814"/>
              <a:gd name="connsiteX32" fmla="*/ 1969919 w 8730002"/>
              <a:gd name="connsiteY32" fmla="*/ 2222301 h 4954814"/>
              <a:gd name="connsiteX33" fmla="*/ 2389018 w 8730002"/>
              <a:gd name="connsiteY33" fmla="*/ 1927026 h 4954814"/>
              <a:gd name="connsiteX34" fmla="*/ 2893843 w 8730002"/>
              <a:gd name="connsiteY34" fmla="*/ 2222301 h 4954814"/>
              <a:gd name="connsiteX35" fmla="*/ 3298047 w 8730002"/>
              <a:gd name="connsiteY35" fmla="*/ 1944989 h 4954814"/>
              <a:gd name="connsiteX0" fmla="*/ 4030794 w 9462749"/>
              <a:gd name="connsiteY0" fmla="*/ 1944989 h 4954814"/>
              <a:gd name="connsiteX1" fmla="*/ 4468506 w 9462749"/>
              <a:gd name="connsiteY1" fmla="*/ 1812029 h 4954814"/>
              <a:gd name="connsiteX2" fmla="*/ 4788639 w 9462749"/>
              <a:gd name="connsiteY2" fmla="*/ 1519310 h 4954814"/>
              <a:gd name="connsiteX3" fmla="*/ 4986997 w 9462749"/>
              <a:gd name="connsiteY3" fmla="*/ 1559393 h 4954814"/>
              <a:gd name="connsiteX4" fmla="*/ 5204486 w 9462749"/>
              <a:gd name="connsiteY4" fmla="*/ 1574136 h 4954814"/>
              <a:gd name="connsiteX5" fmla="*/ 5639384 w 9462749"/>
              <a:gd name="connsiteY5" fmla="*/ 1444039 h 4954814"/>
              <a:gd name="connsiteX6" fmla="*/ 5947901 w 9462749"/>
              <a:gd name="connsiteY6" fmla="*/ 1105785 h 4954814"/>
              <a:gd name="connsiteX7" fmla="*/ 6393950 w 9462749"/>
              <a:gd name="connsiteY7" fmla="*/ 756380 h 4954814"/>
              <a:gd name="connsiteX8" fmla="*/ 6535199 w 9462749"/>
              <a:gd name="connsiteY8" fmla="*/ 503619 h 4954814"/>
              <a:gd name="connsiteX9" fmla="*/ 6836282 w 9462749"/>
              <a:gd name="connsiteY9" fmla="*/ 511053 h 4954814"/>
              <a:gd name="connsiteX10" fmla="*/ 7062269 w 9462749"/>
              <a:gd name="connsiteY10" fmla="*/ 581678 h 4954814"/>
              <a:gd name="connsiteX11" fmla="*/ 7286047 w 9462749"/>
              <a:gd name="connsiteY11" fmla="*/ 425561 h 4954814"/>
              <a:gd name="connsiteX12" fmla="*/ 7483052 w 9462749"/>
              <a:gd name="connsiteY12" fmla="*/ 362372 h 4954814"/>
              <a:gd name="connsiteX13" fmla="*/ 7587130 w 9462749"/>
              <a:gd name="connsiteY13" fmla="*/ 306616 h 4954814"/>
              <a:gd name="connsiteX14" fmla="*/ 7797028 w 9462749"/>
              <a:gd name="connsiteY14" fmla="*/ 9724 h 4954814"/>
              <a:gd name="connsiteX15" fmla="*/ 8053534 w 9462749"/>
              <a:gd name="connsiteY15" fmla="*/ 17718 h 4954814"/>
              <a:gd name="connsiteX16" fmla="*/ 8211677 w 9462749"/>
              <a:gd name="connsiteY16" fmla="*/ 142669 h 4954814"/>
              <a:gd name="connsiteX17" fmla="*/ 8461236 w 9462749"/>
              <a:gd name="connsiteY17" fmla="*/ 365535 h 4954814"/>
              <a:gd name="connsiteX18" fmla="*/ 8630457 w 9462749"/>
              <a:gd name="connsiteY18" fmla="*/ 810778 h 4954814"/>
              <a:gd name="connsiteX19" fmla="*/ 8743338 w 9462749"/>
              <a:gd name="connsiteY19" fmla="*/ 944329 h 4954814"/>
              <a:gd name="connsiteX20" fmla="*/ 8991394 w 9462749"/>
              <a:gd name="connsiteY20" fmla="*/ 1221568 h 4954814"/>
              <a:gd name="connsiteX21" fmla="*/ 9093533 w 9462749"/>
              <a:gd name="connsiteY21" fmla="*/ 1255614 h 4954814"/>
              <a:gd name="connsiteX22" fmla="*/ 9234585 w 9462749"/>
              <a:gd name="connsiteY22" fmla="*/ 1367482 h 4954814"/>
              <a:gd name="connsiteX23" fmla="*/ 9461159 w 9462749"/>
              <a:gd name="connsiteY23" fmla="*/ 1290675 h 4954814"/>
              <a:gd name="connsiteX24" fmla="*/ 9457050 w 9462749"/>
              <a:gd name="connsiteY24" fmla="*/ 4935764 h 4954814"/>
              <a:gd name="connsiteX25" fmla="*/ 741675 w 9462749"/>
              <a:gd name="connsiteY25" fmla="*/ 4954814 h 4954814"/>
              <a:gd name="connsiteX26" fmla="*/ 417859 w 9462749"/>
              <a:gd name="connsiteY26" fmla="*/ 3374825 h 4954814"/>
              <a:gd name="connsiteX27" fmla="*/ 740518 w 9462749"/>
              <a:gd name="connsiteY27" fmla="*/ 3327201 h 4954814"/>
              <a:gd name="connsiteX28" fmla="*/ 978642 w 9462749"/>
              <a:gd name="connsiteY28" fmla="*/ 3136701 h 4954814"/>
              <a:gd name="connsiteX29" fmla="*/ 1216767 w 9462749"/>
              <a:gd name="connsiteY29" fmla="*/ 3012876 h 4954814"/>
              <a:gd name="connsiteX30" fmla="*/ 1369167 w 9462749"/>
              <a:gd name="connsiteY30" fmla="*/ 2727126 h 4954814"/>
              <a:gd name="connsiteX31" fmla="*/ 1778741 w 9462749"/>
              <a:gd name="connsiteY31" fmla="*/ 2460426 h 4954814"/>
              <a:gd name="connsiteX32" fmla="*/ 2264516 w 9462749"/>
              <a:gd name="connsiteY32" fmla="*/ 2374701 h 4954814"/>
              <a:gd name="connsiteX33" fmla="*/ 2702666 w 9462749"/>
              <a:gd name="connsiteY33" fmla="*/ 2222301 h 4954814"/>
              <a:gd name="connsiteX34" fmla="*/ 3121765 w 9462749"/>
              <a:gd name="connsiteY34" fmla="*/ 1927026 h 4954814"/>
              <a:gd name="connsiteX35" fmla="*/ 3626590 w 9462749"/>
              <a:gd name="connsiteY35" fmla="*/ 2222301 h 4954814"/>
              <a:gd name="connsiteX36" fmla="*/ 4030794 w 9462749"/>
              <a:gd name="connsiteY36" fmla="*/ 1944989 h 4954814"/>
              <a:gd name="connsiteX0" fmla="*/ 4030794 w 9462749"/>
              <a:gd name="connsiteY0" fmla="*/ 1944989 h 4954814"/>
              <a:gd name="connsiteX1" fmla="*/ 4468506 w 9462749"/>
              <a:gd name="connsiteY1" fmla="*/ 1812029 h 4954814"/>
              <a:gd name="connsiteX2" fmla="*/ 4788639 w 9462749"/>
              <a:gd name="connsiteY2" fmla="*/ 1519310 h 4954814"/>
              <a:gd name="connsiteX3" fmla="*/ 4986997 w 9462749"/>
              <a:gd name="connsiteY3" fmla="*/ 1559393 h 4954814"/>
              <a:gd name="connsiteX4" fmla="*/ 5204486 w 9462749"/>
              <a:gd name="connsiteY4" fmla="*/ 1574136 h 4954814"/>
              <a:gd name="connsiteX5" fmla="*/ 5639384 w 9462749"/>
              <a:gd name="connsiteY5" fmla="*/ 1444039 h 4954814"/>
              <a:gd name="connsiteX6" fmla="*/ 5947901 w 9462749"/>
              <a:gd name="connsiteY6" fmla="*/ 1105785 h 4954814"/>
              <a:gd name="connsiteX7" fmla="*/ 6393950 w 9462749"/>
              <a:gd name="connsiteY7" fmla="*/ 756380 h 4954814"/>
              <a:gd name="connsiteX8" fmla="*/ 6535199 w 9462749"/>
              <a:gd name="connsiteY8" fmla="*/ 503619 h 4954814"/>
              <a:gd name="connsiteX9" fmla="*/ 6836282 w 9462749"/>
              <a:gd name="connsiteY9" fmla="*/ 511053 h 4954814"/>
              <a:gd name="connsiteX10" fmla="*/ 7062269 w 9462749"/>
              <a:gd name="connsiteY10" fmla="*/ 581678 h 4954814"/>
              <a:gd name="connsiteX11" fmla="*/ 7286047 w 9462749"/>
              <a:gd name="connsiteY11" fmla="*/ 425561 h 4954814"/>
              <a:gd name="connsiteX12" fmla="*/ 7483052 w 9462749"/>
              <a:gd name="connsiteY12" fmla="*/ 362372 h 4954814"/>
              <a:gd name="connsiteX13" fmla="*/ 7587130 w 9462749"/>
              <a:gd name="connsiteY13" fmla="*/ 306616 h 4954814"/>
              <a:gd name="connsiteX14" fmla="*/ 7797028 w 9462749"/>
              <a:gd name="connsiteY14" fmla="*/ 9724 h 4954814"/>
              <a:gd name="connsiteX15" fmla="*/ 8053534 w 9462749"/>
              <a:gd name="connsiteY15" fmla="*/ 17718 h 4954814"/>
              <a:gd name="connsiteX16" fmla="*/ 8211677 w 9462749"/>
              <a:gd name="connsiteY16" fmla="*/ 142669 h 4954814"/>
              <a:gd name="connsiteX17" fmla="*/ 8461236 w 9462749"/>
              <a:gd name="connsiteY17" fmla="*/ 365535 h 4954814"/>
              <a:gd name="connsiteX18" fmla="*/ 8630457 w 9462749"/>
              <a:gd name="connsiteY18" fmla="*/ 810778 h 4954814"/>
              <a:gd name="connsiteX19" fmla="*/ 8743338 w 9462749"/>
              <a:gd name="connsiteY19" fmla="*/ 944329 h 4954814"/>
              <a:gd name="connsiteX20" fmla="*/ 8991394 w 9462749"/>
              <a:gd name="connsiteY20" fmla="*/ 1221568 h 4954814"/>
              <a:gd name="connsiteX21" fmla="*/ 9093533 w 9462749"/>
              <a:gd name="connsiteY21" fmla="*/ 1255614 h 4954814"/>
              <a:gd name="connsiteX22" fmla="*/ 9234585 w 9462749"/>
              <a:gd name="connsiteY22" fmla="*/ 1367482 h 4954814"/>
              <a:gd name="connsiteX23" fmla="*/ 9461159 w 9462749"/>
              <a:gd name="connsiteY23" fmla="*/ 1290675 h 4954814"/>
              <a:gd name="connsiteX24" fmla="*/ 9457050 w 9462749"/>
              <a:gd name="connsiteY24" fmla="*/ 4935764 h 4954814"/>
              <a:gd name="connsiteX25" fmla="*/ 741675 w 9462749"/>
              <a:gd name="connsiteY25" fmla="*/ 4954814 h 4954814"/>
              <a:gd name="connsiteX26" fmla="*/ 417859 w 9462749"/>
              <a:gd name="connsiteY26" fmla="*/ 3374825 h 4954814"/>
              <a:gd name="connsiteX27" fmla="*/ 740518 w 9462749"/>
              <a:gd name="connsiteY27" fmla="*/ 3327201 h 4954814"/>
              <a:gd name="connsiteX28" fmla="*/ 978642 w 9462749"/>
              <a:gd name="connsiteY28" fmla="*/ 3136701 h 4954814"/>
              <a:gd name="connsiteX29" fmla="*/ 1216767 w 9462749"/>
              <a:gd name="connsiteY29" fmla="*/ 3012876 h 4954814"/>
              <a:gd name="connsiteX30" fmla="*/ 1369167 w 9462749"/>
              <a:gd name="connsiteY30" fmla="*/ 2727126 h 4954814"/>
              <a:gd name="connsiteX31" fmla="*/ 1778741 w 9462749"/>
              <a:gd name="connsiteY31" fmla="*/ 2460426 h 4954814"/>
              <a:gd name="connsiteX32" fmla="*/ 2264516 w 9462749"/>
              <a:gd name="connsiteY32" fmla="*/ 2374701 h 4954814"/>
              <a:gd name="connsiteX33" fmla="*/ 2702666 w 9462749"/>
              <a:gd name="connsiteY33" fmla="*/ 2222301 h 4954814"/>
              <a:gd name="connsiteX34" fmla="*/ 3121765 w 9462749"/>
              <a:gd name="connsiteY34" fmla="*/ 1927026 h 4954814"/>
              <a:gd name="connsiteX35" fmla="*/ 3626590 w 9462749"/>
              <a:gd name="connsiteY35" fmla="*/ 2222301 h 4954814"/>
              <a:gd name="connsiteX36" fmla="*/ 4030794 w 9462749"/>
              <a:gd name="connsiteY36" fmla="*/ 1944989 h 4954814"/>
              <a:gd name="connsiteX0" fmla="*/ 4087617 w 9519572"/>
              <a:gd name="connsiteY0" fmla="*/ 1944989 h 4954814"/>
              <a:gd name="connsiteX1" fmla="*/ 4525329 w 9519572"/>
              <a:gd name="connsiteY1" fmla="*/ 1812029 h 4954814"/>
              <a:gd name="connsiteX2" fmla="*/ 4845462 w 9519572"/>
              <a:gd name="connsiteY2" fmla="*/ 1519310 h 4954814"/>
              <a:gd name="connsiteX3" fmla="*/ 5043820 w 9519572"/>
              <a:gd name="connsiteY3" fmla="*/ 1559393 h 4954814"/>
              <a:gd name="connsiteX4" fmla="*/ 5261309 w 9519572"/>
              <a:gd name="connsiteY4" fmla="*/ 1574136 h 4954814"/>
              <a:gd name="connsiteX5" fmla="*/ 5696207 w 9519572"/>
              <a:gd name="connsiteY5" fmla="*/ 1444039 h 4954814"/>
              <a:gd name="connsiteX6" fmla="*/ 6004724 w 9519572"/>
              <a:gd name="connsiteY6" fmla="*/ 1105785 h 4954814"/>
              <a:gd name="connsiteX7" fmla="*/ 6450773 w 9519572"/>
              <a:gd name="connsiteY7" fmla="*/ 756380 h 4954814"/>
              <a:gd name="connsiteX8" fmla="*/ 6592022 w 9519572"/>
              <a:gd name="connsiteY8" fmla="*/ 503619 h 4954814"/>
              <a:gd name="connsiteX9" fmla="*/ 6893105 w 9519572"/>
              <a:gd name="connsiteY9" fmla="*/ 511053 h 4954814"/>
              <a:gd name="connsiteX10" fmla="*/ 7119092 w 9519572"/>
              <a:gd name="connsiteY10" fmla="*/ 581678 h 4954814"/>
              <a:gd name="connsiteX11" fmla="*/ 7342870 w 9519572"/>
              <a:gd name="connsiteY11" fmla="*/ 425561 h 4954814"/>
              <a:gd name="connsiteX12" fmla="*/ 7539875 w 9519572"/>
              <a:gd name="connsiteY12" fmla="*/ 362372 h 4954814"/>
              <a:gd name="connsiteX13" fmla="*/ 7643953 w 9519572"/>
              <a:gd name="connsiteY13" fmla="*/ 306616 h 4954814"/>
              <a:gd name="connsiteX14" fmla="*/ 7853851 w 9519572"/>
              <a:gd name="connsiteY14" fmla="*/ 9724 h 4954814"/>
              <a:gd name="connsiteX15" fmla="*/ 8110357 w 9519572"/>
              <a:gd name="connsiteY15" fmla="*/ 17718 h 4954814"/>
              <a:gd name="connsiteX16" fmla="*/ 8268500 w 9519572"/>
              <a:gd name="connsiteY16" fmla="*/ 142669 h 4954814"/>
              <a:gd name="connsiteX17" fmla="*/ 8518059 w 9519572"/>
              <a:gd name="connsiteY17" fmla="*/ 365535 h 4954814"/>
              <a:gd name="connsiteX18" fmla="*/ 8687280 w 9519572"/>
              <a:gd name="connsiteY18" fmla="*/ 810778 h 4954814"/>
              <a:gd name="connsiteX19" fmla="*/ 8800161 w 9519572"/>
              <a:gd name="connsiteY19" fmla="*/ 944329 h 4954814"/>
              <a:gd name="connsiteX20" fmla="*/ 9048217 w 9519572"/>
              <a:gd name="connsiteY20" fmla="*/ 1221568 h 4954814"/>
              <a:gd name="connsiteX21" fmla="*/ 9150356 w 9519572"/>
              <a:gd name="connsiteY21" fmla="*/ 1255614 h 4954814"/>
              <a:gd name="connsiteX22" fmla="*/ 9291408 w 9519572"/>
              <a:gd name="connsiteY22" fmla="*/ 1367482 h 4954814"/>
              <a:gd name="connsiteX23" fmla="*/ 9517982 w 9519572"/>
              <a:gd name="connsiteY23" fmla="*/ 1290675 h 4954814"/>
              <a:gd name="connsiteX24" fmla="*/ 9513873 w 9519572"/>
              <a:gd name="connsiteY24" fmla="*/ 4935764 h 4954814"/>
              <a:gd name="connsiteX25" fmla="*/ 798498 w 9519572"/>
              <a:gd name="connsiteY25" fmla="*/ 4954814 h 4954814"/>
              <a:gd name="connsiteX26" fmla="*/ 369908 w 9519572"/>
              <a:gd name="connsiteY26" fmla="*/ 3498650 h 4954814"/>
              <a:gd name="connsiteX27" fmla="*/ 474682 w 9519572"/>
              <a:gd name="connsiteY27" fmla="*/ 3374825 h 4954814"/>
              <a:gd name="connsiteX28" fmla="*/ 797341 w 9519572"/>
              <a:gd name="connsiteY28" fmla="*/ 3327201 h 4954814"/>
              <a:gd name="connsiteX29" fmla="*/ 1035465 w 9519572"/>
              <a:gd name="connsiteY29" fmla="*/ 3136701 h 4954814"/>
              <a:gd name="connsiteX30" fmla="*/ 1273590 w 9519572"/>
              <a:gd name="connsiteY30" fmla="*/ 3012876 h 4954814"/>
              <a:gd name="connsiteX31" fmla="*/ 1425990 w 9519572"/>
              <a:gd name="connsiteY31" fmla="*/ 2727126 h 4954814"/>
              <a:gd name="connsiteX32" fmla="*/ 1835564 w 9519572"/>
              <a:gd name="connsiteY32" fmla="*/ 2460426 h 4954814"/>
              <a:gd name="connsiteX33" fmla="*/ 2321339 w 9519572"/>
              <a:gd name="connsiteY33" fmla="*/ 2374701 h 4954814"/>
              <a:gd name="connsiteX34" fmla="*/ 2759489 w 9519572"/>
              <a:gd name="connsiteY34" fmla="*/ 2222301 h 4954814"/>
              <a:gd name="connsiteX35" fmla="*/ 3178588 w 9519572"/>
              <a:gd name="connsiteY35" fmla="*/ 1927026 h 4954814"/>
              <a:gd name="connsiteX36" fmla="*/ 3683413 w 9519572"/>
              <a:gd name="connsiteY36" fmla="*/ 2222301 h 4954814"/>
              <a:gd name="connsiteX37" fmla="*/ 4087617 w 9519572"/>
              <a:gd name="connsiteY37" fmla="*/ 1944989 h 4954814"/>
              <a:gd name="connsiteX0" fmla="*/ 4087617 w 9519572"/>
              <a:gd name="connsiteY0" fmla="*/ 1944989 h 4954814"/>
              <a:gd name="connsiteX1" fmla="*/ 4525329 w 9519572"/>
              <a:gd name="connsiteY1" fmla="*/ 1812029 h 4954814"/>
              <a:gd name="connsiteX2" fmla="*/ 4845462 w 9519572"/>
              <a:gd name="connsiteY2" fmla="*/ 1519310 h 4954814"/>
              <a:gd name="connsiteX3" fmla="*/ 5043820 w 9519572"/>
              <a:gd name="connsiteY3" fmla="*/ 1559393 h 4954814"/>
              <a:gd name="connsiteX4" fmla="*/ 5261309 w 9519572"/>
              <a:gd name="connsiteY4" fmla="*/ 1574136 h 4954814"/>
              <a:gd name="connsiteX5" fmla="*/ 5696207 w 9519572"/>
              <a:gd name="connsiteY5" fmla="*/ 1444039 h 4954814"/>
              <a:gd name="connsiteX6" fmla="*/ 6004724 w 9519572"/>
              <a:gd name="connsiteY6" fmla="*/ 1105785 h 4954814"/>
              <a:gd name="connsiteX7" fmla="*/ 6450773 w 9519572"/>
              <a:gd name="connsiteY7" fmla="*/ 756380 h 4954814"/>
              <a:gd name="connsiteX8" fmla="*/ 6592022 w 9519572"/>
              <a:gd name="connsiteY8" fmla="*/ 503619 h 4954814"/>
              <a:gd name="connsiteX9" fmla="*/ 6893105 w 9519572"/>
              <a:gd name="connsiteY9" fmla="*/ 511053 h 4954814"/>
              <a:gd name="connsiteX10" fmla="*/ 7119092 w 9519572"/>
              <a:gd name="connsiteY10" fmla="*/ 581678 h 4954814"/>
              <a:gd name="connsiteX11" fmla="*/ 7342870 w 9519572"/>
              <a:gd name="connsiteY11" fmla="*/ 425561 h 4954814"/>
              <a:gd name="connsiteX12" fmla="*/ 7539875 w 9519572"/>
              <a:gd name="connsiteY12" fmla="*/ 362372 h 4954814"/>
              <a:gd name="connsiteX13" fmla="*/ 7643953 w 9519572"/>
              <a:gd name="connsiteY13" fmla="*/ 306616 h 4954814"/>
              <a:gd name="connsiteX14" fmla="*/ 7853851 w 9519572"/>
              <a:gd name="connsiteY14" fmla="*/ 9724 h 4954814"/>
              <a:gd name="connsiteX15" fmla="*/ 8110357 w 9519572"/>
              <a:gd name="connsiteY15" fmla="*/ 17718 h 4954814"/>
              <a:gd name="connsiteX16" fmla="*/ 8268500 w 9519572"/>
              <a:gd name="connsiteY16" fmla="*/ 142669 h 4954814"/>
              <a:gd name="connsiteX17" fmla="*/ 8518059 w 9519572"/>
              <a:gd name="connsiteY17" fmla="*/ 365535 h 4954814"/>
              <a:gd name="connsiteX18" fmla="*/ 8687280 w 9519572"/>
              <a:gd name="connsiteY18" fmla="*/ 810778 h 4954814"/>
              <a:gd name="connsiteX19" fmla="*/ 8800161 w 9519572"/>
              <a:gd name="connsiteY19" fmla="*/ 944329 h 4954814"/>
              <a:gd name="connsiteX20" fmla="*/ 9048217 w 9519572"/>
              <a:gd name="connsiteY20" fmla="*/ 1221568 h 4954814"/>
              <a:gd name="connsiteX21" fmla="*/ 9150356 w 9519572"/>
              <a:gd name="connsiteY21" fmla="*/ 1255614 h 4954814"/>
              <a:gd name="connsiteX22" fmla="*/ 9291408 w 9519572"/>
              <a:gd name="connsiteY22" fmla="*/ 1367482 h 4954814"/>
              <a:gd name="connsiteX23" fmla="*/ 9517982 w 9519572"/>
              <a:gd name="connsiteY23" fmla="*/ 1290675 h 4954814"/>
              <a:gd name="connsiteX24" fmla="*/ 9513873 w 9519572"/>
              <a:gd name="connsiteY24" fmla="*/ 4935764 h 4954814"/>
              <a:gd name="connsiteX25" fmla="*/ 798498 w 9519572"/>
              <a:gd name="connsiteY25" fmla="*/ 4954814 h 4954814"/>
              <a:gd name="connsiteX26" fmla="*/ 369908 w 9519572"/>
              <a:gd name="connsiteY26" fmla="*/ 3498650 h 4954814"/>
              <a:gd name="connsiteX27" fmla="*/ 474682 w 9519572"/>
              <a:gd name="connsiteY27" fmla="*/ 3374825 h 4954814"/>
              <a:gd name="connsiteX28" fmla="*/ 797341 w 9519572"/>
              <a:gd name="connsiteY28" fmla="*/ 3327201 h 4954814"/>
              <a:gd name="connsiteX29" fmla="*/ 1035465 w 9519572"/>
              <a:gd name="connsiteY29" fmla="*/ 3136701 h 4954814"/>
              <a:gd name="connsiteX30" fmla="*/ 1273590 w 9519572"/>
              <a:gd name="connsiteY30" fmla="*/ 3012876 h 4954814"/>
              <a:gd name="connsiteX31" fmla="*/ 1425990 w 9519572"/>
              <a:gd name="connsiteY31" fmla="*/ 2727126 h 4954814"/>
              <a:gd name="connsiteX32" fmla="*/ 1835564 w 9519572"/>
              <a:gd name="connsiteY32" fmla="*/ 2460426 h 4954814"/>
              <a:gd name="connsiteX33" fmla="*/ 2321339 w 9519572"/>
              <a:gd name="connsiteY33" fmla="*/ 2374701 h 4954814"/>
              <a:gd name="connsiteX34" fmla="*/ 2759489 w 9519572"/>
              <a:gd name="connsiteY34" fmla="*/ 2222301 h 4954814"/>
              <a:gd name="connsiteX35" fmla="*/ 3178588 w 9519572"/>
              <a:gd name="connsiteY35" fmla="*/ 1927026 h 4954814"/>
              <a:gd name="connsiteX36" fmla="*/ 3683413 w 9519572"/>
              <a:gd name="connsiteY36" fmla="*/ 2222301 h 4954814"/>
              <a:gd name="connsiteX37" fmla="*/ 4087617 w 9519572"/>
              <a:gd name="connsiteY37" fmla="*/ 1944989 h 4954814"/>
              <a:gd name="connsiteX0" fmla="*/ 4107242 w 9539197"/>
              <a:gd name="connsiteY0" fmla="*/ 1944989 h 4954814"/>
              <a:gd name="connsiteX1" fmla="*/ 4544954 w 9539197"/>
              <a:gd name="connsiteY1" fmla="*/ 1812029 h 4954814"/>
              <a:gd name="connsiteX2" fmla="*/ 4865087 w 9539197"/>
              <a:gd name="connsiteY2" fmla="*/ 1519310 h 4954814"/>
              <a:gd name="connsiteX3" fmla="*/ 5063445 w 9539197"/>
              <a:gd name="connsiteY3" fmla="*/ 1559393 h 4954814"/>
              <a:gd name="connsiteX4" fmla="*/ 5280934 w 9539197"/>
              <a:gd name="connsiteY4" fmla="*/ 1574136 h 4954814"/>
              <a:gd name="connsiteX5" fmla="*/ 5715832 w 9539197"/>
              <a:gd name="connsiteY5" fmla="*/ 1444039 h 4954814"/>
              <a:gd name="connsiteX6" fmla="*/ 6024349 w 9539197"/>
              <a:gd name="connsiteY6" fmla="*/ 1105785 h 4954814"/>
              <a:gd name="connsiteX7" fmla="*/ 6470398 w 9539197"/>
              <a:gd name="connsiteY7" fmla="*/ 756380 h 4954814"/>
              <a:gd name="connsiteX8" fmla="*/ 6611647 w 9539197"/>
              <a:gd name="connsiteY8" fmla="*/ 503619 h 4954814"/>
              <a:gd name="connsiteX9" fmla="*/ 6912730 w 9539197"/>
              <a:gd name="connsiteY9" fmla="*/ 511053 h 4954814"/>
              <a:gd name="connsiteX10" fmla="*/ 7138717 w 9539197"/>
              <a:gd name="connsiteY10" fmla="*/ 581678 h 4954814"/>
              <a:gd name="connsiteX11" fmla="*/ 7362495 w 9539197"/>
              <a:gd name="connsiteY11" fmla="*/ 425561 h 4954814"/>
              <a:gd name="connsiteX12" fmla="*/ 7559500 w 9539197"/>
              <a:gd name="connsiteY12" fmla="*/ 362372 h 4954814"/>
              <a:gd name="connsiteX13" fmla="*/ 7663578 w 9539197"/>
              <a:gd name="connsiteY13" fmla="*/ 306616 h 4954814"/>
              <a:gd name="connsiteX14" fmla="*/ 7873476 w 9539197"/>
              <a:gd name="connsiteY14" fmla="*/ 9724 h 4954814"/>
              <a:gd name="connsiteX15" fmla="*/ 8129982 w 9539197"/>
              <a:gd name="connsiteY15" fmla="*/ 17718 h 4954814"/>
              <a:gd name="connsiteX16" fmla="*/ 8288125 w 9539197"/>
              <a:gd name="connsiteY16" fmla="*/ 142669 h 4954814"/>
              <a:gd name="connsiteX17" fmla="*/ 8537684 w 9539197"/>
              <a:gd name="connsiteY17" fmla="*/ 365535 h 4954814"/>
              <a:gd name="connsiteX18" fmla="*/ 8706905 w 9539197"/>
              <a:gd name="connsiteY18" fmla="*/ 810778 h 4954814"/>
              <a:gd name="connsiteX19" fmla="*/ 8819786 w 9539197"/>
              <a:gd name="connsiteY19" fmla="*/ 944329 h 4954814"/>
              <a:gd name="connsiteX20" fmla="*/ 9067842 w 9539197"/>
              <a:gd name="connsiteY20" fmla="*/ 1221568 h 4954814"/>
              <a:gd name="connsiteX21" fmla="*/ 9169981 w 9539197"/>
              <a:gd name="connsiteY21" fmla="*/ 1255614 h 4954814"/>
              <a:gd name="connsiteX22" fmla="*/ 9311033 w 9539197"/>
              <a:gd name="connsiteY22" fmla="*/ 1367482 h 4954814"/>
              <a:gd name="connsiteX23" fmla="*/ 9537607 w 9539197"/>
              <a:gd name="connsiteY23" fmla="*/ 1290675 h 4954814"/>
              <a:gd name="connsiteX24" fmla="*/ 9533498 w 9539197"/>
              <a:gd name="connsiteY24" fmla="*/ 4935764 h 4954814"/>
              <a:gd name="connsiteX25" fmla="*/ 818123 w 9539197"/>
              <a:gd name="connsiteY25" fmla="*/ 4954814 h 4954814"/>
              <a:gd name="connsiteX26" fmla="*/ 389533 w 9539197"/>
              <a:gd name="connsiteY26" fmla="*/ 3498650 h 4954814"/>
              <a:gd name="connsiteX27" fmla="*/ 494307 w 9539197"/>
              <a:gd name="connsiteY27" fmla="*/ 3374825 h 4954814"/>
              <a:gd name="connsiteX28" fmla="*/ 816966 w 9539197"/>
              <a:gd name="connsiteY28" fmla="*/ 3327201 h 4954814"/>
              <a:gd name="connsiteX29" fmla="*/ 1055090 w 9539197"/>
              <a:gd name="connsiteY29" fmla="*/ 3136701 h 4954814"/>
              <a:gd name="connsiteX30" fmla="*/ 1293215 w 9539197"/>
              <a:gd name="connsiteY30" fmla="*/ 3012876 h 4954814"/>
              <a:gd name="connsiteX31" fmla="*/ 1445615 w 9539197"/>
              <a:gd name="connsiteY31" fmla="*/ 2727126 h 4954814"/>
              <a:gd name="connsiteX32" fmla="*/ 1855189 w 9539197"/>
              <a:gd name="connsiteY32" fmla="*/ 2460426 h 4954814"/>
              <a:gd name="connsiteX33" fmla="*/ 2340964 w 9539197"/>
              <a:gd name="connsiteY33" fmla="*/ 2374701 h 4954814"/>
              <a:gd name="connsiteX34" fmla="*/ 2779114 w 9539197"/>
              <a:gd name="connsiteY34" fmla="*/ 2222301 h 4954814"/>
              <a:gd name="connsiteX35" fmla="*/ 3198213 w 9539197"/>
              <a:gd name="connsiteY35" fmla="*/ 1927026 h 4954814"/>
              <a:gd name="connsiteX36" fmla="*/ 3703038 w 9539197"/>
              <a:gd name="connsiteY36" fmla="*/ 2222301 h 4954814"/>
              <a:gd name="connsiteX37" fmla="*/ 4107242 w 9539197"/>
              <a:gd name="connsiteY37" fmla="*/ 1944989 h 4954814"/>
              <a:gd name="connsiteX0" fmla="*/ 4117902 w 9549857"/>
              <a:gd name="connsiteY0" fmla="*/ 1944989 h 4954814"/>
              <a:gd name="connsiteX1" fmla="*/ 4555614 w 9549857"/>
              <a:gd name="connsiteY1" fmla="*/ 1812029 h 4954814"/>
              <a:gd name="connsiteX2" fmla="*/ 4875747 w 9549857"/>
              <a:gd name="connsiteY2" fmla="*/ 1519310 h 4954814"/>
              <a:gd name="connsiteX3" fmla="*/ 5074105 w 9549857"/>
              <a:gd name="connsiteY3" fmla="*/ 1559393 h 4954814"/>
              <a:gd name="connsiteX4" fmla="*/ 5291594 w 9549857"/>
              <a:gd name="connsiteY4" fmla="*/ 1574136 h 4954814"/>
              <a:gd name="connsiteX5" fmla="*/ 5726492 w 9549857"/>
              <a:gd name="connsiteY5" fmla="*/ 1444039 h 4954814"/>
              <a:gd name="connsiteX6" fmla="*/ 6035009 w 9549857"/>
              <a:gd name="connsiteY6" fmla="*/ 1105785 h 4954814"/>
              <a:gd name="connsiteX7" fmla="*/ 6481058 w 9549857"/>
              <a:gd name="connsiteY7" fmla="*/ 756380 h 4954814"/>
              <a:gd name="connsiteX8" fmla="*/ 6622307 w 9549857"/>
              <a:gd name="connsiteY8" fmla="*/ 503619 h 4954814"/>
              <a:gd name="connsiteX9" fmla="*/ 6923390 w 9549857"/>
              <a:gd name="connsiteY9" fmla="*/ 511053 h 4954814"/>
              <a:gd name="connsiteX10" fmla="*/ 7149377 w 9549857"/>
              <a:gd name="connsiteY10" fmla="*/ 581678 h 4954814"/>
              <a:gd name="connsiteX11" fmla="*/ 7373155 w 9549857"/>
              <a:gd name="connsiteY11" fmla="*/ 425561 h 4954814"/>
              <a:gd name="connsiteX12" fmla="*/ 7570160 w 9549857"/>
              <a:gd name="connsiteY12" fmla="*/ 362372 h 4954814"/>
              <a:gd name="connsiteX13" fmla="*/ 7674238 w 9549857"/>
              <a:gd name="connsiteY13" fmla="*/ 306616 h 4954814"/>
              <a:gd name="connsiteX14" fmla="*/ 7884136 w 9549857"/>
              <a:gd name="connsiteY14" fmla="*/ 9724 h 4954814"/>
              <a:gd name="connsiteX15" fmla="*/ 8140642 w 9549857"/>
              <a:gd name="connsiteY15" fmla="*/ 17718 h 4954814"/>
              <a:gd name="connsiteX16" fmla="*/ 8298785 w 9549857"/>
              <a:gd name="connsiteY16" fmla="*/ 142669 h 4954814"/>
              <a:gd name="connsiteX17" fmla="*/ 8548344 w 9549857"/>
              <a:gd name="connsiteY17" fmla="*/ 365535 h 4954814"/>
              <a:gd name="connsiteX18" fmla="*/ 8717565 w 9549857"/>
              <a:gd name="connsiteY18" fmla="*/ 810778 h 4954814"/>
              <a:gd name="connsiteX19" fmla="*/ 8830446 w 9549857"/>
              <a:gd name="connsiteY19" fmla="*/ 944329 h 4954814"/>
              <a:gd name="connsiteX20" fmla="*/ 9078502 w 9549857"/>
              <a:gd name="connsiteY20" fmla="*/ 1221568 h 4954814"/>
              <a:gd name="connsiteX21" fmla="*/ 9180641 w 9549857"/>
              <a:gd name="connsiteY21" fmla="*/ 1255614 h 4954814"/>
              <a:gd name="connsiteX22" fmla="*/ 9321693 w 9549857"/>
              <a:gd name="connsiteY22" fmla="*/ 1367482 h 4954814"/>
              <a:gd name="connsiteX23" fmla="*/ 9548267 w 9549857"/>
              <a:gd name="connsiteY23" fmla="*/ 1290675 h 4954814"/>
              <a:gd name="connsiteX24" fmla="*/ 9544158 w 9549857"/>
              <a:gd name="connsiteY24" fmla="*/ 4935764 h 4954814"/>
              <a:gd name="connsiteX25" fmla="*/ 828783 w 9549857"/>
              <a:gd name="connsiteY25" fmla="*/ 4954814 h 4954814"/>
              <a:gd name="connsiteX26" fmla="*/ 371618 w 9549857"/>
              <a:gd name="connsiteY26" fmla="*/ 3508175 h 4954814"/>
              <a:gd name="connsiteX27" fmla="*/ 504967 w 9549857"/>
              <a:gd name="connsiteY27" fmla="*/ 3374825 h 4954814"/>
              <a:gd name="connsiteX28" fmla="*/ 827626 w 9549857"/>
              <a:gd name="connsiteY28" fmla="*/ 3327201 h 4954814"/>
              <a:gd name="connsiteX29" fmla="*/ 1065750 w 9549857"/>
              <a:gd name="connsiteY29" fmla="*/ 3136701 h 4954814"/>
              <a:gd name="connsiteX30" fmla="*/ 1303875 w 9549857"/>
              <a:gd name="connsiteY30" fmla="*/ 3012876 h 4954814"/>
              <a:gd name="connsiteX31" fmla="*/ 1456275 w 9549857"/>
              <a:gd name="connsiteY31" fmla="*/ 2727126 h 4954814"/>
              <a:gd name="connsiteX32" fmla="*/ 1865849 w 9549857"/>
              <a:gd name="connsiteY32" fmla="*/ 2460426 h 4954814"/>
              <a:gd name="connsiteX33" fmla="*/ 2351624 w 9549857"/>
              <a:gd name="connsiteY33" fmla="*/ 2374701 h 4954814"/>
              <a:gd name="connsiteX34" fmla="*/ 2789774 w 9549857"/>
              <a:gd name="connsiteY34" fmla="*/ 2222301 h 4954814"/>
              <a:gd name="connsiteX35" fmla="*/ 3208873 w 9549857"/>
              <a:gd name="connsiteY35" fmla="*/ 1927026 h 4954814"/>
              <a:gd name="connsiteX36" fmla="*/ 3713698 w 9549857"/>
              <a:gd name="connsiteY36" fmla="*/ 2222301 h 4954814"/>
              <a:gd name="connsiteX37" fmla="*/ 4117902 w 9549857"/>
              <a:gd name="connsiteY37" fmla="*/ 1944989 h 4954814"/>
              <a:gd name="connsiteX0" fmla="*/ 4424382 w 9856337"/>
              <a:gd name="connsiteY0" fmla="*/ 1944989 h 4935764"/>
              <a:gd name="connsiteX1" fmla="*/ 4862094 w 9856337"/>
              <a:gd name="connsiteY1" fmla="*/ 1812029 h 4935764"/>
              <a:gd name="connsiteX2" fmla="*/ 5182227 w 9856337"/>
              <a:gd name="connsiteY2" fmla="*/ 1519310 h 4935764"/>
              <a:gd name="connsiteX3" fmla="*/ 5380585 w 9856337"/>
              <a:gd name="connsiteY3" fmla="*/ 1559393 h 4935764"/>
              <a:gd name="connsiteX4" fmla="*/ 5598074 w 9856337"/>
              <a:gd name="connsiteY4" fmla="*/ 1574136 h 4935764"/>
              <a:gd name="connsiteX5" fmla="*/ 6032972 w 9856337"/>
              <a:gd name="connsiteY5" fmla="*/ 1444039 h 4935764"/>
              <a:gd name="connsiteX6" fmla="*/ 6341489 w 9856337"/>
              <a:gd name="connsiteY6" fmla="*/ 1105785 h 4935764"/>
              <a:gd name="connsiteX7" fmla="*/ 6787538 w 9856337"/>
              <a:gd name="connsiteY7" fmla="*/ 756380 h 4935764"/>
              <a:gd name="connsiteX8" fmla="*/ 6928787 w 9856337"/>
              <a:gd name="connsiteY8" fmla="*/ 503619 h 4935764"/>
              <a:gd name="connsiteX9" fmla="*/ 7229870 w 9856337"/>
              <a:gd name="connsiteY9" fmla="*/ 511053 h 4935764"/>
              <a:gd name="connsiteX10" fmla="*/ 7455857 w 9856337"/>
              <a:gd name="connsiteY10" fmla="*/ 581678 h 4935764"/>
              <a:gd name="connsiteX11" fmla="*/ 7679635 w 9856337"/>
              <a:gd name="connsiteY11" fmla="*/ 425561 h 4935764"/>
              <a:gd name="connsiteX12" fmla="*/ 7876640 w 9856337"/>
              <a:gd name="connsiteY12" fmla="*/ 362372 h 4935764"/>
              <a:gd name="connsiteX13" fmla="*/ 7980718 w 9856337"/>
              <a:gd name="connsiteY13" fmla="*/ 306616 h 4935764"/>
              <a:gd name="connsiteX14" fmla="*/ 8190616 w 9856337"/>
              <a:gd name="connsiteY14" fmla="*/ 9724 h 4935764"/>
              <a:gd name="connsiteX15" fmla="*/ 8447122 w 9856337"/>
              <a:gd name="connsiteY15" fmla="*/ 17718 h 4935764"/>
              <a:gd name="connsiteX16" fmla="*/ 8605265 w 9856337"/>
              <a:gd name="connsiteY16" fmla="*/ 142669 h 4935764"/>
              <a:gd name="connsiteX17" fmla="*/ 8854824 w 9856337"/>
              <a:gd name="connsiteY17" fmla="*/ 365535 h 4935764"/>
              <a:gd name="connsiteX18" fmla="*/ 9024045 w 9856337"/>
              <a:gd name="connsiteY18" fmla="*/ 810778 h 4935764"/>
              <a:gd name="connsiteX19" fmla="*/ 9136926 w 9856337"/>
              <a:gd name="connsiteY19" fmla="*/ 944329 h 4935764"/>
              <a:gd name="connsiteX20" fmla="*/ 9384982 w 9856337"/>
              <a:gd name="connsiteY20" fmla="*/ 1221568 h 4935764"/>
              <a:gd name="connsiteX21" fmla="*/ 9487121 w 9856337"/>
              <a:gd name="connsiteY21" fmla="*/ 1255614 h 4935764"/>
              <a:gd name="connsiteX22" fmla="*/ 9628173 w 9856337"/>
              <a:gd name="connsiteY22" fmla="*/ 1367482 h 4935764"/>
              <a:gd name="connsiteX23" fmla="*/ 9854747 w 9856337"/>
              <a:gd name="connsiteY23" fmla="*/ 1290675 h 4935764"/>
              <a:gd name="connsiteX24" fmla="*/ 9850638 w 9856337"/>
              <a:gd name="connsiteY24" fmla="*/ 4935764 h 4935764"/>
              <a:gd name="connsiteX25" fmla="*/ 687588 w 9856337"/>
              <a:gd name="connsiteY25" fmla="*/ 4935764 h 4935764"/>
              <a:gd name="connsiteX26" fmla="*/ 678098 w 9856337"/>
              <a:gd name="connsiteY26" fmla="*/ 3508175 h 4935764"/>
              <a:gd name="connsiteX27" fmla="*/ 811447 w 9856337"/>
              <a:gd name="connsiteY27" fmla="*/ 3374825 h 4935764"/>
              <a:gd name="connsiteX28" fmla="*/ 1134106 w 9856337"/>
              <a:gd name="connsiteY28" fmla="*/ 3327201 h 4935764"/>
              <a:gd name="connsiteX29" fmla="*/ 1372230 w 9856337"/>
              <a:gd name="connsiteY29" fmla="*/ 3136701 h 4935764"/>
              <a:gd name="connsiteX30" fmla="*/ 1610355 w 9856337"/>
              <a:gd name="connsiteY30" fmla="*/ 3012876 h 4935764"/>
              <a:gd name="connsiteX31" fmla="*/ 1762755 w 9856337"/>
              <a:gd name="connsiteY31" fmla="*/ 2727126 h 4935764"/>
              <a:gd name="connsiteX32" fmla="*/ 2172329 w 9856337"/>
              <a:gd name="connsiteY32" fmla="*/ 2460426 h 4935764"/>
              <a:gd name="connsiteX33" fmla="*/ 2658104 w 9856337"/>
              <a:gd name="connsiteY33" fmla="*/ 2374701 h 4935764"/>
              <a:gd name="connsiteX34" fmla="*/ 3096254 w 9856337"/>
              <a:gd name="connsiteY34" fmla="*/ 2222301 h 4935764"/>
              <a:gd name="connsiteX35" fmla="*/ 3515353 w 9856337"/>
              <a:gd name="connsiteY35" fmla="*/ 1927026 h 4935764"/>
              <a:gd name="connsiteX36" fmla="*/ 4020178 w 9856337"/>
              <a:gd name="connsiteY36" fmla="*/ 2222301 h 4935764"/>
              <a:gd name="connsiteX37" fmla="*/ 4424382 w 9856337"/>
              <a:gd name="connsiteY37"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665950 w 9180798"/>
              <a:gd name="connsiteY6" fmla="*/ 1105785 h 4935764"/>
              <a:gd name="connsiteX7" fmla="*/ 6111999 w 9180798"/>
              <a:gd name="connsiteY7" fmla="*/ 756380 h 4935764"/>
              <a:gd name="connsiteX8" fmla="*/ 6253248 w 9180798"/>
              <a:gd name="connsiteY8" fmla="*/ 503619 h 4935764"/>
              <a:gd name="connsiteX9" fmla="*/ 6554331 w 9180798"/>
              <a:gd name="connsiteY9" fmla="*/ 511053 h 4935764"/>
              <a:gd name="connsiteX10" fmla="*/ 6780318 w 9180798"/>
              <a:gd name="connsiteY10" fmla="*/ 581678 h 4935764"/>
              <a:gd name="connsiteX11" fmla="*/ 7004096 w 9180798"/>
              <a:gd name="connsiteY11" fmla="*/ 425561 h 4935764"/>
              <a:gd name="connsiteX12" fmla="*/ 7201101 w 9180798"/>
              <a:gd name="connsiteY12" fmla="*/ 362372 h 4935764"/>
              <a:gd name="connsiteX13" fmla="*/ 7305179 w 9180798"/>
              <a:gd name="connsiteY13" fmla="*/ 306616 h 4935764"/>
              <a:gd name="connsiteX14" fmla="*/ 7515077 w 9180798"/>
              <a:gd name="connsiteY14" fmla="*/ 9724 h 4935764"/>
              <a:gd name="connsiteX15" fmla="*/ 7771583 w 9180798"/>
              <a:gd name="connsiteY15" fmla="*/ 17718 h 4935764"/>
              <a:gd name="connsiteX16" fmla="*/ 7929726 w 9180798"/>
              <a:gd name="connsiteY16" fmla="*/ 142669 h 4935764"/>
              <a:gd name="connsiteX17" fmla="*/ 8179285 w 9180798"/>
              <a:gd name="connsiteY17" fmla="*/ 365535 h 4935764"/>
              <a:gd name="connsiteX18" fmla="*/ 8348506 w 9180798"/>
              <a:gd name="connsiteY18" fmla="*/ 810778 h 4935764"/>
              <a:gd name="connsiteX19" fmla="*/ 8461387 w 9180798"/>
              <a:gd name="connsiteY19" fmla="*/ 944329 h 4935764"/>
              <a:gd name="connsiteX20" fmla="*/ 8709443 w 9180798"/>
              <a:gd name="connsiteY20" fmla="*/ 1221568 h 4935764"/>
              <a:gd name="connsiteX21" fmla="*/ 8811582 w 9180798"/>
              <a:gd name="connsiteY21" fmla="*/ 1255614 h 4935764"/>
              <a:gd name="connsiteX22" fmla="*/ 8952634 w 9180798"/>
              <a:gd name="connsiteY22" fmla="*/ 1367482 h 4935764"/>
              <a:gd name="connsiteX23" fmla="*/ 9179208 w 9180798"/>
              <a:gd name="connsiteY23" fmla="*/ 1290675 h 4935764"/>
              <a:gd name="connsiteX24" fmla="*/ 9175099 w 9180798"/>
              <a:gd name="connsiteY24" fmla="*/ 4935764 h 4935764"/>
              <a:gd name="connsiteX25" fmla="*/ 12049 w 9180798"/>
              <a:gd name="connsiteY25" fmla="*/ 4935764 h 4935764"/>
              <a:gd name="connsiteX26" fmla="*/ 2559 w 9180798"/>
              <a:gd name="connsiteY26" fmla="*/ 3508175 h 4935764"/>
              <a:gd name="connsiteX27" fmla="*/ 135908 w 9180798"/>
              <a:gd name="connsiteY27" fmla="*/ 3374825 h 4935764"/>
              <a:gd name="connsiteX28" fmla="*/ 458567 w 9180798"/>
              <a:gd name="connsiteY28" fmla="*/ 3327201 h 4935764"/>
              <a:gd name="connsiteX29" fmla="*/ 696691 w 9180798"/>
              <a:gd name="connsiteY29" fmla="*/ 3136701 h 4935764"/>
              <a:gd name="connsiteX30" fmla="*/ 934816 w 9180798"/>
              <a:gd name="connsiteY30" fmla="*/ 3012876 h 4935764"/>
              <a:gd name="connsiteX31" fmla="*/ 1087216 w 9180798"/>
              <a:gd name="connsiteY31" fmla="*/ 2727126 h 4935764"/>
              <a:gd name="connsiteX32" fmla="*/ 1496790 w 9180798"/>
              <a:gd name="connsiteY32" fmla="*/ 2460426 h 4935764"/>
              <a:gd name="connsiteX33" fmla="*/ 1982565 w 9180798"/>
              <a:gd name="connsiteY33" fmla="*/ 2374701 h 4935764"/>
              <a:gd name="connsiteX34" fmla="*/ 2420715 w 9180798"/>
              <a:gd name="connsiteY34" fmla="*/ 2222301 h 4935764"/>
              <a:gd name="connsiteX35" fmla="*/ 2839814 w 9180798"/>
              <a:gd name="connsiteY35" fmla="*/ 1927026 h 4935764"/>
              <a:gd name="connsiteX36" fmla="*/ 3344639 w 9180798"/>
              <a:gd name="connsiteY36" fmla="*/ 2222301 h 4935764"/>
              <a:gd name="connsiteX37" fmla="*/ 3748843 w 9180798"/>
              <a:gd name="connsiteY37"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622309 w 9180798"/>
              <a:gd name="connsiteY6" fmla="*/ 173652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357433 w 9180798"/>
              <a:gd name="connsiteY5" fmla="*/ 1444039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43133 w 9180798"/>
              <a:gd name="connsiteY5" fmla="*/ 1282114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665950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713575 w 9180798"/>
              <a:gd name="connsiteY7" fmla="*/ 11057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65159 w 9180798"/>
              <a:gd name="connsiteY6" fmla="*/ 1717475 h 4935764"/>
              <a:gd name="connsiteX7" fmla="*/ 5685000 w 9180798"/>
              <a:gd name="connsiteY7" fmla="*/ 10295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53248 w 9180798"/>
              <a:gd name="connsiteY9" fmla="*/ 5036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214558 w 9180798"/>
              <a:gd name="connsiteY5" fmla="*/ 1339264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34198 w 9180798"/>
              <a:gd name="connsiteY9" fmla="*/ 4274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186555 w 9180798"/>
              <a:gd name="connsiteY1" fmla="*/ 1812029 h 4935764"/>
              <a:gd name="connsiteX2" fmla="*/ 4506688 w 9180798"/>
              <a:gd name="connsiteY2" fmla="*/ 1519310 h 4935764"/>
              <a:gd name="connsiteX3" fmla="*/ 4705046 w 9180798"/>
              <a:gd name="connsiteY3" fmla="*/ 1559393 h 4935764"/>
              <a:gd name="connsiteX4" fmla="*/ 4922535 w 9180798"/>
              <a:gd name="connsiteY4" fmla="*/ 1574136 h 4935764"/>
              <a:gd name="connsiteX5" fmla="*/ 5185983 w 9180798"/>
              <a:gd name="connsiteY5" fmla="*/ 1272589 h 4935764"/>
              <a:gd name="connsiteX6" fmla="*/ 5527059 w 9180798"/>
              <a:gd name="connsiteY6" fmla="*/ 1593650 h 4935764"/>
              <a:gd name="connsiteX7" fmla="*/ 5685000 w 9180798"/>
              <a:gd name="connsiteY7" fmla="*/ 1029585 h 4935764"/>
              <a:gd name="connsiteX8" fmla="*/ 6111999 w 9180798"/>
              <a:gd name="connsiteY8" fmla="*/ 756380 h 4935764"/>
              <a:gd name="connsiteX9" fmla="*/ 6234198 w 9180798"/>
              <a:gd name="connsiteY9" fmla="*/ 427419 h 4935764"/>
              <a:gd name="connsiteX10" fmla="*/ 6554331 w 9180798"/>
              <a:gd name="connsiteY10" fmla="*/ 511053 h 4935764"/>
              <a:gd name="connsiteX11" fmla="*/ 6780318 w 9180798"/>
              <a:gd name="connsiteY11" fmla="*/ 581678 h 4935764"/>
              <a:gd name="connsiteX12" fmla="*/ 7004096 w 9180798"/>
              <a:gd name="connsiteY12" fmla="*/ 425561 h 4935764"/>
              <a:gd name="connsiteX13" fmla="*/ 7201101 w 9180798"/>
              <a:gd name="connsiteY13" fmla="*/ 362372 h 4935764"/>
              <a:gd name="connsiteX14" fmla="*/ 7305179 w 9180798"/>
              <a:gd name="connsiteY14" fmla="*/ 306616 h 4935764"/>
              <a:gd name="connsiteX15" fmla="*/ 7515077 w 9180798"/>
              <a:gd name="connsiteY15" fmla="*/ 9724 h 4935764"/>
              <a:gd name="connsiteX16" fmla="*/ 7771583 w 9180798"/>
              <a:gd name="connsiteY16" fmla="*/ 17718 h 4935764"/>
              <a:gd name="connsiteX17" fmla="*/ 7929726 w 9180798"/>
              <a:gd name="connsiteY17" fmla="*/ 142669 h 4935764"/>
              <a:gd name="connsiteX18" fmla="*/ 8179285 w 9180798"/>
              <a:gd name="connsiteY18" fmla="*/ 365535 h 4935764"/>
              <a:gd name="connsiteX19" fmla="*/ 8348506 w 9180798"/>
              <a:gd name="connsiteY19" fmla="*/ 810778 h 4935764"/>
              <a:gd name="connsiteX20" fmla="*/ 8461387 w 9180798"/>
              <a:gd name="connsiteY20" fmla="*/ 944329 h 4935764"/>
              <a:gd name="connsiteX21" fmla="*/ 8709443 w 9180798"/>
              <a:gd name="connsiteY21" fmla="*/ 1221568 h 4935764"/>
              <a:gd name="connsiteX22" fmla="*/ 8811582 w 9180798"/>
              <a:gd name="connsiteY22" fmla="*/ 1255614 h 4935764"/>
              <a:gd name="connsiteX23" fmla="*/ 8952634 w 9180798"/>
              <a:gd name="connsiteY23" fmla="*/ 1367482 h 4935764"/>
              <a:gd name="connsiteX24" fmla="*/ 9179208 w 9180798"/>
              <a:gd name="connsiteY24" fmla="*/ 1290675 h 4935764"/>
              <a:gd name="connsiteX25" fmla="*/ 9175099 w 9180798"/>
              <a:gd name="connsiteY25" fmla="*/ 4935764 h 4935764"/>
              <a:gd name="connsiteX26" fmla="*/ 12049 w 9180798"/>
              <a:gd name="connsiteY26" fmla="*/ 4935764 h 4935764"/>
              <a:gd name="connsiteX27" fmla="*/ 2559 w 9180798"/>
              <a:gd name="connsiteY27" fmla="*/ 3508175 h 4935764"/>
              <a:gd name="connsiteX28" fmla="*/ 135908 w 9180798"/>
              <a:gd name="connsiteY28" fmla="*/ 3374825 h 4935764"/>
              <a:gd name="connsiteX29" fmla="*/ 458567 w 9180798"/>
              <a:gd name="connsiteY29" fmla="*/ 3327201 h 4935764"/>
              <a:gd name="connsiteX30" fmla="*/ 696691 w 9180798"/>
              <a:gd name="connsiteY30" fmla="*/ 3136701 h 4935764"/>
              <a:gd name="connsiteX31" fmla="*/ 934816 w 9180798"/>
              <a:gd name="connsiteY31" fmla="*/ 3012876 h 4935764"/>
              <a:gd name="connsiteX32" fmla="*/ 1087216 w 9180798"/>
              <a:gd name="connsiteY32" fmla="*/ 2727126 h 4935764"/>
              <a:gd name="connsiteX33" fmla="*/ 1496790 w 9180798"/>
              <a:gd name="connsiteY33" fmla="*/ 2460426 h 4935764"/>
              <a:gd name="connsiteX34" fmla="*/ 1982565 w 9180798"/>
              <a:gd name="connsiteY34" fmla="*/ 2374701 h 4935764"/>
              <a:gd name="connsiteX35" fmla="*/ 2420715 w 9180798"/>
              <a:gd name="connsiteY35" fmla="*/ 2222301 h 4935764"/>
              <a:gd name="connsiteX36" fmla="*/ 2839814 w 9180798"/>
              <a:gd name="connsiteY36" fmla="*/ 1927026 h 4935764"/>
              <a:gd name="connsiteX37" fmla="*/ 3344639 w 9180798"/>
              <a:gd name="connsiteY37" fmla="*/ 2222301 h 4935764"/>
              <a:gd name="connsiteX38" fmla="*/ 3748843 w 9180798"/>
              <a:gd name="connsiteY38" fmla="*/ 1944989 h 4935764"/>
              <a:gd name="connsiteX0" fmla="*/ 3748843 w 9180798"/>
              <a:gd name="connsiteY0" fmla="*/ 1944989 h 4935764"/>
              <a:gd name="connsiteX1" fmla="*/ 4022109 w 9180798"/>
              <a:gd name="connsiteY1" fmla="*/ 1860350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748843 w 9180798"/>
              <a:gd name="connsiteY39" fmla="*/ 1944989 h 4935764"/>
              <a:gd name="connsiteX0" fmla="*/ 3577393 w 9180798"/>
              <a:gd name="connsiteY0" fmla="*/ 2021189 h 4935764"/>
              <a:gd name="connsiteX1" fmla="*/ 4022109 w 9180798"/>
              <a:gd name="connsiteY1" fmla="*/ 1860350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186555 w 9180798"/>
              <a:gd name="connsiteY2" fmla="*/ 1812029 h 4935764"/>
              <a:gd name="connsiteX3" fmla="*/ 4506688 w 9180798"/>
              <a:gd name="connsiteY3" fmla="*/ 1519310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186555 w 9180798"/>
              <a:gd name="connsiteY2" fmla="*/ 1812029 h 4935764"/>
              <a:gd name="connsiteX3" fmla="*/ 4259038 w 9180798"/>
              <a:gd name="connsiteY3" fmla="*/ 1585985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705046 w 9180798"/>
              <a:gd name="connsiteY4" fmla="*/ 15593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466921 w 9180798"/>
              <a:gd name="connsiteY4" fmla="*/ 1673693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59038 w 9180798"/>
              <a:gd name="connsiteY3" fmla="*/ 1585985 h 4935764"/>
              <a:gd name="connsiteX4" fmla="*/ 4447871 w 9180798"/>
              <a:gd name="connsiteY4" fmla="*/ 1645118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11413 w 9180798"/>
              <a:gd name="connsiteY3" fmla="*/ 1414535 h 4935764"/>
              <a:gd name="connsiteX4" fmla="*/ 4447871 w 9180798"/>
              <a:gd name="connsiteY4" fmla="*/ 1645118 h 4935764"/>
              <a:gd name="connsiteX5" fmla="*/ 4922535 w 9180798"/>
              <a:gd name="connsiteY5" fmla="*/ 1574136 h 4935764"/>
              <a:gd name="connsiteX6" fmla="*/ 5185983 w 9180798"/>
              <a:gd name="connsiteY6" fmla="*/ 1272589 h 4935764"/>
              <a:gd name="connsiteX7" fmla="*/ 5527059 w 9180798"/>
              <a:gd name="connsiteY7" fmla="*/ 1593650 h 4935764"/>
              <a:gd name="connsiteX8" fmla="*/ 5685000 w 9180798"/>
              <a:gd name="connsiteY8" fmla="*/ 1029585 h 4935764"/>
              <a:gd name="connsiteX9" fmla="*/ 6111999 w 9180798"/>
              <a:gd name="connsiteY9" fmla="*/ 756380 h 4935764"/>
              <a:gd name="connsiteX10" fmla="*/ 6234198 w 9180798"/>
              <a:gd name="connsiteY10" fmla="*/ 427419 h 4935764"/>
              <a:gd name="connsiteX11" fmla="*/ 6554331 w 9180798"/>
              <a:gd name="connsiteY11" fmla="*/ 511053 h 4935764"/>
              <a:gd name="connsiteX12" fmla="*/ 6780318 w 9180798"/>
              <a:gd name="connsiteY12" fmla="*/ 581678 h 4935764"/>
              <a:gd name="connsiteX13" fmla="*/ 7004096 w 9180798"/>
              <a:gd name="connsiteY13" fmla="*/ 425561 h 4935764"/>
              <a:gd name="connsiteX14" fmla="*/ 7201101 w 9180798"/>
              <a:gd name="connsiteY14" fmla="*/ 362372 h 4935764"/>
              <a:gd name="connsiteX15" fmla="*/ 7305179 w 9180798"/>
              <a:gd name="connsiteY15" fmla="*/ 306616 h 4935764"/>
              <a:gd name="connsiteX16" fmla="*/ 7515077 w 9180798"/>
              <a:gd name="connsiteY16" fmla="*/ 9724 h 4935764"/>
              <a:gd name="connsiteX17" fmla="*/ 7771583 w 9180798"/>
              <a:gd name="connsiteY17" fmla="*/ 17718 h 4935764"/>
              <a:gd name="connsiteX18" fmla="*/ 7929726 w 9180798"/>
              <a:gd name="connsiteY18" fmla="*/ 142669 h 4935764"/>
              <a:gd name="connsiteX19" fmla="*/ 8179285 w 9180798"/>
              <a:gd name="connsiteY19" fmla="*/ 365535 h 4935764"/>
              <a:gd name="connsiteX20" fmla="*/ 8348506 w 9180798"/>
              <a:gd name="connsiteY20" fmla="*/ 810778 h 4935764"/>
              <a:gd name="connsiteX21" fmla="*/ 8461387 w 9180798"/>
              <a:gd name="connsiteY21" fmla="*/ 944329 h 4935764"/>
              <a:gd name="connsiteX22" fmla="*/ 8709443 w 9180798"/>
              <a:gd name="connsiteY22" fmla="*/ 1221568 h 4935764"/>
              <a:gd name="connsiteX23" fmla="*/ 8811582 w 9180798"/>
              <a:gd name="connsiteY23" fmla="*/ 1255614 h 4935764"/>
              <a:gd name="connsiteX24" fmla="*/ 8952634 w 9180798"/>
              <a:gd name="connsiteY24" fmla="*/ 1367482 h 4935764"/>
              <a:gd name="connsiteX25" fmla="*/ 9179208 w 9180798"/>
              <a:gd name="connsiteY25" fmla="*/ 1290675 h 4935764"/>
              <a:gd name="connsiteX26" fmla="*/ 9175099 w 9180798"/>
              <a:gd name="connsiteY26" fmla="*/ 4935764 h 4935764"/>
              <a:gd name="connsiteX27" fmla="*/ 12049 w 9180798"/>
              <a:gd name="connsiteY27" fmla="*/ 4935764 h 4935764"/>
              <a:gd name="connsiteX28" fmla="*/ 2559 w 9180798"/>
              <a:gd name="connsiteY28" fmla="*/ 3508175 h 4935764"/>
              <a:gd name="connsiteX29" fmla="*/ 135908 w 9180798"/>
              <a:gd name="connsiteY29" fmla="*/ 3374825 h 4935764"/>
              <a:gd name="connsiteX30" fmla="*/ 458567 w 9180798"/>
              <a:gd name="connsiteY30" fmla="*/ 3327201 h 4935764"/>
              <a:gd name="connsiteX31" fmla="*/ 696691 w 9180798"/>
              <a:gd name="connsiteY31" fmla="*/ 3136701 h 4935764"/>
              <a:gd name="connsiteX32" fmla="*/ 934816 w 9180798"/>
              <a:gd name="connsiteY32" fmla="*/ 3012876 h 4935764"/>
              <a:gd name="connsiteX33" fmla="*/ 1087216 w 9180798"/>
              <a:gd name="connsiteY33" fmla="*/ 2727126 h 4935764"/>
              <a:gd name="connsiteX34" fmla="*/ 1496790 w 9180798"/>
              <a:gd name="connsiteY34" fmla="*/ 2460426 h 4935764"/>
              <a:gd name="connsiteX35" fmla="*/ 1982565 w 9180798"/>
              <a:gd name="connsiteY35" fmla="*/ 2374701 h 4935764"/>
              <a:gd name="connsiteX36" fmla="*/ 2420715 w 9180798"/>
              <a:gd name="connsiteY36" fmla="*/ 2222301 h 4935764"/>
              <a:gd name="connsiteX37" fmla="*/ 2839814 w 9180798"/>
              <a:gd name="connsiteY37" fmla="*/ 1927026 h 4935764"/>
              <a:gd name="connsiteX38" fmla="*/ 3344639 w 9180798"/>
              <a:gd name="connsiteY38" fmla="*/ 2222301 h 4935764"/>
              <a:gd name="connsiteX39" fmla="*/ 3577393 w 9180798"/>
              <a:gd name="connsiteY39" fmla="*/ 2021189 h 4935764"/>
              <a:gd name="connsiteX0" fmla="*/ 3577393 w 9180798"/>
              <a:gd name="connsiteY0" fmla="*/ 2021189 h 4935764"/>
              <a:gd name="connsiteX1" fmla="*/ 3812559 w 9180798"/>
              <a:gd name="connsiteY1" fmla="*/ 1927025 h 4935764"/>
              <a:gd name="connsiteX2" fmla="*/ 4053205 w 9180798"/>
              <a:gd name="connsiteY2" fmla="*/ 1840604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12559 w 9180798"/>
              <a:gd name="connsiteY1" fmla="*/ 192702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44639 w 9180798"/>
              <a:gd name="connsiteY39" fmla="*/ 222230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185983 w 9180798"/>
              <a:gd name="connsiteY7" fmla="*/ 1272589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922535 w 9180798"/>
              <a:gd name="connsiteY6" fmla="*/ 1574136 h 4935764"/>
              <a:gd name="connsiteX7" fmla="*/ 5290758 w 9180798"/>
              <a:gd name="connsiteY7" fmla="*/ 12821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536036 h 4935764"/>
              <a:gd name="connsiteX7" fmla="*/ 5290758 w 9180798"/>
              <a:gd name="connsiteY7" fmla="*/ 12821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536036 h 4935764"/>
              <a:gd name="connsiteX7" fmla="*/ 5262183 w 9180798"/>
              <a:gd name="connsiteY7" fmla="*/ 11678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5055885 w 9180798"/>
              <a:gd name="connsiteY6" fmla="*/ 1459836 h 4935764"/>
              <a:gd name="connsiteX7" fmla="*/ 5262183 w 9180798"/>
              <a:gd name="connsiteY7" fmla="*/ 1167814 h 4935764"/>
              <a:gd name="connsiteX8" fmla="*/ 5527059 w 9180798"/>
              <a:gd name="connsiteY8" fmla="*/ 1593650 h 4935764"/>
              <a:gd name="connsiteX9" fmla="*/ 5685000 w 9180798"/>
              <a:gd name="connsiteY9" fmla="*/ 1029585 h 4935764"/>
              <a:gd name="connsiteX10" fmla="*/ 6111999 w 9180798"/>
              <a:gd name="connsiteY10" fmla="*/ 756380 h 4935764"/>
              <a:gd name="connsiteX11" fmla="*/ 6234198 w 9180798"/>
              <a:gd name="connsiteY11" fmla="*/ 427419 h 4935764"/>
              <a:gd name="connsiteX12" fmla="*/ 6554331 w 9180798"/>
              <a:gd name="connsiteY12" fmla="*/ 511053 h 4935764"/>
              <a:gd name="connsiteX13" fmla="*/ 6780318 w 9180798"/>
              <a:gd name="connsiteY13" fmla="*/ 581678 h 4935764"/>
              <a:gd name="connsiteX14" fmla="*/ 7004096 w 9180798"/>
              <a:gd name="connsiteY14" fmla="*/ 425561 h 4935764"/>
              <a:gd name="connsiteX15" fmla="*/ 7201101 w 9180798"/>
              <a:gd name="connsiteY15" fmla="*/ 362372 h 4935764"/>
              <a:gd name="connsiteX16" fmla="*/ 7305179 w 9180798"/>
              <a:gd name="connsiteY16" fmla="*/ 306616 h 4935764"/>
              <a:gd name="connsiteX17" fmla="*/ 7515077 w 9180798"/>
              <a:gd name="connsiteY17" fmla="*/ 9724 h 4935764"/>
              <a:gd name="connsiteX18" fmla="*/ 7771583 w 9180798"/>
              <a:gd name="connsiteY18" fmla="*/ 17718 h 4935764"/>
              <a:gd name="connsiteX19" fmla="*/ 7929726 w 9180798"/>
              <a:gd name="connsiteY19" fmla="*/ 142669 h 4935764"/>
              <a:gd name="connsiteX20" fmla="*/ 8179285 w 9180798"/>
              <a:gd name="connsiteY20" fmla="*/ 365535 h 4935764"/>
              <a:gd name="connsiteX21" fmla="*/ 8348506 w 9180798"/>
              <a:gd name="connsiteY21" fmla="*/ 810778 h 4935764"/>
              <a:gd name="connsiteX22" fmla="*/ 8461387 w 9180798"/>
              <a:gd name="connsiteY22" fmla="*/ 944329 h 4935764"/>
              <a:gd name="connsiteX23" fmla="*/ 8709443 w 9180798"/>
              <a:gd name="connsiteY23" fmla="*/ 1221568 h 4935764"/>
              <a:gd name="connsiteX24" fmla="*/ 8811582 w 9180798"/>
              <a:gd name="connsiteY24" fmla="*/ 1255614 h 4935764"/>
              <a:gd name="connsiteX25" fmla="*/ 8952634 w 9180798"/>
              <a:gd name="connsiteY25" fmla="*/ 1367482 h 4935764"/>
              <a:gd name="connsiteX26" fmla="*/ 9179208 w 9180798"/>
              <a:gd name="connsiteY26" fmla="*/ 1290675 h 4935764"/>
              <a:gd name="connsiteX27" fmla="*/ 9175099 w 9180798"/>
              <a:gd name="connsiteY27" fmla="*/ 4935764 h 4935764"/>
              <a:gd name="connsiteX28" fmla="*/ 12049 w 9180798"/>
              <a:gd name="connsiteY28" fmla="*/ 4935764 h 4935764"/>
              <a:gd name="connsiteX29" fmla="*/ 2559 w 9180798"/>
              <a:gd name="connsiteY29" fmla="*/ 3508175 h 4935764"/>
              <a:gd name="connsiteX30" fmla="*/ 135908 w 9180798"/>
              <a:gd name="connsiteY30" fmla="*/ 3374825 h 4935764"/>
              <a:gd name="connsiteX31" fmla="*/ 458567 w 9180798"/>
              <a:gd name="connsiteY31" fmla="*/ 3327201 h 4935764"/>
              <a:gd name="connsiteX32" fmla="*/ 696691 w 9180798"/>
              <a:gd name="connsiteY32" fmla="*/ 3136701 h 4935764"/>
              <a:gd name="connsiteX33" fmla="*/ 934816 w 9180798"/>
              <a:gd name="connsiteY33" fmla="*/ 3012876 h 4935764"/>
              <a:gd name="connsiteX34" fmla="*/ 1087216 w 9180798"/>
              <a:gd name="connsiteY34" fmla="*/ 2727126 h 4935764"/>
              <a:gd name="connsiteX35" fmla="*/ 1496790 w 9180798"/>
              <a:gd name="connsiteY35" fmla="*/ 2460426 h 4935764"/>
              <a:gd name="connsiteX36" fmla="*/ 1982565 w 9180798"/>
              <a:gd name="connsiteY36" fmla="*/ 2374701 h 4935764"/>
              <a:gd name="connsiteX37" fmla="*/ 2420715 w 9180798"/>
              <a:gd name="connsiteY37" fmla="*/ 2222301 h 4935764"/>
              <a:gd name="connsiteX38" fmla="*/ 2839814 w 9180798"/>
              <a:gd name="connsiteY38" fmla="*/ 1927026 h 4935764"/>
              <a:gd name="connsiteX39" fmla="*/ 3316064 w 9180798"/>
              <a:gd name="connsiteY39" fmla="*/ 2203251 h 4935764"/>
              <a:gd name="connsiteX40" fmla="*/ 3577393 w 9180798"/>
              <a:gd name="connsiteY40"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803159 w 9180798"/>
              <a:gd name="connsiteY6" fmla="*/ 1450775 h 4935764"/>
              <a:gd name="connsiteX7" fmla="*/ 5055885 w 9180798"/>
              <a:gd name="connsiteY7" fmla="*/ 1459836 h 4935764"/>
              <a:gd name="connsiteX8" fmla="*/ 5262183 w 9180798"/>
              <a:gd name="connsiteY8" fmla="*/ 1167814 h 4935764"/>
              <a:gd name="connsiteX9" fmla="*/ 5527059 w 9180798"/>
              <a:gd name="connsiteY9" fmla="*/ 1593650 h 4935764"/>
              <a:gd name="connsiteX10" fmla="*/ 5685000 w 9180798"/>
              <a:gd name="connsiteY10" fmla="*/ 1029585 h 4935764"/>
              <a:gd name="connsiteX11" fmla="*/ 6111999 w 9180798"/>
              <a:gd name="connsiteY11" fmla="*/ 756380 h 4935764"/>
              <a:gd name="connsiteX12" fmla="*/ 6234198 w 9180798"/>
              <a:gd name="connsiteY12" fmla="*/ 427419 h 4935764"/>
              <a:gd name="connsiteX13" fmla="*/ 6554331 w 9180798"/>
              <a:gd name="connsiteY13" fmla="*/ 511053 h 4935764"/>
              <a:gd name="connsiteX14" fmla="*/ 6780318 w 9180798"/>
              <a:gd name="connsiteY14" fmla="*/ 581678 h 4935764"/>
              <a:gd name="connsiteX15" fmla="*/ 7004096 w 9180798"/>
              <a:gd name="connsiteY15" fmla="*/ 425561 h 4935764"/>
              <a:gd name="connsiteX16" fmla="*/ 7201101 w 9180798"/>
              <a:gd name="connsiteY16" fmla="*/ 362372 h 4935764"/>
              <a:gd name="connsiteX17" fmla="*/ 7305179 w 9180798"/>
              <a:gd name="connsiteY17" fmla="*/ 306616 h 4935764"/>
              <a:gd name="connsiteX18" fmla="*/ 7515077 w 9180798"/>
              <a:gd name="connsiteY18" fmla="*/ 9724 h 4935764"/>
              <a:gd name="connsiteX19" fmla="*/ 7771583 w 9180798"/>
              <a:gd name="connsiteY19" fmla="*/ 17718 h 4935764"/>
              <a:gd name="connsiteX20" fmla="*/ 7929726 w 9180798"/>
              <a:gd name="connsiteY20" fmla="*/ 142669 h 4935764"/>
              <a:gd name="connsiteX21" fmla="*/ 8179285 w 9180798"/>
              <a:gd name="connsiteY21" fmla="*/ 365535 h 4935764"/>
              <a:gd name="connsiteX22" fmla="*/ 8348506 w 9180798"/>
              <a:gd name="connsiteY22" fmla="*/ 810778 h 4935764"/>
              <a:gd name="connsiteX23" fmla="*/ 8461387 w 9180798"/>
              <a:gd name="connsiteY23" fmla="*/ 944329 h 4935764"/>
              <a:gd name="connsiteX24" fmla="*/ 8709443 w 9180798"/>
              <a:gd name="connsiteY24" fmla="*/ 1221568 h 4935764"/>
              <a:gd name="connsiteX25" fmla="*/ 8811582 w 9180798"/>
              <a:gd name="connsiteY25" fmla="*/ 1255614 h 4935764"/>
              <a:gd name="connsiteX26" fmla="*/ 8952634 w 9180798"/>
              <a:gd name="connsiteY26" fmla="*/ 1367482 h 4935764"/>
              <a:gd name="connsiteX27" fmla="*/ 9179208 w 9180798"/>
              <a:gd name="connsiteY27" fmla="*/ 1290675 h 4935764"/>
              <a:gd name="connsiteX28" fmla="*/ 9175099 w 9180798"/>
              <a:gd name="connsiteY28" fmla="*/ 4935764 h 4935764"/>
              <a:gd name="connsiteX29" fmla="*/ 12049 w 9180798"/>
              <a:gd name="connsiteY29" fmla="*/ 4935764 h 4935764"/>
              <a:gd name="connsiteX30" fmla="*/ 2559 w 9180798"/>
              <a:gd name="connsiteY30" fmla="*/ 3508175 h 4935764"/>
              <a:gd name="connsiteX31" fmla="*/ 135908 w 9180798"/>
              <a:gd name="connsiteY31" fmla="*/ 3374825 h 4935764"/>
              <a:gd name="connsiteX32" fmla="*/ 458567 w 9180798"/>
              <a:gd name="connsiteY32" fmla="*/ 3327201 h 4935764"/>
              <a:gd name="connsiteX33" fmla="*/ 696691 w 9180798"/>
              <a:gd name="connsiteY33" fmla="*/ 3136701 h 4935764"/>
              <a:gd name="connsiteX34" fmla="*/ 934816 w 9180798"/>
              <a:gd name="connsiteY34" fmla="*/ 3012876 h 4935764"/>
              <a:gd name="connsiteX35" fmla="*/ 1087216 w 9180798"/>
              <a:gd name="connsiteY35" fmla="*/ 2727126 h 4935764"/>
              <a:gd name="connsiteX36" fmla="*/ 1496790 w 9180798"/>
              <a:gd name="connsiteY36" fmla="*/ 2460426 h 4935764"/>
              <a:gd name="connsiteX37" fmla="*/ 1982565 w 9180798"/>
              <a:gd name="connsiteY37" fmla="*/ 2374701 h 4935764"/>
              <a:gd name="connsiteX38" fmla="*/ 2420715 w 9180798"/>
              <a:gd name="connsiteY38" fmla="*/ 2222301 h 4935764"/>
              <a:gd name="connsiteX39" fmla="*/ 2839814 w 9180798"/>
              <a:gd name="connsiteY39" fmla="*/ 1927026 h 4935764"/>
              <a:gd name="connsiteX40" fmla="*/ 3316064 w 9180798"/>
              <a:gd name="connsiteY40" fmla="*/ 2203251 h 4935764"/>
              <a:gd name="connsiteX41" fmla="*/ 3577393 w 9180798"/>
              <a:gd name="connsiteY41"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5055885 w 9180798"/>
              <a:gd name="connsiteY7" fmla="*/ 1459836 h 4935764"/>
              <a:gd name="connsiteX8" fmla="*/ 5262183 w 9180798"/>
              <a:gd name="connsiteY8" fmla="*/ 1167814 h 4935764"/>
              <a:gd name="connsiteX9" fmla="*/ 5527059 w 9180798"/>
              <a:gd name="connsiteY9" fmla="*/ 1593650 h 4935764"/>
              <a:gd name="connsiteX10" fmla="*/ 5685000 w 9180798"/>
              <a:gd name="connsiteY10" fmla="*/ 1029585 h 4935764"/>
              <a:gd name="connsiteX11" fmla="*/ 6111999 w 9180798"/>
              <a:gd name="connsiteY11" fmla="*/ 756380 h 4935764"/>
              <a:gd name="connsiteX12" fmla="*/ 6234198 w 9180798"/>
              <a:gd name="connsiteY12" fmla="*/ 427419 h 4935764"/>
              <a:gd name="connsiteX13" fmla="*/ 6554331 w 9180798"/>
              <a:gd name="connsiteY13" fmla="*/ 511053 h 4935764"/>
              <a:gd name="connsiteX14" fmla="*/ 6780318 w 9180798"/>
              <a:gd name="connsiteY14" fmla="*/ 581678 h 4935764"/>
              <a:gd name="connsiteX15" fmla="*/ 7004096 w 9180798"/>
              <a:gd name="connsiteY15" fmla="*/ 425561 h 4935764"/>
              <a:gd name="connsiteX16" fmla="*/ 7201101 w 9180798"/>
              <a:gd name="connsiteY16" fmla="*/ 362372 h 4935764"/>
              <a:gd name="connsiteX17" fmla="*/ 7305179 w 9180798"/>
              <a:gd name="connsiteY17" fmla="*/ 306616 h 4935764"/>
              <a:gd name="connsiteX18" fmla="*/ 7515077 w 9180798"/>
              <a:gd name="connsiteY18" fmla="*/ 9724 h 4935764"/>
              <a:gd name="connsiteX19" fmla="*/ 7771583 w 9180798"/>
              <a:gd name="connsiteY19" fmla="*/ 17718 h 4935764"/>
              <a:gd name="connsiteX20" fmla="*/ 7929726 w 9180798"/>
              <a:gd name="connsiteY20" fmla="*/ 142669 h 4935764"/>
              <a:gd name="connsiteX21" fmla="*/ 8179285 w 9180798"/>
              <a:gd name="connsiteY21" fmla="*/ 365535 h 4935764"/>
              <a:gd name="connsiteX22" fmla="*/ 8348506 w 9180798"/>
              <a:gd name="connsiteY22" fmla="*/ 810778 h 4935764"/>
              <a:gd name="connsiteX23" fmla="*/ 8461387 w 9180798"/>
              <a:gd name="connsiteY23" fmla="*/ 944329 h 4935764"/>
              <a:gd name="connsiteX24" fmla="*/ 8709443 w 9180798"/>
              <a:gd name="connsiteY24" fmla="*/ 1221568 h 4935764"/>
              <a:gd name="connsiteX25" fmla="*/ 8811582 w 9180798"/>
              <a:gd name="connsiteY25" fmla="*/ 1255614 h 4935764"/>
              <a:gd name="connsiteX26" fmla="*/ 8952634 w 9180798"/>
              <a:gd name="connsiteY26" fmla="*/ 1367482 h 4935764"/>
              <a:gd name="connsiteX27" fmla="*/ 9179208 w 9180798"/>
              <a:gd name="connsiteY27" fmla="*/ 1290675 h 4935764"/>
              <a:gd name="connsiteX28" fmla="*/ 9175099 w 9180798"/>
              <a:gd name="connsiteY28" fmla="*/ 4935764 h 4935764"/>
              <a:gd name="connsiteX29" fmla="*/ 12049 w 9180798"/>
              <a:gd name="connsiteY29" fmla="*/ 4935764 h 4935764"/>
              <a:gd name="connsiteX30" fmla="*/ 2559 w 9180798"/>
              <a:gd name="connsiteY30" fmla="*/ 3508175 h 4935764"/>
              <a:gd name="connsiteX31" fmla="*/ 135908 w 9180798"/>
              <a:gd name="connsiteY31" fmla="*/ 3374825 h 4935764"/>
              <a:gd name="connsiteX32" fmla="*/ 458567 w 9180798"/>
              <a:gd name="connsiteY32" fmla="*/ 3327201 h 4935764"/>
              <a:gd name="connsiteX33" fmla="*/ 696691 w 9180798"/>
              <a:gd name="connsiteY33" fmla="*/ 3136701 h 4935764"/>
              <a:gd name="connsiteX34" fmla="*/ 934816 w 9180798"/>
              <a:gd name="connsiteY34" fmla="*/ 3012876 h 4935764"/>
              <a:gd name="connsiteX35" fmla="*/ 1087216 w 9180798"/>
              <a:gd name="connsiteY35" fmla="*/ 2727126 h 4935764"/>
              <a:gd name="connsiteX36" fmla="*/ 1496790 w 9180798"/>
              <a:gd name="connsiteY36" fmla="*/ 2460426 h 4935764"/>
              <a:gd name="connsiteX37" fmla="*/ 1982565 w 9180798"/>
              <a:gd name="connsiteY37" fmla="*/ 2374701 h 4935764"/>
              <a:gd name="connsiteX38" fmla="*/ 2420715 w 9180798"/>
              <a:gd name="connsiteY38" fmla="*/ 2222301 h 4935764"/>
              <a:gd name="connsiteX39" fmla="*/ 2839814 w 9180798"/>
              <a:gd name="connsiteY39" fmla="*/ 1927026 h 4935764"/>
              <a:gd name="connsiteX40" fmla="*/ 3316064 w 9180798"/>
              <a:gd name="connsiteY40" fmla="*/ 2203251 h 4935764"/>
              <a:gd name="connsiteX41" fmla="*/ 3577393 w 9180798"/>
              <a:gd name="connsiteY41"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812145 w 9180798"/>
              <a:gd name="connsiteY7" fmla="*/ 1520146 h 4935764"/>
              <a:gd name="connsiteX8" fmla="*/ 5055885 w 9180798"/>
              <a:gd name="connsiteY8" fmla="*/ 1459836 h 4935764"/>
              <a:gd name="connsiteX9" fmla="*/ 5262183 w 9180798"/>
              <a:gd name="connsiteY9" fmla="*/ 1167814 h 4935764"/>
              <a:gd name="connsiteX10" fmla="*/ 5527059 w 9180798"/>
              <a:gd name="connsiteY10" fmla="*/ 1593650 h 4935764"/>
              <a:gd name="connsiteX11" fmla="*/ 5685000 w 9180798"/>
              <a:gd name="connsiteY11" fmla="*/ 1029585 h 4935764"/>
              <a:gd name="connsiteX12" fmla="*/ 6111999 w 9180798"/>
              <a:gd name="connsiteY12" fmla="*/ 756380 h 4935764"/>
              <a:gd name="connsiteX13" fmla="*/ 6234198 w 9180798"/>
              <a:gd name="connsiteY13" fmla="*/ 427419 h 4935764"/>
              <a:gd name="connsiteX14" fmla="*/ 6554331 w 9180798"/>
              <a:gd name="connsiteY14" fmla="*/ 511053 h 4935764"/>
              <a:gd name="connsiteX15" fmla="*/ 6780318 w 9180798"/>
              <a:gd name="connsiteY15" fmla="*/ 581678 h 4935764"/>
              <a:gd name="connsiteX16" fmla="*/ 7004096 w 9180798"/>
              <a:gd name="connsiteY16" fmla="*/ 425561 h 4935764"/>
              <a:gd name="connsiteX17" fmla="*/ 7201101 w 9180798"/>
              <a:gd name="connsiteY17" fmla="*/ 362372 h 4935764"/>
              <a:gd name="connsiteX18" fmla="*/ 7305179 w 9180798"/>
              <a:gd name="connsiteY18" fmla="*/ 306616 h 4935764"/>
              <a:gd name="connsiteX19" fmla="*/ 7515077 w 9180798"/>
              <a:gd name="connsiteY19" fmla="*/ 9724 h 4935764"/>
              <a:gd name="connsiteX20" fmla="*/ 7771583 w 9180798"/>
              <a:gd name="connsiteY20" fmla="*/ 17718 h 4935764"/>
              <a:gd name="connsiteX21" fmla="*/ 7929726 w 9180798"/>
              <a:gd name="connsiteY21" fmla="*/ 142669 h 4935764"/>
              <a:gd name="connsiteX22" fmla="*/ 8179285 w 9180798"/>
              <a:gd name="connsiteY22" fmla="*/ 365535 h 4935764"/>
              <a:gd name="connsiteX23" fmla="*/ 8348506 w 9180798"/>
              <a:gd name="connsiteY23" fmla="*/ 810778 h 4935764"/>
              <a:gd name="connsiteX24" fmla="*/ 8461387 w 9180798"/>
              <a:gd name="connsiteY24" fmla="*/ 944329 h 4935764"/>
              <a:gd name="connsiteX25" fmla="*/ 8709443 w 9180798"/>
              <a:gd name="connsiteY25" fmla="*/ 1221568 h 4935764"/>
              <a:gd name="connsiteX26" fmla="*/ 8811582 w 9180798"/>
              <a:gd name="connsiteY26" fmla="*/ 1255614 h 4935764"/>
              <a:gd name="connsiteX27" fmla="*/ 8952634 w 9180798"/>
              <a:gd name="connsiteY27" fmla="*/ 1367482 h 4935764"/>
              <a:gd name="connsiteX28" fmla="*/ 9179208 w 9180798"/>
              <a:gd name="connsiteY28" fmla="*/ 1290675 h 4935764"/>
              <a:gd name="connsiteX29" fmla="*/ 9175099 w 9180798"/>
              <a:gd name="connsiteY29" fmla="*/ 4935764 h 4935764"/>
              <a:gd name="connsiteX30" fmla="*/ 12049 w 9180798"/>
              <a:gd name="connsiteY30" fmla="*/ 4935764 h 4935764"/>
              <a:gd name="connsiteX31" fmla="*/ 2559 w 9180798"/>
              <a:gd name="connsiteY31" fmla="*/ 3508175 h 4935764"/>
              <a:gd name="connsiteX32" fmla="*/ 135908 w 9180798"/>
              <a:gd name="connsiteY32" fmla="*/ 3374825 h 4935764"/>
              <a:gd name="connsiteX33" fmla="*/ 458567 w 9180798"/>
              <a:gd name="connsiteY33" fmla="*/ 3327201 h 4935764"/>
              <a:gd name="connsiteX34" fmla="*/ 696691 w 9180798"/>
              <a:gd name="connsiteY34" fmla="*/ 3136701 h 4935764"/>
              <a:gd name="connsiteX35" fmla="*/ 934816 w 9180798"/>
              <a:gd name="connsiteY35" fmla="*/ 3012876 h 4935764"/>
              <a:gd name="connsiteX36" fmla="*/ 1087216 w 9180798"/>
              <a:gd name="connsiteY36" fmla="*/ 2727126 h 4935764"/>
              <a:gd name="connsiteX37" fmla="*/ 1496790 w 9180798"/>
              <a:gd name="connsiteY37" fmla="*/ 2460426 h 4935764"/>
              <a:gd name="connsiteX38" fmla="*/ 1982565 w 9180798"/>
              <a:gd name="connsiteY38" fmla="*/ 2374701 h 4935764"/>
              <a:gd name="connsiteX39" fmla="*/ 2420715 w 9180798"/>
              <a:gd name="connsiteY39" fmla="*/ 2222301 h 4935764"/>
              <a:gd name="connsiteX40" fmla="*/ 2839814 w 9180798"/>
              <a:gd name="connsiteY40" fmla="*/ 1927026 h 4935764"/>
              <a:gd name="connsiteX41" fmla="*/ 3316064 w 9180798"/>
              <a:gd name="connsiteY41" fmla="*/ 2203251 h 4935764"/>
              <a:gd name="connsiteX42" fmla="*/ 3577393 w 9180798"/>
              <a:gd name="connsiteY42"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812145 w 9180798"/>
              <a:gd name="connsiteY7" fmla="*/ 1520146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35908 w 9180798"/>
              <a:gd name="connsiteY33" fmla="*/ 337482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54958 w 9180798"/>
              <a:gd name="connsiteY33" fmla="*/ 3289100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154958 w 9180798"/>
              <a:gd name="connsiteY33" fmla="*/ 3289100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20715 w 9180798"/>
              <a:gd name="connsiteY40" fmla="*/ 2222301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39814 w 9180798"/>
              <a:gd name="connsiteY41" fmla="*/ 19270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11239 w 9180798"/>
              <a:gd name="connsiteY41" fmla="*/ 2155626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58864 w 9180798"/>
              <a:gd name="connsiteY41" fmla="*/ 2184201 h 4935764"/>
              <a:gd name="connsiteX42" fmla="*/ 3316064 w 9180798"/>
              <a:gd name="connsiteY42" fmla="*/ 2203251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449290 w 9180798"/>
              <a:gd name="connsiteY40" fmla="*/ 2403276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96790 w 9180798"/>
              <a:gd name="connsiteY38" fmla="*/ 246042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11065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87216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934816 w 9180798"/>
              <a:gd name="connsiteY36" fmla="*/ 3012876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211413 w 9180798"/>
              <a:gd name="connsiteY3" fmla="*/ 14145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192363 w 9180798"/>
              <a:gd name="connsiteY3" fmla="*/ 13383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43680 w 9180798"/>
              <a:gd name="connsiteY2" fmla="*/ 1754879 h 4935764"/>
              <a:gd name="connsiteX3" fmla="*/ 4192363 w 9180798"/>
              <a:gd name="connsiteY3" fmla="*/ 13764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021189 h 4935764"/>
              <a:gd name="connsiteX1" fmla="*/ 3841134 w 9180798"/>
              <a:gd name="connsiteY1" fmla="*/ 1907975 h 4935764"/>
              <a:gd name="connsiteX2" fmla="*/ 4015105 w 9180798"/>
              <a:gd name="connsiteY2" fmla="*/ 1745354 h 4935764"/>
              <a:gd name="connsiteX3" fmla="*/ 4192363 w 9180798"/>
              <a:gd name="connsiteY3" fmla="*/ 1376435 h 4935764"/>
              <a:gd name="connsiteX4" fmla="*/ 4447871 w 9180798"/>
              <a:gd name="connsiteY4" fmla="*/ 1645118 h 4935764"/>
              <a:gd name="connsiteX5" fmla="*/ 4498359 w 9180798"/>
              <a:gd name="connsiteY5" fmla="*/ 1603175 h 4935764"/>
              <a:gd name="connsiteX6" fmla="*/ 4660284 w 9180798"/>
              <a:gd name="connsiteY6" fmla="*/ 1479350 h 4935764"/>
              <a:gd name="connsiteX7" fmla="*/ 4771888 w 9180798"/>
              <a:gd name="connsiteY7" fmla="*/ 1485640 h 4935764"/>
              <a:gd name="connsiteX8" fmla="*/ 4932915 w 9180798"/>
              <a:gd name="connsiteY8" fmla="*/ 1451134 h 4935764"/>
              <a:gd name="connsiteX9" fmla="*/ 5055885 w 9180798"/>
              <a:gd name="connsiteY9" fmla="*/ 1459836 h 4935764"/>
              <a:gd name="connsiteX10" fmla="*/ 5262183 w 9180798"/>
              <a:gd name="connsiteY10" fmla="*/ 1167814 h 4935764"/>
              <a:gd name="connsiteX11" fmla="*/ 5527059 w 9180798"/>
              <a:gd name="connsiteY11" fmla="*/ 1593650 h 4935764"/>
              <a:gd name="connsiteX12" fmla="*/ 5685000 w 9180798"/>
              <a:gd name="connsiteY12" fmla="*/ 1029585 h 4935764"/>
              <a:gd name="connsiteX13" fmla="*/ 6111999 w 9180798"/>
              <a:gd name="connsiteY13" fmla="*/ 756380 h 4935764"/>
              <a:gd name="connsiteX14" fmla="*/ 6234198 w 9180798"/>
              <a:gd name="connsiteY14" fmla="*/ 427419 h 4935764"/>
              <a:gd name="connsiteX15" fmla="*/ 6554331 w 9180798"/>
              <a:gd name="connsiteY15" fmla="*/ 511053 h 4935764"/>
              <a:gd name="connsiteX16" fmla="*/ 6780318 w 9180798"/>
              <a:gd name="connsiteY16" fmla="*/ 581678 h 4935764"/>
              <a:gd name="connsiteX17" fmla="*/ 7004096 w 9180798"/>
              <a:gd name="connsiteY17" fmla="*/ 425561 h 4935764"/>
              <a:gd name="connsiteX18" fmla="*/ 7201101 w 9180798"/>
              <a:gd name="connsiteY18" fmla="*/ 362372 h 4935764"/>
              <a:gd name="connsiteX19" fmla="*/ 7305179 w 9180798"/>
              <a:gd name="connsiteY19" fmla="*/ 306616 h 4935764"/>
              <a:gd name="connsiteX20" fmla="*/ 7515077 w 9180798"/>
              <a:gd name="connsiteY20" fmla="*/ 9724 h 4935764"/>
              <a:gd name="connsiteX21" fmla="*/ 7771583 w 9180798"/>
              <a:gd name="connsiteY21" fmla="*/ 17718 h 4935764"/>
              <a:gd name="connsiteX22" fmla="*/ 7929726 w 9180798"/>
              <a:gd name="connsiteY22" fmla="*/ 142669 h 4935764"/>
              <a:gd name="connsiteX23" fmla="*/ 8179285 w 9180798"/>
              <a:gd name="connsiteY23" fmla="*/ 365535 h 4935764"/>
              <a:gd name="connsiteX24" fmla="*/ 8348506 w 9180798"/>
              <a:gd name="connsiteY24" fmla="*/ 810778 h 4935764"/>
              <a:gd name="connsiteX25" fmla="*/ 8461387 w 9180798"/>
              <a:gd name="connsiteY25" fmla="*/ 944329 h 4935764"/>
              <a:gd name="connsiteX26" fmla="*/ 8709443 w 9180798"/>
              <a:gd name="connsiteY26" fmla="*/ 1221568 h 4935764"/>
              <a:gd name="connsiteX27" fmla="*/ 8811582 w 9180798"/>
              <a:gd name="connsiteY27" fmla="*/ 1255614 h 4935764"/>
              <a:gd name="connsiteX28" fmla="*/ 8952634 w 9180798"/>
              <a:gd name="connsiteY28" fmla="*/ 1367482 h 4935764"/>
              <a:gd name="connsiteX29" fmla="*/ 9179208 w 9180798"/>
              <a:gd name="connsiteY29" fmla="*/ 1290675 h 4935764"/>
              <a:gd name="connsiteX30" fmla="*/ 9175099 w 9180798"/>
              <a:gd name="connsiteY30" fmla="*/ 4935764 h 4935764"/>
              <a:gd name="connsiteX31" fmla="*/ 12049 w 9180798"/>
              <a:gd name="connsiteY31" fmla="*/ 4935764 h 4935764"/>
              <a:gd name="connsiteX32" fmla="*/ 2559 w 9180798"/>
              <a:gd name="connsiteY32" fmla="*/ 3508175 h 4935764"/>
              <a:gd name="connsiteX33" fmla="*/ 202583 w 9180798"/>
              <a:gd name="connsiteY33" fmla="*/ 3241475 h 4935764"/>
              <a:gd name="connsiteX34" fmla="*/ 458567 w 9180798"/>
              <a:gd name="connsiteY34" fmla="*/ 3327201 h 4935764"/>
              <a:gd name="connsiteX35" fmla="*/ 696691 w 9180798"/>
              <a:gd name="connsiteY35" fmla="*/ 3136701 h 4935764"/>
              <a:gd name="connsiteX36" fmla="*/ 896716 w 9180798"/>
              <a:gd name="connsiteY36" fmla="*/ 3003351 h 4935764"/>
              <a:gd name="connsiteX37" fmla="*/ 1039591 w 9180798"/>
              <a:gd name="connsiteY37" fmla="*/ 2727126 h 4935764"/>
              <a:gd name="connsiteX38" fmla="*/ 1439640 w 9180798"/>
              <a:gd name="connsiteY38" fmla="*/ 2365176 h 4935764"/>
              <a:gd name="connsiteX39" fmla="*/ 1982565 w 9180798"/>
              <a:gd name="connsiteY39" fmla="*/ 2374701 h 4935764"/>
              <a:gd name="connsiteX40" fmla="*/ 2535015 w 9180798"/>
              <a:gd name="connsiteY40" fmla="*/ 2450901 h 4935764"/>
              <a:gd name="connsiteX41" fmla="*/ 2858864 w 9180798"/>
              <a:gd name="connsiteY41" fmla="*/ 2184201 h 4935764"/>
              <a:gd name="connsiteX42" fmla="*/ 3316064 w 9180798"/>
              <a:gd name="connsiteY42" fmla="*/ 2269926 h 4935764"/>
              <a:gd name="connsiteX43" fmla="*/ 3577393 w 9180798"/>
              <a:gd name="connsiteY43" fmla="*/ 2021189 h 4935764"/>
              <a:gd name="connsiteX0" fmla="*/ 3577393 w 9180798"/>
              <a:gd name="connsiteY0" fmla="*/ 2175642 h 5090217"/>
              <a:gd name="connsiteX1" fmla="*/ 3841134 w 9180798"/>
              <a:gd name="connsiteY1" fmla="*/ 2062428 h 5090217"/>
              <a:gd name="connsiteX2" fmla="*/ 4015105 w 9180798"/>
              <a:gd name="connsiteY2" fmla="*/ 1899807 h 5090217"/>
              <a:gd name="connsiteX3" fmla="*/ 4192363 w 9180798"/>
              <a:gd name="connsiteY3" fmla="*/ 1530888 h 5090217"/>
              <a:gd name="connsiteX4" fmla="*/ 4447871 w 9180798"/>
              <a:gd name="connsiteY4" fmla="*/ 1799571 h 5090217"/>
              <a:gd name="connsiteX5" fmla="*/ 4498359 w 9180798"/>
              <a:gd name="connsiteY5" fmla="*/ 1757628 h 5090217"/>
              <a:gd name="connsiteX6" fmla="*/ 4660284 w 9180798"/>
              <a:gd name="connsiteY6" fmla="*/ 1633803 h 5090217"/>
              <a:gd name="connsiteX7" fmla="*/ 4771888 w 9180798"/>
              <a:gd name="connsiteY7" fmla="*/ 1640093 h 5090217"/>
              <a:gd name="connsiteX8" fmla="*/ 4932915 w 9180798"/>
              <a:gd name="connsiteY8" fmla="*/ 1605587 h 5090217"/>
              <a:gd name="connsiteX9" fmla="*/ 5055885 w 9180798"/>
              <a:gd name="connsiteY9" fmla="*/ 1614289 h 5090217"/>
              <a:gd name="connsiteX10" fmla="*/ 5262183 w 9180798"/>
              <a:gd name="connsiteY10" fmla="*/ 1322267 h 5090217"/>
              <a:gd name="connsiteX11" fmla="*/ 5527059 w 9180798"/>
              <a:gd name="connsiteY11" fmla="*/ 1748103 h 5090217"/>
              <a:gd name="connsiteX12" fmla="*/ 5685000 w 9180798"/>
              <a:gd name="connsiteY12" fmla="*/ 1184038 h 5090217"/>
              <a:gd name="connsiteX13" fmla="*/ 6111999 w 9180798"/>
              <a:gd name="connsiteY13" fmla="*/ 910833 h 5090217"/>
              <a:gd name="connsiteX14" fmla="*/ 6234198 w 9180798"/>
              <a:gd name="connsiteY14" fmla="*/ 581872 h 5090217"/>
              <a:gd name="connsiteX15" fmla="*/ 6554331 w 9180798"/>
              <a:gd name="connsiteY15" fmla="*/ 665506 h 5090217"/>
              <a:gd name="connsiteX16" fmla="*/ 6780318 w 9180798"/>
              <a:gd name="connsiteY16" fmla="*/ 736131 h 5090217"/>
              <a:gd name="connsiteX17" fmla="*/ 7004096 w 9180798"/>
              <a:gd name="connsiteY17" fmla="*/ 580014 h 5090217"/>
              <a:gd name="connsiteX18" fmla="*/ 7201101 w 9180798"/>
              <a:gd name="connsiteY18" fmla="*/ 516825 h 5090217"/>
              <a:gd name="connsiteX19" fmla="*/ 7305179 w 9180798"/>
              <a:gd name="connsiteY19" fmla="*/ 461069 h 5090217"/>
              <a:gd name="connsiteX20" fmla="*/ 7505552 w 9180798"/>
              <a:gd name="connsiteY20" fmla="*/ 2252 h 5090217"/>
              <a:gd name="connsiteX21" fmla="*/ 7771583 w 9180798"/>
              <a:gd name="connsiteY21" fmla="*/ 172171 h 5090217"/>
              <a:gd name="connsiteX22" fmla="*/ 7929726 w 9180798"/>
              <a:gd name="connsiteY22" fmla="*/ 297122 h 5090217"/>
              <a:gd name="connsiteX23" fmla="*/ 8179285 w 9180798"/>
              <a:gd name="connsiteY23" fmla="*/ 519988 h 5090217"/>
              <a:gd name="connsiteX24" fmla="*/ 8348506 w 9180798"/>
              <a:gd name="connsiteY24" fmla="*/ 965231 h 5090217"/>
              <a:gd name="connsiteX25" fmla="*/ 8461387 w 9180798"/>
              <a:gd name="connsiteY25" fmla="*/ 1098782 h 5090217"/>
              <a:gd name="connsiteX26" fmla="*/ 8709443 w 9180798"/>
              <a:gd name="connsiteY26" fmla="*/ 1376021 h 5090217"/>
              <a:gd name="connsiteX27" fmla="*/ 8811582 w 9180798"/>
              <a:gd name="connsiteY27" fmla="*/ 1410067 h 5090217"/>
              <a:gd name="connsiteX28" fmla="*/ 8952634 w 9180798"/>
              <a:gd name="connsiteY28" fmla="*/ 1521935 h 5090217"/>
              <a:gd name="connsiteX29" fmla="*/ 9179208 w 9180798"/>
              <a:gd name="connsiteY29" fmla="*/ 1445128 h 5090217"/>
              <a:gd name="connsiteX30" fmla="*/ 9175099 w 9180798"/>
              <a:gd name="connsiteY30" fmla="*/ 5090217 h 5090217"/>
              <a:gd name="connsiteX31" fmla="*/ 12049 w 9180798"/>
              <a:gd name="connsiteY31" fmla="*/ 5090217 h 5090217"/>
              <a:gd name="connsiteX32" fmla="*/ 2559 w 9180798"/>
              <a:gd name="connsiteY32" fmla="*/ 3662628 h 5090217"/>
              <a:gd name="connsiteX33" fmla="*/ 202583 w 9180798"/>
              <a:gd name="connsiteY33" fmla="*/ 3395928 h 5090217"/>
              <a:gd name="connsiteX34" fmla="*/ 458567 w 9180798"/>
              <a:gd name="connsiteY34" fmla="*/ 3481654 h 5090217"/>
              <a:gd name="connsiteX35" fmla="*/ 696691 w 9180798"/>
              <a:gd name="connsiteY35" fmla="*/ 3291154 h 5090217"/>
              <a:gd name="connsiteX36" fmla="*/ 896716 w 9180798"/>
              <a:gd name="connsiteY36" fmla="*/ 3157804 h 5090217"/>
              <a:gd name="connsiteX37" fmla="*/ 1039591 w 9180798"/>
              <a:gd name="connsiteY37" fmla="*/ 2881579 h 5090217"/>
              <a:gd name="connsiteX38" fmla="*/ 1439640 w 9180798"/>
              <a:gd name="connsiteY38" fmla="*/ 2519629 h 5090217"/>
              <a:gd name="connsiteX39" fmla="*/ 1982565 w 9180798"/>
              <a:gd name="connsiteY39" fmla="*/ 2529154 h 5090217"/>
              <a:gd name="connsiteX40" fmla="*/ 2535015 w 9180798"/>
              <a:gd name="connsiteY40" fmla="*/ 2605354 h 5090217"/>
              <a:gd name="connsiteX41" fmla="*/ 2858864 w 9180798"/>
              <a:gd name="connsiteY41" fmla="*/ 2338654 h 5090217"/>
              <a:gd name="connsiteX42" fmla="*/ 3316064 w 9180798"/>
              <a:gd name="connsiteY42" fmla="*/ 2424379 h 5090217"/>
              <a:gd name="connsiteX43" fmla="*/ 3577393 w 9180798"/>
              <a:gd name="connsiteY43" fmla="*/ 2175642 h 5090217"/>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29726 w 9180798"/>
              <a:gd name="connsiteY22" fmla="*/ 301018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58301 w 9180798"/>
              <a:gd name="connsiteY22" fmla="*/ 234343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179538 h 5094113"/>
              <a:gd name="connsiteX1" fmla="*/ 3841134 w 9180798"/>
              <a:gd name="connsiteY1" fmla="*/ 2066324 h 5094113"/>
              <a:gd name="connsiteX2" fmla="*/ 4015105 w 9180798"/>
              <a:gd name="connsiteY2" fmla="*/ 1903703 h 5094113"/>
              <a:gd name="connsiteX3" fmla="*/ 4192363 w 9180798"/>
              <a:gd name="connsiteY3" fmla="*/ 1534784 h 5094113"/>
              <a:gd name="connsiteX4" fmla="*/ 4447871 w 9180798"/>
              <a:gd name="connsiteY4" fmla="*/ 1803467 h 5094113"/>
              <a:gd name="connsiteX5" fmla="*/ 4498359 w 9180798"/>
              <a:gd name="connsiteY5" fmla="*/ 1761524 h 5094113"/>
              <a:gd name="connsiteX6" fmla="*/ 4660284 w 9180798"/>
              <a:gd name="connsiteY6" fmla="*/ 1637699 h 5094113"/>
              <a:gd name="connsiteX7" fmla="*/ 4771888 w 9180798"/>
              <a:gd name="connsiteY7" fmla="*/ 1643989 h 5094113"/>
              <a:gd name="connsiteX8" fmla="*/ 4932915 w 9180798"/>
              <a:gd name="connsiteY8" fmla="*/ 1609483 h 5094113"/>
              <a:gd name="connsiteX9" fmla="*/ 5055885 w 9180798"/>
              <a:gd name="connsiteY9" fmla="*/ 1618185 h 5094113"/>
              <a:gd name="connsiteX10" fmla="*/ 5262183 w 9180798"/>
              <a:gd name="connsiteY10" fmla="*/ 1326163 h 5094113"/>
              <a:gd name="connsiteX11" fmla="*/ 5527059 w 9180798"/>
              <a:gd name="connsiteY11" fmla="*/ 1751999 h 5094113"/>
              <a:gd name="connsiteX12" fmla="*/ 5685000 w 9180798"/>
              <a:gd name="connsiteY12" fmla="*/ 1187934 h 5094113"/>
              <a:gd name="connsiteX13" fmla="*/ 6111999 w 9180798"/>
              <a:gd name="connsiteY13" fmla="*/ 914729 h 5094113"/>
              <a:gd name="connsiteX14" fmla="*/ 6234198 w 9180798"/>
              <a:gd name="connsiteY14" fmla="*/ 585768 h 5094113"/>
              <a:gd name="connsiteX15" fmla="*/ 6554331 w 9180798"/>
              <a:gd name="connsiteY15" fmla="*/ 669402 h 5094113"/>
              <a:gd name="connsiteX16" fmla="*/ 6780318 w 9180798"/>
              <a:gd name="connsiteY16" fmla="*/ 740027 h 5094113"/>
              <a:gd name="connsiteX17" fmla="*/ 7004096 w 9180798"/>
              <a:gd name="connsiteY17" fmla="*/ 583910 h 5094113"/>
              <a:gd name="connsiteX18" fmla="*/ 7201101 w 9180798"/>
              <a:gd name="connsiteY18" fmla="*/ 520721 h 5094113"/>
              <a:gd name="connsiteX19" fmla="*/ 7305179 w 9180798"/>
              <a:gd name="connsiteY19" fmla="*/ 464965 h 5094113"/>
              <a:gd name="connsiteX20" fmla="*/ 7505552 w 9180798"/>
              <a:gd name="connsiteY20" fmla="*/ 6148 h 5094113"/>
              <a:gd name="connsiteX21" fmla="*/ 7781108 w 9180798"/>
              <a:gd name="connsiteY21" fmla="*/ 42717 h 5094113"/>
              <a:gd name="connsiteX22" fmla="*/ 7901151 w 9180798"/>
              <a:gd name="connsiteY22" fmla="*/ 253393 h 5094113"/>
              <a:gd name="connsiteX23" fmla="*/ 8179285 w 9180798"/>
              <a:gd name="connsiteY23" fmla="*/ 523884 h 5094113"/>
              <a:gd name="connsiteX24" fmla="*/ 8348506 w 9180798"/>
              <a:gd name="connsiteY24" fmla="*/ 969127 h 5094113"/>
              <a:gd name="connsiteX25" fmla="*/ 8461387 w 9180798"/>
              <a:gd name="connsiteY25" fmla="*/ 1102678 h 5094113"/>
              <a:gd name="connsiteX26" fmla="*/ 8709443 w 9180798"/>
              <a:gd name="connsiteY26" fmla="*/ 1379917 h 5094113"/>
              <a:gd name="connsiteX27" fmla="*/ 8811582 w 9180798"/>
              <a:gd name="connsiteY27" fmla="*/ 1413963 h 5094113"/>
              <a:gd name="connsiteX28" fmla="*/ 8952634 w 9180798"/>
              <a:gd name="connsiteY28" fmla="*/ 1525831 h 5094113"/>
              <a:gd name="connsiteX29" fmla="*/ 9179208 w 9180798"/>
              <a:gd name="connsiteY29" fmla="*/ 1449024 h 5094113"/>
              <a:gd name="connsiteX30" fmla="*/ 9175099 w 9180798"/>
              <a:gd name="connsiteY30" fmla="*/ 5094113 h 5094113"/>
              <a:gd name="connsiteX31" fmla="*/ 12049 w 9180798"/>
              <a:gd name="connsiteY31" fmla="*/ 5094113 h 5094113"/>
              <a:gd name="connsiteX32" fmla="*/ 2559 w 9180798"/>
              <a:gd name="connsiteY32" fmla="*/ 3666524 h 5094113"/>
              <a:gd name="connsiteX33" fmla="*/ 202583 w 9180798"/>
              <a:gd name="connsiteY33" fmla="*/ 3399824 h 5094113"/>
              <a:gd name="connsiteX34" fmla="*/ 458567 w 9180798"/>
              <a:gd name="connsiteY34" fmla="*/ 3485550 h 5094113"/>
              <a:gd name="connsiteX35" fmla="*/ 696691 w 9180798"/>
              <a:gd name="connsiteY35" fmla="*/ 3295050 h 5094113"/>
              <a:gd name="connsiteX36" fmla="*/ 896716 w 9180798"/>
              <a:gd name="connsiteY36" fmla="*/ 3161700 h 5094113"/>
              <a:gd name="connsiteX37" fmla="*/ 1039591 w 9180798"/>
              <a:gd name="connsiteY37" fmla="*/ 2885475 h 5094113"/>
              <a:gd name="connsiteX38" fmla="*/ 1439640 w 9180798"/>
              <a:gd name="connsiteY38" fmla="*/ 2523525 h 5094113"/>
              <a:gd name="connsiteX39" fmla="*/ 1982565 w 9180798"/>
              <a:gd name="connsiteY39" fmla="*/ 2533050 h 5094113"/>
              <a:gd name="connsiteX40" fmla="*/ 2535015 w 9180798"/>
              <a:gd name="connsiteY40" fmla="*/ 2609250 h 5094113"/>
              <a:gd name="connsiteX41" fmla="*/ 2858864 w 9180798"/>
              <a:gd name="connsiteY41" fmla="*/ 2342550 h 5094113"/>
              <a:gd name="connsiteX42" fmla="*/ 3316064 w 9180798"/>
              <a:gd name="connsiteY42" fmla="*/ 2428275 h 5094113"/>
              <a:gd name="connsiteX43" fmla="*/ 3577393 w 9180798"/>
              <a:gd name="connsiteY43" fmla="*/ 2179538 h 5094113"/>
              <a:gd name="connsiteX0" fmla="*/ 3577393 w 9180798"/>
              <a:gd name="connsiteY0" fmla="*/ 2299574 h 5214149"/>
              <a:gd name="connsiteX1" fmla="*/ 3841134 w 9180798"/>
              <a:gd name="connsiteY1" fmla="*/ 2186360 h 5214149"/>
              <a:gd name="connsiteX2" fmla="*/ 4015105 w 9180798"/>
              <a:gd name="connsiteY2" fmla="*/ 2023739 h 5214149"/>
              <a:gd name="connsiteX3" fmla="*/ 4192363 w 9180798"/>
              <a:gd name="connsiteY3" fmla="*/ 1654820 h 5214149"/>
              <a:gd name="connsiteX4" fmla="*/ 4447871 w 9180798"/>
              <a:gd name="connsiteY4" fmla="*/ 1923503 h 5214149"/>
              <a:gd name="connsiteX5" fmla="*/ 4498359 w 9180798"/>
              <a:gd name="connsiteY5" fmla="*/ 1881560 h 5214149"/>
              <a:gd name="connsiteX6" fmla="*/ 4660284 w 9180798"/>
              <a:gd name="connsiteY6" fmla="*/ 1757735 h 5214149"/>
              <a:gd name="connsiteX7" fmla="*/ 4771888 w 9180798"/>
              <a:gd name="connsiteY7" fmla="*/ 1764025 h 5214149"/>
              <a:gd name="connsiteX8" fmla="*/ 4932915 w 9180798"/>
              <a:gd name="connsiteY8" fmla="*/ 1729519 h 5214149"/>
              <a:gd name="connsiteX9" fmla="*/ 5055885 w 9180798"/>
              <a:gd name="connsiteY9" fmla="*/ 1738221 h 5214149"/>
              <a:gd name="connsiteX10" fmla="*/ 5262183 w 9180798"/>
              <a:gd name="connsiteY10" fmla="*/ 1446199 h 5214149"/>
              <a:gd name="connsiteX11" fmla="*/ 5527059 w 9180798"/>
              <a:gd name="connsiteY11" fmla="*/ 1872035 h 5214149"/>
              <a:gd name="connsiteX12" fmla="*/ 5685000 w 9180798"/>
              <a:gd name="connsiteY12" fmla="*/ 1307970 h 5214149"/>
              <a:gd name="connsiteX13" fmla="*/ 6111999 w 9180798"/>
              <a:gd name="connsiteY13" fmla="*/ 1034765 h 5214149"/>
              <a:gd name="connsiteX14" fmla="*/ 6234198 w 9180798"/>
              <a:gd name="connsiteY14" fmla="*/ 705804 h 5214149"/>
              <a:gd name="connsiteX15" fmla="*/ 6554331 w 9180798"/>
              <a:gd name="connsiteY15" fmla="*/ 789438 h 5214149"/>
              <a:gd name="connsiteX16" fmla="*/ 6780318 w 9180798"/>
              <a:gd name="connsiteY16" fmla="*/ 860063 h 5214149"/>
              <a:gd name="connsiteX17" fmla="*/ 7004096 w 9180798"/>
              <a:gd name="connsiteY17" fmla="*/ 703946 h 5214149"/>
              <a:gd name="connsiteX18" fmla="*/ 7201101 w 9180798"/>
              <a:gd name="connsiteY18" fmla="*/ 640757 h 5214149"/>
              <a:gd name="connsiteX19" fmla="*/ 7305179 w 9180798"/>
              <a:gd name="connsiteY19" fmla="*/ 585001 h 5214149"/>
              <a:gd name="connsiteX20" fmla="*/ 7524602 w 9180798"/>
              <a:gd name="connsiteY20" fmla="*/ 2359 h 5214149"/>
              <a:gd name="connsiteX21" fmla="*/ 7781108 w 9180798"/>
              <a:gd name="connsiteY21" fmla="*/ 162753 h 5214149"/>
              <a:gd name="connsiteX22" fmla="*/ 7901151 w 9180798"/>
              <a:gd name="connsiteY22" fmla="*/ 373429 h 5214149"/>
              <a:gd name="connsiteX23" fmla="*/ 8179285 w 9180798"/>
              <a:gd name="connsiteY23" fmla="*/ 643920 h 5214149"/>
              <a:gd name="connsiteX24" fmla="*/ 8348506 w 9180798"/>
              <a:gd name="connsiteY24" fmla="*/ 1089163 h 5214149"/>
              <a:gd name="connsiteX25" fmla="*/ 8461387 w 9180798"/>
              <a:gd name="connsiteY25" fmla="*/ 1222714 h 5214149"/>
              <a:gd name="connsiteX26" fmla="*/ 8709443 w 9180798"/>
              <a:gd name="connsiteY26" fmla="*/ 1499953 h 5214149"/>
              <a:gd name="connsiteX27" fmla="*/ 8811582 w 9180798"/>
              <a:gd name="connsiteY27" fmla="*/ 1533999 h 5214149"/>
              <a:gd name="connsiteX28" fmla="*/ 8952634 w 9180798"/>
              <a:gd name="connsiteY28" fmla="*/ 1645867 h 5214149"/>
              <a:gd name="connsiteX29" fmla="*/ 9179208 w 9180798"/>
              <a:gd name="connsiteY29" fmla="*/ 1569060 h 5214149"/>
              <a:gd name="connsiteX30" fmla="*/ 9175099 w 9180798"/>
              <a:gd name="connsiteY30" fmla="*/ 5214149 h 5214149"/>
              <a:gd name="connsiteX31" fmla="*/ 12049 w 9180798"/>
              <a:gd name="connsiteY31" fmla="*/ 5214149 h 5214149"/>
              <a:gd name="connsiteX32" fmla="*/ 2559 w 9180798"/>
              <a:gd name="connsiteY32" fmla="*/ 3786560 h 5214149"/>
              <a:gd name="connsiteX33" fmla="*/ 202583 w 9180798"/>
              <a:gd name="connsiteY33" fmla="*/ 3519860 h 5214149"/>
              <a:gd name="connsiteX34" fmla="*/ 458567 w 9180798"/>
              <a:gd name="connsiteY34" fmla="*/ 3605586 h 5214149"/>
              <a:gd name="connsiteX35" fmla="*/ 696691 w 9180798"/>
              <a:gd name="connsiteY35" fmla="*/ 3415086 h 5214149"/>
              <a:gd name="connsiteX36" fmla="*/ 896716 w 9180798"/>
              <a:gd name="connsiteY36" fmla="*/ 3281736 h 5214149"/>
              <a:gd name="connsiteX37" fmla="*/ 1039591 w 9180798"/>
              <a:gd name="connsiteY37" fmla="*/ 3005511 h 5214149"/>
              <a:gd name="connsiteX38" fmla="*/ 1439640 w 9180798"/>
              <a:gd name="connsiteY38" fmla="*/ 2643561 h 5214149"/>
              <a:gd name="connsiteX39" fmla="*/ 1982565 w 9180798"/>
              <a:gd name="connsiteY39" fmla="*/ 2653086 h 5214149"/>
              <a:gd name="connsiteX40" fmla="*/ 2535015 w 9180798"/>
              <a:gd name="connsiteY40" fmla="*/ 2729286 h 5214149"/>
              <a:gd name="connsiteX41" fmla="*/ 2858864 w 9180798"/>
              <a:gd name="connsiteY41" fmla="*/ 2462586 h 5214149"/>
              <a:gd name="connsiteX42" fmla="*/ 3316064 w 9180798"/>
              <a:gd name="connsiteY42" fmla="*/ 2548311 h 5214149"/>
              <a:gd name="connsiteX43" fmla="*/ 3577393 w 9180798"/>
              <a:gd name="connsiteY43" fmla="*/ 2299574 h 521414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79285 w 9180798"/>
              <a:gd name="connsiteY23" fmla="*/ 597030 h 5167259"/>
              <a:gd name="connsiteX24" fmla="*/ 8348506 w 9180798"/>
              <a:gd name="connsiteY24" fmla="*/ 104227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348506 w 9180798"/>
              <a:gd name="connsiteY24" fmla="*/ 104227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61387 w 9180798"/>
              <a:gd name="connsiteY25" fmla="*/ 117582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7094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811582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706807 w 9180798"/>
              <a:gd name="connsiteY27" fmla="*/ 1487109 h 5167259"/>
              <a:gd name="connsiteX28" fmla="*/ 8952634 w 9180798"/>
              <a:gd name="connsiteY28" fmla="*/ 159897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80798"/>
              <a:gd name="connsiteY0" fmla="*/ 2252684 h 5167259"/>
              <a:gd name="connsiteX1" fmla="*/ 3841134 w 9180798"/>
              <a:gd name="connsiteY1" fmla="*/ 2139470 h 5167259"/>
              <a:gd name="connsiteX2" fmla="*/ 4015105 w 9180798"/>
              <a:gd name="connsiteY2" fmla="*/ 1976849 h 5167259"/>
              <a:gd name="connsiteX3" fmla="*/ 4192363 w 9180798"/>
              <a:gd name="connsiteY3" fmla="*/ 1607930 h 5167259"/>
              <a:gd name="connsiteX4" fmla="*/ 4447871 w 9180798"/>
              <a:gd name="connsiteY4" fmla="*/ 1876613 h 5167259"/>
              <a:gd name="connsiteX5" fmla="*/ 4498359 w 9180798"/>
              <a:gd name="connsiteY5" fmla="*/ 1834670 h 5167259"/>
              <a:gd name="connsiteX6" fmla="*/ 4660284 w 9180798"/>
              <a:gd name="connsiteY6" fmla="*/ 1710845 h 5167259"/>
              <a:gd name="connsiteX7" fmla="*/ 4771888 w 9180798"/>
              <a:gd name="connsiteY7" fmla="*/ 1717135 h 5167259"/>
              <a:gd name="connsiteX8" fmla="*/ 4932915 w 9180798"/>
              <a:gd name="connsiteY8" fmla="*/ 1682629 h 5167259"/>
              <a:gd name="connsiteX9" fmla="*/ 5055885 w 9180798"/>
              <a:gd name="connsiteY9" fmla="*/ 1691331 h 5167259"/>
              <a:gd name="connsiteX10" fmla="*/ 5262183 w 9180798"/>
              <a:gd name="connsiteY10" fmla="*/ 1399309 h 5167259"/>
              <a:gd name="connsiteX11" fmla="*/ 5527059 w 9180798"/>
              <a:gd name="connsiteY11" fmla="*/ 1825145 h 5167259"/>
              <a:gd name="connsiteX12" fmla="*/ 5685000 w 9180798"/>
              <a:gd name="connsiteY12" fmla="*/ 1261080 h 5167259"/>
              <a:gd name="connsiteX13" fmla="*/ 6111999 w 9180798"/>
              <a:gd name="connsiteY13" fmla="*/ 987875 h 5167259"/>
              <a:gd name="connsiteX14" fmla="*/ 6234198 w 9180798"/>
              <a:gd name="connsiteY14" fmla="*/ 658914 h 5167259"/>
              <a:gd name="connsiteX15" fmla="*/ 6554331 w 9180798"/>
              <a:gd name="connsiteY15" fmla="*/ 742548 h 5167259"/>
              <a:gd name="connsiteX16" fmla="*/ 6780318 w 9180798"/>
              <a:gd name="connsiteY16" fmla="*/ 813173 h 5167259"/>
              <a:gd name="connsiteX17" fmla="*/ 7004096 w 9180798"/>
              <a:gd name="connsiteY17" fmla="*/ 657056 h 5167259"/>
              <a:gd name="connsiteX18" fmla="*/ 7201101 w 9180798"/>
              <a:gd name="connsiteY18" fmla="*/ 593867 h 5167259"/>
              <a:gd name="connsiteX19" fmla="*/ 7305179 w 9180798"/>
              <a:gd name="connsiteY19" fmla="*/ 538111 h 5167259"/>
              <a:gd name="connsiteX20" fmla="*/ 7486502 w 9180798"/>
              <a:gd name="connsiteY20" fmla="*/ 3094 h 5167259"/>
              <a:gd name="connsiteX21" fmla="*/ 7781108 w 9180798"/>
              <a:gd name="connsiteY21" fmla="*/ 115863 h 5167259"/>
              <a:gd name="connsiteX22" fmla="*/ 7901151 w 9180798"/>
              <a:gd name="connsiteY22" fmla="*/ 326539 h 5167259"/>
              <a:gd name="connsiteX23" fmla="*/ 8131660 w 9180798"/>
              <a:gd name="connsiteY23" fmla="*/ 597030 h 5167259"/>
              <a:gd name="connsiteX24" fmla="*/ 8253256 w 9180798"/>
              <a:gd name="connsiteY24" fmla="*/ 1023223 h 5167259"/>
              <a:gd name="connsiteX25" fmla="*/ 8413762 w 9180798"/>
              <a:gd name="connsiteY25" fmla="*/ 1194874 h 5167259"/>
              <a:gd name="connsiteX26" fmla="*/ 8595143 w 9180798"/>
              <a:gd name="connsiteY26" fmla="*/ 1453063 h 5167259"/>
              <a:gd name="connsiteX27" fmla="*/ 8706807 w 9180798"/>
              <a:gd name="connsiteY27" fmla="*/ 1487109 h 5167259"/>
              <a:gd name="connsiteX28" fmla="*/ 8790709 w 9180798"/>
              <a:gd name="connsiteY28" fmla="*/ 1618027 h 5167259"/>
              <a:gd name="connsiteX29" fmla="*/ 9179208 w 9180798"/>
              <a:gd name="connsiteY29" fmla="*/ 1522170 h 5167259"/>
              <a:gd name="connsiteX30" fmla="*/ 9175099 w 9180798"/>
              <a:gd name="connsiteY30" fmla="*/ 5167259 h 5167259"/>
              <a:gd name="connsiteX31" fmla="*/ 12049 w 9180798"/>
              <a:gd name="connsiteY31" fmla="*/ 5167259 h 5167259"/>
              <a:gd name="connsiteX32" fmla="*/ 2559 w 9180798"/>
              <a:gd name="connsiteY32" fmla="*/ 3739670 h 5167259"/>
              <a:gd name="connsiteX33" fmla="*/ 202583 w 9180798"/>
              <a:gd name="connsiteY33" fmla="*/ 3472970 h 5167259"/>
              <a:gd name="connsiteX34" fmla="*/ 458567 w 9180798"/>
              <a:gd name="connsiteY34" fmla="*/ 3558696 h 5167259"/>
              <a:gd name="connsiteX35" fmla="*/ 696691 w 9180798"/>
              <a:gd name="connsiteY35" fmla="*/ 3368196 h 5167259"/>
              <a:gd name="connsiteX36" fmla="*/ 896716 w 9180798"/>
              <a:gd name="connsiteY36" fmla="*/ 3234846 h 5167259"/>
              <a:gd name="connsiteX37" fmla="*/ 1039591 w 9180798"/>
              <a:gd name="connsiteY37" fmla="*/ 2958621 h 5167259"/>
              <a:gd name="connsiteX38" fmla="*/ 1439640 w 9180798"/>
              <a:gd name="connsiteY38" fmla="*/ 2596671 h 5167259"/>
              <a:gd name="connsiteX39" fmla="*/ 1982565 w 9180798"/>
              <a:gd name="connsiteY39" fmla="*/ 2606196 h 5167259"/>
              <a:gd name="connsiteX40" fmla="*/ 2535015 w 9180798"/>
              <a:gd name="connsiteY40" fmla="*/ 2682396 h 5167259"/>
              <a:gd name="connsiteX41" fmla="*/ 2858864 w 9180798"/>
              <a:gd name="connsiteY41" fmla="*/ 2415696 h 5167259"/>
              <a:gd name="connsiteX42" fmla="*/ 3316064 w 9180798"/>
              <a:gd name="connsiteY42" fmla="*/ 2501421 h 5167259"/>
              <a:gd name="connsiteX43" fmla="*/ 3577393 w 9180798"/>
              <a:gd name="connsiteY43" fmla="*/ 2252684 h 5167259"/>
              <a:gd name="connsiteX0" fmla="*/ 3577393 w 9175201"/>
              <a:gd name="connsiteY0" fmla="*/ 2252684 h 5167259"/>
              <a:gd name="connsiteX1" fmla="*/ 3841134 w 9175201"/>
              <a:gd name="connsiteY1" fmla="*/ 2139470 h 5167259"/>
              <a:gd name="connsiteX2" fmla="*/ 4015105 w 9175201"/>
              <a:gd name="connsiteY2" fmla="*/ 1976849 h 5167259"/>
              <a:gd name="connsiteX3" fmla="*/ 4192363 w 9175201"/>
              <a:gd name="connsiteY3" fmla="*/ 1607930 h 5167259"/>
              <a:gd name="connsiteX4" fmla="*/ 4447871 w 9175201"/>
              <a:gd name="connsiteY4" fmla="*/ 1876613 h 5167259"/>
              <a:gd name="connsiteX5" fmla="*/ 4498359 w 9175201"/>
              <a:gd name="connsiteY5" fmla="*/ 1834670 h 5167259"/>
              <a:gd name="connsiteX6" fmla="*/ 4660284 w 9175201"/>
              <a:gd name="connsiteY6" fmla="*/ 1710845 h 5167259"/>
              <a:gd name="connsiteX7" fmla="*/ 4771888 w 9175201"/>
              <a:gd name="connsiteY7" fmla="*/ 1717135 h 5167259"/>
              <a:gd name="connsiteX8" fmla="*/ 4932915 w 9175201"/>
              <a:gd name="connsiteY8" fmla="*/ 1682629 h 5167259"/>
              <a:gd name="connsiteX9" fmla="*/ 5055885 w 9175201"/>
              <a:gd name="connsiteY9" fmla="*/ 1691331 h 5167259"/>
              <a:gd name="connsiteX10" fmla="*/ 5262183 w 9175201"/>
              <a:gd name="connsiteY10" fmla="*/ 1399309 h 5167259"/>
              <a:gd name="connsiteX11" fmla="*/ 5527059 w 9175201"/>
              <a:gd name="connsiteY11" fmla="*/ 1825145 h 5167259"/>
              <a:gd name="connsiteX12" fmla="*/ 5685000 w 9175201"/>
              <a:gd name="connsiteY12" fmla="*/ 1261080 h 5167259"/>
              <a:gd name="connsiteX13" fmla="*/ 6111999 w 9175201"/>
              <a:gd name="connsiteY13" fmla="*/ 987875 h 5167259"/>
              <a:gd name="connsiteX14" fmla="*/ 6234198 w 9175201"/>
              <a:gd name="connsiteY14" fmla="*/ 658914 h 5167259"/>
              <a:gd name="connsiteX15" fmla="*/ 6554331 w 9175201"/>
              <a:gd name="connsiteY15" fmla="*/ 742548 h 5167259"/>
              <a:gd name="connsiteX16" fmla="*/ 6780318 w 9175201"/>
              <a:gd name="connsiteY16" fmla="*/ 813173 h 5167259"/>
              <a:gd name="connsiteX17" fmla="*/ 7004096 w 9175201"/>
              <a:gd name="connsiteY17" fmla="*/ 657056 h 5167259"/>
              <a:gd name="connsiteX18" fmla="*/ 7201101 w 9175201"/>
              <a:gd name="connsiteY18" fmla="*/ 593867 h 5167259"/>
              <a:gd name="connsiteX19" fmla="*/ 7305179 w 9175201"/>
              <a:gd name="connsiteY19" fmla="*/ 538111 h 5167259"/>
              <a:gd name="connsiteX20" fmla="*/ 7486502 w 9175201"/>
              <a:gd name="connsiteY20" fmla="*/ 3094 h 5167259"/>
              <a:gd name="connsiteX21" fmla="*/ 7781108 w 9175201"/>
              <a:gd name="connsiteY21" fmla="*/ 115863 h 5167259"/>
              <a:gd name="connsiteX22" fmla="*/ 7901151 w 9175201"/>
              <a:gd name="connsiteY22" fmla="*/ 326539 h 5167259"/>
              <a:gd name="connsiteX23" fmla="*/ 8131660 w 9175201"/>
              <a:gd name="connsiteY23" fmla="*/ 597030 h 5167259"/>
              <a:gd name="connsiteX24" fmla="*/ 8253256 w 9175201"/>
              <a:gd name="connsiteY24" fmla="*/ 1023223 h 5167259"/>
              <a:gd name="connsiteX25" fmla="*/ 8413762 w 9175201"/>
              <a:gd name="connsiteY25" fmla="*/ 1194874 h 5167259"/>
              <a:gd name="connsiteX26" fmla="*/ 8595143 w 9175201"/>
              <a:gd name="connsiteY26" fmla="*/ 1453063 h 5167259"/>
              <a:gd name="connsiteX27" fmla="*/ 8706807 w 9175201"/>
              <a:gd name="connsiteY27" fmla="*/ 1487109 h 5167259"/>
              <a:gd name="connsiteX28" fmla="*/ 8790709 w 9175201"/>
              <a:gd name="connsiteY28" fmla="*/ 1618027 h 5167259"/>
              <a:gd name="connsiteX29" fmla="*/ 8960133 w 9175201"/>
              <a:gd name="connsiteY29" fmla="*/ 1522170 h 5167259"/>
              <a:gd name="connsiteX30" fmla="*/ 9175099 w 9175201"/>
              <a:gd name="connsiteY30" fmla="*/ 5167259 h 5167259"/>
              <a:gd name="connsiteX31" fmla="*/ 12049 w 9175201"/>
              <a:gd name="connsiteY31" fmla="*/ 5167259 h 5167259"/>
              <a:gd name="connsiteX32" fmla="*/ 2559 w 9175201"/>
              <a:gd name="connsiteY32" fmla="*/ 3739670 h 5167259"/>
              <a:gd name="connsiteX33" fmla="*/ 202583 w 9175201"/>
              <a:gd name="connsiteY33" fmla="*/ 3472970 h 5167259"/>
              <a:gd name="connsiteX34" fmla="*/ 458567 w 9175201"/>
              <a:gd name="connsiteY34" fmla="*/ 3558696 h 5167259"/>
              <a:gd name="connsiteX35" fmla="*/ 696691 w 9175201"/>
              <a:gd name="connsiteY35" fmla="*/ 3368196 h 5167259"/>
              <a:gd name="connsiteX36" fmla="*/ 896716 w 9175201"/>
              <a:gd name="connsiteY36" fmla="*/ 3234846 h 5167259"/>
              <a:gd name="connsiteX37" fmla="*/ 1039591 w 9175201"/>
              <a:gd name="connsiteY37" fmla="*/ 2958621 h 5167259"/>
              <a:gd name="connsiteX38" fmla="*/ 1439640 w 9175201"/>
              <a:gd name="connsiteY38" fmla="*/ 2596671 h 5167259"/>
              <a:gd name="connsiteX39" fmla="*/ 1982565 w 9175201"/>
              <a:gd name="connsiteY39" fmla="*/ 2606196 h 5167259"/>
              <a:gd name="connsiteX40" fmla="*/ 2535015 w 9175201"/>
              <a:gd name="connsiteY40" fmla="*/ 2682396 h 5167259"/>
              <a:gd name="connsiteX41" fmla="*/ 2858864 w 9175201"/>
              <a:gd name="connsiteY41" fmla="*/ 2415696 h 5167259"/>
              <a:gd name="connsiteX42" fmla="*/ 3316064 w 9175201"/>
              <a:gd name="connsiteY42" fmla="*/ 2501421 h 5167259"/>
              <a:gd name="connsiteX43" fmla="*/ 3577393 w 9175201"/>
              <a:gd name="connsiteY43" fmla="*/ 2252684 h 5167259"/>
              <a:gd name="connsiteX0" fmla="*/ 3577393 w 8976144"/>
              <a:gd name="connsiteY0" fmla="*/ 2252684 h 5176784"/>
              <a:gd name="connsiteX1" fmla="*/ 3841134 w 8976144"/>
              <a:gd name="connsiteY1" fmla="*/ 2139470 h 5176784"/>
              <a:gd name="connsiteX2" fmla="*/ 4015105 w 8976144"/>
              <a:gd name="connsiteY2" fmla="*/ 1976849 h 5176784"/>
              <a:gd name="connsiteX3" fmla="*/ 4192363 w 8976144"/>
              <a:gd name="connsiteY3" fmla="*/ 1607930 h 5176784"/>
              <a:gd name="connsiteX4" fmla="*/ 4447871 w 8976144"/>
              <a:gd name="connsiteY4" fmla="*/ 1876613 h 5176784"/>
              <a:gd name="connsiteX5" fmla="*/ 4498359 w 8976144"/>
              <a:gd name="connsiteY5" fmla="*/ 1834670 h 5176784"/>
              <a:gd name="connsiteX6" fmla="*/ 4660284 w 8976144"/>
              <a:gd name="connsiteY6" fmla="*/ 1710845 h 5176784"/>
              <a:gd name="connsiteX7" fmla="*/ 4771888 w 8976144"/>
              <a:gd name="connsiteY7" fmla="*/ 1717135 h 5176784"/>
              <a:gd name="connsiteX8" fmla="*/ 4932915 w 8976144"/>
              <a:gd name="connsiteY8" fmla="*/ 1682629 h 5176784"/>
              <a:gd name="connsiteX9" fmla="*/ 5055885 w 8976144"/>
              <a:gd name="connsiteY9" fmla="*/ 1691331 h 5176784"/>
              <a:gd name="connsiteX10" fmla="*/ 5262183 w 8976144"/>
              <a:gd name="connsiteY10" fmla="*/ 1399309 h 5176784"/>
              <a:gd name="connsiteX11" fmla="*/ 5527059 w 8976144"/>
              <a:gd name="connsiteY11" fmla="*/ 1825145 h 5176784"/>
              <a:gd name="connsiteX12" fmla="*/ 5685000 w 8976144"/>
              <a:gd name="connsiteY12" fmla="*/ 1261080 h 5176784"/>
              <a:gd name="connsiteX13" fmla="*/ 6111999 w 8976144"/>
              <a:gd name="connsiteY13" fmla="*/ 987875 h 5176784"/>
              <a:gd name="connsiteX14" fmla="*/ 6234198 w 8976144"/>
              <a:gd name="connsiteY14" fmla="*/ 658914 h 5176784"/>
              <a:gd name="connsiteX15" fmla="*/ 6554331 w 8976144"/>
              <a:gd name="connsiteY15" fmla="*/ 742548 h 5176784"/>
              <a:gd name="connsiteX16" fmla="*/ 6780318 w 8976144"/>
              <a:gd name="connsiteY16" fmla="*/ 813173 h 5176784"/>
              <a:gd name="connsiteX17" fmla="*/ 7004096 w 8976144"/>
              <a:gd name="connsiteY17" fmla="*/ 657056 h 5176784"/>
              <a:gd name="connsiteX18" fmla="*/ 7201101 w 8976144"/>
              <a:gd name="connsiteY18" fmla="*/ 593867 h 5176784"/>
              <a:gd name="connsiteX19" fmla="*/ 7305179 w 8976144"/>
              <a:gd name="connsiteY19" fmla="*/ 538111 h 5176784"/>
              <a:gd name="connsiteX20" fmla="*/ 7486502 w 8976144"/>
              <a:gd name="connsiteY20" fmla="*/ 3094 h 5176784"/>
              <a:gd name="connsiteX21" fmla="*/ 7781108 w 8976144"/>
              <a:gd name="connsiteY21" fmla="*/ 115863 h 5176784"/>
              <a:gd name="connsiteX22" fmla="*/ 7901151 w 8976144"/>
              <a:gd name="connsiteY22" fmla="*/ 326539 h 5176784"/>
              <a:gd name="connsiteX23" fmla="*/ 8131660 w 8976144"/>
              <a:gd name="connsiteY23" fmla="*/ 597030 h 5176784"/>
              <a:gd name="connsiteX24" fmla="*/ 8253256 w 8976144"/>
              <a:gd name="connsiteY24" fmla="*/ 1023223 h 5176784"/>
              <a:gd name="connsiteX25" fmla="*/ 8413762 w 8976144"/>
              <a:gd name="connsiteY25" fmla="*/ 1194874 h 5176784"/>
              <a:gd name="connsiteX26" fmla="*/ 8595143 w 8976144"/>
              <a:gd name="connsiteY26" fmla="*/ 1453063 h 5176784"/>
              <a:gd name="connsiteX27" fmla="*/ 8706807 w 8976144"/>
              <a:gd name="connsiteY27" fmla="*/ 1487109 h 5176784"/>
              <a:gd name="connsiteX28" fmla="*/ 8790709 w 8976144"/>
              <a:gd name="connsiteY28" fmla="*/ 1618027 h 5176784"/>
              <a:gd name="connsiteX29" fmla="*/ 8960133 w 8976144"/>
              <a:gd name="connsiteY29" fmla="*/ 1522170 h 5176784"/>
              <a:gd name="connsiteX30" fmla="*/ 8975074 w 8976144"/>
              <a:gd name="connsiteY30" fmla="*/ 5176784 h 5176784"/>
              <a:gd name="connsiteX31" fmla="*/ 12049 w 8976144"/>
              <a:gd name="connsiteY31" fmla="*/ 5167259 h 5176784"/>
              <a:gd name="connsiteX32" fmla="*/ 2559 w 8976144"/>
              <a:gd name="connsiteY32" fmla="*/ 3739670 h 5176784"/>
              <a:gd name="connsiteX33" fmla="*/ 202583 w 8976144"/>
              <a:gd name="connsiteY33" fmla="*/ 3472970 h 5176784"/>
              <a:gd name="connsiteX34" fmla="*/ 458567 w 8976144"/>
              <a:gd name="connsiteY34" fmla="*/ 3558696 h 5176784"/>
              <a:gd name="connsiteX35" fmla="*/ 696691 w 8976144"/>
              <a:gd name="connsiteY35" fmla="*/ 3368196 h 5176784"/>
              <a:gd name="connsiteX36" fmla="*/ 896716 w 8976144"/>
              <a:gd name="connsiteY36" fmla="*/ 3234846 h 5176784"/>
              <a:gd name="connsiteX37" fmla="*/ 1039591 w 8976144"/>
              <a:gd name="connsiteY37" fmla="*/ 2958621 h 5176784"/>
              <a:gd name="connsiteX38" fmla="*/ 1439640 w 8976144"/>
              <a:gd name="connsiteY38" fmla="*/ 2596671 h 5176784"/>
              <a:gd name="connsiteX39" fmla="*/ 1982565 w 8976144"/>
              <a:gd name="connsiteY39" fmla="*/ 2606196 h 5176784"/>
              <a:gd name="connsiteX40" fmla="*/ 2535015 w 8976144"/>
              <a:gd name="connsiteY40" fmla="*/ 2682396 h 5176784"/>
              <a:gd name="connsiteX41" fmla="*/ 2858864 w 8976144"/>
              <a:gd name="connsiteY41" fmla="*/ 2415696 h 5176784"/>
              <a:gd name="connsiteX42" fmla="*/ 3316064 w 8976144"/>
              <a:gd name="connsiteY42" fmla="*/ 2501421 h 5176784"/>
              <a:gd name="connsiteX43" fmla="*/ 3577393 w 8976144"/>
              <a:gd name="connsiteY43" fmla="*/ 2252684 h 5176784"/>
              <a:gd name="connsiteX0" fmla="*/ 3577393 w 8960701"/>
              <a:gd name="connsiteY0" fmla="*/ 2252684 h 5176784"/>
              <a:gd name="connsiteX1" fmla="*/ 3841134 w 8960701"/>
              <a:gd name="connsiteY1" fmla="*/ 2139470 h 5176784"/>
              <a:gd name="connsiteX2" fmla="*/ 4015105 w 8960701"/>
              <a:gd name="connsiteY2" fmla="*/ 1976849 h 5176784"/>
              <a:gd name="connsiteX3" fmla="*/ 4192363 w 8960701"/>
              <a:gd name="connsiteY3" fmla="*/ 1607930 h 5176784"/>
              <a:gd name="connsiteX4" fmla="*/ 4447871 w 8960701"/>
              <a:gd name="connsiteY4" fmla="*/ 1876613 h 5176784"/>
              <a:gd name="connsiteX5" fmla="*/ 4498359 w 8960701"/>
              <a:gd name="connsiteY5" fmla="*/ 1834670 h 5176784"/>
              <a:gd name="connsiteX6" fmla="*/ 4660284 w 8960701"/>
              <a:gd name="connsiteY6" fmla="*/ 1710845 h 5176784"/>
              <a:gd name="connsiteX7" fmla="*/ 4771888 w 8960701"/>
              <a:gd name="connsiteY7" fmla="*/ 1717135 h 5176784"/>
              <a:gd name="connsiteX8" fmla="*/ 4932915 w 8960701"/>
              <a:gd name="connsiteY8" fmla="*/ 1682629 h 5176784"/>
              <a:gd name="connsiteX9" fmla="*/ 5055885 w 8960701"/>
              <a:gd name="connsiteY9" fmla="*/ 1691331 h 5176784"/>
              <a:gd name="connsiteX10" fmla="*/ 5262183 w 8960701"/>
              <a:gd name="connsiteY10" fmla="*/ 1399309 h 5176784"/>
              <a:gd name="connsiteX11" fmla="*/ 5527059 w 8960701"/>
              <a:gd name="connsiteY11" fmla="*/ 1825145 h 5176784"/>
              <a:gd name="connsiteX12" fmla="*/ 5685000 w 8960701"/>
              <a:gd name="connsiteY12" fmla="*/ 1261080 h 5176784"/>
              <a:gd name="connsiteX13" fmla="*/ 6111999 w 8960701"/>
              <a:gd name="connsiteY13" fmla="*/ 987875 h 5176784"/>
              <a:gd name="connsiteX14" fmla="*/ 6234198 w 8960701"/>
              <a:gd name="connsiteY14" fmla="*/ 658914 h 5176784"/>
              <a:gd name="connsiteX15" fmla="*/ 6554331 w 8960701"/>
              <a:gd name="connsiteY15" fmla="*/ 742548 h 5176784"/>
              <a:gd name="connsiteX16" fmla="*/ 6780318 w 8960701"/>
              <a:gd name="connsiteY16" fmla="*/ 813173 h 5176784"/>
              <a:gd name="connsiteX17" fmla="*/ 7004096 w 8960701"/>
              <a:gd name="connsiteY17" fmla="*/ 657056 h 5176784"/>
              <a:gd name="connsiteX18" fmla="*/ 7201101 w 8960701"/>
              <a:gd name="connsiteY18" fmla="*/ 593867 h 5176784"/>
              <a:gd name="connsiteX19" fmla="*/ 7305179 w 8960701"/>
              <a:gd name="connsiteY19" fmla="*/ 538111 h 5176784"/>
              <a:gd name="connsiteX20" fmla="*/ 7486502 w 8960701"/>
              <a:gd name="connsiteY20" fmla="*/ 3094 h 5176784"/>
              <a:gd name="connsiteX21" fmla="*/ 7781108 w 8960701"/>
              <a:gd name="connsiteY21" fmla="*/ 115863 h 5176784"/>
              <a:gd name="connsiteX22" fmla="*/ 7901151 w 8960701"/>
              <a:gd name="connsiteY22" fmla="*/ 326539 h 5176784"/>
              <a:gd name="connsiteX23" fmla="*/ 8131660 w 8960701"/>
              <a:gd name="connsiteY23" fmla="*/ 597030 h 5176784"/>
              <a:gd name="connsiteX24" fmla="*/ 8253256 w 8960701"/>
              <a:gd name="connsiteY24" fmla="*/ 1023223 h 5176784"/>
              <a:gd name="connsiteX25" fmla="*/ 8413762 w 8960701"/>
              <a:gd name="connsiteY25" fmla="*/ 1194874 h 5176784"/>
              <a:gd name="connsiteX26" fmla="*/ 8595143 w 8960701"/>
              <a:gd name="connsiteY26" fmla="*/ 1453063 h 5176784"/>
              <a:gd name="connsiteX27" fmla="*/ 8706807 w 8960701"/>
              <a:gd name="connsiteY27" fmla="*/ 1487109 h 5176784"/>
              <a:gd name="connsiteX28" fmla="*/ 8790709 w 8960701"/>
              <a:gd name="connsiteY28" fmla="*/ 1618027 h 5176784"/>
              <a:gd name="connsiteX29" fmla="*/ 8960133 w 8960701"/>
              <a:gd name="connsiteY29" fmla="*/ 1522170 h 5176784"/>
              <a:gd name="connsiteX30" fmla="*/ 8946499 w 8960701"/>
              <a:gd name="connsiteY30" fmla="*/ 5176784 h 5176784"/>
              <a:gd name="connsiteX31" fmla="*/ 12049 w 8960701"/>
              <a:gd name="connsiteY31" fmla="*/ 5167259 h 5176784"/>
              <a:gd name="connsiteX32" fmla="*/ 2559 w 8960701"/>
              <a:gd name="connsiteY32" fmla="*/ 3739670 h 5176784"/>
              <a:gd name="connsiteX33" fmla="*/ 202583 w 8960701"/>
              <a:gd name="connsiteY33" fmla="*/ 3472970 h 5176784"/>
              <a:gd name="connsiteX34" fmla="*/ 458567 w 8960701"/>
              <a:gd name="connsiteY34" fmla="*/ 3558696 h 5176784"/>
              <a:gd name="connsiteX35" fmla="*/ 696691 w 8960701"/>
              <a:gd name="connsiteY35" fmla="*/ 3368196 h 5176784"/>
              <a:gd name="connsiteX36" fmla="*/ 896716 w 8960701"/>
              <a:gd name="connsiteY36" fmla="*/ 3234846 h 5176784"/>
              <a:gd name="connsiteX37" fmla="*/ 1039591 w 8960701"/>
              <a:gd name="connsiteY37" fmla="*/ 2958621 h 5176784"/>
              <a:gd name="connsiteX38" fmla="*/ 1439640 w 8960701"/>
              <a:gd name="connsiteY38" fmla="*/ 2596671 h 5176784"/>
              <a:gd name="connsiteX39" fmla="*/ 1982565 w 8960701"/>
              <a:gd name="connsiteY39" fmla="*/ 2606196 h 5176784"/>
              <a:gd name="connsiteX40" fmla="*/ 2535015 w 8960701"/>
              <a:gd name="connsiteY40" fmla="*/ 2682396 h 5176784"/>
              <a:gd name="connsiteX41" fmla="*/ 2858864 w 8960701"/>
              <a:gd name="connsiteY41" fmla="*/ 2415696 h 5176784"/>
              <a:gd name="connsiteX42" fmla="*/ 3316064 w 8960701"/>
              <a:gd name="connsiteY42" fmla="*/ 2501421 h 5176784"/>
              <a:gd name="connsiteX43" fmla="*/ 3577393 w 8960701"/>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982565 w 8961723"/>
              <a:gd name="connsiteY39" fmla="*/ 2606196 h 5176784"/>
              <a:gd name="connsiteX40" fmla="*/ 2535015 w 8961723"/>
              <a:gd name="connsiteY40" fmla="*/ 26823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535015 w 8961723"/>
              <a:gd name="connsiteY40" fmla="*/ 26823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468340 w 8961723"/>
              <a:gd name="connsiteY40" fmla="*/ 26061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58765 w 8961723"/>
              <a:gd name="connsiteY39" fmla="*/ 2387121 h 5176784"/>
              <a:gd name="connsiteX40" fmla="*/ 2468340 w 8961723"/>
              <a:gd name="connsiteY40" fmla="*/ 25680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2068290 w 8961723"/>
              <a:gd name="connsiteY39" fmla="*/ 2444271 h 5176784"/>
              <a:gd name="connsiteX40" fmla="*/ 2468340 w 8961723"/>
              <a:gd name="connsiteY40" fmla="*/ 2568096 h 5176784"/>
              <a:gd name="connsiteX41" fmla="*/ 2858864 w 8961723"/>
              <a:gd name="connsiteY41" fmla="*/ 2415696 h 5176784"/>
              <a:gd name="connsiteX42" fmla="*/ 3316064 w 8961723"/>
              <a:gd name="connsiteY42" fmla="*/ 2501421 h 5176784"/>
              <a:gd name="connsiteX43" fmla="*/ 3577393 w 8961723"/>
              <a:gd name="connsiteY43"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2068290 w 8961723"/>
              <a:gd name="connsiteY40" fmla="*/ 2444271 h 5176784"/>
              <a:gd name="connsiteX41" fmla="*/ 2468340 w 8961723"/>
              <a:gd name="connsiteY41" fmla="*/ 2568096 h 5176784"/>
              <a:gd name="connsiteX42" fmla="*/ 2858864 w 8961723"/>
              <a:gd name="connsiteY42" fmla="*/ 2415696 h 5176784"/>
              <a:gd name="connsiteX43" fmla="*/ 3316064 w 8961723"/>
              <a:gd name="connsiteY43" fmla="*/ 2501421 h 5176784"/>
              <a:gd name="connsiteX44" fmla="*/ 3577393 w 8961723"/>
              <a:gd name="connsiteY44"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2068290 w 8961723"/>
              <a:gd name="connsiteY41" fmla="*/ 2444271 h 5176784"/>
              <a:gd name="connsiteX42" fmla="*/ 2468340 w 8961723"/>
              <a:gd name="connsiteY42" fmla="*/ 2568096 h 5176784"/>
              <a:gd name="connsiteX43" fmla="*/ 2858864 w 8961723"/>
              <a:gd name="connsiteY43" fmla="*/ 2415696 h 5176784"/>
              <a:gd name="connsiteX44" fmla="*/ 3316064 w 8961723"/>
              <a:gd name="connsiteY44" fmla="*/ 2501421 h 5176784"/>
              <a:gd name="connsiteX45" fmla="*/ 3577393 w 8961723"/>
              <a:gd name="connsiteY45"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68290 w 8961723"/>
              <a:gd name="connsiteY42" fmla="*/ 2444271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108396 w 8961723"/>
              <a:gd name="connsiteY42" fmla="*/ 2428229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108396 w 8961723"/>
              <a:gd name="connsiteY42" fmla="*/ 2428229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468340 w 8961723"/>
              <a:gd name="connsiteY43" fmla="*/ 2568096 h 5176784"/>
              <a:gd name="connsiteX44" fmla="*/ 2858864 w 8961723"/>
              <a:gd name="connsiteY44" fmla="*/ 2415696 h 5176784"/>
              <a:gd name="connsiteX45" fmla="*/ 3316064 w 8961723"/>
              <a:gd name="connsiteY45" fmla="*/ 2501421 h 5176784"/>
              <a:gd name="connsiteX46" fmla="*/ 3577393 w 8961723"/>
              <a:gd name="connsiteY46"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68340 w 8961723"/>
              <a:gd name="connsiteY44" fmla="*/ 2568096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858864 w 8961723"/>
              <a:gd name="connsiteY45" fmla="*/ 2415696 h 5176784"/>
              <a:gd name="connsiteX46" fmla="*/ 3316064 w 8961723"/>
              <a:gd name="connsiteY46" fmla="*/ 2501421 h 5176784"/>
              <a:gd name="connsiteX47" fmla="*/ 3577393 w 8961723"/>
              <a:gd name="connsiteY47"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42436 w 8961723"/>
              <a:gd name="connsiteY45" fmla="*/ 2447278 h 5176784"/>
              <a:gd name="connsiteX46" fmla="*/ 2858864 w 8961723"/>
              <a:gd name="connsiteY46" fmla="*/ 241569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58864 w 8961723"/>
              <a:gd name="connsiteY46" fmla="*/ 241569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316064 w 8961723"/>
              <a:gd name="connsiteY47" fmla="*/ 2501421 h 5176784"/>
              <a:gd name="connsiteX48" fmla="*/ 3577393 w 8961723"/>
              <a:gd name="connsiteY48"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316064 w 8961723"/>
              <a:gd name="connsiteY48" fmla="*/ 2501421 h 5176784"/>
              <a:gd name="connsiteX49" fmla="*/ 3577393 w 8961723"/>
              <a:gd name="connsiteY49"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316064 w 8961723"/>
              <a:gd name="connsiteY48" fmla="*/ 2501421 h 5176784"/>
              <a:gd name="connsiteX49" fmla="*/ 3577393 w 8961723"/>
              <a:gd name="connsiteY49"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577393 w 8961723"/>
              <a:gd name="connsiteY50"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39640 w 8961723"/>
              <a:gd name="connsiteY38" fmla="*/ 259667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20590 w 8961723"/>
              <a:gd name="connsiteY38" fmla="*/ 2730021 h 5176784"/>
              <a:gd name="connsiteX39" fmla="*/ 1733550 w 8961723"/>
              <a:gd name="connsiteY39" fmla="*/ 262524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20590 w 8961723"/>
              <a:gd name="connsiteY38" fmla="*/ 273002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382490 w 8961723"/>
              <a:gd name="connsiteY38" fmla="*/ 2872896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841134 w 8961723"/>
              <a:gd name="connsiteY1" fmla="*/ 21394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726834 w 8961723"/>
              <a:gd name="connsiteY1" fmla="*/ 219662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77393 w 8961723"/>
              <a:gd name="connsiteY0" fmla="*/ 2252684 h 5176784"/>
              <a:gd name="connsiteX1" fmla="*/ 3745884 w 8961723"/>
              <a:gd name="connsiteY1" fmla="*/ 22918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77393 w 8961723"/>
              <a:gd name="connsiteY51" fmla="*/ 2252684 h 5176784"/>
              <a:gd name="connsiteX0" fmla="*/ 3510718 w 8961723"/>
              <a:gd name="connsiteY0" fmla="*/ 2262209 h 5176784"/>
              <a:gd name="connsiteX1" fmla="*/ 3745884 w 8961723"/>
              <a:gd name="connsiteY1" fmla="*/ 2291870 h 5176784"/>
              <a:gd name="connsiteX2" fmla="*/ 4015105 w 8961723"/>
              <a:gd name="connsiteY2" fmla="*/ 19768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192363 w 8961723"/>
              <a:gd name="connsiteY3" fmla="*/ 160793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020913 w 8961723"/>
              <a:gd name="connsiteY3" fmla="*/ 169365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745884 w 8961723"/>
              <a:gd name="connsiteY1" fmla="*/ 2291870 h 5176784"/>
              <a:gd name="connsiteX2" fmla="*/ 3891280 w 8961723"/>
              <a:gd name="connsiteY2" fmla="*/ 205304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91280 w 8961723"/>
              <a:gd name="connsiteY2" fmla="*/ 205304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68538 w 8961723"/>
              <a:gd name="connsiteY3" fmla="*/ 17127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3916138 w 8961723"/>
              <a:gd name="connsiteY3" fmla="*/ 1779380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3973288 w 8961723"/>
              <a:gd name="connsiteY3" fmla="*/ 19413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11388 w 8961723"/>
              <a:gd name="connsiteY3" fmla="*/ 18651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77698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004096 w 8961723"/>
              <a:gd name="connsiteY17" fmla="*/ 657056 h 5176784"/>
              <a:gd name="connsiteX18" fmla="*/ 7201101 w 8961723"/>
              <a:gd name="connsiteY18" fmla="*/ 593867 h 5176784"/>
              <a:gd name="connsiteX19" fmla="*/ 7305179 w 8961723"/>
              <a:gd name="connsiteY19" fmla="*/ 538111 h 5176784"/>
              <a:gd name="connsiteX20" fmla="*/ 7486502 w 8961723"/>
              <a:gd name="connsiteY20" fmla="*/ 3094 h 5176784"/>
              <a:gd name="connsiteX21" fmla="*/ 7781108 w 8961723"/>
              <a:gd name="connsiteY21" fmla="*/ 115863 h 5176784"/>
              <a:gd name="connsiteX22" fmla="*/ 7901151 w 8961723"/>
              <a:gd name="connsiteY22" fmla="*/ 326539 h 5176784"/>
              <a:gd name="connsiteX23" fmla="*/ 8131660 w 8961723"/>
              <a:gd name="connsiteY23" fmla="*/ 597030 h 5176784"/>
              <a:gd name="connsiteX24" fmla="*/ 8253256 w 8961723"/>
              <a:gd name="connsiteY24" fmla="*/ 1023223 h 5176784"/>
              <a:gd name="connsiteX25" fmla="*/ 8413762 w 8961723"/>
              <a:gd name="connsiteY25" fmla="*/ 1194874 h 5176784"/>
              <a:gd name="connsiteX26" fmla="*/ 8595143 w 8961723"/>
              <a:gd name="connsiteY26" fmla="*/ 1453063 h 5176784"/>
              <a:gd name="connsiteX27" fmla="*/ 8706807 w 8961723"/>
              <a:gd name="connsiteY27" fmla="*/ 1487109 h 5176784"/>
              <a:gd name="connsiteX28" fmla="*/ 8790709 w 8961723"/>
              <a:gd name="connsiteY28" fmla="*/ 1618027 h 5176784"/>
              <a:gd name="connsiteX29" fmla="*/ 8960133 w 8961723"/>
              <a:gd name="connsiteY29" fmla="*/ 1522170 h 5176784"/>
              <a:gd name="connsiteX30" fmla="*/ 8956024 w 8961723"/>
              <a:gd name="connsiteY30" fmla="*/ 5176784 h 5176784"/>
              <a:gd name="connsiteX31" fmla="*/ 12049 w 8961723"/>
              <a:gd name="connsiteY31" fmla="*/ 5167259 h 5176784"/>
              <a:gd name="connsiteX32" fmla="*/ 2559 w 8961723"/>
              <a:gd name="connsiteY32" fmla="*/ 3739670 h 5176784"/>
              <a:gd name="connsiteX33" fmla="*/ 202583 w 8961723"/>
              <a:gd name="connsiteY33" fmla="*/ 3472970 h 5176784"/>
              <a:gd name="connsiteX34" fmla="*/ 458567 w 8961723"/>
              <a:gd name="connsiteY34" fmla="*/ 3558696 h 5176784"/>
              <a:gd name="connsiteX35" fmla="*/ 696691 w 8961723"/>
              <a:gd name="connsiteY35" fmla="*/ 3368196 h 5176784"/>
              <a:gd name="connsiteX36" fmla="*/ 896716 w 8961723"/>
              <a:gd name="connsiteY36" fmla="*/ 3234846 h 5176784"/>
              <a:gd name="connsiteX37" fmla="*/ 1039591 w 8961723"/>
              <a:gd name="connsiteY37" fmla="*/ 2958621 h 5176784"/>
              <a:gd name="connsiteX38" fmla="*/ 1411065 w 8961723"/>
              <a:gd name="connsiteY38" fmla="*/ 2825271 h 5176784"/>
              <a:gd name="connsiteX39" fmla="*/ 1685925 w 8961723"/>
              <a:gd name="connsiteY39" fmla="*/ 2758595 h 5176784"/>
              <a:gd name="connsiteX40" fmla="*/ 1856372 w 8961723"/>
              <a:gd name="connsiteY40" fmla="*/ 2535509 h 5176784"/>
              <a:gd name="connsiteX41" fmla="*/ 1976688 w 8961723"/>
              <a:gd name="connsiteY41" fmla="*/ 2579625 h 5176784"/>
              <a:gd name="connsiteX42" fmla="*/ 2096364 w 8961723"/>
              <a:gd name="connsiteY42" fmla="*/ 2424218 h 5176784"/>
              <a:gd name="connsiteX43" fmla="*/ 2345657 w 8961723"/>
              <a:gd name="connsiteY43" fmla="*/ 2427225 h 5176784"/>
              <a:gd name="connsiteX44" fmla="*/ 2480371 w 8961723"/>
              <a:gd name="connsiteY44" fmla="*/ 2576117 h 5176784"/>
              <a:gd name="connsiteX45" fmla="*/ 2674520 w 8961723"/>
              <a:gd name="connsiteY45" fmla="*/ 2523478 h 5176784"/>
              <a:gd name="connsiteX46" fmla="*/ 2818759 w 8961723"/>
              <a:gd name="connsiteY46" fmla="*/ 2419706 h 5176784"/>
              <a:gd name="connsiteX47" fmla="*/ 3007393 w 8961723"/>
              <a:gd name="connsiteY47" fmla="*/ 2491394 h 5176784"/>
              <a:gd name="connsiteX48" fmla="*/ 3155783 w 8961723"/>
              <a:gd name="connsiteY48" fmla="*/ 2559573 h 5176784"/>
              <a:gd name="connsiteX49" fmla="*/ 3316064 w 8961723"/>
              <a:gd name="connsiteY49" fmla="*/ 2501421 h 5176784"/>
              <a:gd name="connsiteX50" fmla="*/ 3380372 w 8961723"/>
              <a:gd name="connsiteY50" fmla="*/ 2355036 h 5176784"/>
              <a:gd name="connsiteX51" fmla="*/ 3510718 w 8961723"/>
              <a:gd name="connsiteY51"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7201101 w 8961723"/>
              <a:gd name="connsiteY17" fmla="*/ 593867 h 5176784"/>
              <a:gd name="connsiteX18" fmla="*/ 7305179 w 8961723"/>
              <a:gd name="connsiteY18" fmla="*/ 53811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305179 w 8961723"/>
              <a:gd name="connsiteY18" fmla="*/ 53811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190879 w 8961723"/>
              <a:gd name="connsiteY18" fmla="*/ 566686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72501 w 8961723"/>
              <a:gd name="connsiteY17" fmla="*/ 660542 h 5176784"/>
              <a:gd name="connsiteX18" fmla="*/ 7181354 w 8961723"/>
              <a:gd name="connsiteY18" fmla="*/ 51906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679209 w 8961723"/>
              <a:gd name="connsiteY1" fmla="*/ 2291870 h 5176784"/>
              <a:gd name="connsiteX2" fmla="*/ 3834130 w 8961723"/>
              <a:gd name="connsiteY2" fmla="*/ 2072099 h 5176784"/>
              <a:gd name="connsiteX3" fmla="*/ 4068538 w 8961723"/>
              <a:gd name="connsiteY3" fmla="*/ 1827005 h 5176784"/>
              <a:gd name="connsiteX4" fmla="*/ 4447871 w 8961723"/>
              <a:gd name="connsiteY4" fmla="*/ 1876613 h 5176784"/>
              <a:gd name="connsiteX5" fmla="*/ 4498359 w 8961723"/>
              <a:gd name="connsiteY5" fmla="*/ 1834670 h 5176784"/>
              <a:gd name="connsiteX6" fmla="*/ 4660284 w 8961723"/>
              <a:gd name="connsiteY6" fmla="*/ 1710845 h 5176784"/>
              <a:gd name="connsiteX7" fmla="*/ 4771888 w 8961723"/>
              <a:gd name="connsiteY7" fmla="*/ 1717135 h 5176784"/>
              <a:gd name="connsiteX8" fmla="*/ 4932915 w 8961723"/>
              <a:gd name="connsiteY8" fmla="*/ 1682629 h 5176784"/>
              <a:gd name="connsiteX9" fmla="*/ 5055885 w 8961723"/>
              <a:gd name="connsiteY9" fmla="*/ 1691331 h 5176784"/>
              <a:gd name="connsiteX10" fmla="*/ 5262183 w 8961723"/>
              <a:gd name="connsiteY10" fmla="*/ 1399309 h 5176784"/>
              <a:gd name="connsiteX11" fmla="*/ 5527059 w 8961723"/>
              <a:gd name="connsiteY11" fmla="*/ 1825145 h 5176784"/>
              <a:gd name="connsiteX12" fmla="*/ 5685000 w 8961723"/>
              <a:gd name="connsiteY12" fmla="*/ 1261080 h 5176784"/>
              <a:gd name="connsiteX13" fmla="*/ 6111999 w 8961723"/>
              <a:gd name="connsiteY13" fmla="*/ 987875 h 5176784"/>
              <a:gd name="connsiteX14" fmla="*/ 6234198 w 8961723"/>
              <a:gd name="connsiteY14" fmla="*/ 658914 h 5176784"/>
              <a:gd name="connsiteX15" fmla="*/ 6554331 w 8961723"/>
              <a:gd name="connsiteY15" fmla="*/ 742548 h 5176784"/>
              <a:gd name="connsiteX16" fmla="*/ 6780318 w 8961723"/>
              <a:gd name="connsiteY16" fmla="*/ 813173 h 5176784"/>
              <a:gd name="connsiteX17" fmla="*/ 6991551 w 8961723"/>
              <a:gd name="connsiteY17" fmla="*/ 593867 h 5176784"/>
              <a:gd name="connsiteX18" fmla="*/ 7181354 w 8961723"/>
              <a:gd name="connsiteY18" fmla="*/ 519061 h 5176784"/>
              <a:gd name="connsiteX19" fmla="*/ 7486502 w 8961723"/>
              <a:gd name="connsiteY19" fmla="*/ 3094 h 5176784"/>
              <a:gd name="connsiteX20" fmla="*/ 7781108 w 8961723"/>
              <a:gd name="connsiteY20" fmla="*/ 115863 h 5176784"/>
              <a:gd name="connsiteX21" fmla="*/ 7901151 w 8961723"/>
              <a:gd name="connsiteY21" fmla="*/ 326539 h 5176784"/>
              <a:gd name="connsiteX22" fmla="*/ 8131660 w 8961723"/>
              <a:gd name="connsiteY22" fmla="*/ 597030 h 5176784"/>
              <a:gd name="connsiteX23" fmla="*/ 8253256 w 8961723"/>
              <a:gd name="connsiteY23" fmla="*/ 1023223 h 5176784"/>
              <a:gd name="connsiteX24" fmla="*/ 8413762 w 8961723"/>
              <a:gd name="connsiteY24" fmla="*/ 1194874 h 5176784"/>
              <a:gd name="connsiteX25" fmla="*/ 8595143 w 8961723"/>
              <a:gd name="connsiteY25" fmla="*/ 1453063 h 5176784"/>
              <a:gd name="connsiteX26" fmla="*/ 8706807 w 8961723"/>
              <a:gd name="connsiteY26" fmla="*/ 1487109 h 5176784"/>
              <a:gd name="connsiteX27" fmla="*/ 8790709 w 8961723"/>
              <a:gd name="connsiteY27" fmla="*/ 1618027 h 5176784"/>
              <a:gd name="connsiteX28" fmla="*/ 8960133 w 8961723"/>
              <a:gd name="connsiteY28" fmla="*/ 1522170 h 5176784"/>
              <a:gd name="connsiteX29" fmla="*/ 8956024 w 8961723"/>
              <a:gd name="connsiteY29" fmla="*/ 5176784 h 5176784"/>
              <a:gd name="connsiteX30" fmla="*/ 12049 w 8961723"/>
              <a:gd name="connsiteY30" fmla="*/ 5167259 h 5176784"/>
              <a:gd name="connsiteX31" fmla="*/ 2559 w 8961723"/>
              <a:gd name="connsiteY31" fmla="*/ 3739670 h 5176784"/>
              <a:gd name="connsiteX32" fmla="*/ 202583 w 8961723"/>
              <a:gd name="connsiteY32" fmla="*/ 3472970 h 5176784"/>
              <a:gd name="connsiteX33" fmla="*/ 458567 w 8961723"/>
              <a:gd name="connsiteY33" fmla="*/ 3558696 h 5176784"/>
              <a:gd name="connsiteX34" fmla="*/ 696691 w 8961723"/>
              <a:gd name="connsiteY34" fmla="*/ 3368196 h 5176784"/>
              <a:gd name="connsiteX35" fmla="*/ 896716 w 8961723"/>
              <a:gd name="connsiteY35" fmla="*/ 3234846 h 5176784"/>
              <a:gd name="connsiteX36" fmla="*/ 1039591 w 8961723"/>
              <a:gd name="connsiteY36" fmla="*/ 2958621 h 5176784"/>
              <a:gd name="connsiteX37" fmla="*/ 1411065 w 8961723"/>
              <a:gd name="connsiteY37" fmla="*/ 2825271 h 5176784"/>
              <a:gd name="connsiteX38" fmla="*/ 1685925 w 8961723"/>
              <a:gd name="connsiteY38" fmla="*/ 2758595 h 5176784"/>
              <a:gd name="connsiteX39" fmla="*/ 1856372 w 8961723"/>
              <a:gd name="connsiteY39" fmla="*/ 2535509 h 5176784"/>
              <a:gd name="connsiteX40" fmla="*/ 1976688 w 8961723"/>
              <a:gd name="connsiteY40" fmla="*/ 2579625 h 5176784"/>
              <a:gd name="connsiteX41" fmla="*/ 2096364 w 8961723"/>
              <a:gd name="connsiteY41" fmla="*/ 2424218 h 5176784"/>
              <a:gd name="connsiteX42" fmla="*/ 2345657 w 8961723"/>
              <a:gd name="connsiteY42" fmla="*/ 2427225 h 5176784"/>
              <a:gd name="connsiteX43" fmla="*/ 2480371 w 8961723"/>
              <a:gd name="connsiteY43" fmla="*/ 2576117 h 5176784"/>
              <a:gd name="connsiteX44" fmla="*/ 2674520 w 8961723"/>
              <a:gd name="connsiteY44" fmla="*/ 2523478 h 5176784"/>
              <a:gd name="connsiteX45" fmla="*/ 2818759 w 8961723"/>
              <a:gd name="connsiteY45" fmla="*/ 2419706 h 5176784"/>
              <a:gd name="connsiteX46" fmla="*/ 3007393 w 8961723"/>
              <a:gd name="connsiteY46" fmla="*/ 2491394 h 5176784"/>
              <a:gd name="connsiteX47" fmla="*/ 3155783 w 8961723"/>
              <a:gd name="connsiteY47" fmla="*/ 2559573 h 5176784"/>
              <a:gd name="connsiteX48" fmla="*/ 3316064 w 8961723"/>
              <a:gd name="connsiteY48" fmla="*/ 2501421 h 5176784"/>
              <a:gd name="connsiteX49" fmla="*/ 3380372 w 8961723"/>
              <a:gd name="connsiteY49" fmla="*/ 2355036 h 5176784"/>
              <a:gd name="connsiteX50" fmla="*/ 3510718 w 8961723"/>
              <a:gd name="connsiteY50"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2818759 w 8961723"/>
              <a:gd name="connsiteY44" fmla="*/ 2419706 h 5176784"/>
              <a:gd name="connsiteX45" fmla="*/ 3007393 w 8961723"/>
              <a:gd name="connsiteY45" fmla="*/ 2491394 h 5176784"/>
              <a:gd name="connsiteX46" fmla="*/ 3155783 w 8961723"/>
              <a:gd name="connsiteY46" fmla="*/ 2559573 h 5176784"/>
              <a:gd name="connsiteX47" fmla="*/ 3316064 w 8961723"/>
              <a:gd name="connsiteY47" fmla="*/ 2501421 h 5176784"/>
              <a:gd name="connsiteX48" fmla="*/ 3380372 w 8961723"/>
              <a:gd name="connsiteY48" fmla="*/ 2355036 h 5176784"/>
              <a:gd name="connsiteX49" fmla="*/ 3510718 w 8961723"/>
              <a:gd name="connsiteY49"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3007393 w 8961723"/>
              <a:gd name="connsiteY44" fmla="*/ 2491394 h 5176784"/>
              <a:gd name="connsiteX45" fmla="*/ 3155783 w 8961723"/>
              <a:gd name="connsiteY45" fmla="*/ 2559573 h 5176784"/>
              <a:gd name="connsiteX46" fmla="*/ 3316064 w 8961723"/>
              <a:gd name="connsiteY46" fmla="*/ 2501421 h 5176784"/>
              <a:gd name="connsiteX47" fmla="*/ 3380372 w 8961723"/>
              <a:gd name="connsiteY47" fmla="*/ 2355036 h 5176784"/>
              <a:gd name="connsiteX48" fmla="*/ 3510718 w 8961723"/>
              <a:gd name="connsiteY48"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771888 w 8961723"/>
              <a:gd name="connsiteY6" fmla="*/ 1717135 h 5176784"/>
              <a:gd name="connsiteX7" fmla="*/ 4932915 w 8961723"/>
              <a:gd name="connsiteY7" fmla="*/ 1682629 h 5176784"/>
              <a:gd name="connsiteX8" fmla="*/ 5055885 w 8961723"/>
              <a:gd name="connsiteY8" fmla="*/ 1691331 h 5176784"/>
              <a:gd name="connsiteX9" fmla="*/ 5262183 w 8961723"/>
              <a:gd name="connsiteY9" fmla="*/ 1399309 h 5176784"/>
              <a:gd name="connsiteX10" fmla="*/ 5527059 w 8961723"/>
              <a:gd name="connsiteY10" fmla="*/ 1825145 h 5176784"/>
              <a:gd name="connsiteX11" fmla="*/ 5685000 w 8961723"/>
              <a:gd name="connsiteY11" fmla="*/ 1261080 h 5176784"/>
              <a:gd name="connsiteX12" fmla="*/ 6111999 w 8961723"/>
              <a:gd name="connsiteY12" fmla="*/ 987875 h 5176784"/>
              <a:gd name="connsiteX13" fmla="*/ 6234198 w 8961723"/>
              <a:gd name="connsiteY13" fmla="*/ 658914 h 5176784"/>
              <a:gd name="connsiteX14" fmla="*/ 6554331 w 8961723"/>
              <a:gd name="connsiteY14" fmla="*/ 742548 h 5176784"/>
              <a:gd name="connsiteX15" fmla="*/ 6780318 w 8961723"/>
              <a:gd name="connsiteY15" fmla="*/ 813173 h 5176784"/>
              <a:gd name="connsiteX16" fmla="*/ 6991551 w 8961723"/>
              <a:gd name="connsiteY16" fmla="*/ 593867 h 5176784"/>
              <a:gd name="connsiteX17" fmla="*/ 7181354 w 8961723"/>
              <a:gd name="connsiteY17" fmla="*/ 519061 h 5176784"/>
              <a:gd name="connsiteX18" fmla="*/ 7486502 w 8961723"/>
              <a:gd name="connsiteY18" fmla="*/ 3094 h 5176784"/>
              <a:gd name="connsiteX19" fmla="*/ 7781108 w 8961723"/>
              <a:gd name="connsiteY19" fmla="*/ 115863 h 5176784"/>
              <a:gd name="connsiteX20" fmla="*/ 7901151 w 8961723"/>
              <a:gd name="connsiteY20" fmla="*/ 326539 h 5176784"/>
              <a:gd name="connsiteX21" fmla="*/ 8131660 w 8961723"/>
              <a:gd name="connsiteY21" fmla="*/ 597030 h 5176784"/>
              <a:gd name="connsiteX22" fmla="*/ 8253256 w 8961723"/>
              <a:gd name="connsiteY22" fmla="*/ 1023223 h 5176784"/>
              <a:gd name="connsiteX23" fmla="*/ 8413762 w 8961723"/>
              <a:gd name="connsiteY23" fmla="*/ 1194874 h 5176784"/>
              <a:gd name="connsiteX24" fmla="*/ 8595143 w 8961723"/>
              <a:gd name="connsiteY24" fmla="*/ 1453063 h 5176784"/>
              <a:gd name="connsiteX25" fmla="*/ 8706807 w 8961723"/>
              <a:gd name="connsiteY25" fmla="*/ 1487109 h 5176784"/>
              <a:gd name="connsiteX26" fmla="*/ 8790709 w 8961723"/>
              <a:gd name="connsiteY26" fmla="*/ 1618027 h 5176784"/>
              <a:gd name="connsiteX27" fmla="*/ 8960133 w 8961723"/>
              <a:gd name="connsiteY27" fmla="*/ 1522170 h 5176784"/>
              <a:gd name="connsiteX28" fmla="*/ 8956024 w 8961723"/>
              <a:gd name="connsiteY28" fmla="*/ 5176784 h 5176784"/>
              <a:gd name="connsiteX29" fmla="*/ 12049 w 8961723"/>
              <a:gd name="connsiteY29" fmla="*/ 5167259 h 5176784"/>
              <a:gd name="connsiteX30" fmla="*/ 2559 w 8961723"/>
              <a:gd name="connsiteY30" fmla="*/ 3739670 h 5176784"/>
              <a:gd name="connsiteX31" fmla="*/ 202583 w 8961723"/>
              <a:gd name="connsiteY31" fmla="*/ 3472970 h 5176784"/>
              <a:gd name="connsiteX32" fmla="*/ 458567 w 8961723"/>
              <a:gd name="connsiteY32" fmla="*/ 3558696 h 5176784"/>
              <a:gd name="connsiteX33" fmla="*/ 696691 w 8961723"/>
              <a:gd name="connsiteY33" fmla="*/ 3368196 h 5176784"/>
              <a:gd name="connsiteX34" fmla="*/ 896716 w 8961723"/>
              <a:gd name="connsiteY34" fmla="*/ 3234846 h 5176784"/>
              <a:gd name="connsiteX35" fmla="*/ 1039591 w 8961723"/>
              <a:gd name="connsiteY35" fmla="*/ 2958621 h 5176784"/>
              <a:gd name="connsiteX36" fmla="*/ 1411065 w 8961723"/>
              <a:gd name="connsiteY36" fmla="*/ 2825271 h 5176784"/>
              <a:gd name="connsiteX37" fmla="*/ 1685925 w 8961723"/>
              <a:gd name="connsiteY37" fmla="*/ 2758595 h 5176784"/>
              <a:gd name="connsiteX38" fmla="*/ 1856372 w 8961723"/>
              <a:gd name="connsiteY38" fmla="*/ 2535509 h 5176784"/>
              <a:gd name="connsiteX39" fmla="*/ 1976688 w 8961723"/>
              <a:gd name="connsiteY39" fmla="*/ 2579625 h 5176784"/>
              <a:gd name="connsiteX40" fmla="*/ 2096364 w 8961723"/>
              <a:gd name="connsiteY40" fmla="*/ 2424218 h 5176784"/>
              <a:gd name="connsiteX41" fmla="*/ 2345657 w 8961723"/>
              <a:gd name="connsiteY41" fmla="*/ 2427225 h 5176784"/>
              <a:gd name="connsiteX42" fmla="*/ 2480371 w 8961723"/>
              <a:gd name="connsiteY42" fmla="*/ 2576117 h 5176784"/>
              <a:gd name="connsiteX43" fmla="*/ 2674520 w 8961723"/>
              <a:gd name="connsiteY43" fmla="*/ 2523478 h 5176784"/>
              <a:gd name="connsiteX44" fmla="*/ 3007393 w 8961723"/>
              <a:gd name="connsiteY44" fmla="*/ 2491394 h 5176784"/>
              <a:gd name="connsiteX45" fmla="*/ 3316064 w 8961723"/>
              <a:gd name="connsiteY45" fmla="*/ 2501421 h 5176784"/>
              <a:gd name="connsiteX46" fmla="*/ 3380372 w 8961723"/>
              <a:gd name="connsiteY46" fmla="*/ 2355036 h 5176784"/>
              <a:gd name="connsiteX47" fmla="*/ 3510718 w 8961723"/>
              <a:gd name="connsiteY47"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660284 w 8961723"/>
              <a:gd name="connsiteY5" fmla="*/ 1710845 h 5176784"/>
              <a:gd name="connsiteX6" fmla="*/ 4932915 w 8961723"/>
              <a:gd name="connsiteY6" fmla="*/ 1682629 h 5176784"/>
              <a:gd name="connsiteX7" fmla="*/ 5055885 w 8961723"/>
              <a:gd name="connsiteY7" fmla="*/ 1691331 h 5176784"/>
              <a:gd name="connsiteX8" fmla="*/ 5262183 w 8961723"/>
              <a:gd name="connsiteY8" fmla="*/ 1399309 h 5176784"/>
              <a:gd name="connsiteX9" fmla="*/ 5527059 w 8961723"/>
              <a:gd name="connsiteY9" fmla="*/ 1825145 h 5176784"/>
              <a:gd name="connsiteX10" fmla="*/ 5685000 w 8961723"/>
              <a:gd name="connsiteY10" fmla="*/ 1261080 h 5176784"/>
              <a:gd name="connsiteX11" fmla="*/ 6111999 w 8961723"/>
              <a:gd name="connsiteY11" fmla="*/ 987875 h 5176784"/>
              <a:gd name="connsiteX12" fmla="*/ 6234198 w 8961723"/>
              <a:gd name="connsiteY12" fmla="*/ 658914 h 5176784"/>
              <a:gd name="connsiteX13" fmla="*/ 6554331 w 8961723"/>
              <a:gd name="connsiteY13" fmla="*/ 742548 h 5176784"/>
              <a:gd name="connsiteX14" fmla="*/ 6780318 w 8961723"/>
              <a:gd name="connsiteY14" fmla="*/ 813173 h 5176784"/>
              <a:gd name="connsiteX15" fmla="*/ 6991551 w 8961723"/>
              <a:gd name="connsiteY15" fmla="*/ 593867 h 5176784"/>
              <a:gd name="connsiteX16" fmla="*/ 7181354 w 8961723"/>
              <a:gd name="connsiteY16" fmla="*/ 519061 h 5176784"/>
              <a:gd name="connsiteX17" fmla="*/ 7486502 w 8961723"/>
              <a:gd name="connsiteY17" fmla="*/ 3094 h 5176784"/>
              <a:gd name="connsiteX18" fmla="*/ 7781108 w 8961723"/>
              <a:gd name="connsiteY18" fmla="*/ 115863 h 5176784"/>
              <a:gd name="connsiteX19" fmla="*/ 7901151 w 8961723"/>
              <a:gd name="connsiteY19" fmla="*/ 326539 h 5176784"/>
              <a:gd name="connsiteX20" fmla="*/ 8131660 w 8961723"/>
              <a:gd name="connsiteY20" fmla="*/ 597030 h 5176784"/>
              <a:gd name="connsiteX21" fmla="*/ 8253256 w 8961723"/>
              <a:gd name="connsiteY21" fmla="*/ 1023223 h 5176784"/>
              <a:gd name="connsiteX22" fmla="*/ 8413762 w 8961723"/>
              <a:gd name="connsiteY22" fmla="*/ 1194874 h 5176784"/>
              <a:gd name="connsiteX23" fmla="*/ 8595143 w 8961723"/>
              <a:gd name="connsiteY23" fmla="*/ 1453063 h 5176784"/>
              <a:gd name="connsiteX24" fmla="*/ 8706807 w 8961723"/>
              <a:gd name="connsiteY24" fmla="*/ 1487109 h 5176784"/>
              <a:gd name="connsiteX25" fmla="*/ 8790709 w 8961723"/>
              <a:gd name="connsiteY25" fmla="*/ 1618027 h 5176784"/>
              <a:gd name="connsiteX26" fmla="*/ 8960133 w 8961723"/>
              <a:gd name="connsiteY26" fmla="*/ 1522170 h 5176784"/>
              <a:gd name="connsiteX27" fmla="*/ 8956024 w 8961723"/>
              <a:gd name="connsiteY27" fmla="*/ 5176784 h 5176784"/>
              <a:gd name="connsiteX28" fmla="*/ 12049 w 8961723"/>
              <a:gd name="connsiteY28" fmla="*/ 5167259 h 5176784"/>
              <a:gd name="connsiteX29" fmla="*/ 2559 w 8961723"/>
              <a:gd name="connsiteY29" fmla="*/ 3739670 h 5176784"/>
              <a:gd name="connsiteX30" fmla="*/ 202583 w 8961723"/>
              <a:gd name="connsiteY30" fmla="*/ 3472970 h 5176784"/>
              <a:gd name="connsiteX31" fmla="*/ 458567 w 8961723"/>
              <a:gd name="connsiteY31" fmla="*/ 3558696 h 5176784"/>
              <a:gd name="connsiteX32" fmla="*/ 696691 w 8961723"/>
              <a:gd name="connsiteY32" fmla="*/ 3368196 h 5176784"/>
              <a:gd name="connsiteX33" fmla="*/ 896716 w 8961723"/>
              <a:gd name="connsiteY33" fmla="*/ 3234846 h 5176784"/>
              <a:gd name="connsiteX34" fmla="*/ 1039591 w 8961723"/>
              <a:gd name="connsiteY34" fmla="*/ 2958621 h 5176784"/>
              <a:gd name="connsiteX35" fmla="*/ 1411065 w 8961723"/>
              <a:gd name="connsiteY35" fmla="*/ 2825271 h 5176784"/>
              <a:gd name="connsiteX36" fmla="*/ 1685925 w 8961723"/>
              <a:gd name="connsiteY36" fmla="*/ 2758595 h 5176784"/>
              <a:gd name="connsiteX37" fmla="*/ 1856372 w 8961723"/>
              <a:gd name="connsiteY37" fmla="*/ 2535509 h 5176784"/>
              <a:gd name="connsiteX38" fmla="*/ 1976688 w 8961723"/>
              <a:gd name="connsiteY38" fmla="*/ 2579625 h 5176784"/>
              <a:gd name="connsiteX39" fmla="*/ 2096364 w 8961723"/>
              <a:gd name="connsiteY39" fmla="*/ 2424218 h 5176784"/>
              <a:gd name="connsiteX40" fmla="*/ 2345657 w 8961723"/>
              <a:gd name="connsiteY40" fmla="*/ 2427225 h 5176784"/>
              <a:gd name="connsiteX41" fmla="*/ 2480371 w 8961723"/>
              <a:gd name="connsiteY41" fmla="*/ 2576117 h 5176784"/>
              <a:gd name="connsiteX42" fmla="*/ 2674520 w 8961723"/>
              <a:gd name="connsiteY42" fmla="*/ 2523478 h 5176784"/>
              <a:gd name="connsiteX43" fmla="*/ 3007393 w 8961723"/>
              <a:gd name="connsiteY43" fmla="*/ 2491394 h 5176784"/>
              <a:gd name="connsiteX44" fmla="*/ 3316064 w 8961723"/>
              <a:gd name="connsiteY44" fmla="*/ 2501421 h 5176784"/>
              <a:gd name="connsiteX45" fmla="*/ 3380372 w 8961723"/>
              <a:gd name="connsiteY45" fmla="*/ 2355036 h 5176784"/>
              <a:gd name="connsiteX46" fmla="*/ 3510718 w 8961723"/>
              <a:gd name="connsiteY46"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498359 w 8961723"/>
              <a:gd name="connsiteY4" fmla="*/ 1834670 h 5176784"/>
              <a:gd name="connsiteX5" fmla="*/ 4932915 w 8961723"/>
              <a:gd name="connsiteY5" fmla="*/ 1682629 h 5176784"/>
              <a:gd name="connsiteX6" fmla="*/ 5055885 w 8961723"/>
              <a:gd name="connsiteY6" fmla="*/ 1691331 h 5176784"/>
              <a:gd name="connsiteX7" fmla="*/ 5262183 w 8961723"/>
              <a:gd name="connsiteY7" fmla="*/ 1399309 h 5176784"/>
              <a:gd name="connsiteX8" fmla="*/ 5527059 w 8961723"/>
              <a:gd name="connsiteY8" fmla="*/ 1825145 h 5176784"/>
              <a:gd name="connsiteX9" fmla="*/ 5685000 w 8961723"/>
              <a:gd name="connsiteY9" fmla="*/ 1261080 h 5176784"/>
              <a:gd name="connsiteX10" fmla="*/ 6111999 w 8961723"/>
              <a:gd name="connsiteY10" fmla="*/ 987875 h 5176784"/>
              <a:gd name="connsiteX11" fmla="*/ 6234198 w 8961723"/>
              <a:gd name="connsiteY11" fmla="*/ 658914 h 5176784"/>
              <a:gd name="connsiteX12" fmla="*/ 6554331 w 8961723"/>
              <a:gd name="connsiteY12" fmla="*/ 742548 h 5176784"/>
              <a:gd name="connsiteX13" fmla="*/ 6780318 w 8961723"/>
              <a:gd name="connsiteY13" fmla="*/ 813173 h 5176784"/>
              <a:gd name="connsiteX14" fmla="*/ 6991551 w 8961723"/>
              <a:gd name="connsiteY14" fmla="*/ 593867 h 5176784"/>
              <a:gd name="connsiteX15" fmla="*/ 7181354 w 8961723"/>
              <a:gd name="connsiteY15" fmla="*/ 519061 h 5176784"/>
              <a:gd name="connsiteX16" fmla="*/ 7486502 w 8961723"/>
              <a:gd name="connsiteY16" fmla="*/ 3094 h 5176784"/>
              <a:gd name="connsiteX17" fmla="*/ 7781108 w 8961723"/>
              <a:gd name="connsiteY17" fmla="*/ 115863 h 5176784"/>
              <a:gd name="connsiteX18" fmla="*/ 7901151 w 8961723"/>
              <a:gd name="connsiteY18" fmla="*/ 326539 h 5176784"/>
              <a:gd name="connsiteX19" fmla="*/ 8131660 w 8961723"/>
              <a:gd name="connsiteY19" fmla="*/ 597030 h 5176784"/>
              <a:gd name="connsiteX20" fmla="*/ 8253256 w 8961723"/>
              <a:gd name="connsiteY20" fmla="*/ 1023223 h 5176784"/>
              <a:gd name="connsiteX21" fmla="*/ 8413762 w 8961723"/>
              <a:gd name="connsiteY21" fmla="*/ 1194874 h 5176784"/>
              <a:gd name="connsiteX22" fmla="*/ 8595143 w 8961723"/>
              <a:gd name="connsiteY22" fmla="*/ 1453063 h 5176784"/>
              <a:gd name="connsiteX23" fmla="*/ 8706807 w 8961723"/>
              <a:gd name="connsiteY23" fmla="*/ 1487109 h 5176784"/>
              <a:gd name="connsiteX24" fmla="*/ 8790709 w 8961723"/>
              <a:gd name="connsiteY24" fmla="*/ 1618027 h 5176784"/>
              <a:gd name="connsiteX25" fmla="*/ 8960133 w 8961723"/>
              <a:gd name="connsiteY25" fmla="*/ 1522170 h 5176784"/>
              <a:gd name="connsiteX26" fmla="*/ 8956024 w 8961723"/>
              <a:gd name="connsiteY26" fmla="*/ 5176784 h 5176784"/>
              <a:gd name="connsiteX27" fmla="*/ 12049 w 8961723"/>
              <a:gd name="connsiteY27" fmla="*/ 5167259 h 5176784"/>
              <a:gd name="connsiteX28" fmla="*/ 2559 w 8961723"/>
              <a:gd name="connsiteY28" fmla="*/ 3739670 h 5176784"/>
              <a:gd name="connsiteX29" fmla="*/ 202583 w 8961723"/>
              <a:gd name="connsiteY29" fmla="*/ 3472970 h 5176784"/>
              <a:gd name="connsiteX30" fmla="*/ 458567 w 8961723"/>
              <a:gd name="connsiteY30" fmla="*/ 3558696 h 5176784"/>
              <a:gd name="connsiteX31" fmla="*/ 696691 w 8961723"/>
              <a:gd name="connsiteY31" fmla="*/ 3368196 h 5176784"/>
              <a:gd name="connsiteX32" fmla="*/ 896716 w 8961723"/>
              <a:gd name="connsiteY32" fmla="*/ 3234846 h 5176784"/>
              <a:gd name="connsiteX33" fmla="*/ 1039591 w 8961723"/>
              <a:gd name="connsiteY33" fmla="*/ 2958621 h 5176784"/>
              <a:gd name="connsiteX34" fmla="*/ 1411065 w 8961723"/>
              <a:gd name="connsiteY34" fmla="*/ 2825271 h 5176784"/>
              <a:gd name="connsiteX35" fmla="*/ 1685925 w 8961723"/>
              <a:gd name="connsiteY35" fmla="*/ 2758595 h 5176784"/>
              <a:gd name="connsiteX36" fmla="*/ 1856372 w 8961723"/>
              <a:gd name="connsiteY36" fmla="*/ 2535509 h 5176784"/>
              <a:gd name="connsiteX37" fmla="*/ 1976688 w 8961723"/>
              <a:gd name="connsiteY37" fmla="*/ 2579625 h 5176784"/>
              <a:gd name="connsiteX38" fmla="*/ 2096364 w 8961723"/>
              <a:gd name="connsiteY38" fmla="*/ 2424218 h 5176784"/>
              <a:gd name="connsiteX39" fmla="*/ 2345657 w 8961723"/>
              <a:gd name="connsiteY39" fmla="*/ 2427225 h 5176784"/>
              <a:gd name="connsiteX40" fmla="*/ 2480371 w 8961723"/>
              <a:gd name="connsiteY40" fmla="*/ 2576117 h 5176784"/>
              <a:gd name="connsiteX41" fmla="*/ 2674520 w 8961723"/>
              <a:gd name="connsiteY41" fmla="*/ 2523478 h 5176784"/>
              <a:gd name="connsiteX42" fmla="*/ 3007393 w 8961723"/>
              <a:gd name="connsiteY42" fmla="*/ 2491394 h 5176784"/>
              <a:gd name="connsiteX43" fmla="*/ 3316064 w 8961723"/>
              <a:gd name="connsiteY43" fmla="*/ 2501421 h 5176784"/>
              <a:gd name="connsiteX44" fmla="*/ 3380372 w 8961723"/>
              <a:gd name="connsiteY44" fmla="*/ 2355036 h 5176784"/>
              <a:gd name="connsiteX45" fmla="*/ 3510718 w 8961723"/>
              <a:gd name="connsiteY45"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932915 w 8961723"/>
              <a:gd name="connsiteY4" fmla="*/ 1682629 h 5176784"/>
              <a:gd name="connsiteX5" fmla="*/ 5055885 w 8961723"/>
              <a:gd name="connsiteY5" fmla="*/ 1691331 h 5176784"/>
              <a:gd name="connsiteX6" fmla="*/ 5262183 w 8961723"/>
              <a:gd name="connsiteY6" fmla="*/ 1399309 h 5176784"/>
              <a:gd name="connsiteX7" fmla="*/ 5527059 w 8961723"/>
              <a:gd name="connsiteY7" fmla="*/ 1825145 h 5176784"/>
              <a:gd name="connsiteX8" fmla="*/ 5685000 w 8961723"/>
              <a:gd name="connsiteY8" fmla="*/ 1261080 h 5176784"/>
              <a:gd name="connsiteX9" fmla="*/ 6111999 w 8961723"/>
              <a:gd name="connsiteY9" fmla="*/ 987875 h 5176784"/>
              <a:gd name="connsiteX10" fmla="*/ 6234198 w 8961723"/>
              <a:gd name="connsiteY10" fmla="*/ 658914 h 5176784"/>
              <a:gd name="connsiteX11" fmla="*/ 6554331 w 8961723"/>
              <a:gd name="connsiteY11" fmla="*/ 742548 h 5176784"/>
              <a:gd name="connsiteX12" fmla="*/ 6780318 w 8961723"/>
              <a:gd name="connsiteY12" fmla="*/ 813173 h 5176784"/>
              <a:gd name="connsiteX13" fmla="*/ 6991551 w 8961723"/>
              <a:gd name="connsiteY13" fmla="*/ 593867 h 5176784"/>
              <a:gd name="connsiteX14" fmla="*/ 7181354 w 8961723"/>
              <a:gd name="connsiteY14" fmla="*/ 519061 h 5176784"/>
              <a:gd name="connsiteX15" fmla="*/ 7486502 w 8961723"/>
              <a:gd name="connsiteY15" fmla="*/ 3094 h 5176784"/>
              <a:gd name="connsiteX16" fmla="*/ 7781108 w 8961723"/>
              <a:gd name="connsiteY16" fmla="*/ 115863 h 5176784"/>
              <a:gd name="connsiteX17" fmla="*/ 7901151 w 8961723"/>
              <a:gd name="connsiteY17" fmla="*/ 326539 h 5176784"/>
              <a:gd name="connsiteX18" fmla="*/ 8131660 w 8961723"/>
              <a:gd name="connsiteY18" fmla="*/ 597030 h 5176784"/>
              <a:gd name="connsiteX19" fmla="*/ 8253256 w 8961723"/>
              <a:gd name="connsiteY19" fmla="*/ 1023223 h 5176784"/>
              <a:gd name="connsiteX20" fmla="*/ 8413762 w 8961723"/>
              <a:gd name="connsiteY20" fmla="*/ 1194874 h 5176784"/>
              <a:gd name="connsiteX21" fmla="*/ 8595143 w 8961723"/>
              <a:gd name="connsiteY21" fmla="*/ 1453063 h 5176784"/>
              <a:gd name="connsiteX22" fmla="*/ 8706807 w 8961723"/>
              <a:gd name="connsiteY22" fmla="*/ 1487109 h 5176784"/>
              <a:gd name="connsiteX23" fmla="*/ 8790709 w 8961723"/>
              <a:gd name="connsiteY23" fmla="*/ 1618027 h 5176784"/>
              <a:gd name="connsiteX24" fmla="*/ 8960133 w 8961723"/>
              <a:gd name="connsiteY24" fmla="*/ 1522170 h 5176784"/>
              <a:gd name="connsiteX25" fmla="*/ 8956024 w 8961723"/>
              <a:gd name="connsiteY25" fmla="*/ 5176784 h 5176784"/>
              <a:gd name="connsiteX26" fmla="*/ 12049 w 8961723"/>
              <a:gd name="connsiteY26" fmla="*/ 5167259 h 5176784"/>
              <a:gd name="connsiteX27" fmla="*/ 2559 w 8961723"/>
              <a:gd name="connsiteY27" fmla="*/ 3739670 h 5176784"/>
              <a:gd name="connsiteX28" fmla="*/ 202583 w 8961723"/>
              <a:gd name="connsiteY28" fmla="*/ 3472970 h 5176784"/>
              <a:gd name="connsiteX29" fmla="*/ 458567 w 8961723"/>
              <a:gd name="connsiteY29" fmla="*/ 3558696 h 5176784"/>
              <a:gd name="connsiteX30" fmla="*/ 696691 w 8961723"/>
              <a:gd name="connsiteY30" fmla="*/ 3368196 h 5176784"/>
              <a:gd name="connsiteX31" fmla="*/ 896716 w 8961723"/>
              <a:gd name="connsiteY31" fmla="*/ 3234846 h 5176784"/>
              <a:gd name="connsiteX32" fmla="*/ 1039591 w 8961723"/>
              <a:gd name="connsiteY32" fmla="*/ 2958621 h 5176784"/>
              <a:gd name="connsiteX33" fmla="*/ 1411065 w 8961723"/>
              <a:gd name="connsiteY33" fmla="*/ 2825271 h 5176784"/>
              <a:gd name="connsiteX34" fmla="*/ 1685925 w 8961723"/>
              <a:gd name="connsiteY34" fmla="*/ 2758595 h 5176784"/>
              <a:gd name="connsiteX35" fmla="*/ 1856372 w 8961723"/>
              <a:gd name="connsiteY35" fmla="*/ 2535509 h 5176784"/>
              <a:gd name="connsiteX36" fmla="*/ 1976688 w 8961723"/>
              <a:gd name="connsiteY36" fmla="*/ 2579625 h 5176784"/>
              <a:gd name="connsiteX37" fmla="*/ 2096364 w 8961723"/>
              <a:gd name="connsiteY37" fmla="*/ 2424218 h 5176784"/>
              <a:gd name="connsiteX38" fmla="*/ 2345657 w 8961723"/>
              <a:gd name="connsiteY38" fmla="*/ 2427225 h 5176784"/>
              <a:gd name="connsiteX39" fmla="*/ 2480371 w 8961723"/>
              <a:gd name="connsiteY39" fmla="*/ 2576117 h 5176784"/>
              <a:gd name="connsiteX40" fmla="*/ 2674520 w 8961723"/>
              <a:gd name="connsiteY40" fmla="*/ 2523478 h 5176784"/>
              <a:gd name="connsiteX41" fmla="*/ 3007393 w 8961723"/>
              <a:gd name="connsiteY41" fmla="*/ 2491394 h 5176784"/>
              <a:gd name="connsiteX42" fmla="*/ 3316064 w 8961723"/>
              <a:gd name="connsiteY42" fmla="*/ 2501421 h 5176784"/>
              <a:gd name="connsiteX43" fmla="*/ 3380372 w 8961723"/>
              <a:gd name="connsiteY43" fmla="*/ 2355036 h 5176784"/>
              <a:gd name="connsiteX44" fmla="*/ 3510718 w 8961723"/>
              <a:gd name="connsiteY44" fmla="*/ 2262209 h 5176784"/>
              <a:gd name="connsiteX0" fmla="*/ 3510718 w 8961723"/>
              <a:gd name="connsiteY0" fmla="*/ 2262209 h 5176784"/>
              <a:gd name="connsiteX1" fmla="*/ 3834130 w 8961723"/>
              <a:gd name="connsiteY1" fmla="*/ 2072099 h 5176784"/>
              <a:gd name="connsiteX2" fmla="*/ 4068538 w 8961723"/>
              <a:gd name="connsiteY2" fmla="*/ 1827005 h 5176784"/>
              <a:gd name="connsiteX3" fmla="*/ 4447871 w 8961723"/>
              <a:gd name="connsiteY3" fmla="*/ 1876613 h 5176784"/>
              <a:gd name="connsiteX4" fmla="*/ 4932915 w 8961723"/>
              <a:gd name="connsiteY4" fmla="*/ 1682629 h 5176784"/>
              <a:gd name="connsiteX5" fmla="*/ 5055885 w 8961723"/>
              <a:gd name="connsiteY5" fmla="*/ 1691331 h 5176784"/>
              <a:gd name="connsiteX6" fmla="*/ 5262183 w 8961723"/>
              <a:gd name="connsiteY6" fmla="*/ 1399309 h 5176784"/>
              <a:gd name="connsiteX7" fmla="*/ 5527059 w 8961723"/>
              <a:gd name="connsiteY7" fmla="*/ 1825145 h 5176784"/>
              <a:gd name="connsiteX8" fmla="*/ 5685000 w 8961723"/>
              <a:gd name="connsiteY8" fmla="*/ 1261080 h 5176784"/>
              <a:gd name="connsiteX9" fmla="*/ 6111999 w 8961723"/>
              <a:gd name="connsiteY9" fmla="*/ 987875 h 5176784"/>
              <a:gd name="connsiteX10" fmla="*/ 6234198 w 8961723"/>
              <a:gd name="connsiteY10" fmla="*/ 658914 h 5176784"/>
              <a:gd name="connsiteX11" fmla="*/ 6780318 w 8961723"/>
              <a:gd name="connsiteY11" fmla="*/ 813173 h 5176784"/>
              <a:gd name="connsiteX12" fmla="*/ 6991551 w 8961723"/>
              <a:gd name="connsiteY12" fmla="*/ 593867 h 5176784"/>
              <a:gd name="connsiteX13" fmla="*/ 7181354 w 8961723"/>
              <a:gd name="connsiteY13" fmla="*/ 519061 h 5176784"/>
              <a:gd name="connsiteX14" fmla="*/ 7486502 w 8961723"/>
              <a:gd name="connsiteY14" fmla="*/ 3094 h 5176784"/>
              <a:gd name="connsiteX15" fmla="*/ 7781108 w 8961723"/>
              <a:gd name="connsiteY15" fmla="*/ 115863 h 5176784"/>
              <a:gd name="connsiteX16" fmla="*/ 7901151 w 8961723"/>
              <a:gd name="connsiteY16" fmla="*/ 326539 h 5176784"/>
              <a:gd name="connsiteX17" fmla="*/ 8131660 w 8961723"/>
              <a:gd name="connsiteY17" fmla="*/ 597030 h 5176784"/>
              <a:gd name="connsiteX18" fmla="*/ 8253256 w 8961723"/>
              <a:gd name="connsiteY18" fmla="*/ 1023223 h 5176784"/>
              <a:gd name="connsiteX19" fmla="*/ 8413762 w 8961723"/>
              <a:gd name="connsiteY19" fmla="*/ 1194874 h 5176784"/>
              <a:gd name="connsiteX20" fmla="*/ 8595143 w 8961723"/>
              <a:gd name="connsiteY20" fmla="*/ 1453063 h 5176784"/>
              <a:gd name="connsiteX21" fmla="*/ 8706807 w 8961723"/>
              <a:gd name="connsiteY21" fmla="*/ 1487109 h 5176784"/>
              <a:gd name="connsiteX22" fmla="*/ 8790709 w 8961723"/>
              <a:gd name="connsiteY22" fmla="*/ 1618027 h 5176784"/>
              <a:gd name="connsiteX23" fmla="*/ 8960133 w 8961723"/>
              <a:gd name="connsiteY23" fmla="*/ 1522170 h 5176784"/>
              <a:gd name="connsiteX24" fmla="*/ 8956024 w 8961723"/>
              <a:gd name="connsiteY24" fmla="*/ 5176784 h 5176784"/>
              <a:gd name="connsiteX25" fmla="*/ 12049 w 8961723"/>
              <a:gd name="connsiteY25" fmla="*/ 5167259 h 5176784"/>
              <a:gd name="connsiteX26" fmla="*/ 2559 w 8961723"/>
              <a:gd name="connsiteY26" fmla="*/ 3739670 h 5176784"/>
              <a:gd name="connsiteX27" fmla="*/ 202583 w 8961723"/>
              <a:gd name="connsiteY27" fmla="*/ 3472970 h 5176784"/>
              <a:gd name="connsiteX28" fmla="*/ 458567 w 8961723"/>
              <a:gd name="connsiteY28" fmla="*/ 3558696 h 5176784"/>
              <a:gd name="connsiteX29" fmla="*/ 696691 w 8961723"/>
              <a:gd name="connsiteY29" fmla="*/ 3368196 h 5176784"/>
              <a:gd name="connsiteX30" fmla="*/ 896716 w 8961723"/>
              <a:gd name="connsiteY30" fmla="*/ 3234846 h 5176784"/>
              <a:gd name="connsiteX31" fmla="*/ 1039591 w 8961723"/>
              <a:gd name="connsiteY31" fmla="*/ 2958621 h 5176784"/>
              <a:gd name="connsiteX32" fmla="*/ 1411065 w 8961723"/>
              <a:gd name="connsiteY32" fmla="*/ 2825271 h 5176784"/>
              <a:gd name="connsiteX33" fmla="*/ 1685925 w 8961723"/>
              <a:gd name="connsiteY33" fmla="*/ 2758595 h 5176784"/>
              <a:gd name="connsiteX34" fmla="*/ 1856372 w 8961723"/>
              <a:gd name="connsiteY34" fmla="*/ 2535509 h 5176784"/>
              <a:gd name="connsiteX35" fmla="*/ 1976688 w 8961723"/>
              <a:gd name="connsiteY35" fmla="*/ 2579625 h 5176784"/>
              <a:gd name="connsiteX36" fmla="*/ 2096364 w 8961723"/>
              <a:gd name="connsiteY36" fmla="*/ 2424218 h 5176784"/>
              <a:gd name="connsiteX37" fmla="*/ 2345657 w 8961723"/>
              <a:gd name="connsiteY37" fmla="*/ 2427225 h 5176784"/>
              <a:gd name="connsiteX38" fmla="*/ 2480371 w 8961723"/>
              <a:gd name="connsiteY38" fmla="*/ 2576117 h 5176784"/>
              <a:gd name="connsiteX39" fmla="*/ 2674520 w 8961723"/>
              <a:gd name="connsiteY39" fmla="*/ 2523478 h 5176784"/>
              <a:gd name="connsiteX40" fmla="*/ 3007393 w 8961723"/>
              <a:gd name="connsiteY40" fmla="*/ 2491394 h 5176784"/>
              <a:gd name="connsiteX41" fmla="*/ 3316064 w 8961723"/>
              <a:gd name="connsiteY41" fmla="*/ 2501421 h 5176784"/>
              <a:gd name="connsiteX42" fmla="*/ 3380372 w 8961723"/>
              <a:gd name="connsiteY42" fmla="*/ 2355036 h 5176784"/>
              <a:gd name="connsiteX43" fmla="*/ 3510718 w 8961723"/>
              <a:gd name="connsiteY43" fmla="*/ 2262209 h 5176784"/>
              <a:gd name="connsiteX0" fmla="*/ 3510718 w 9620082"/>
              <a:gd name="connsiteY0" fmla="*/ 2262209 h 5176784"/>
              <a:gd name="connsiteX1" fmla="*/ 3834130 w 9620082"/>
              <a:gd name="connsiteY1" fmla="*/ 2072099 h 5176784"/>
              <a:gd name="connsiteX2" fmla="*/ 4068538 w 9620082"/>
              <a:gd name="connsiteY2" fmla="*/ 1827005 h 5176784"/>
              <a:gd name="connsiteX3" fmla="*/ 4447871 w 9620082"/>
              <a:gd name="connsiteY3" fmla="*/ 1876613 h 5176784"/>
              <a:gd name="connsiteX4" fmla="*/ 4932915 w 9620082"/>
              <a:gd name="connsiteY4" fmla="*/ 1682629 h 5176784"/>
              <a:gd name="connsiteX5" fmla="*/ 5055885 w 9620082"/>
              <a:gd name="connsiteY5" fmla="*/ 1691331 h 5176784"/>
              <a:gd name="connsiteX6" fmla="*/ 5262183 w 9620082"/>
              <a:gd name="connsiteY6" fmla="*/ 1399309 h 5176784"/>
              <a:gd name="connsiteX7" fmla="*/ 5527059 w 9620082"/>
              <a:gd name="connsiteY7" fmla="*/ 1825145 h 5176784"/>
              <a:gd name="connsiteX8" fmla="*/ 5685000 w 9620082"/>
              <a:gd name="connsiteY8" fmla="*/ 1261080 h 5176784"/>
              <a:gd name="connsiteX9" fmla="*/ 6111999 w 9620082"/>
              <a:gd name="connsiteY9" fmla="*/ 987875 h 5176784"/>
              <a:gd name="connsiteX10" fmla="*/ 6234198 w 9620082"/>
              <a:gd name="connsiteY10" fmla="*/ 658914 h 5176784"/>
              <a:gd name="connsiteX11" fmla="*/ 6780318 w 9620082"/>
              <a:gd name="connsiteY11" fmla="*/ 813173 h 5176784"/>
              <a:gd name="connsiteX12" fmla="*/ 6991551 w 9620082"/>
              <a:gd name="connsiteY12" fmla="*/ 593867 h 5176784"/>
              <a:gd name="connsiteX13" fmla="*/ 7181354 w 9620082"/>
              <a:gd name="connsiteY13" fmla="*/ 519061 h 5176784"/>
              <a:gd name="connsiteX14" fmla="*/ 7486502 w 9620082"/>
              <a:gd name="connsiteY14" fmla="*/ 3094 h 5176784"/>
              <a:gd name="connsiteX15" fmla="*/ 7781108 w 9620082"/>
              <a:gd name="connsiteY15" fmla="*/ 115863 h 5176784"/>
              <a:gd name="connsiteX16" fmla="*/ 7901151 w 9620082"/>
              <a:gd name="connsiteY16" fmla="*/ 326539 h 5176784"/>
              <a:gd name="connsiteX17" fmla="*/ 8131660 w 9620082"/>
              <a:gd name="connsiteY17" fmla="*/ 597030 h 5176784"/>
              <a:gd name="connsiteX18" fmla="*/ 8253256 w 9620082"/>
              <a:gd name="connsiteY18" fmla="*/ 1023223 h 5176784"/>
              <a:gd name="connsiteX19" fmla="*/ 8413762 w 9620082"/>
              <a:gd name="connsiteY19" fmla="*/ 1194874 h 5176784"/>
              <a:gd name="connsiteX20" fmla="*/ 8595143 w 9620082"/>
              <a:gd name="connsiteY20" fmla="*/ 1453063 h 5176784"/>
              <a:gd name="connsiteX21" fmla="*/ 8706807 w 9620082"/>
              <a:gd name="connsiteY21" fmla="*/ 1487109 h 5176784"/>
              <a:gd name="connsiteX22" fmla="*/ 8790709 w 9620082"/>
              <a:gd name="connsiteY22" fmla="*/ 1618027 h 5176784"/>
              <a:gd name="connsiteX23" fmla="*/ 8960133 w 9620082"/>
              <a:gd name="connsiteY23" fmla="*/ 1522170 h 5176784"/>
              <a:gd name="connsiteX24" fmla="*/ 8961102 w 9620082"/>
              <a:gd name="connsiteY24" fmla="*/ 2590487 h 5176784"/>
              <a:gd name="connsiteX25" fmla="*/ 8956024 w 9620082"/>
              <a:gd name="connsiteY25" fmla="*/ 5176784 h 5176784"/>
              <a:gd name="connsiteX26" fmla="*/ 12049 w 9620082"/>
              <a:gd name="connsiteY26" fmla="*/ 5167259 h 5176784"/>
              <a:gd name="connsiteX27" fmla="*/ 2559 w 9620082"/>
              <a:gd name="connsiteY27" fmla="*/ 3739670 h 5176784"/>
              <a:gd name="connsiteX28" fmla="*/ 202583 w 9620082"/>
              <a:gd name="connsiteY28" fmla="*/ 3472970 h 5176784"/>
              <a:gd name="connsiteX29" fmla="*/ 458567 w 9620082"/>
              <a:gd name="connsiteY29" fmla="*/ 3558696 h 5176784"/>
              <a:gd name="connsiteX30" fmla="*/ 696691 w 9620082"/>
              <a:gd name="connsiteY30" fmla="*/ 3368196 h 5176784"/>
              <a:gd name="connsiteX31" fmla="*/ 896716 w 9620082"/>
              <a:gd name="connsiteY31" fmla="*/ 3234846 h 5176784"/>
              <a:gd name="connsiteX32" fmla="*/ 1039591 w 9620082"/>
              <a:gd name="connsiteY32" fmla="*/ 2958621 h 5176784"/>
              <a:gd name="connsiteX33" fmla="*/ 1411065 w 9620082"/>
              <a:gd name="connsiteY33" fmla="*/ 2825271 h 5176784"/>
              <a:gd name="connsiteX34" fmla="*/ 1685925 w 9620082"/>
              <a:gd name="connsiteY34" fmla="*/ 2758595 h 5176784"/>
              <a:gd name="connsiteX35" fmla="*/ 1856372 w 9620082"/>
              <a:gd name="connsiteY35" fmla="*/ 2535509 h 5176784"/>
              <a:gd name="connsiteX36" fmla="*/ 1976688 w 9620082"/>
              <a:gd name="connsiteY36" fmla="*/ 2579625 h 5176784"/>
              <a:gd name="connsiteX37" fmla="*/ 2096364 w 9620082"/>
              <a:gd name="connsiteY37" fmla="*/ 2424218 h 5176784"/>
              <a:gd name="connsiteX38" fmla="*/ 2345657 w 9620082"/>
              <a:gd name="connsiteY38" fmla="*/ 2427225 h 5176784"/>
              <a:gd name="connsiteX39" fmla="*/ 2480371 w 9620082"/>
              <a:gd name="connsiteY39" fmla="*/ 2576117 h 5176784"/>
              <a:gd name="connsiteX40" fmla="*/ 2674520 w 9620082"/>
              <a:gd name="connsiteY40" fmla="*/ 2523478 h 5176784"/>
              <a:gd name="connsiteX41" fmla="*/ 3007393 w 9620082"/>
              <a:gd name="connsiteY41" fmla="*/ 2491394 h 5176784"/>
              <a:gd name="connsiteX42" fmla="*/ 3316064 w 9620082"/>
              <a:gd name="connsiteY42" fmla="*/ 2501421 h 5176784"/>
              <a:gd name="connsiteX43" fmla="*/ 3380372 w 9620082"/>
              <a:gd name="connsiteY43" fmla="*/ 2355036 h 5176784"/>
              <a:gd name="connsiteX44" fmla="*/ 3510718 w 9620082"/>
              <a:gd name="connsiteY44" fmla="*/ 2262209 h 5176784"/>
              <a:gd name="connsiteX0" fmla="*/ 3510718 w 9720888"/>
              <a:gd name="connsiteY0" fmla="*/ 2262209 h 5176784"/>
              <a:gd name="connsiteX1" fmla="*/ 3834130 w 9720888"/>
              <a:gd name="connsiteY1" fmla="*/ 2072099 h 5176784"/>
              <a:gd name="connsiteX2" fmla="*/ 4068538 w 9720888"/>
              <a:gd name="connsiteY2" fmla="*/ 1827005 h 5176784"/>
              <a:gd name="connsiteX3" fmla="*/ 4447871 w 9720888"/>
              <a:gd name="connsiteY3" fmla="*/ 1876613 h 5176784"/>
              <a:gd name="connsiteX4" fmla="*/ 4932915 w 9720888"/>
              <a:gd name="connsiteY4" fmla="*/ 1682629 h 5176784"/>
              <a:gd name="connsiteX5" fmla="*/ 5055885 w 9720888"/>
              <a:gd name="connsiteY5" fmla="*/ 1691331 h 5176784"/>
              <a:gd name="connsiteX6" fmla="*/ 5262183 w 9720888"/>
              <a:gd name="connsiteY6" fmla="*/ 1399309 h 5176784"/>
              <a:gd name="connsiteX7" fmla="*/ 5527059 w 9720888"/>
              <a:gd name="connsiteY7" fmla="*/ 1825145 h 5176784"/>
              <a:gd name="connsiteX8" fmla="*/ 5685000 w 9720888"/>
              <a:gd name="connsiteY8" fmla="*/ 1261080 h 5176784"/>
              <a:gd name="connsiteX9" fmla="*/ 6111999 w 9720888"/>
              <a:gd name="connsiteY9" fmla="*/ 987875 h 5176784"/>
              <a:gd name="connsiteX10" fmla="*/ 6234198 w 9720888"/>
              <a:gd name="connsiteY10" fmla="*/ 658914 h 5176784"/>
              <a:gd name="connsiteX11" fmla="*/ 6780318 w 9720888"/>
              <a:gd name="connsiteY11" fmla="*/ 813173 h 5176784"/>
              <a:gd name="connsiteX12" fmla="*/ 6991551 w 9720888"/>
              <a:gd name="connsiteY12" fmla="*/ 593867 h 5176784"/>
              <a:gd name="connsiteX13" fmla="*/ 7181354 w 9720888"/>
              <a:gd name="connsiteY13" fmla="*/ 519061 h 5176784"/>
              <a:gd name="connsiteX14" fmla="*/ 7486502 w 9720888"/>
              <a:gd name="connsiteY14" fmla="*/ 3094 h 5176784"/>
              <a:gd name="connsiteX15" fmla="*/ 7781108 w 9720888"/>
              <a:gd name="connsiteY15" fmla="*/ 115863 h 5176784"/>
              <a:gd name="connsiteX16" fmla="*/ 7901151 w 9720888"/>
              <a:gd name="connsiteY16" fmla="*/ 326539 h 5176784"/>
              <a:gd name="connsiteX17" fmla="*/ 8131660 w 9720888"/>
              <a:gd name="connsiteY17" fmla="*/ 597030 h 5176784"/>
              <a:gd name="connsiteX18" fmla="*/ 8253256 w 9720888"/>
              <a:gd name="connsiteY18" fmla="*/ 1023223 h 5176784"/>
              <a:gd name="connsiteX19" fmla="*/ 8413762 w 9720888"/>
              <a:gd name="connsiteY19" fmla="*/ 1194874 h 5176784"/>
              <a:gd name="connsiteX20" fmla="*/ 8595143 w 9720888"/>
              <a:gd name="connsiteY20" fmla="*/ 1453063 h 5176784"/>
              <a:gd name="connsiteX21" fmla="*/ 8706807 w 9720888"/>
              <a:gd name="connsiteY21" fmla="*/ 1487109 h 5176784"/>
              <a:gd name="connsiteX22" fmla="*/ 8790709 w 9720888"/>
              <a:gd name="connsiteY22" fmla="*/ 1618027 h 5176784"/>
              <a:gd name="connsiteX23" fmla="*/ 8960133 w 9720888"/>
              <a:gd name="connsiteY23" fmla="*/ 1522170 h 5176784"/>
              <a:gd name="connsiteX24" fmla="*/ 9298594 w 9720888"/>
              <a:gd name="connsiteY24" fmla="*/ 1452275 h 5176784"/>
              <a:gd name="connsiteX25" fmla="*/ 8956024 w 9720888"/>
              <a:gd name="connsiteY25" fmla="*/ 5176784 h 5176784"/>
              <a:gd name="connsiteX26" fmla="*/ 12049 w 9720888"/>
              <a:gd name="connsiteY26" fmla="*/ 5167259 h 5176784"/>
              <a:gd name="connsiteX27" fmla="*/ 2559 w 9720888"/>
              <a:gd name="connsiteY27" fmla="*/ 3739670 h 5176784"/>
              <a:gd name="connsiteX28" fmla="*/ 202583 w 9720888"/>
              <a:gd name="connsiteY28" fmla="*/ 3472970 h 5176784"/>
              <a:gd name="connsiteX29" fmla="*/ 458567 w 9720888"/>
              <a:gd name="connsiteY29" fmla="*/ 3558696 h 5176784"/>
              <a:gd name="connsiteX30" fmla="*/ 696691 w 9720888"/>
              <a:gd name="connsiteY30" fmla="*/ 3368196 h 5176784"/>
              <a:gd name="connsiteX31" fmla="*/ 896716 w 9720888"/>
              <a:gd name="connsiteY31" fmla="*/ 3234846 h 5176784"/>
              <a:gd name="connsiteX32" fmla="*/ 1039591 w 9720888"/>
              <a:gd name="connsiteY32" fmla="*/ 2958621 h 5176784"/>
              <a:gd name="connsiteX33" fmla="*/ 1411065 w 9720888"/>
              <a:gd name="connsiteY33" fmla="*/ 2825271 h 5176784"/>
              <a:gd name="connsiteX34" fmla="*/ 1685925 w 9720888"/>
              <a:gd name="connsiteY34" fmla="*/ 2758595 h 5176784"/>
              <a:gd name="connsiteX35" fmla="*/ 1856372 w 9720888"/>
              <a:gd name="connsiteY35" fmla="*/ 2535509 h 5176784"/>
              <a:gd name="connsiteX36" fmla="*/ 1976688 w 9720888"/>
              <a:gd name="connsiteY36" fmla="*/ 2579625 h 5176784"/>
              <a:gd name="connsiteX37" fmla="*/ 2096364 w 9720888"/>
              <a:gd name="connsiteY37" fmla="*/ 2424218 h 5176784"/>
              <a:gd name="connsiteX38" fmla="*/ 2345657 w 9720888"/>
              <a:gd name="connsiteY38" fmla="*/ 2427225 h 5176784"/>
              <a:gd name="connsiteX39" fmla="*/ 2480371 w 9720888"/>
              <a:gd name="connsiteY39" fmla="*/ 2576117 h 5176784"/>
              <a:gd name="connsiteX40" fmla="*/ 2674520 w 9720888"/>
              <a:gd name="connsiteY40" fmla="*/ 2523478 h 5176784"/>
              <a:gd name="connsiteX41" fmla="*/ 3007393 w 9720888"/>
              <a:gd name="connsiteY41" fmla="*/ 2491394 h 5176784"/>
              <a:gd name="connsiteX42" fmla="*/ 3316064 w 9720888"/>
              <a:gd name="connsiteY42" fmla="*/ 2501421 h 5176784"/>
              <a:gd name="connsiteX43" fmla="*/ 3380372 w 9720888"/>
              <a:gd name="connsiteY43" fmla="*/ 2355036 h 5176784"/>
              <a:gd name="connsiteX44" fmla="*/ 3510718 w 9720888"/>
              <a:gd name="connsiteY44" fmla="*/ 2262209 h 5176784"/>
              <a:gd name="connsiteX0" fmla="*/ 3510718 w 10033377"/>
              <a:gd name="connsiteY0" fmla="*/ 2262209 h 5176784"/>
              <a:gd name="connsiteX1" fmla="*/ 3834130 w 10033377"/>
              <a:gd name="connsiteY1" fmla="*/ 2072099 h 5176784"/>
              <a:gd name="connsiteX2" fmla="*/ 4068538 w 10033377"/>
              <a:gd name="connsiteY2" fmla="*/ 1827005 h 5176784"/>
              <a:gd name="connsiteX3" fmla="*/ 4447871 w 10033377"/>
              <a:gd name="connsiteY3" fmla="*/ 1876613 h 5176784"/>
              <a:gd name="connsiteX4" fmla="*/ 4932915 w 10033377"/>
              <a:gd name="connsiteY4" fmla="*/ 1682629 h 5176784"/>
              <a:gd name="connsiteX5" fmla="*/ 5055885 w 10033377"/>
              <a:gd name="connsiteY5" fmla="*/ 1691331 h 5176784"/>
              <a:gd name="connsiteX6" fmla="*/ 5262183 w 10033377"/>
              <a:gd name="connsiteY6" fmla="*/ 1399309 h 5176784"/>
              <a:gd name="connsiteX7" fmla="*/ 5527059 w 10033377"/>
              <a:gd name="connsiteY7" fmla="*/ 1825145 h 5176784"/>
              <a:gd name="connsiteX8" fmla="*/ 5685000 w 10033377"/>
              <a:gd name="connsiteY8" fmla="*/ 1261080 h 5176784"/>
              <a:gd name="connsiteX9" fmla="*/ 6111999 w 10033377"/>
              <a:gd name="connsiteY9" fmla="*/ 987875 h 5176784"/>
              <a:gd name="connsiteX10" fmla="*/ 6234198 w 10033377"/>
              <a:gd name="connsiteY10" fmla="*/ 658914 h 5176784"/>
              <a:gd name="connsiteX11" fmla="*/ 6780318 w 10033377"/>
              <a:gd name="connsiteY11" fmla="*/ 813173 h 5176784"/>
              <a:gd name="connsiteX12" fmla="*/ 6991551 w 10033377"/>
              <a:gd name="connsiteY12" fmla="*/ 593867 h 5176784"/>
              <a:gd name="connsiteX13" fmla="*/ 7181354 w 10033377"/>
              <a:gd name="connsiteY13" fmla="*/ 519061 h 5176784"/>
              <a:gd name="connsiteX14" fmla="*/ 7486502 w 10033377"/>
              <a:gd name="connsiteY14" fmla="*/ 3094 h 5176784"/>
              <a:gd name="connsiteX15" fmla="*/ 7781108 w 10033377"/>
              <a:gd name="connsiteY15" fmla="*/ 115863 h 5176784"/>
              <a:gd name="connsiteX16" fmla="*/ 7901151 w 10033377"/>
              <a:gd name="connsiteY16" fmla="*/ 326539 h 5176784"/>
              <a:gd name="connsiteX17" fmla="*/ 8131660 w 10033377"/>
              <a:gd name="connsiteY17" fmla="*/ 597030 h 5176784"/>
              <a:gd name="connsiteX18" fmla="*/ 8253256 w 10033377"/>
              <a:gd name="connsiteY18" fmla="*/ 1023223 h 5176784"/>
              <a:gd name="connsiteX19" fmla="*/ 8413762 w 10033377"/>
              <a:gd name="connsiteY19" fmla="*/ 1194874 h 5176784"/>
              <a:gd name="connsiteX20" fmla="*/ 8595143 w 10033377"/>
              <a:gd name="connsiteY20" fmla="*/ 1453063 h 5176784"/>
              <a:gd name="connsiteX21" fmla="*/ 8706807 w 10033377"/>
              <a:gd name="connsiteY21" fmla="*/ 1487109 h 5176784"/>
              <a:gd name="connsiteX22" fmla="*/ 8790709 w 10033377"/>
              <a:gd name="connsiteY22" fmla="*/ 1618027 h 5176784"/>
              <a:gd name="connsiteX23" fmla="*/ 8960133 w 10033377"/>
              <a:gd name="connsiteY23" fmla="*/ 1522170 h 5176784"/>
              <a:gd name="connsiteX24" fmla="*/ 9298594 w 10033377"/>
              <a:gd name="connsiteY24" fmla="*/ 1452275 h 5176784"/>
              <a:gd name="connsiteX25" fmla="*/ 8956024 w 10033377"/>
              <a:gd name="connsiteY25" fmla="*/ 5176784 h 5176784"/>
              <a:gd name="connsiteX26" fmla="*/ 12049 w 10033377"/>
              <a:gd name="connsiteY26" fmla="*/ 5167259 h 5176784"/>
              <a:gd name="connsiteX27" fmla="*/ 2559 w 10033377"/>
              <a:gd name="connsiteY27" fmla="*/ 3739670 h 5176784"/>
              <a:gd name="connsiteX28" fmla="*/ 202583 w 10033377"/>
              <a:gd name="connsiteY28" fmla="*/ 3472970 h 5176784"/>
              <a:gd name="connsiteX29" fmla="*/ 458567 w 10033377"/>
              <a:gd name="connsiteY29" fmla="*/ 3558696 h 5176784"/>
              <a:gd name="connsiteX30" fmla="*/ 696691 w 10033377"/>
              <a:gd name="connsiteY30" fmla="*/ 3368196 h 5176784"/>
              <a:gd name="connsiteX31" fmla="*/ 896716 w 10033377"/>
              <a:gd name="connsiteY31" fmla="*/ 3234846 h 5176784"/>
              <a:gd name="connsiteX32" fmla="*/ 1039591 w 10033377"/>
              <a:gd name="connsiteY32" fmla="*/ 2958621 h 5176784"/>
              <a:gd name="connsiteX33" fmla="*/ 1411065 w 10033377"/>
              <a:gd name="connsiteY33" fmla="*/ 2825271 h 5176784"/>
              <a:gd name="connsiteX34" fmla="*/ 1685925 w 10033377"/>
              <a:gd name="connsiteY34" fmla="*/ 2758595 h 5176784"/>
              <a:gd name="connsiteX35" fmla="*/ 1856372 w 10033377"/>
              <a:gd name="connsiteY35" fmla="*/ 2535509 h 5176784"/>
              <a:gd name="connsiteX36" fmla="*/ 1976688 w 10033377"/>
              <a:gd name="connsiteY36" fmla="*/ 2579625 h 5176784"/>
              <a:gd name="connsiteX37" fmla="*/ 2096364 w 10033377"/>
              <a:gd name="connsiteY37" fmla="*/ 2424218 h 5176784"/>
              <a:gd name="connsiteX38" fmla="*/ 2345657 w 10033377"/>
              <a:gd name="connsiteY38" fmla="*/ 2427225 h 5176784"/>
              <a:gd name="connsiteX39" fmla="*/ 2480371 w 10033377"/>
              <a:gd name="connsiteY39" fmla="*/ 2576117 h 5176784"/>
              <a:gd name="connsiteX40" fmla="*/ 2674520 w 10033377"/>
              <a:gd name="connsiteY40" fmla="*/ 2523478 h 5176784"/>
              <a:gd name="connsiteX41" fmla="*/ 3007393 w 10033377"/>
              <a:gd name="connsiteY41" fmla="*/ 2491394 h 5176784"/>
              <a:gd name="connsiteX42" fmla="*/ 3316064 w 10033377"/>
              <a:gd name="connsiteY42" fmla="*/ 2501421 h 5176784"/>
              <a:gd name="connsiteX43" fmla="*/ 3380372 w 10033377"/>
              <a:gd name="connsiteY43" fmla="*/ 2355036 h 5176784"/>
              <a:gd name="connsiteX44" fmla="*/ 3510718 w 10033377"/>
              <a:gd name="connsiteY44" fmla="*/ 2262209 h 5176784"/>
              <a:gd name="connsiteX0" fmla="*/ 3510718 w 10028341"/>
              <a:gd name="connsiteY0" fmla="*/ 2262209 h 5176784"/>
              <a:gd name="connsiteX1" fmla="*/ 3834130 w 10028341"/>
              <a:gd name="connsiteY1" fmla="*/ 2072099 h 5176784"/>
              <a:gd name="connsiteX2" fmla="*/ 4068538 w 10028341"/>
              <a:gd name="connsiteY2" fmla="*/ 1827005 h 5176784"/>
              <a:gd name="connsiteX3" fmla="*/ 4447871 w 10028341"/>
              <a:gd name="connsiteY3" fmla="*/ 1876613 h 5176784"/>
              <a:gd name="connsiteX4" fmla="*/ 4932915 w 10028341"/>
              <a:gd name="connsiteY4" fmla="*/ 1682629 h 5176784"/>
              <a:gd name="connsiteX5" fmla="*/ 5055885 w 10028341"/>
              <a:gd name="connsiteY5" fmla="*/ 1691331 h 5176784"/>
              <a:gd name="connsiteX6" fmla="*/ 5262183 w 10028341"/>
              <a:gd name="connsiteY6" fmla="*/ 1399309 h 5176784"/>
              <a:gd name="connsiteX7" fmla="*/ 5527059 w 10028341"/>
              <a:gd name="connsiteY7" fmla="*/ 1825145 h 5176784"/>
              <a:gd name="connsiteX8" fmla="*/ 5685000 w 10028341"/>
              <a:gd name="connsiteY8" fmla="*/ 1261080 h 5176784"/>
              <a:gd name="connsiteX9" fmla="*/ 6111999 w 10028341"/>
              <a:gd name="connsiteY9" fmla="*/ 987875 h 5176784"/>
              <a:gd name="connsiteX10" fmla="*/ 6234198 w 10028341"/>
              <a:gd name="connsiteY10" fmla="*/ 658914 h 5176784"/>
              <a:gd name="connsiteX11" fmla="*/ 6780318 w 10028341"/>
              <a:gd name="connsiteY11" fmla="*/ 813173 h 5176784"/>
              <a:gd name="connsiteX12" fmla="*/ 6991551 w 10028341"/>
              <a:gd name="connsiteY12" fmla="*/ 593867 h 5176784"/>
              <a:gd name="connsiteX13" fmla="*/ 7181354 w 10028341"/>
              <a:gd name="connsiteY13" fmla="*/ 519061 h 5176784"/>
              <a:gd name="connsiteX14" fmla="*/ 7486502 w 10028341"/>
              <a:gd name="connsiteY14" fmla="*/ 3094 h 5176784"/>
              <a:gd name="connsiteX15" fmla="*/ 7781108 w 10028341"/>
              <a:gd name="connsiteY15" fmla="*/ 115863 h 5176784"/>
              <a:gd name="connsiteX16" fmla="*/ 7901151 w 10028341"/>
              <a:gd name="connsiteY16" fmla="*/ 326539 h 5176784"/>
              <a:gd name="connsiteX17" fmla="*/ 8131660 w 10028341"/>
              <a:gd name="connsiteY17" fmla="*/ 597030 h 5176784"/>
              <a:gd name="connsiteX18" fmla="*/ 8253256 w 10028341"/>
              <a:gd name="connsiteY18" fmla="*/ 1023223 h 5176784"/>
              <a:gd name="connsiteX19" fmla="*/ 8413762 w 10028341"/>
              <a:gd name="connsiteY19" fmla="*/ 1194874 h 5176784"/>
              <a:gd name="connsiteX20" fmla="*/ 8595143 w 10028341"/>
              <a:gd name="connsiteY20" fmla="*/ 1453063 h 5176784"/>
              <a:gd name="connsiteX21" fmla="*/ 8706807 w 10028341"/>
              <a:gd name="connsiteY21" fmla="*/ 1487109 h 5176784"/>
              <a:gd name="connsiteX22" fmla="*/ 8790709 w 10028341"/>
              <a:gd name="connsiteY22" fmla="*/ 1618027 h 5176784"/>
              <a:gd name="connsiteX23" fmla="*/ 8960133 w 10028341"/>
              <a:gd name="connsiteY23" fmla="*/ 1522170 h 5176784"/>
              <a:gd name="connsiteX24" fmla="*/ 9298594 w 10028341"/>
              <a:gd name="connsiteY24" fmla="*/ 1452275 h 5176784"/>
              <a:gd name="connsiteX25" fmla="*/ 8956024 w 10028341"/>
              <a:gd name="connsiteY25" fmla="*/ 5176784 h 5176784"/>
              <a:gd name="connsiteX26" fmla="*/ 12049 w 10028341"/>
              <a:gd name="connsiteY26" fmla="*/ 5167259 h 5176784"/>
              <a:gd name="connsiteX27" fmla="*/ 2559 w 10028341"/>
              <a:gd name="connsiteY27" fmla="*/ 3739670 h 5176784"/>
              <a:gd name="connsiteX28" fmla="*/ 202583 w 10028341"/>
              <a:gd name="connsiteY28" fmla="*/ 3472970 h 5176784"/>
              <a:gd name="connsiteX29" fmla="*/ 458567 w 10028341"/>
              <a:gd name="connsiteY29" fmla="*/ 3558696 h 5176784"/>
              <a:gd name="connsiteX30" fmla="*/ 696691 w 10028341"/>
              <a:gd name="connsiteY30" fmla="*/ 3368196 h 5176784"/>
              <a:gd name="connsiteX31" fmla="*/ 896716 w 10028341"/>
              <a:gd name="connsiteY31" fmla="*/ 3234846 h 5176784"/>
              <a:gd name="connsiteX32" fmla="*/ 1039591 w 10028341"/>
              <a:gd name="connsiteY32" fmla="*/ 2958621 h 5176784"/>
              <a:gd name="connsiteX33" fmla="*/ 1411065 w 10028341"/>
              <a:gd name="connsiteY33" fmla="*/ 2825271 h 5176784"/>
              <a:gd name="connsiteX34" fmla="*/ 1685925 w 10028341"/>
              <a:gd name="connsiteY34" fmla="*/ 2758595 h 5176784"/>
              <a:gd name="connsiteX35" fmla="*/ 1856372 w 10028341"/>
              <a:gd name="connsiteY35" fmla="*/ 2535509 h 5176784"/>
              <a:gd name="connsiteX36" fmla="*/ 1976688 w 10028341"/>
              <a:gd name="connsiteY36" fmla="*/ 2579625 h 5176784"/>
              <a:gd name="connsiteX37" fmla="*/ 2096364 w 10028341"/>
              <a:gd name="connsiteY37" fmla="*/ 2424218 h 5176784"/>
              <a:gd name="connsiteX38" fmla="*/ 2345657 w 10028341"/>
              <a:gd name="connsiteY38" fmla="*/ 2427225 h 5176784"/>
              <a:gd name="connsiteX39" fmla="*/ 2480371 w 10028341"/>
              <a:gd name="connsiteY39" fmla="*/ 2576117 h 5176784"/>
              <a:gd name="connsiteX40" fmla="*/ 2674520 w 10028341"/>
              <a:gd name="connsiteY40" fmla="*/ 2523478 h 5176784"/>
              <a:gd name="connsiteX41" fmla="*/ 3007393 w 10028341"/>
              <a:gd name="connsiteY41" fmla="*/ 2491394 h 5176784"/>
              <a:gd name="connsiteX42" fmla="*/ 3316064 w 10028341"/>
              <a:gd name="connsiteY42" fmla="*/ 2501421 h 5176784"/>
              <a:gd name="connsiteX43" fmla="*/ 3380372 w 10028341"/>
              <a:gd name="connsiteY43" fmla="*/ 2355036 h 5176784"/>
              <a:gd name="connsiteX44" fmla="*/ 3510718 w 10028341"/>
              <a:gd name="connsiteY44" fmla="*/ 2262209 h 5176784"/>
              <a:gd name="connsiteX0" fmla="*/ 3510718 w 9956192"/>
              <a:gd name="connsiteY0" fmla="*/ 2262209 h 5176784"/>
              <a:gd name="connsiteX1" fmla="*/ 3834130 w 9956192"/>
              <a:gd name="connsiteY1" fmla="*/ 2072099 h 5176784"/>
              <a:gd name="connsiteX2" fmla="*/ 4068538 w 9956192"/>
              <a:gd name="connsiteY2" fmla="*/ 1827005 h 5176784"/>
              <a:gd name="connsiteX3" fmla="*/ 4447871 w 9956192"/>
              <a:gd name="connsiteY3" fmla="*/ 1876613 h 5176784"/>
              <a:gd name="connsiteX4" fmla="*/ 4932915 w 9956192"/>
              <a:gd name="connsiteY4" fmla="*/ 1682629 h 5176784"/>
              <a:gd name="connsiteX5" fmla="*/ 5055885 w 9956192"/>
              <a:gd name="connsiteY5" fmla="*/ 1691331 h 5176784"/>
              <a:gd name="connsiteX6" fmla="*/ 5262183 w 9956192"/>
              <a:gd name="connsiteY6" fmla="*/ 1399309 h 5176784"/>
              <a:gd name="connsiteX7" fmla="*/ 5527059 w 9956192"/>
              <a:gd name="connsiteY7" fmla="*/ 1825145 h 5176784"/>
              <a:gd name="connsiteX8" fmla="*/ 5685000 w 9956192"/>
              <a:gd name="connsiteY8" fmla="*/ 1261080 h 5176784"/>
              <a:gd name="connsiteX9" fmla="*/ 6111999 w 9956192"/>
              <a:gd name="connsiteY9" fmla="*/ 987875 h 5176784"/>
              <a:gd name="connsiteX10" fmla="*/ 6234198 w 9956192"/>
              <a:gd name="connsiteY10" fmla="*/ 658914 h 5176784"/>
              <a:gd name="connsiteX11" fmla="*/ 6780318 w 9956192"/>
              <a:gd name="connsiteY11" fmla="*/ 813173 h 5176784"/>
              <a:gd name="connsiteX12" fmla="*/ 6991551 w 9956192"/>
              <a:gd name="connsiteY12" fmla="*/ 593867 h 5176784"/>
              <a:gd name="connsiteX13" fmla="*/ 7181354 w 9956192"/>
              <a:gd name="connsiteY13" fmla="*/ 519061 h 5176784"/>
              <a:gd name="connsiteX14" fmla="*/ 7486502 w 9956192"/>
              <a:gd name="connsiteY14" fmla="*/ 3094 h 5176784"/>
              <a:gd name="connsiteX15" fmla="*/ 7781108 w 9956192"/>
              <a:gd name="connsiteY15" fmla="*/ 115863 h 5176784"/>
              <a:gd name="connsiteX16" fmla="*/ 7901151 w 9956192"/>
              <a:gd name="connsiteY16" fmla="*/ 326539 h 5176784"/>
              <a:gd name="connsiteX17" fmla="*/ 8131660 w 9956192"/>
              <a:gd name="connsiteY17" fmla="*/ 597030 h 5176784"/>
              <a:gd name="connsiteX18" fmla="*/ 8253256 w 9956192"/>
              <a:gd name="connsiteY18" fmla="*/ 1023223 h 5176784"/>
              <a:gd name="connsiteX19" fmla="*/ 8413762 w 9956192"/>
              <a:gd name="connsiteY19" fmla="*/ 1194874 h 5176784"/>
              <a:gd name="connsiteX20" fmla="*/ 8595143 w 9956192"/>
              <a:gd name="connsiteY20" fmla="*/ 1453063 h 5176784"/>
              <a:gd name="connsiteX21" fmla="*/ 8706807 w 9956192"/>
              <a:gd name="connsiteY21" fmla="*/ 1487109 h 5176784"/>
              <a:gd name="connsiteX22" fmla="*/ 8790709 w 9956192"/>
              <a:gd name="connsiteY22" fmla="*/ 1618027 h 5176784"/>
              <a:gd name="connsiteX23" fmla="*/ 8960133 w 9956192"/>
              <a:gd name="connsiteY23" fmla="*/ 1522170 h 5176784"/>
              <a:gd name="connsiteX24" fmla="*/ 9298594 w 9956192"/>
              <a:gd name="connsiteY24" fmla="*/ 1452275 h 5176784"/>
              <a:gd name="connsiteX25" fmla="*/ 9778218 w 9956192"/>
              <a:gd name="connsiteY25" fmla="*/ 1699463 h 5176784"/>
              <a:gd name="connsiteX26" fmla="*/ 8956024 w 9956192"/>
              <a:gd name="connsiteY26" fmla="*/ 5176784 h 5176784"/>
              <a:gd name="connsiteX27" fmla="*/ 12049 w 9956192"/>
              <a:gd name="connsiteY27" fmla="*/ 5167259 h 5176784"/>
              <a:gd name="connsiteX28" fmla="*/ 2559 w 9956192"/>
              <a:gd name="connsiteY28" fmla="*/ 3739670 h 5176784"/>
              <a:gd name="connsiteX29" fmla="*/ 202583 w 9956192"/>
              <a:gd name="connsiteY29" fmla="*/ 3472970 h 5176784"/>
              <a:gd name="connsiteX30" fmla="*/ 458567 w 9956192"/>
              <a:gd name="connsiteY30" fmla="*/ 3558696 h 5176784"/>
              <a:gd name="connsiteX31" fmla="*/ 696691 w 9956192"/>
              <a:gd name="connsiteY31" fmla="*/ 3368196 h 5176784"/>
              <a:gd name="connsiteX32" fmla="*/ 896716 w 9956192"/>
              <a:gd name="connsiteY32" fmla="*/ 3234846 h 5176784"/>
              <a:gd name="connsiteX33" fmla="*/ 1039591 w 9956192"/>
              <a:gd name="connsiteY33" fmla="*/ 2958621 h 5176784"/>
              <a:gd name="connsiteX34" fmla="*/ 1411065 w 9956192"/>
              <a:gd name="connsiteY34" fmla="*/ 2825271 h 5176784"/>
              <a:gd name="connsiteX35" fmla="*/ 1685925 w 9956192"/>
              <a:gd name="connsiteY35" fmla="*/ 2758595 h 5176784"/>
              <a:gd name="connsiteX36" fmla="*/ 1856372 w 9956192"/>
              <a:gd name="connsiteY36" fmla="*/ 2535509 h 5176784"/>
              <a:gd name="connsiteX37" fmla="*/ 1976688 w 9956192"/>
              <a:gd name="connsiteY37" fmla="*/ 2579625 h 5176784"/>
              <a:gd name="connsiteX38" fmla="*/ 2096364 w 9956192"/>
              <a:gd name="connsiteY38" fmla="*/ 2424218 h 5176784"/>
              <a:gd name="connsiteX39" fmla="*/ 2345657 w 9956192"/>
              <a:gd name="connsiteY39" fmla="*/ 2427225 h 5176784"/>
              <a:gd name="connsiteX40" fmla="*/ 2480371 w 9956192"/>
              <a:gd name="connsiteY40" fmla="*/ 2576117 h 5176784"/>
              <a:gd name="connsiteX41" fmla="*/ 2674520 w 9956192"/>
              <a:gd name="connsiteY41" fmla="*/ 2523478 h 5176784"/>
              <a:gd name="connsiteX42" fmla="*/ 3007393 w 9956192"/>
              <a:gd name="connsiteY42" fmla="*/ 2491394 h 5176784"/>
              <a:gd name="connsiteX43" fmla="*/ 3316064 w 9956192"/>
              <a:gd name="connsiteY43" fmla="*/ 2501421 h 5176784"/>
              <a:gd name="connsiteX44" fmla="*/ 3380372 w 9956192"/>
              <a:gd name="connsiteY44" fmla="*/ 2355036 h 5176784"/>
              <a:gd name="connsiteX45" fmla="*/ 3510718 w 9956192"/>
              <a:gd name="connsiteY45" fmla="*/ 2262209 h 5176784"/>
              <a:gd name="connsiteX0" fmla="*/ 3510718 w 10076231"/>
              <a:gd name="connsiteY0" fmla="*/ 2262209 h 5176784"/>
              <a:gd name="connsiteX1" fmla="*/ 3834130 w 10076231"/>
              <a:gd name="connsiteY1" fmla="*/ 2072099 h 5176784"/>
              <a:gd name="connsiteX2" fmla="*/ 4068538 w 10076231"/>
              <a:gd name="connsiteY2" fmla="*/ 1827005 h 5176784"/>
              <a:gd name="connsiteX3" fmla="*/ 4447871 w 10076231"/>
              <a:gd name="connsiteY3" fmla="*/ 1876613 h 5176784"/>
              <a:gd name="connsiteX4" fmla="*/ 4932915 w 10076231"/>
              <a:gd name="connsiteY4" fmla="*/ 1682629 h 5176784"/>
              <a:gd name="connsiteX5" fmla="*/ 5055885 w 10076231"/>
              <a:gd name="connsiteY5" fmla="*/ 1691331 h 5176784"/>
              <a:gd name="connsiteX6" fmla="*/ 5262183 w 10076231"/>
              <a:gd name="connsiteY6" fmla="*/ 1399309 h 5176784"/>
              <a:gd name="connsiteX7" fmla="*/ 5527059 w 10076231"/>
              <a:gd name="connsiteY7" fmla="*/ 1825145 h 5176784"/>
              <a:gd name="connsiteX8" fmla="*/ 5685000 w 10076231"/>
              <a:gd name="connsiteY8" fmla="*/ 1261080 h 5176784"/>
              <a:gd name="connsiteX9" fmla="*/ 6111999 w 10076231"/>
              <a:gd name="connsiteY9" fmla="*/ 987875 h 5176784"/>
              <a:gd name="connsiteX10" fmla="*/ 6234198 w 10076231"/>
              <a:gd name="connsiteY10" fmla="*/ 658914 h 5176784"/>
              <a:gd name="connsiteX11" fmla="*/ 6780318 w 10076231"/>
              <a:gd name="connsiteY11" fmla="*/ 813173 h 5176784"/>
              <a:gd name="connsiteX12" fmla="*/ 6991551 w 10076231"/>
              <a:gd name="connsiteY12" fmla="*/ 593867 h 5176784"/>
              <a:gd name="connsiteX13" fmla="*/ 7181354 w 10076231"/>
              <a:gd name="connsiteY13" fmla="*/ 519061 h 5176784"/>
              <a:gd name="connsiteX14" fmla="*/ 7486502 w 10076231"/>
              <a:gd name="connsiteY14" fmla="*/ 3094 h 5176784"/>
              <a:gd name="connsiteX15" fmla="*/ 7781108 w 10076231"/>
              <a:gd name="connsiteY15" fmla="*/ 115863 h 5176784"/>
              <a:gd name="connsiteX16" fmla="*/ 7901151 w 10076231"/>
              <a:gd name="connsiteY16" fmla="*/ 326539 h 5176784"/>
              <a:gd name="connsiteX17" fmla="*/ 8131660 w 10076231"/>
              <a:gd name="connsiteY17" fmla="*/ 597030 h 5176784"/>
              <a:gd name="connsiteX18" fmla="*/ 8253256 w 10076231"/>
              <a:gd name="connsiteY18" fmla="*/ 1023223 h 5176784"/>
              <a:gd name="connsiteX19" fmla="*/ 8413762 w 10076231"/>
              <a:gd name="connsiteY19" fmla="*/ 1194874 h 5176784"/>
              <a:gd name="connsiteX20" fmla="*/ 8595143 w 10076231"/>
              <a:gd name="connsiteY20" fmla="*/ 1453063 h 5176784"/>
              <a:gd name="connsiteX21" fmla="*/ 8706807 w 10076231"/>
              <a:gd name="connsiteY21" fmla="*/ 1487109 h 5176784"/>
              <a:gd name="connsiteX22" fmla="*/ 8790709 w 10076231"/>
              <a:gd name="connsiteY22" fmla="*/ 1618027 h 5176784"/>
              <a:gd name="connsiteX23" fmla="*/ 8960133 w 10076231"/>
              <a:gd name="connsiteY23" fmla="*/ 1522170 h 5176784"/>
              <a:gd name="connsiteX24" fmla="*/ 9298594 w 10076231"/>
              <a:gd name="connsiteY24" fmla="*/ 1452275 h 5176784"/>
              <a:gd name="connsiteX25" fmla="*/ 9997651 w 10076231"/>
              <a:gd name="connsiteY25" fmla="*/ 1391482 h 5176784"/>
              <a:gd name="connsiteX26" fmla="*/ 8956024 w 10076231"/>
              <a:gd name="connsiteY26" fmla="*/ 5176784 h 5176784"/>
              <a:gd name="connsiteX27" fmla="*/ 12049 w 10076231"/>
              <a:gd name="connsiteY27" fmla="*/ 5167259 h 5176784"/>
              <a:gd name="connsiteX28" fmla="*/ 2559 w 10076231"/>
              <a:gd name="connsiteY28" fmla="*/ 3739670 h 5176784"/>
              <a:gd name="connsiteX29" fmla="*/ 202583 w 10076231"/>
              <a:gd name="connsiteY29" fmla="*/ 3472970 h 5176784"/>
              <a:gd name="connsiteX30" fmla="*/ 458567 w 10076231"/>
              <a:gd name="connsiteY30" fmla="*/ 3558696 h 5176784"/>
              <a:gd name="connsiteX31" fmla="*/ 696691 w 10076231"/>
              <a:gd name="connsiteY31" fmla="*/ 3368196 h 5176784"/>
              <a:gd name="connsiteX32" fmla="*/ 896716 w 10076231"/>
              <a:gd name="connsiteY32" fmla="*/ 3234846 h 5176784"/>
              <a:gd name="connsiteX33" fmla="*/ 1039591 w 10076231"/>
              <a:gd name="connsiteY33" fmla="*/ 2958621 h 5176784"/>
              <a:gd name="connsiteX34" fmla="*/ 1411065 w 10076231"/>
              <a:gd name="connsiteY34" fmla="*/ 2825271 h 5176784"/>
              <a:gd name="connsiteX35" fmla="*/ 1685925 w 10076231"/>
              <a:gd name="connsiteY35" fmla="*/ 2758595 h 5176784"/>
              <a:gd name="connsiteX36" fmla="*/ 1856372 w 10076231"/>
              <a:gd name="connsiteY36" fmla="*/ 2535509 h 5176784"/>
              <a:gd name="connsiteX37" fmla="*/ 1976688 w 10076231"/>
              <a:gd name="connsiteY37" fmla="*/ 2579625 h 5176784"/>
              <a:gd name="connsiteX38" fmla="*/ 2096364 w 10076231"/>
              <a:gd name="connsiteY38" fmla="*/ 2424218 h 5176784"/>
              <a:gd name="connsiteX39" fmla="*/ 2345657 w 10076231"/>
              <a:gd name="connsiteY39" fmla="*/ 2427225 h 5176784"/>
              <a:gd name="connsiteX40" fmla="*/ 2480371 w 10076231"/>
              <a:gd name="connsiteY40" fmla="*/ 2576117 h 5176784"/>
              <a:gd name="connsiteX41" fmla="*/ 2674520 w 10076231"/>
              <a:gd name="connsiteY41" fmla="*/ 2523478 h 5176784"/>
              <a:gd name="connsiteX42" fmla="*/ 3007393 w 10076231"/>
              <a:gd name="connsiteY42" fmla="*/ 2491394 h 5176784"/>
              <a:gd name="connsiteX43" fmla="*/ 3316064 w 10076231"/>
              <a:gd name="connsiteY43" fmla="*/ 2501421 h 5176784"/>
              <a:gd name="connsiteX44" fmla="*/ 3380372 w 10076231"/>
              <a:gd name="connsiteY44" fmla="*/ 2355036 h 5176784"/>
              <a:gd name="connsiteX45" fmla="*/ 3510718 w 10076231"/>
              <a:gd name="connsiteY45" fmla="*/ 2262209 h 5176784"/>
              <a:gd name="connsiteX0" fmla="*/ 3510718 w 10076231"/>
              <a:gd name="connsiteY0" fmla="*/ 2262209 h 5176784"/>
              <a:gd name="connsiteX1" fmla="*/ 3834130 w 10076231"/>
              <a:gd name="connsiteY1" fmla="*/ 2072099 h 5176784"/>
              <a:gd name="connsiteX2" fmla="*/ 4068538 w 10076231"/>
              <a:gd name="connsiteY2" fmla="*/ 1827005 h 5176784"/>
              <a:gd name="connsiteX3" fmla="*/ 4447871 w 10076231"/>
              <a:gd name="connsiteY3" fmla="*/ 1876613 h 5176784"/>
              <a:gd name="connsiteX4" fmla="*/ 4932915 w 10076231"/>
              <a:gd name="connsiteY4" fmla="*/ 1682629 h 5176784"/>
              <a:gd name="connsiteX5" fmla="*/ 5055885 w 10076231"/>
              <a:gd name="connsiteY5" fmla="*/ 1691331 h 5176784"/>
              <a:gd name="connsiteX6" fmla="*/ 5262183 w 10076231"/>
              <a:gd name="connsiteY6" fmla="*/ 1399309 h 5176784"/>
              <a:gd name="connsiteX7" fmla="*/ 5527059 w 10076231"/>
              <a:gd name="connsiteY7" fmla="*/ 1825145 h 5176784"/>
              <a:gd name="connsiteX8" fmla="*/ 5685000 w 10076231"/>
              <a:gd name="connsiteY8" fmla="*/ 1261080 h 5176784"/>
              <a:gd name="connsiteX9" fmla="*/ 6111999 w 10076231"/>
              <a:gd name="connsiteY9" fmla="*/ 987875 h 5176784"/>
              <a:gd name="connsiteX10" fmla="*/ 6234198 w 10076231"/>
              <a:gd name="connsiteY10" fmla="*/ 658914 h 5176784"/>
              <a:gd name="connsiteX11" fmla="*/ 6780318 w 10076231"/>
              <a:gd name="connsiteY11" fmla="*/ 813173 h 5176784"/>
              <a:gd name="connsiteX12" fmla="*/ 6991551 w 10076231"/>
              <a:gd name="connsiteY12" fmla="*/ 593867 h 5176784"/>
              <a:gd name="connsiteX13" fmla="*/ 7181354 w 10076231"/>
              <a:gd name="connsiteY13" fmla="*/ 519061 h 5176784"/>
              <a:gd name="connsiteX14" fmla="*/ 7486502 w 10076231"/>
              <a:gd name="connsiteY14" fmla="*/ 3094 h 5176784"/>
              <a:gd name="connsiteX15" fmla="*/ 7781108 w 10076231"/>
              <a:gd name="connsiteY15" fmla="*/ 115863 h 5176784"/>
              <a:gd name="connsiteX16" fmla="*/ 7901151 w 10076231"/>
              <a:gd name="connsiteY16" fmla="*/ 326539 h 5176784"/>
              <a:gd name="connsiteX17" fmla="*/ 8131660 w 10076231"/>
              <a:gd name="connsiteY17" fmla="*/ 597030 h 5176784"/>
              <a:gd name="connsiteX18" fmla="*/ 8253256 w 10076231"/>
              <a:gd name="connsiteY18" fmla="*/ 1023223 h 5176784"/>
              <a:gd name="connsiteX19" fmla="*/ 8413762 w 10076231"/>
              <a:gd name="connsiteY19" fmla="*/ 1194874 h 5176784"/>
              <a:gd name="connsiteX20" fmla="*/ 8595143 w 10076231"/>
              <a:gd name="connsiteY20" fmla="*/ 1453063 h 5176784"/>
              <a:gd name="connsiteX21" fmla="*/ 8706807 w 10076231"/>
              <a:gd name="connsiteY21" fmla="*/ 1487109 h 5176784"/>
              <a:gd name="connsiteX22" fmla="*/ 8790709 w 10076231"/>
              <a:gd name="connsiteY22" fmla="*/ 1618027 h 5176784"/>
              <a:gd name="connsiteX23" fmla="*/ 8960133 w 10076231"/>
              <a:gd name="connsiteY23" fmla="*/ 1522170 h 5176784"/>
              <a:gd name="connsiteX24" fmla="*/ 9298594 w 10076231"/>
              <a:gd name="connsiteY24" fmla="*/ 1452275 h 5176784"/>
              <a:gd name="connsiteX25" fmla="*/ 9997651 w 10076231"/>
              <a:gd name="connsiteY25" fmla="*/ 1391482 h 5176784"/>
              <a:gd name="connsiteX26" fmla="*/ 8956024 w 10076231"/>
              <a:gd name="connsiteY26" fmla="*/ 5176784 h 5176784"/>
              <a:gd name="connsiteX27" fmla="*/ 12049 w 10076231"/>
              <a:gd name="connsiteY27" fmla="*/ 5167259 h 5176784"/>
              <a:gd name="connsiteX28" fmla="*/ 2559 w 10076231"/>
              <a:gd name="connsiteY28" fmla="*/ 3739670 h 5176784"/>
              <a:gd name="connsiteX29" fmla="*/ 202583 w 10076231"/>
              <a:gd name="connsiteY29" fmla="*/ 3472970 h 5176784"/>
              <a:gd name="connsiteX30" fmla="*/ 458567 w 10076231"/>
              <a:gd name="connsiteY30" fmla="*/ 3558696 h 5176784"/>
              <a:gd name="connsiteX31" fmla="*/ 696691 w 10076231"/>
              <a:gd name="connsiteY31" fmla="*/ 3368196 h 5176784"/>
              <a:gd name="connsiteX32" fmla="*/ 896716 w 10076231"/>
              <a:gd name="connsiteY32" fmla="*/ 3234846 h 5176784"/>
              <a:gd name="connsiteX33" fmla="*/ 1039591 w 10076231"/>
              <a:gd name="connsiteY33" fmla="*/ 2958621 h 5176784"/>
              <a:gd name="connsiteX34" fmla="*/ 1411065 w 10076231"/>
              <a:gd name="connsiteY34" fmla="*/ 2825271 h 5176784"/>
              <a:gd name="connsiteX35" fmla="*/ 1685925 w 10076231"/>
              <a:gd name="connsiteY35" fmla="*/ 2758595 h 5176784"/>
              <a:gd name="connsiteX36" fmla="*/ 1856372 w 10076231"/>
              <a:gd name="connsiteY36" fmla="*/ 2535509 h 5176784"/>
              <a:gd name="connsiteX37" fmla="*/ 1976688 w 10076231"/>
              <a:gd name="connsiteY37" fmla="*/ 2579625 h 5176784"/>
              <a:gd name="connsiteX38" fmla="*/ 2096364 w 10076231"/>
              <a:gd name="connsiteY38" fmla="*/ 2424218 h 5176784"/>
              <a:gd name="connsiteX39" fmla="*/ 2345657 w 10076231"/>
              <a:gd name="connsiteY39" fmla="*/ 2427225 h 5176784"/>
              <a:gd name="connsiteX40" fmla="*/ 2480371 w 10076231"/>
              <a:gd name="connsiteY40" fmla="*/ 2576117 h 5176784"/>
              <a:gd name="connsiteX41" fmla="*/ 2674520 w 10076231"/>
              <a:gd name="connsiteY41" fmla="*/ 2523478 h 5176784"/>
              <a:gd name="connsiteX42" fmla="*/ 3007393 w 10076231"/>
              <a:gd name="connsiteY42" fmla="*/ 2491394 h 5176784"/>
              <a:gd name="connsiteX43" fmla="*/ 3316064 w 10076231"/>
              <a:gd name="connsiteY43" fmla="*/ 2501421 h 5176784"/>
              <a:gd name="connsiteX44" fmla="*/ 3380372 w 10076231"/>
              <a:gd name="connsiteY44" fmla="*/ 2355036 h 5176784"/>
              <a:gd name="connsiteX45" fmla="*/ 3510718 w 10076231"/>
              <a:gd name="connsiteY45" fmla="*/ 2262209 h 5176784"/>
              <a:gd name="connsiteX0" fmla="*/ 3510718 w 10265260"/>
              <a:gd name="connsiteY0" fmla="*/ 2262209 h 5176784"/>
              <a:gd name="connsiteX1" fmla="*/ 3834130 w 10265260"/>
              <a:gd name="connsiteY1" fmla="*/ 2072099 h 5176784"/>
              <a:gd name="connsiteX2" fmla="*/ 4068538 w 10265260"/>
              <a:gd name="connsiteY2" fmla="*/ 1827005 h 5176784"/>
              <a:gd name="connsiteX3" fmla="*/ 4447871 w 10265260"/>
              <a:gd name="connsiteY3" fmla="*/ 1876613 h 5176784"/>
              <a:gd name="connsiteX4" fmla="*/ 4932915 w 10265260"/>
              <a:gd name="connsiteY4" fmla="*/ 1682629 h 5176784"/>
              <a:gd name="connsiteX5" fmla="*/ 5055885 w 10265260"/>
              <a:gd name="connsiteY5" fmla="*/ 1691331 h 5176784"/>
              <a:gd name="connsiteX6" fmla="*/ 5262183 w 10265260"/>
              <a:gd name="connsiteY6" fmla="*/ 1399309 h 5176784"/>
              <a:gd name="connsiteX7" fmla="*/ 5527059 w 10265260"/>
              <a:gd name="connsiteY7" fmla="*/ 1825145 h 5176784"/>
              <a:gd name="connsiteX8" fmla="*/ 5685000 w 10265260"/>
              <a:gd name="connsiteY8" fmla="*/ 1261080 h 5176784"/>
              <a:gd name="connsiteX9" fmla="*/ 6111999 w 10265260"/>
              <a:gd name="connsiteY9" fmla="*/ 987875 h 5176784"/>
              <a:gd name="connsiteX10" fmla="*/ 6234198 w 10265260"/>
              <a:gd name="connsiteY10" fmla="*/ 658914 h 5176784"/>
              <a:gd name="connsiteX11" fmla="*/ 6780318 w 10265260"/>
              <a:gd name="connsiteY11" fmla="*/ 813173 h 5176784"/>
              <a:gd name="connsiteX12" fmla="*/ 6991551 w 10265260"/>
              <a:gd name="connsiteY12" fmla="*/ 593867 h 5176784"/>
              <a:gd name="connsiteX13" fmla="*/ 7181354 w 10265260"/>
              <a:gd name="connsiteY13" fmla="*/ 519061 h 5176784"/>
              <a:gd name="connsiteX14" fmla="*/ 7486502 w 10265260"/>
              <a:gd name="connsiteY14" fmla="*/ 3094 h 5176784"/>
              <a:gd name="connsiteX15" fmla="*/ 7781108 w 10265260"/>
              <a:gd name="connsiteY15" fmla="*/ 115863 h 5176784"/>
              <a:gd name="connsiteX16" fmla="*/ 7901151 w 10265260"/>
              <a:gd name="connsiteY16" fmla="*/ 326539 h 5176784"/>
              <a:gd name="connsiteX17" fmla="*/ 8131660 w 10265260"/>
              <a:gd name="connsiteY17" fmla="*/ 597030 h 5176784"/>
              <a:gd name="connsiteX18" fmla="*/ 8253256 w 10265260"/>
              <a:gd name="connsiteY18" fmla="*/ 1023223 h 5176784"/>
              <a:gd name="connsiteX19" fmla="*/ 8413762 w 10265260"/>
              <a:gd name="connsiteY19" fmla="*/ 1194874 h 5176784"/>
              <a:gd name="connsiteX20" fmla="*/ 8595143 w 10265260"/>
              <a:gd name="connsiteY20" fmla="*/ 1453063 h 5176784"/>
              <a:gd name="connsiteX21" fmla="*/ 8706807 w 10265260"/>
              <a:gd name="connsiteY21" fmla="*/ 1487109 h 5176784"/>
              <a:gd name="connsiteX22" fmla="*/ 8790709 w 10265260"/>
              <a:gd name="connsiteY22" fmla="*/ 1618027 h 5176784"/>
              <a:gd name="connsiteX23" fmla="*/ 8960133 w 10265260"/>
              <a:gd name="connsiteY23" fmla="*/ 1522170 h 5176784"/>
              <a:gd name="connsiteX24" fmla="*/ 9298594 w 10265260"/>
              <a:gd name="connsiteY24" fmla="*/ 1452275 h 5176784"/>
              <a:gd name="connsiteX25" fmla="*/ 9997651 w 10265260"/>
              <a:gd name="connsiteY25" fmla="*/ 1391482 h 5176784"/>
              <a:gd name="connsiteX26" fmla="*/ 8956024 w 10265260"/>
              <a:gd name="connsiteY26" fmla="*/ 5176784 h 5176784"/>
              <a:gd name="connsiteX27" fmla="*/ 12049 w 10265260"/>
              <a:gd name="connsiteY27" fmla="*/ 5167259 h 5176784"/>
              <a:gd name="connsiteX28" fmla="*/ 2559 w 10265260"/>
              <a:gd name="connsiteY28" fmla="*/ 3739670 h 5176784"/>
              <a:gd name="connsiteX29" fmla="*/ 202583 w 10265260"/>
              <a:gd name="connsiteY29" fmla="*/ 3472970 h 5176784"/>
              <a:gd name="connsiteX30" fmla="*/ 458567 w 10265260"/>
              <a:gd name="connsiteY30" fmla="*/ 3558696 h 5176784"/>
              <a:gd name="connsiteX31" fmla="*/ 696691 w 10265260"/>
              <a:gd name="connsiteY31" fmla="*/ 3368196 h 5176784"/>
              <a:gd name="connsiteX32" fmla="*/ 896716 w 10265260"/>
              <a:gd name="connsiteY32" fmla="*/ 3234846 h 5176784"/>
              <a:gd name="connsiteX33" fmla="*/ 1039591 w 10265260"/>
              <a:gd name="connsiteY33" fmla="*/ 2958621 h 5176784"/>
              <a:gd name="connsiteX34" fmla="*/ 1411065 w 10265260"/>
              <a:gd name="connsiteY34" fmla="*/ 2825271 h 5176784"/>
              <a:gd name="connsiteX35" fmla="*/ 1685925 w 10265260"/>
              <a:gd name="connsiteY35" fmla="*/ 2758595 h 5176784"/>
              <a:gd name="connsiteX36" fmla="*/ 1856372 w 10265260"/>
              <a:gd name="connsiteY36" fmla="*/ 2535509 h 5176784"/>
              <a:gd name="connsiteX37" fmla="*/ 1976688 w 10265260"/>
              <a:gd name="connsiteY37" fmla="*/ 2579625 h 5176784"/>
              <a:gd name="connsiteX38" fmla="*/ 2096364 w 10265260"/>
              <a:gd name="connsiteY38" fmla="*/ 2424218 h 5176784"/>
              <a:gd name="connsiteX39" fmla="*/ 2345657 w 10265260"/>
              <a:gd name="connsiteY39" fmla="*/ 2427225 h 5176784"/>
              <a:gd name="connsiteX40" fmla="*/ 2480371 w 10265260"/>
              <a:gd name="connsiteY40" fmla="*/ 2576117 h 5176784"/>
              <a:gd name="connsiteX41" fmla="*/ 2674520 w 10265260"/>
              <a:gd name="connsiteY41" fmla="*/ 2523478 h 5176784"/>
              <a:gd name="connsiteX42" fmla="*/ 3007393 w 10265260"/>
              <a:gd name="connsiteY42" fmla="*/ 2491394 h 5176784"/>
              <a:gd name="connsiteX43" fmla="*/ 3316064 w 10265260"/>
              <a:gd name="connsiteY43" fmla="*/ 2501421 h 5176784"/>
              <a:gd name="connsiteX44" fmla="*/ 3380372 w 10265260"/>
              <a:gd name="connsiteY44" fmla="*/ 2355036 h 5176784"/>
              <a:gd name="connsiteX45" fmla="*/ 3510718 w 10265260"/>
              <a:gd name="connsiteY45" fmla="*/ 2262209 h 5176784"/>
              <a:gd name="connsiteX0" fmla="*/ 3510718 w 10308028"/>
              <a:gd name="connsiteY0" fmla="*/ 2262209 h 5176784"/>
              <a:gd name="connsiteX1" fmla="*/ 3834130 w 10308028"/>
              <a:gd name="connsiteY1" fmla="*/ 2072099 h 5176784"/>
              <a:gd name="connsiteX2" fmla="*/ 4068538 w 10308028"/>
              <a:gd name="connsiteY2" fmla="*/ 1827005 h 5176784"/>
              <a:gd name="connsiteX3" fmla="*/ 4447871 w 10308028"/>
              <a:gd name="connsiteY3" fmla="*/ 1876613 h 5176784"/>
              <a:gd name="connsiteX4" fmla="*/ 4932915 w 10308028"/>
              <a:gd name="connsiteY4" fmla="*/ 1682629 h 5176784"/>
              <a:gd name="connsiteX5" fmla="*/ 5055885 w 10308028"/>
              <a:gd name="connsiteY5" fmla="*/ 1691331 h 5176784"/>
              <a:gd name="connsiteX6" fmla="*/ 5262183 w 10308028"/>
              <a:gd name="connsiteY6" fmla="*/ 1399309 h 5176784"/>
              <a:gd name="connsiteX7" fmla="*/ 5527059 w 10308028"/>
              <a:gd name="connsiteY7" fmla="*/ 1825145 h 5176784"/>
              <a:gd name="connsiteX8" fmla="*/ 5685000 w 10308028"/>
              <a:gd name="connsiteY8" fmla="*/ 1261080 h 5176784"/>
              <a:gd name="connsiteX9" fmla="*/ 6111999 w 10308028"/>
              <a:gd name="connsiteY9" fmla="*/ 987875 h 5176784"/>
              <a:gd name="connsiteX10" fmla="*/ 6234198 w 10308028"/>
              <a:gd name="connsiteY10" fmla="*/ 658914 h 5176784"/>
              <a:gd name="connsiteX11" fmla="*/ 6780318 w 10308028"/>
              <a:gd name="connsiteY11" fmla="*/ 813173 h 5176784"/>
              <a:gd name="connsiteX12" fmla="*/ 6991551 w 10308028"/>
              <a:gd name="connsiteY12" fmla="*/ 593867 h 5176784"/>
              <a:gd name="connsiteX13" fmla="*/ 7181354 w 10308028"/>
              <a:gd name="connsiteY13" fmla="*/ 519061 h 5176784"/>
              <a:gd name="connsiteX14" fmla="*/ 7486502 w 10308028"/>
              <a:gd name="connsiteY14" fmla="*/ 3094 h 5176784"/>
              <a:gd name="connsiteX15" fmla="*/ 7781108 w 10308028"/>
              <a:gd name="connsiteY15" fmla="*/ 115863 h 5176784"/>
              <a:gd name="connsiteX16" fmla="*/ 7901151 w 10308028"/>
              <a:gd name="connsiteY16" fmla="*/ 326539 h 5176784"/>
              <a:gd name="connsiteX17" fmla="*/ 8131660 w 10308028"/>
              <a:gd name="connsiteY17" fmla="*/ 597030 h 5176784"/>
              <a:gd name="connsiteX18" fmla="*/ 8253256 w 10308028"/>
              <a:gd name="connsiteY18" fmla="*/ 1023223 h 5176784"/>
              <a:gd name="connsiteX19" fmla="*/ 8413762 w 10308028"/>
              <a:gd name="connsiteY19" fmla="*/ 1194874 h 5176784"/>
              <a:gd name="connsiteX20" fmla="*/ 8595143 w 10308028"/>
              <a:gd name="connsiteY20" fmla="*/ 1453063 h 5176784"/>
              <a:gd name="connsiteX21" fmla="*/ 8706807 w 10308028"/>
              <a:gd name="connsiteY21" fmla="*/ 1487109 h 5176784"/>
              <a:gd name="connsiteX22" fmla="*/ 8790709 w 10308028"/>
              <a:gd name="connsiteY22" fmla="*/ 1618027 h 5176784"/>
              <a:gd name="connsiteX23" fmla="*/ 8960133 w 10308028"/>
              <a:gd name="connsiteY23" fmla="*/ 1522170 h 5176784"/>
              <a:gd name="connsiteX24" fmla="*/ 9298594 w 10308028"/>
              <a:gd name="connsiteY24" fmla="*/ 1452275 h 5176784"/>
              <a:gd name="connsiteX25" fmla="*/ 9997651 w 10308028"/>
              <a:gd name="connsiteY25" fmla="*/ 1391482 h 5176784"/>
              <a:gd name="connsiteX26" fmla="*/ 10251734 w 10308028"/>
              <a:gd name="connsiteY26" fmla="*/ 1838052 h 5176784"/>
              <a:gd name="connsiteX27" fmla="*/ 8956024 w 10308028"/>
              <a:gd name="connsiteY27" fmla="*/ 5176784 h 5176784"/>
              <a:gd name="connsiteX28" fmla="*/ 12049 w 10308028"/>
              <a:gd name="connsiteY28" fmla="*/ 5167259 h 5176784"/>
              <a:gd name="connsiteX29" fmla="*/ 2559 w 10308028"/>
              <a:gd name="connsiteY29" fmla="*/ 3739670 h 5176784"/>
              <a:gd name="connsiteX30" fmla="*/ 202583 w 10308028"/>
              <a:gd name="connsiteY30" fmla="*/ 3472970 h 5176784"/>
              <a:gd name="connsiteX31" fmla="*/ 458567 w 10308028"/>
              <a:gd name="connsiteY31" fmla="*/ 3558696 h 5176784"/>
              <a:gd name="connsiteX32" fmla="*/ 696691 w 10308028"/>
              <a:gd name="connsiteY32" fmla="*/ 3368196 h 5176784"/>
              <a:gd name="connsiteX33" fmla="*/ 896716 w 10308028"/>
              <a:gd name="connsiteY33" fmla="*/ 3234846 h 5176784"/>
              <a:gd name="connsiteX34" fmla="*/ 1039591 w 10308028"/>
              <a:gd name="connsiteY34" fmla="*/ 2958621 h 5176784"/>
              <a:gd name="connsiteX35" fmla="*/ 1411065 w 10308028"/>
              <a:gd name="connsiteY35" fmla="*/ 2825271 h 5176784"/>
              <a:gd name="connsiteX36" fmla="*/ 1685925 w 10308028"/>
              <a:gd name="connsiteY36" fmla="*/ 2758595 h 5176784"/>
              <a:gd name="connsiteX37" fmla="*/ 1856372 w 10308028"/>
              <a:gd name="connsiteY37" fmla="*/ 2535509 h 5176784"/>
              <a:gd name="connsiteX38" fmla="*/ 1976688 w 10308028"/>
              <a:gd name="connsiteY38" fmla="*/ 2579625 h 5176784"/>
              <a:gd name="connsiteX39" fmla="*/ 2096364 w 10308028"/>
              <a:gd name="connsiteY39" fmla="*/ 2424218 h 5176784"/>
              <a:gd name="connsiteX40" fmla="*/ 2345657 w 10308028"/>
              <a:gd name="connsiteY40" fmla="*/ 2427225 h 5176784"/>
              <a:gd name="connsiteX41" fmla="*/ 2480371 w 10308028"/>
              <a:gd name="connsiteY41" fmla="*/ 2576117 h 5176784"/>
              <a:gd name="connsiteX42" fmla="*/ 2674520 w 10308028"/>
              <a:gd name="connsiteY42" fmla="*/ 2523478 h 5176784"/>
              <a:gd name="connsiteX43" fmla="*/ 3007393 w 10308028"/>
              <a:gd name="connsiteY43" fmla="*/ 2491394 h 5176784"/>
              <a:gd name="connsiteX44" fmla="*/ 3316064 w 10308028"/>
              <a:gd name="connsiteY44" fmla="*/ 2501421 h 5176784"/>
              <a:gd name="connsiteX45" fmla="*/ 3380372 w 10308028"/>
              <a:gd name="connsiteY45" fmla="*/ 2355036 h 5176784"/>
              <a:gd name="connsiteX46" fmla="*/ 3510718 w 10308028"/>
              <a:gd name="connsiteY46" fmla="*/ 2262209 h 5176784"/>
              <a:gd name="connsiteX0" fmla="*/ 3510718 w 10475475"/>
              <a:gd name="connsiteY0" fmla="*/ 2262209 h 5176784"/>
              <a:gd name="connsiteX1" fmla="*/ 3834130 w 10475475"/>
              <a:gd name="connsiteY1" fmla="*/ 2072099 h 5176784"/>
              <a:gd name="connsiteX2" fmla="*/ 4068538 w 10475475"/>
              <a:gd name="connsiteY2" fmla="*/ 1827005 h 5176784"/>
              <a:gd name="connsiteX3" fmla="*/ 4447871 w 10475475"/>
              <a:gd name="connsiteY3" fmla="*/ 1876613 h 5176784"/>
              <a:gd name="connsiteX4" fmla="*/ 4932915 w 10475475"/>
              <a:gd name="connsiteY4" fmla="*/ 1682629 h 5176784"/>
              <a:gd name="connsiteX5" fmla="*/ 5055885 w 10475475"/>
              <a:gd name="connsiteY5" fmla="*/ 1691331 h 5176784"/>
              <a:gd name="connsiteX6" fmla="*/ 5262183 w 10475475"/>
              <a:gd name="connsiteY6" fmla="*/ 1399309 h 5176784"/>
              <a:gd name="connsiteX7" fmla="*/ 5527059 w 10475475"/>
              <a:gd name="connsiteY7" fmla="*/ 1825145 h 5176784"/>
              <a:gd name="connsiteX8" fmla="*/ 5685000 w 10475475"/>
              <a:gd name="connsiteY8" fmla="*/ 1261080 h 5176784"/>
              <a:gd name="connsiteX9" fmla="*/ 6111999 w 10475475"/>
              <a:gd name="connsiteY9" fmla="*/ 987875 h 5176784"/>
              <a:gd name="connsiteX10" fmla="*/ 6234198 w 10475475"/>
              <a:gd name="connsiteY10" fmla="*/ 658914 h 5176784"/>
              <a:gd name="connsiteX11" fmla="*/ 6780318 w 10475475"/>
              <a:gd name="connsiteY11" fmla="*/ 813173 h 5176784"/>
              <a:gd name="connsiteX12" fmla="*/ 6991551 w 10475475"/>
              <a:gd name="connsiteY12" fmla="*/ 593867 h 5176784"/>
              <a:gd name="connsiteX13" fmla="*/ 7181354 w 10475475"/>
              <a:gd name="connsiteY13" fmla="*/ 519061 h 5176784"/>
              <a:gd name="connsiteX14" fmla="*/ 7486502 w 10475475"/>
              <a:gd name="connsiteY14" fmla="*/ 3094 h 5176784"/>
              <a:gd name="connsiteX15" fmla="*/ 7781108 w 10475475"/>
              <a:gd name="connsiteY15" fmla="*/ 115863 h 5176784"/>
              <a:gd name="connsiteX16" fmla="*/ 7901151 w 10475475"/>
              <a:gd name="connsiteY16" fmla="*/ 326539 h 5176784"/>
              <a:gd name="connsiteX17" fmla="*/ 8131660 w 10475475"/>
              <a:gd name="connsiteY17" fmla="*/ 597030 h 5176784"/>
              <a:gd name="connsiteX18" fmla="*/ 8253256 w 10475475"/>
              <a:gd name="connsiteY18" fmla="*/ 1023223 h 5176784"/>
              <a:gd name="connsiteX19" fmla="*/ 8413762 w 10475475"/>
              <a:gd name="connsiteY19" fmla="*/ 1194874 h 5176784"/>
              <a:gd name="connsiteX20" fmla="*/ 8595143 w 10475475"/>
              <a:gd name="connsiteY20" fmla="*/ 1453063 h 5176784"/>
              <a:gd name="connsiteX21" fmla="*/ 8706807 w 10475475"/>
              <a:gd name="connsiteY21" fmla="*/ 1487109 h 5176784"/>
              <a:gd name="connsiteX22" fmla="*/ 8790709 w 10475475"/>
              <a:gd name="connsiteY22" fmla="*/ 1618027 h 5176784"/>
              <a:gd name="connsiteX23" fmla="*/ 8960133 w 10475475"/>
              <a:gd name="connsiteY23" fmla="*/ 1522170 h 5176784"/>
              <a:gd name="connsiteX24" fmla="*/ 9298594 w 10475475"/>
              <a:gd name="connsiteY24" fmla="*/ 1452275 h 5176784"/>
              <a:gd name="connsiteX25" fmla="*/ 9997651 w 10475475"/>
              <a:gd name="connsiteY25" fmla="*/ 1391482 h 5176784"/>
              <a:gd name="connsiteX26" fmla="*/ 10436521 w 10475475"/>
              <a:gd name="connsiteY26" fmla="*/ 1145104 h 5176784"/>
              <a:gd name="connsiteX27" fmla="*/ 8956024 w 10475475"/>
              <a:gd name="connsiteY27" fmla="*/ 5176784 h 5176784"/>
              <a:gd name="connsiteX28" fmla="*/ 12049 w 10475475"/>
              <a:gd name="connsiteY28" fmla="*/ 5167259 h 5176784"/>
              <a:gd name="connsiteX29" fmla="*/ 2559 w 10475475"/>
              <a:gd name="connsiteY29" fmla="*/ 3739670 h 5176784"/>
              <a:gd name="connsiteX30" fmla="*/ 202583 w 10475475"/>
              <a:gd name="connsiteY30" fmla="*/ 3472970 h 5176784"/>
              <a:gd name="connsiteX31" fmla="*/ 458567 w 10475475"/>
              <a:gd name="connsiteY31" fmla="*/ 3558696 h 5176784"/>
              <a:gd name="connsiteX32" fmla="*/ 696691 w 10475475"/>
              <a:gd name="connsiteY32" fmla="*/ 3368196 h 5176784"/>
              <a:gd name="connsiteX33" fmla="*/ 896716 w 10475475"/>
              <a:gd name="connsiteY33" fmla="*/ 3234846 h 5176784"/>
              <a:gd name="connsiteX34" fmla="*/ 1039591 w 10475475"/>
              <a:gd name="connsiteY34" fmla="*/ 2958621 h 5176784"/>
              <a:gd name="connsiteX35" fmla="*/ 1411065 w 10475475"/>
              <a:gd name="connsiteY35" fmla="*/ 2825271 h 5176784"/>
              <a:gd name="connsiteX36" fmla="*/ 1685925 w 10475475"/>
              <a:gd name="connsiteY36" fmla="*/ 2758595 h 5176784"/>
              <a:gd name="connsiteX37" fmla="*/ 1856372 w 10475475"/>
              <a:gd name="connsiteY37" fmla="*/ 2535509 h 5176784"/>
              <a:gd name="connsiteX38" fmla="*/ 1976688 w 10475475"/>
              <a:gd name="connsiteY38" fmla="*/ 2579625 h 5176784"/>
              <a:gd name="connsiteX39" fmla="*/ 2096364 w 10475475"/>
              <a:gd name="connsiteY39" fmla="*/ 2424218 h 5176784"/>
              <a:gd name="connsiteX40" fmla="*/ 2345657 w 10475475"/>
              <a:gd name="connsiteY40" fmla="*/ 2427225 h 5176784"/>
              <a:gd name="connsiteX41" fmla="*/ 2480371 w 10475475"/>
              <a:gd name="connsiteY41" fmla="*/ 2576117 h 5176784"/>
              <a:gd name="connsiteX42" fmla="*/ 2674520 w 10475475"/>
              <a:gd name="connsiteY42" fmla="*/ 2523478 h 5176784"/>
              <a:gd name="connsiteX43" fmla="*/ 3007393 w 10475475"/>
              <a:gd name="connsiteY43" fmla="*/ 2491394 h 5176784"/>
              <a:gd name="connsiteX44" fmla="*/ 3316064 w 10475475"/>
              <a:gd name="connsiteY44" fmla="*/ 2501421 h 5176784"/>
              <a:gd name="connsiteX45" fmla="*/ 3380372 w 10475475"/>
              <a:gd name="connsiteY45" fmla="*/ 2355036 h 5176784"/>
              <a:gd name="connsiteX46" fmla="*/ 3510718 w 10475475"/>
              <a:gd name="connsiteY46" fmla="*/ 2262209 h 5176784"/>
              <a:gd name="connsiteX0" fmla="*/ 3510718 w 10912916"/>
              <a:gd name="connsiteY0" fmla="*/ 2262209 h 5176784"/>
              <a:gd name="connsiteX1" fmla="*/ 3834130 w 10912916"/>
              <a:gd name="connsiteY1" fmla="*/ 2072099 h 5176784"/>
              <a:gd name="connsiteX2" fmla="*/ 4068538 w 10912916"/>
              <a:gd name="connsiteY2" fmla="*/ 1827005 h 5176784"/>
              <a:gd name="connsiteX3" fmla="*/ 4447871 w 10912916"/>
              <a:gd name="connsiteY3" fmla="*/ 1876613 h 5176784"/>
              <a:gd name="connsiteX4" fmla="*/ 4932915 w 10912916"/>
              <a:gd name="connsiteY4" fmla="*/ 1682629 h 5176784"/>
              <a:gd name="connsiteX5" fmla="*/ 5055885 w 10912916"/>
              <a:gd name="connsiteY5" fmla="*/ 1691331 h 5176784"/>
              <a:gd name="connsiteX6" fmla="*/ 5262183 w 10912916"/>
              <a:gd name="connsiteY6" fmla="*/ 1399309 h 5176784"/>
              <a:gd name="connsiteX7" fmla="*/ 5527059 w 10912916"/>
              <a:gd name="connsiteY7" fmla="*/ 1825145 h 5176784"/>
              <a:gd name="connsiteX8" fmla="*/ 5685000 w 10912916"/>
              <a:gd name="connsiteY8" fmla="*/ 1261080 h 5176784"/>
              <a:gd name="connsiteX9" fmla="*/ 6111999 w 10912916"/>
              <a:gd name="connsiteY9" fmla="*/ 987875 h 5176784"/>
              <a:gd name="connsiteX10" fmla="*/ 6234198 w 10912916"/>
              <a:gd name="connsiteY10" fmla="*/ 658914 h 5176784"/>
              <a:gd name="connsiteX11" fmla="*/ 6780318 w 10912916"/>
              <a:gd name="connsiteY11" fmla="*/ 813173 h 5176784"/>
              <a:gd name="connsiteX12" fmla="*/ 6991551 w 10912916"/>
              <a:gd name="connsiteY12" fmla="*/ 593867 h 5176784"/>
              <a:gd name="connsiteX13" fmla="*/ 7181354 w 10912916"/>
              <a:gd name="connsiteY13" fmla="*/ 519061 h 5176784"/>
              <a:gd name="connsiteX14" fmla="*/ 7486502 w 10912916"/>
              <a:gd name="connsiteY14" fmla="*/ 3094 h 5176784"/>
              <a:gd name="connsiteX15" fmla="*/ 7781108 w 10912916"/>
              <a:gd name="connsiteY15" fmla="*/ 115863 h 5176784"/>
              <a:gd name="connsiteX16" fmla="*/ 7901151 w 10912916"/>
              <a:gd name="connsiteY16" fmla="*/ 326539 h 5176784"/>
              <a:gd name="connsiteX17" fmla="*/ 8131660 w 10912916"/>
              <a:gd name="connsiteY17" fmla="*/ 597030 h 5176784"/>
              <a:gd name="connsiteX18" fmla="*/ 8253256 w 10912916"/>
              <a:gd name="connsiteY18" fmla="*/ 1023223 h 5176784"/>
              <a:gd name="connsiteX19" fmla="*/ 8413762 w 10912916"/>
              <a:gd name="connsiteY19" fmla="*/ 1194874 h 5176784"/>
              <a:gd name="connsiteX20" fmla="*/ 8595143 w 10912916"/>
              <a:gd name="connsiteY20" fmla="*/ 1453063 h 5176784"/>
              <a:gd name="connsiteX21" fmla="*/ 8706807 w 10912916"/>
              <a:gd name="connsiteY21" fmla="*/ 1487109 h 5176784"/>
              <a:gd name="connsiteX22" fmla="*/ 8790709 w 10912916"/>
              <a:gd name="connsiteY22" fmla="*/ 1618027 h 5176784"/>
              <a:gd name="connsiteX23" fmla="*/ 8960133 w 10912916"/>
              <a:gd name="connsiteY23" fmla="*/ 1522170 h 5176784"/>
              <a:gd name="connsiteX24" fmla="*/ 9298594 w 10912916"/>
              <a:gd name="connsiteY24" fmla="*/ 1452275 h 5176784"/>
              <a:gd name="connsiteX25" fmla="*/ 9997651 w 10912916"/>
              <a:gd name="connsiteY25" fmla="*/ 1391482 h 5176784"/>
              <a:gd name="connsiteX26" fmla="*/ 10436521 w 10912916"/>
              <a:gd name="connsiteY26" fmla="*/ 1145104 h 5176784"/>
              <a:gd name="connsiteX27" fmla="*/ 8956024 w 10912916"/>
              <a:gd name="connsiteY27" fmla="*/ 5176784 h 5176784"/>
              <a:gd name="connsiteX28" fmla="*/ 12049 w 10912916"/>
              <a:gd name="connsiteY28" fmla="*/ 5167259 h 5176784"/>
              <a:gd name="connsiteX29" fmla="*/ 2559 w 10912916"/>
              <a:gd name="connsiteY29" fmla="*/ 3739670 h 5176784"/>
              <a:gd name="connsiteX30" fmla="*/ 202583 w 10912916"/>
              <a:gd name="connsiteY30" fmla="*/ 3472970 h 5176784"/>
              <a:gd name="connsiteX31" fmla="*/ 458567 w 10912916"/>
              <a:gd name="connsiteY31" fmla="*/ 3558696 h 5176784"/>
              <a:gd name="connsiteX32" fmla="*/ 696691 w 10912916"/>
              <a:gd name="connsiteY32" fmla="*/ 3368196 h 5176784"/>
              <a:gd name="connsiteX33" fmla="*/ 896716 w 10912916"/>
              <a:gd name="connsiteY33" fmla="*/ 3234846 h 5176784"/>
              <a:gd name="connsiteX34" fmla="*/ 1039591 w 10912916"/>
              <a:gd name="connsiteY34" fmla="*/ 2958621 h 5176784"/>
              <a:gd name="connsiteX35" fmla="*/ 1411065 w 10912916"/>
              <a:gd name="connsiteY35" fmla="*/ 2825271 h 5176784"/>
              <a:gd name="connsiteX36" fmla="*/ 1685925 w 10912916"/>
              <a:gd name="connsiteY36" fmla="*/ 2758595 h 5176784"/>
              <a:gd name="connsiteX37" fmla="*/ 1856372 w 10912916"/>
              <a:gd name="connsiteY37" fmla="*/ 2535509 h 5176784"/>
              <a:gd name="connsiteX38" fmla="*/ 1976688 w 10912916"/>
              <a:gd name="connsiteY38" fmla="*/ 2579625 h 5176784"/>
              <a:gd name="connsiteX39" fmla="*/ 2096364 w 10912916"/>
              <a:gd name="connsiteY39" fmla="*/ 2424218 h 5176784"/>
              <a:gd name="connsiteX40" fmla="*/ 2345657 w 10912916"/>
              <a:gd name="connsiteY40" fmla="*/ 2427225 h 5176784"/>
              <a:gd name="connsiteX41" fmla="*/ 2480371 w 10912916"/>
              <a:gd name="connsiteY41" fmla="*/ 2576117 h 5176784"/>
              <a:gd name="connsiteX42" fmla="*/ 2674520 w 10912916"/>
              <a:gd name="connsiteY42" fmla="*/ 2523478 h 5176784"/>
              <a:gd name="connsiteX43" fmla="*/ 3007393 w 10912916"/>
              <a:gd name="connsiteY43" fmla="*/ 2491394 h 5176784"/>
              <a:gd name="connsiteX44" fmla="*/ 3316064 w 10912916"/>
              <a:gd name="connsiteY44" fmla="*/ 2501421 h 5176784"/>
              <a:gd name="connsiteX45" fmla="*/ 3380372 w 10912916"/>
              <a:gd name="connsiteY45" fmla="*/ 2355036 h 5176784"/>
              <a:gd name="connsiteX46" fmla="*/ 3510718 w 10912916"/>
              <a:gd name="connsiteY46" fmla="*/ 2262209 h 5176784"/>
              <a:gd name="connsiteX0" fmla="*/ 3510718 w 10912916"/>
              <a:gd name="connsiteY0" fmla="*/ 2262209 h 5176784"/>
              <a:gd name="connsiteX1" fmla="*/ 3834130 w 10912916"/>
              <a:gd name="connsiteY1" fmla="*/ 2072099 h 5176784"/>
              <a:gd name="connsiteX2" fmla="*/ 4068538 w 10912916"/>
              <a:gd name="connsiteY2" fmla="*/ 1827005 h 5176784"/>
              <a:gd name="connsiteX3" fmla="*/ 4447871 w 10912916"/>
              <a:gd name="connsiteY3" fmla="*/ 1876613 h 5176784"/>
              <a:gd name="connsiteX4" fmla="*/ 4932915 w 10912916"/>
              <a:gd name="connsiteY4" fmla="*/ 1682629 h 5176784"/>
              <a:gd name="connsiteX5" fmla="*/ 5055885 w 10912916"/>
              <a:gd name="connsiteY5" fmla="*/ 1691331 h 5176784"/>
              <a:gd name="connsiteX6" fmla="*/ 5262183 w 10912916"/>
              <a:gd name="connsiteY6" fmla="*/ 1399309 h 5176784"/>
              <a:gd name="connsiteX7" fmla="*/ 5527059 w 10912916"/>
              <a:gd name="connsiteY7" fmla="*/ 1825145 h 5176784"/>
              <a:gd name="connsiteX8" fmla="*/ 5685000 w 10912916"/>
              <a:gd name="connsiteY8" fmla="*/ 1261080 h 5176784"/>
              <a:gd name="connsiteX9" fmla="*/ 6111999 w 10912916"/>
              <a:gd name="connsiteY9" fmla="*/ 987875 h 5176784"/>
              <a:gd name="connsiteX10" fmla="*/ 6234198 w 10912916"/>
              <a:gd name="connsiteY10" fmla="*/ 658914 h 5176784"/>
              <a:gd name="connsiteX11" fmla="*/ 6780318 w 10912916"/>
              <a:gd name="connsiteY11" fmla="*/ 813173 h 5176784"/>
              <a:gd name="connsiteX12" fmla="*/ 6991551 w 10912916"/>
              <a:gd name="connsiteY12" fmla="*/ 593867 h 5176784"/>
              <a:gd name="connsiteX13" fmla="*/ 7181354 w 10912916"/>
              <a:gd name="connsiteY13" fmla="*/ 519061 h 5176784"/>
              <a:gd name="connsiteX14" fmla="*/ 7486502 w 10912916"/>
              <a:gd name="connsiteY14" fmla="*/ 3094 h 5176784"/>
              <a:gd name="connsiteX15" fmla="*/ 7781108 w 10912916"/>
              <a:gd name="connsiteY15" fmla="*/ 115863 h 5176784"/>
              <a:gd name="connsiteX16" fmla="*/ 7901151 w 10912916"/>
              <a:gd name="connsiteY16" fmla="*/ 326539 h 5176784"/>
              <a:gd name="connsiteX17" fmla="*/ 8131660 w 10912916"/>
              <a:gd name="connsiteY17" fmla="*/ 597030 h 5176784"/>
              <a:gd name="connsiteX18" fmla="*/ 8253256 w 10912916"/>
              <a:gd name="connsiteY18" fmla="*/ 1023223 h 5176784"/>
              <a:gd name="connsiteX19" fmla="*/ 8413762 w 10912916"/>
              <a:gd name="connsiteY19" fmla="*/ 1194874 h 5176784"/>
              <a:gd name="connsiteX20" fmla="*/ 8595143 w 10912916"/>
              <a:gd name="connsiteY20" fmla="*/ 1453063 h 5176784"/>
              <a:gd name="connsiteX21" fmla="*/ 8706807 w 10912916"/>
              <a:gd name="connsiteY21" fmla="*/ 1487109 h 5176784"/>
              <a:gd name="connsiteX22" fmla="*/ 8790709 w 10912916"/>
              <a:gd name="connsiteY22" fmla="*/ 1618027 h 5176784"/>
              <a:gd name="connsiteX23" fmla="*/ 8960133 w 10912916"/>
              <a:gd name="connsiteY23" fmla="*/ 1522170 h 5176784"/>
              <a:gd name="connsiteX24" fmla="*/ 9298594 w 10912916"/>
              <a:gd name="connsiteY24" fmla="*/ 1452275 h 5176784"/>
              <a:gd name="connsiteX25" fmla="*/ 9997651 w 10912916"/>
              <a:gd name="connsiteY25" fmla="*/ 1391482 h 5176784"/>
              <a:gd name="connsiteX26" fmla="*/ 10436521 w 10912916"/>
              <a:gd name="connsiteY26" fmla="*/ 1145104 h 5176784"/>
              <a:gd name="connsiteX27" fmla="*/ 8956024 w 10912916"/>
              <a:gd name="connsiteY27" fmla="*/ 5176784 h 5176784"/>
              <a:gd name="connsiteX28" fmla="*/ 12049 w 10912916"/>
              <a:gd name="connsiteY28" fmla="*/ 5167259 h 5176784"/>
              <a:gd name="connsiteX29" fmla="*/ 2559 w 10912916"/>
              <a:gd name="connsiteY29" fmla="*/ 3739670 h 5176784"/>
              <a:gd name="connsiteX30" fmla="*/ 202583 w 10912916"/>
              <a:gd name="connsiteY30" fmla="*/ 3472970 h 5176784"/>
              <a:gd name="connsiteX31" fmla="*/ 458567 w 10912916"/>
              <a:gd name="connsiteY31" fmla="*/ 3558696 h 5176784"/>
              <a:gd name="connsiteX32" fmla="*/ 696691 w 10912916"/>
              <a:gd name="connsiteY32" fmla="*/ 3368196 h 5176784"/>
              <a:gd name="connsiteX33" fmla="*/ 896716 w 10912916"/>
              <a:gd name="connsiteY33" fmla="*/ 3234846 h 5176784"/>
              <a:gd name="connsiteX34" fmla="*/ 1039591 w 10912916"/>
              <a:gd name="connsiteY34" fmla="*/ 2958621 h 5176784"/>
              <a:gd name="connsiteX35" fmla="*/ 1411065 w 10912916"/>
              <a:gd name="connsiteY35" fmla="*/ 2825271 h 5176784"/>
              <a:gd name="connsiteX36" fmla="*/ 1685925 w 10912916"/>
              <a:gd name="connsiteY36" fmla="*/ 2758595 h 5176784"/>
              <a:gd name="connsiteX37" fmla="*/ 1856372 w 10912916"/>
              <a:gd name="connsiteY37" fmla="*/ 2535509 h 5176784"/>
              <a:gd name="connsiteX38" fmla="*/ 1976688 w 10912916"/>
              <a:gd name="connsiteY38" fmla="*/ 2579625 h 5176784"/>
              <a:gd name="connsiteX39" fmla="*/ 2096364 w 10912916"/>
              <a:gd name="connsiteY39" fmla="*/ 2424218 h 5176784"/>
              <a:gd name="connsiteX40" fmla="*/ 2345657 w 10912916"/>
              <a:gd name="connsiteY40" fmla="*/ 2427225 h 5176784"/>
              <a:gd name="connsiteX41" fmla="*/ 2480371 w 10912916"/>
              <a:gd name="connsiteY41" fmla="*/ 2576117 h 5176784"/>
              <a:gd name="connsiteX42" fmla="*/ 2674520 w 10912916"/>
              <a:gd name="connsiteY42" fmla="*/ 2523478 h 5176784"/>
              <a:gd name="connsiteX43" fmla="*/ 3007393 w 10912916"/>
              <a:gd name="connsiteY43" fmla="*/ 2491394 h 5176784"/>
              <a:gd name="connsiteX44" fmla="*/ 3316064 w 10912916"/>
              <a:gd name="connsiteY44" fmla="*/ 2501421 h 5176784"/>
              <a:gd name="connsiteX45" fmla="*/ 3380372 w 10912916"/>
              <a:gd name="connsiteY45" fmla="*/ 2355036 h 5176784"/>
              <a:gd name="connsiteX46" fmla="*/ 3510718 w 10912916"/>
              <a:gd name="connsiteY46" fmla="*/ 2262209 h 5176784"/>
              <a:gd name="connsiteX0" fmla="*/ 3510718 w 10939102"/>
              <a:gd name="connsiteY0" fmla="*/ 2262209 h 5176784"/>
              <a:gd name="connsiteX1" fmla="*/ 3834130 w 10939102"/>
              <a:gd name="connsiteY1" fmla="*/ 2072099 h 5176784"/>
              <a:gd name="connsiteX2" fmla="*/ 4068538 w 10939102"/>
              <a:gd name="connsiteY2" fmla="*/ 1827005 h 5176784"/>
              <a:gd name="connsiteX3" fmla="*/ 4447871 w 10939102"/>
              <a:gd name="connsiteY3" fmla="*/ 1876613 h 5176784"/>
              <a:gd name="connsiteX4" fmla="*/ 4932915 w 10939102"/>
              <a:gd name="connsiteY4" fmla="*/ 1682629 h 5176784"/>
              <a:gd name="connsiteX5" fmla="*/ 5055885 w 10939102"/>
              <a:gd name="connsiteY5" fmla="*/ 1691331 h 5176784"/>
              <a:gd name="connsiteX6" fmla="*/ 5262183 w 10939102"/>
              <a:gd name="connsiteY6" fmla="*/ 1399309 h 5176784"/>
              <a:gd name="connsiteX7" fmla="*/ 5527059 w 10939102"/>
              <a:gd name="connsiteY7" fmla="*/ 1825145 h 5176784"/>
              <a:gd name="connsiteX8" fmla="*/ 5685000 w 10939102"/>
              <a:gd name="connsiteY8" fmla="*/ 1261080 h 5176784"/>
              <a:gd name="connsiteX9" fmla="*/ 6111999 w 10939102"/>
              <a:gd name="connsiteY9" fmla="*/ 987875 h 5176784"/>
              <a:gd name="connsiteX10" fmla="*/ 6234198 w 10939102"/>
              <a:gd name="connsiteY10" fmla="*/ 658914 h 5176784"/>
              <a:gd name="connsiteX11" fmla="*/ 6780318 w 10939102"/>
              <a:gd name="connsiteY11" fmla="*/ 813173 h 5176784"/>
              <a:gd name="connsiteX12" fmla="*/ 6991551 w 10939102"/>
              <a:gd name="connsiteY12" fmla="*/ 593867 h 5176784"/>
              <a:gd name="connsiteX13" fmla="*/ 7181354 w 10939102"/>
              <a:gd name="connsiteY13" fmla="*/ 519061 h 5176784"/>
              <a:gd name="connsiteX14" fmla="*/ 7486502 w 10939102"/>
              <a:gd name="connsiteY14" fmla="*/ 3094 h 5176784"/>
              <a:gd name="connsiteX15" fmla="*/ 7781108 w 10939102"/>
              <a:gd name="connsiteY15" fmla="*/ 115863 h 5176784"/>
              <a:gd name="connsiteX16" fmla="*/ 7901151 w 10939102"/>
              <a:gd name="connsiteY16" fmla="*/ 326539 h 5176784"/>
              <a:gd name="connsiteX17" fmla="*/ 8131660 w 10939102"/>
              <a:gd name="connsiteY17" fmla="*/ 597030 h 5176784"/>
              <a:gd name="connsiteX18" fmla="*/ 8253256 w 10939102"/>
              <a:gd name="connsiteY18" fmla="*/ 1023223 h 5176784"/>
              <a:gd name="connsiteX19" fmla="*/ 8413762 w 10939102"/>
              <a:gd name="connsiteY19" fmla="*/ 1194874 h 5176784"/>
              <a:gd name="connsiteX20" fmla="*/ 8595143 w 10939102"/>
              <a:gd name="connsiteY20" fmla="*/ 1453063 h 5176784"/>
              <a:gd name="connsiteX21" fmla="*/ 8706807 w 10939102"/>
              <a:gd name="connsiteY21" fmla="*/ 1487109 h 5176784"/>
              <a:gd name="connsiteX22" fmla="*/ 8790709 w 10939102"/>
              <a:gd name="connsiteY22" fmla="*/ 1618027 h 5176784"/>
              <a:gd name="connsiteX23" fmla="*/ 8960133 w 10939102"/>
              <a:gd name="connsiteY23" fmla="*/ 1522170 h 5176784"/>
              <a:gd name="connsiteX24" fmla="*/ 9298594 w 10939102"/>
              <a:gd name="connsiteY24" fmla="*/ 1452275 h 5176784"/>
              <a:gd name="connsiteX25" fmla="*/ 9997651 w 10939102"/>
              <a:gd name="connsiteY25" fmla="*/ 1391482 h 5176784"/>
              <a:gd name="connsiteX26" fmla="*/ 10436521 w 10939102"/>
              <a:gd name="connsiteY26" fmla="*/ 1145104 h 5176784"/>
              <a:gd name="connsiteX27" fmla="*/ 10875383 w 10939102"/>
              <a:gd name="connsiteY27" fmla="*/ 1576274 h 5176784"/>
              <a:gd name="connsiteX28" fmla="*/ 8956024 w 10939102"/>
              <a:gd name="connsiteY28" fmla="*/ 5176784 h 5176784"/>
              <a:gd name="connsiteX29" fmla="*/ 12049 w 10939102"/>
              <a:gd name="connsiteY29" fmla="*/ 5167259 h 5176784"/>
              <a:gd name="connsiteX30" fmla="*/ 2559 w 10939102"/>
              <a:gd name="connsiteY30" fmla="*/ 3739670 h 5176784"/>
              <a:gd name="connsiteX31" fmla="*/ 202583 w 10939102"/>
              <a:gd name="connsiteY31" fmla="*/ 3472970 h 5176784"/>
              <a:gd name="connsiteX32" fmla="*/ 458567 w 10939102"/>
              <a:gd name="connsiteY32" fmla="*/ 3558696 h 5176784"/>
              <a:gd name="connsiteX33" fmla="*/ 696691 w 10939102"/>
              <a:gd name="connsiteY33" fmla="*/ 3368196 h 5176784"/>
              <a:gd name="connsiteX34" fmla="*/ 896716 w 10939102"/>
              <a:gd name="connsiteY34" fmla="*/ 3234846 h 5176784"/>
              <a:gd name="connsiteX35" fmla="*/ 1039591 w 10939102"/>
              <a:gd name="connsiteY35" fmla="*/ 2958621 h 5176784"/>
              <a:gd name="connsiteX36" fmla="*/ 1411065 w 10939102"/>
              <a:gd name="connsiteY36" fmla="*/ 2825271 h 5176784"/>
              <a:gd name="connsiteX37" fmla="*/ 1685925 w 10939102"/>
              <a:gd name="connsiteY37" fmla="*/ 2758595 h 5176784"/>
              <a:gd name="connsiteX38" fmla="*/ 1856372 w 10939102"/>
              <a:gd name="connsiteY38" fmla="*/ 2535509 h 5176784"/>
              <a:gd name="connsiteX39" fmla="*/ 1976688 w 10939102"/>
              <a:gd name="connsiteY39" fmla="*/ 2579625 h 5176784"/>
              <a:gd name="connsiteX40" fmla="*/ 2096364 w 10939102"/>
              <a:gd name="connsiteY40" fmla="*/ 2424218 h 5176784"/>
              <a:gd name="connsiteX41" fmla="*/ 2345657 w 10939102"/>
              <a:gd name="connsiteY41" fmla="*/ 2427225 h 5176784"/>
              <a:gd name="connsiteX42" fmla="*/ 2480371 w 10939102"/>
              <a:gd name="connsiteY42" fmla="*/ 2576117 h 5176784"/>
              <a:gd name="connsiteX43" fmla="*/ 2674520 w 10939102"/>
              <a:gd name="connsiteY43" fmla="*/ 2523478 h 5176784"/>
              <a:gd name="connsiteX44" fmla="*/ 3007393 w 10939102"/>
              <a:gd name="connsiteY44" fmla="*/ 2491394 h 5176784"/>
              <a:gd name="connsiteX45" fmla="*/ 3316064 w 10939102"/>
              <a:gd name="connsiteY45" fmla="*/ 2501421 h 5176784"/>
              <a:gd name="connsiteX46" fmla="*/ 3380372 w 10939102"/>
              <a:gd name="connsiteY46" fmla="*/ 2355036 h 5176784"/>
              <a:gd name="connsiteX47" fmla="*/ 3510718 w 10939102"/>
              <a:gd name="connsiteY47" fmla="*/ 2262209 h 5176784"/>
              <a:gd name="connsiteX0" fmla="*/ 3510718 w 11477067"/>
              <a:gd name="connsiteY0" fmla="*/ 2262209 h 5176784"/>
              <a:gd name="connsiteX1" fmla="*/ 3834130 w 11477067"/>
              <a:gd name="connsiteY1" fmla="*/ 2072099 h 5176784"/>
              <a:gd name="connsiteX2" fmla="*/ 4068538 w 11477067"/>
              <a:gd name="connsiteY2" fmla="*/ 1827005 h 5176784"/>
              <a:gd name="connsiteX3" fmla="*/ 4447871 w 11477067"/>
              <a:gd name="connsiteY3" fmla="*/ 1876613 h 5176784"/>
              <a:gd name="connsiteX4" fmla="*/ 4932915 w 11477067"/>
              <a:gd name="connsiteY4" fmla="*/ 1682629 h 5176784"/>
              <a:gd name="connsiteX5" fmla="*/ 5055885 w 11477067"/>
              <a:gd name="connsiteY5" fmla="*/ 1691331 h 5176784"/>
              <a:gd name="connsiteX6" fmla="*/ 5262183 w 11477067"/>
              <a:gd name="connsiteY6" fmla="*/ 1399309 h 5176784"/>
              <a:gd name="connsiteX7" fmla="*/ 5527059 w 11477067"/>
              <a:gd name="connsiteY7" fmla="*/ 1825145 h 5176784"/>
              <a:gd name="connsiteX8" fmla="*/ 5685000 w 11477067"/>
              <a:gd name="connsiteY8" fmla="*/ 1261080 h 5176784"/>
              <a:gd name="connsiteX9" fmla="*/ 6111999 w 11477067"/>
              <a:gd name="connsiteY9" fmla="*/ 987875 h 5176784"/>
              <a:gd name="connsiteX10" fmla="*/ 6234198 w 11477067"/>
              <a:gd name="connsiteY10" fmla="*/ 658914 h 5176784"/>
              <a:gd name="connsiteX11" fmla="*/ 6780318 w 11477067"/>
              <a:gd name="connsiteY11" fmla="*/ 813173 h 5176784"/>
              <a:gd name="connsiteX12" fmla="*/ 6991551 w 11477067"/>
              <a:gd name="connsiteY12" fmla="*/ 593867 h 5176784"/>
              <a:gd name="connsiteX13" fmla="*/ 7181354 w 11477067"/>
              <a:gd name="connsiteY13" fmla="*/ 519061 h 5176784"/>
              <a:gd name="connsiteX14" fmla="*/ 7486502 w 11477067"/>
              <a:gd name="connsiteY14" fmla="*/ 3094 h 5176784"/>
              <a:gd name="connsiteX15" fmla="*/ 7781108 w 11477067"/>
              <a:gd name="connsiteY15" fmla="*/ 115863 h 5176784"/>
              <a:gd name="connsiteX16" fmla="*/ 7901151 w 11477067"/>
              <a:gd name="connsiteY16" fmla="*/ 326539 h 5176784"/>
              <a:gd name="connsiteX17" fmla="*/ 8131660 w 11477067"/>
              <a:gd name="connsiteY17" fmla="*/ 597030 h 5176784"/>
              <a:gd name="connsiteX18" fmla="*/ 8253256 w 11477067"/>
              <a:gd name="connsiteY18" fmla="*/ 1023223 h 5176784"/>
              <a:gd name="connsiteX19" fmla="*/ 8413762 w 11477067"/>
              <a:gd name="connsiteY19" fmla="*/ 1194874 h 5176784"/>
              <a:gd name="connsiteX20" fmla="*/ 8595143 w 11477067"/>
              <a:gd name="connsiteY20" fmla="*/ 1453063 h 5176784"/>
              <a:gd name="connsiteX21" fmla="*/ 8706807 w 11477067"/>
              <a:gd name="connsiteY21" fmla="*/ 1487109 h 5176784"/>
              <a:gd name="connsiteX22" fmla="*/ 8790709 w 11477067"/>
              <a:gd name="connsiteY22" fmla="*/ 1618027 h 5176784"/>
              <a:gd name="connsiteX23" fmla="*/ 8960133 w 11477067"/>
              <a:gd name="connsiteY23" fmla="*/ 1522170 h 5176784"/>
              <a:gd name="connsiteX24" fmla="*/ 9298594 w 11477067"/>
              <a:gd name="connsiteY24" fmla="*/ 1452275 h 5176784"/>
              <a:gd name="connsiteX25" fmla="*/ 9997651 w 11477067"/>
              <a:gd name="connsiteY25" fmla="*/ 1391482 h 5176784"/>
              <a:gd name="connsiteX26" fmla="*/ 10436521 w 11477067"/>
              <a:gd name="connsiteY26" fmla="*/ 1145104 h 5176784"/>
              <a:gd name="connsiteX27" fmla="*/ 11441291 w 11477067"/>
              <a:gd name="connsiteY27" fmla="*/ 1622469 h 5176784"/>
              <a:gd name="connsiteX28" fmla="*/ 8956024 w 11477067"/>
              <a:gd name="connsiteY28" fmla="*/ 5176784 h 5176784"/>
              <a:gd name="connsiteX29" fmla="*/ 12049 w 11477067"/>
              <a:gd name="connsiteY29" fmla="*/ 5167259 h 5176784"/>
              <a:gd name="connsiteX30" fmla="*/ 2559 w 11477067"/>
              <a:gd name="connsiteY30" fmla="*/ 3739670 h 5176784"/>
              <a:gd name="connsiteX31" fmla="*/ 202583 w 11477067"/>
              <a:gd name="connsiteY31" fmla="*/ 3472970 h 5176784"/>
              <a:gd name="connsiteX32" fmla="*/ 458567 w 11477067"/>
              <a:gd name="connsiteY32" fmla="*/ 3558696 h 5176784"/>
              <a:gd name="connsiteX33" fmla="*/ 696691 w 11477067"/>
              <a:gd name="connsiteY33" fmla="*/ 3368196 h 5176784"/>
              <a:gd name="connsiteX34" fmla="*/ 896716 w 11477067"/>
              <a:gd name="connsiteY34" fmla="*/ 3234846 h 5176784"/>
              <a:gd name="connsiteX35" fmla="*/ 1039591 w 11477067"/>
              <a:gd name="connsiteY35" fmla="*/ 2958621 h 5176784"/>
              <a:gd name="connsiteX36" fmla="*/ 1411065 w 11477067"/>
              <a:gd name="connsiteY36" fmla="*/ 2825271 h 5176784"/>
              <a:gd name="connsiteX37" fmla="*/ 1685925 w 11477067"/>
              <a:gd name="connsiteY37" fmla="*/ 2758595 h 5176784"/>
              <a:gd name="connsiteX38" fmla="*/ 1856372 w 11477067"/>
              <a:gd name="connsiteY38" fmla="*/ 2535509 h 5176784"/>
              <a:gd name="connsiteX39" fmla="*/ 1976688 w 11477067"/>
              <a:gd name="connsiteY39" fmla="*/ 2579625 h 5176784"/>
              <a:gd name="connsiteX40" fmla="*/ 2096364 w 11477067"/>
              <a:gd name="connsiteY40" fmla="*/ 2424218 h 5176784"/>
              <a:gd name="connsiteX41" fmla="*/ 2345657 w 11477067"/>
              <a:gd name="connsiteY41" fmla="*/ 2427225 h 5176784"/>
              <a:gd name="connsiteX42" fmla="*/ 2480371 w 11477067"/>
              <a:gd name="connsiteY42" fmla="*/ 2576117 h 5176784"/>
              <a:gd name="connsiteX43" fmla="*/ 2674520 w 11477067"/>
              <a:gd name="connsiteY43" fmla="*/ 2523478 h 5176784"/>
              <a:gd name="connsiteX44" fmla="*/ 3007393 w 11477067"/>
              <a:gd name="connsiteY44" fmla="*/ 2491394 h 5176784"/>
              <a:gd name="connsiteX45" fmla="*/ 3316064 w 11477067"/>
              <a:gd name="connsiteY45" fmla="*/ 2501421 h 5176784"/>
              <a:gd name="connsiteX46" fmla="*/ 3380372 w 11477067"/>
              <a:gd name="connsiteY46" fmla="*/ 2355036 h 5176784"/>
              <a:gd name="connsiteX47" fmla="*/ 3510718 w 11477067"/>
              <a:gd name="connsiteY47" fmla="*/ 2262209 h 5176784"/>
              <a:gd name="connsiteX0" fmla="*/ 3510718 w 11461182"/>
              <a:gd name="connsiteY0" fmla="*/ 2262209 h 5176784"/>
              <a:gd name="connsiteX1" fmla="*/ 3834130 w 11461182"/>
              <a:gd name="connsiteY1" fmla="*/ 2072099 h 5176784"/>
              <a:gd name="connsiteX2" fmla="*/ 4068538 w 11461182"/>
              <a:gd name="connsiteY2" fmla="*/ 1827005 h 5176784"/>
              <a:gd name="connsiteX3" fmla="*/ 4447871 w 11461182"/>
              <a:gd name="connsiteY3" fmla="*/ 1876613 h 5176784"/>
              <a:gd name="connsiteX4" fmla="*/ 4932915 w 11461182"/>
              <a:gd name="connsiteY4" fmla="*/ 1682629 h 5176784"/>
              <a:gd name="connsiteX5" fmla="*/ 5055885 w 11461182"/>
              <a:gd name="connsiteY5" fmla="*/ 1691331 h 5176784"/>
              <a:gd name="connsiteX6" fmla="*/ 5262183 w 11461182"/>
              <a:gd name="connsiteY6" fmla="*/ 1399309 h 5176784"/>
              <a:gd name="connsiteX7" fmla="*/ 5527059 w 11461182"/>
              <a:gd name="connsiteY7" fmla="*/ 1825145 h 5176784"/>
              <a:gd name="connsiteX8" fmla="*/ 5685000 w 11461182"/>
              <a:gd name="connsiteY8" fmla="*/ 1261080 h 5176784"/>
              <a:gd name="connsiteX9" fmla="*/ 6111999 w 11461182"/>
              <a:gd name="connsiteY9" fmla="*/ 987875 h 5176784"/>
              <a:gd name="connsiteX10" fmla="*/ 6234198 w 11461182"/>
              <a:gd name="connsiteY10" fmla="*/ 658914 h 5176784"/>
              <a:gd name="connsiteX11" fmla="*/ 6780318 w 11461182"/>
              <a:gd name="connsiteY11" fmla="*/ 813173 h 5176784"/>
              <a:gd name="connsiteX12" fmla="*/ 6991551 w 11461182"/>
              <a:gd name="connsiteY12" fmla="*/ 593867 h 5176784"/>
              <a:gd name="connsiteX13" fmla="*/ 7181354 w 11461182"/>
              <a:gd name="connsiteY13" fmla="*/ 519061 h 5176784"/>
              <a:gd name="connsiteX14" fmla="*/ 7486502 w 11461182"/>
              <a:gd name="connsiteY14" fmla="*/ 3094 h 5176784"/>
              <a:gd name="connsiteX15" fmla="*/ 7781108 w 11461182"/>
              <a:gd name="connsiteY15" fmla="*/ 115863 h 5176784"/>
              <a:gd name="connsiteX16" fmla="*/ 7901151 w 11461182"/>
              <a:gd name="connsiteY16" fmla="*/ 326539 h 5176784"/>
              <a:gd name="connsiteX17" fmla="*/ 8131660 w 11461182"/>
              <a:gd name="connsiteY17" fmla="*/ 597030 h 5176784"/>
              <a:gd name="connsiteX18" fmla="*/ 8253256 w 11461182"/>
              <a:gd name="connsiteY18" fmla="*/ 1023223 h 5176784"/>
              <a:gd name="connsiteX19" fmla="*/ 8413762 w 11461182"/>
              <a:gd name="connsiteY19" fmla="*/ 1194874 h 5176784"/>
              <a:gd name="connsiteX20" fmla="*/ 8595143 w 11461182"/>
              <a:gd name="connsiteY20" fmla="*/ 1453063 h 5176784"/>
              <a:gd name="connsiteX21" fmla="*/ 8706807 w 11461182"/>
              <a:gd name="connsiteY21" fmla="*/ 1487109 h 5176784"/>
              <a:gd name="connsiteX22" fmla="*/ 8790709 w 11461182"/>
              <a:gd name="connsiteY22" fmla="*/ 1618027 h 5176784"/>
              <a:gd name="connsiteX23" fmla="*/ 8960133 w 11461182"/>
              <a:gd name="connsiteY23" fmla="*/ 1522170 h 5176784"/>
              <a:gd name="connsiteX24" fmla="*/ 9298594 w 11461182"/>
              <a:gd name="connsiteY24" fmla="*/ 1452275 h 5176784"/>
              <a:gd name="connsiteX25" fmla="*/ 9997651 w 11461182"/>
              <a:gd name="connsiteY25" fmla="*/ 1391482 h 5176784"/>
              <a:gd name="connsiteX26" fmla="*/ 10436521 w 11461182"/>
              <a:gd name="connsiteY26" fmla="*/ 1145104 h 5176784"/>
              <a:gd name="connsiteX27" fmla="*/ 11441291 w 11461182"/>
              <a:gd name="connsiteY27" fmla="*/ 1622469 h 5176784"/>
              <a:gd name="connsiteX28" fmla="*/ 10933127 w 11461182"/>
              <a:gd name="connsiteY28" fmla="*/ 3069965 h 5176784"/>
              <a:gd name="connsiteX29" fmla="*/ 8956024 w 11461182"/>
              <a:gd name="connsiteY29" fmla="*/ 5176784 h 5176784"/>
              <a:gd name="connsiteX30" fmla="*/ 12049 w 11461182"/>
              <a:gd name="connsiteY30" fmla="*/ 5167259 h 5176784"/>
              <a:gd name="connsiteX31" fmla="*/ 2559 w 11461182"/>
              <a:gd name="connsiteY31" fmla="*/ 3739670 h 5176784"/>
              <a:gd name="connsiteX32" fmla="*/ 202583 w 11461182"/>
              <a:gd name="connsiteY32" fmla="*/ 3472970 h 5176784"/>
              <a:gd name="connsiteX33" fmla="*/ 458567 w 11461182"/>
              <a:gd name="connsiteY33" fmla="*/ 3558696 h 5176784"/>
              <a:gd name="connsiteX34" fmla="*/ 696691 w 11461182"/>
              <a:gd name="connsiteY34" fmla="*/ 3368196 h 5176784"/>
              <a:gd name="connsiteX35" fmla="*/ 896716 w 11461182"/>
              <a:gd name="connsiteY35" fmla="*/ 3234846 h 5176784"/>
              <a:gd name="connsiteX36" fmla="*/ 1039591 w 11461182"/>
              <a:gd name="connsiteY36" fmla="*/ 2958621 h 5176784"/>
              <a:gd name="connsiteX37" fmla="*/ 1411065 w 11461182"/>
              <a:gd name="connsiteY37" fmla="*/ 2825271 h 5176784"/>
              <a:gd name="connsiteX38" fmla="*/ 1685925 w 11461182"/>
              <a:gd name="connsiteY38" fmla="*/ 2758595 h 5176784"/>
              <a:gd name="connsiteX39" fmla="*/ 1856372 w 11461182"/>
              <a:gd name="connsiteY39" fmla="*/ 2535509 h 5176784"/>
              <a:gd name="connsiteX40" fmla="*/ 1976688 w 11461182"/>
              <a:gd name="connsiteY40" fmla="*/ 2579625 h 5176784"/>
              <a:gd name="connsiteX41" fmla="*/ 2096364 w 11461182"/>
              <a:gd name="connsiteY41" fmla="*/ 2424218 h 5176784"/>
              <a:gd name="connsiteX42" fmla="*/ 2345657 w 11461182"/>
              <a:gd name="connsiteY42" fmla="*/ 2427225 h 5176784"/>
              <a:gd name="connsiteX43" fmla="*/ 2480371 w 11461182"/>
              <a:gd name="connsiteY43" fmla="*/ 2576117 h 5176784"/>
              <a:gd name="connsiteX44" fmla="*/ 2674520 w 11461182"/>
              <a:gd name="connsiteY44" fmla="*/ 2523478 h 5176784"/>
              <a:gd name="connsiteX45" fmla="*/ 3007393 w 11461182"/>
              <a:gd name="connsiteY45" fmla="*/ 2491394 h 5176784"/>
              <a:gd name="connsiteX46" fmla="*/ 3316064 w 11461182"/>
              <a:gd name="connsiteY46" fmla="*/ 2501421 h 5176784"/>
              <a:gd name="connsiteX47" fmla="*/ 3380372 w 11461182"/>
              <a:gd name="connsiteY47" fmla="*/ 2355036 h 5176784"/>
              <a:gd name="connsiteX48" fmla="*/ 3510718 w 11461182"/>
              <a:gd name="connsiteY48" fmla="*/ 2262209 h 5176784"/>
              <a:gd name="connsiteX0" fmla="*/ 3510718 w 12536503"/>
              <a:gd name="connsiteY0" fmla="*/ 2262209 h 5176784"/>
              <a:gd name="connsiteX1" fmla="*/ 3834130 w 12536503"/>
              <a:gd name="connsiteY1" fmla="*/ 2072099 h 5176784"/>
              <a:gd name="connsiteX2" fmla="*/ 4068538 w 12536503"/>
              <a:gd name="connsiteY2" fmla="*/ 1827005 h 5176784"/>
              <a:gd name="connsiteX3" fmla="*/ 4447871 w 12536503"/>
              <a:gd name="connsiteY3" fmla="*/ 1876613 h 5176784"/>
              <a:gd name="connsiteX4" fmla="*/ 4932915 w 12536503"/>
              <a:gd name="connsiteY4" fmla="*/ 1682629 h 5176784"/>
              <a:gd name="connsiteX5" fmla="*/ 5055885 w 12536503"/>
              <a:gd name="connsiteY5" fmla="*/ 1691331 h 5176784"/>
              <a:gd name="connsiteX6" fmla="*/ 5262183 w 12536503"/>
              <a:gd name="connsiteY6" fmla="*/ 1399309 h 5176784"/>
              <a:gd name="connsiteX7" fmla="*/ 5527059 w 12536503"/>
              <a:gd name="connsiteY7" fmla="*/ 1825145 h 5176784"/>
              <a:gd name="connsiteX8" fmla="*/ 5685000 w 12536503"/>
              <a:gd name="connsiteY8" fmla="*/ 1261080 h 5176784"/>
              <a:gd name="connsiteX9" fmla="*/ 6111999 w 12536503"/>
              <a:gd name="connsiteY9" fmla="*/ 987875 h 5176784"/>
              <a:gd name="connsiteX10" fmla="*/ 6234198 w 12536503"/>
              <a:gd name="connsiteY10" fmla="*/ 658914 h 5176784"/>
              <a:gd name="connsiteX11" fmla="*/ 6780318 w 12536503"/>
              <a:gd name="connsiteY11" fmla="*/ 813173 h 5176784"/>
              <a:gd name="connsiteX12" fmla="*/ 6991551 w 12536503"/>
              <a:gd name="connsiteY12" fmla="*/ 593867 h 5176784"/>
              <a:gd name="connsiteX13" fmla="*/ 7181354 w 12536503"/>
              <a:gd name="connsiteY13" fmla="*/ 519061 h 5176784"/>
              <a:gd name="connsiteX14" fmla="*/ 7486502 w 12536503"/>
              <a:gd name="connsiteY14" fmla="*/ 3094 h 5176784"/>
              <a:gd name="connsiteX15" fmla="*/ 7781108 w 12536503"/>
              <a:gd name="connsiteY15" fmla="*/ 115863 h 5176784"/>
              <a:gd name="connsiteX16" fmla="*/ 7901151 w 12536503"/>
              <a:gd name="connsiteY16" fmla="*/ 326539 h 5176784"/>
              <a:gd name="connsiteX17" fmla="*/ 8131660 w 12536503"/>
              <a:gd name="connsiteY17" fmla="*/ 597030 h 5176784"/>
              <a:gd name="connsiteX18" fmla="*/ 8253256 w 12536503"/>
              <a:gd name="connsiteY18" fmla="*/ 1023223 h 5176784"/>
              <a:gd name="connsiteX19" fmla="*/ 8413762 w 12536503"/>
              <a:gd name="connsiteY19" fmla="*/ 1194874 h 5176784"/>
              <a:gd name="connsiteX20" fmla="*/ 8595143 w 12536503"/>
              <a:gd name="connsiteY20" fmla="*/ 1453063 h 5176784"/>
              <a:gd name="connsiteX21" fmla="*/ 8706807 w 12536503"/>
              <a:gd name="connsiteY21" fmla="*/ 1487109 h 5176784"/>
              <a:gd name="connsiteX22" fmla="*/ 8790709 w 12536503"/>
              <a:gd name="connsiteY22" fmla="*/ 1618027 h 5176784"/>
              <a:gd name="connsiteX23" fmla="*/ 8960133 w 12536503"/>
              <a:gd name="connsiteY23" fmla="*/ 1522170 h 5176784"/>
              <a:gd name="connsiteX24" fmla="*/ 9298594 w 12536503"/>
              <a:gd name="connsiteY24" fmla="*/ 1452275 h 5176784"/>
              <a:gd name="connsiteX25" fmla="*/ 9997651 w 12536503"/>
              <a:gd name="connsiteY25" fmla="*/ 1391482 h 5176784"/>
              <a:gd name="connsiteX26" fmla="*/ 10436521 w 12536503"/>
              <a:gd name="connsiteY26" fmla="*/ 1145104 h 5176784"/>
              <a:gd name="connsiteX27" fmla="*/ 11441291 w 12536503"/>
              <a:gd name="connsiteY27" fmla="*/ 1622469 h 5176784"/>
              <a:gd name="connsiteX28" fmla="*/ 12457614 w 12536503"/>
              <a:gd name="connsiteY28" fmla="*/ 1283693 h 5176784"/>
              <a:gd name="connsiteX29" fmla="*/ 8956024 w 12536503"/>
              <a:gd name="connsiteY29" fmla="*/ 5176784 h 5176784"/>
              <a:gd name="connsiteX30" fmla="*/ 12049 w 12536503"/>
              <a:gd name="connsiteY30" fmla="*/ 5167259 h 5176784"/>
              <a:gd name="connsiteX31" fmla="*/ 2559 w 12536503"/>
              <a:gd name="connsiteY31" fmla="*/ 3739670 h 5176784"/>
              <a:gd name="connsiteX32" fmla="*/ 202583 w 12536503"/>
              <a:gd name="connsiteY32" fmla="*/ 3472970 h 5176784"/>
              <a:gd name="connsiteX33" fmla="*/ 458567 w 12536503"/>
              <a:gd name="connsiteY33" fmla="*/ 3558696 h 5176784"/>
              <a:gd name="connsiteX34" fmla="*/ 696691 w 12536503"/>
              <a:gd name="connsiteY34" fmla="*/ 3368196 h 5176784"/>
              <a:gd name="connsiteX35" fmla="*/ 896716 w 12536503"/>
              <a:gd name="connsiteY35" fmla="*/ 3234846 h 5176784"/>
              <a:gd name="connsiteX36" fmla="*/ 1039591 w 12536503"/>
              <a:gd name="connsiteY36" fmla="*/ 2958621 h 5176784"/>
              <a:gd name="connsiteX37" fmla="*/ 1411065 w 12536503"/>
              <a:gd name="connsiteY37" fmla="*/ 2825271 h 5176784"/>
              <a:gd name="connsiteX38" fmla="*/ 1685925 w 12536503"/>
              <a:gd name="connsiteY38" fmla="*/ 2758595 h 5176784"/>
              <a:gd name="connsiteX39" fmla="*/ 1856372 w 12536503"/>
              <a:gd name="connsiteY39" fmla="*/ 2535509 h 5176784"/>
              <a:gd name="connsiteX40" fmla="*/ 1976688 w 12536503"/>
              <a:gd name="connsiteY40" fmla="*/ 2579625 h 5176784"/>
              <a:gd name="connsiteX41" fmla="*/ 2096364 w 12536503"/>
              <a:gd name="connsiteY41" fmla="*/ 2424218 h 5176784"/>
              <a:gd name="connsiteX42" fmla="*/ 2345657 w 12536503"/>
              <a:gd name="connsiteY42" fmla="*/ 2427225 h 5176784"/>
              <a:gd name="connsiteX43" fmla="*/ 2480371 w 12536503"/>
              <a:gd name="connsiteY43" fmla="*/ 2576117 h 5176784"/>
              <a:gd name="connsiteX44" fmla="*/ 2674520 w 12536503"/>
              <a:gd name="connsiteY44" fmla="*/ 2523478 h 5176784"/>
              <a:gd name="connsiteX45" fmla="*/ 3007393 w 12536503"/>
              <a:gd name="connsiteY45" fmla="*/ 2491394 h 5176784"/>
              <a:gd name="connsiteX46" fmla="*/ 3316064 w 12536503"/>
              <a:gd name="connsiteY46" fmla="*/ 2501421 h 5176784"/>
              <a:gd name="connsiteX47" fmla="*/ 3380372 w 12536503"/>
              <a:gd name="connsiteY47" fmla="*/ 2355036 h 5176784"/>
              <a:gd name="connsiteX48" fmla="*/ 3510718 w 12536503"/>
              <a:gd name="connsiteY48" fmla="*/ 2262209 h 5176784"/>
              <a:gd name="connsiteX0" fmla="*/ 3510718 w 12887149"/>
              <a:gd name="connsiteY0" fmla="*/ 2262209 h 5176784"/>
              <a:gd name="connsiteX1" fmla="*/ 3834130 w 12887149"/>
              <a:gd name="connsiteY1" fmla="*/ 2072099 h 5176784"/>
              <a:gd name="connsiteX2" fmla="*/ 4068538 w 12887149"/>
              <a:gd name="connsiteY2" fmla="*/ 1827005 h 5176784"/>
              <a:gd name="connsiteX3" fmla="*/ 4447871 w 12887149"/>
              <a:gd name="connsiteY3" fmla="*/ 1876613 h 5176784"/>
              <a:gd name="connsiteX4" fmla="*/ 4932915 w 12887149"/>
              <a:gd name="connsiteY4" fmla="*/ 1682629 h 5176784"/>
              <a:gd name="connsiteX5" fmla="*/ 5055885 w 12887149"/>
              <a:gd name="connsiteY5" fmla="*/ 1691331 h 5176784"/>
              <a:gd name="connsiteX6" fmla="*/ 5262183 w 12887149"/>
              <a:gd name="connsiteY6" fmla="*/ 1399309 h 5176784"/>
              <a:gd name="connsiteX7" fmla="*/ 5527059 w 12887149"/>
              <a:gd name="connsiteY7" fmla="*/ 1825145 h 5176784"/>
              <a:gd name="connsiteX8" fmla="*/ 5685000 w 12887149"/>
              <a:gd name="connsiteY8" fmla="*/ 1261080 h 5176784"/>
              <a:gd name="connsiteX9" fmla="*/ 6111999 w 12887149"/>
              <a:gd name="connsiteY9" fmla="*/ 987875 h 5176784"/>
              <a:gd name="connsiteX10" fmla="*/ 6234198 w 12887149"/>
              <a:gd name="connsiteY10" fmla="*/ 658914 h 5176784"/>
              <a:gd name="connsiteX11" fmla="*/ 6780318 w 12887149"/>
              <a:gd name="connsiteY11" fmla="*/ 813173 h 5176784"/>
              <a:gd name="connsiteX12" fmla="*/ 6991551 w 12887149"/>
              <a:gd name="connsiteY12" fmla="*/ 593867 h 5176784"/>
              <a:gd name="connsiteX13" fmla="*/ 7181354 w 12887149"/>
              <a:gd name="connsiteY13" fmla="*/ 519061 h 5176784"/>
              <a:gd name="connsiteX14" fmla="*/ 7486502 w 12887149"/>
              <a:gd name="connsiteY14" fmla="*/ 3094 h 5176784"/>
              <a:gd name="connsiteX15" fmla="*/ 7781108 w 12887149"/>
              <a:gd name="connsiteY15" fmla="*/ 115863 h 5176784"/>
              <a:gd name="connsiteX16" fmla="*/ 7901151 w 12887149"/>
              <a:gd name="connsiteY16" fmla="*/ 326539 h 5176784"/>
              <a:gd name="connsiteX17" fmla="*/ 8131660 w 12887149"/>
              <a:gd name="connsiteY17" fmla="*/ 597030 h 5176784"/>
              <a:gd name="connsiteX18" fmla="*/ 8253256 w 12887149"/>
              <a:gd name="connsiteY18" fmla="*/ 1023223 h 5176784"/>
              <a:gd name="connsiteX19" fmla="*/ 8413762 w 12887149"/>
              <a:gd name="connsiteY19" fmla="*/ 1194874 h 5176784"/>
              <a:gd name="connsiteX20" fmla="*/ 8595143 w 12887149"/>
              <a:gd name="connsiteY20" fmla="*/ 1453063 h 5176784"/>
              <a:gd name="connsiteX21" fmla="*/ 8706807 w 12887149"/>
              <a:gd name="connsiteY21" fmla="*/ 1487109 h 5176784"/>
              <a:gd name="connsiteX22" fmla="*/ 8790709 w 12887149"/>
              <a:gd name="connsiteY22" fmla="*/ 1618027 h 5176784"/>
              <a:gd name="connsiteX23" fmla="*/ 8960133 w 12887149"/>
              <a:gd name="connsiteY23" fmla="*/ 1522170 h 5176784"/>
              <a:gd name="connsiteX24" fmla="*/ 9298594 w 12887149"/>
              <a:gd name="connsiteY24" fmla="*/ 1452275 h 5176784"/>
              <a:gd name="connsiteX25" fmla="*/ 9997651 w 12887149"/>
              <a:gd name="connsiteY25" fmla="*/ 1391482 h 5176784"/>
              <a:gd name="connsiteX26" fmla="*/ 10436521 w 12887149"/>
              <a:gd name="connsiteY26" fmla="*/ 1145104 h 5176784"/>
              <a:gd name="connsiteX27" fmla="*/ 11441291 w 12887149"/>
              <a:gd name="connsiteY27" fmla="*/ 1622469 h 5176784"/>
              <a:gd name="connsiteX28" fmla="*/ 12457614 w 12887149"/>
              <a:gd name="connsiteY28" fmla="*/ 1283693 h 5176784"/>
              <a:gd name="connsiteX29" fmla="*/ 8956024 w 12887149"/>
              <a:gd name="connsiteY29" fmla="*/ 5176784 h 5176784"/>
              <a:gd name="connsiteX30" fmla="*/ 12049 w 12887149"/>
              <a:gd name="connsiteY30" fmla="*/ 5167259 h 5176784"/>
              <a:gd name="connsiteX31" fmla="*/ 2559 w 12887149"/>
              <a:gd name="connsiteY31" fmla="*/ 3739670 h 5176784"/>
              <a:gd name="connsiteX32" fmla="*/ 202583 w 12887149"/>
              <a:gd name="connsiteY32" fmla="*/ 3472970 h 5176784"/>
              <a:gd name="connsiteX33" fmla="*/ 458567 w 12887149"/>
              <a:gd name="connsiteY33" fmla="*/ 3558696 h 5176784"/>
              <a:gd name="connsiteX34" fmla="*/ 696691 w 12887149"/>
              <a:gd name="connsiteY34" fmla="*/ 3368196 h 5176784"/>
              <a:gd name="connsiteX35" fmla="*/ 896716 w 12887149"/>
              <a:gd name="connsiteY35" fmla="*/ 3234846 h 5176784"/>
              <a:gd name="connsiteX36" fmla="*/ 1039591 w 12887149"/>
              <a:gd name="connsiteY36" fmla="*/ 2958621 h 5176784"/>
              <a:gd name="connsiteX37" fmla="*/ 1411065 w 12887149"/>
              <a:gd name="connsiteY37" fmla="*/ 2825271 h 5176784"/>
              <a:gd name="connsiteX38" fmla="*/ 1685925 w 12887149"/>
              <a:gd name="connsiteY38" fmla="*/ 2758595 h 5176784"/>
              <a:gd name="connsiteX39" fmla="*/ 1856372 w 12887149"/>
              <a:gd name="connsiteY39" fmla="*/ 2535509 h 5176784"/>
              <a:gd name="connsiteX40" fmla="*/ 1976688 w 12887149"/>
              <a:gd name="connsiteY40" fmla="*/ 2579625 h 5176784"/>
              <a:gd name="connsiteX41" fmla="*/ 2096364 w 12887149"/>
              <a:gd name="connsiteY41" fmla="*/ 2424218 h 5176784"/>
              <a:gd name="connsiteX42" fmla="*/ 2345657 w 12887149"/>
              <a:gd name="connsiteY42" fmla="*/ 2427225 h 5176784"/>
              <a:gd name="connsiteX43" fmla="*/ 2480371 w 12887149"/>
              <a:gd name="connsiteY43" fmla="*/ 2576117 h 5176784"/>
              <a:gd name="connsiteX44" fmla="*/ 2674520 w 12887149"/>
              <a:gd name="connsiteY44" fmla="*/ 2523478 h 5176784"/>
              <a:gd name="connsiteX45" fmla="*/ 3007393 w 12887149"/>
              <a:gd name="connsiteY45" fmla="*/ 2491394 h 5176784"/>
              <a:gd name="connsiteX46" fmla="*/ 3316064 w 12887149"/>
              <a:gd name="connsiteY46" fmla="*/ 2501421 h 5176784"/>
              <a:gd name="connsiteX47" fmla="*/ 3380372 w 12887149"/>
              <a:gd name="connsiteY47" fmla="*/ 2355036 h 5176784"/>
              <a:gd name="connsiteX48" fmla="*/ 3510718 w 12887149"/>
              <a:gd name="connsiteY48" fmla="*/ 2262209 h 5176784"/>
              <a:gd name="connsiteX0" fmla="*/ 3510718 w 12887152"/>
              <a:gd name="connsiteY0" fmla="*/ 2262209 h 5176784"/>
              <a:gd name="connsiteX1" fmla="*/ 3834130 w 12887152"/>
              <a:gd name="connsiteY1" fmla="*/ 2072099 h 5176784"/>
              <a:gd name="connsiteX2" fmla="*/ 4068538 w 12887152"/>
              <a:gd name="connsiteY2" fmla="*/ 1827005 h 5176784"/>
              <a:gd name="connsiteX3" fmla="*/ 4447871 w 12887152"/>
              <a:gd name="connsiteY3" fmla="*/ 1876613 h 5176784"/>
              <a:gd name="connsiteX4" fmla="*/ 4932915 w 12887152"/>
              <a:gd name="connsiteY4" fmla="*/ 1682629 h 5176784"/>
              <a:gd name="connsiteX5" fmla="*/ 5055885 w 12887152"/>
              <a:gd name="connsiteY5" fmla="*/ 1691331 h 5176784"/>
              <a:gd name="connsiteX6" fmla="*/ 5262183 w 12887152"/>
              <a:gd name="connsiteY6" fmla="*/ 1399309 h 5176784"/>
              <a:gd name="connsiteX7" fmla="*/ 5527059 w 12887152"/>
              <a:gd name="connsiteY7" fmla="*/ 1825145 h 5176784"/>
              <a:gd name="connsiteX8" fmla="*/ 5685000 w 12887152"/>
              <a:gd name="connsiteY8" fmla="*/ 1261080 h 5176784"/>
              <a:gd name="connsiteX9" fmla="*/ 6111999 w 12887152"/>
              <a:gd name="connsiteY9" fmla="*/ 987875 h 5176784"/>
              <a:gd name="connsiteX10" fmla="*/ 6234198 w 12887152"/>
              <a:gd name="connsiteY10" fmla="*/ 658914 h 5176784"/>
              <a:gd name="connsiteX11" fmla="*/ 6780318 w 12887152"/>
              <a:gd name="connsiteY11" fmla="*/ 813173 h 5176784"/>
              <a:gd name="connsiteX12" fmla="*/ 6991551 w 12887152"/>
              <a:gd name="connsiteY12" fmla="*/ 593867 h 5176784"/>
              <a:gd name="connsiteX13" fmla="*/ 7181354 w 12887152"/>
              <a:gd name="connsiteY13" fmla="*/ 519061 h 5176784"/>
              <a:gd name="connsiteX14" fmla="*/ 7486502 w 12887152"/>
              <a:gd name="connsiteY14" fmla="*/ 3094 h 5176784"/>
              <a:gd name="connsiteX15" fmla="*/ 7781108 w 12887152"/>
              <a:gd name="connsiteY15" fmla="*/ 115863 h 5176784"/>
              <a:gd name="connsiteX16" fmla="*/ 7901151 w 12887152"/>
              <a:gd name="connsiteY16" fmla="*/ 326539 h 5176784"/>
              <a:gd name="connsiteX17" fmla="*/ 8131660 w 12887152"/>
              <a:gd name="connsiteY17" fmla="*/ 597030 h 5176784"/>
              <a:gd name="connsiteX18" fmla="*/ 8253256 w 12887152"/>
              <a:gd name="connsiteY18" fmla="*/ 1023223 h 5176784"/>
              <a:gd name="connsiteX19" fmla="*/ 8413762 w 12887152"/>
              <a:gd name="connsiteY19" fmla="*/ 1194874 h 5176784"/>
              <a:gd name="connsiteX20" fmla="*/ 8595143 w 12887152"/>
              <a:gd name="connsiteY20" fmla="*/ 1453063 h 5176784"/>
              <a:gd name="connsiteX21" fmla="*/ 8706807 w 12887152"/>
              <a:gd name="connsiteY21" fmla="*/ 1487109 h 5176784"/>
              <a:gd name="connsiteX22" fmla="*/ 8790709 w 12887152"/>
              <a:gd name="connsiteY22" fmla="*/ 1618027 h 5176784"/>
              <a:gd name="connsiteX23" fmla="*/ 8960133 w 12887152"/>
              <a:gd name="connsiteY23" fmla="*/ 1522170 h 5176784"/>
              <a:gd name="connsiteX24" fmla="*/ 9298594 w 12887152"/>
              <a:gd name="connsiteY24" fmla="*/ 1452275 h 5176784"/>
              <a:gd name="connsiteX25" fmla="*/ 9997651 w 12887152"/>
              <a:gd name="connsiteY25" fmla="*/ 1391482 h 5176784"/>
              <a:gd name="connsiteX26" fmla="*/ 10436521 w 12887152"/>
              <a:gd name="connsiteY26" fmla="*/ 1145104 h 5176784"/>
              <a:gd name="connsiteX27" fmla="*/ 11441291 w 12887152"/>
              <a:gd name="connsiteY27" fmla="*/ 1622469 h 5176784"/>
              <a:gd name="connsiteX28" fmla="*/ 12457614 w 12887152"/>
              <a:gd name="connsiteY28" fmla="*/ 1283693 h 5176784"/>
              <a:gd name="connsiteX29" fmla="*/ 8956024 w 12887152"/>
              <a:gd name="connsiteY29" fmla="*/ 5176784 h 5176784"/>
              <a:gd name="connsiteX30" fmla="*/ 12049 w 12887152"/>
              <a:gd name="connsiteY30" fmla="*/ 5167259 h 5176784"/>
              <a:gd name="connsiteX31" fmla="*/ 2559 w 12887152"/>
              <a:gd name="connsiteY31" fmla="*/ 3739670 h 5176784"/>
              <a:gd name="connsiteX32" fmla="*/ 202583 w 12887152"/>
              <a:gd name="connsiteY32" fmla="*/ 3472970 h 5176784"/>
              <a:gd name="connsiteX33" fmla="*/ 458567 w 12887152"/>
              <a:gd name="connsiteY33" fmla="*/ 3558696 h 5176784"/>
              <a:gd name="connsiteX34" fmla="*/ 696691 w 12887152"/>
              <a:gd name="connsiteY34" fmla="*/ 3368196 h 5176784"/>
              <a:gd name="connsiteX35" fmla="*/ 896716 w 12887152"/>
              <a:gd name="connsiteY35" fmla="*/ 3234846 h 5176784"/>
              <a:gd name="connsiteX36" fmla="*/ 1039591 w 12887152"/>
              <a:gd name="connsiteY36" fmla="*/ 2958621 h 5176784"/>
              <a:gd name="connsiteX37" fmla="*/ 1411065 w 12887152"/>
              <a:gd name="connsiteY37" fmla="*/ 2825271 h 5176784"/>
              <a:gd name="connsiteX38" fmla="*/ 1685925 w 12887152"/>
              <a:gd name="connsiteY38" fmla="*/ 2758595 h 5176784"/>
              <a:gd name="connsiteX39" fmla="*/ 1856372 w 12887152"/>
              <a:gd name="connsiteY39" fmla="*/ 2535509 h 5176784"/>
              <a:gd name="connsiteX40" fmla="*/ 1976688 w 12887152"/>
              <a:gd name="connsiteY40" fmla="*/ 2579625 h 5176784"/>
              <a:gd name="connsiteX41" fmla="*/ 2096364 w 12887152"/>
              <a:gd name="connsiteY41" fmla="*/ 2424218 h 5176784"/>
              <a:gd name="connsiteX42" fmla="*/ 2345657 w 12887152"/>
              <a:gd name="connsiteY42" fmla="*/ 2427225 h 5176784"/>
              <a:gd name="connsiteX43" fmla="*/ 2480371 w 12887152"/>
              <a:gd name="connsiteY43" fmla="*/ 2576117 h 5176784"/>
              <a:gd name="connsiteX44" fmla="*/ 2674520 w 12887152"/>
              <a:gd name="connsiteY44" fmla="*/ 2523478 h 5176784"/>
              <a:gd name="connsiteX45" fmla="*/ 3007393 w 12887152"/>
              <a:gd name="connsiteY45" fmla="*/ 2491394 h 5176784"/>
              <a:gd name="connsiteX46" fmla="*/ 3316064 w 12887152"/>
              <a:gd name="connsiteY46" fmla="*/ 2501421 h 5176784"/>
              <a:gd name="connsiteX47" fmla="*/ 3380372 w 12887152"/>
              <a:gd name="connsiteY47" fmla="*/ 2355036 h 5176784"/>
              <a:gd name="connsiteX48" fmla="*/ 3510718 w 12887152"/>
              <a:gd name="connsiteY48" fmla="*/ 2262209 h 5176784"/>
              <a:gd name="connsiteX0" fmla="*/ 3510718 w 12992034"/>
              <a:gd name="connsiteY0" fmla="*/ 2262209 h 5176784"/>
              <a:gd name="connsiteX1" fmla="*/ 3834130 w 12992034"/>
              <a:gd name="connsiteY1" fmla="*/ 2072099 h 5176784"/>
              <a:gd name="connsiteX2" fmla="*/ 4068538 w 12992034"/>
              <a:gd name="connsiteY2" fmla="*/ 1827005 h 5176784"/>
              <a:gd name="connsiteX3" fmla="*/ 4447871 w 12992034"/>
              <a:gd name="connsiteY3" fmla="*/ 1876613 h 5176784"/>
              <a:gd name="connsiteX4" fmla="*/ 4932915 w 12992034"/>
              <a:gd name="connsiteY4" fmla="*/ 1682629 h 5176784"/>
              <a:gd name="connsiteX5" fmla="*/ 5055885 w 12992034"/>
              <a:gd name="connsiteY5" fmla="*/ 1691331 h 5176784"/>
              <a:gd name="connsiteX6" fmla="*/ 5262183 w 12992034"/>
              <a:gd name="connsiteY6" fmla="*/ 1399309 h 5176784"/>
              <a:gd name="connsiteX7" fmla="*/ 5527059 w 12992034"/>
              <a:gd name="connsiteY7" fmla="*/ 1825145 h 5176784"/>
              <a:gd name="connsiteX8" fmla="*/ 5685000 w 12992034"/>
              <a:gd name="connsiteY8" fmla="*/ 1261080 h 5176784"/>
              <a:gd name="connsiteX9" fmla="*/ 6111999 w 12992034"/>
              <a:gd name="connsiteY9" fmla="*/ 987875 h 5176784"/>
              <a:gd name="connsiteX10" fmla="*/ 6234198 w 12992034"/>
              <a:gd name="connsiteY10" fmla="*/ 658914 h 5176784"/>
              <a:gd name="connsiteX11" fmla="*/ 6780318 w 12992034"/>
              <a:gd name="connsiteY11" fmla="*/ 813173 h 5176784"/>
              <a:gd name="connsiteX12" fmla="*/ 6991551 w 12992034"/>
              <a:gd name="connsiteY12" fmla="*/ 593867 h 5176784"/>
              <a:gd name="connsiteX13" fmla="*/ 7181354 w 12992034"/>
              <a:gd name="connsiteY13" fmla="*/ 519061 h 5176784"/>
              <a:gd name="connsiteX14" fmla="*/ 7486502 w 12992034"/>
              <a:gd name="connsiteY14" fmla="*/ 3094 h 5176784"/>
              <a:gd name="connsiteX15" fmla="*/ 7781108 w 12992034"/>
              <a:gd name="connsiteY15" fmla="*/ 115863 h 5176784"/>
              <a:gd name="connsiteX16" fmla="*/ 7901151 w 12992034"/>
              <a:gd name="connsiteY16" fmla="*/ 326539 h 5176784"/>
              <a:gd name="connsiteX17" fmla="*/ 8131660 w 12992034"/>
              <a:gd name="connsiteY17" fmla="*/ 597030 h 5176784"/>
              <a:gd name="connsiteX18" fmla="*/ 8253256 w 12992034"/>
              <a:gd name="connsiteY18" fmla="*/ 1023223 h 5176784"/>
              <a:gd name="connsiteX19" fmla="*/ 8413762 w 12992034"/>
              <a:gd name="connsiteY19" fmla="*/ 1194874 h 5176784"/>
              <a:gd name="connsiteX20" fmla="*/ 8595143 w 12992034"/>
              <a:gd name="connsiteY20" fmla="*/ 1453063 h 5176784"/>
              <a:gd name="connsiteX21" fmla="*/ 8706807 w 12992034"/>
              <a:gd name="connsiteY21" fmla="*/ 1487109 h 5176784"/>
              <a:gd name="connsiteX22" fmla="*/ 8790709 w 12992034"/>
              <a:gd name="connsiteY22" fmla="*/ 1618027 h 5176784"/>
              <a:gd name="connsiteX23" fmla="*/ 8960133 w 12992034"/>
              <a:gd name="connsiteY23" fmla="*/ 1522170 h 5176784"/>
              <a:gd name="connsiteX24" fmla="*/ 9298594 w 12992034"/>
              <a:gd name="connsiteY24" fmla="*/ 1452275 h 5176784"/>
              <a:gd name="connsiteX25" fmla="*/ 9997651 w 12992034"/>
              <a:gd name="connsiteY25" fmla="*/ 1391482 h 5176784"/>
              <a:gd name="connsiteX26" fmla="*/ 10436521 w 12992034"/>
              <a:gd name="connsiteY26" fmla="*/ 1145104 h 5176784"/>
              <a:gd name="connsiteX27" fmla="*/ 11441291 w 12992034"/>
              <a:gd name="connsiteY27" fmla="*/ 1622469 h 5176784"/>
              <a:gd name="connsiteX28" fmla="*/ 12457614 w 12992034"/>
              <a:gd name="connsiteY28" fmla="*/ 1283693 h 5176784"/>
              <a:gd name="connsiteX29" fmla="*/ 12757889 w 12992034"/>
              <a:gd name="connsiteY29" fmla="*/ 2053640 h 5176784"/>
              <a:gd name="connsiteX30" fmla="*/ 8956024 w 12992034"/>
              <a:gd name="connsiteY30" fmla="*/ 5176784 h 5176784"/>
              <a:gd name="connsiteX31" fmla="*/ 12049 w 12992034"/>
              <a:gd name="connsiteY31" fmla="*/ 5167259 h 5176784"/>
              <a:gd name="connsiteX32" fmla="*/ 2559 w 12992034"/>
              <a:gd name="connsiteY32" fmla="*/ 3739670 h 5176784"/>
              <a:gd name="connsiteX33" fmla="*/ 202583 w 12992034"/>
              <a:gd name="connsiteY33" fmla="*/ 3472970 h 5176784"/>
              <a:gd name="connsiteX34" fmla="*/ 458567 w 12992034"/>
              <a:gd name="connsiteY34" fmla="*/ 3558696 h 5176784"/>
              <a:gd name="connsiteX35" fmla="*/ 696691 w 12992034"/>
              <a:gd name="connsiteY35" fmla="*/ 3368196 h 5176784"/>
              <a:gd name="connsiteX36" fmla="*/ 896716 w 12992034"/>
              <a:gd name="connsiteY36" fmla="*/ 3234846 h 5176784"/>
              <a:gd name="connsiteX37" fmla="*/ 1039591 w 12992034"/>
              <a:gd name="connsiteY37" fmla="*/ 2958621 h 5176784"/>
              <a:gd name="connsiteX38" fmla="*/ 1411065 w 12992034"/>
              <a:gd name="connsiteY38" fmla="*/ 2825271 h 5176784"/>
              <a:gd name="connsiteX39" fmla="*/ 1685925 w 12992034"/>
              <a:gd name="connsiteY39" fmla="*/ 2758595 h 5176784"/>
              <a:gd name="connsiteX40" fmla="*/ 1856372 w 12992034"/>
              <a:gd name="connsiteY40" fmla="*/ 2535509 h 5176784"/>
              <a:gd name="connsiteX41" fmla="*/ 1976688 w 12992034"/>
              <a:gd name="connsiteY41" fmla="*/ 2579625 h 5176784"/>
              <a:gd name="connsiteX42" fmla="*/ 2096364 w 12992034"/>
              <a:gd name="connsiteY42" fmla="*/ 2424218 h 5176784"/>
              <a:gd name="connsiteX43" fmla="*/ 2345657 w 12992034"/>
              <a:gd name="connsiteY43" fmla="*/ 2427225 h 5176784"/>
              <a:gd name="connsiteX44" fmla="*/ 2480371 w 12992034"/>
              <a:gd name="connsiteY44" fmla="*/ 2576117 h 5176784"/>
              <a:gd name="connsiteX45" fmla="*/ 2674520 w 12992034"/>
              <a:gd name="connsiteY45" fmla="*/ 2523478 h 5176784"/>
              <a:gd name="connsiteX46" fmla="*/ 3007393 w 12992034"/>
              <a:gd name="connsiteY46" fmla="*/ 2491394 h 5176784"/>
              <a:gd name="connsiteX47" fmla="*/ 3316064 w 12992034"/>
              <a:gd name="connsiteY47" fmla="*/ 2501421 h 5176784"/>
              <a:gd name="connsiteX48" fmla="*/ 3380372 w 12992034"/>
              <a:gd name="connsiteY48" fmla="*/ 2355036 h 5176784"/>
              <a:gd name="connsiteX49" fmla="*/ 3510718 w 12992034"/>
              <a:gd name="connsiteY49" fmla="*/ 2262209 h 5176784"/>
              <a:gd name="connsiteX0" fmla="*/ 3510718 w 13437613"/>
              <a:gd name="connsiteY0" fmla="*/ 2262209 h 5176784"/>
              <a:gd name="connsiteX1" fmla="*/ 3834130 w 13437613"/>
              <a:gd name="connsiteY1" fmla="*/ 2072099 h 5176784"/>
              <a:gd name="connsiteX2" fmla="*/ 4068538 w 13437613"/>
              <a:gd name="connsiteY2" fmla="*/ 1827005 h 5176784"/>
              <a:gd name="connsiteX3" fmla="*/ 4447871 w 13437613"/>
              <a:gd name="connsiteY3" fmla="*/ 1876613 h 5176784"/>
              <a:gd name="connsiteX4" fmla="*/ 4932915 w 13437613"/>
              <a:gd name="connsiteY4" fmla="*/ 1682629 h 5176784"/>
              <a:gd name="connsiteX5" fmla="*/ 5055885 w 13437613"/>
              <a:gd name="connsiteY5" fmla="*/ 1691331 h 5176784"/>
              <a:gd name="connsiteX6" fmla="*/ 5262183 w 13437613"/>
              <a:gd name="connsiteY6" fmla="*/ 1399309 h 5176784"/>
              <a:gd name="connsiteX7" fmla="*/ 5527059 w 13437613"/>
              <a:gd name="connsiteY7" fmla="*/ 1825145 h 5176784"/>
              <a:gd name="connsiteX8" fmla="*/ 5685000 w 13437613"/>
              <a:gd name="connsiteY8" fmla="*/ 1261080 h 5176784"/>
              <a:gd name="connsiteX9" fmla="*/ 6111999 w 13437613"/>
              <a:gd name="connsiteY9" fmla="*/ 987875 h 5176784"/>
              <a:gd name="connsiteX10" fmla="*/ 6234198 w 13437613"/>
              <a:gd name="connsiteY10" fmla="*/ 658914 h 5176784"/>
              <a:gd name="connsiteX11" fmla="*/ 6780318 w 13437613"/>
              <a:gd name="connsiteY11" fmla="*/ 813173 h 5176784"/>
              <a:gd name="connsiteX12" fmla="*/ 6991551 w 13437613"/>
              <a:gd name="connsiteY12" fmla="*/ 593867 h 5176784"/>
              <a:gd name="connsiteX13" fmla="*/ 7181354 w 13437613"/>
              <a:gd name="connsiteY13" fmla="*/ 519061 h 5176784"/>
              <a:gd name="connsiteX14" fmla="*/ 7486502 w 13437613"/>
              <a:gd name="connsiteY14" fmla="*/ 3094 h 5176784"/>
              <a:gd name="connsiteX15" fmla="*/ 7781108 w 13437613"/>
              <a:gd name="connsiteY15" fmla="*/ 115863 h 5176784"/>
              <a:gd name="connsiteX16" fmla="*/ 7901151 w 13437613"/>
              <a:gd name="connsiteY16" fmla="*/ 326539 h 5176784"/>
              <a:gd name="connsiteX17" fmla="*/ 8131660 w 13437613"/>
              <a:gd name="connsiteY17" fmla="*/ 597030 h 5176784"/>
              <a:gd name="connsiteX18" fmla="*/ 8253256 w 13437613"/>
              <a:gd name="connsiteY18" fmla="*/ 1023223 h 5176784"/>
              <a:gd name="connsiteX19" fmla="*/ 8413762 w 13437613"/>
              <a:gd name="connsiteY19" fmla="*/ 1194874 h 5176784"/>
              <a:gd name="connsiteX20" fmla="*/ 8595143 w 13437613"/>
              <a:gd name="connsiteY20" fmla="*/ 1453063 h 5176784"/>
              <a:gd name="connsiteX21" fmla="*/ 8706807 w 13437613"/>
              <a:gd name="connsiteY21" fmla="*/ 1487109 h 5176784"/>
              <a:gd name="connsiteX22" fmla="*/ 8790709 w 13437613"/>
              <a:gd name="connsiteY22" fmla="*/ 1618027 h 5176784"/>
              <a:gd name="connsiteX23" fmla="*/ 8960133 w 13437613"/>
              <a:gd name="connsiteY23" fmla="*/ 1522170 h 5176784"/>
              <a:gd name="connsiteX24" fmla="*/ 9298594 w 13437613"/>
              <a:gd name="connsiteY24" fmla="*/ 1452275 h 5176784"/>
              <a:gd name="connsiteX25" fmla="*/ 9997651 w 13437613"/>
              <a:gd name="connsiteY25" fmla="*/ 1391482 h 5176784"/>
              <a:gd name="connsiteX26" fmla="*/ 10436521 w 13437613"/>
              <a:gd name="connsiteY26" fmla="*/ 1145104 h 5176784"/>
              <a:gd name="connsiteX27" fmla="*/ 11441291 w 13437613"/>
              <a:gd name="connsiteY27" fmla="*/ 1622469 h 5176784"/>
              <a:gd name="connsiteX28" fmla="*/ 12457614 w 13437613"/>
              <a:gd name="connsiteY28" fmla="*/ 1283693 h 5176784"/>
              <a:gd name="connsiteX29" fmla="*/ 13277604 w 13437613"/>
              <a:gd name="connsiteY29" fmla="*/ 1098909 h 5176784"/>
              <a:gd name="connsiteX30" fmla="*/ 8956024 w 13437613"/>
              <a:gd name="connsiteY30" fmla="*/ 5176784 h 5176784"/>
              <a:gd name="connsiteX31" fmla="*/ 12049 w 13437613"/>
              <a:gd name="connsiteY31" fmla="*/ 5167259 h 5176784"/>
              <a:gd name="connsiteX32" fmla="*/ 2559 w 13437613"/>
              <a:gd name="connsiteY32" fmla="*/ 3739670 h 5176784"/>
              <a:gd name="connsiteX33" fmla="*/ 202583 w 13437613"/>
              <a:gd name="connsiteY33" fmla="*/ 3472970 h 5176784"/>
              <a:gd name="connsiteX34" fmla="*/ 458567 w 13437613"/>
              <a:gd name="connsiteY34" fmla="*/ 3558696 h 5176784"/>
              <a:gd name="connsiteX35" fmla="*/ 696691 w 13437613"/>
              <a:gd name="connsiteY35" fmla="*/ 3368196 h 5176784"/>
              <a:gd name="connsiteX36" fmla="*/ 896716 w 13437613"/>
              <a:gd name="connsiteY36" fmla="*/ 3234846 h 5176784"/>
              <a:gd name="connsiteX37" fmla="*/ 1039591 w 13437613"/>
              <a:gd name="connsiteY37" fmla="*/ 2958621 h 5176784"/>
              <a:gd name="connsiteX38" fmla="*/ 1411065 w 13437613"/>
              <a:gd name="connsiteY38" fmla="*/ 2825271 h 5176784"/>
              <a:gd name="connsiteX39" fmla="*/ 1685925 w 13437613"/>
              <a:gd name="connsiteY39" fmla="*/ 2758595 h 5176784"/>
              <a:gd name="connsiteX40" fmla="*/ 1856372 w 13437613"/>
              <a:gd name="connsiteY40" fmla="*/ 2535509 h 5176784"/>
              <a:gd name="connsiteX41" fmla="*/ 1976688 w 13437613"/>
              <a:gd name="connsiteY41" fmla="*/ 2579625 h 5176784"/>
              <a:gd name="connsiteX42" fmla="*/ 2096364 w 13437613"/>
              <a:gd name="connsiteY42" fmla="*/ 2424218 h 5176784"/>
              <a:gd name="connsiteX43" fmla="*/ 2345657 w 13437613"/>
              <a:gd name="connsiteY43" fmla="*/ 2427225 h 5176784"/>
              <a:gd name="connsiteX44" fmla="*/ 2480371 w 13437613"/>
              <a:gd name="connsiteY44" fmla="*/ 2576117 h 5176784"/>
              <a:gd name="connsiteX45" fmla="*/ 2674520 w 13437613"/>
              <a:gd name="connsiteY45" fmla="*/ 2523478 h 5176784"/>
              <a:gd name="connsiteX46" fmla="*/ 3007393 w 13437613"/>
              <a:gd name="connsiteY46" fmla="*/ 2491394 h 5176784"/>
              <a:gd name="connsiteX47" fmla="*/ 3316064 w 13437613"/>
              <a:gd name="connsiteY47" fmla="*/ 2501421 h 5176784"/>
              <a:gd name="connsiteX48" fmla="*/ 3380372 w 13437613"/>
              <a:gd name="connsiteY48" fmla="*/ 2355036 h 5176784"/>
              <a:gd name="connsiteX49" fmla="*/ 3510718 w 13437613"/>
              <a:gd name="connsiteY49" fmla="*/ 2262209 h 5176784"/>
              <a:gd name="connsiteX0" fmla="*/ 3510718 w 13277603"/>
              <a:gd name="connsiteY0" fmla="*/ 2262209 h 5176784"/>
              <a:gd name="connsiteX1" fmla="*/ 3834130 w 13277603"/>
              <a:gd name="connsiteY1" fmla="*/ 2072099 h 5176784"/>
              <a:gd name="connsiteX2" fmla="*/ 4068538 w 13277603"/>
              <a:gd name="connsiteY2" fmla="*/ 1827005 h 5176784"/>
              <a:gd name="connsiteX3" fmla="*/ 4447871 w 13277603"/>
              <a:gd name="connsiteY3" fmla="*/ 1876613 h 5176784"/>
              <a:gd name="connsiteX4" fmla="*/ 4932915 w 13277603"/>
              <a:gd name="connsiteY4" fmla="*/ 1682629 h 5176784"/>
              <a:gd name="connsiteX5" fmla="*/ 5055885 w 13277603"/>
              <a:gd name="connsiteY5" fmla="*/ 1691331 h 5176784"/>
              <a:gd name="connsiteX6" fmla="*/ 5262183 w 13277603"/>
              <a:gd name="connsiteY6" fmla="*/ 1399309 h 5176784"/>
              <a:gd name="connsiteX7" fmla="*/ 5527059 w 13277603"/>
              <a:gd name="connsiteY7" fmla="*/ 1825145 h 5176784"/>
              <a:gd name="connsiteX8" fmla="*/ 5685000 w 13277603"/>
              <a:gd name="connsiteY8" fmla="*/ 1261080 h 5176784"/>
              <a:gd name="connsiteX9" fmla="*/ 6111999 w 13277603"/>
              <a:gd name="connsiteY9" fmla="*/ 987875 h 5176784"/>
              <a:gd name="connsiteX10" fmla="*/ 6234198 w 13277603"/>
              <a:gd name="connsiteY10" fmla="*/ 658914 h 5176784"/>
              <a:gd name="connsiteX11" fmla="*/ 6780318 w 13277603"/>
              <a:gd name="connsiteY11" fmla="*/ 813173 h 5176784"/>
              <a:gd name="connsiteX12" fmla="*/ 6991551 w 13277603"/>
              <a:gd name="connsiteY12" fmla="*/ 593867 h 5176784"/>
              <a:gd name="connsiteX13" fmla="*/ 7181354 w 13277603"/>
              <a:gd name="connsiteY13" fmla="*/ 519061 h 5176784"/>
              <a:gd name="connsiteX14" fmla="*/ 7486502 w 13277603"/>
              <a:gd name="connsiteY14" fmla="*/ 3094 h 5176784"/>
              <a:gd name="connsiteX15" fmla="*/ 7781108 w 13277603"/>
              <a:gd name="connsiteY15" fmla="*/ 115863 h 5176784"/>
              <a:gd name="connsiteX16" fmla="*/ 7901151 w 13277603"/>
              <a:gd name="connsiteY16" fmla="*/ 326539 h 5176784"/>
              <a:gd name="connsiteX17" fmla="*/ 8131660 w 13277603"/>
              <a:gd name="connsiteY17" fmla="*/ 597030 h 5176784"/>
              <a:gd name="connsiteX18" fmla="*/ 8253256 w 13277603"/>
              <a:gd name="connsiteY18" fmla="*/ 1023223 h 5176784"/>
              <a:gd name="connsiteX19" fmla="*/ 8413762 w 13277603"/>
              <a:gd name="connsiteY19" fmla="*/ 1194874 h 5176784"/>
              <a:gd name="connsiteX20" fmla="*/ 8595143 w 13277603"/>
              <a:gd name="connsiteY20" fmla="*/ 1453063 h 5176784"/>
              <a:gd name="connsiteX21" fmla="*/ 8706807 w 13277603"/>
              <a:gd name="connsiteY21" fmla="*/ 1487109 h 5176784"/>
              <a:gd name="connsiteX22" fmla="*/ 8790709 w 13277603"/>
              <a:gd name="connsiteY22" fmla="*/ 1618027 h 5176784"/>
              <a:gd name="connsiteX23" fmla="*/ 8960133 w 13277603"/>
              <a:gd name="connsiteY23" fmla="*/ 1522170 h 5176784"/>
              <a:gd name="connsiteX24" fmla="*/ 9298594 w 13277603"/>
              <a:gd name="connsiteY24" fmla="*/ 1452275 h 5176784"/>
              <a:gd name="connsiteX25" fmla="*/ 9997651 w 13277603"/>
              <a:gd name="connsiteY25" fmla="*/ 1391482 h 5176784"/>
              <a:gd name="connsiteX26" fmla="*/ 10436521 w 13277603"/>
              <a:gd name="connsiteY26" fmla="*/ 1145104 h 5176784"/>
              <a:gd name="connsiteX27" fmla="*/ 11441291 w 13277603"/>
              <a:gd name="connsiteY27" fmla="*/ 1622469 h 5176784"/>
              <a:gd name="connsiteX28" fmla="*/ 12457614 w 13277603"/>
              <a:gd name="connsiteY28" fmla="*/ 1283693 h 5176784"/>
              <a:gd name="connsiteX29" fmla="*/ 13277604 w 13277603"/>
              <a:gd name="connsiteY29" fmla="*/ 1098909 h 5176784"/>
              <a:gd name="connsiteX30" fmla="*/ 8956024 w 13277603"/>
              <a:gd name="connsiteY30" fmla="*/ 5176784 h 5176784"/>
              <a:gd name="connsiteX31" fmla="*/ 12049 w 13277603"/>
              <a:gd name="connsiteY31" fmla="*/ 5167259 h 5176784"/>
              <a:gd name="connsiteX32" fmla="*/ 2559 w 13277603"/>
              <a:gd name="connsiteY32" fmla="*/ 3739670 h 5176784"/>
              <a:gd name="connsiteX33" fmla="*/ 202583 w 13277603"/>
              <a:gd name="connsiteY33" fmla="*/ 3472970 h 5176784"/>
              <a:gd name="connsiteX34" fmla="*/ 458567 w 13277603"/>
              <a:gd name="connsiteY34" fmla="*/ 3558696 h 5176784"/>
              <a:gd name="connsiteX35" fmla="*/ 696691 w 13277603"/>
              <a:gd name="connsiteY35" fmla="*/ 3368196 h 5176784"/>
              <a:gd name="connsiteX36" fmla="*/ 896716 w 13277603"/>
              <a:gd name="connsiteY36" fmla="*/ 3234846 h 5176784"/>
              <a:gd name="connsiteX37" fmla="*/ 1039591 w 13277603"/>
              <a:gd name="connsiteY37" fmla="*/ 2958621 h 5176784"/>
              <a:gd name="connsiteX38" fmla="*/ 1411065 w 13277603"/>
              <a:gd name="connsiteY38" fmla="*/ 2825271 h 5176784"/>
              <a:gd name="connsiteX39" fmla="*/ 1685925 w 13277603"/>
              <a:gd name="connsiteY39" fmla="*/ 2758595 h 5176784"/>
              <a:gd name="connsiteX40" fmla="*/ 1856372 w 13277603"/>
              <a:gd name="connsiteY40" fmla="*/ 2535509 h 5176784"/>
              <a:gd name="connsiteX41" fmla="*/ 1976688 w 13277603"/>
              <a:gd name="connsiteY41" fmla="*/ 2579625 h 5176784"/>
              <a:gd name="connsiteX42" fmla="*/ 2096364 w 13277603"/>
              <a:gd name="connsiteY42" fmla="*/ 2424218 h 5176784"/>
              <a:gd name="connsiteX43" fmla="*/ 2345657 w 13277603"/>
              <a:gd name="connsiteY43" fmla="*/ 2427225 h 5176784"/>
              <a:gd name="connsiteX44" fmla="*/ 2480371 w 13277603"/>
              <a:gd name="connsiteY44" fmla="*/ 2576117 h 5176784"/>
              <a:gd name="connsiteX45" fmla="*/ 2674520 w 13277603"/>
              <a:gd name="connsiteY45" fmla="*/ 2523478 h 5176784"/>
              <a:gd name="connsiteX46" fmla="*/ 3007393 w 13277603"/>
              <a:gd name="connsiteY46" fmla="*/ 2491394 h 5176784"/>
              <a:gd name="connsiteX47" fmla="*/ 3316064 w 13277603"/>
              <a:gd name="connsiteY47" fmla="*/ 2501421 h 5176784"/>
              <a:gd name="connsiteX48" fmla="*/ 3380372 w 13277603"/>
              <a:gd name="connsiteY48" fmla="*/ 2355036 h 5176784"/>
              <a:gd name="connsiteX49" fmla="*/ 3510718 w 13277603"/>
              <a:gd name="connsiteY49" fmla="*/ 2262209 h 5176784"/>
              <a:gd name="connsiteX0" fmla="*/ 3510718 w 13353605"/>
              <a:gd name="connsiteY0" fmla="*/ 2262209 h 5176784"/>
              <a:gd name="connsiteX1" fmla="*/ 3834130 w 13353605"/>
              <a:gd name="connsiteY1" fmla="*/ 2072099 h 5176784"/>
              <a:gd name="connsiteX2" fmla="*/ 4068538 w 13353605"/>
              <a:gd name="connsiteY2" fmla="*/ 1827005 h 5176784"/>
              <a:gd name="connsiteX3" fmla="*/ 4447871 w 13353605"/>
              <a:gd name="connsiteY3" fmla="*/ 1876613 h 5176784"/>
              <a:gd name="connsiteX4" fmla="*/ 4932915 w 13353605"/>
              <a:gd name="connsiteY4" fmla="*/ 1682629 h 5176784"/>
              <a:gd name="connsiteX5" fmla="*/ 5055885 w 13353605"/>
              <a:gd name="connsiteY5" fmla="*/ 1691331 h 5176784"/>
              <a:gd name="connsiteX6" fmla="*/ 5262183 w 13353605"/>
              <a:gd name="connsiteY6" fmla="*/ 1399309 h 5176784"/>
              <a:gd name="connsiteX7" fmla="*/ 5527059 w 13353605"/>
              <a:gd name="connsiteY7" fmla="*/ 1825145 h 5176784"/>
              <a:gd name="connsiteX8" fmla="*/ 5685000 w 13353605"/>
              <a:gd name="connsiteY8" fmla="*/ 1261080 h 5176784"/>
              <a:gd name="connsiteX9" fmla="*/ 6111999 w 13353605"/>
              <a:gd name="connsiteY9" fmla="*/ 987875 h 5176784"/>
              <a:gd name="connsiteX10" fmla="*/ 6234198 w 13353605"/>
              <a:gd name="connsiteY10" fmla="*/ 658914 h 5176784"/>
              <a:gd name="connsiteX11" fmla="*/ 6780318 w 13353605"/>
              <a:gd name="connsiteY11" fmla="*/ 813173 h 5176784"/>
              <a:gd name="connsiteX12" fmla="*/ 6991551 w 13353605"/>
              <a:gd name="connsiteY12" fmla="*/ 593867 h 5176784"/>
              <a:gd name="connsiteX13" fmla="*/ 7181354 w 13353605"/>
              <a:gd name="connsiteY13" fmla="*/ 519061 h 5176784"/>
              <a:gd name="connsiteX14" fmla="*/ 7486502 w 13353605"/>
              <a:gd name="connsiteY14" fmla="*/ 3094 h 5176784"/>
              <a:gd name="connsiteX15" fmla="*/ 7781108 w 13353605"/>
              <a:gd name="connsiteY15" fmla="*/ 115863 h 5176784"/>
              <a:gd name="connsiteX16" fmla="*/ 7901151 w 13353605"/>
              <a:gd name="connsiteY16" fmla="*/ 326539 h 5176784"/>
              <a:gd name="connsiteX17" fmla="*/ 8131660 w 13353605"/>
              <a:gd name="connsiteY17" fmla="*/ 597030 h 5176784"/>
              <a:gd name="connsiteX18" fmla="*/ 8253256 w 13353605"/>
              <a:gd name="connsiteY18" fmla="*/ 1023223 h 5176784"/>
              <a:gd name="connsiteX19" fmla="*/ 8413762 w 13353605"/>
              <a:gd name="connsiteY19" fmla="*/ 1194874 h 5176784"/>
              <a:gd name="connsiteX20" fmla="*/ 8595143 w 13353605"/>
              <a:gd name="connsiteY20" fmla="*/ 1453063 h 5176784"/>
              <a:gd name="connsiteX21" fmla="*/ 8706807 w 13353605"/>
              <a:gd name="connsiteY21" fmla="*/ 1487109 h 5176784"/>
              <a:gd name="connsiteX22" fmla="*/ 8790709 w 13353605"/>
              <a:gd name="connsiteY22" fmla="*/ 1618027 h 5176784"/>
              <a:gd name="connsiteX23" fmla="*/ 8960133 w 13353605"/>
              <a:gd name="connsiteY23" fmla="*/ 1522170 h 5176784"/>
              <a:gd name="connsiteX24" fmla="*/ 9298594 w 13353605"/>
              <a:gd name="connsiteY24" fmla="*/ 1452275 h 5176784"/>
              <a:gd name="connsiteX25" fmla="*/ 9997651 w 13353605"/>
              <a:gd name="connsiteY25" fmla="*/ 1391482 h 5176784"/>
              <a:gd name="connsiteX26" fmla="*/ 10436521 w 13353605"/>
              <a:gd name="connsiteY26" fmla="*/ 1145104 h 5176784"/>
              <a:gd name="connsiteX27" fmla="*/ 11441291 w 13353605"/>
              <a:gd name="connsiteY27" fmla="*/ 1622469 h 5176784"/>
              <a:gd name="connsiteX28" fmla="*/ 12457614 w 13353605"/>
              <a:gd name="connsiteY28" fmla="*/ 1283693 h 5176784"/>
              <a:gd name="connsiteX29" fmla="*/ 13277604 w 13353605"/>
              <a:gd name="connsiteY29" fmla="*/ 1098909 h 5176784"/>
              <a:gd name="connsiteX30" fmla="*/ 8956024 w 13353605"/>
              <a:gd name="connsiteY30" fmla="*/ 5176784 h 5176784"/>
              <a:gd name="connsiteX31" fmla="*/ 12049 w 13353605"/>
              <a:gd name="connsiteY31" fmla="*/ 5167259 h 5176784"/>
              <a:gd name="connsiteX32" fmla="*/ 2559 w 13353605"/>
              <a:gd name="connsiteY32" fmla="*/ 3739670 h 5176784"/>
              <a:gd name="connsiteX33" fmla="*/ 202583 w 13353605"/>
              <a:gd name="connsiteY33" fmla="*/ 3472970 h 5176784"/>
              <a:gd name="connsiteX34" fmla="*/ 458567 w 13353605"/>
              <a:gd name="connsiteY34" fmla="*/ 3558696 h 5176784"/>
              <a:gd name="connsiteX35" fmla="*/ 696691 w 13353605"/>
              <a:gd name="connsiteY35" fmla="*/ 3368196 h 5176784"/>
              <a:gd name="connsiteX36" fmla="*/ 896716 w 13353605"/>
              <a:gd name="connsiteY36" fmla="*/ 3234846 h 5176784"/>
              <a:gd name="connsiteX37" fmla="*/ 1039591 w 13353605"/>
              <a:gd name="connsiteY37" fmla="*/ 2958621 h 5176784"/>
              <a:gd name="connsiteX38" fmla="*/ 1411065 w 13353605"/>
              <a:gd name="connsiteY38" fmla="*/ 2825271 h 5176784"/>
              <a:gd name="connsiteX39" fmla="*/ 1685925 w 13353605"/>
              <a:gd name="connsiteY39" fmla="*/ 2758595 h 5176784"/>
              <a:gd name="connsiteX40" fmla="*/ 1856372 w 13353605"/>
              <a:gd name="connsiteY40" fmla="*/ 2535509 h 5176784"/>
              <a:gd name="connsiteX41" fmla="*/ 1976688 w 13353605"/>
              <a:gd name="connsiteY41" fmla="*/ 2579625 h 5176784"/>
              <a:gd name="connsiteX42" fmla="*/ 2096364 w 13353605"/>
              <a:gd name="connsiteY42" fmla="*/ 2424218 h 5176784"/>
              <a:gd name="connsiteX43" fmla="*/ 2345657 w 13353605"/>
              <a:gd name="connsiteY43" fmla="*/ 2427225 h 5176784"/>
              <a:gd name="connsiteX44" fmla="*/ 2480371 w 13353605"/>
              <a:gd name="connsiteY44" fmla="*/ 2576117 h 5176784"/>
              <a:gd name="connsiteX45" fmla="*/ 2674520 w 13353605"/>
              <a:gd name="connsiteY45" fmla="*/ 2523478 h 5176784"/>
              <a:gd name="connsiteX46" fmla="*/ 3007393 w 13353605"/>
              <a:gd name="connsiteY46" fmla="*/ 2491394 h 5176784"/>
              <a:gd name="connsiteX47" fmla="*/ 3316064 w 13353605"/>
              <a:gd name="connsiteY47" fmla="*/ 2501421 h 5176784"/>
              <a:gd name="connsiteX48" fmla="*/ 3380372 w 13353605"/>
              <a:gd name="connsiteY48" fmla="*/ 2355036 h 5176784"/>
              <a:gd name="connsiteX49" fmla="*/ 3510718 w 13353605"/>
              <a:gd name="connsiteY49" fmla="*/ 2262209 h 5176784"/>
              <a:gd name="connsiteX0" fmla="*/ 3510718 w 15864145"/>
              <a:gd name="connsiteY0" fmla="*/ 2262209 h 5167257"/>
              <a:gd name="connsiteX1" fmla="*/ 3834130 w 15864145"/>
              <a:gd name="connsiteY1" fmla="*/ 2072099 h 5167257"/>
              <a:gd name="connsiteX2" fmla="*/ 4068538 w 15864145"/>
              <a:gd name="connsiteY2" fmla="*/ 1827005 h 5167257"/>
              <a:gd name="connsiteX3" fmla="*/ 4447871 w 15864145"/>
              <a:gd name="connsiteY3" fmla="*/ 1876613 h 5167257"/>
              <a:gd name="connsiteX4" fmla="*/ 4932915 w 15864145"/>
              <a:gd name="connsiteY4" fmla="*/ 1682629 h 5167257"/>
              <a:gd name="connsiteX5" fmla="*/ 5055885 w 15864145"/>
              <a:gd name="connsiteY5" fmla="*/ 1691331 h 5167257"/>
              <a:gd name="connsiteX6" fmla="*/ 5262183 w 15864145"/>
              <a:gd name="connsiteY6" fmla="*/ 1399309 h 5167257"/>
              <a:gd name="connsiteX7" fmla="*/ 5527059 w 15864145"/>
              <a:gd name="connsiteY7" fmla="*/ 1825145 h 5167257"/>
              <a:gd name="connsiteX8" fmla="*/ 5685000 w 15864145"/>
              <a:gd name="connsiteY8" fmla="*/ 1261080 h 5167257"/>
              <a:gd name="connsiteX9" fmla="*/ 6111999 w 15864145"/>
              <a:gd name="connsiteY9" fmla="*/ 987875 h 5167257"/>
              <a:gd name="connsiteX10" fmla="*/ 6234198 w 15864145"/>
              <a:gd name="connsiteY10" fmla="*/ 658914 h 5167257"/>
              <a:gd name="connsiteX11" fmla="*/ 6780318 w 15864145"/>
              <a:gd name="connsiteY11" fmla="*/ 813173 h 5167257"/>
              <a:gd name="connsiteX12" fmla="*/ 6991551 w 15864145"/>
              <a:gd name="connsiteY12" fmla="*/ 593867 h 5167257"/>
              <a:gd name="connsiteX13" fmla="*/ 7181354 w 15864145"/>
              <a:gd name="connsiteY13" fmla="*/ 519061 h 5167257"/>
              <a:gd name="connsiteX14" fmla="*/ 7486502 w 15864145"/>
              <a:gd name="connsiteY14" fmla="*/ 3094 h 5167257"/>
              <a:gd name="connsiteX15" fmla="*/ 7781108 w 15864145"/>
              <a:gd name="connsiteY15" fmla="*/ 115863 h 5167257"/>
              <a:gd name="connsiteX16" fmla="*/ 7901151 w 15864145"/>
              <a:gd name="connsiteY16" fmla="*/ 326539 h 5167257"/>
              <a:gd name="connsiteX17" fmla="*/ 8131660 w 15864145"/>
              <a:gd name="connsiteY17" fmla="*/ 597030 h 5167257"/>
              <a:gd name="connsiteX18" fmla="*/ 8253256 w 15864145"/>
              <a:gd name="connsiteY18" fmla="*/ 1023223 h 5167257"/>
              <a:gd name="connsiteX19" fmla="*/ 8413762 w 15864145"/>
              <a:gd name="connsiteY19" fmla="*/ 1194874 h 5167257"/>
              <a:gd name="connsiteX20" fmla="*/ 8595143 w 15864145"/>
              <a:gd name="connsiteY20" fmla="*/ 1453063 h 5167257"/>
              <a:gd name="connsiteX21" fmla="*/ 8706807 w 15864145"/>
              <a:gd name="connsiteY21" fmla="*/ 1487109 h 5167257"/>
              <a:gd name="connsiteX22" fmla="*/ 8790709 w 15864145"/>
              <a:gd name="connsiteY22" fmla="*/ 1618027 h 5167257"/>
              <a:gd name="connsiteX23" fmla="*/ 8960133 w 15864145"/>
              <a:gd name="connsiteY23" fmla="*/ 1522170 h 5167257"/>
              <a:gd name="connsiteX24" fmla="*/ 9298594 w 15864145"/>
              <a:gd name="connsiteY24" fmla="*/ 1452275 h 5167257"/>
              <a:gd name="connsiteX25" fmla="*/ 9997651 w 15864145"/>
              <a:gd name="connsiteY25" fmla="*/ 1391482 h 5167257"/>
              <a:gd name="connsiteX26" fmla="*/ 10436521 w 15864145"/>
              <a:gd name="connsiteY26" fmla="*/ 1145104 h 5167257"/>
              <a:gd name="connsiteX27" fmla="*/ 11441291 w 15864145"/>
              <a:gd name="connsiteY27" fmla="*/ 1622469 h 5167257"/>
              <a:gd name="connsiteX28" fmla="*/ 12457614 w 15864145"/>
              <a:gd name="connsiteY28" fmla="*/ 1283693 h 5167257"/>
              <a:gd name="connsiteX29" fmla="*/ 13277604 w 15864145"/>
              <a:gd name="connsiteY29" fmla="*/ 1098909 h 5167257"/>
              <a:gd name="connsiteX30" fmla="*/ 15181025 w 15864145"/>
              <a:gd name="connsiteY30" fmla="*/ 5161384 h 5167257"/>
              <a:gd name="connsiteX31" fmla="*/ 12049 w 15864145"/>
              <a:gd name="connsiteY31" fmla="*/ 5167259 h 5167257"/>
              <a:gd name="connsiteX32" fmla="*/ 2559 w 15864145"/>
              <a:gd name="connsiteY32" fmla="*/ 3739670 h 5167257"/>
              <a:gd name="connsiteX33" fmla="*/ 202583 w 15864145"/>
              <a:gd name="connsiteY33" fmla="*/ 3472970 h 5167257"/>
              <a:gd name="connsiteX34" fmla="*/ 458567 w 15864145"/>
              <a:gd name="connsiteY34" fmla="*/ 3558696 h 5167257"/>
              <a:gd name="connsiteX35" fmla="*/ 696691 w 15864145"/>
              <a:gd name="connsiteY35" fmla="*/ 3368196 h 5167257"/>
              <a:gd name="connsiteX36" fmla="*/ 896716 w 15864145"/>
              <a:gd name="connsiteY36" fmla="*/ 3234846 h 5167257"/>
              <a:gd name="connsiteX37" fmla="*/ 1039591 w 15864145"/>
              <a:gd name="connsiteY37" fmla="*/ 2958621 h 5167257"/>
              <a:gd name="connsiteX38" fmla="*/ 1411065 w 15864145"/>
              <a:gd name="connsiteY38" fmla="*/ 2825271 h 5167257"/>
              <a:gd name="connsiteX39" fmla="*/ 1685925 w 15864145"/>
              <a:gd name="connsiteY39" fmla="*/ 2758595 h 5167257"/>
              <a:gd name="connsiteX40" fmla="*/ 1856372 w 15864145"/>
              <a:gd name="connsiteY40" fmla="*/ 2535509 h 5167257"/>
              <a:gd name="connsiteX41" fmla="*/ 1976688 w 15864145"/>
              <a:gd name="connsiteY41" fmla="*/ 2579625 h 5167257"/>
              <a:gd name="connsiteX42" fmla="*/ 2096364 w 15864145"/>
              <a:gd name="connsiteY42" fmla="*/ 2424218 h 5167257"/>
              <a:gd name="connsiteX43" fmla="*/ 2345657 w 15864145"/>
              <a:gd name="connsiteY43" fmla="*/ 2427225 h 5167257"/>
              <a:gd name="connsiteX44" fmla="*/ 2480371 w 15864145"/>
              <a:gd name="connsiteY44" fmla="*/ 2576117 h 5167257"/>
              <a:gd name="connsiteX45" fmla="*/ 2674520 w 15864145"/>
              <a:gd name="connsiteY45" fmla="*/ 2523478 h 5167257"/>
              <a:gd name="connsiteX46" fmla="*/ 3007393 w 15864145"/>
              <a:gd name="connsiteY46" fmla="*/ 2491394 h 5167257"/>
              <a:gd name="connsiteX47" fmla="*/ 3316064 w 15864145"/>
              <a:gd name="connsiteY47" fmla="*/ 2501421 h 5167257"/>
              <a:gd name="connsiteX48" fmla="*/ 3380372 w 15864145"/>
              <a:gd name="connsiteY48" fmla="*/ 2355036 h 5167257"/>
              <a:gd name="connsiteX49" fmla="*/ 3510718 w 15864145"/>
              <a:gd name="connsiteY49" fmla="*/ 2262209 h 5167257"/>
              <a:gd name="connsiteX0" fmla="*/ 3510718 w 30725011"/>
              <a:gd name="connsiteY0" fmla="*/ 2262209 h 5167257"/>
              <a:gd name="connsiteX1" fmla="*/ 3834130 w 30725011"/>
              <a:gd name="connsiteY1" fmla="*/ 2072099 h 5167257"/>
              <a:gd name="connsiteX2" fmla="*/ 4068538 w 30725011"/>
              <a:gd name="connsiteY2" fmla="*/ 1827005 h 5167257"/>
              <a:gd name="connsiteX3" fmla="*/ 4447871 w 30725011"/>
              <a:gd name="connsiteY3" fmla="*/ 1876613 h 5167257"/>
              <a:gd name="connsiteX4" fmla="*/ 4932915 w 30725011"/>
              <a:gd name="connsiteY4" fmla="*/ 1682629 h 5167257"/>
              <a:gd name="connsiteX5" fmla="*/ 5055885 w 30725011"/>
              <a:gd name="connsiteY5" fmla="*/ 1691331 h 5167257"/>
              <a:gd name="connsiteX6" fmla="*/ 5262183 w 30725011"/>
              <a:gd name="connsiteY6" fmla="*/ 1399309 h 5167257"/>
              <a:gd name="connsiteX7" fmla="*/ 5527059 w 30725011"/>
              <a:gd name="connsiteY7" fmla="*/ 1825145 h 5167257"/>
              <a:gd name="connsiteX8" fmla="*/ 5685000 w 30725011"/>
              <a:gd name="connsiteY8" fmla="*/ 1261080 h 5167257"/>
              <a:gd name="connsiteX9" fmla="*/ 6111999 w 30725011"/>
              <a:gd name="connsiteY9" fmla="*/ 987875 h 5167257"/>
              <a:gd name="connsiteX10" fmla="*/ 6234198 w 30725011"/>
              <a:gd name="connsiteY10" fmla="*/ 658914 h 5167257"/>
              <a:gd name="connsiteX11" fmla="*/ 6780318 w 30725011"/>
              <a:gd name="connsiteY11" fmla="*/ 813173 h 5167257"/>
              <a:gd name="connsiteX12" fmla="*/ 6991551 w 30725011"/>
              <a:gd name="connsiteY12" fmla="*/ 593867 h 5167257"/>
              <a:gd name="connsiteX13" fmla="*/ 7181354 w 30725011"/>
              <a:gd name="connsiteY13" fmla="*/ 519061 h 5167257"/>
              <a:gd name="connsiteX14" fmla="*/ 7486502 w 30725011"/>
              <a:gd name="connsiteY14" fmla="*/ 3094 h 5167257"/>
              <a:gd name="connsiteX15" fmla="*/ 7781108 w 30725011"/>
              <a:gd name="connsiteY15" fmla="*/ 115863 h 5167257"/>
              <a:gd name="connsiteX16" fmla="*/ 7901151 w 30725011"/>
              <a:gd name="connsiteY16" fmla="*/ 326539 h 5167257"/>
              <a:gd name="connsiteX17" fmla="*/ 8131660 w 30725011"/>
              <a:gd name="connsiteY17" fmla="*/ 597030 h 5167257"/>
              <a:gd name="connsiteX18" fmla="*/ 8253256 w 30725011"/>
              <a:gd name="connsiteY18" fmla="*/ 1023223 h 5167257"/>
              <a:gd name="connsiteX19" fmla="*/ 8413762 w 30725011"/>
              <a:gd name="connsiteY19" fmla="*/ 1194874 h 5167257"/>
              <a:gd name="connsiteX20" fmla="*/ 8595143 w 30725011"/>
              <a:gd name="connsiteY20" fmla="*/ 1453063 h 5167257"/>
              <a:gd name="connsiteX21" fmla="*/ 8706807 w 30725011"/>
              <a:gd name="connsiteY21" fmla="*/ 1487109 h 5167257"/>
              <a:gd name="connsiteX22" fmla="*/ 8790709 w 30725011"/>
              <a:gd name="connsiteY22" fmla="*/ 1618027 h 5167257"/>
              <a:gd name="connsiteX23" fmla="*/ 8960133 w 30725011"/>
              <a:gd name="connsiteY23" fmla="*/ 1522170 h 5167257"/>
              <a:gd name="connsiteX24" fmla="*/ 9298594 w 30725011"/>
              <a:gd name="connsiteY24" fmla="*/ 1452275 h 5167257"/>
              <a:gd name="connsiteX25" fmla="*/ 9997651 w 30725011"/>
              <a:gd name="connsiteY25" fmla="*/ 1391482 h 5167257"/>
              <a:gd name="connsiteX26" fmla="*/ 10436521 w 30725011"/>
              <a:gd name="connsiteY26" fmla="*/ 1145104 h 5167257"/>
              <a:gd name="connsiteX27" fmla="*/ 11441291 w 30725011"/>
              <a:gd name="connsiteY27" fmla="*/ 1622469 h 5167257"/>
              <a:gd name="connsiteX28" fmla="*/ 12457614 w 30725011"/>
              <a:gd name="connsiteY28" fmla="*/ 1283693 h 5167257"/>
              <a:gd name="connsiteX29" fmla="*/ 13277604 w 30725011"/>
              <a:gd name="connsiteY29" fmla="*/ 1098909 h 5167257"/>
              <a:gd name="connsiteX30" fmla="*/ 30558013 w 30725011"/>
              <a:gd name="connsiteY30" fmla="*/ 5161384 h 5167257"/>
              <a:gd name="connsiteX31" fmla="*/ 12049 w 30725011"/>
              <a:gd name="connsiteY31" fmla="*/ 5167259 h 5167257"/>
              <a:gd name="connsiteX32" fmla="*/ 2559 w 30725011"/>
              <a:gd name="connsiteY32" fmla="*/ 3739670 h 5167257"/>
              <a:gd name="connsiteX33" fmla="*/ 202583 w 30725011"/>
              <a:gd name="connsiteY33" fmla="*/ 3472970 h 5167257"/>
              <a:gd name="connsiteX34" fmla="*/ 458567 w 30725011"/>
              <a:gd name="connsiteY34" fmla="*/ 3558696 h 5167257"/>
              <a:gd name="connsiteX35" fmla="*/ 696691 w 30725011"/>
              <a:gd name="connsiteY35" fmla="*/ 3368196 h 5167257"/>
              <a:gd name="connsiteX36" fmla="*/ 896716 w 30725011"/>
              <a:gd name="connsiteY36" fmla="*/ 3234846 h 5167257"/>
              <a:gd name="connsiteX37" fmla="*/ 1039591 w 30725011"/>
              <a:gd name="connsiteY37" fmla="*/ 2958621 h 5167257"/>
              <a:gd name="connsiteX38" fmla="*/ 1411065 w 30725011"/>
              <a:gd name="connsiteY38" fmla="*/ 2825271 h 5167257"/>
              <a:gd name="connsiteX39" fmla="*/ 1685925 w 30725011"/>
              <a:gd name="connsiteY39" fmla="*/ 2758595 h 5167257"/>
              <a:gd name="connsiteX40" fmla="*/ 1856372 w 30725011"/>
              <a:gd name="connsiteY40" fmla="*/ 2535509 h 5167257"/>
              <a:gd name="connsiteX41" fmla="*/ 1976688 w 30725011"/>
              <a:gd name="connsiteY41" fmla="*/ 2579625 h 5167257"/>
              <a:gd name="connsiteX42" fmla="*/ 2096364 w 30725011"/>
              <a:gd name="connsiteY42" fmla="*/ 2424218 h 5167257"/>
              <a:gd name="connsiteX43" fmla="*/ 2345657 w 30725011"/>
              <a:gd name="connsiteY43" fmla="*/ 2427225 h 5167257"/>
              <a:gd name="connsiteX44" fmla="*/ 2480371 w 30725011"/>
              <a:gd name="connsiteY44" fmla="*/ 2576117 h 5167257"/>
              <a:gd name="connsiteX45" fmla="*/ 2674520 w 30725011"/>
              <a:gd name="connsiteY45" fmla="*/ 2523478 h 5167257"/>
              <a:gd name="connsiteX46" fmla="*/ 3007393 w 30725011"/>
              <a:gd name="connsiteY46" fmla="*/ 2491394 h 5167257"/>
              <a:gd name="connsiteX47" fmla="*/ 3316064 w 30725011"/>
              <a:gd name="connsiteY47" fmla="*/ 2501421 h 5167257"/>
              <a:gd name="connsiteX48" fmla="*/ 3380372 w 30725011"/>
              <a:gd name="connsiteY48" fmla="*/ 2355036 h 5167257"/>
              <a:gd name="connsiteX49" fmla="*/ 3510718 w 30725011"/>
              <a:gd name="connsiteY49" fmla="*/ 2262209 h 5167257"/>
              <a:gd name="connsiteX0" fmla="*/ 3510718 w 30599501"/>
              <a:gd name="connsiteY0" fmla="*/ 2262209 h 5167257"/>
              <a:gd name="connsiteX1" fmla="*/ 3834130 w 30599501"/>
              <a:gd name="connsiteY1" fmla="*/ 2072099 h 5167257"/>
              <a:gd name="connsiteX2" fmla="*/ 4068538 w 30599501"/>
              <a:gd name="connsiteY2" fmla="*/ 1827005 h 5167257"/>
              <a:gd name="connsiteX3" fmla="*/ 4447871 w 30599501"/>
              <a:gd name="connsiteY3" fmla="*/ 1876613 h 5167257"/>
              <a:gd name="connsiteX4" fmla="*/ 4932915 w 30599501"/>
              <a:gd name="connsiteY4" fmla="*/ 1682629 h 5167257"/>
              <a:gd name="connsiteX5" fmla="*/ 5055885 w 30599501"/>
              <a:gd name="connsiteY5" fmla="*/ 1691331 h 5167257"/>
              <a:gd name="connsiteX6" fmla="*/ 5262183 w 30599501"/>
              <a:gd name="connsiteY6" fmla="*/ 1399309 h 5167257"/>
              <a:gd name="connsiteX7" fmla="*/ 5527059 w 30599501"/>
              <a:gd name="connsiteY7" fmla="*/ 1825145 h 5167257"/>
              <a:gd name="connsiteX8" fmla="*/ 5685000 w 30599501"/>
              <a:gd name="connsiteY8" fmla="*/ 1261080 h 5167257"/>
              <a:gd name="connsiteX9" fmla="*/ 6111999 w 30599501"/>
              <a:gd name="connsiteY9" fmla="*/ 987875 h 5167257"/>
              <a:gd name="connsiteX10" fmla="*/ 6234198 w 30599501"/>
              <a:gd name="connsiteY10" fmla="*/ 658914 h 5167257"/>
              <a:gd name="connsiteX11" fmla="*/ 6780318 w 30599501"/>
              <a:gd name="connsiteY11" fmla="*/ 813173 h 5167257"/>
              <a:gd name="connsiteX12" fmla="*/ 6991551 w 30599501"/>
              <a:gd name="connsiteY12" fmla="*/ 593867 h 5167257"/>
              <a:gd name="connsiteX13" fmla="*/ 7181354 w 30599501"/>
              <a:gd name="connsiteY13" fmla="*/ 519061 h 5167257"/>
              <a:gd name="connsiteX14" fmla="*/ 7486502 w 30599501"/>
              <a:gd name="connsiteY14" fmla="*/ 3094 h 5167257"/>
              <a:gd name="connsiteX15" fmla="*/ 7781108 w 30599501"/>
              <a:gd name="connsiteY15" fmla="*/ 115863 h 5167257"/>
              <a:gd name="connsiteX16" fmla="*/ 7901151 w 30599501"/>
              <a:gd name="connsiteY16" fmla="*/ 326539 h 5167257"/>
              <a:gd name="connsiteX17" fmla="*/ 8131660 w 30599501"/>
              <a:gd name="connsiteY17" fmla="*/ 597030 h 5167257"/>
              <a:gd name="connsiteX18" fmla="*/ 8253256 w 30599501"/>
              <a:gd name="connsiteY18" fmla="*/ 1023223 h 5167257"/>
              <a:gd name="connsiteX19" fmla="*/ 8413762 w 30599501"/>
              <a:gd name="connsiteY19" fmla="*/ 1194874 h 5167257"/>
              <a:gd name="connsiteX20" fmla="*/ 8595143 w 30599501"/>
              <a:gd name="connsiteY20" fmla="*/ 1453063 h 5167257"/>
              <a:gd name="connsiteX21" fmla="*/ 8706807 w 30599501"/>
              <a:gd name="connsiteY21" fmla="*/ 1487109 h 5167257"/>
              <a:gd name="connsiteX22" fmla="*/ 8790709 w 30599501"/>
              <a:gd name="connsiteY22" fmla="*/ 1618027 h 5167257"/>
              <a:gd name="connsiteX23" fmla="*/ 8960133 w 30599501"/>
              <a:gd name="connsiteY23" fmla="*/ 1522170 h 5167257"/>
              <a:gd name="connsiteX24" fmla="*/ 9298594 w 30599501"/>
              <a:gd name="connsiteY24" fmla="*/ 1452275 h 5167257"/>
              <a:gd name="connsiteX25" fmla="*/ 9997651 w 30599501"/>
              <a:gd name="connsiteY25" fmla="*/ 1391482 h 5167257"/>
              <a:gd name="connsiteX26" fmla="*/ 10436521 w 30599501"/>
              <a:gd name="connsiteY26" fmla="*/ 1145104 h 5167257"/>
              <a:gd name="connsiteX27" fmla="*/ 11441291 w 30599501"/>
              <a:gd name="connsiteY27" fmla="*/ 1622469 h 5167257"/>
              <a:gd name="connsiteX28" fmla="*/ 12457614 w 30599501"/>
              <a:gd name="connsiteY28" fmla="*/ 1283693 h 5167257"/>
              <a:gd name="connsiteX29" fmla="*/ 13277604 w 30599501"/>
              <a:gd name="connsiteY29" fmla="*/ 1098909 h 5167257"/>
              <a:gd name="connsiteX30" fmla="*/ 30431453 w 30599501"/>
              <a:gd name="connsiteY30" fmla="*/ 5161384 h 5167257"/>
              <a:gd name="connsiteX31" fmla="*/ 12049 w 30599501"/>
              <a:gd name="connsiteY31" fmla="*/ 5167259 h 5167257"/>
              <a:gd name="connsiteX32" fmla="*/ 2559 w 30599501"/>
              <a:gd name="connsiteY32" fmla="*/ 3739670 h 5167257"/>
              <a:gd name="connsiteX33" fmla="*/ 202583 w 30599501"/>
              <a:gd name="connsiteY33" fmla="*/ 3472970 h 5167257"/>
              <a:gd name="connsiteX34" fmla="*/ 458567 w 30599501"/>
              <a:gd name="connsiteY34" fmla="*/ 3558696 h 5167257"/>
              <a:gd name="connsiteX35" fmla="*/ 696691 w 30599501"/>
              <a:gd name="connsiteY35" fmla="*/ 3368196 h 5167257"/>
              <a:gd name="connsiteX36" fmla="*/ 896716 w 30599501"/>
              <a:gd name="connsiteY36" fmla="*/ 3234846 h 5167257"/>
              <a:gd name="connsiteX37" fmla="*/ 1039591 w 30599501"/>
              <a:gd name="connsiteY37" fmla="*/ 2958621 h 5167257"/>
              <a:gd name="connsiteX38" fmla="*/ 1411065 w 30599501"/>
              <a:gd name="connsiteY38" fmla="*/ 2825271 h 5167257"/>
              <a:gd name="connsiteX39" fmla="*/ 1685925 w 30599501"/>
              <a:gd name="connsiteY39" fmla="*/ 2758595 h 5167257"/>
              <a:gd name="connsiteX40" fmla="*/ 1856372 w 30599501"/>
              <a:gd name="connsiteY40" fmla="*/ 2535509 h 5167257"/>
              <a:gd name="connsiteX41" fmla="*/ 1976688 w 30599501"/>
              <a:gd name="connsiteY41" fmla="*/ 2579625 h 5167257"/>
              <a:gd name="connsiteX42" fmla="*/ 2096364 w 30599501"/>
              <a:gd name="connsiteY42" fmla="*/ 2424218 h 5167257"/>
              <a:gd name="connsiteX43" fmla="*/ 2345657 w 30599501"/>
              <a:gd name="connsiteY43" fmla="*/ 2427225 h 5167257"/>
              <a:gd name="connsiteX44" fmla="*/ 2480371 w 30599501"/>
              <a:gd name="connsiteY44" fmla="*/ 2576117 h 5167257"/>
              <a:gd name="connsiteX45" fmla="*/ 2674520 w 30599501"/>
              <a:gd name="connsiteY45" fmla="*/ 2523478 h 5167257"/>
              <a:gd name="connsiteX46" fmla="*/ 3007393 w 30599501"/>
              <a:gd name="connsiteY46" fmla="*/ 2491394 h 5167257"/>
              <a:gd name="connsiteX47" fmla="*/ 3316064 w 30599501"/>
              <a:gd name="connsiteY47" fmla="*/ 2501421 h 5167257"/>
              <a:gd name="connsiteX48" fmla="*/ 3380372 w 30599501"/>
              <a:gd name="connsiteY48" fmla="*/ 2355036 h 5167257"/>
              <a:gd name="connsiteX49" fmla="*/ 3510718 w 30599501"/>
              <a:gd name="connsiteY49" fmla="*/ 2262209 h 5167257"/>
              <a:gd name="connsiteX0" fmla="*/ 3510718 w 30670298"/>
              <a:gd name="connsiteY0" fmla="*/ 2262209 h 5167257"/>
              <a:gd name="connsiteX1" fmla="*/ 3834130 w 30670298"/>
              <a:gd name="connsiteY1" fmla="*/ 2072099 h 5167257"/>
              <a:gd name="connsiteX2" fmla="*/ 4068538 w 30670298"/>
              <a:gd name="connsiteY2" fmla="*/ 1827005 h 5167257"/>
              <a:gd name="connsiteX3" fmla="*/ 4447871 w 30670298"/>
              <a:gd name="connsiteY3" fmla="*/ 1876613 h 5167257"/>
              <a:gd name="connsiteX4" fmla="*/ 4932915 w 30670298"/>
              <a:gd name="connsiteY4" fmla="*/ 1682629 h 5167257"/>
              <a:gd name="connsiteX5" fmla="*/ 5055885 w 30670298"/>
              <a:gd name="connsiteY5" fmla="*/ 1691331 h 5167257"/>
              <a:gd name="connsiteX6" fmla="*/ 5262183 w 30670298"/>
              <a:gd name="connsiteY6" fmla="*/ 1399309 h 5167257"/>
              <a:gd name="connsiteX7" fmla="*/ 5527059 w 30670298"/>
              <a:gd name="connsiteY7" fmla="*/ 1825145 h 5167257"/>
              <a:gd name="connsiteX8" fmla="*/ 5685000 w 30670298"/>
              <a:gd name="connsiteY8" fmla="*/ 1261080 h 5167257"/>
              <a:gd name="connsiteX9" fmla="*/ 6111999 w 30670298"/>
              <a:gd name="connsiteY9" fmla="*/ 987875 h 5167257"/>
              <a:gd name="connsiteX10" fmla="*/ 6234198 w 30670298"/>
              <a:gd name="connsiteY10" fmla="*/ 658914 h 5167257"/>
              <a:gd name="connsiteX11" fmla="*/ 6780318 w 30670298"/>
              <a:gd name="connsiteY11" fmla="*/ 813173 h 5167257"/>
              <a:gd name="connsiteX12" fmla="*/ 6991551 w 30670298"/>
              <a:gd name="connsiteY12" fmla="*/ 593867 h 5167257"/>
              <a:gd name="connsiteX13" fmla="*/ 7181354 w 30670298"/>
              <a:gd name="connsiteY13" fmla="*/ 519061 h 5167257"/>
              <a:gd name="connsiteX14" fmla="*/ 7486502 w 30670298"/>
              <a:gd name="connsiteY14" fmla="*/ 3094 h 5167257"/>
              <a:gd name="connsiteX15" fmla="*/ 7781108 w 30670298"/>
              <a:gd name="connsiteY15" fmla="*/ 115863 h 5167257"/>
              <a:gd name="connsiteX16" fmla="*/ 7901151 w 30670298"/>
              <a:gd name="connsiteY16" fmla="*/ 326539 h 5167257"/>
              <a:gd name="connsiteX17" fmla="*/ 8131660 w 30670298"/>
              <a:gd name="connsiteY17" fmla="*/ 597030 h 5167257"/>
              <a:gd name="connsiteX18" fmla="*/ 8253256 w 30670298"/>
              <a:gd name="connsiteY18" fmla="*/ 1023223 h 5167257"/>
              <a:gd name="connsiteX19" fmla="*/ 8413762 w 30670298"/>
              <a:gd name="connsiteY19" fmla="*/ 1194874 h 5167257"/>
              <a:gd name="connsiteX20" fmla="*/ 8595143 w 30670298"/>
              <a:gd name="connsiteY20" fmla="*/ 1453063 h 5167257"/>
              <a:gd name="connsiteX21" fmla="*/ 8706807 w 30670298"/>
              <a:gd name="connsiteY21" fmla="*/ 1487109 h 5167257"/>
              <a:gd name="connsiteX22" fmla="*/ 8790709 w 30670298"/>
              <a:gd name="connsiteY22" fmla="*/ 1618027 h 5167257"/>
              <a:gd name="connsiteX23" fmla="*/ 8960133 w 30670298"/>
              <a:gd name="connsiteY23" fmla="*/ 1522170 h 5167257"/>
              <a:gd name="connsiteX24" fmla="*/ 9298594 w 30670298"/>
              <a:gd name="connsiteY24" fmla="*/ 1452275 h 5167257"/>
              <a:gd name="connsiteX25" fmla="*/ 9997651 w 30670298"/>
              <a:gd name="connsiteY25" fmla="*/ 1391482 h 5167257"/>
              <a:gd name="connsiteX26" fmla="*/ 10436521 w 30670298"/>
              <a:gd name="connsiteY26" fmla="*/ 1145104 h 5167257"/>
              <a:gd name="connsiteX27" fmla="*/ 11441291 w 30670298"/>
              <a:gd name="connsiteY27" fmla="*/ 1622469 h 5167257"/>
              <a:gd name="connsiteX28" fmla="*/ 12457614 w 30670298"/>
              <a:gd name="connsiteY28" fmla="*/ 1283693 h 5167257"/>
              <a:gd name="connsiteX29" fmla="*/ 13277604 w 30670298"/>
              <a:gd name="connsiteY29" fmla="*/ 1098909 h 5167257"/>
              <a:gd name="connsiteX30" fmla="*/ 14147914 w 30670298"/>
              <a:gd name="connsiteY30" fmla="*/ 1188703 h 5167257"/>
              <a:gd name="connsiteX31" fmla="*/ 30431453 w 30670298"/>
              <a:gd name="connsiteY31" fmla="*/ 5161384 h 5167257"/>
              <a:gd name="connsiteX32" fmla="*/ 12049 w 30670298"/>
              <a:gd name="connsiteY32" fmla="*/ 5167259 h 5167257"/>
              <a:gd name="connsiteX33" fmla="*/ 2559 w 30670298"/>
              <a:gd name="connsiteY33" fmla="*/ 3739670 h 5167257"/>
              <a:gd name="connsiteX34" fmla="*/ 202583 w 30670298"/>
              <a:gd name="connsiteY34" fmla="*/ 3472970 h 5167257"/>
              <a:gd name="connsiteX35" fmla="*/ 458567 w 30670298"/>
              <a:gd name="connsiteY35" fmla="*/ 3558696 h 5167257"/>
              <a:gd name="connsiteX36" fmla="*/ 696691 w 30670298"/>
              <a:gd name="connsiteY36" fmla="*/ 3368196 h 5167257"/>
              <a:gd name="connsiteX37" fmla="*/ 896716 w 30670298"/>
              <a:gd name="connsiteY37" fmla="*/ 3234846 h 5167257"/>
              <a:gd name="connsiteX38" fmla="*/ 1039591 w 30670298"/>
              <a:gd name="connsiteY38" fmla="*/ 2958621 h 5167257"/>
              <a:gd name="connsiteX39" fmla="*/ 1411065 w 30670298"/>
              <a:gd name="connsiteY39" fmla="*/ 2825271 h 5167257"/>
              <a:gd name="connsiteX40" fmla="*/ 1685925 w 30670298"/>
              <a:gd name="connsiteY40" fmla="*/ 2758595 h 5167257"/>
              <a:gd name="connsiteX41" fmla="*/ 1856372 w 30670298"/>
              <a:gd name="connsiteY41" fmla="*/ 2535509 h 5167257"/>
              <a:gd name="connsiteX42" fmla="*/ 1976688 w 30670298"/>
              <a:gd name="connsiteY42" fmla="*/ 2579625 h 5167257"/>
              <a:gd name="connsiteX43" fmla="*/ 2096364 w 30670298"/>
              <a:gd name="connsiteY43" fmla="*/ 2424218 h 5167257"/>
              <a:gd name="connsiteX44" fmla="*/ 2345657 w 30670298"/>
              <a:gd name="connsiteY44" fmla="*/ 2427225 h 5167257"/>
              <a:gd name="connsiteX45" fmla="*/ 2480371 w 30670298"/>
              <a:gd name="connsiteY45" fmla="*/ 2576117 h 5167257"/>
              <a:gd name="connsiteX46" fmla="*/ 2674520 w 30670298"/>
              <a:gd name="connsiteY46" fmla="*/ 2523478 h 5167257"/>
              <a:gd name="connsiteX47" fmla="*/ 3007393 w 30670298"/>
              <a:gd name="connsiteY47" fmla="*/ 2491394 h 5167257"/>
              <a:gd name="connsiteX48" fmla="*/ 3316064 w 30670298"/>
              <a:gd name="connsiteY48" fmla="*/ 2501421 h 5167257"/>
              <a:gd name="connsiteX49" fmla="*/ 3380372 w 30670298"/>
              <a:gd name="connsiteY49" fmla="*/ 2355036 h 5167257"/>
              <a:gd name="connsiteX50" fmla="*/ 3510718 w 30670298"/>
              <a:gd name="connsiteY50" fmla="*/ 2262209 h 5167257"/>
              <a:gd name="connsiteX0" fmla="*/ 3510718 w 30674706"/>
              <a:gd name="connsiteY0" fmla="*/ 2262209 h 5167257"/>
              <a:gd name="connsiteX1" fmla="*/ 3834130 w 30674706"/>
              <a:gd name="connsiteY1" fmla="*/ 2072099 h 5167257"/>
              <a:gd name="connsiteX2" fmla="*/ 4068538 w 30674706"/>
              <a:gd name="connsiteY2" fmla="*/ 1827005 h 5167257"/>
              <a:gd name="connsiteX3" fmla="*/ 4447871 w 30674706"/>
              <a:gd name="connsiteY3" fmla="*/ 1876613 h 5167257"/>
              <a:gd name="connsiteX4" fmla="*/ 4932915 w 30674706"/>
              <a:gd name="connsiteY4" fmla="*/ 1682629 h 5167257"/>
              <a:gd name="connsiteX5" fmla="*/ 5055885 w 30674706"/>
              <a:gd name="connsiteY5" fmla="*/ 1691331 h 5167257"/>
              <a:gd name="connsiteX6" fmla="*/ 5262183 w 30674706"/>
              <a:gd name="connsiteY6" fmla="*/ 1399309 h 5167257"/>
              <a:gd name="connsiteX7" fmla="*/ 5527059 w 30674706"/>
              <a:gd name="connsiteY7" fmla="*/ 1825145 h 5167257"/>
              <a:gd name="connsiteX8" fmla="*/ 5685000 w 30674706"/>
              <a:gd name="connsiteY8" fmla="*/ 1261080 h 5167257"/>
              <a:gd name="connsiteX9" fmla="*/ 6111999 w 30674706"/>
              <a:gd name="connsiteY9" fmla="*/ 987875 h 5167257"/>
              <a:gd name="connsiteX10" fmla="*/ 6234198 w 30674706"/>
              <a:gd name="connsiteY10" fmla="*/ 658914 h 5167257"/>
              <a:gd name="connsiteX11" fmla="*/ 6780318 w 30674706"/>
              <a:gd name="connsiteY11" fmla="*/ 813173 h 5167257"/>
              <a:gd name="connsiteX12" fmla="*/ 6991551 w 30674706"/>
              <a:gd name="connsiteY12" fmla="*/ 593867 h 5167257"/>
              <a:gd name="connsiteX13" fmla="*/ 7181354 w 30674706"/>
              <a:gd name="connsiteY13" fmla="*/ 519061 h 5167257"/>
              <a:gd name="connsiteX14" fmla="*/ 7486502 w 30674706"/>
              <a:gd name="connsiteY14" fmla="*/ 3094 h 5167257"/>
              <a:gd name="connsiteX15" fmla="*/ 7781108 w 30674706"/>
              <a:gd name="connsiteY15" fmla="*/ 115863 h 5167257"/>
              <a:gd name="connsiteX16" fmla="*/ 7901151 w 30674706"/>
              <a:gd name="connsiteY16" fmla="*/ 326539 h 5167257"/>
              <a:gd name="connsiteX17" fmla="*/ 8131660 w 30674706"/>
              <a:gd name="connsiteY17" fmla="*/ 597030 h 5167257"/>
              <a:gd name="connsiteX18" fmla="*/ 8253256 w 30674706"/>
              <a:gd name="connsiteY18" fmla="*/ 1023223 h 5167257"/>
              <a:gd name="connsiteX19" fmla="*/ 8413762 w 30674706"/>
              <a:gd name="connsiteY19" fmla="*/ 1194874 h 5167257"/>
              <a:gd name="connsiteX20" fmla="*/ 8595143 w 30674706"/>
              <a:gd name="connsiteY20" fmla="*/ 1453063 h 5167257"/>
              <a:gd name="connsiteX21" fmla="*/ 8706807 w 30674706"/>
              <a:gd name="connsiteY21" fmla="*/ 1487109 h 5167257"/>
              <a:gd name="connsiteX22" fmla="*/ 8790709 w 30674706"/>
              <a:gd name="connsiteY22" fmla="*/ 1618027 h 5167257"/>
              <a:gd name="connsiteX23" fmla="*/ 8960133 w 30674706"/>
              <a:gd name="connsiteY23" fmla="*/ 1522170 h 5167257"/>
              <a:gd name="connsiteX24" fmla="*/ 9298594 w 30674706"/>
              <a:gd name="connsiteY24" fmla="*/ 1452275 h 5167257"/>
              <a:gd name="connsiteX25" fmla="*/ 9997651 w 30674706"/>
              <a:gd name="connsiteY25" fmla="*/ 1391482 h 5167257"/>
              <a:gd name="connsiteX26" fmla="*/ 10436521 w 30674706"/>
              <a:gd name="connsiteY26" fmla="*/ 1145104 h 5167257"/>
              <a:gd name="connsiteX27" fmla="*/ 11441291 w 30674706"/>
              <a:gd name="connsiteY27" fmla="*/ 1622469 h 5167257"/>
              <a:gd name="connsiteX28" fmla="*/ 12457614 w 30674706"/>
              <a:gd name="connsiteY28" fmla="*/ 1283693 h 5167257"/>
              <a:gd name="connsiteX29" fmla="*/ 13277604 w 30674706"/>
              <a:gd name="connsiteY29" fmla="*/ 1098909 h 5167257"/>
              <a:gd name="connsiteX30" fmla="*/ 14465260 w 30674706"/>
              <a:gd name="connsiteY30" fmla="*/ 705133 h 5167257"/>
              <a:gd name="connsiteX31" fmla="*/ 30431453 w 30674706"/>
              <a:gd name="connsiteY31" fmla="*/ 5161384 h 5167257"/>
              <a:gd name="connsiteX32" fmla="*/ 12049 w 30674706"/>
              <a:gd name="connsiteY32" fmla="*/ 5167259 h 5167257"/>
              <a:gd name="connsiteX33" fmla="*/ 2559 w 30674706"/>
              <a:gd name="connsiteY33" fmla="*/ 3739670 h 5167257"/>
              <a:gd name="connsiteX34" fmla="*/ 202583 w 30674706"/>
              <a:gd name="connsiteY34" fmla="*/ 3472970 h 5167257"/>
              <a:gd name="connsiteX35" fmla="*/ 458567 w 30674706"/>
              <a:gd name="connsiteY35" fmla="*/ 3558696 h 5167257"/>
              <a:gd name="connsiteX36" fmla="*/ 696691 w 30674706"/>
              <a:gd name="connsiteY36" fmla="*/ 3368196 h 5167257"/>
              <a:gd name="connsiteX37" fmla="*/ 896716 w 30674706"/>
              <a:gd name="connsiteY37" fmla="*/ 3234846 h 5167257"/>
              <a:gd name="connsiteX38" fmla="*/ 1039591 w 30674706"/>
              <a:gd name="connsiteY38" fmla="*/ 2958621 h 5167257"/>
              <a:gd name="connsiteX39" fmla="*/ 1411065 w 30674706"/>
              <a:gd name="connsiteY39" fmla="*/ 2825271 h 5167257"/>
              <a:gd name="connsiteX40" fmla="*/ 1685925 w 30674706"/>
              <a:gd name="connsiteY40" fmla="*/ 2758595 h 5167257"/>
              <a:gd name="connsiteX41" fmla="*/ 1856372 w 30674706"/>
              <a:gd name="connsiteY41" fmla="*/ 2535509 h 5167257"/>
              <a:gd name="connsiteX42" fmla="*/ 1976688 w 30674706"/>
              <a:gd name="connsiteY42" fmla="*/ 2579625 h 5167257"/>
              <a:gd name="connsiteX43" fmla="*/ 2096364 w 30674706"/>
              <a:gd name="connsiteY43" fmla="*/ 2424218 h 5167257"/>
              <a:gd name="connsiteX44" fmla="*/ 2345657 w 30674706"/>
              <a:gd name="connsiteY44" fmla="*/ 2427225 h 5167257"/>
              <a:gd name="connsiteX45" fmla="*/ 2480371 w 30674706"/>
              <a:gd name="connsiteY45" fmla="*/ 2576117 h 5167257"/>
              <a:gd name="connsiteX46" fmla="*/ 2674520 w 30674706"/>
              <a:gd name="connsiteY46" fmla="*/ 2523478 h 5167257"/>
              <a:gd name="connsiteX47" fmla="*/ 3007393 w 30674706"/>
              <a:gd name="connsiteY47" fmla="*/ 2491394 h 5167257"/>
              <a:gd name="connsiteX48" fmla="*/ 3316064 w 30674706"/>
              <a:gd name="connsiteY48" fmla="*/ 2501421 h 5167257"/>
              <a:gd name="connsiteX49" fmla="*/ 3380372 w 30674706"/>
              <a:gd name="connsiteY49" fmla="*/ 2355036 h 5167257"/>
              <a:gd name="connsiteX50" fmla="*/ 3510718 w 30674706"/>
              <a:gd name="connsiteY50" fmla="*/ 2262209 h 5167257"/>
              <a:gd name="connsiteX0" fmla="*/ 3510718 w 30674706"/>
              <a:gd name="connsiteY0" fmla="*/ 2262209 h 5167257"/>
              <a:gd name="connsiteX1" fmla="*/ 3834130 w 30674706"/>
              <a:gd name="connsiteY1" fmla="*/ 2072099 h 5167257"/>
              <a:gd name="connsiteX2" fmla="*/ 4068538 w 30674706"/>
              <a:gd name="connsiteY2" fmla="*/ 1827005 h 5167257"/>
              <a:gd name="connsiteX3" fmla="*/ 4447871 w 30674706"/>
              <a:gd name="connsiteY3" fmla="*/ 1876613 h 5167257"/>
              <a:gd name="connsiteX4" fmla="*/ 4932915 w 30674706"/>
              <a:gd name="connsiteY4" fmla="*/ 1682629 h 5167257"/>
              <a:gd name="connsiteX5" fmla="*/ 5055885 w 30674706"/>
              <a:gd name="connsiteY5" fmla="*/ 1691331 h 5167257"/>
              <a:gd name="connsiteX6" fmla="*/ 5262183 w 30674706"/>
              <a:gd name="connsiteY6" fmla="*/ 1399309 h 5167257"/>
              <a:gd name="connsiteX7" fmla="*/ 5527059 w 30674706"/>
              <a:gd name="connsiteY7" fmla="*/ 1825145 h 5167257"/>
              <a:gd name="connsiteX8" fmla="*/ 5685000 w 30674706"/>
              <a:gd name="connsiteY8" fmla="*/ 1261080 h 5167257"/>
              <a:gd name="connsiteX9" fmla="*/ 6111999 w 30674706"/>
              <a:gd name="connsiteY9" fmla="*/ 987875 h 5167257"/>
              <a:gd name="connsiteX10" fmla="*/ 6234198 w 30674706"/>
              <a:gd name="connsiteY10" fmla="*/ 658914 h 5167257"/>
              <a:gd name="connsiteX11" fmla="*/ 6780318 w 30674706"/>
              <a:gd name="connsiteY11" fmla="*/ 813173 h 5167257"/>
              <a:gd name="connsiteX12" fmla="*/ 6991551 w 30674706"/>
              <a:gd name="connsiteY12" fmla="*/ 593867 h 5167257"/>
              <a:gd name="connsiteX13" fmla="*/ 7181354 w 30674706"/>
              <a:gd name="connsiteY13" fmla="*/ 519061 h 5167257"/>
              <a:gd name="connsiteX14" fmla="*/ 7486502 w 30674706"/>
              <a:gd name="connsiteY14" fmla="*/ 3094 h 5167257"/>
              <a:gd name="connsiteX15" fmla="*/ 7781108 w 30674706"/>
              <a:gd name="connsiteY15" fmla="*/ 115863 h 5167257"/>
              <a:gd name="connsiteX16" fmla="*/ 7901151 w 30674706"/>
              <a:gd name="connsiteY16" fmla="*/ 326539 h 5167257"/>
              <a:gd name="connsiteX17" fmla="*/ 8131660 w 30674706"/>
              <a:gd name="connsiteY17" fmla="*/ 597030 h 5167257"/>
              <a:gd name="connsiteX18" fmla="*/ 8253256 w 30674706"/>
              <a:gd name="connsiteY18" fmla="*/ 1023223 h 5167257"/>
              <a:gd name="connsiteX19" fmla="*/ 8413762 w 30674706"/>
              <a:gd name="connsiteY19" fmla="*/ 1194874 h 5167257"/>
              <a:gd name="connsiteX20" fmla="*/ 8595143 w 30674706"/>
              <a:gd name="connsiteY20" fmla="*/ 1453063 h 5167257"/>
              <a:gd name="connsiteX21" fmla="*/ 8706807 w 30674706"/>
              <a:gd name="connsiteY21" fmla="*/ 1487109 h 5167257"/>
              <a:gd name="connsiteX22" fmla="*/ 8790709 w 30674706"/>
              <a:gd name="connsiteY22" fmla="*/ 1618027 h 5167257"/>
              <a:gd name="connsiteX23" fmla="*/ 8960133 w 30674706"/>
              <a:gd name="connsiteY23" fmla="*/ 1522170 h 5167257"/>
              <a:gd name="connsiteX24" fmla="*/ 9298594 w 30674706"/>
              <a:gd name="connsiteY24" fmla="*/ 1452275 h 5167257"/>
              <a:gd name="connsiteX25" fmla="*/ 9997651 w 30674706"/>
              <a:gd name="connsiteY25" fmla="*/ 1391482 h 5167257"/>
              <a:gd name="connsiteX26" fmla="*/ 10436521 w 30674706"/>
              <a:gd name="connsiteY26" fmla="*/ 1145104 h 5167257"/>
              <a:gd name="connsiteX27" fmla="*/ 11441291 w 30674706"/>
              <a:gd name="connsiteY27" fmla="*/ 1622469 h 5167257"/>
              <a:gd name="connsiteX28" fmla="*/ 12457614 w 30674706"/>
              <a:gd name="connsiteY28" fmla="*/ 1283693 h 5167257"/>
              <a:gd name="connsiteX29" fmla="*/ 13277604 w 30674706"/>
              <a:gd name="connsiteY29" fmla="*/ 1098909 h 5167257"/>
              <a:gd name="connsiteX30" fmla="*/ 14465260 w 30674706"/>
              <a:gd name="connsiteY30" fmla="*/ 705133 h 5167257"/>
              <a:gd name="connsiteX31" fmla="*/ 30431453 w 30674706"/>
              <a:gd name="connsiteY31" fmla="*/ 5161384 h 5167257"/>
              <a:gd name="connsiteX32" fmla="*/ 12049 w 30674706"/>
              <a:gd name="connsiteY32" fmla="*/ 5167259 h 5167257"/>
              <a:gd name="connsiteX33" fmla="*/ 2559 w 30674706"/>
              <a:gd name="connsiteY33" fmla="*/ 3739670 h 5167257"/>
              <a:gd name="connsiteX34" fmla="*/ 202583 w 30674706"/>
              <a:gd name="connsiteY34" fmla="*/ 3472970 h 5167257"/>
              <a:gd name="connsiteX35" fmla="*/ 458567 w 30674706"/>
              <a:gd name="connsiteY35" fmla="*/ 3558696 h 5167257"/>
              <a:gd name="connsiteX36" fmla="*/ 696691 w 30674706"/>
              <a:gd name="connsiteY36" fmla="*/ 3368196 h 5167257"/>
              <a:gd name="connsiteX37" fmla="*/ 896716 w 30674706"/>
              <a:gd name="connsiteY37" fmla="*/ 3234846 h 5167257"/>
              <a:gd name="connsiteX38" fmla="*/ 1039591 w 30674706"/>
              <a:gd name="connsiteY38" fmla="*/ 2958621 h 5167257"/>
              <a:gd name="connsiteX39" fmla="*/ 1411065 w 30674706"/>
              <a:gd name="connsiteY39" fmla="*/ 2825271 h 5167257"/>
              <a:gd name="connsiteX40" fmla="*/ 1685925 w 30674706"/>
              <a:gd name="connsiteY40" fmla="*/ 2758595 h 5167257"/>
              <a:gd name="connsiteX41" fmla="*/ 1856372 w 30674706"/>
              <a:gd name="connsiteY41" fmla="*/ 2535509 h 5167257"/>
              <a:gd name="connsiteX42" fmla="*/ 1976688 w 30674706"/>
              <a:gd name="connsiteY42" fmla="*/ 2579625 h 5167257"/>
              <a:gd name="connsiteX43" fmla="*/ 2096364 w 30674706"/>
              <a:gd name="connsiteY43" fmla="*/ 2424218 h 5167257"/>
              <a:gd name="connsiteX44" fmla="*/ 2345657 w 30674706"/>
              <a:gd name="connsiteY44" fmla="*/ 2427225 h 5167257"/>
              <a:gd name="connsiteX45" fmla="*/ 2480371 w 30674706"/>
              <a:gd name="connsiteY45" fmla="*/ 2576117 h 5167257"/>
              <a:gd name="connsiteX46" fmla="*/ 2674520 w 30674706"/>
              <a:gd name="connsiteY46" fmla="*/ 2523478 h 5167257"/>
              <a:gd name="connsiteX47" fmla="*/ 3007393 w 30674706"/>
              <a:gd name="connsiteY47" fmla="*/ 2491394 h 5167257"/>
              <a:gd name="connsiteX48" fmla="*/ 3316064 w 30674706"/>
              <a:gd name="connsiteY48" fmla="*/ 2501421 h 5167257"/>
              <a:gd name="connsiteX49" fmla="*/ 3380372 w 30674706"/>
              <a:gd name="connsiteY49" fmla="*/ 2355036 h 5167257"/>
              <a:gd name="connsiteX50" fmla="*/ 3510718 w 30674706"/>
              <a:gd name="connsiteY50" fmla="*/ 2262209 h 5167257"/>
              <a:gd name="connsiteX0" fmla="*/ 3510718 w 30650676"/>
              <a:gd name="connsiteY0" fmla="*/ 2262209 h 5167257"/>
              <a:gd name="connsiteX1" fmla="*/ 3834130 w 30650676"/>
              <a:gd name="connsiteY1" fmla="*/ 2072099 h 5167257"/>
              <a:gd name="connsiteX2" fmla="*/ 4068538 w 30650676"/>
              <a:gd name="connsiteY2" fmla="*/ 1827005 h 5167257"/>
              <a:gd name="connsiteX3" fmla="*/ 4447871 w 30650676"/>
              <a:gd name="connsiteY3" fmla="*/ 1876613 h 5167257"/>
              <a:gd name="connsiteX4" fmla="*/ 4932915 w 30650676"/>
              <a:gd name="connsiteY4" fmla="*/ 1682629 h 5167257"/>
              <a:gd name="connsiteX5" fmla="*/ 5055885 w 30650676"/>
              <a:gd name="connsiteY5" fmla="*/ 1691331 h 5167257"/>
              <a:gd name="connsiteX6" fmla="*/ 5262183 w 30650676"/>
              <a:gd name="connsiteY6" fmla="*/ 1399309 h 5167257"/>
              <a:gd name="connsiteX7" fmla="*/ 5527059 w 30650676"/>
              <a:gd name="connsiteY7" fmla="*/ 1825145 h 5167257"/>
              <a:gd name="connsiteX8" fmla="*/ 5685000 w 30650676"/>
              <a:gd name="connsiteY8" fmla="*/ 1261080 h 5167257"/>
              <a:gd name="connsiteX9" fmla="*/ 6111999 w 30650676"/>
              <a:gd name="connsiteY9" fmla="*/ 987875 h 5167257"/>
              <a:gd name="connsiteX10" fmla="*/ 6234198 w 30650676"/>
              <a:gd name="connsiteY10" fmla="*/ 658914 h 5167257"/>
              <a:gd name="connsiteX11" fmla="*/ 6780318 w 30650676"/>
              <a:gd name="connsiteY11" fmla="*/ 813173 h 5167257"/>
              <a:gd name="connsiteX12" fmla="*/ 6991551 w 30650676"/>
              <a:gd name="connsiteY12" fmla="*/ 593867 h 5167257"/>
              <a:gd name="connsiteX13" fmla="*/ 7181354 w 30650676"/>
              <a:gd name="connsiteY13" fmla="*/ 519061 h 5167257"/>
              <a:gd name="connsiteX14" fmla="*/ 7486502 w 30650676"/>
              <a:gd name="connsiteY14" fmla="*/ 3094 h 5167257"/>
              <a:gd name="connsiteX15" fmla="*/ 7781108 w 30650676"/>
              <a:gd name="connsiteY15" fmla="*/ 115863 h 5167257"/>
              <a:gd name="connsiteX16" fmla="*/ 7901151 w 30650676"/>
              <a:gd name="connsiteY16" fmla="*/ 326539 h 5167257"/>
              <a:gd name="connsiteX17" fmla="*/ 8131660 w 30650676"/>
              <a:gd name="connsiteY17" fmla="*/ 597030 h 5167257"/>
              <a:gd name="connsiteX18" fmla="*/ 8253256 w 30650676"/>
              <a:gd name="connsiteY18" fmla="*/ 1023223 h 5167257"/>
              <a:gd name="connsiteX19" fmla="*/ 8413762 w 30650676"/>
              <a:gd name="connsiteY19" fmla="*/ 1194874 h 5167257"/>
              <a:gd name="connsiteX20" fmla="*/ 8595143 w 30650676"/>
              <a:gd name="connsiteY20" fmla="*/ 1453063 h 5167257"/>
              <a:gd name="connsiteX21" fmla="*/ 8706807 w 30650676"/>
              <a:gd name="connsiteY21" fmla="*/ 1487109 h 5167257"/>
              <a:gd name="connsiteX22" fmla="*/ 8790709 w 30650676"/>
              <a:gd name="connsiteY22" fmla="*/ 1618027 h 5167257"/>
              <a:gd name="connsiteX23" fmla="*/ 8960133 w 30650676"/>
              <a:gd name="connsiteY23" fmla="*/ 1522170 h 5167257"/>
              <a:gd name="connsiteX24" fmla="*/ 9298594 w 30650676"/>
              <a:gd name="connsiteY24" fmla="*/ 1452275 h 5167257"/>
              <a:gd name="connsiteX25" fmla="*/ 9997651 w 30650676"/>
              <a:gd name="connsiteY25" fmla="*/ 1391482 h 5167257"/>
              <a:gd name="connsiteX26" fmla="*/ 10436521 w 30650676"/>
              <a:gd name="connsiteY26" fmla="*/ 1145104 h 5167257"/>
              <a:gd name="connsiteX27" fmla="*/ 11441291 w 30650676"/>
              <a:gd name="connsiteY27" fmla="*/ 1622469 h 5167257"/>
              <a:gd name="connsiteX28" fmla="*/ 12457614 w 30650676"/>
              <a:gd name="connsiteY28" fmla="*/ 1283693 h 5167257"/>
              <a:gd name="connsiteX29" fmla="*/ 13277604 w 30650676"/>
              <a:gd name="connsiteY29" fmla="*/ 1098909 h 5167257"/>
              <a:gd name="connsiteX30" fmla="*/ 14465260 w 30650676"/>
              <a:gd name="connsiteY30" fmla="*/ 705133 h 5167257"/>
              <a:gd name="connsiteX31" fmla="*/ 30431453 w 30650676"/>
              <a:gd name="connsiteY31" fmla="*/ 5161384 h 5167257"/>
              <a:gd name="connsiteX32" fmla="*/ 12049 w 30650676"/>
              <a:gd name="connsiteY32" fmla="*/ 5167259 h 5167257"/>
              <a:gd name="connsiteX33" fmla="*/ 2559 w 30650676"/>
              <a:gd name="connsiteY33" fmla="*/ 3739670 h 5167257"/>
              <a:gd name="connsiteX34" fmla="*/ 202583 w 30650676"/>
              <a:gd name="connsiteY34" fmla="*/ 3472970 h 5167257"/>
              <a:gd name="connsiteX35" fmla="*/ 458567 w 30650676"/>
              <a:gd name="connsiteY35" fmla="*/ 3558696 h 5167257"/>
              <a:gd name="connsiteX36" fmla="*/ 696691 w 30650676"/>
              <a:gd name="connsiteY36" fmla="*/ 3368196 h 5167257"/>
              <a:gd name="connsiteX37" fmla="*/ 896716 w 30650676"/>
              <a:gd name="connsiteY37" fmla="*/ 3234846 h 5167257"/>
              <a:gd name="connsiteX38" fmla="*/ 1039591 w 30650676"/>
              <a:gd name="connsiteY38" fmla="*/ 2958621 h 5167257"/>
              <a:gd name="connsiteX39" fmla="*/ 1411065 w 30650676"/>
              <a:gd name="connsiteY39" fmla="*/ 2825271 h 5167257"/>
              <a:gd name="connsiteX40" fmla="*/ 1685925 w 30650676"/>
              <a:gd name="connsiteY40" fmla="*/ 2758595 h 5167257"/>
              <a:gd name="connsiteX41" fmla="*/ 1856372 w 30650676"/>
              <a:gd name="connsiteY41" fmla="*/ 2535509 h 5167257"/>
              <a:gd name="connsiteX42" fmla="*/ 1976688 w 30650676"/>
              <a:gd name="connsiteY42" fmla="*/ 2579625 h 5167257"/>
              <a:gd name="connsiteX43" fmla="*/ 2096364 w 30650676"/>
              <a:gd name="connsiteY43" fmla="*/ 2424218 h 5167257"/>
              <a:gd name="connsiteX44" fmla="*/ 2345657 w 30650676"/>
              <a:gd name="connsiteY44" fmla="*/ 2427225 h 5167257"/>
              <a:gd name="connsiteX45" fmla="*/ 2480371 w 30650676"/>
              <a:gd name="connsiteY45" fmla="*/ 2576117 h 5167257"/>
              <a:gd name="connsiteX46" fmla="*/ 2674520 w 30650676"/>
              <a:gd name="connsiteY46" fmla="*/ 2523478 h 5167257"/>
              <a:gd name="connsiteX47" fmla="*/ 3007393 w 30650676"/>
              <a:gd name="connsiteY47" fmla="*/ 2491394 h 5167257"/>
              <a:gd name="connsiteX48" fmla="*/ 3316064 w 30650676"/>
              <a:gd name="connsiteY48" fmla="*/ 2501421 h 5167257"/>
              <a:gd name="connsiteX49" fmla="*/ 3380372 w 30650676"/>
              <a:gd name="connsiteY49" fmla="*/ 2355036 h 5167257"/>
              <a:gd name="connsiteX50" fmla="*/ 3510718 w 30650676"/>
              <a:gd name="connsiteY50" fmla="*/ 2262209 h 5167257"/>
              <a:gd name="connsiteX0" fmla="*/ 3510718 w 30748579"/>
              <a:gd name="connsiteY0" fmla="*/ 2262209 h 5167257"/>
              <a:gd name="connsiteX1" fmla="*/ 3834130 w 30748579"/>
              <a:gd name="connsiteY1" fmla="*/ 2072099 h 5167257"/>
              <a:gd name="connsiteX2" fmla="*/ 4068538 w 30748579"/>
              <a:gd name="connsiteY2" fmla="*/ 1827005 h 5167257"/>
              <a:gd name="connsiteX3" fmla="*/ 4447871 w 30748579"/>
              <a:gd name="connsiteY3" fmla="*/ 1876613 h 5167257"/>
              <a:gd name="connsiteX4" fmla="*/ 4932915 w 30748579"/>
              <a:gd name="connsiteY4" fmla="*/ 1682629 h 5167257"/>
              <a:gd name="connsiteX5" fmla="*/ 5055885 w 30748579"/>
              <a:gd name="connsiteY5" fmla="*/ 1691331 h 5167257"/>
              <a:gd name="connsiteX6" fmla="*/ 5262183 w 30748579"/>
              <a:gd name="connsiteY6" fmla="*/ 1399309 h 5167257"/>
              <a:gd name="connsiteX7" fmla="*/ 5527059 w 30748579"/>
              <a:gd name="connsiteY7" fmla="*/ 1825145 h 5167257"/>
              <a:gd name="connsiteX8" fmla="*/ 5685000 w 30748579"/>
              <a:gd name="connsiteY8" fmla="*/ 1261080 h 5167257"/>
              <a:gd name="connsiteX9" fmla="*/ 6111999 w 30748579"/>
              <a:gd name="connsiteY9" fmla="*/ 987875 h 5167257"/>
              <a:gd name="connsiteX10" fmla="*/ 6234198 w 30748579"/>
              <a:gd name="connsiteY10" fmla="*/ 658914 h 5167257"/>
              <a:gd name="connsiteX11" fmla="*/ 6780318 w 30748579"/>
              <a:gd name="connsiteY11" fmla="*/ 813173 h 5167257"/>
              <a:gd name="connsiteX12" fmla="*/ 6991551 w 30748579"/>
              <a:gd name="connsiteY12" fmla="*/ 593867 h 5167257"/>
              <a:gd name="connsiteX13" fmla="*/ 7181354 w 30748579"/>
              <a:gd name="connsiteY13" fmla="*/ 519061 h 5167257"/>
              <a:gd name="connsiteX14" fmla="*/ 7486502 w 30748579"/>
              <a:gd name="connsiteY14" fmla="*/ 3094 h 5167257"/>
              <a:gd name="connsiteX15" fmla="*/ 7781108 w 30748579"/>
              <a:gd name="connsiteY15" fmla="*/ 115863 h 5167257"/>
              <a:gd name="connsiteX16" fmla="*/ 7901151 w 30748579"/>
              <a:gd name="connsiteY16" fmla="*/ 326539 h 5167257"/>
              <a:gd name="connsiteX17" fmla="*/ 8131660 w 30748579"/>
              <a:gd name="connsiteY17" fmla="*/ 597030 h 5167257"/>
              <a:gd name="connsiteX18" fmla="*/ 8253256 w 30748579"/>
              <a:gd name="connsiteY18" fmla="*/ 1023223 h 5167257"/>
              <a:gd name="connsiteX19" fmla="*/ 8413762 w 30748579"/>
              <a:gd name="connsiteY19" fmla="*/ 1194874 h 5167257"/>
              <a:gd name="connsiteX20" fmla="*/ 8595143 w 30748579"/>
              <a:gd name="connsiteY20" fmla="*/ 1453063 h 5167257"/>
              <a:gd name="connsiteX21" fmla="*/ 8706807 w 30748579"/>
              <a:gd name="connsiteY21" fmla="*/ 1487109 h 5167257"/>
              <a:gd name="connsiteX22" fmla="*/ 8790709 w 30748579"/>
              <a:gd name="connsiteY22" fmla="*/ 1618027 h 5167257"/>
              <a:gd name="connsiteX23" fmla="*/ 8960133 w 30748579"/>
              <a:gd name="connsiteY23" fmla="*/ 1522170 h 5167257"/>
              <a:gd name="connsiteX24" fmla="*/ 9298594 w 30748579"/>
              <a:gd name="connsiteY24" fmla="*/ 1452275 h 5167257"/>
              <a:gd name="connsiteX25" fmla="*/ 9997651 w 30748579"/>
              <a:gd name="connsiteY25" fmla="*/ 1391482 h 5167257"/>
              <a:gd name="connsiteX26" fmla="*/ 10436521 w 30748579"/>
              <a:gd name="connsiteY26" fmla="*/ 1145104 h 5167257"/>
              <a:gd name="connsiteX27" fmla="*/ 11441291 w 30748579"/>
              <a:gd name="connsiteY27" fmla="*/ 1622469 h 5167257"/>
              <a:gd name="connsiteX28" fmla="*/ 12457614 w 30748579"/>
              <a:gd name="connsiteY28" fmla="*/ 1283693 h 5167257"/>
              <a:gd name="connsiteX29" fmla="*/ 13277604 w 30748579"/>
              <a:gd name="connsiteY29" fmla="*/ 1098909 h 5167257"/>
              <a:gd name="connsiteX30" fmla="*/ 14465260 w 30748579"/>
              <a:gd name="connsiteY30" fmla="*/ 705133 h 5167257"/>
              <a:gd name="connsiteX31" fmla="*/ 15825300 w 30748579"/>
              <a:gd name="connsiteY31" fmla="*/ 916694 h 5167257"/>
              <a:gd name="connsiteX32" fmla="*/ 30431453 w 30748579"/>
              <a:gd name="connsiteY32" fmla="*/ 5161384 h 5167257"/>
              <a:gd name="connsiteX33" fmla="*/ 12049 w 30748579"/>
              <a:gd name="connsiteY33" fmla="*/ 5167259 h 5167257"/>
              <a:gd name="connsiteX34" fmla="*/ 2559 w 30748579"/>
              <a:gd name="connsiteY34" fmla="*/ 3739670 h 5167257"/>
              <a:gd name="connsiteX35" fmla="*/ 202583 w 30748579"/>
              <a:gd name="connsiteY35" fmla="*/ 3472970 h 5167257"/>
              <a:gd name="connsiteX36" fmla="*/ 458567 w 30748579"/>
              <a:gd name="connsiteY36" fmla="*/ 3558696 h 5167257"/>
              <a:gd name="connsiteX37" fmla="*/ 696691 w 30748579"/>
              <a:gd name="connsiteY37" fmla="*/ 3368196 h 5167257"/>
              <a:gd name="connsiteX38" fmla="*/ 896716 w 30748579"/>
              <a:gd name="connsiteY38" fmla="*/ 3234846 h 5167257"/>
              <a:gd name="connsiteX39" fmla="*/ 1039591 w 30748579"/>
              <a:gd name="connsiteY39" fmla="*/ 2958621 h 5167257"/>
              <a:gd name="connsiteX40" fmla="*/ 1411065 w 30748579"/>
              <a:gd name="connsiteY40" fmla="*/ 2825271 h 5167257"/>
              <a:gd name="connsiteX41" fmla="*/ 1685925 w 30748579"/>
              <a:gd name="connsiteY41" fmla="*/ 2758595 h 5167257"/>
              <a:gd name="connsiteX42" fmla="*/ 1856372 w 30748579"/>
              <a:gd name="connsiteY42" fmla="*/ 2535509 h 5167257"/>
              <a:gd name="connsiteX43" fmla="*/ 1976688 w 30748579"/>
              <a:gd name="connsiteY43" fmla="*/ 2579625 h 5167257"/>
              <a:gd name="connsiteX44" fmla="*/ 2096364 w 30748579"/>
              <a:gd name="connsiteY44" fmla="*/ 2424218 h 5167257"/>
              <a:gd name="connsiteX45" fmla="*/ 2345657 w 30748579"/>
              <a:gd name="connsiteY45" fmla="*/ 2427225 h 5167257"/>
              <a:gd name="connsiteX46" fmla="*/ 2480371 w 30748579"/>
              <a:gd name="connsiteY46" fmla="*/ 2576117 h 5167257"/>
              <a:gd name="connsiteX47" fmla="*/ 2674520 w 30748579"/>
              <a:gd name="connsiteY47" fmla="*/ 2523478 h 5167257"/>
              <a:gd name="connsiteX48" fmla="*/ 3007393 w 30748579"/>
              <a:gd name="connsiteY48" fmla="*/ 2491394 h 5167257"/>
              <a:gd name="connsiteX49" fmla="*/ 3316064 w 30748579"/>
              <a:gd name="connsiteY49" fmla="*/ 2501421 h 5167257"/>
              <a:gd name="connsiteX50" fmla="*/ 3380372 w 30748579"/>
              <a:gd name="connsiteY50" fmla="*/ 2355036 h 5167257"/>
              <a:gd name="connsiteX51" fmla="*/ 3510718 w 30748579"/>
              <a:gd name="connsiteY51" fmla="*/ 2262209 h 5167257"/>
              <a:gd name="connsiteX0" fmla="*/ 3510718 w 30748579"/>
              <a:gd name="connsiteY0" fmla="*/ 2262209 h 5167257"/>
              <a:gd name="connsiteX1" fmla="*/ 3834130 w 30748579"/>
              <a:gd name="connsiteY1" fmla="*/ 2072099 h 5167257"/>
              <a:gd name="connsiteX2" fmla="*/ 4068538 w 30748579"/>
              <a:gd name="connsiteY2" fmla="*/ 1827005 h 5167257"/>
              <a:gd name="connsiteX3" fmla="*/ 4447871 w 30748579"/>
              <a:gd name="connsiteY3" fmla="*/ 1876613 h 5167257"/>
              <a:gd name="connsiteX4" fmla="*/ 4932915 w 30748579"/>
              <a:gd name="connsiteY4" fmla="*/ 1682629 h 5167257"/>
              <a:gd name="connsiteX5" fmla="*/ 5055885 w 30748579"/>
              <a:gd name="connsiteY5" fmla="*/ 1691331 h 5167257"/>
              <a:gd name="connsiteX6" fmla="*/ 5262183 w 30748579"/>
              <a:gd name="connsiteY6" fmla="*/ 1399309 h 5167257"/>
              <a:gd name="connsiteX7" fmla="*/ 5527059 w 30748579"/>
              <a:gd name="connsiteY7" fmla="*/ 1825145 h 5167257"/>
              <a:gd name="connsiteX8" fmla="*/ 5685000 w 30748579"/>
              <a:gd name="connsiteY8" fmla="*/ 1261080 h 5167257"/>
              <a:gd name="connsiteX9" fmla="*/ 6111999 w 30748579"/>
              <a:gd name="connsiteY9" fmla="*/ 987875 h 5167257"/>
              <a:gd name="connsiteX10" fmla="*/ 6234198 w 30748579"/>
              <a:gd name="connsiteY10" fmla="*/ 658914 h 5167257"/>
              <a:gd name="connsiteX11" fmla="*/ 6780318 w 30748579"/>
              <a:gd name="connsiteY11" fmla="*/ 813173 h 5167257"/>
              <a:gd name="connsiteX12" fmla="*/ 6991551 w 30748579"/>
              <a:gd name="connsiteY12" fmla="*/ 593867 h 5167257"/>
              <a:gd name="connsiteX13" fmla="*/ 7181354 w 30748579"/>
              <a:gd name="connsiteY13" fmla="*/ 519061 h 5167257"/>
              <a:gd name="connsiteX14" fmla="*/ 7486502 w 30748579"/>
              <a:gd name="connsiteY14" fmla="*/ 3094 h 5167257"/>
              <a:gd name="connsiteX15" fmla="*/ 7781108 w 30748579"/>
              <a:gd name="connsiteY15" fmla="*/ 115863 h 5167257"/>
              <a:gd name="connsiteX16" fmla="*/ 7901151 w 30748579"/>
              <a:gd name="connsiteY16" fmla="*/ 326539 h 5167257"/>
              <a:gd name="connsiteX17" fmla="*/ 8131660 w 30748579"/>
              <a:gd name="connsiteY17" fmla="*/ 597030 h 5167257"/>
              <a:gd name="connsiteX18" fmla="*/ 8253256 w 30748579"/>
              <a:gd name="connsiteY18" fmla="*/ 1023223 h 5167257"/>
              <a:gd name="connsiteX19" fmla="*/ 8413762 w 30748579"/>
              <a:gd name="connsiteY19" fmla="*/ 1194874 h 5167257"/>
              <a:gd name="connsiteX20" fmla="*/ 8595143 w 30748579"/>
              <a:gd name="connsiteY20" fmla="*/ 1453063 h 5167257"/>
              <a:gd name="connsiteX21" fmla="*/ 8706807 w 30748579"/>
              <a:gd name="connsiteY21" fmla="*/ 1487109 h 5167257"/>
              <a:gd name="connsiteX22" fmla="*/ 8790709 w 30748579"/>
              <a:gd name="connsiteY22" fmla="*/ 1618027 h 5167257"/>
              <a:gd name="connsiteX23" fmla="*/ 8960133 w 30748579"/>
              <a:gd name="connsiteY23" fmla="*/ 1522170 h 5167257"/>
              <a:gd name="connsiteX24" fmla="*/ 9298594 w 30748579"/>
              <a:gd name="connsiteY24" fmla="*/ 1452275 h 5167257"/>
              <a:gd name="connsiteX25" fmla="*/ 9997651 w 30748579"/>
              <a:gd name="connsiteY25" fmla="*/ 1391482 h 5167257"/>
              <a:gd name="connsiteX26" fmla="*/ 10436521 w 30748579"/>
              <a:gd name="connsiteY26" fmla="*/ 1145104 h 5167257"/>
              <a:gd name="connsiteX27" fmla="*/ 11441291 w 30748579"/>
              <a:gd name="connsiteY27" fmla="*/ 1622469 h 5167257"/>
              <a:gd name="connsiteX28" fmla="*/ 12457614 w 30748579"/>
              <a:gd name="connsiteY28" fmla="*/ 1283693 h 5167257"/>
              <a:gd name="connsiteX29" fmla="*/ 13277604 w 30748579"/>
              <a:gd name="connsiteY29" fmla="*/ 1098909 h 5167257"/>
              <a:gd name="connsiteX30" fmla="*/ 14465260 w 30748579"/>
              <a:gd name="connsiteY30" fmla="*/ 705133 h 5167257"/>
              <a:gd name="connsiteX31" fmla="*/ 15825300 w 30748579"/>
              <a:gd name="connsiteY31" fmla="*/ 916694 h 5167257"/>
              <a:gd name="connsiteX32" fmla="*/ 30431453 w 30748579"/>
              <a:gd name="connsiteY32" fmla="*/ 5161384 h 5167257"/>
              <a:gd name="connsiteX33" fmla="*/ 12049 w 30748579"/>
              <a:gd name="connsiteY33" fmla="*/ 5167259 h 5167257"/>
              <a:gd name="connsiteX34" fmla="*/ 2559 w 30748579"/>
              <a:gd name="connsiteY34" fmla="*/ 3739670 h 5167257"/>
              <a:gd name="connsiteX35" fmla="*/ 202583 w 30748579"/>
              <a:gd name="connsiteY35" fmla="*/ 3472970 h 5167257"/>
              <a:gd name="connsiteX36" fmla="*/ 458567 w 30748579"/>
              <a:gd name="connsiteY36" fmla="*/ 3558696 h 5167257"/>
              <a:gd name="connsiteX37" fmla="*/ 696691 w 30748579"/>
              <a:gd name="connsiteY37" fmla="*/ 3368196 h 5167257"/>
              <a:gd name="connsiteX38" fmla="*/ 896716 w 30748579"/>
              <a:gd name="connsiteY38" fmla="*/ 3234846 h 5167257"/>
              <a:gd name="connsiteX39" fmla="*/ 1039591 w 30748579"/>
              <a:gd name="connsiteY39" fmla="*/ 2958621 h 5167257"/>
              <a:gd name="connsiteX40" fmla="*/ 1411065 w 30748579"/>
              <a:gd name="connsiteY40" fmla="*/ 2825271 h 5167257"/>
              <a:gd name="connsiteX41" fmla="*/ 1685925 w 30748579"/>
              <a:gd name="connsiteY41" fmla="*/ 2758595 h 5167257"/>
              <a:gd name="connsiteX42" fmla="*/ 1856372 w 30748579"/>
              <a:gd name="connsiteY42" fmla="*/ 2535509 h 5167257"/>
              <a:gd name="connsiteX43" fmla="*/ 1976688 w 30748579"/>
              <a:gd name="connsiteY43" fmla="*/ 2579625 h 5167257"/>
              <a:gd name="connsiteX44" fmla="*/ 2096364 w 30748579"/>
              <a:gd name="connsiteY44" fmla="*/ 2424218 h 5167257"/>
              <a:gd name="connsiteX45" fmla="*/ 2345657 w 30748579"/>
              <a:gd name="connsiteY45" fmla="*/ 2427225 h 5167257"/>
              <a:gd name="connsiteX46" fmla="*/ 2480371 w 30748579"/>
              <a:gd name="connsiteY46" fmla="*/ 2576117 h 5167257"/>
              <a:gd name="connsiteX47" fmla="*/ 2674520 w 30748579"/>
              <a:gd name="connsiteY47" fmla="*/ 2523478 h 5167257"/>
              <a:gd name="connsiteX48" fmla="*/ 3007393 w 30748579"/>
              <a:gd name="connsiteY48" fmla="*/ 2491394 h 5167257"/>
              <a:gd name="connsiteX49" fmla="*/ 3316064 w 30748579"/>
              <a:gd name="connsiteY49" fmla="*/ 2501421 h 5167257"/>
              <a:gd name="connsiteX50" fmla="*/ 3380372 w 30748579"/>
              <a:gd name="connsiteY50" fmla="*/ 2355036 h 5167257"/>
              <a:gd name="connsiteX51" fmla="*/ 3510718 w 30748579"/>
              <a:gd name="connsiteY51" fmla="*/ 2262209 h 5167257"/>
              <a:gd name="connsiteX0" fmla="*/ 3510718 w 30811968"/>
              <a:gd name="connsiteY0" fmla="*/ 2262209 h 5167257"/>
              <a:gd name="connsiteX1" fmla="*/ 3834130 w 30811968"/>
              <a:gd name="connsiteY1" fmla="*/ 2072099 h 5167257"/>
              <a:gd name="connsiteX2" fmla="*/ 4068538 w 30811968"/>
              <a:gd name="connsiteY2" fmla="*/ 1827005 h 5167257"/>
              <a:gd name="connsiteX3" fmla="*/ 4447871 w 30811968"/>
              <a:gd name="connsiteY3" fmla="*/ 1876613 h 5167257"/>
              <a:gd name="connsiteX4" fmla="*/ 4932915 w 30811968"/>
              <a:gd name="connsiteY4" fmla="*/ 1682629 h 5167257"/>
              <a:gd name="connsiteX5" fmla="*/ 5055885 w 30811968"/>
              <a:gd name="connsiteY5" fmla="*/ 1691331 h 5167257"/>
              <a:gd name="connsiteX6" fmla="*/ 5262183 w 30811968"/>
              <a:gd name="connsiteY6" fmla="*/ 1399309 h 5167257"/>
              <a:gd name="connsiteX7" fmla="*/ 5527059 w 30811968"/>
              <a:gd name="connsiteY7" fmla="*/ 1825145 h 5167257"/>
              <a:gd name="connsiteX8" fmla="*/ 5685000 w 30811968"/>
              <a:gd name="connsiteY8" fmla="*/ 1261080 h 5167257"/>
              <a:gd name="connsiteX9" fmla="*/ 6111999 w 30811968"/>
              <a:gd name="connsiteY9" fmla="*/ 987875 h 5167257"/>
              <a:gd name="connsiteX10" fmla="*/ 6234198 w 30811968"/>
              <a:gd name="connsiteY10" fmla="*/ 658914 h 5167257"/>
              <a:gd name="connsiteX11" fmla="*/ 6780318 w 30811968"/>
              <a:gd name="connsiteY11" fmla="*/ 813173 h 5167257"/>
              <a:gd name="connsiteX12" fmla="*/ 6991551 w 30811968"/>
              <a:gd name="connsiteY12" fmla="*/ 593867 h 5167257"/>
              <a:gd name="connsiteX13" fmla="*/ 7181354 w 30811968"/>
              <a:gd name="connsiteY13" fmla="*/ 519061 h 5167257"/>
              <a:gd name="connsiteX14" fmla="*/ 7486502 w 30811968"/>
              <a:gd name="connsiteY14" fmla="*/ 3094 h 5167257"/>
              <a:gd name="connsiteX15" fmla="*/ 7781108 w 30811968"/>
              <a:gd name="connsiteY15" fmla="*/ 115863 h 5167257"/>
              <a:gd name="connsiteX16" fmla="*/ 7901151 w 30811968"/>
              <a:gd name="connsiteY16" fmla="*/ 326539 h 5167257"/>
              <a:gd name="connsiteX17" fmla="*/ 8131660 w 30811968"/>
              <a:gd name="connsiteY17" fmla="*/ 597030 h 5167257"/>
              <a:gd name="connsiteX18" fmla="*/ 8253256 w 30811968"/>
              <a:gd name="connsiteY18" fmla="*/ 1023223 h 5167257"/>
              <a:gd name="connsiteX19" fmla="*/ 8413762 w 30811968"/>
              <a:gd name="connsiteY19" fmla="*/ 1194874 h 5167257"/>
              <a:gd name="connsiteX20" fmla="*/ 8595143 w 30811968"/>
              <a:gd name="connsiteY20" fmla="*/ 1453063 h 5167257"/>
              <a:gd name="connsiteX21" fmla="*/ 8706807 w 30811968"/>
              <a:gd name="connsiteY21" fmla="*/ 1487109 h 5167257"/>
              <a:gd name="connsiteX22" fmla="*/ 8790709 w 30811968"/>
              <a:gd name="connsiteY22" fmla="*/ 1618027 h 5167257"/>
              <a:gd name="connsiteX23" fmla="*/ 8960133 w 30811968"/>
              <a:gd name="connsiteY23" fmla="*/ 1522170 h 5167257"/>
              <a:gd name="connsiteX24" fmla="*/ 9298594 w 30811968"/>
              <a:gd name="connsiteY24" fmla="*/ 1452275 h 5167257"/>
              <a:gd name="connsiteX25" fmla="*/ 9997651 w 30811968"/>
              <a:gd name="connsiteY25" fmla="*/ 1391482 h 5167257"/>
              <a:gd name="connsiteX26" fmla="*/ 10436521 w 30811968"/>
              <a:gd name="connsiteY26" fmla="*/ 1145104 h 5167257"/>
              <a:gd name="connsiteX27" fmla="*/ 11441291 w 30811968"/>
              <a:gd name="connsiteY27" fmla="*/ 1622469 h 5167257"/>
              <a:gd name="connsiteX28" fmla="*/ 12457614 w 30811968"/>
              <a:gd name="connsiteY28" fmla="*/ 1283693 h 5167257"/>
              <a:gd name="connsiteX29" fmla="*/ 13277604 w 30811968"/>
              <a:gd name="connsiteY29" fmla="*/ 1098909 h 5167257"/>
              <a:gd name="connsiteX30" fmla="*/ 14465260 w 30811968"/>
              <a:gd name="connsiteY30" fmla="*/ 705133 h 5167257"/>
              <a:gd name="connsiteX31" fmla="*/ 15825300 w 30811968"/>
              <a:gd name="connsiteY31" fmla="*/ 916694 h 5167257"/>
              <a:gd name="connsiteX32" fmla="*/ 17003998 w 30811968"/>
              <a:gd name="connsiteY32" fmla="*/ 1249146 h 5167257"/>
              <a:gd name="connsiteX33" fmla="*/ 30431453 w 30811968"/>
              <a:gd name="connsiteY33" fmla="*/ 5161384 h 5167257"/>
              <a:gd name="connsiteX34" fmla="*/ 12049 w 30811968"/>
              <a:gd name="connsiteY34" fmla="*/ 5167259 h 5167257"/>
              <a:gd name="connsiteX35" fmla="*/ 2559 w 30811968"/>
              <a:gd name="connsiteY35" fmla="*/ 3739670 h 5167257"/>
              <a:gd name="connsiteX36" fmla="*/ 202583 w 30811968"/>
              <a:gd name="connsiteY36" fmla="*/ 3472970 h 5167257"/>
              <a:gd name="connsiteX37" fmla="*/ 458567 w 30811968"/>
              <a:gd name="connsiteY37" fmla="*/ 3558696 h 5167257"/>
              <a:gd name="connsiteX38" fmla="*/ 696691 w 30811968"/>
              <a:gd name="connsiteY38" fmla="*/ 3368196 h 5167257"/>
              <a:gd name="connsiteX39" fmla="*/ 896716 w 30811968"/>
              <a:gd name="connsiteY39" fmla="*/ 3234846 h 5167257"/>
              <a:gd name="connsiteX40" fmla="*/ 1039591 w 30811968"/>
              <a:gd name="connsiteY40" fmla="*/ 2958621 h 5167257"/>
              <a:gd name="connsiteX41" fmla="*/ 1411065 w 30811968"/>
              <a:gd name="connsiteY41" fmla="*/ 2825271 h 5167257"/>
              <a:gd name="connsiteX42" fmla="*/ 1685925 w 30811968"/>
              <a:gd name="connsiteY42" fmla="*/ 2758595 h 5167257"/>
              <a:gd name="connsiteX43" fmla="*/ 1856372 w 30811968"/>
              <a:gd name="connsiteY43" fmla="*/ 2535509 h 5167257"/>
              <a:gd name="connsiteX44" fmla="*/ 1976688 w 30811968"/>
              <a:gd name="connsiteY44" fmla="*/ 2579625 h 5167257"/>
              <a:gd name="connsiteX45" fmla="*/ 2096364 w 30811968"/>
              <a:gd name="connsiteY45" fmla="*/ 2424218 h 5167257"/>
              <a:gd name="connsiteX46" fmla="*/ 2345657 w 30811968"/>
              <a:gd name="connsiteY46" fmla="*/ 2427225 h 5167257"/>
              <a:gd name="connsiteX47" fmla="*/ 2480371 w 30811968"/>
              <a:gd name="connsiteY47" fmla="*/ 2576117 h 5167257"/>
              <a:gd name="connsiteX48" fmla="*/ 2674520 w 30811968"/>
              <a:gd name="connsiteY48" fmla="*/ 2523478 h 5167257"/>
              <a:gd name="connsiteX49" fmla="*/ 3007393 w 30811968"/>
              <a:gd name="connsiteY49" fmla="*/ 2491394 h 5167257"/>
              <a:gd name="connsiteX50" fmla="*/ 3316064 w 30811968"/>
              <a:gd name="connsiteY50" fmla="*/ 2501421 h 5167257"/>
              <a:gd name="connsiteX51" fmla="*/ 3380372 w 30811968"/>
              <a:gd name="connsiteY51" fmla="*/ 2355036 h 5167257"/>
              <a:gd name="connsiteX52" fmla="*/ 3510718 w 30811968"/>
              <a:gd name="connsiteY52" fmla="*/ 2262209 h 5167257"/>
              <a:gd name="connsiteX0" fmla="*/ 3510718 w 30816353"/>
              <a:gd name="connsiteY0" fmla="*/ 2262209 h 5167257"/>
              <a:gd name="connsiteX1" fmla="*/ 3834130 w 30816353"/>
              <a:gd name="connsiteY1" fmla="*/ 2072099 h 5167257"/>
              <a:gd name="connsiteX2" fmla="*/ 4068538 w 30816353"/>
              <a:gd name="connsiteY2" fmla="*/ 1827005 h 5167257"/>
              <a:gd name="connsiteX3" fmla="*/ 4447871 w 30816353"/>
              <a:gd name="connsiteY3" fmla="*/ 1876613 h 5167257"/>
              <a:gd name="connsiteX4" fmla="*/ 4932915 w 30816353"/>
              <a:gd name="connsiteY4" fmla="*/ 1682629 h 5167257"/>
              <a:gd name="connsiteX5" fmla="*/ 5055885 w 30816353"/>
              <a:gd name="connsiteY5" fmla="*/ 1691331 h 5167257"/>
              <a:gd name="connsiteX6" fmla="*/ 5262183 w 30816353"/>
              <a:gd name="connsiteY6" fmla="*/ 1399309 h 5167257"/>
              <a:gd name="connsiteX7" fmla="*/ 5527059 w 30816353"/>
              <a:gd name="connsiteY7" fmla="*/ 1825145 h 5167257"/>
              <a:gd name="connsiteX8" fmla="*/ 5685000 w 30816353"/>
              <a:gd name="connsiteY8" fmla="*/ 1261080 h 5167257"/>
              <a:gd name="connsiteX9" fmla="*/ 6111999 w 30816353"/>
              <a:gd name="connsiteY9" fmla="*/ 987875 h 5167257"/>
              <a:gd name="connsiteX10" fmla="*/ 6234198 w 30816353"/>
              <a:gd name="connsiteY10" fmla="*/ 658914 h 5167257"/>
              <a:gd name="connsiteX11" fmla="*/ 6780318 w 30816353"/>
              <a:gd name="connsiteY11" fmla="*/ 813173 h 5167257"/>
              <a:gd name="connsiteX12" fmla="*/ 6991551 w 30816353"/>
              <a:gd name="connsiteY12" fmla="*/ 593867 h 5167257"/>
              <a:gd name="connsiteX13" fmla="*/ 7181354 w 30816353"/>
              <a:gd name="connsiteY13" fmla="*/ 519061 h 5167257"/>
              <a:gd name="connsiteX14" fmla="*/ 7486502 w 30816353"/>
              <a:gd name="connsiteY14" fmla="*/ 3094 h 5167257"/>
              <a:gd name="connsiteX15" fmla="*/ 7781108 w 30816353"/>
              <a:gd name="connsiteY15" fmla="*/ 115863 h 5167257"/>
              <a:gd name="connsiteX16" fmla="*/ 7901151 w 30816353"/>
              <a:gd name="connsiteY16" fmla="*/ 326539 h 5167257"/>
              <a:gd name="connsiteX17" fmla="*/ 8131660 w 30816353"/>
              <a:gd name="connsiteY17" fmla="*/ 597030 h 5167257"/>
              <a:gd name="connsiteX18" fmla="*/ 8253256 w 30816353"/>
              <a:gd name="connsiteY18" fmla="*/ 1023223 h 5167257"/>
              <a:gd name="connsiteX19" fmla="*/ 8413762 w 30816353"/>
              <a:gd name="connsiteY19" fmla="*/ 1194874 h 5167257"/>
              <a:gd name="connsiteX20" fmla="*/ 8595143 w 30816353"/>
              <a:gd name="connsiteY20" fmla="*/ 1453063 h 5167257"/>
              <a:gd name="connsiteX21" fmla="*/ 8706807 w 30816353"/>
              <a:gd name="connsiteY21" fmla="*/ 1487109 h 5167257"/>
              <a:gd name="connsiteX22" fmla="*/ 8790709 w 30816353"/>
              <a:gd name="connsiteY22" fmla="*/ 1618027 h 5167257"/>
              <a:gd name="connsiteX23" fmla="*/ 8960133 w 30816353"/>
              <a:gd name="connsiteY23" fmla="*/ 1522170 h 5167257"/>
              <a:gd name="connsiteX24" fmla="*/ 9298594 w 30816353"/>
              <a:gd name="connsiteY24" fmla="*/ 1452275 h 5167257"/>
              <a:gd name="connsiteX25" fmla="*/ 9997651 w 30816353"/>
              <a:gd name="connsiteY25" fmla="*/ 1391482 h 5167257"/>
              <a:gd name="connsiteX26" fmla="*/ 10436521 w 30816353"/>
              <a:gd name="connsiteY26" fmla="*/ 1145104 h 5167257"/>
              <a:gd name="connsiteX27" fmla="*/ 11441291 w 30816353"/>
              <a:gd name="connsiteY27" fmla="*/ 1622469 h 5167257"/>
              <a:gd name="connsiteX28" fmla="*/ 12457614 w 30816353"/>
              <a:gd name="connsiteY28" fmla="*/ 1283693 h 5167257"/>
              <a:gd name="connsiteX29" fmla="*/ 13277604 w 30816353"/>
              <a:gd name="connsiteY29" fmla="*/ 1098909 h 5167257"/>
              <a:gd name="connsiteX30" fmla="*/ 14465260 w 30816353"/>
              <a:gd name="connsiteY30" fmla="*/ 705133 h 5167257"/>
              <a:gd name="connsiteX31" fmla="*/ 15825300 w 30816353"/>
              <a:gd name="connsiteY31" fmla="*/ 916694 h 5167257"/>
              <a:gd name="connsiteX32" fmla="*/ 17185337 w 30816353"/>
              <a:gd name="connsiteY32" fmla="*/ 886470 h 5167257"/>
              <a:gd name="connsiteX33" fmla="*/ 30431453 w 30816353"/>
              <a:gd name="connsiteY33" fmla="*/ 5161384 h 5167257"/>
              <a:gd name="connsiteX34" fmla="*/ 12049 w 30816353"/>
              <a:gd name="connsiteY34" fmla="*/ 5167259 h 5167257"/>
              <a:gd name="connsiteX35" fmla="*/ 2559 w 30816353"/>
              <a:gd name="connsiteY35" fmla="*/ 3739670 h 5167257"/>
              <a:gd name="connsiteX36" fmla="*/ 202583 w 30816353"/>
              <a:gd name="connsiteY36" fmla="*/ 3472970 h 5167257"/>
              <a:gd name="connsiteX37" fmla="*/ 458567 w 30816353"/>
              <a:gd name="connsiteY37" fmla="*/ 3558696 h 5167257"/>
              <a:gd name="connsiteX38" fmla="*/ 696691 w 30816353"/>
              <a:gd name="connsiteY38" fmla="*/ 3368196 h 5167257"/>
              <a:gd name="connsiteX39" fmla="*/ 896716 w 30816353"/>
              <a:gd name="connsiteY39" fmla="*/ 3234846 h 5167257"/>
              <a:gd name="connsiteX40" fmla="*/ 1039591 w 30816353"/>
              <a:gd name="connsiteY40" fmla="*/ 2958621 h 5167257"/>
              <a:gd name="connsiteX41" fmla="*/ 1411065 w 30816353"/>
              <a:gd name="connsiteY41" fmla="*/ 2825271 h 5167257"/>
              <a:gd name="connsiteX42" fmla="*/ 1685925 w 30816353"/>
              <a:gd name="connsiteY42" fmla="*/ 2758595 h 5167257"/>
              <a:gd name="connsiteX43" fmla="*/ 1856372 w 30816353"/>
              <a:gd name="connsiteY43" fmla="*/ 2535509 h 5167257"/>
              <a:gd name="connsiteX44" fmla="*/ 1976688 w 30816353"/>
              <a:gd name="connsiteY44" fmla="*/ 2579625 h 5167257"/>
              <a:gd name="connsiteX45" fmla="*/ 2096364 w 30816353"/>
              <a:gd name="connsiteY45" fmla="*/ 2424218 h 5167257"/>
              <a:gd name="connsiteX46" fmla="*/ 2345657 w 30816353"/>
              <a:gd name="connsiteY46" fmla="*/ 2427225 h 5167257"/>
              <a:gd name="connsiteX47" fmla="*/ 2480371 w 30816353"/>
              <a:gd name="connsiteY47" fmla="*/ 2576117 h 5167257"/>
              <a:gd name="connsiteX48" fmla="*/ 2674520 w 30816353"/>
              <a:gd name="connsiteY48" fmla="*/ 2523478 h 5167257"/>
              <a:gd name="connsiteX49" fmla="*/ 3007393 w 30816353"/>
              <a:gd name="connsiteY49" fmla="*/ 2491394 h 5167257"/>
              <a:gd name="connsiteX50" fmla="*/ 3316064 w 30816353"/>
              <a:gd name="connsiteY50" fmla="*/ 2501421 h 5167257"/>
              <a:gd name="connsiteX51" fmla="*/ 3380372 w 30816353"/>
              <a:gd name="connsiteY51" fmla="*/ 2355036 h 5167257"/>
              <a:gd name="connsiteX52" fmla="*/ 3510718 w 30816353"/>
              <a:gd name="connsiteY52" fmla="*/ 2262209 h 5167257"/>
              <a:gd name="connsiteX0" fmla="*/ 3510718 w 30816353"/>
              <a:gd name="connsiteY0" fmla="*/ 2262209 h 5167257"/>
              <a:gd name="connsiteX1" fmla="*/ 3834130 w 30816353"/>
              <a:gd name="connsiteY1" fmla="*/ 2072099 h 5167257"/>
              <a:gd name="connsiteX2" fmla="*/ 4068538 w 30816353"/>
              <a:gd name="connsiteY2" fmla="*/ 1827005 h 5167257"/>
              <a:gd name="connsiteX3" fmla="*/ 4447871 w 30816353"/>
              <a:gd name="connsiteY3" fmla="*/ 1876613 h 5167257"/>
              <a:gd name="connsiteX4" fmla="*/ 4932915 w 30816353"/>
              <a:gd name="connsiteY4" fmla="*/ 1682629 h 5167257"/>
              <a:gd name="connsiteX5" fmla="*/ 5055885 w 30816353"/>
              <a:gd name="connsiteY5" fmla="*/ 1691331 h 5167257"/>
              <a:gd name="connsiteX6" fmla="*/ 5262183 w 30816353"/>
              <a:gd name="connsiteY6" fmla="*/ 1399309 h 5167257"/>
              <a:gd name="connsiteX7" fmla="*/ 5527059 w 30816353"/>
              <a:gd name="connsiteY7" fmla="*/ 1825145 h 5167257"/>
              <a:gd name="connsiteX8" fmla="*/ 5685000 w 30816353"/>
              <a:gd name="connsiteY8" fmla="*/ 1261080 h 5167257"/>
              <a:gd name="connsiteX9" fmla="*/ 6111999 w 30816353"/>
              <a:gd name="connsiteY9" fmla="*/ 987875 h 5167257"/>
              <a:gd name="connsiteX10" fmla="*/ 6234198 w 30816353"/>
              <a:gd name="connsiteY10" fmla="*/ 658914 h 5167257"/>
              <a:gd name="connsiteX11" fmla="*/ 6780318 w 30816353"/>
              <a:gd name="connsiteY11" fmla="*/ 813173 h 5167257"/>
              <a:gd name="connsiteX12" fmla="*/ 6991551 w 30816353"/>
              <a:gd name="connsiteY12" fmla="*/ 593867 h 5167257"/>
              <a:gd name="connsiteX13" fmla="*/ 7181354 w 30816353"/>
              <a:gd name="connsiteY13" fmla="*/ 519061 h 5167257"/>
              <a:gd name="connsiteX14" fmla="*/ 7486502 w 30816353"/>
              <a:gd name="connsiteY14" fmla="*/ 3094 h 5167257"/>
              <a:gd name="connsiteX15" fmla="*/ 7781108 w 30816353"/>
              <a:gd name="connsiteY15" fmla="*/ 115863 h 5167257"/>
              <a:gd name="connsiteX16" fmla="*/ 7901151 w 30816353"/>
              <a:gd name="connsiteY16" fmla="*/ 326539 h 5167257"/>
              <a:gd name="connsiteX17" fmla="*/ 8131660 w 30816353"/>
              <a:gd name="connsiteY17" fmla="*/ 597030 h 5167257"/>
              <a:gd name="connsiteX18" fmla="*/ 8253256 w 30816353"/>
              <a:gd name="connsiteY18" fmla="*/ 1023223 h 5167257"/>
              <a:gd name="connsiteX19" fmla="*/ 8413762 w 30816353"/>
              <a:gd name="connsiteY19" fmla="*/ 1194874 h 5167257"/>
              <a:gd name="connsiteX20" fmla="*/ 8595143 w 30816353"/>
              <a:gd name="connsiteY20" fmla="*/ 1453063 h 5167257"/>
              <a:gd name="connsiteX21" fmla="*/ 8706807 w 30816353"/>
              <a:gd name="connsiteY21" fmla="*/ 1487109 h 5167257"/>
              <a:gd name="connsiteX22" fmla="*/ 8790709 w 30816353"/>
              <a:gd name="connsiteY22" fmla="*/ 1618027 h 5167257"/>
              <a:gd name="connsiteX23" fmla="*/ 8960133 w 30816353"/>
              <a:gd name="connsiteY23" fmla="*/ 1522170 h 5167257"/>
              <a:gd name="connsiteX24" fmla="*/ 9298594 w 30816353"/>
              <a:gd name="connsiteY24" fmla="*/ 1452275 h 5167257"/>
              <a:gd name="connsiteX25" fmla="*/ 9997651 w 30816353"/>
              <a:gd name="connsiteY25" fmla="*/ 1391482 h 5167257"/>
              <a:gd name="connsiteX26" fmla="*/ 10436521 w 30816353"/>
              <a:gd name="connsiteY26" fmla="*/ 1145104 h 5167257"/>
              <a:gd name="connsiteX27" fmla="*/ 11441291 w 30816353"/>
              <a:gd name="connsiteY27" fmla="*/ 1622469 h 5167257"/>
              <a:gd name="connsiteX28" fmla="*/ 12457614 w 30816353"/>
              <a:gd name="connsiteY28" fmla="*/ 1283693 h 5167257"/>
              <a:gd name="connsiteX29" fmla="*/ 13277604 w 30816353"/>
              <a:gd name="connsiteY29" fmla="*/ 1098909 h 5167257"/>
              <a:gd name="connsiteX30" fmla="*/ 14465260 w 30816353"/>
              <a:gd name="connsiteY30" fmla="*/ 705133 h 5167257"/>
              <a:gd name="connsiteX31" fmla="*/ 15825300 w 30816353"/>
              <a:gd name="connsiteY31" fmla="*/ 916694 h 5167257"/>
              <a:gd name="connsiteX32" fmla="*/ 17185337 w 30816353"/>
              <a:gd name="connsiteY32" fmla="*/ 886470 h 5167257"/>
              <a:gd name="connsiteX33" fmla="*/ 30431453 w 30816353"/>
              <a:gd name="connsiteY33" fmla="*/ 5161384 h 5167257"/>
              <a:gd name="connsiteX34" fmla="*/ 12049 w 30816353"/>
              <a:gd name="connsiteY34" fmla="*/ 5167259 h 5167257"/>
              <a:gd name="connsiteX35" fmla="*/ 2559 w 30816353"/>
              <a:gd name="connsiteY35" fmla="*/ 3739670 h 5167257"/>
              <a:gd name="connsiteX36" fmla="*/ 202583 w 30816353"/>
              <a:gd name="connsiteY36" fmla="*/ 3472970 h 5167257"/>
              <a:gd name="connsiteX37" fmla="*/ 458567 w 30816353"/>
              <a:gd name="connsiteY37" fmla="*/ 3558696 h 5167257"/>
              <a:gd name="connsiteX38" fmla="*/ 696691 w 30816353"/>
              <a:gd name="connsiteY38" fmla="*/ 3368196 h 5167257"/>
              <a:gd name="connsiteX39" fmla="*/ 896716 w 30816353"/>
              <a:gd name="connsiteY39" fmla="*/ 3234846 h 5167257"/>
              <a:gd name="connsiteX40" fmla="*/ 1039591 w 30816353"/>
              <a:gd name="connsiteY40" fmla="*/ 2958621 h 5167257"/>
              <a:gd name="connsiteX41" fmla="*/ 1411065 w 30816353"/>
              <a:gd name="connsiteY41" fmla="*/ 2825271 h 5167257"/>
              <a:gd name="connsiteX42" fmla="*/ 1685925 w 30816353"/>
              <a:gd name="connsiteY42" fmla="*/ 2758595 h 5167257"/>
              <a:gd name="connsiteX43" fmla="*/ 1856372 w 30816353"/>
              <a:gd name="connsiteY43" fmla="*/ 2535509 h 5167257"/>
              <a:gd name="connsiteX44" fmla="*/ 1976688 w 30816353"/>
              <a:gd name="connsiteY44" fmla="*/ 2579625 h 5167257"/>
              <a:gd name="connsiteX45" fmla="*/ 2096364 w 30816353"/>
              <a:gd name="connsiteY45" fmla="*/ 2424218 h 5167257"/>
              <a:gd name="connsiteX46" fmla="*/ 2345657 w 30816353"/>
              <a:gd name="connsiteY46" fmla="*/ 2427225 h 5167257"/>
              <a:gd name="connsiteX47" fmla="*/ 2480371 w 30816353"/>
              <a:gd name="connsiteY47" fmla="*/ 2576117 h 5167257"/>
              <a:gd name="connsiteX48" fmla="*/ 2674520 w 30816353"/>
              <a:gd name="connsiteY48" fmla="*/ 2523478 h 5167257"/>
              <a:gd name="connsiteX49" fmla="*/ 3007393 w 30816353"/>
              <a:gd name="connsiteY49" fmla="*/ 2491394 h 5167257"/>
              <a:gd name="connsiteX50" fmla="*/ 3316064 w 30816353"/>
              <a:gd name="connsiteY50" fmla="*/ 2501421 h 5167257"/>
              <a:gd name="connsiteX51" fmla="*/ 3380372 w 30816353"/>
              <a:gd name="connsiteY51" fmla="*/ 2355036 h 5167257"/>
              <a:gd name="connsiteX52" fmla="*/ 3510718 w 30816353"/>
              <a:gd name="connsiteY52" fmla="*/ 2262209 h 5167257"/>
              <a:gd name="connsiteX0" fmla="*/ 3510718 w 30800402"/>
              <a:gd name="connsiteY0" fmla="*/ 2262209 h 5167257"/>
              <a:gd name="connsiteX1" fmla="*/ 3834130 w 30800402"/>
              <a:gd name="connsiteY1" fmla="*/ 2072099 h 5167257"/>
              <a:gd name="connsiteX2" fmla="*/ 4068538 w 30800402"/>
              <a:gd name="connsiteY2" fmla="*/ 1827005 h 5167257"/>
              <a:gd name="connsiteX3" fmla="*/ 4447871 w 30800402"/>
              <a:gd name="connsiteY3" fmla="*/ 1876613 h 5167257"/>
              <a:gd name="connsiteX4" fmla="*/ 4932915 w 30800402"/>
              <a:gd name="connsiteY4" fmla="*/ 1682629 h 5167257"/>
              <a:gd name="connsiteX5" fmla="*/ 5055885 w 30800402"/>
              <a:gd name="connsiteY5" fmla="*/ 1691331 h 5167257"/>
              <a:gd name="connsiteX6" fmla="*/ 5262183 w 30800402"/>
              <a:gd name="connsiteY6" fmla="*/ 1399309 h 5167257"/>
              <a:gd name="connsiteX7" fmla="*/ 5527059 w 30800402"/>
              <a:gd name="connsiteY7" fmla="*/ 1825145 h 5167257"/>
              <a:gd name="connsiteX8" fmla="*/ 5685000 w 30800402"/>
              <a:gd name="connsiteY8" fmla="*/ 1261080 h 5167257"/>
              <a:gd name="connsiteX9" fmla="*/ 6111999 w 30800402"/>
              <a:gd name="connsiteY9" fmla="*/ 987875 h 5167257"/>
              <a:gd name="connsiteX10" fmla="*/ 6234198 w 30800402"/>
              <a:gd name="connsiteY10" fmla="*/ 658914 h 5167257"/>
              <a:gd name="connsiteX11" fmla="*/ 6780318 w 30800402"/>
              <a:gd name="connsiteY11" fmla="*/ 813173 h 5167257"/>
              <a:gd name="connsiteX12" fmla="*/ 6991551 w 30800402"/>
              <a:gd name="connsiteY12" fmla="*/ 593867 h 5167257"/>
              <a:gd name="connsiteX13" fmla="*/ 7181354 w 30800402"/>
              <a:gd name="connsiteY13" fmla="*/ 519061 h 5167257"/>
              <a:gd name="connsiteX14" fmla="*/ 7486502 w 30800402"/>
              <a:gd name="connsiteY14" fmla="*/ 3094 h 5167257"/>
              <a:gd name="connsiteX15" fmla="*/ 7781108 w 30800402"/>
              <a:gd name="connsiteY15" fmla="*/ 115863 h 5167257"/>
              <a:gd name="connsiteX16" fmla="*/ 7901151 w 30800402"/>
              <a:gd name="connsiteY16" fmla="*/ 326539 h 5167257"/>
              <a:gd name="connsiteX17" fmla="*/ 8131660 w 30800402"/>
              <a:gd name="connsiteY17" fmla="*/ 597030 h 5167257"/>
              <a:gd name="connsiteX18" fmla="*/ 8253256 w 30800402"/>
              <a:gd name="connsiteY18" fmla="*/ 1023223 h 5167257"/>
              <a:gd name="connsiteX19" fmla="*/ 8413762 w 30800402"/>
              <a:gd name="connsiteY19" fmla="*/ 1194874 h 5167257"/>
              <a:gd name="connsiteX20" fmla="*/ 8595143 w 30800402"/>
              <a:gd name="connsiteY20" fmla="*/ 1453063 h 5167257"/>
              <a:gd name="connsiteX21" fmla="*/ 8706807 w 30800402"/>
              <a:gd name="connsiteY21" fmla="*/ 1487109 h 5167257"/>
              <a:gd name="connsiteX22" fmla="*/ 8790709 w 30800402"/>
              <a:gd name="connsiteY22" fmla="*/ 1618027 h 5167257"/>
              <a:gd name="connsiteX23" fmla="*/ 8960133 w 30800402"/>
              <a:gd name="connsiteY23" fmla="*/ 1522170 h 5167257"/>
              <a:gd name="connsiteX24" fmla="*/ 9298594 w 30800402"/>
              <a:gd name="connsiteY24" fmla="*/ 1452275 h 5167257"/>
              <a:gd name="connsiteX25" fmla="*/ 9997651 w 30800402"/>
              <a:gd name="connsiteY25" fmla="*/ 1391482 h 5167257"/>
              <a:gd name="connsiteX26" fmla="*/ 10436521 w 30800402"/>
              <a:gd name="connsiteY26" fmla="*/ 1145104 h 5167257"/>
              <a:gd name="connsiteX27" fmla="*/ 11441291 w 30800402"/>
              <a:gd name="connsiteY27" fmla="*/ 1622469 h 5167257"/>
              <a:gd name="connsiteX28" fmla="*/ 12457614 w 30800402"/>
              <a:gd name="connsiteY28" fmla="*/ 1283693 h 5167257"/>
              <a:gd name="connsiteX29" fmla="*/ 13277604 w 30800402"/>
              <a:gd name="connsiteY29" fmla="*/ 1098909 h 5167257"/>
              <a:gd name="connsiteX30" fmla="*/ 14465260 w 30800402"/>
              <a:gd name="connsiteY30" fmla="*/ 705133 h 5167257"/>
              <a:gd name="connsiteX31" fmla="*/ 15825300 w 30800402"/>
              <a:gd name="connsiteY31" fmla="*/ 916694 h 5167257"/>
              <a:gd name="connsiteX32" fmla="*/ 16505313 w 30800402"/>
              <a:gd name="connsiteY32" fmla="*/ 584238 h 5167257"/>
              <a:gd name="connsiteX33" fmla="*/ 30431453 w 30800402"/>
              <a:gd name="connsiteY33" fmla="*/ 5161384 h 5167257"/>
              <a:gd name="connsiteX34" fmla="*/ 12049 w 30800402"/>
              <a:gd name="connsiteY34" fmla="*/ 5167259 h 5167257"/>
              <a:gd name="connsiteX35" fmla="*/ 2559 w 30800402"/>
              <a:gd name="connsiteY35" fmla="*/ 3739670 h 5167257"/>
              <a:gd name="connsiteX36" fmla="*/ 202583 w 30800402"/>
              <a:gd name="connsiteY36" fmla="*/ 3472970 h 5167257"/>
              <a:gd name="connsiteX37" fmla="*/ 458567 w 30800402"/>
              <a:gd name="connsiteY37" fmla="*/ 3558696 h 5167257"/>
              <a:gd name="connsiteX38" fmla="*/ 696691 w 30800402"/>
              <a:gd name="connsiteY38" fmla="*/ 3368196 h 5167257"/>
              <a:gd name="connsiteX39" fmla="*/ 896716 w 30800402"/>
              <a:gd name="connsiteY39" fmla="*/ 3234846 h 5167257"/>
              <a:gd name="connsiteX40" fmla="*/ 1039591 w 30800402"/>
              <a:gd name="connsiteY40" fmla="*/ 2958621 h 5167257"/>
              <a:gd name="connsiteX41" fmla="*/ 1411065 w 30800402"/>
              <a:gd name="connsiteY41" fmla="*/ 2825271 h 5167257"/>
              <a:gd name="connsiteX42" fmla="*/ 1685925 w 30800402"/>
              <a:gd name="connsiteY42" fmla="*/ 2758595 h 5167257"/>
              <a:gd name="connsiteX43" fmla="*/ 1856372 w 30800402"/>
              <a:gd name="connsiteY43" fmla="*/ 2535509 h 5167257"/>
              <a:gd name="connsiteX44" fmla="*/ 1976688 w 30800402"/>
              <a:gd name="connsiteY44" fmla="*/ 2579625 h 5167257"/>
              <a:gd name="connsiteX45" fmla="*/ 2096364 w 30800402"/>
              <a:gd name="connsiteY45" fmla="*/ 2424218 h 5167257"/>
              <a:gd name="connsiteX46" fmla="*/ 2345657 w 30800402"/>
              <a:gd name="connsiteY46" fmla="*/ 2427225 h 5167257"/>
              <a:gd name="connsiteX47" fmla="*/ 2480371 w 30800402"/>
              <a:gd name="connsiteY47" fmla="*/ 2576117 h 5167257"/>
              <a:gd name="connsiteX48" fmla="*/ 2674520 w 30800402"/>
              <a:gd name="connsiteY48" fmla="*/ 2523478 h 5167257"/>
              <a:gd name="connsiteX49" fmla="*/ 3007393 w 30800402"/>
              <a:gd name="connsiteY49" fmla="*/ 2491394 h 5167257"/>
              <a:gd name="connsiteX50" fmla="*/ 3316064 w 30800402"/>
              <a:gd name="connsiteY50" fmla="*/ 2501421 h 5167257"/>
              <a:gd name="connsiteX51" fmla="*/ 3380372 w 30800402"/>
              <a:gd name="connsiteY51" fmla="*/ 2355036 h 5167257"/>
              <a:gd name="connsiteX52" fmla="*/ 3510718 w 30800402"/>
              <a:gd name="connsiteY52" fmla="*/ 2262209 h 5167257"/>
              <a:gd name="connsiteX0" fmla="*/ 3510718 w 30846967"/>
              <a:gd name="connsiteY0" fmla="*/ 2262209 h 5167257"/>
              <a:gd name="connsiteX1" fmla="*/ 3834130 w 30846967"/>
              <a:gd name="connsiteY1" fmla="*/ 2072099 h 5167257"/>
              <a:gd name="connsiteX2" fmla="*/ 4068538 w 30846967"/>
              <a:gd name="connsiteY2" fmla="*/ 1827005 h 5167257"/>
              <a:gd name="connsiteX3" fmla="*/ 4447871 w 30846967"/>
              <a:gd name="connsiteY3" fmla="*/ 1876613 h 5167257"/>
              <a:gd name="connsiteX4" fmla="*/ 4932915 w 30846967"/>
              <a:gd name="connsiteY4" fmla="*/ 1682629 h 5167257"/>
              <a:gd name="connsiteX5" fmla="*/ 5055885 w 30846967"/>
              <a:gd name="connsiteY5" fmla="*/ 1691331 h 5167257"/>
              <a:gd name="connsiteX6" fmla="*/ 5262183 w 30846967"/>
              <a:gd name="connsiteY6" fmla="*/ 1399309 h 5167257"/>
              <a:gd name="connsiteX7" fmla="*/ 5527059 w 30846967"/>
              <a:gd name="connsiteY7" fmla="*/ 1825145 h 5167257"/>
              <a:gd name="connsiteX8" fmla="*/ 5685000 w 30846967"/>
              <a:gd name="connsiteY8" fmla="*/ 1261080 h 5167257"/>
              <a:gd name="connsiteX9" fmla="*/ 6111999 w 30846967"/>
              <a:gd name="connsiteY9" fmla="*/ 987875 h 5167257"/>
              <a:gd name="connsiteX10" fmla="*/ 6234198 w 30846967"/>
              <a:gd name="connsiteY10" fmla="*/ 658914 h 5167257"/>
              <a:gd name="connsiteX11" fmla="*/ 6780318 w 30846967"/>
              <a:gd name="connsiteY11" fmla="*/ 813173 h 5167257"/>
              <a:gd name="connsiteX12" fmla="*/ 6991551 w 30846967"/>
              <a:gd name="connsiteY12" fmla="*/ 593867 h 5167257"/>
              <a:gd name="connsiteX13" fmla="*/ 7181354 w 30846967"/>
              <a:gd name="connsiteY13" fmla="*/ 519061 h 5167257"/>
              <a:gd name="connsiteX14" fmla="*/ 7486502 w 30846967"/>
              <a:gd name="connsiteY14" fmla="*/ 3094 h 5167257"/>
              <a:gd name="connsiteX15" fmla="*/ 7781108 w 30846967"/>
              <a:gd name="connsiteY15" fmla="*/ 115863 h 5167257"/>
              <a:gd name="connsiteX16" fmla="*/ 7901151 w 30846967"/>
              <a:gd name="connsiteY16" fmla="*/ 326539 h 5167257"/>
              <a:gd name="connsiteX17" fmla="*/ 8131660 w 30846967"/>
              <a:gd name="connsiteY17" fmla="*/ 597030 h 5167257"/>
              <a:gd name="connsiteX18" fmla="*/ 8253256 w 30846967"/>
              <a:gd name="connsiteY18" fmla="*/ 1023223 h 5167257"/>
              <a:gd name="connsiteX19" fmla="*/ 8413762 w 30846967"/>
              <a:gd name="connsiteY19" fmla="*/ 1194874 h 5167257"/>
              <a:gd name="connsiteX20" fmla="*/ 8595143 w 30846967"/>
              <a:gd name="connsiteY20" fmla="*/ 1453063 h 5167257"/>
              <a:gd name="connsiteX21" fmla="*/ 8706807 w 30846967"/>
              <a:gd name="connsiteY21" fmla="*/ 1487109 h 5167257"/>
              <a:gd name="connsiteX22" fmla="*/ 8790709 w 30846967"/>
              <a:gd name="connsiteY22" fmla="*/ 1618027 h 5167257"/>
              <a:gd name="connsiteX23" fmla="*/ 8960133 w 30846967"/>
              <a:gd name="connsiteY23" fmla="*/ 1522170 h 5167257"/>
              <a:gd name="connsiteX24" fmla="*/ 9298594 w 30846967"/>
              <a:gd name="connsiteY24" fmla="*/ 1452275 h 5167257"/>
              <a:gd name="connsiteX25" fmla="*/ 9997651 w 30846967"/>
              <a:gd name="connsiteY25" fmla="*/ 1391482 h 5167257"/>
              <a:gd name="connsiteX26" fmla="*/ 10436521 w 30846967"/>
              <a:gd name="connsiteY26" fmla="*/ 1145104 h 5167257"/>
              <a:gd name="connsiteX27" fmla="*/ 11441291 w 30846967"/>
              <a:gd name="connsiteY27" fmla="*/ 1622469 h 5167257"/>
              <a:gd name="connsiteX28" fmla="*/ 12457614 w 30846967"/>
              <a:gd name="connsiteY28" fmla="*/ 1283693 h 5167257"/>
              <a:gd name="connsiteX29" fmla="*/ 13277604 w 30846967"/>
              <a:gd name="connsiteY29" fmla="*/ 1098909 h 5167257"/>
              <a:gd name="connsiteX30" fmla="*/ 14465260 w 30846967"/>
              <a:gd name="connsiteY30" fmla="*/ 705133 h 5167257"/>
              <a:gd name="connsiteX31" fmla="*/ 15825300 w 30846967"/>
              <a:gd name="connsiteY31" fmla="*/ 916694 h 5167257"/>
              <a:gd name="connsiteX32" fmla="*/ 16505313 w 30846967"/>
              <a:gd name="connsiteY32" fmla="*/ 584238 h 5167257"/>
              <a:gd name="connsiteX33" fmla="*/ 17593350 w 30846967"/>
              <a:gd name="connsiteY33" fmla="*/ 886470 h 5167257"/>
              <a:gd name="connsiteX34" fmla="*/ 30431453 w 30846967"/>
              <a:gd name="connsiteY34" fmla="*/ 5161384 h 5167257"/>
              <a:gd name="connsiteX35" fmla="*/ 12049 w 30846967"/>
              <a:gd name="connsiteY35" fmla="*/ 5167259 h 5167257"/>
              <a:gd name="connsiteX36" fmla="*/ 2559 w 30846967"/>
              <a:gd name="connsiteY36" fmla="*/ 3739670 h 5167257"/>
              <a:gd name="connsiteX37" fmla="*/ 202583 w 30846967"/>
              <a:gd name="connsiteY37" fmla="*/ 3472970 h 5167257"/>
              <a:gd name="connsiteX38" fmla="*/ 458567 w 30846967"/>
              <a:gd name="connsiteY38" fmla="*/ 3558696 h 5167257"/>
              <a:gd name="connsiteX39" fmla="*/ 696691 w 30846967"/>
              <a:gd name="connsiteY39" fmla="*/ 3368196 h 5167257"/>
              <a:gd name="connsiteX40" fmla="*/ 896716 w 30846967"/>
              <a:gd name="connsiteY40" fmla="*/ 3234846 h 5167257"/>
              <a:gd name="connsiteX41" fmla="*/ 1039591 w 30846967"/>
              <a:gd name="connsiteY41" fmla="*/ 2958621 h 5167257"/>
              <a:gd name="connsiteX42" fmla="*/ 1411065 w 30846967"/>
              <a:gd name="connsiteY42" fmla="*/ 2825271 h 5167257"/>
              <a:gd name="connsiteX43" fmla="*/ 1685925 w 30846967"/>
              <a:gd name="connsiteY43" fmla="*/ 2758595 h 5167257"/>
              <a:gd name="connsiteX44" fmla="*/ 1856372 w 30846967"/>
              <a:gd name="connsiteY44" fmla="*/ 2535509 h 5167257"/>
              <a:gd name="connsiteX45" fmla="*/ 1976688 w 30846967"/>
              <a:gd name="connsiteY45" fmla="*/ 2579625 h 5167257"/>
              <a:gd name="connsiteX46" fmla="*/ 2096364 w 30846967"/>
              <a:gd name="connsiteY46" fmla="*/ 2424218 h 5167257"/>
              <a:gd name="connsiteX47" fmla="*/ 2345657 w 30846967"/>
              <a:gd name="connsiteY47" fmla="*/ 2427225 h 5167257"/>
              <a:gd name="connsiteX48" fmla="*/ 2480371 w 30846967"/>
              <a:gd name="connsiteY48" fmla="*/ 2576117 h 5167257"/>
              <a:gd name="connsiteX49" fmla="*/ 2674520 w 30846967"/>
              <a:gd name="connsiteY49" fmla="*/ 2523478 h 5167257"/>
              <a:gd name="connsiteX50" fmla="*/ 3007393 w 30846967"/>
              <a:gd name="connsiteY50" fmla="*/ 2491394 h 5167257"/>
              <a:gd name="connsiteX51" fmla="*/ 3316064 w 30846967"/>
              <a:gd name="connsiteY51" fmla="*/ 2501421 h 5167257"/>
              <a:gd name="connsiteX52" fmla="*/ 3380372 w 30846967"/>
              <a:gd name="connsiteY52" fmla="*/ 2355036 h 5167257"/>
              <a:gd name="connsiteX53" fmla="*/ 3510718 w 30846967"/>
              <a:gd name="connsiteY53" fmla="*/ 2262209 h 5167257"/>
              <a:gd name="connsiteX0" fmla="*/ 3510718 w 30846362"/>
              <a:gd name="connsiteY0" fmla="*/ 2262209 h 5167257"/>
              <a:gd name="connsiteX1" fmla="*/ 3834130 w 30846362"/>
              <a:gd name="connsiteY1" fmla="*/ 2072099 h 5167257"/>
              <a:gd name="connsiteX2" fmla="*/ 4068538 w 30846362"/>
              <a:gd name="connsiteY2" fmla="*/ 1827005 h 5167257"/>
              <a:gd name="connsiteX3" fmla="*/ 4447871 w 30846362"/>
              <a:gd name="connsiteY3" fmla="*/ 1876613 h 5167257"/>
              <a:gd name="connsiteX4" fmla="*/ 4932915 w 30846362"/>
              <a:gd name="connsiteY4" fmla="*/ 1682629 h 5167257"/>
              <a:gd name="connsiteX5" fmla="*/ 5055885 w 30846362"/>
              <a:gd name="connsiteY5" fmla="*/ 1691331 h 5167257"/>
              <a:gd name="connsiteX6" fmla="*/ 5262183 w 30846362"/>
              <a:gd name="connsiteY6" fmla="*/ 1399309 h 5167257"/>
              <a:gd name="connsiteX7" fmla="*/ 5527059 w 30846362"/>
              <a:gd name="connsiteY7" fmla="*/ 1825145 h 5167257"/>
              <a:gd name="connsiteX8" fmla="*/ 5685000 w 30846362"/>
              <a:gd name="connsiteY8" fmla="*/ 1261080 h 5167257"/>
              <a:gd name="connsiteX9" fmla="*/ 6111999 w 30846362"/>
              <a:gd name="connsiteY9" fmla="*/ 987875 h 5167257"/>
              <a:gd name="connsiteX10" fmla="*/ 6234198 w 30846362"/>
              <a:gd name="connsiteY10" fmla="*/ 658914 h 5167257"/>
              <a:gd name="connsiteX11" fmla="*/ 6780318 w 30846362"/>
              <a:gd name="connsiteY11" fmla="*/ 813173 h 5167257"/>
              <a:gd name="connsiteX12" fmla="*/ 6991551 w 30846362"/>
              <a:gd name="connsiteY12" fmla="*/ 593867 h 5167257"/>
              <a:gd name="connsiteX13" fmla="*/ 7181354 w 30846362"/>
              <a:gd name="connsiteY13" fmla="*/ 519061 h 5167257"/>
              <a:gd name="connsiteX14" fmla="*/ 7486502 w 30846362"/>
              <a:gd name="connsiteY14" fmla="*/ 3094 h 5167257"/>
              <a:gd name="connsiteX15" fmla="*/ 7781108 w 30846362"/>
              <a:gd name="connsiteY15" fmla="*/ 115863 h 5167257"/>
              <a:gd name="connsiteX16" fmla="*/ 7901151 w 30846362"/>
              <a:gd name="connsiteY16" fmla="*/ 326539 h 5167257"/>
              <a:gd name="connsiteX17" fmla="*/ 8131660 w 30846362"/>
              <a:gd name="connsiteY17" fmla="*/ 597030 h 5167257"/>
              <a:gd name="connsiteX18" fmla="*/ 8253256 w 30846362"/>
              <a:gd name="connsiteY18" fmla="*/ 1023223 h 5167257"/>
              <a:gd name="connsiteX19" fmla="*/ 8413762 w 30846362"/>
              <a:gd name="connsiteY19" fmla="*/ 1194874 h 5167257"/>
              <a:gd name="connsiteX20" fmla="*/ 8595143 w 30846362"/>
              <a:gd name="connsiteY20" fmla="*/ 1453063 h 5167257"/>
              <a:gd name="connsiteX21" fmla="*/ 8706807 w 30846362"/>
              <a:gd name="connsiteY21" fmla="*/ 1487109 h 5167257"/>
              <a:gd name="connsiteX22" fmla="*/ 8790709 w 30846362"/>
              <a:gd name="connsiteY22" fmla="*/ 1618027 h 5167257"/>
              <a:gd name="connsiteX23" fmla="*/ 8960133 w 30846362"/>
              <a:gd name="connsiteY23" fmla="*/ 1522170 h 5167257"/>
              <a:gd name="connsiteX24" fmla="*/ 9298594 w 30846362"/>
              <a:gd name="connsiteY24" fmla="*/ 1452275 h 5167257"/>
              <a:gd name="connsiteX25" fmla="*/ 9997651 w 30846362"/>
              <a:gd name="connsiteY25" fmla="*/ 1391482 h 5167257"/>
              <a:gd name="connsiteX26" fmla="*/ 10436521 w 30846362"/>
              <a:gd name="connsiteY26" fmla="*/ 1145104 h 5167257"/>
              <a:gd name="connsiteX27" fmla="*/ 11441291 w 30846362"/>
              <a:gd name="connsiteY27" fmla="*/ 1622469 h 5167257"/>
              <a:gd name="connsiteX28" fmla="*/ 12457614 w 30846362"/>
              <a:gd name="connsiteY28" fmla="*/ 1283693 h 5167257"/>
              <a:gd name="connsiteX29" fmla="*/ 13277604 w 30846362"/>
              <a:gd name="connsiteY29" fmla="*/ 1098909 h 5167257"/>
              <a:gd name="connsiteX30" fmla="*/ 14465260 w 30846362"/>
              <a:gd name="connsiteY30" fmla="*/ 705133 h 5167257"/>
              <a:gd name="connsiteX31" fmla="*/ 15825300 w 30846362"/>
              <a:gd name="connsiteY31" fmla="*/ 916694 h 5167257"/>
              <a:gd name="connsiteX32" fmla="*/ 16505313 w 30846362"/>
              <a:gd name="connsiteY32" fmla="*/ 584238 h 5167257"/>
              <a:gd name="connsiteX33" fmla="*/ 17570686 w 30846362"/>
              <a:gd name="connsiteY33" fmla="*/ 493567 h 5167257"/>
              <a:gd name="connsiteX34" fmla="*/ 30431453 w 30846362"/>
              <a:gd name="connsiteY34" fmla="*/ 5161384 h 5167257"/>
              <a:gd name="connsiteX35" fmla="*/ 12049 w 30846362"/>
              <a:gd name="connsiteY35" fmla="*/ 5167259 h 5167257"/>
              <a:gd name="connsiteX36" fmla="*/ 2559 w 30846362"/>
              <a:gd name="connsiteY36" fmla="*/ 3739670 h 5167257"/>
              <a:gd name="connsiteX37" fmla="*/ 202583 w 30846362"/>
              <a:gd name="connsiteY37" fmla="*/ 3472970 h 5167257"/>
              <a:gd name="connsiteX38" fmla="*/ 458567 w 30846362"/>
              <a:gd name="connsiteY38" fmla="*/ 3558696 h 5167257"/>
              <a:gd name="connsiteX39" fmla="*/ 696691 w 30846362"/>
              <a:gd name="connsiteY39" fmla="*/ 3368196 h 5167257"/>
              <a:gd name="connsiteX40" fmla="*/ 896716 w 30846362"/>
              <a:gd name="connsiteY40" fmla="*/ 3234846 h 5167257"/>
              <a:gd name="connsiteX41" fmla="*/ 1039591 w 30846362"/>
              <a:gd name="connsiteY41" fmla="*/ 2958621 h 5167257"/>
              <a:gd name="connsiteX42" fmla="*/ 1411065 w 30846362"/>
              <a:gd name="connsiteY42" fmla="*/ 2825271 h 5167257"/>
              <a:gd name="connsiteX43" fmla="*/ 1685925 w 30846362"/>
              <a:gd name="connsiteY43" fmla="*/ 2758595 h 5167257"/>
              <a:gd name="connsiteX44" fmla="*/ 1856372 w 30846362"/>
              <a:gd name="connsiteY44" fmla="*/ 2535509 h 5167257"/>
              <a:gd name="connsiteX45" fmla="*/ 1976688 w 30846362"/>
              <a:gd name="connsiteY45" fmla="*/ 2579625 h 5167257"/>
              <a:gd name="connsiteX46" fmla="*/ 2096364 w 30846362"/>
              <a:gd name="connsiteY46" fmla="*/ 2424218 h 5167257"/>
              <a:gd name="connsiteX47" fmla="*/ 2345657 w 30846362"/>
              <a:gd name="connsiteY47" fmla="*/ 2427225 h 5167257"/>
              <a:gd name="connsiteX48" fmla="*/ 2480371 w 30846362"/>
              <a:gd name="connsiteY48" fmla="*/ 2576117 h 5167257"/>
              <a:gd name="connsiteX49" fmla="*/ 2674520 w 30846362"/>
              <a:gd name="connsiteY49" fmla="*/ 2523478 h 5167257"/>
              <a:gd name="connsiteX50" fmla="*/ 3007393 w 30846362"/>
              <a:gd name="connsiteY50" fmla="*/ 2491394 h 5167257"/>
              <a:gd name="connsiteX51" fmla="*/ 3316064 w 30846362"/>
              <a:gd name="connsiteY51" fmla="*/ 2501421 h 5167257"/>
              <a:gd name="connsiteX52" fmla="*/ 3380372 w 30846362"/>
              <a:gd name="connsiteY52" fmla="*/ 2355036 h 5167257"/>
              <a:gd name="connsiteX53" fmla="*/ 3510718 w 30846362"/>
              <a:gd name="connsiteY53" fmla="*/ 2262209 h 5167257"/>
              <a:gd name="connsiteX0" fmla="*/ 3510718 w 30846365"/>
              <a:gd name="connsiteY0" fmla="*/ 2262209 h 5167257"/>
              <a:gd name="connsiteX1" fmla="*/ 3834130 w 30846365"/>
              <a:gd name="connsiteY1" fmla="*/ 2072099 h 5167257"/>
              <a:gd name="connsiteX2" fmla="*/ 4068538 w 30846365"/>
              <a:gd name="connsiteY2" fmla="*/ 1827005 h 5167257"/>
              <a:gd name="connsiteX3" fmla="*/ 4447871 w 30846365"/>
              <a:gd name="connsiteY3" fmla="*/ 1876613 h 5167257"/>
              <a:gd name="connsiteX4" fmla="*/ 4932915 w 30846365"/>
              <a:gd name="connsiteY4" fmla="*/ 1682629 h 5167257"/>
              <a:gd name="connsiteX5" fmla="*/ 5055885 w 30846365"/>
              <a:gd name="connsiteY5" fmla="*/ 1691331 h 5167257"/>
              <a:gd name="connsiteX6" fmla="*/ 5262183 w 30846365"/>
              <a:gd name="connsiteY6" fmla="*/ 1399309 h 5167257"/>
              <a:gd name="connsiteX7" fmla="*/ 5527059 w 30846365"/>
              <a:gd name="connsiteY7" fmla="*/ 1825145 h 5167257"/>
              <a:gd name="connsiteX8" fmla="*/ 5685000 w 30846365"/>
              <a:gd name="connsiteY8" fmla="*/ 1261080 h 5167257"/>
              <a:gd name="connsiteX9" fmla="*/ 6111999 w 30846365"/>
              <a:gd name="connsiteY9" fmla="*/ 987875 h 5167257"/>
              <a:gd name="connsiteX10" fmla="*/ 6234198 w 30846365"/>
              <a:gd name="connsiteY10" fmla="*/ 658914 h 5167257"/>
              <a:gd name="connsiteX11" fmla="*/ 6780318 w 30846365"/>
              <a:gd name="connsiteY11" fmla="*/ 813173 h 5167257"/>
              <a:gd name="connsiteX12" fmla="*/ 6991551 w 30846365"/>
              <a:gd name="connsiteY12" fmla="*/ 593867 h 5167257"/>
              <a:gd name="connsiteX13" fmla="*/ 7181354 w 30846365"/>
              <a:gd name="connsiteY13" fmla="*/ 519061 h 5167257"/>
              <a:gd name="connsiteX14" fmla="*/ 7486502 w 30846365"/>
              <a:gd name="connsiteY14" fmla="*/ 3094 h 5167257"/>
              <a:gd name="connsiteX15" fmla="*/ 7781108 w 30846365"/>
              <a:gd name="connsiteY15" fmla="*/ 115863 h 5167257"/>
              <a:gd name="connsiteX16" fmla="*/ 7901151 w 30846365"/>
              <a:gd name="connsiteY16" fmla="*/ 326539 h 5167257"/>
              <a:gd name="connsiteX17" fmla="*/ 8131660 w 30846365"/>
              <a:gd name="connsiteY17" fmla="*/ 597030 h 5167257"/>
              <a:gd name="connsiteX18" fmla="*/ 8253256 w 30846365"/>
              <a:gd name="connsiteY18" fmla="*/ 1023223 h 5167257"/>
              <a:gd name="connsiteX19" fmla="*/ 8413762 w 30846365"/>
              <a:gd name="connsiteY19" fmla="*/ 1194874 h 5167257"/>
              <a:gd name="connsiteX20" fmla="*/ 8595143 w 30846365"/>
              <a:gd name="connsiteY20" fmla="*/ 1453063 h 5167257"/>
              <a:gd name="connsiteX21" fmla="*/ 8706807 w 30846365"/>
              <a:gd name="connsiteY21" fmla="*/ 1487109 h 5167257"/>
              <a:gd name="connsiteX22" fmla="*/ 8790709 w 30846365"/>
              <a:gd name="connsiteY22" fmla="*/ 1618027 h 5167257"/>
              <a:gd name="connsiteX23" fmla="*/ 8960133 w 30846365"/>
              <a:gd name="connsiteY23" fmla="*/ 1522170 h 5167257"/>
              <a:gd name="connsiteX24" fmla="*/ 9298594 w 30846365"/>
              <a:gd name="connsiteY24" fmla="*/ 1452275 h 5167257"/>
              <a:gd name="connsiteX25" fmla="*/ 9997651 w 30846365"/>
              <a:gd name="connsiteY25" fmla="*/ 1391482 h 5167257"/>
              <a:gd name="connsiteX26" fmla="*/ 10436521 w 30846365"/>
              <a:gd name="connsiteY26" fmla="*/ 1145104 h 5167257"/>
              <a:gd name="connsiteX27" fmla="*/ 11441291 w 30846365"/>
              <a:gd name="connsiteY27" fmla="*/ 1622469 h 5167257"/>
              <a:gd name="connsiteX28" fmla="*/ 12457614 w 30846365"/>
              <a:gd name="connsiteY28" fmla="*/ 1283693 h 5167257"/>
              <a:gd name="connsiteX29" fmla="*/ 13277604 w 30846365"/>
              <a:gd name="connsiteY29" fmla="*/ 1098909 h 5167257"/>
              <a:gd name="connsiteX30" fmla="*/ 14465260 w 30846365"/>
              <a:gd name="connsiteY30" fmla="*/ 705133 h 5167257"/>
              <a:gd name="connsiteX31" fmla="*/ 15825300 w 30846365"/>
              <a:gd name="connsiteY31" fmla="*/ 916694 h 5167257"/>
              <a:gd name="connsiteX32" fmla="*/ 16505313 w 30846365"/>
              <a:gd name="connsiteY32" fmla="*/ 584238 h 5167257"/>
              <a:gd name="connsiteX33" fmla="*/ 17570686 w 30846365"/>
              <a:gd name="connsiteY33" fmla="*/ 493567 h 5167257"/>
              <a:gd name="connsiteX34" fmla="*/ 30431453 w 30846365"/>
              <a:gd name="connsiteY34" fmla="*/ 5161384 h 5167257"/>
              <a:gd name="connsiteX35" fmla="*/ 12049 w 30846365"/>
              <a:gd name="connsiteY35" fmla="*/ 5167259 h 5167257"/>
              <a:gd name="connsiteX36" fmla="*/ 2559 w 30846365"/>
              <a:gd name="connsiteY36" fmla="*/ 3739670 h 5167257"/>
              <a:gd name="connsiteX37" fmla="*/ 202583 w 30846365"/>
              <a:gd name="connsiteY37" fmla="*/ 3472970 h 5167257"/>
              <a:gd name="connsiteX38" fmla="*/ 458567 w 30846365"/>
              <a:gd name="connsiteY38" fmla="*/ 3558696 h 5167257"/>
              <a:gd name="connsiteX39" fmla="*/ 696691 w 30846365"/>
              <a:gd name="connsiteY39" fmla="*/ 3368196 h 5167257"/>
              <a:gd name="connsiteX40" fmla="*/ 896716 w 30846365"/>
              <a:gd name="connsiteY40" fmla="*/ 3234846 h 5167257"/>
              <a:gd name="connsiteX41" fmla="*/ 1039591 w 30846365"/>
              <a:gd name="connsiteY41" fmla="*/ 2958621 h 5167257"/>
              <a:gd name="connsiteX42" fmla="*/ 1411065 w 30846365"/>
              <a:gd name="connsiteY42" fmla="*/ 2825271 h 5167257"/>
              <a:gd name="connsiteX43" fmla="*/ 1685925 w 30846365"/>
              <a:gd name="connsiteY43" fmla="*/ 2758595 h 5167257"/>
              <a:gd name="connsiteX44" fmla="*/ 1856372 w 30846365"/>
              <a:gd name="connsiteY44" fmla="*/ 2535509 h 5167257"/>
              <a:gd name="connsiteX45" fmla="*/ 1976688 w 30846365"/>
              <a:gd name="connsiteY45" fmla="*/ 2579625 h 5167257"/>
              <a:gd name="connsiteX46" fmla="*/ 2096364 w 30846365"/>
              <a:gd name="connsiteY46" fmla="*/ 2424218 h 5167257"/>
              <a:gd name="connsiteX47" fmla="*/ 2345657 w 30846365"/>
              <a:gd name="connsiteY47" fmla="*/ 2427225 h 5167257"/>
              <a:gd name="connsiteX48" fmla="*/ 2480371 w 30846365"/>
              <a:gd name="connsiteY48" fmla="*/ 2576117 h 5167257"/>
              <a:gd name="connsiteX49" fmla="*/ 2674520 w 30846365"/>
              <a:gd name="connsiteY49" fmla="*/ 2523478 h 5167257"/>
              <a:gd name="connsiteX50" fmla="*/ 3007393 w 30846365"/>
              <a:gd name="connsiteY50" fmla="*/ 2491394 h 5167257"/>
              <a:gd name="connsiteX51" fmla="*/ 3316064 w 30846365"/>
              <a:gd name="connsiteY51" fmla="*/ 2501421 h 5167257"/>
              <a:gd name="connsiteX52" fmla="*/ 3380372 w 30846365"/>
              <a:gd name="connsiteY52" fmla="*/ 2355036 h 5167257"/>
              <a:gd name="connsiteX53" fmla="*/ 3510718 w 30846365"/>
              <a:gd name="connsiteY53" fmla="*/ 2262209 h 5167257"/>
              <a:gd name="connsiteX0" fmla="*/ 3510718 w 30836951"/>
              <a:gd name="connsiteY0" fmla="*/ 2262209 h 5167257"/>
              <a:gd name="connsiteX1" fmla="*/ 3834130 w 30836951"/>
              <a:gd name="connsiteY1" fmla="*/ 2072099 h 5167257"/>
              <a:gd name="connsiteX2" fmla="*/ 4068538 w 30836951"/>
              <a:gd name="connsiteY2" fmla="*/ 1827005 h 5167257"/>
              <a:gd name="connsiteX3" fmla="*/ 4447871 w 30836951"/>
              <a:gd name="connsiteY3" fmla="*/ 1876613 h 5167257"/>
              <a:gd name="connsiteX4" fmla="*/ 4932915 w 30836951"/>
              <a:gd name="connsiteY4" fmla="*/ 1682629 h 5167257"/>
              <a:gd name="connsiteX5" fmla="*/ 5055885 w 30836951"/>
              <a:gd name="connsiteY5" fmla="*/ 1691331 h 5167257"/>
              <a:gd name="connsiteX6" fmla="*/ 5262183 w 30836951"/>
              <a:gd name="connsiteY6" fmla="*/ 1399309 h 5167257"/>
              <a:gd name="connsiteX7" fmla="*/ 5527059 w 30836951"/>
              <a:gd name="connsiteY7" fmla="*/ 1825145 h 5167257"/>
              <a:gd name="connsiteX8" fmla="*/ 5685000 w 30836951"/>
              <a:gd name="connsiteY8" fmla="*/ 1261080 h 5167257"/>
              <a:gd name="connsiteX9" fmla="*/ 6111999 w 30836951"/>
              <a:gd name="connsiteY9" fmla="*/ 987875 h 5167257"/>
              <a:gd name="connsiteX10" fmla="*/ 6234198 w 30836951"/>
              <a:gd name="connsiteY10" fmla="*/ 658914 h 5167257"/>
              <a:gd name="connsiteX11" fmla="*/ 6780318 w 30836951"/>
              <a:gd name="connsiteY11" fmla="*/ 813173 h 5167257"/>
              <a:gd name="connsiteX12" fmla="*/ 6991551 w 30836951"/>
              <a:gd name="connsiteY12" fmla="*/ 593867 h 5167257"/>
              <a:gd name="connsiteX13" fmla="*/ 7181354 w 30836951"/>
              <a:gd name="connsiteY13" fmla="*/ 519061 h 5167257"/>
              <a:gd name="connsiteX14" fmla="*/ 7486502 w 30836951"/>
              <a:gd name="connsiteY14" fmla="*/ 3094 h 5167257"/>
              <a:gd name="connsiteX15" fmla="*/ 7781108 w 30836951"/>
              <a:gd name="connsiteY15" fmla="*/ 115863 h 5167257"/>
              <a:gd name="connsiteX16" fmla="*/ 7901151 w 30836951"/>
              <a:gd name="connsiteY16" fmla="*/ 326539 h 5167257"/>
              <a:gd name="connsiteX17" fmla="*/ 8131660 w 30836951"/>
              <a:gd name="connsiteY17" fmla="*/ 597030 h 5167257"/>
              <a:gd name="connsiteX18" fmla="*/ 8253256 w 30836951"/>
              <a:gd name="connsiteY18" fmla="*/ 1023223 h 5167257"/>
              <a:gd name="connsiteX19" fmla="*/ 8413762 w 30836951"/>
              <a:gd name="connsiteY19" fmla="*/ 1194874 h 5167257"/>
              <a:gd name="connsiteX20" fmla="*/ 8595143 w 30836951"/>
              <a:gd name="connsiteY20" fmla="*/ 1453063 h 5167257"/>
              <a:gd name="connsiteX21" fmla="*/ 8706807 w 30836951"/>
              <a:gd name="connsiteY21" fmla="*/ 1487109 h 5167257"/>
              <a:gd name="connsiteX22" fmla="*/ 8790709 w 30836951"/>
              <a:gd name="connsiteY22" fmla="*/ 1618027 h 5167257"/>
              <a:gd name="connsiteX23" fmla="*/ 8960133 w 30836951"/>
              <a:gd name="connsiteY23" fmla="*/ 1522170 h 5167257"/>
              <a:gd name="connsiteX24" fmla="*/ 9298594 w 30836951"/>
              <a:gd name="connsiteY24" fmla="*/ 1452275 h 5167257"/>
              <a:gd name="connsiteX25" fmla="*/ 9997651 w 30836951"/>
              <a:gd name="connsiteY25" fmla="*/ 1391482 h 5167257"/>
              <a:gd name="connsiteX26" fmla="*/ 10436521 w 30836951"/>
              <a:gd name="connsiteY26" fmla="*/ 1145104 h 5167257"/>
              <a:gd name="connsiteX27" fmla="*/ 11441291 w 30836951"/>
              <a:gd name="connsiteY27" fmla="*/ 1622469 h 5167257"/>
              <a:gd name="connsiteX28" fmla="*/ 12457614 w 30836951"/>
              <a:gd name="connsiteY28" fmla="*/ 1283693 h 5167257"/>
              <a:gd name="connsiteX29" fmla="*/ 13277604 w 30836951"/>
              <a:gd name="connsiteY29" fmla="*/ 1098909 h 5167257"/>
              <a:gd name="connsiteX30" fmla="*/ 14465260 w 30836951"/>
              <a:gd name="connsiteY30" fmla="*/ 705133 h 5167257"/>
              <a:gd name="connsiteX31" fmla="*/ 15825300 w 30836951"/>
              <a:gd name="connsiteY31" fmla="*/ 916694 h 5167257"/>
              <a:gd name="connsiteX32" fmla="*/ 16505313 w 30836951"/>
              <a:gd name="connsiteY32" fmla="*/ 584238 h 5167257"/>
              <a:gd name="connsiteX33" fmla="*/ 17208004 w 30836951"/>
              <a:gd name="connsiteY33" fmla="*/ 463343 h 5167257"/>
              <a:gd name="connsiteX34" fmla="*/ 30431453 w 30836951"/>
              <a:gd name="connsiteY34" fmla="*/ 5161384 h 5167257"/>
              <a:gd name="connsiteX35" fmla="*/ 12049 w 30836951"/>
              <a:gd name="connsiteY35" fmla="*/ 5167259 h 5167257"/>
              <a:gd name="connsiteX36" fmla="*/ 2559 w 30836951"/>
              <a:gd name="connsiteY36" fmla="*/ 3739670 h 5167257"/>
              <a:gd name="connsiteX37" fmla="*/ 202583 w 30836951"/>
              <a:gd name="connsiteY37" fmla="*/ 3472970 h 5167257"/>
              <a:gd name="connsiteX38" fmla="*/ 458567 w 30836951"/>
              <a:gd name="connsiteY38" fmla="*/ 3558696 h 5167257"/>
              <a:gd name="connsiteX39" fmla="*/ 696691 w 30836951"/>
              <a:gd name="connsiteY39" fmla="*/ 3368196 h 5167257"/>
              <a:gd name="connsiteX40" fmla="*/ 896716 w 30836951"/>
              <a:gd name="connsiteY40" fmla="*/ 3234846 h 5167257"/>
              <a:gd name="connsiteX41" fmla="*/ 1039591 w 30836951"/>
              <a:gd name="connsiteY41" fmla="*/ 2958621 h 5167257"/>
              <a:gd name="connsiteX42" fmla="*/ 1411065 w 30836951"/>
              <a:gd name="connsiteY42" fmla="*/ 2825271 h 5167257"/>
              <a:gd name="connsiteX43" fmla="*/ 1685925 w 30836951"/>
              <a:gd name="connsiteY43" fmla="*/ 2758595 h 5167257"/>
              <a:gd name="connsiteX44" fmla="*/ 1856372 w 30836951"/>
              <a:gd name="connsiteY44" fmla="*/ 2535509 h 5167257"/>
              <a:gd name="connsiteX45" fmla="*/ 1976688 w 30836951"/>
              <a:gd name="connsiteY45" fmla="*/ 2579625 h 5167257"/>
              <a:gd name="connsiteX46" fmla="*/ 2096364 w 30836951"/>
              <a:gd name="connsiteY46" fmla="*/ 2424218 h 5167257"/>
              <a:gd name="connsiteX47" fmla="*/ 2345657 w 30836951"/>
              <a:gd name="connsiteY47" fmla="*/ 2427225 h 5167257"/>
              <a:gd name="connsiteX48" fmla="*/ 2480371 w 30836951"/>
              <a:gd name="connsiteY48" fmla="*/ 2576117 h 5167257"/>
              <a:gd name="connsiteX49" fmla="*/ 2674520 w 30836951"/>
              <a:gd name="connsiteY49" fmla="*/ 2523478 h 5167257"/>
              <a:gd name="connsiteX50" fmla="*/ 3007393 w 30836951"/>
              <a:gd name="connsiteY50" fmla="*/ 2491394 h 5167257"/>
              <a:gd name="connsiteX51" fmla="*/ 3316064 w 30836951"/>
              <a:gd name="connsiteY51" fmla="*/ 2501421 h 5167257"/>
              <a:gd name="connsiteX52" fmla="*/ 3380372 w 30836951"/>
              <a:gd name="connsiteY52" fmla="*/ 2355036 h 5167257"/>
              <a:gd name="connsiteX53" fmla="*/ 3510718 w 30836951"/>
              <a:gd name="connsiteY53" fmla="*/ 2262209 h 5167257"/>
              <a:gd name="connsiteX0" fmla="*/ 3510718 w 30868388"/>
              <a:gd name="connsiteY0" fmla="*/ 2262209 h 5167257"/>
              <a:gd name="connsiteX1" fmla="*/ 3834130 w 30868388"/>
              <a:gd name="connsiteY1" fmla="*/ 2072099 h 5167257"/>
              <a:gd name="connsiteX2" fmla="*/ 4068538 w 30868388"/>
              <a:gd name="connsiteY2" fmla="*/ 1827005 h 5167257"/>
              <a:gd name="connsiteX3" fmla="*/ 4447871 w 30868388"/>
              <a:gd name="connsiteY3" fmla="*/ 1876613 h 5167257"/>
              <a:gd name="connsiteX4" fmla="*/ 4932915 w 30868388"/>
              <a:gd name="connsiteY4" fmla="*/ 1682629 h 5167257"/>
              <a:gd name="connsiteX5" fmla="*/ 5055885 w 30868388"/>
              <a:gd name="connsiteY5" fmla="*/ 1691331 h 5167257"/>
              <a:gd name="connsiteX6" fmla="*/ 5262183 w 30868388"/>
              <a:gd name="connsiteY6" fmla="*/ 1399309 h 5167257"/>
              <a:gd name="connsiteX7" fmla="*/ 5527059 w 30868388"/>
              <a:gd name="connsiteY7" fmla="*/ 1825145 h 5167257"/>
              <a:gd name="connsiteX8" fmla="*/ 5685000 w 30868388"/>
              <a:gd name="connsiteY8" fmla="*/ 1261080 h 5167257"/>
              <a:gd name="connsiteX9" fmla="*/ 6111999 w 30868388"/>
              <a:gd name="connsiteY9" fmla="*/ 987875 h 5167257"/>
              <a:gd name="connsiteX10" fmla="*/ 6234198 w 30868388"/>
              <a:gd name="connsiteY10" fmla="*/ 658914 h 5167257"/>
              <a:gd name="connsiteX11" fmla="*/ 6780318 w 30868388"/>
              <a:gd name="connsiteY11" fmla="*/ 813173 h 5167257"/>
              <a:gd name="connsiteX12" fmla="*/ 6991551 w 30868388"/>
              <a:gd name="connsiteY12" fmla="*/ 593867 h 5167257"/>
              <a:gd name="connsiteX13" fmla="*/ 7181354 w 30868388"/>
              <a:gd name="connsiteY13" fmla="*/ 519061 h 5167257"/>
              <a:gd name="connsiteX14" fmla="*/ 7486502 w 30868388"/>
              <a:gd name="connsiteY14" fmla="*/ 3094 h 5167257"/>
              <a:gd name="connsiteX15" fmla="*/ 7781108 w 30868388"/>
              <a:gd name="connsiteY15" fmla="*/ 115863 h 5167257"/>
              <a:gd name="connsiteX16" fmla="*/ 7901151 w 30868388"/>
              <a:gd name="connsiteY16" fmla="*/ 326539 h 5167257"/>
              <a:gd name="connsiteX17" fmla="*/ 8131660 w 30868388"/>
              <a:gd name="connsiteY17" fmla="*/ 597030 h 5167257"/>
              <a:gd name="connsiteX18" fmla="*/ 8253256 w 30868388"/>
              <a:gd name="connsiteY18" fmla="*/ 1023223 h 5167257"/>
              <a:gd name="connsiteX19" fmla="*/ 8413762 w 30868388"/>
              <a:gd name="connsiteY19" fmla="*/ 1194874 h 5167257"/>
              <a:gd name="connsiteX20" fmla="*/ 8595143 w 30868388"/>
              <a:gd name="connsiteY20" fmla="*/ 1453063 h 5167257"/>
              <a:gd name="connsiteX21" fmla="*/ 8706807 w 30868388"/>
              <a:gd name="connsiteY21" fmla="*/ 1487109 h 5167257"/>
              <a:gd name="connsiteX22" fmla="*/ 8790709 w 30868388"/>
              <a:gd name="connsiteY22" fmla="*/ 1618027 h 5167257"/>
              <a:gd name="connsiteX23" fmla="*/ 8960133 w 30868388"/>
              <a:gd name="connsiteY23" fmla="*/ 1522170 h 5167257"/>
              <a:gd name="connsiteX24" fmla="*/ 9298594 w 30868388"/>
              <a:gd name="connsiteY24" fmla="*/ 1452275 h 5167257"/>
              <a:gd name="connsiteX25" fmla="*/ 9997651 w 30868388"/>
              <a:gd name="connsiteY25" fmla="*/ 1391482 h 5167257"/>
              <a:gd name="connsiteX26" fmla="*/ 10436521 w 30868388"/>
              <a:gd name="connsiteY26" fmla="*/ 1145104 h 5167257"/>
              <a:gd name="connsiteX27" fmla="*/ 11441291 w 30868388"/>
              <a:gd name="connsiteY27" fmla="*/ 1622469 h 5167257"/>
              <a:gd name="connsiteX28" fmla="*/ 12457614 w 30868388"/>
              <a:gd name="connsiteY28" fmla="*/ 1283693 h 5167257"/>
              <a:gd name="connsiteX29" fmla="*/ 13277604 w 30868388"/>
              <a:gd name="connsiteY29" fmla="*/ 1098909 h 5167257"/>
              <a:gd name="connsiteX30" fmla="*/ 14465260 w 30868388"/>
              <a:gd name="connsiteY30" fmla="*/ 705133 h 5167257"/>
              <a:gd name="connsiteX31" fmla="*/ 15825300 w 30868388"/>
              <a:gd name="connsiteY31" fmla="*/ 916694 h 5167257"/>
              <a:gd name="connsiteX32" fmla="*/ 16505313 w 30868388"/>
              <a:gd name="connsiteY32" fmla="*/ 584238 h 5167257"/>
              <a:gd name="connsiteX33" fmla="*/ 17208004 w 30868388"/>
              <a:gd name="connsiteY33" fmla="*/ 463343 h 5167257"/>
              <a:gd name="connsiteX34" fmla="*/ 17956025 w 30868388"/>
              <a:gd name="connsiteY34" fmla="*/ 705128 h 5167257"/>
              <a:gd name="connsiteX35" fmla="*/ 30431453 w 30868388"/>
              <a:gd name="connsiteY35" fmla="*/ 5161384 h 5167257"/>
              <a:gd name="connsiteX36" fmla="*/ 12049 w 30868388"/>
              <a:gd name="connsiteY36" fmla="*/ 5167259 h 5167257"/>
              <a:gd name="connsiteX37" fmla="*/ 2559 w 30868388"/>
              <a:gd name="connsiteY37" fmla="*/ 3739670 h 5167257"/>
              <a:gd name="connsiteX38" fmla="*/ 202583 w 30868388"/>
              <a:gd name="connsiteY38" fmla="*/ 3472970 h 5167257"/>
              <a:gd name="connsiteX39" fmla="*/ 458567 w 30868388"/>
              <a:gd name="connsiteY39" fmla="*/ 3558696 h 5167257"/>
              <a:gd name="connsiteX40" fmla="*/ 696691 w 30868388"/>
              <a:gd name="connsiteY40" fmla="*/ 3368196 h 5167257"/>
              <a:gd name="connsiteX41" fmla="*/ 896716 w 30868388"/>
              <a:gd name="connsiteY41" fmla="*/ 3234846 h 5167257"/>
              <a:gd name="connsiteX42" fmla="*/ 1039591 w 30868388"/>
              <a:gd name="connsiteY42" fmla="*/ 2958621 h 5167257"/>
              <a:gd name="connsiteX43" fmla="*/ 1411065 w 30868388"/>
              <a:gd name="connsiteY43" fmla="*/ 2825271 h 5167257"/>
              <a:gd name="connsiteX44" fmla="*/ 1685925 w 30868388"/>
              <a:gd name="connsiteY44" fmla="*/ 2758595 h 5167257"/>
              <a:gd name="connsiteX45" fmla="*/ 1856372 w 30868388"/>
              <a:gd name="connsiteY45" fmla="*/ 2535509 h 5167257"/>
              <a:gd name="connsiteX46" fmla="*/ 1976688 w 30868388"/>
              <a:gd name="connsiteY46" fmla="*/ 2579625 h 5167257"/>
              <a:gd name="connsiteX47" fmla="*/ 2096364 w 30868388"/>
              <a:gd name="connsiteY47" fmla="*/ 2424218 h 5167257"/>
              <a:gd name="connsiteX48" fmla="*/ 2345657 w 30868388"/>
              <a:gd name="connsiteY48" fmla="*/ 2427225 h 5167257"/>
              <a:gd name="connsiteX49" fmla="*/ 2480371 w 30868388"/>
              <a:gd name="connsiteY49" fmla="*/ 2576117 h 5167257"/>
              <a:gd name="connsiteX50" fmla="*/ 2674520 w 30868388"/>
              <a:gd name="connsiteY50" fmla="*/ 2523478 h 5167257"/>
              <a:gd name="connsiteX51" fmla="*/ 3007393 w 30868388"/>
              <a:gd name="connsiteY51" fmla="*/ 2491394 h 5167257"/>
              <a:gd name="connsiteX52" fmla="*/ 3316064 w 30868388"/>
              <a:gd name="connsiteY52" fmla="*/ 2501421 h 5167257"/>
              <a:gd name="connsiteX53" fmla="*/ 3380372 w 30868388"/>
              <a:gd name="connsiteY53" fmla="*/ 2355036 h 5167257"/>
              <a:gd name="connsiteX54" fmla="*/ 3510718 w 30868388"/>
              <a:gd name="connsiteY54" fmla="*/ 2262209 h 5167257"/>
              <a:gd name="connsiteX0" fmla="*/ 3510718 w 30870966"/>
              <a:gd name="connsiteY0" fmla="*/ 2332090 h 5237138"/>
              <a:gd name="connsiteX1" fmla="*/ 3834130 w 30870966"/>
              <a:gd name="connsiteY1" fmla="*/ 2141980 h 5237138"/>
              <a:gd name="connsiteX2" fmla="*/ 4068538 w 30870966"/>
              <a:gd name="connsiteY2" fmla="*/ 1896886 h 5237138"/>
              <a:gd name="connsiteX3" fmla="*/ 4447871 w 30870966"/>
              <a:gd name="connsiteY3" fmla="*/ 1946494 h 5237138"/>
              <a:gd name="connsiteX4" fmla="*/ 4932915 w 30870966"/>
              <a:gd name="connsiteY4" fmla="*/ 1752510 h 5237138"/>
              <a:gd name="connsiteX5" fmla="*/ 5055885 w 30870966"/>
              <a:gd name="connsiteY5" fmla="*/ 1761212 h 5237138"/>
              <a:gd name="connsiteX6" fmla="*/ 5262183 w 30870966"/>
              <a:gd name="connsiteY6" fmla="*/ 1469190 h 5237138"/>
              <a:gd name="connsiteX7" fmla="*/ 5527059 w 30870966"/>
              <a:gd name="connsiteY7" fmla="*/ 1895026 h 5237138"/>
              <a:gd name="connsiteX8" fmla="*/ 5685000 w 30870966"/>
              <a:gd name="connsiteY8" fmla="*/ 1330961 h 5237138"/>
              <a:gd name="connsiteX9" fmla="*/ 6111999 w 30870966"/>
              <a:gd name="connsiteY9" fmla="*/ 1057756 h 5237138"/>
              <a:gd name="connsiteX10" fmla="*/ 6234198 w 30870966"/>
              <a:gd name="connsiteY10" fmla="*/ 728795 h 5237138"/>
              <a:gd name="connsiteX11" fmla="*/ 6780318 w 30870966"/>
              <a:gd name="connsiteY11" fmla="*/ 883054 h 5237138"/>
              <a:gd name="connsiteX12" fmla="*/ 6991551 w 30870966"/>
              <a:gd name="connsiteY12" fmla="*/ 663748 h 5237138"/>
              <a:gd name="connsiteX13" fmla="*/ 7181354 w 30870966"/>
              <a:gd name="connsiteY13" fmla="*/ 588942 h 5237138"/>
              <a:gd name="connsiteX14" fmla="*/ 7486502 w 30870966"/>
              <a:gd name="connsiteY14" fmla="*/ 72975 h 5237138"/>
              <a:gd name="connsiteX15" fmla="*/ 7781108 w 30870966"/>
              <a:gd name="connsiteY15" fmla="*/ 185744 h 5237138"/>
              <a:gd name="connsiteX16" fmla="*/ 7901151 w 30870966"/>
              <a:gd name="connsiteY16" fmla="*/ 396420 h 5237138"/>
              <a:gd name="connsiteX17" fmla="*/ 8131660 w 30870966"/>
              <a:gd name="connsiteY17" fmla="*/ 666911 h 5237138"/>
              <a:gd name="connsiteX18" fmla="*/ 8253256 w 30870966"/>
              <a:gd name="connsiteY18" fmla="*/ 1093104 h 5237138"/>
              <a:gd name="connsiteX19" fmla="*/ 8413762 w 30870966"/>
              <a:gd name="connsiteY19" fmla="*/ 1264755 h 5237138"/>
              <a:gd name="connsiteX20" fmla="*/ 8595143 w 30870966"/>
              <a:gd name="connsiteY20" fmla="*/ 1522944 h 5237138"/>
              <a:gd name="connsiteX21" fmla="*/ 8706807 w 30870966"/>
              <a:gd name="connsiteY21" fmla="*/ 1556990 h 5237138"/>
              <a:gd name="connsiteX22" fmla="*/ 8790709 w 30870966"/>
              <a:gd name="connsiteY22" fmla="*/ 1687908 h 5237138"/>
              <a:gd name="connsiteX23" fmla="*/ 8960133 w 30870966"/>
              <a:gd name="connsiteY23" fmla="*/ 1592051 h 5237138"/>
              <a:gd name="connsiteX24" fmla="*/ 9298594 w 30870966"/>
              <a:gd name="connsiteY24" fmla="*/ 1522156 h 5237138"/>
              <a:gd name="connsiteX25" fmla="*/ 9997651 w 30870966"/>
              <a:gd name="connsiteY25" fmla="*/ 1461363 h 5237138"/>
              <a:gd name="connsiteX26" fmla="*/ 10436521 w 30870966"/>
              <a:gd name="connsiteY26" fmla="*/ 1214985 h 5237138"/>
              <a:gd name="connsiteX27" fmla="*/ 11441291 w 30870966"/>
              <a:gd name="connsiteY27" fmla="*/ 1692350 h 5237138"/>
              <a:gd name="connsiteX28" fmla="*/ 12457614 w 30870966"/>
              <a:gd name="connsiteY28" fmla="*/ 1353574 h 5237138"/>
              <a:gd name="connsiteX29" fmla="*/ 13277604 w 30870966"/>
              <a:gd name="connsiteY29" fmla="*/ 1168790 h 5237138"/>
              <a:gd name="connsiteX30" fmla="*/ 14465260 w 30870966"/>
              <a:gd name="connsiteY30" fmla="*/ 775014 h 5237138"/>
              <a:gd name="connsiteX31" fmla="*/ 15825300 w 30870966"/>
              <a:gd name="connsiteY31" fmla="*/ 986575 h 5237138"/>
              <a:gd name="connsiteX32" fmla="*/ 16505313 w 30870966"/>
              <a:gd name="connsiteY32" fmla="*/ 654119 h 5237138"/>
              <a:gd name="connsiteX33" fmla="*/ 17208004 w 30870966"/>
              <a:gd name="connsiteY33" fmla="*/ 533224 h 5237138"/>
              <a:gd name="connsiteX34" fmla="*/ 18046696 w 30870966"/>
              <a:gd name="connsiteY34" fmla="*/ 291439 h 5237138"/>
              <a:gd name="connsiteX35" fmla="*/ 30431453 w 30870966"/>
              <a:gd name="connsiteY35" fmla="*/ 5231265 h 5237138"/>
              <a:gd name="connsiteX36" fmla="*/ 12049 w 30870966"/>
              <a:gd name="connsiteY36" fmla="*/ 5237140 h 5237138"/>
              <a:gd name="connsiteX37" fmla="*/ 2559 w 30870966"/>
              <a:gd name="connsiteY37" fmla="*/ 3809551 h 5237138"/>
              <a:gd name="connsiteX38" fmla="*/ 202583 w 30870966"/>
              <a:gd name="connsiteY38" fmla="*/ 3542851 h 5237138"/>
              <a:gd name="connsiteX39" fmla="*/ 458567 w 30870966"/>
              <a:gd name="connsiteY39" fmla="*/ 3628577 h 5237138"/>
              <a:gd name="connsiteX40" fmla="*/ 696691 w 30870966"/>
              <a:gd name="connsiteY40" fmla="*/ 3438077 h 5237138"/>
              <a:gd name="connsiteX41" fmla="*/ 896716 w 30870966"/>
              <a:gd name="connsiteY41" fmla="*/ 3304727 h 5237138"/>
              <a:gd name="connsiteX42" fmla="*/ 1039591 w 30870966"/>
              <a:gd name="connsiteY42" fmla="*/ 3028502 h 5237138"/>
              <a:gd name="connsiteX43" fmla="*/ 1411065 w 30870966"/>
              <a:gd name="connsiteY43" fmla="*/ 2895152 h 5237138"/>
              <a:gd name="connsiteX44" fmla="*/ 1685925 w 30870966"/>
              <a:gd name="connsiteY44" fmla="*/ 2828476 h 5237138"/>
              <a:gd name="connsiteX45" fmla="*/ 1856372 w 30870966"/>
              <a:gd name="connsiteY45" fmla="*/ 2605390 h 5237138"/>
              <a:gd name="connsiteX46" fmla="*/ 1976688 w 30870966"/>
              <a:gd name="connsiteY46" fmla="*/ 2649506 h 5237138"/>
              <a:gd name="connsiteX47" fmla="*/ 2096364 w 30870966"/>
              <a:gd name="connsiteY47" fmla="*/ 2494099 h 5237138"/>
              <a:gd name="connsiteX48" fmla="*/ 2345657 w 30870966"/>
              <a:gd name="connsiteY48" fmla="*/ 2497106 h 5237138"/>
              <a:gd name="connsiteX49" fmla="*/ 2480371 w 30870966"/>
              <a:gd name="connsiteY49" fmla="*/ 2645998 h 5237138"/>
              <a:gd name="connsiteX50" fmla="*/ 2674520 w 30870966"/>
              <a:gd name="connsiteY50" fmla="*/ 2593359 h 5237138"/>
              <a:gd name="connsiteX51" fmla="*/ 3007393 w 30870966"/>
              <a:gd name="connsiteY51" fmla="*/ 2561275 h 5237138"/>
              <a:gd name="connsiteX52" fmla="*/ 3316064 w 30870966"/>
              <a:gd name="connsiteY52" fmla="*/ 2571302 h 5237138"/>
              <a:gd name="connsiteX53" fmla="*/ 3380372 w 30870966"/>
              <a:gd name="connsiteY53" fmla="*/ 2424917 h 5237138"/>
              <a:gd name="connsiteX54" fmla="*/ 3510718 w 30870966"/>
              <a:gd name="connsiteY54" fmla="*/ 2332090 h 5237138"/>
              <a:gd name="connsiteX0" fmla="*/ 3510718 w 30870966"/>
              <a:gd name="connsiteY0" fmla="*/ 2262209 h 5167257"/>
              <a:gd name="connsiteX1" fmla="*/ 3834130 w 30870966"/>
              <a:gd name="connsiteY1" fmla="*/ 2072099 h 5167257"/>
              <a:gd name="connsiteX2" fmla="*/ 4068538 w 30870966"/>
              <a:gd name="connsiteY2" fmla="*/ 1827005 h 5167257"/>
              <a:gd name="connsiteX3" fmla="*/ 4447871 w 30870966"/>
              <a:gd name="connsiteY3" fmla="*/ 1876613 h 5167257"/>
              <a:gd name="connsiteX4" fmla="*/ 4932915 w 30870966"/>
              <a:gd name="connsiteY4" fmla="*/ 1682629 h 5167257"/>
              <a:gd name="connsiteX5" fmla="*/ 5055885 w 30870966"/>
              <a:gd name="connsiteY5" fmla="*/ 1691331 h 5167257"/>
              <a:gd name="connsiteX6" fmla="*/ 5262183 w 30870966"/>
              <a:gd name="connsiteY6" fmla="*/ 1399309 h 5167257"/>
              <a:gd name="connsiteX7" fmla="*/ 5527059 w 30870966"/>
              <a:gd name="connsiteY7" fmla="*/ 1825145 h 5167257"/>
              <a:gd name="connsiteX8" fmla="*/ 5685000 w 30870966"/>
              <a:gd name="connsiteY8" fmla="*/ 1261080 h 5167257"/>
              <a:gd name="connsiteX9" fmla="*/ 6111999 w 30870966"/>
              <a:gd name="connsiteY9" fmla="*/ 987875 h 5167257"/>
              <a:gd name="connsiteX10" fmla="*/ 6234198 w 30870966"/>
              <a:gd name="connsiteY10" fmla="*/ 658914 h 5167257"/>
              <a:gd name="connsiteX11" fmla="*/ 6780318 w 30870966"/>
              <a:gd name="connsiteY11" fmla="*/ 813173 h 5167257"/>
              <a:gd name="connsiteX12" fmla="*/ 6991551 w 30870966"/>
              <a:gd name="connsiteY12" fmla="*/ 593867 h 5167257"/>
              <a:gd name="connsiteX13" fmla="*/ 7181354 w 30870966"/>
              <a:gd name="connsiteY13" fmla="*/ 519061 h 5167257"/>
              <a:gd name="connsiteX14" fmla="*/ 7486502 w 30870966"/>
              <a:gd name="connsiteY14" fmla="*/ 3094 h 5167257"/>
              <a:gd name="connsiteX15" fmla="*/ 7781108 w 30870966"/>
              <a:gd name="connsiteY15" fmla="*/ 115863 h 5167257"/>
              <a:gd name="connsiteX16" fmla="*/ 7901151 w 30870966"/>
              <a:gd name="connsiteY16" fmla="*/ 326539 h 5167257"/>
              <a:gd name="connsiteX17" fmla="*/ 8131660 w 30870966"/>
              <a:gd name="connsiteY17" fmla="*/ 597030 h 5167257"/>
              <a:gd name="connsiteX18" fmla="*/ 8253256 w 30870966"/>
              <a:gd name="connsiteY18" fmla="*/ 1023223 h 5167257"/>
              <a:gd name="connsiteX19" fmla="*/ 8413762 w 30870966"/>
              <a:gd name="connsiteY19" fmla="*/ 1194874 h 5167257"/>
              <a:gd name="connsiteX20" fmla="*/ 8595143 w 30870966"/>
              <a:gd name="connsiteY20" fmla="*/ 1453063 h 5167257"/>
              <a:gd name="connsiteX21" fmla="*/ 8706807 w 30870966"/>
              <a:gd name="connsiteY21" fmla="*/ 1487109 h 5167257"/>
              <a:gd name="connsiteX22" fmla="*/ 8790709 w 30870966"/>
              <a:gd name="connsiteY22" fmla="*/ 1618027 h 5167257"/>
              <a:gd name="connsiteX23" fmla="*/ 8960133 w 30870966"/>
              <a:gd name="connsiteY23" fmla="*/ 1522170 h 5167257"/>
              <a:gd name="connsiteX24" fmla="*/ 9298594 w 30870966"/>
              <a:gd name="connsiteY24" fmla="*/ 1452275 h 5167257"/>
              <a:gd name="connsiteX25" fmla="*/ 9997651 w 30870966"/>
              <a:gd name="connsiteY25" fmla="*/ 1391482 h 5167257"/>
              <a:gd name="connsiteX26" fmla="*/ 10436521 w 30870966"/>
              <a:gd name="connsiteY26" fmla="*/ 1145104 h 5167257"/>
              <a:gd name="connsiteX27" fmla="*/ 11441291 w 30870966"/>
              <a:gd name="connsiteY27" fmla="*/ 1622469 h 5167257"/>
              <a:gd name="connsiteX28" fmla="*/ 12457614 w 30870966"/>
              <a:gd name="connsiteY28" fmla="*/ 1283693 h 5167257"/>
              <a:gd name="connsiteX29" fmla="*/ 13277604 w 30870966"/>
              <a:gd name="connsiteY29" fmla="*/ 1098909 h 5167257"/>
              <a:gd name="connsiteX30" fmla="*/ 14465260 w 30870966"/>
              <a:gd name="connsiteY30" fmla="*/ 705133 h 5167257"/>
              <a:gd name="connsiteX31" fmla="*/ 15825300 w 30870966"/>
              <a:gd name="connsiteY31" fmla="*/ 916694 h 5167257"/>
              <a:gd name="connsiteX32" fmla="*/ 16505313 w 30870966"/>
              <a:gd name="connsiteY32" fmla="*/ 584238 h 5167257"/>
              <a:gd name="connsiteX33" fmla="*/ 17208004 w 30870966"/>
              <a:gd name="connsiteY33" fmla="*/ 463343 h 5167257"/>
              <a:gd name="connsiteX34" fmla="*/ 18046696 w 30870966"/>
              <a:gd name="connsiteY34" fmla="*/ 221558 h 5167257"/>
              <a:gd name="connsiteX35" fmla="*/ 30431453 w 30870966"/>
              <a:gd name="connsiteY35" fmla="*/ 5161384 h 5167257"/>
              <a:gd name="connsiteX36" fmla="*/ 12049 w 30870966"/>
              <a:gd name="connsiteY36" fmla="*/ 5167259 h 5167257"/>
              <a:gd name="connsiteX37" fmla="*/ 2559 w 30870966"/>
              <a:gd name="connsiteY37" fmla="*/ 3739670 h 5167257"/>
              <a:gd name="connsiteX38" fmla="*/ 202583 w 30870966"/>
              <a:gd name="connsiteY38" fmla="*/ 3472970 h 5167257"/>
              <a:gd name="connsiteX39" fmla="*/ 458567 w 30870966"/>
              <a:gd name="connsiteY39" fmla="*/ 3558696 h 5167257"/>
              <a:gd name="connsiteX40" fmla="*/ 696691 w 30870966"/>
              <a:gd name="connsiteY40" fmla="*/ 3368196 h 5167257"/>
              <a:gd name="connsiteX41" fmla="*/ 896716 w 30870966"/>
              <a:gd name="connsiteY41" fmla="*/ 3234846 h 5167257"/>
              <a:gd name="connsiteX42" fmla="*/ 1039591 w 30870966"/>
              <a:gd name="connsiteY42" fmla="*/ 2958621 h 5167257"/>
              <a:gd name="connsiteX43" fmla="*/ 1411065 w 30870966"/>
              <a:gd name="connsiteY43" fmla="*/ 2825271 h 5167257"/>
              <a:gd name="connsiteX44" fmla="*/ 1685925 w 30870966"/>
              <a:gd name="connsiteY44" fmla="*/ 2758595 h 5167257"/>
              <a:gd name="connsiteX45" fmla="*/ 1856372 w 30870966"/>
              <a:gd name="connsiteY45" fmla="*/ 2535509 h 5167257"/>
              <a:gd name="connsiteX46" fmla="*/ 1976688 w 30870966"/>
              <a:gd name="connsiteY46" fmla="*/ 2579625 h 5167257"/>
              <a:gd name="connsiteX47" fmla="*/ 2096364 w 30870966"/>
              <a:gd name="connsiteY47" fmla="*/ 2424218 h 5167257"/>
              <a:gd name="connsiteX48" fmla="*/ 2345657 w 30870966"/>
              <a:gd name="connsiteY48" fmla="*/ 2427225 h 5167257"/>
              <a:gd name="connsiteX49" fmla="*/ 2480371 w 30870966"/>
              <a:gd name="connsiteY49" fmla="*/ 2576117 h 5167257"/>
              <a:gd name="connsiteX50" fmla="*/ 2674520 w 30870966"/>
              <a:gd name="connsiteY50" fmla="*/ 2523478 h 5167257"/>
              <a:gd name="connsiteX51" fmla="*/ 3007393 w 30870966"/>
              <a:gd name="connsiteY51" fmla="*/ 2491394 h 5167257"/>
              <a:gd name="connsiteX52" fmla="*/ 3316064 w 30870966"/>
              <a:gd name="connsiteY52" fmla="*/ 2501421 h 5167257"/>
              <a:gd name="connsiteX53" fmla="*/ 3380372 w 30870966"/>
              <a:gd name="connsiteY53" fmla="*/ 2355036 h 5167257"/>
              <a:gd name="connsiteX54" fmla="*/ 3510718 w 30870966"/>
              <a:gd name="connsiteY54" fmla="*/ 2262209 h 5167257"/>
              <a:gd name="connsiteX0" fmla="*/ 3510718 w 30862695"/>
              <a:gd name="connsiteY0" fmla="*/ 2262209 h 5167257"/>
              <a:gd name="connsiteX1" fmla="*/ 3834130 w 30862695"/>
              <a:gd name="connsiteY1" fmla="*/ 2072099 h 5167257"/>
              <a:gd name="connsiteX2" fmla="*/ 4068538 w 30862695"/>
              <a:gd name="connsiteY2" fmla="*/ 1827005 h 5167257"/>
              <a:gd name="connsiteX3" fmla="*/ 4447871 w 30862695"/>
              <a:gd name="connsiteY3" fmla="*/ 1876613 h 5167257"/>
              <a:gd name="connsiteX4" fmla="*/ 4932915 w 30862695"/>
              <a:gd name="connsiteY4" fmla="*/ 1682629 h 5167257"/>
              <a:gd name="connsiteX5" fmla="*/ 5055885 w 30862695"/>
              <a:gd name="connsiteY5" fmla="*/ 1691331 h 5167257"/>
              <a:gd name="connsiteX6" fmla="*/ 5262183 w 30862695"/>
              <a:gd name="connsiteY6" fmla="*/ 1399309 h 5167257"/>
              <a:gd name="connsiteX7" fmla="*/ 5527059 w 30862695"/>
              <a:gd name="connsiteY7" fmla="*/ 1825145 h 5167257"/>
              <a:gd name="connsiteX8" fmla="*/ 5685000 w 30862695"/>
              <a:gd name="connsiteY8" fmla="*/ 1261080 h 5167257"/>
              <a:gd name="connsiteX9" fmla="*/ 6111999 w 30862695"/>
              <a:gd name="connsiteY9" fmla="*/ 987875 h 5167257"/>
              <a:gd name="connsiteX10" fmla="*/ 6234198 w 30862695"/>
              <a:gd name="connsiteY10" fmla="*/ 658914 h 5167257"/>
              <a:gd name="connsiteX11" fmla="*/ 6780318 w 30862695"/>
              <a:gd name="connsiteY11" fmla="*/ 813173 h 5167257"/>
              <a:gd name="connsiteX12" fmla="*/ 6991551 w 30862695"/>
              <a:gd name="connsiteY12" fmla="*/ 593867 h 5167257"/>
              <a:gd name="connsiteX13" fmla="*/ 7181354 w 30862695"/>
              <a:gd name="connsiteY13" fmla="*/ 519061 h 5167257"/>
              <a:gd name="connsiteX14" fmla="*/ 7486502 w 30862695"/>
              <a:gd name="connsiteY14" fmla="*/ 3094 h 5167257"/>
              <a:gd name="connsiteX15" fmla="*/ 7781108 w 30862695"/>
              <a:gd name="connsiteY15" fmla="*/ 115863 h 5167257"/>
              <a:gd name="connsiteX16" fmla="*/ 7901151 w 30862695"/>
              <a:gd name="connsiteY16" fmla="*/ 326539 h 5167257"/>
              <a:gd name="connsiteX17" fmla="*/ 8131660 w 30862695"/>
              <a:gd name="connsiteY17" fmla="*/ 597030 h 5167257"/>
              <a:gd name="connsiteX18" fmla="*/ 8253256 w 30862695"/>
              <a:gd name="connsiteY18" fmla="*/ 1023223 h 5167257"/>
              <a:gd name="connsiteX19" fmla="*/ 8413762 w 30862695"/>
              <a:gd name="connsiteY19" fmla="*/ 1194874 h 5167257"/>
              <a:gd name="connsiteX20" fmla="*/ 8595143 w 30862695"/>
              <a:gd name="connsiteY20" fmla="*/ 1453063 h 5167257"/>
              <a:gd name="connsiteX21" fmla="*/ 8706807 w 30862695"/>
              <a:gd name="connsiteY21" fmla="*/ 1487109 h 5167257"/>
              <a:gd name="connsiteX22" fmla="*/ 8790709 w 30862695"/>
              <a:gd name="connsiteY22" fmla="*/ 1618027 h 5167257"/>
              <a:gd name="connsiteX23" fmla="*/ 8960133 w 30862695"/>
              <a:gd name="connsiteY23" fmla="*/ 1522170 h 5167257"/>
              <a:gd name="connsiteX24" fmla="*/ 9298594 w 30862695"/>
              <a:gd name="connsiteY24" fmla="*/ 1452275 h 5167257"/>
              <a:gd name="connsiteX25" fmla="*/ 9997651 w 30862695"/>
              <a:gd name="connsiteY25" fmla="*/ 1391482 h 5167257"/>
              <a:gd name="connsiteX26" fmla="*/ 10436521 w 30862695"/>
              <a:gd name="connsiteY26" fmla="*/ 1145104 h 5167257"/>
              <a:gd name="connsiteX27" fmla="*/ 11441291 w 30862695"/>
              <a:gd name="connsiteY27" fmla="*/ 1622469 h 5167257"/>
              <a:gd name="connsiteX28" fmla="*/ 12457614 w 30862695"/>
              <a:gd name="connsiteY28" fmla="*/ 1283693 h 5167257"/>
              <a:gd name="connsiteX29" fmla="*/ 13277604 w 30862695"/>
              <a:gd name="connsiteY29" fmla="*/ 1098909 h 5167257"/>
              <a:gd name="connsiteX30" fmla="*/ 14465260 w 30862695"/>
              <a:gd name="connsiteY30" fmla="*/ 705133 h 5167257"/>
              <a:gd name="connsiteX31" fmla="*/ 15825300 w 30862695"/>
              <a:gd name="connsiteY31" fmla="*/ 916694 h 5167257"/>
              <a:gd name="connsiteX32" fmla="*/ 16505313 w 30862695"/>
              <a:gd name="connsiteY32" fmla="*/ 584238 h 5167257"/>
              <a:gd name="connsiteX33" fmla="*/ 17208004 w 30862695"/>
              <a:gd name="connsiteY33" fmla="*/ 463343 h 5167257"/>
              <a:gd name="connsiteX34" fmla="*/ 17752021 w 30862695"/>
              <a:gd name="connsiteY34" fmla="*/ 554014 h 5167257"/>
              <a:gd name="connsiteX35" fmla="*/ 30431453 w 30862695"/>
              <a:gd name="connsiteY35" fmla="*/ 5161384 h 5167257"/>
              <a:gd name="connsiteX36" fmla="*/ 12049 w 30862695"/>
              <a:gd name="connsiteY36" fmla="*/ 5167259 h 5167257"/>
              <a:gd name="connsiteX37" fmla="*/ 2559 w 30862695"/>
              <a:gd name="connsiteY37" fmla="*/ 3739670 h 5167257"/>
              <a:gd name="connsiteX38" fmla="*/ 202583 w 30862695"/>
              <a:gd name="connsiteY38" fmla="*/ 3472970 h 5167257"/>
              <a:gd name="connsiteX39" fmla="*/ 458567 w 30862695"/>
              <a:gd name="connsiteY39" fmla="*/ 3558696 h 5167257"/>
              <a:gd name="connsiteX40" fmla="*/ 696691 w 30862695"/>
              <a:gd name="connsiteY40" fmla="*/ 3368196 h 5167257"/>
              <a:gd name="connsiteX41" fmla="*/ 896716 w 30862695"/>
              <a:gd name="connsiteY41" fmla="*/ 3234846 h 5167257"/>
              <a:gd name="connsiteX42" fmla="*/ 1039591 w 30862695"/>
              <a:gd name="connsiteY42" fmla="*/ 2958621 h 5167257"/>
              <a:gd name="connsiteX43" fmla="*/ 1411065 w 30862695"/>
              <a:gd name="connsiteY43" fmla="*/ 2825271 h 5167257"/>
              <a:gd name="connsiteX44" fmla="*/ 1685925 w 30862695"/>
              <a:gd name="connsiteY44" fmla="*/ 2758595 h 5167257"/>
              <a:gd name="connsiteX45" fmla="*/ 1856372 w 30862695"/>
              <a:gd name="connsiteY45" fmla="*/ 2535509 h 5167257"/>
              <a:gd name="connsiteX46" fmla="*/ 1976688 w 30862695"/>
              <a:gd name="connsiteY46" fmla="*/ 2579625 h 5167257"/>
              <a:gd name="connsiteX47" fmla="*/ 2096364 w 30862695"/>
              <a:gd name="connsiteY47" fmla="*/ 2424218 h 5167257"/>
              <a:gd name="connsiteX48" fmla="*/ 2345657 w 30862695"/>
              <a:gd name="connsiteY48" fmla="*/ 2427225 h 5167257"/>
              <a:gd name="connsiteX49" fmla="*/ 2480371 w 30862695"/>
              <a:gd name="connsiteY49" fmla="*/ 2576117 h 5167257"/>
              <a:gd name="connsiteX50" fmla="*/ 2674520 w 30862695"/>
              <a:gd name="connsiteY50" fmla="*/ 2523478 h 5167257"/>
              <a:gd name="connsiteX51" fmla="*/ 3007393 w 30862695"/>
              <a:gd name="connsiteY51" fmla="*/ 2491394 h 5167257"/>
              <a:gd name="connsiteX52" fmla="*/ 3316064 w 30862695"/>
              <a:gd name="connsiteY52" fmla="*/ 2501421 h 5167257"/>
              <a:gd name="connsiteX53" fmla="*/ 3380372 w 30862695"/>
              <a:gd name="connsiteY53" fmla="*/ 2355036 h 5167257"/>
              <a:gd name="connsiteX54" fmla="*/ 3510718 w 30862695"/>
              <a:gd name="connsiteY54" fmla="*/ 2262209 h 5167257"/>
              <a:gd name="connsiteX0" fmla="*/ 3510718 w 30904516"/>
              <a:gd name="connsiteY0" fmla="*/ 2262209 h 5167257"/>
              <a:gd name="connsiteX1" fmla="*/ 3834130 w 30904516"/>
              <a:gd name="connsiteY1" fmla="*/ 2072099 h 5167257"/>
              <a:gd name="connsiteX2" fmla="*/ 4068538 w 30904516"/>
              <a:gd name="connsiteY2" fmla="*/ 1827005 h 5167257"/>
              <a:gd name="connsiteX3" fmla="*/ 4447871 w 30904516"/>
              <a:gd name="connsiteY3" fmla="*/ 1876613 h 5167257"/>
              <a:gd name="connsiteX4" fmla="*/ 4932915 w 30904516"/>
              <a:gd name="connsiteY4" fmla="*/ 1682629 h 5167257"/>
              <a:gd name="connsiteX5" fmla="*/ 5055885 w 30904516"/>
              <a:gd name="connsiteY5" fmla="*/ 1691331 h 5167257"/>
              <a:gd name="connsiteX6" fmla="*/ 5262183 w 30904516"/>
              <a:gd name="connsiteY6" fmla="*/ 1399309 h 5167257"/>
              <a:gd name="connsiteX7" fmla="*/ 5527059 w 30904516"/>
              <a:gd name="connsiteY7" fmla="*/ 1825145 h 5167257"/>
              <a:gd name="connsiteX8" fmla="*/ 5685000 w 30904516"/>
              <a:gd name="connsiteY8" fmla="*/ 1261080 h 5167257"/>
              <a:gd name="connsiteX9" fmla="*/ 6111999 w 30904516"/>
              <a:gd name="connsiteY9" fmla="*/ 987875 h 5167257"/>
              <a:gd name="connsiteX10" fmla="*/ 6234198 w 30904516"/>
              <a:gd name="connsiteY10" fmla="*/ 658914 h 5167257"/>
              <a:gd name="connsiteX11" fmla="*/ 6780318 w 30904516"/>
              <a:gd name="connsiteY11" fmla="*/ 813173 h 5167257"/>
              <a:gd name="connsiteX12" fmla="*/ 6991551 w 30904516"/>
              <a:gd name="connsiteY12" fmla="*/ 593867 h 5167257"/>
              <a:gd name="connsiteX13" fmla="*/ 7181354 w 30904516"/>
              <a:gd name="connsiteY13" fmla="*/ 519061 h 5167257"/>
              <a:gd name="connsiteX14" fmla="*/ 7486502 w 30904516"/>
              <a:gd name="connsiteY14" fmla="*/ 3094 h 5167257"/>
              <a:gd name="connsiteX15" fmla="*/ 7781108 w 30904516"/>
              <a:gd name="connsiteY15" fmla="*/ 115863 h 5167257"/>
              <a:gd name="connsiteX16" fmla="*/ 7901151 w 30904516"/>
              <a:gd name="connsiteY16" fmla="*/ 326539 h 5167257"/>
              <a:gd name="connsiteX17" fmla="*/ 8131660 w 30904516"/>
              <a:gd name="connsiteY17" fmla="*/ 597030 h 5167257"/>
              <a:gd name="connsiteX18" fmla="*/ 8253256 w 30904516"/>
              <a:gd name="connsiteY18" fmla="*/ 1023223 h 5167257"/>
              <a:gd name="connsiteX19" fmla="*/ 8413762 w 30904516"/>
              <a:gd name="connsiteY19" fmla="*/ 1194874 h 5167257"/>
              <a:gd name="connsiteX20" fmla="*/ 8595143 w 30904516"/>
              <a:gd name="connsiteY20" fmla="*/ 1453063 h 5167257"/>
              <a:gd name="connsiteX21" fmla="*/ 8706807 w 30904516"/>
              <a:gd name="connsiteY21" fmla="*/ 1487109 h 5167257"/>
              <a:gd name="connsiteX22" fmla="*/ 8790709 w 30904516"/>
              <a:gd name="connsiteY22" fmla="*/ 1618027 h 5167257"/>
              <a:gd name="connsiteX23" fmla="*/ 8960133 w 30904516"/>
              <a:gd name="connsiteY23" fmla="*/ 1522170 h 5167257"/>
              <a:gd name="connsiteX24" fmla="*/ 9298594 w 30904516"/>
              <a:gd name="connsiteY24" fmla="*/ 1452275 h 5167257"/>
              <a:gd name="connsiteX25" fmla="*/ 9997651 w 30904516"/>
              <a:gd name="connsiteY25" fmla="*/ 1391482 h 5167257"/>
              <a:gd name="connsiteX26" fmla="*/ 10436521 w 30904516"/>
              <a:gd name="connsiteY26" fmla="*/ 1145104 h 5167257"/>
              <a:gd name="connsiteX27" fmla="*/ 11441291 w 30904516"/>
              <a:gd name="connsiteY27" fmla="*/ 1622469 h 5167257"/>
              <a:gd name="connsiteX28" fmla="*/ 12457614 w 30904516"/>
              <a:gd name="connsiteY28" fmla="*/ 1283693 h 5167257"/>
              <a:gd name="connsiteX29" fmla="*/ 13277604 w 30904516"/>
              <a:gd name="connsiteY29" fmla="*/ 1098909 h 5167257"/>
              <a:gd name="connsiteX30" fmla="*/ 14465260 w 30904516"/>
              <a:gd name="connsiteY30" fmla="*/ 705133 h 5167257"/>
              <a:gd name="connsiteX31" fmla="*/ 15825300 w 30904516"/>
              <a:gd name="connsiteY31" fmla="*/ 916694 h 5167257"/>
              <a:gd name="connsiteX32" fmla="*/ 16505313 w 30904516"/>
              <a:gd name="connsiteY32" fmla="*/ 584238 h 5167257"/>
              <a:gd name="connsiteX33" fmla="*/ 17208004 w 30904516"/>
              <a:gd name="connsiteY33" fmla="*/ 463343 h 5167257"/>
              <a:gd name="connsiteX34" fmla="*/ 17752021 w 30904516"/>
              <a:gd name="connsiteY34" fmla="*/ 554014 h 5167257"/>
              <a:gd name="connsiteX35" fmla="*/ 18500045 w 30904516"/>
              <a:gd name="connsiteY35" fmla="*/ 795799 h 5167257"/>
              <a:gd name="connsiteX36" fmla="*/ 30431453 w 30904516"/>
              <a:gd name="connsiteY36" fmla="*/ 5161384 h 5167257"/>
              <a:gd name="connsiteX37" fmla="*/ 12049 w 30904516"/>
              <a:gd name="connsiteY37" fmla="*/ 5167259 h 5167257"/>
              <a:gd name="connsiteX38" fmla="*/ 2559 w 30904516"/>
              <a:gd name="connsiteY38" fmla="*/ 3739670 h 5167257"/>
              <a:gd name="connsiteX39" fmla="*/ 202583 w 30904516"/>
              <a:gd name="connsiteY39" fmla="*/ 3472970 h 5167257"/>
              <a:gd name="connsiteX40" fmla="*/ 458567 w 30904516"/>
              <a:gd name="connsiteY40" fmla="*/ 3558696 h 5167257"/>
              <a:gd name="connsiteX41" fmla="*/ 696691 w 30904516"/>
              <a:gd name="connsiteY41" fmla="*/ 3368196 h 5167257"/>
              <a:gd name="connsiteX42" fmla="*/ 896716 w 30904516"/>
              <a:gd name="connsiteY42" fmla="*/ 3234846 h 5167257"/>
              <a:gd name="connsiteX43" fmla="*/ 1039591 w 30904516"/>
              <a:gd name="connsiteY43" fmla="*/ 2958621 h 5167257"/>
              <a:gd name="connsiteX44" fmla="*/ 1411065 w 30904516"/>
              <a:gd name="connsiteY44" fmla="*/ 2825271 h 5167257"/>
              <a:gd name="connsiteX45" fmla="*/ 1685925 w 30904516"/>
              <a:gd name="connsiteY45" fmla="*/ 2758595 h 5167257"/>
              <a:gd name="connsiteX46" fmla="*/ 1856372 w 30904516"/>
              <a:gd name="connsiteY46" fmla="*/ 2535509 h 5167257"/>
              <a:gd name="connsiteX47" fmla="*/ 1976688 w 30904516"/>
              <a:gd name="connsiteY47" fmla="*/ 2579625 h 5167257"/>
              <a:gd name="connsiteX48" fmla="*/ 2096364 w 30904516"/>
              <a:gd name="connsiteY48" fmla="*/ 2424218 h 5167257"/>
              <a:gd name="connsiteX49" fmla="*/ 2345657 w 30904516"/>
              <a:gd name="connsiteY49" fmla="*/ 2427225 h 5167257"/>
              <a:gd name="connsiteX50" fmla="*/ 2480371 w 30904516"/>
              <a:gd name="connsiteY50" fmla="*/ 2576117 h 5167257"/>
              <a:gd name="connsiteX51" fmla="*/ 2674520 w 30904516"/>
              <a:gd name="connsiteY51" fmla="*/ 2523478 h 5167257"/>
              <a:gd name="connsiteX52" fmla="*/ 3007393 w 30904516"/>
              <a:gd name="connsiteY52" fmla="*/ 2491394 h 5167257"/>
              <a:gd name="connsiteX53" fmla="*/ 3316064 w 30904516"/>
              <a:gd name="connsiteY53" fmla="*/ 2501421 h 5167257"/>
              <a:gd name="connsiteX54" fmla="*/ 3380372 w 30904516"/>
              <a:gd name="connsiteY54" fmla="*/ 2355036 h 5167257"/>
              <a:gd name="connsiteX55" fmla="*/ 3510718 w 30904516"/>
              <a:gd name="connsiteY55" fmla="*/ 2262209 h 5167257"/>
              <a:gd name="connsiteX0" fmla="*/ 3510718 w 30907363"/>
              <a:gd name="connsiteY0" fmla="*/ 2304869 h 5209917"/>
              <a:gd name="connsiteX1" fmla="*/ 3834130 w 30907363"/>
              <a:gd name="connsiteY1" fmla="*/ 2114759 h 5209917"/>
              <a:gd name="connsiteX2" fmla="*/ 4068538 w 30907363"/>
              <a:gd name="connsiteY2" fmla="*/ 1869665 h 5209917"/>
              <a:gd name="connsiteX3" fmla="*/ 4447871 w 30907363"/>
              <a:gd name="connsiteY3" fmla="*/ 1919273 h 5209917"/>
              <a:gd name="connsiteX4" fmla="*/ 4932915 w 30907363"/>
              <a:gd name="connsiteY4" fmla="*/ 1725289 h 5209917"/>
              <a:gd name="connsiteX5" fmla="*/ 5055885 w 30907363"/>
              <a:gd name="connsiteY5" fmla="*/ 1733991 h 5209917"/>
              <a:gd name="connsiteX6" fmla="*/ 5262183 w 30907363"/>
              <a:gd name="connsiteY6" fmla="*/ 1441969 h 5209917"/>
              <a:gd name="connsiteX7" fmla="*/ 5527059 w 30907363"/>
              <a:gd name="connsiteY7" fmla="*/ 1867805 h 5209917"/>
              <a:gd name="connsiteX8" fmla="*/ 5685000 w 30907363"/>
              <a:gd name="connsiteY8" fmla="*/ 1303740 h 5209917"/>
              <a:gd name="connsiteX9" fmla="*/ 6111999 w 30907363"/>
              <a:gd name="connsiteY9" fmla="*/ 1030535 h 5209917"/>
              <a:gd name="connsiteX10" fmla="*/ 6234198 w 30907363"/>
              <a:gd name="connsiteY10" fmla="*/ 701574 h 5209917"/>
              <a:gd name="connsiteX11" fmla="*/ 6780318 w 30907363"/>
              <a:gd name="connsiteY11" fmla="*/ 855833 h 5209917"/>
              <a:gd name="connsiteX12" fmla="*/ 6991551 w 30907363"/>
              <a:gd name="connsiteY12" fmla="*/ 636527 h 5209917"/>
              <a:gd name="connsiteX13" fmla="*/ 7181354 w 30907363"/>
              <a:gd name="connsiteY13" fmla="*/ 561721 h 5209917"/>
              <a:gd name="connsiteX14" fmla="*/ 7486502 w 30907363"/>
              <a:gd name="connsiteY14" fmla="*/ 45754 h 5209917"/>
              <a:gd name="connsiteX15" fmla="*/ 7781108 w 30907363"/>
              <a:gd name="connsiteY15" fmla="*/ 158523 h 5209917"/>
              <a:gd name="connsiteX16" fmla="*/ 7901151 w 30907363"/>
              <a:gd name="connsiteY16" fmla="*/ 369199 h 5209917"/>
              <a:gd name="connsiteX17" fmla="*/ 8131660 w 30907363"/>
              <a:gd name="connsiteY17" fmla="*/ 639690 h 5209917"/>
              <a:gd name="connsiteX18" fmla="*/ 8253256 w 30907363"/>
              <a:gd name="connsiteY18" fmla="*/ 1065883 h 5209917"/>
              <a:gd name="connsiteX19" fmla="*/ 8413762 w 30907363"/>
              <a:gd name="connsiteY19" fmla="*/ 1237534 h 5209917"/>
              <a:gd name="connsiteX20" fmla="*/ 8595143 w 30907363"/>
              <a:gd name="connsiteY20" fmla="*/ 1495723 h 5209917"/>
              <a:gd name="connsiteX21" fmla="*/ 8706807 w 30907363"/>
              <a:gd name="connsiteY21" fmla="*/ 1529769 h 5209917"/>
              <a:gd name="connsiteX22" fmla="*/ 8790709 w 30907363"/>
              <a:gd name="connsiteY22" fmla="*/ 1660687 h 5209917"/>
              <a:gd name="connsiteX23" fmla="*/ 8960133 w 30907363"/>
              <a:gd name="connsiteY23" fmla="*/ 1564830 h 5209917"/>
              <a:gd name="connsiteX24" fmla="*/ 9298594 w 30907363"/>
              <a:gd name="connsiteY24" fmla="*/ 1494935 h 5209917"/>
              <a:gd name="connsiteX25" fmla="*/ 9997651 w 30907363"/>
              <a:gd name="connsiteY25" fmla="*/ 1434142 h 5209917"/>
              <a:gd name="connsiteX26" fmla="*/ 10436521 w 30907363"/>
              <a:gd name="connsiteY26" fmla="*/ 1187764 h 5209917"/>
              <a:gd name="connsiteX27" fmla="*/ 11441291 w 30907363"/>
              <a:gd name="connsiteY27" fmla="*/ 1665129 h 5209917"/>
              <a:gd name="connsiteX28" fmla="*/ 12457614 w 30907363"/>
              <a:gd name="connsiteY28" fmla="*/ 1326353 h 5209917"/>
              <a:gd name="connsiteX29" fmla="*/ 13277604 w 30907363"/>
              <a:gd name="connsiteY29" fmla="*/ 1141569 h 5209917"/>
              <a:gd name="connsiteX30" fmla="*/ 14465260 w 30907363"/>
              <a:gd name="connsiteY30" fmla="*/ 747793 h 5209917"/>
              <a:gd name="connsiteX31" fmla="*/ 15825300 w 30907363"/>
              <a:gd name="connsiteY31" fmla="*/ 959354 h 5209917"/>
              <a:gd name="connsiteX32" fmla="*/ 16505313 w 30907363"/>
              <a:gd name="connsiteY32" fmla="*/ 626898 h 5209917"/>
              <a:gd name="connsiteX33" fmla="*/ 17208004 w 30907363"/>
              <a:gd name="connsiteY33" fmla="*/ 506003 h 5209917"/>
              <a:gd name="connsiteX34" fmla="*/ 17752021 w 30907363"/>
              <a:gd name="connsiteY34" fmla="*/ 596674 h 5209917"/>
              <a:gd name="connsiteX35" fmla="*/ 18590713 w 30907363"/>
              <a:gd name="connsiteY35" fmla="*/ 264218 h 5209917"/>
              <a:gd name="connsiteX36" fmla="*/ 30431453 w 30907363"/>
              <a:gd name="connsiteY36" fmla="*/ 5204044 h 5209917"/>
              <a:gd name="connsiteX37" fmla="*/ 12049 w 30907363"/>
              <a:gd name="connsiteY37" fmla="*/ 5209919 h 5209917"/>
              <a:gd name="connsiteX38" fmla="*/ 2559 w 30907363"/>
              <a:gd name="connsiteY38" fmla="*/ 3782330 h 5209917"/>
              <a:gd name="connsiteX39" fmla="*/ 202583 w 30907363"/>
              <a:gd name="connsiteY39" fmla="*/ 3515630 h 5209917"/>
              <a:gd name="connsiteX40" fmla="*/ 458567 w 30907363"/>
              <a:gd name="connsiteY40" fmla="*/ 3601356 h 5209917"/>
              <a:gd name="connsiteX41" fmla="*/ 696691 w 30907363"/>
              <a:gd name="connsiteY41" fmla="*/ 3410856 h 5209917"/>
              <a:gd name="connsiteX42" fmla="*/ 896716 w 30907363"/>
              <a:gd name="connsiteY42" fmla="*/ 3277506 h 5209917"/>
              <a:gd name="connsiteX43" fmla="*/ 1039591 w 30907363"/>
              <a:gd name="connsiteY43" fmla="*/ 3001281 h 5209917"/>
              <a:gd name="connsiteX44" fmla="*/ 1411065 w 30907363"/>
              <a:gd name="connsiteY44" fmla="*/ 2867931 h 5209917"/>
              <a:gd name="connsiteX45" fmla="*/ 1685925 w 30907363"/>
              <a:gd name="connsiteY45" fmla="*/ 2801255 h 5209917"/>
              <a:gd name="connsiteX46" fmla="*/ 1856372 w 30907363"/>
              <a:gd name="connsiteY46" fmla="*/ 2578169 h 5209917"/>
              <a:gd name="connsiteX47" fmla="*/ 1976688 w 30907363"/>
              <a:gd name="connsiteY47" fmla="*/ 2622285 h 5209917"/>
              <a:gd name="connsiteX48" fmla="*/ 2096364 w 30907363"/>
              <a:gd name="connsiteY48" fmla="*/ 2466878 h 5209917"/>
              <a:gd name="connsiteX49" fmla="*/ 2345657 w 30907363"/>
              <a:gd name="connsiteY49" fmla="*/ 2469885 h 5209917"/>
              <a:gd name="connsiteX50" fmla="*/ 2480371 w 30907363"/>
              <a:gd name="connsiteY50" fmla="*/ 2618777 h 5209917"/>
              <a:gd name="connsiteX51" fmla="*/ 2674520 w 30907363"/>
              <a:gd name="connsiteY51" fmla="*/ 2566138 h 5209917"/>
              <a:gd name="connsiteX52" fmla="*/ 3007393 w 30907363"/>
              <a:gd name="connsiteY52" fmla="*/ 2534054 h 5209917"/>
              <a:gd name="connsiteX53" fmla="*/ 3316064 w 30907363"/>
              <a:gd name="connsiteY53" fmla="*/ 2544081 h 5209917"/>
              <a:gd name="connsiteX54" fmla="*/ 3380372 w 30907363"/>
              <a:gd name="connsiteY54" fmla="*/ 2397696 h 5209917"/>
              <a:gd name="connsiteX55" fmla="*/ 3510718 w 30907363"/>
              <a:gd name="connsiteY55" fmla="*/ 2304869 h 5209917"/>
              <a:gd name="connsiteX0" fmla="*/ 3510718 w 30907363"/>
              <a:gd name="connsiteY0" fmla="*/ 2262209 h 5167257"/>
              <a:gd name="connsiteX1" fmla="*/ 3834130 w 30907363"/>
              <a:gd name="connsiteY1" fmla="*/ 2072099 h 5167257"/>
              <a:gd name="connsiteX2" fmla="*/ 4068538 w 30907363"/>
              <a:gd name="connsiteY2" fmla="*/ 1827005 h 5167257"/>
              <a:gd name="connsiteX3" fmla="*/ 4447871 w 30907363"/>
              <a:gd name="connsiteY3" fmla="*/ 1876613 h 5167257"/>
              <a:gd name="connsiteX4" fmla="*/ 4932915 w 30907363"/>
              <a:gd name="connsiteY4" fmla="*/ 1682629 h 5167257"/>
              <a:gd name="connsiteX5" fmla="*/ 5055885 w 30907363"/>
              <a:gd name="connsiteY5" fmla="*/ 1691331 h 5167257"/>
              <a:gd name="connsiteX6" fmla="*/ 5262183 w 30907363"/>
              <a:gd name="connsiteY6" fmla="*/ 1399309 h 5167257"/>
              <a:gd name="connsiteX7" fmla="*/ 5527059 w 30907363"/>
              <a:gd name="connsiteY7" fmla="*/ 1825145 h 5167257"/>
              <a:gd name="connsiteX8" fmla="*/ 5685000 w 30907363"/>
              <a:gd name="connsiteY8" fmla="*/ 1261080 h 5167257"/>
              <a:gd name="connsiteX9" fmla="*/ 6111999 w 30907363"/>
              <a:gd name="connsiteY9" fmla="*/ 987875 h 5167257"/>
              <a:gd name="connsiteX10" fmla="*/ 6234198 w 30907363"/>
              <a:gd name="connsiteY10" fmla="*/ 658914 h 5167257"/>
              <a:gd name="connsiteX11" fmla="*/ 6780318 w 30907363"/>
              <a:gd name="connsiteY11" fmla="*/ 813173 h 5167257"/>
              <a:gd name="connsiteX12" fmla="*/ 6991551 w 30907363"/>
              <a:gd name="connsiteY12" fmla="*/ 593867 h 5167257"/>
              <a:gd name="connsiteX13" fmla="*/ 7181354 w 30907363"/>
              <a:gd name="connsiteY13" fmla="*/ 519061 h 5167257"/>
              <a:gd name="connsiteX14" fmla="*/ 7486502 w 30907363"/>
              <a:gd name="connsiteY14" fmla="*/ 3094 h 5167257"/>
              <a:gd name="connsiteX15" fmla="*/ 7781108 w 30907363"/>
              <a:gd name="connsiteY15" fmla="*/ 115863 h 5167257"/>
              <a:gd name="connsiteX16" fmla="*/ 7901151 w 30907363"/>
              <a:gd name="connsiteY16" fmla="*/ 326539 h 5167257"/>
              <a:gd name="connsiteX17" fmla="*/ 8131660 w 30907363"/>
              <a:gd name="connsiteY17" fmla="*/ 597030 h 5167257"/>
              <a:gd name="connsiteX18" fmla="*/ 8253256 w 30907363"/>
              <a:gd name="connsiteY18" fmla="*/ 1023223 h 5167257"/>
              <a:gd name="connsiteX19" fmla="*/ 8413762 w 30907363"/>
              <a:gd name="connsiteY19" fmla="*/ 1194874 h 5167257"/>
              <a:gd name="connsiteX20" fmla="*/ 8595143 w 30907363"/>
              <a:gd name="connsiteY20" fmla="*/ 1453063 h 5167257"/>
              <a:gd name="connsiteX21" fmla="*/ 8706807 w 30907363"/>
              <a:gd name="connsiteY21" fmla="*/ 1487109 h 5167257"/>
              <a:gd name="connsiteX22" fmla="*/ 8790709 w 30907363"/>
              <a:gd name="connsiteY22" fmla="*/ 1618027 h 5167257"/>
              <a:gd name="connsiteX23" fmla="*/ 8960133 w 30907363"/>
              <a:gd name="connsiteY23" fmla="*/ 1522170 h 5167257"/>
              <a:gd name="connsiteX24" fmla="*/ 9298594 w 30907363"/>
              <a:gd name="connsiteY24" fmla="*/ 1452275 h 5167257"/>
              <a:gd name="connsiteX25" fmla="*/ 9997651 w 30907363"/>
              <a:gd name="connsiteY25" fmla="*/ 1391482 h 5167257"/>
              <a:gd name="connsiteX26" fmla="*/ 10436521 w 30907363"/>
              <a:gd name="connsiteY26" fmla="*/ 1145104 h 5167257"/>
              <a:gd name="connsiteX27" fmla="*/ 11441291 w 30907363"/>
              <a:gd name="connsiteY27" fmla="*/ 1622469 h 5167257"/>
              <a:gd name="connsiteX28" fmla="*/ 12457614 w 30907363"/>
              <a:gd name="connsiteY28" fmla="*/ 1283693 h 5167257"/>
              <a:gd name="connsiteX29" fmla="*/ 13277604 w 30907363"/>
              <a:gd name="connsiteY29" fmla="*/ 1098909 h 5167257"/>
              <a:gd name="connsiteX30" fmla="*/ 14465260 w 30907363"/>
              <a:gd name="connsiteY30" fmla="*/ 705133 h 5167257"/>
              <a:gd name="connsiteX31" fmla="*/ 15825300 w 30907363"/>
              <a:gd name="connsiteY31" fmla="*/ 916694 h 5167257"/>
              <a:gd name="connsiteX32" fmla="*/ 16505313 w 30907363"/>
              <a:gd name="connsiteY32" fmla="*/ 584238 h 5167257"/>
              <a:gd name="connsiteX33" fmla="*/ 17208004 w 30907363"/>
              <a:gd name="connsiteY33" fmla="*/ 463343 h 5167257"/>
              <a:gd name="connsiteX34" fmla="*/ 17752021 w 30907363"/>
              <a:gd name="connsiteY34" fmla="*/ 554014 h 5167257"/>
              <a:gd name="connsiteX35" fmla="*/ 18590713 w 30907363"/>
              <a:gd name="connsiteY35" fmla="*/ 221558 h 5167257"/>
              <a:gd name="connsiteX36" fmla="*/ 30431453 w 30907363"/>
              <a:gd name="connsiteY36" fmla="*/ 5161384 h 5167257"/>
              <a:gd name="connsiteX37" fmla="*/ 12049 w 30907363"/>
              <a:gd name="connsiteY37" fmla="*/ 5167259 h 5167257"/>
              <a:gd name="connsiteX38" fmla="*/ 2559 w 30907363"/>
              <a:gd name="connsiteY38" fmla="*/ 3739670 h 5167257"/>
              <a:gd name="connsiteX39" fmla="*/ 202583 w 30907363"/>
              <a:gd name="connsiteY39" fmla="*/ 3472970 h 5167257"/>
              <a:gd name="connsiteX40" fmla="*/ 458567 w 30907363"/>
              <a:gd name="connsiteY40" fmla="*/ 3558696 h 5167257"/>
              <a:gd name="connsiteX41" fmla="*/ 696691 w 30907363"/>
              <a:gd name="connsiteY41" fmla="*/ 3368196 h 5167257"/>
              <a:gd name="connsiteX42" fmla="*/ 896716 w 30907363"/>
              <a:gd name="connsiteY42" fmla="*/ 3234846 h 5167257"/>
              <a:gd name="connsiteX43" fmla="*/ 1039591 w 30907363"/>
              <a:gd name="connsiteY43" fmla="*/ 2958621 h 5167257"/>
              <a:gd name="connsiteX44" fmla="*/ 1411065 w 30907363"/>
              <a:gd name="connsiteY44" fmla="*/ 2825271 h 5167257"/>
              <a:gd name="connsiteX45" fmla="*/ 1685925 w 30907363"/>
              <a:gd name="connsiteY45" fmla="*/ 2758595 h 5167257"/>
              <a:gd name="connsiteX46" fmla="*/ 1856372 w 30907363"/>
              <a:gd name="connsiteY46" fmla="*/ 2535509 h 5167257"/>
              <a:gd name="connsiteX47" fmla="*/ 1976688 w 30907363"/>
              <a:gd name="connsiteY47" fmla="*/ 2579625 h 5167257"/>
              <a:gd name="connsiteX48" fmla="*/ 2096364 w 30907363"/>
              <a:gd name="connsiteY48" fmla="*/ 2424218 h 5167257"/>
              <a:gd name="connsiteX49" fmla="*/ 2345657 w 30907363"/>
              <a:gd name="connsiteY49" fmla="*/ 2427225 h 5167257"/>
              <a:gd name="connsiteX50" fmla="*/ 2480371 w 30907363"/>
              <a:gd name="connsiteY50" fmla="*/ 2576117 h 5167257"/>
              <a:gd name="connsiteX51" fmla="*/ 2674520 w 30907363"/>
              <a:gd name="connsiteY51" fmla="*/ 2523478 h 5167257"/>
              <a:gd name="connsiteX52" fmla="*/ 3007393 w 30907363"/>
              <a:gd name="connsiteY52" fmla="*/ 2491394 h 5167257"/>
              <a:gd name="connsiteX53" fmla="*/ 3316064 w 30907363"/>
              <a:gd name="connsiteY53" fmla="*/ 2501421 h 5167257"/>
              <a:gd name="connsiteX54" fmla="*/ 3380372 w 30907363"/>
              <a:gd name="connsiteY54" fmla="*/ 2355036 h 5167257"/>
              <a:gd name="connsiteX55" fmla="*/ 3510718 w 30907363"/>
              <a:gd name="connsiteY55" fmla="*/ 2262209 h 5167257"/>
              <a:gd name="connsiteX0" fmla="*/ 3510718 w 30901703"/>
              <a:gd name="connsiteY0" fmla="*/ 2262209 h 5167257"/>
              <a:gd name="connsiteX1" fmla="*/ 3834130 w 30901703"/>
              <a:gd name="connsiteY1" fmla="*/ 2072099 h 5167257"/>
              <a:gd name="connsiteX2" fmla="*/ 4068538 w 30901703"/>
              <a:gd name="connsiteY2" fmla="*/ 1827005 h 5167257"/>
              <a:gd name="connsiteX3" fmla="*/ 4447871 w 30901703"/>
              <a:gd name="connsiteY3" fmla="*/ 1876613 h 5167257"/>
              <a:gd name="connsiteX4" fmla="*/ 4932915 w 30901703"/>
              <a:gd name="connsiteY4" fmla="*/ 1682629 h 5167257"/>
              <a:gd name="connsiteX5" fmla="*/ 5055885 w 30901703"/>
              <a:gd name="connsiteY5" fmla="*/ 1691331 h 5167257"/>
              <a:gd name="connsiteX6" fmla="*/ 5262183 w 30901703"/>
              <a:gd name="connsiteY6" fmla="*/ 1399309 h 5167257"/>
              <a:gd name="connsiteX7" fmla="*/ 5527059 w 30901703"/>
              <a:gd name="connsiteY7" fmla="*/ 1825145 h 5167257"/>
              <a:gd name="connsiteX8" fmla="*/ 5685000 w 30901703"/>
              <a:gd name="connsiteY8" fmla="*/ 1261080 h 5167257"/>
              <a:gd name="connsiteX9" fmla="*/ 6111999 w 30901703"/>
              <a:gd name="connsiteY9" fmla="*/ 987875 h 5167257"/>
              <a:gd name="connsiteX10" fmla="*/ 6234198 w 30901703"/>
              <a:gd name="connsiteY10" fmla="*/ 658914 h 5167257"/>
              <a:gd name="connsiteX11" fmla="*/ 6780318 w 30901703"/>
              <a:gd name="connsiteY11" fmla="*/ 813173 h 5167257"/>
              <a:gd name="connsiteX12" fmla="*/ 6991551 w 30901703"/>
              <a:gd name="connsiteY12" fmla="*/ 593867 h 5167257"/>
              <a:gd name="connsiteX13" fmla="*/ 7181354 w 30901703"/>
              <a:gd name="connsiteY13" fmla="*/ 519061 h 5167257"/>
              <a:gd name="connsiteX14" fmla="*/ 7486502 w 30901703"/>
              <a:gd name="connsiteY14" fmla="*/ 3094 h 5167257"/>
              <a:gd name="connsiteX15" fmla="*/ 7781108 w 30901703"/>
              <a:gd name="connsiteY15" fmla="*/ 115863 h 5167257"/>
              <a:gd name="connsiteX16" fmla="*/ 7901151 w 30901703"/>
              <a:gd name="connsiteY16" fmla="*/ 326539 h 5167257"/>
              <a:gd name="connsiteX17" fmla="*/ 8131660 w 30901703"/>
              <a:gd name="connsiteY17" fmla="*/ 597030 h 5167257"/>
              <a:gd name="connsiteX18" fmla="*/ 8253256 w 30901703"/>
              <a:gd name="connsiteY18" fmla="*/ 1023223 h 5167257"/>
              <a:gd name="connsiteX19" fmla="*/ 8413762 w 30901703"/>
              <a:gd name="connsiteY19" fmla="*/ 1194874 h 5167257"/>
              <a:gd name="connsiteX20" fmla="*/ 8595143 w 30901703"/>
              <a:gd name="connsiteY20" fmla="*/ 1453063 h 5167257"/>
              <a:gd name="connsiteX21" fmla="*/ 8706807 w 30901703"/>
              <a:gd name="connsiteY21" fmla="*/ 1487109 h 5167257"/>
              <a:gd name="connsiteX22" fmla="*/ 8790709 w 30901703"/>
              <a:gd name="connsiteY22" fmla="*/ 1618027 h 5167257"/>
              <a:gd name="connsiteX23" fmla="*/ 8960133 w 30901703"/>
              <a:gd name="connsiteY23" fmla="*/ 1522170 h 5167257"/>
              <a:gd name="connsiteX24" fmla="*/ 9298594 w 30901703"/>
              <a:gd name="connsiteY24" fmla="*/ 1452275 h 5167257"/>
              <a:gd name="connsiteX25" fmla="*/ 9997651 w 30901703"/>
              <a:gd name="connsiteY25" fmla="*/ 1391482 h 5167257"/>
              <a:gd name="connsiteX26" fmla="*/ 10436521 w 30901703"/>
              <a:gd name="connsiteY26" fmla="*/ 1145104 h 5167257"/>
              <a:gd name="connsiteX27" fmla="*/ 11441291 w 30901703"/>
              <a:gd name="connsiteY27" fmla="*/ 1622469 h 5167257"/>
              <a:gd name="connsiteX28" fmla="*/ 12457614 w 30901703"/>
              <a:gd name="connsiteY28" fmla="*/ 1283693 h 5167257"/>
              <a:gd name="connsiteX29" fmla="*/ 13277604 w 30901703"/>
              <a:gd name="connsiteY29" fmla="*/ 1098909 h 5167257"/>
              <a:gd name="connsiteX30" fmla="*/ 14465260 w 30901703"/>
              <a:gd name="connsiteY30" fmla="*/ 705133 h 5167257"/>
              <a:gd name="connsiteX31" fmla="*/ 15825300 w 30901703"/>
              <a:gd name="connsiteY31" fmla="*/ 916694 h 5167257"/>
              <a:gd name="connsiteX32" fmla="*/ 16505313 w 30901703"/>
              <a:gd name="connsiteY32" fmla="*/ 584238 h 5167257"/>
              <a:gd name="connsiteX33" fmla="*/ 17208004 w 30901703"/>
              <a:gd name="connsiteY33" fmla="*/ 463343 h 5167257"/>
              <a:gd name="connsiteX34" fmla="*/ 17752021 w 30901703"/>
              <a:gd name="connsiteY34" fmla="*/ 554014 h 5167257"/>
              <a:gd name="connsiteX35" fmla="*/ 18409374 w 30901703"/>
              <a:gd name="connsiteY35" fmla="*/ 312229 h 5167257"/>
              <a:gd name="connsiteX36" fmla="*/ 30431453 w 30901703"/>
              <a:gd name="connsiteY36" fmla="*/ 5161384 h 5167257"/>
              <a:gd name="connsiteX37" fmla="*/ 12049 w 30901703"/>
              <a:gd name="connsiteY37" fmla="*/ 5167259 h 5167257"/>
              <a:gd name="connsiteX38" fmla="*/ 2559 w 30901703"/>
              <a:gd name="connsiteY38" fmla="*/ 3739670 h 5167257"/>
              <a:gd name="connsiteX39" fmla="*/ 202583 w 30901703"/>
              <a:gd name="connsiteY39" fmla="*/ 3472970 h 5167257"/>
              <a:gd name="connsiteX40" fmla="*/ 458567 w 30901703"/>
              <a:gd name="connsiteY40" fmla="*/ 3558696 h 5167257"/>
              <a:gd name="connsiteX41" fmla="*/ 696691 w 30901703"/>
              <a:gd name="connsiteY41" fmla="*/ 3368196 h 5167257"/>
              <a:gd name="connsiteX42" fmla="*/ 896716 w 30901703"/>
              <a:gd name="connsiteY42" fmla="*/ 3234846 h 5167257"/>
              <a:gd name="connsiteX43" fmla="*/ 1039591 w 30901703"/>
              <a:gd name="connsiteY43" fmla="*/ 2958621 h 5167257"/>
              <a:gd name="connsiteX44" fmla="*/ 1411065 w 30901703"/>
              <a:gd name="connsiteY44" fmla="*/ 2825271 h 5167257"/>
              <a:gd name="connsiteX45" fmla="*/ 1685925 w 30901703"/>
              <a:gd name="connsiteY45" fmla="*/ 2758595 h 5167257"/>
              <a:gd name="connsiteX46" fmla="*/ 1856372 w 30901703"/>
              <a:gd name="connsiteY46" fmla="*/ 2535509 h 5167257"/>
              <a:gd name="connsiteX47" fmla="*/ 1976688 w 30901703"/>
              <a:gd name="connsiteY47" fmla="*/ 2579625 h 5167257"/>
              <a:gd name="connsiteX48" fmla="*/ 2096364 w 30901703"/>
              <a:gd name="connsiteY48" fmla="*/ 2424218 h 5167257"/>
              <a:gd name="connsiteX49" fmla="*/ 2345657 w 30901703"/>
              <a:gd name="connsiteY49" fmla="*/ 2427225 h 5167257"/>
              <a:gd name="connsiteX50" fmla="*/ 2480371 w 30901703"/>
              <a:gd name="connsiteY50" fmla="*/ 2576117 h 5167257"/>
              <a:gd name="connsiteX51" fmla="*/ 2674520 w 30901703"/>
              <a:gd name="connsiteY51" fmla="*/ 2523478 h 5167257"/>
              <a:gd name="connsiteX52" fmla="*/ 3007393 w 30901703"/>
              <a:gd name="connsiteY52" fmla="*/ 2491394 h 5167257"/>
              <a:gd name="connsiteX53" fmla="*/ 3316064 w 30901703"/>
              <a:gd name="connsiteY53" fmla="*/ 2501421 h 5167257"/>
              <a:gd name="connsiteX54" fmla="*/ 3380372 w 30901703"/>
              <a:gd name="connsiteY54" fmla="*/ 2355036 h 5167257"/>
              <a:gd name="connsiteX55" fmla="*/ 3510718 w 30901703"/>
              <a:gd name="connsiteY55" fmla="*/ 2262209 h 5167257"/>
              <a:gd name="connsiteX0" fmla="*/ 3510718 w 30933526"/>
              <a:gd name="connsiteY0" fmla="*/ 2262209 h 5167257"/>
              <a:gd name="connsiteX1" fmla="*/ 3834130 w 30933526"/>
              <a:gd name="connsiteY1" fmla="*/ 2072099 h 5167257"/>
              <a:gd name="connsiteX2" fmla="*/ 4068538 w 30933526"/>
              <a:gd name="connsiteY2" fmla="*/ 1827005 h 5167257"/>
              <a:gd name="connsiteX3" fmla="*/ 4447871 w 30933526"/>
              <a:gd name="connsiteY3" fmla="*/ 1876613 h 5167257"/>
              <a:gd name="connsiteX4" fmla="*/ 4932915 w 30933526"/>
              <a:gd name="connsiteY4" fmla="*/ 1682629 h 5167257"/>
              <a:gd name="connsiteX5" fmla="*/ 5055885 w 30933526"/>
              <a:gd name="connsiteY5" fmla="*/ 1691331 h 5167257"/>
              <a:gd name="connsiteX6" fmla="*/ 5262183 w 30933526"/>
              <a:gd name="connsiteY6" fmla="*/ 1399309 h 5167257"/>
              <a:gd name="connsiteX7" fmla="*/ 5527059 w 30933526"/>
              <a:gd name="connsiteY7" fmla="*/ 1825145 h 5167257"/>
              <a:gd name="connsiteX8" fmla="*/ 5685000 w 30933526"/>
              <a:gd name="connsiteY8" fmla="*/ 1261080 h 5167257"/>
              <a:gd name="connsiteX9" fmla="*/ 6111999 w 30933526"/>
              <a:gd name="connsiteY9" fmla="*/ 987875 h 5167257"/>
              <a:gd name="connsiteX10" fmla="*/ 6234198 w 30933526"/>
              <a:gd name="connsiteY10" fmla="*/ 658914 h 5167257"/>
              <a:gd name="connsiteX11" fmla="*/ 6780318 w 30933526"/>
              <a:gd name="connsiteY11" fmla="*/ 813173 h 5167257"/>
              <a:gd name="connsiteX12" fmla="*/ 6991551 w 30933526"/>
              <a:gd name="connsiteY12" fmla="*/ 593867 h 5167257"/>
              <a:gd name="connsiteX13" fmla="*/ 7181354 w 30933526"/>
              <a:gd name="connsiteY13" fmla="*/ 519061 h 5167257"/>
              <a:gd name="connsiteX14" fmla="*/ 7486502 w 30933526"/>
              <a:gd name="connsiteY14" fmla="*/ 3094 h 5167257"/>
              <a:gd name="connsiteX15" fmla="*/ 7781108 w 30933526"/>
              <a:gd name="connsiteY15" fmla="*/ 115863 h 5167257"/>
              <a:gd name="connsiteX16" fmla="*/ 7901151 w 30933526"/>
              <a:gd name="connsiteY16" fmla="*/ 326539 h 5167257"/>
              <a:gd name="connsiteX17" fmla="*/ 8131660 w 30933526"/>
              <a:gd name="connsiteY17" fmla="*/ 597030 h 5167257"/>
              <a:gd name="connsiteX18" fmla="*/ 8253256 w 30933526"/>
              <a:gd name="connsiteY18" fmla="*/ 1023223 h 5167257"/>
              <a:gd name="connsiteX19" fmla="*/ 8413762 w 30933526"/>
              <a:gd name="connsiteY19" fmla="*/ 1194874 h 5167257"/>
              <a:gd name="connsiteX20" fmla="*/ 8595143 w 30933526"/>
              <a:gd name="connsiteY20" fmla="*/ 1453063 h 5167257"/>
              <a:gd name="connsiteX21" fmla="*/ 8706807 w 30933526"/>
              <a:gd name="connsiteY21" fmla="*/ 1487109 h 5167257"/>
              <a:gd name="connsiteX22" fmla="*/ 8790709 w 30933526"/>
              <a:gd name="connsiteY22" fmla="*/ 1618027 h 5167257"/>
              <a:gd name="connsiteX23" fmla="*/ 8960133 w 30933526"/>
              <a:gd name="connsiteY23" fmla="*/ 1522170 h 5167257"/>
              <a:gd name="connsiteX24" fmla="*/ 9298594 w 30933526"/>
              <a:gd name="connsiteY24" fmla="*/ 1452275 h 5167257"/>
              <a:gd name="connsiteX25" fmla="*/ 9997651 w 30933526"/>
              <a:gd name="connsiteY25" fmla="*/ 1391482 h 5167257"/>
              <a:gd name="connsiteX26" fmla="*/ 10436521 w 30933526"/>
              <a:gd name="connsiteY26" fmla="*/ 1145104 h 5167257"/>
              <a:gd name="connsiteX27" fmla="*/ 11441291 w 30933526"/>
              <a:gd name="connsiteY27" fmla="*/ 1622469 h 5167257"/>
              <a:gd name="connsiteX28" fmla="*/ 12457614 w 30933526"/>
              <a:gd name="connsiteY28" fmla="*/ 1283693 h 5167257"/>
              <a:gd name="connsiteX29" fmla="*/ 13277604 w 30933526"/>
              <a:gd name="connsiteY29" fmla="*/ 1098909 h 5167257"/>
              <a:gd name="connsiteX30" fmla="*/ 14465260 w 30933526"/>
              <a:gd name="connsiteY30" fmla="*/ 705133 h 5167257"/>
              <a:gd name="connsiteX31" fmla="*/ 15825300 w 30933526"/>
              <a:gd name="connsiteY31" fmla="*/ 916694 h 5167257"/>
              <a:gd name="connsiteX32" fmla="*/ 16505313 w 30933526"/>
              <a:gd name="connsiteY32" fmla="*/ 584238 h 5167257"/>
              <a:gd name="connsiteX33" fmla="*/ 17208004 w 30933526"/>
              <a:gd name="connsiteY33" fmla="*/ 463343 h 5167257"/>
              <a:gd name="connsiteX34" fmla="*/ 17752021 w 30933526"/>
              <a:gd name="connsiteY34" fmla="*/ 554014 h 5167257"/>
              <a:gd name="connsiteX35" fmla="*/ 18409374 w 30933526"/>
              <a:gd name="connsiteY35" fmla="*/ 312229 h 5167257"/>
              <a:gd name="connsiteX36" fmla="*/ 18930723 w 30933526"/>
              <a:gd name="connsiteY36" fmla="*/ 554014 h 5167257"/>
              <a:gd name="connsiteX37" fmla="*/ 30431453 w 30933526"/>
              <a:gd name="connsiteY37" fmla="*/ 5161384 h 5167257"/>
              <a:gd name="connsiteX38" fmla="*/ 12049 w 30933526"/>
              <a:gd name="connsiteY38" fmla="*/ 5167259 h 5167257"/>
              <a:gd name="connsiteX39" fmla="*/ 2559 w 30933526"/>
              <a:gd name="connsiteY39" fmla="*/ 3739670 h 5167257"/>
              <a:gd name="connsiteX40" fmla="*/ 202583 w 30933526"/>
              <a:gd name="connsiteY40" fmla="*/ 3472970 h 5167257"/>
              <a:gd name="connsiteX41" fmla="*/ 458567 w 30933526"/>
              <a:gd name="connsiteY41" fmla="*/ 3558696 h 5167257"/>
              <a:gd name="connsiteX42" fmla="*/ 696691 w 30933526"/>
              <a:gd name="connsiteY42" fmla="*/ 3368196 h 5167257"/>
              <a:gd name="connsiteX43" fmla="*/ 896716 w 30933526"/>
              <a:gd name="connsiteY43" fmla="*/ 3234846 h 5167257"/>
              <a:gd name="connsiteX44" fmla="*/ 1039591 w 30933526"/>
              <a:gd name="connsiteY44" fmla="*/ 2958621 h 5167257"/>
              <a:gd name="connsiteX45" fmla="*/ 1411065 w 30933526"/>
              <a:gd name="connsiteY45" fmla="*/ 2825271 h 5167257"/>
              <a:gd name="connsiteX46" fmla="*/ 1685925 w 30933526"/>
              <a:gd name="connsiteY46" fmla="*/ 2758595 h 5167257"/>
              <a:gd name="connsiteX47" fmla="*/ 1856372 w 30933526"/>
              <a:gd name="connsiteY47" fmla="*/ 2535509 h 5167257"/>
              <a:gd name="connsiteX48" fmla="*/ 1976688 w 30933526"/>
              <a:gd name="connsiteY48" fmla="*/ 2579625 h 5167257"/>
              <a:gd name="connsiteX49" fmla="*/ 2096364 w 30933526"/>
              <a:gd name="connsiteY49" fmla="*/ 2424218 h 5167257"/>
              <a:gd name="connsiteX50" fmla="*/ 2345657 w 30933526"/>
              <a:gd name="connsiteY50" fmla="*/ 2427225 h 5167257"/>
              <a:gd name="connsiteX51" fmla="*/ 2480371 w 30933526"/>
              <a:gd name="connsiteY51" fmla="*/ 2576117 h 5167257"/>
              <a:gd name="connsiteX52" fmla="*/ 2674520 w 30933526"/>
              <a:gd name="connsiteY52" fmla="*/ 2523478 h 5167257"/>
              <a:gd name="connsiteX53" fmla="*/ 3007393 w 30933526"/>
              <a:gd name="connsiteY53" fmla="*/ 2491394 h 5167257"/>
              <a:gd name="connsiteX54" fmla="*/ 3316064 w 30933526"/>
              <a:gd name="connsiteY54" fmla="*/ 2501421 h 5167257"/>
              <a:gd name="connsiteX55" fmla="*/ 3380372 w 30933526"/>
              <a:gd name="connsiteY55" fmla="*/ 2355036 h 5167257"/>
              <a:gd name="connsiteX56" fmla="*/ 3510718 w 30933526"/>
              <a:gd name="connsiteY56" fmla="*/ 2262209 h 5167257"/>
              <a:gd name="connsiteX0" fmla="*/ 3510718 w 30933526"/>
              <a:gd name="connsiteY0" fmla="*/ 2262209 h 5167257"/>
              <a:gd name="connsiteX1" fmla="*/ 3834130 w 30933526"/>
              <a:gd name="connsiteY1" fmla="*/ 2072099 h 5167257"/>
              <a:gd name="connsiteX2" fmla="*/ 4068538 w 30933526"/>
              <a:gd name="connsiteY2" fmla="*/ 1827005 h 5167257"/>
              <a:gd name="connsiteX3" fmla="*/ 4447871 w 30933526"/>
              <a:gd name="connsiteY3" fmla="*/ 1876613 h 5167257"/>
              <a:gd name="connsiteX4" fmla="*/ 4932915 w 30933526"/>
              <a:gd name="connsiteY4" fmla="*/ 1682629 h 5167257"/>
              <a:gd name="connsiteX5" fmla="*/ 5055885 w 30933526"/>
              <a:gd name="connsiteY5" fmla="*/ 1691331 h 5167257"/>
              <a:gd name="connsiteX6" fmla="*/ 5262183 w 30933526"/>
              <a:gd name="connsiteY6" fmla="*/ 1399309 h 5167257"/>
              <a:gd name="connsiteX7" fmla="*/ 5527059 w 30933526"/>
              <a:gd name="connsiteY7" fmla="*/ 1825145 h 5167257"/>
              <a:gd name="connsiteX8" fmla="*/ 5685000 w 30933526"/>
              <a:gd name="connsiteY8" fmla="*/ 1261080 h 5167257"/>
              <a:gd name="connsiteX9" fmla="*/ 6111999 w 30933526"/>
              <a:gd name="connsiteY9" fmla="*/ 987875 h 5167257"/>
              <a:gd name="connsiteX10" fmla="*/ 6234198 w 30933526"/>
              <a:gd name="connsiteY10" fmla="*/ 658914 h 5167257"/>
              <a:gd name="connsiteX11" fmla="*/ 6780318 w 30933526"/>
              <a:gd name="connsiteY11" fmla="*/ 813173 h 5167257"/>
              <a:gd name="connsiteX12" fmla="*/ 6991551 w 30933526"/>
              <a:gd name="connsiteY12" fmla="*/ 593867 h 5167257"/>
              <a:gd name="connsiteX13" fmla="*/ 7181354 w 30933526"/>
              <a:gd name="connsiteY13" fmla="*/ 519061 h 5167257"/>
              <a:gd name="connsiteX14" fmla="*/ 7486502 w 30933526"/>
              <a:gd name="connsiteY14" fmla="*/ 3094 h 5167257"/>
              <a:gd name="connsiteX15" fmla="*/ 7781108 w 30933526"/>
              <a:gd name="connsiteY15" fmla="*/ 115863 h 5167257"/>
              <a:gd name="connsiteX16" fmla="*/ 7901151 w 30933526"/>
              <a:gd name="connsiteY16" fmla="*/ 326539 h 5167257"/>
              <a:gd name="connsiteX17" fmla="*/ 8131660 w 30933526"/>
              <a:gd name="connsiteY17" fmla="*/ 597030 h 5167257"/>
              <a:gd name="connsiteX18" fmla="*/ 8253256 w 30933526"/>
              <a:gd name="connsiteY18" fmla="*/ 1023223 h 5167257"/>
              <a:gd name="connsiteX19" fmla="*/ 8413762 w 30933526"/>
              <a:gd name="connsiteY19" fmla="*/ 1194874 h 5167257"/>
              <a:gd name="connsiteX20" fmla="*/ 8595143 w 30933526"/>
              <a:gd name="connsiteY20" fmla="*/ 1453063 h 5167257"/>
              <a:gd name="connsiteX21" fmla="*/ 8706807 w 30933526"/>
              <a:gd name="connsiteY21" fmla="*/ 1487109 h 5167257"/>
              <a:gd name="connsiteX22" fmla="*/ 8790709 w 30933526"/>
              <a:gd name="connsiteY22" fmla="*/ 1618027 h 5167257"/>
              <a:gd name="connsiteX23" fmla="*/ 8960133 w 30933526"/>
              <a:gd name="connsiteY23" fmla="*/ 1522170 h 5167257"/>
              <a:gd name="connsiteX24" fmla="*/ 9298594 w 30933526"/>
              <a:gd name="connsiteY24" fmla="*/ 1452275 h 5167257"/>
              <a:gd name="connsiteX25" fmla="*/ 9997651 w 30933526"/>
              <a:gd name="connsiteY25" fmla="*/ 1391482 h 5167257"/>
              <a:gd name="connsiteX26" fmla="*/ 10436521 w 30933526"/>
              <a:gd name="connsiteY26" fmla="*/ 1145104 h 5167257"/>
              <a:gd name="connsiteX27" fmla="*/ 11441291 w 30933526"/>
              <a:gd name="connsiteY27" fmla="*/ 1622469 h 5167257"/>
              <a:gd name="connsiteX28" fmla="*/ 12457614 w 30933526"/>
              <a:gd name="connsiteY28" fmla="*/ 1283693 h 5167257"/>
              <a:gd name="connsiteX29" fmla="*/ 13277604 w 30933526"/>
              <a:gd name="connsiteY29" fmla="*/ 1098909 h 5167257"/>
              <a:gd name="connsiteX30" fmla="*/ 14465260 w 30933526"/>
              <a:gd name="connsiteY30" fmla="*/ 705133 h 5167257"/>
              <a:gd name="connsiteX31" fmla="*/ 15825300 w 30933526"/>
              <a:gd name="connsiteY31" fmla="*/ 916694 h 5167257"/>
              <a:gd name="connsiteX32" fmla="*/ 16505313 w 30933526"/>
              <a:gd name="connsiteY32" fmla="*/ 584238 h 5167257"/>
              <a:gd name="connsiteX33" fmla="*/ 17208004 w 30933526"/>
              <a:gd name="connsiteY33" fmla="*/ 463343 h 5167257"/>
              <a:gd name="connsiteX34" fmla="*/ 17752021 w 30933526"/>
              <a:gd name="connsiteY34" fmla="*/ 554014 h 5167257"/>
              <a:gd name="connsiteX35" fmla="*/ 18409374 w 30933526"/>
              <a:gd name="connsiteY35" fmla="*/ 312229 h 5167257"/>
              <a:gd name="connsiteX36" fmla="*/ 18930723 w 30933526"/>
              <a:gd name="connsiteY36" fmla="*/ 554014 h 5167257"/>
              <a:gd name="connsiteX37" fmla="*/ 30431453 w 30933526"/>
              <a:gd name="connsiteY37" fmla="*/ 5161384 h 5167257"/>
              <a:gd name="connsiteX38" fmla="*/ 12049 w 30933526"/>
              <a:gd name="connsiteY38" fmla="*/ 5167259 h 5167257"/>
              <a:gd name="connsiteX39" fmla="*/ 2559 w 30933526"/>
              <a:gd name="connsiteY39" fmla="*/ 3739670 h 5167257"/>
              <a:gd name="connsiteX40" fmla="*/ 202583 w 30933526"/>
              <a:gd name="connsiteY40" fmla="*/ 3472970 h 5167257"/>
              <a:gd name="connsiteX41" fmla="*/ 458567 w 30933526"/>
              <a:gd name="connsiteY41" fmla="*/ 3558696 h 5167257"/>
              <a:gd name="connsiteX42" fmla="*/ 696691 w 30933526"/>
              <a:gd name="connsiteY42" fmla="*/ 3368196 h 5167257"/>
              <a:gd name="connsiteX43" fmla="*/ 896716 w 30933526"/>
              <a:gd name="connsiteY43" fmla="*/ 3234846 h 5167257"/>
              <a:gd name="connsiteX44" fmla="*/ 1039591 w 30933526"/>
              <a:gd name="connsiteY44" fmla="*/ 2958621 h 5167257"/>
              <a:gd name="connsiteX45" fmla="*/ 1411065 w 30933526"/>
              <a:gd name="connsiteY45" fmla="*/ 2825271 h 5167257"/>
              <a:gd name="connsiteX46" fmla="*/ 1685925 w 30933526"/>
              <a:gd name="connsiteY46" fmla="*/ 2758595 h 5167257"/>
              <a:gd name="connsiteX47" fmla="*/ 1856372 w 30933526"/>
              <a:gd name="connsiteY47" fmla="*/ 2535509 h 5167257"/>
              <a:gd name="connsiteX48" fmla="*/ 1976688 w 30933526"/>
              <a:gd name="connsiteY48" fmla="*/ 2579625 h 5167257"/>
              <a:gd name="connsiteX49" fmla="*/ 2096364 w 30933526"/>
              <a:gd name="connsiteY49" fmla="*/ 2424218 h 5167257"/>
              <a:gd name="connsiteX50" fmla="*/ 2345657 w 30933526"/>
              <a:gd name="connsiteY50" fmla="*/ 2427225 h 5167257"/>
              <a:gd name="connsiteX51" fmla="*/ 2480371 w 30933526"/>
              <a:gd name="connsiteY51" fmla="*/ 2576117 h 5167257"/>
              <a:gd name="connsiteX52" fmla="*/ 2674520 w 30933526"/>
              <a:gd name="connsiteY52" fmla="*/ 2523478 h 5167257"/>
              <a:gd name="connsiteX53" fmla="*/ 3007393 w 30933526"/>
              <a:gd name="connsiteY53" fmla="*/ 2491394 h 5167257"/>
              <a:gd name="connsiteX54" fmla="*/ 3316064 w 30933526"/>
              <a:gd name="connsiteY54" fmla="*/ 2501421 h 5167257"/>
              <a:gd name="connsiteX55" fmla="*/ 3380372 w 30933526"/>
              <a:gd name="connsiteY55" fmla="*/ 2355036 h 5167257"/>
              <a:gd name="connsiteX56" fmla="*/ 3510718 w 30933526"/>
              <a:gd name="connsiteY56" fmla="*/ 2262209 h 5167257"/>
              <a:gd name="connsiteX0" fmla="*/ 3510718 w 30935051"/>
              <a:gd name="connsiteY0" fmla="*/ 2262209 h 5167257"/>
              <a:gd name="connsiteX1" fmla="*/ 3834130 w 30935051"/>
              <a:gd name="connsiteY1" fmla="*/ 2072099 h 5167257"/>
              <a:gd name="connsiteX2" fmla="*/ 4068538 w 30935051"/>
              <a:gd name="connsiteY2" fmla="*/ 1827005 h 5167257"/>
              <a:gd name="connsiteX3" fmla="*/ 4447871 w 30935051"/>
              <a:gd name="connsiteY3" fmla="*/ 1876613 h 5167257"/>
              <a:gd name="connsiteX4" fmla="*/ 4932915 w 30935051"/>
              <a:gd name="connsiteY4" fmla="*/ 1682629 h 5167257"/>
              <a:gd name="connsiteX5" fmla="*/ 5055885 w 30935051"/>
              <a:gd name="connsiteY5" fmla="*/ 1691331 h 5167257"/>
              <a:gd name="connsiteX6" fmla="*/ 5262183 w 30935051"/>
              <a:gd name="connsiteY6" fmla="*/ 1399309 h 5167257"/>
              <a:gd name="connsiteX7" fmla="*/ 5527059 w 30935051"/>
              <a:gd name="connsiteY7" fmla="*/ 1825145 h 5167257"/>
              <a:gd name="connsiteX8" fmla="*/ 5685000 w 30935051"/>
              <a:gd name="connsiteY8" fmla="*/ 1261080 h 5167257"/>
              <a:gd name="connsiteX9" fmla="*/ 6111999 w 30935051"/>
              <a:gd name="connsiteY9" fmla="*/ 987875 h 5167257"/>
              <a:gd name="connsiteX10" fmla="*/ 6234198 w 30935051"/>
              <a:gd name="connsiteY10" fmla="*/ 658914 h 5167257"/>
              <a:gd name="connsiteX11" fmla="*/ 6780318 w 30935051"/>
              <a:gd name="connsiteY11" fmla="*/ 813173 h 5167257"/>
              <a:gd name="connsiteX12" fmla="*/ 6991551 w 30935051"/>
              <a:gd name="connsiteY12" fmla="*/ 593867 h 5167257"/>
              <a:gd name="connsiteX13" fmla="*/ 7181354 w 30935051"/>
              <a:gd name="connsiteY13" fmla="*/ 519061 h 5167257"/>
              <a:gd name="connsiteX14" fmla="*/ 7486502 w 30935051"/>
              <a:gd name="connsiteY14" fmla="*/ 3094 h 5167257"/>
              <a:gd name="connsiteX15" fmla="*/ 7781108 w 30935051"/>
              <a:gd name="connsiteY15" fmla="*/ 115863 h 5167257"/>
              <a:gd name="connsiteX16" fmla="*/ 7901151 w 30935051"/>
              <a:gd name="connsiteY16" fmla="*/ 326539 h 5167257"/>
              <a:gd name="connsiteX17" fmla="*/ 8131660 w 30935051"/>
              <a:gd name="connsiteY17" fmla="*/ 597030 h 5167257"/>
              <a:gd name="connsiteX18" fmla="*/ 8253256 w 30935051"/>
              <a:gd name="connsiteY18" fmla="*/ 1023223 h 5167257"/>
              <a:gd name="connsiteX19" fmla="*/ 8413762 w 30935051"/>
              <a:gd name="connsiteY19" fmla="*/ 1194874 h 5167257"/>
              <a:gd name="connsiteX20" fmla="*/ 8595143 w 30935051"/>
              <a:gd name="connsiteY20" fmla="*/ 1453063 h 5167257"/>
              <a:gd name="connsiteX21" fmla="*/ 8706807 w 30935051"/>
              <a:gd name="connsiteY21" fmla="*/ 1487109 h 5167257"/>
              <a:gd name="connsiteX22" fmla="*/ 8790709 w 30935051"/>
              <a:gd name="connsiteY22" fmla="*/ 1618027 h 5167257"/>
              <a:gd name="connsiteX23" fmla="*/ 8960133 w 30935051"/>
              <a:gd name="connsiteY23" fmla="*/ 1522170 h 5167257"/>
              <a:gd name="connsiteX24" fmla="*/ 9298594 w 30935051"/>
              <a:gd name="connsiteY24" fmla="*/ 1452275 h 5167257"/>
              <a:gd name="connsiteX25" fmla="*/ 9997651 w 30935051"/>
              <a:gd name="connsiteY25" fmla="*/ 1391482 h 5167257"/>
              <a:gd name="connsiteX26" fmla="*/ 10436521 w 30935051"/>
              <a:gd name="connsiteY26" fmla="*/ 1145104 h 5167257"/>
              <a:gd name="connsiteX27" fmla="*/ 11441291 w 30935051"/>
              <a:gd name="connsiteY27" fmla="*/ 1622469 h 5167257"/>
              <a:gd name="connsiteX28" fmla="*/ 12457614 w 30935051"/>
              <a:gd name="connsiteY28" fmla="*/ 1283693 h 5167257"/>
              <a:gd name="connsiteX29" fmla="*/ 13277604 w 30935051"/>
              <a:gd name="connsiteY29" fmla="*/ 1098909 h 5167257"/>
              <a:gd name="connsiteX30" fmla="*/ 14465260 w 30935051"/>
              <a:gd name="connsiteY30" fmla="*/ 705133 h 5167257"/>
              <a:gd name="connsiteX31" fmla="*/ 15825300 w 30935051"/>
              <a:gd name="connsiteY31" fmla="*/ 916694 h 5167257"/>
              <a:gd name="connsiteX32" fmla="*/ 16505313 w 30935051"/>
              <a:gd name="connsiteY32" fmla="*/ 584238 h 5167257"/>
              <a:gd name="connsiteX33" fmla="*/ 17208004 w 30935051"/>
              <a:gd name="connsiteY33" fmla="*/ 463343 h 5167257"/>
              <a:gd name="connsiteX34" fmla="*/ 17752021 w 30935051"/>
              <a:gd name="connsiteY34" fmla="*/ 554014 h 5167257"/>
              <a:gd name="connsiteX35" fmla="*/ 18409374 w 30935051"/>
              <a:gd name="connsiteY35" fmla="*/ 312229 h 5167257"/>
              <a:gd name="connsiteX36" fmla="*/ 18976059 w 30935051"/>
              <a:gd name="connsiteY36" fmla="*/ 402900 h 5167257"/>
              <a:gd name="connsiteX37" fmla="*/ 30431453 w 30935051"/>
              <a:gd name="connsiteY37" fmla="*/ 5161384 h 5167257"/>
              <a:gd name="connsiteX38" fmla="*/ 12049 w 30935051"/>
              <a:gd name="connsiteY38" fmla="*/ 5167259 h 5167257"/>
              <a:gd name="connsiteX39" fmla="*/ 2559 w 30935051"/>
              <a:gd name="connsiteY39" fmla="*/ 3739670 h 5167257"/>
              <a:gd name="connsiteX40" fmla="*/ 202583 w 30935051"/>
              <a:gd name="connsiteY40" fmla="*/ 3472970 h 5167257"/>
              <a:gd name="connsiteX41" fmla="*/ 458567 w 30935051"/>
              <a:gd name="connsiteY41" fmla="*/ 3558696 h 5167257"/>
              <a:gd name="connsiteX42" fmla="*/ 696691 w 30935051"/>
              <a:gd name="connsiteY42" fmla="*/ 3368196 h 5167257"/>
              <a:gd name="connsiteX43" fmla="*/ 896716 w 30935051"/>
              <a:gd name="connsiteY43" fmla="*/ 3234846 h 5167257"/>
              <a:gd name="connsiteX44" fmla="*/ 1039591 w 30935051"/>
              <a:gd name="connsiteY44" fmla="*/ 2958621 h 5167257"/>
              <a:gd name="connsiteX45" fmla="*/ 1411065 w 30935051"/>
              <a:gd name="connsiteY45" fmla="*/ 2825271 h 5167257"/>
              <a:gd name="connsiteX46" fmla="*/ 1685925 w 30935051"/>
              <a:gd name="connsiteY46" fmla="*/ 2758595 h 5167257"/>
              <a:gd name="connsiteX47" fmla="*/ 1856372 w 30935051"/>
              <a:gd name="connsiteY47" fmla="*/ 2535509 h 5167257"/>
              <a:gd name="connsiteX48" fmla="*/ 1976688 w 30935051"/>
              <a:gd name="connsiteY48" fmla="*/ 2579625 h 5167257"/>
              <a:gd name="connsiteX49" fmla="*/ 2096364 w 30935051"/>
              <a:gd name="connsiteY49" fmla="*/ 2424218 h 5167257"/>
              <a:gd name="connsiteX50" fmla="*/ 2345657 w 30935051"/>
              <a:gd name="connsiteY50" fmla="*/ 2427225 h 5167257"/>
              <a:gd name="connsiteX51" fmla="*/ 2480371 w 30935051"/>
              <a:gd name="connsiteY51" fmla="*/ 2576117 h 5167257"/>
              <a:gd name="connsiteX52" fmla="*/ 2674520 w 30935051"/>
              <a:gd name="connsiteY52" fmla="*/ 2523478 h 5167257"/>
              <a:gd name="connsiteX53" fmla="*/ 3007393 w 30935051"/>
              <a:gd name="connsiteY53" fmla="*/ 2491394 h 5167257"/>
              <a:gd name="connsiteX54" fmla="*/ 3316064 w 30935051"/>
              <a:gd name="connsiteY54" fmla="*/ 2501421 h 5167257"/>
              <a:gd name="connsiteX55" fmla="*/ 3380372 w 30935051"/>
              <a:gd name="connsiteY55" fmla="*/ 2355036 h 5167257"/>
              <a:gd name="connsiteX56" fmla="*/ 3510718 w 30935051"/>
              <a:gd name="connsiteY56" fmla="*/ 2262209 h 5167257"/>
              <a:gd name="connsiteX0" fmla="*/ 3510718 w 30986804"/>
              <a:gd name="connsiteY0" fmla="*/ 2262209 h 5167257"/>
              <a:gd name="connsiteX1" fmla="*/ 3834130 w 30986804"/>
              <a:gd name="connsiteY1" fmla="*/ 2072099 h 5167257"/>
              <a:gd name="connsiteX2" fmla="*/ 4068538 w 30986804"/>
              <a:gd name="connsiteY2" fmla="*/ 1827005 h 5167257"/>
              <a:gd name="connsiteX3" fmla="*/ 4447871 w 30986804"/>
              <a:gd name="connsiteY3" fmla="*/ 1876613 h 5167257"/>
              <a:gd name="connsiteX4" fmla="*/ 4932915 w 30986804"/>
              <a:gd name="connsiteY4" fmla="*/ 1682629 h 5167257"/>
              <a:gd name="connsiteX5" fmla="*/ 5055885 w 30986804"/>
              <a:gd name="connsiteY5" fmla="*/ 1691331 h 5167257"/>
              <a:gd name="connsiteX6" fmla="*/ 5262183 w 30986804"/>
              <a:gd name="connsiteY6" fmla="*/ 1399309 h 5167257"/>
              <a:gd name="connsiteX7" fmla="*/ 5527059 w 30986804"/>
              <a:gd name="connsiteY7" fmla="*/ 1825145 h 5167257"/>
              <a:gd name="connsiteX8" fmla="*/ 5685000 w 30986804"/>
              <a:gd name="connsiteY8" fmla="*/ 1261080 h 5167257"/>
              <a:gd name="connsiteX9" fmla="*/ 6111999 w 30986804"/>
              <a:gd name="connsiteY9" fmla="*/ 987875 h 5167257"/>
              <a:gd name="connsiteX10" fmla="*/ 6234198 w 30986804"/>
              <a:gd name="connsiteY10" fmla="*/ 658914 h 5167257"/>
              <a:gd name="connsiteX11" fmla="*/ 6780318 w 30986804"/>
              <a:gd name="connsiteY11" fmla="*/ 813173 h 5167257"/>
              <a:gd name="connsiteX12" fmla="*/ 6991551 w 30986804"/>
              <a:gd name="connsiteY12" fmla="*/ 593867 h 5167257"/>
              <a:gd name="connsiteX13" fmla="*/ 7181354 w 30986804"/>
              <a:gd name="connsiteY13" fmla="*/ 519061 h 5167257"/>
              <a:gd name="connsiteX14" fmla="*/ 7486502 w 30986804"/>
              <a:gd name="connsiteY14" fmla="*/ 3094 h 5167257"/>
              <a:gd name="connsiteX15" fmla="*/ 7781108 w 30986804"/>
              <a:gd name="connsiteY15" fmla="*/ 115863 h 5167257"/>
              <a:gd name="connsiteX16" fmla="*/ 7901151 w 30986804"/>
              <a:gd name="connsiteY16" fmla="*/ 326539 h 5167257"/>
              <a:gd name="connsiteX17" fmla="*/ 8131660 w 30986804"/>
              <a:gd name="connsiteY17" fmla="*/ 597030 h 5167257"/>
              <a:gd name="connsiteX18" fmla="*/ 8253256 w 30986804"/>
              <a:gd name="connsiteY18" fmla="*/ 1023223 h 5167257"/>
              <a:gd name="connsiteX19" fmla="*/ 8413762 w 30986804"/>
              <a:gd name="connsiteY19" fmla="*/ 1194874 h 5167257"/>
              <a:gd name="connsiteX20" fmla="*/ 8595143 w 30986804"/>
              <a:gd name="connsiteY20" fmla="*/ 1453063 h 5167257"/>
              <a:gd name="connsiteX21" fmla="*/ 8706807 w 30986804"/>
              <a:gd name="connsiteY21" fmla="*/ 1487109 h 5167257"/>
              <a:gd name="connsiteX22" fmla="*/ 8790709 w 30986804"/>
              <a:gd name="connsiteY22" fmla="*/ 1618027 h 5167257"/>
              <a:gd name="connsiteX23" fmla="*/ 8960133 w 30986804"/>
              <a:gd name="connsiteY23" fmla="*/ 1522170 h 5167257"/>
              <a:gd name="connsiteX24" fmla="*/ 9298594 w 30986804"/>
              <a:gd name="connsiteY24" fmla="*/ 1452275 h 5167257"/>
              <a:gd name="connsiteX25" fmla="*/ 9997651 w 30986804"/>
              <a:gd name="connsiteY25" fmla="*/ 1391482 h 5167257"/>
              <a:gd name="connsiteX26" fmla="*/ 10436521 w 30986804"/>
              <a:gd name="connsiteY26" fmla="*/ 1145104 h 5167257"/>
              <a:gd name="connsiteX27" fmla="*/ 11441291 w 30986804"/>
              <a:gd name="connsiteY27" fmla="*/ 1622469 h 5167257"/>
              <a:gd name="connsiteX28" fmla="*/ 12457614 w 30986804"/>
              <a:gd name="connsiteY28" fmla="*/ 1283693 h 5167257"/>
              <a:gd name="connsiteX29" fmla="*/ 13277604 w 30986804"/>
              <a:gd name="connsiteY29" fmla="*/ 1098909 h 5167257"/>
              <a:gd name="connsiteX30" fmla="*/ 14465260 w 30986804"/>
              <a:gd name="connsiteY30" fmla="*/ 705133 h 5167257"/>
              <a:gd name="connsiteX31" fmla="*/ 15825300 w 30986804"/>
              <a:gd name="connsiteY31" fmla="*/ 916694 h 5167257"/>
              <a:gd name="connsiteX32" fmla="*/ 16505313 w 30986804"/>
              <a:gd name="connsiteY32" fmla="*/ 584238 h 5167257"/>
              <a:gd name="connsiteX33" fmla="*/ 17208004 w 30986804"/>
              <a:gd name="connsiteY33" fmla="*/ 463343 h 5167257"/>
              <a:gd name="connsiteX34" fmla="*/ 17752021 w 30986804"/>
              <a:gd name="connsiteY34" fmla="*/ 554014 h 5167257"/>
              <a:gd name="connsiteX35" fmla="*/ 18409374 w 30986804"/>
              <a:gd name="connsiteY35" fmla="*/ 312229 h 5167257"/>
              <a:gd name="connsiteX36" fmla="*/ 18976059 w 30986804"/>
              <a:gd name="connsiteY36" fmla="*/ 402900 h 5167257"/>
              <a:gd name="connsiteX37" fmla="*/ 19633411 w 30986804"/>
              <a:gd name="connsiteY37" fmla="*/ 614462 h 5167257"/>
              <a:gd name="connsiteX38" fmla="*/ 30431453 w 30986804"/>
              <a:gd name="connsiteY38" fmla="*/ 5161384 h 5167257"/>
              <a:gd name="connsiteX39" fmla="*/ 12049 w 30986804"/>
              <a:gd name="connsiteY39" fmla="*/ 5167259 h 5167257"/>
              <a:gd name="connsiteX40" fmla="*/ 2559 w 30986804"/>
              <a:gd name="connsiteY40" fmla="*/ 3739670 h 5167257"/>
              <a:gd name="connsiteX41" fmla="*/ 202583 w 30986804"/>
              <a:gd name="connsiteY41" fmla="*/ 3472970 h 5167257"/>
              <a:gd name="connsiteX42" fmla="*/ 458567 w 30986804"/>
              <a:gd name="connsiteY42" fmla="*/ 3558696 h 5167257"/>
              <a:gd name="connsiteX43" fmla="*/ 696691 w 30986804"/>
              <a:gd name="connsiteY43" fmla="*/ 3368196 h 5167257"/>
              <a:gd name="connsiteX44" fmla="*/ 896716 w 30986804"/>
              <a:gd name="connsiteY44" fmla="*/ 3234846 h 5167257"/>
              <a:gd name="connsiteX45" fmla="*/ 1039591 w 30986804"/>
              <a:gd name="connsiteY45" fmla="*/ 2958621 h 5167257"/>
              <a:gd name="connsiteX46" fmla="*/ 1411065 w 30986804"/>
              <a:gd name="connsiteY46" fmla="*/ 2825271 h 5167257"/>
              <a:gd name="connsiteX47" fmla="*/ 1685925 w 30986804"/>
              <a:gd name="connsiteY47" fmla="*/ 2758595 h 5167257"/>
              <a:gd name="connsiteX48" fmla="*/ 1856372 w 30986804"/>
              <a:gd name="connsiteY48" fmla="*/ 2535509 h 5167257"/>
              <a:gd name="connsiteX49" fmla="*/ 1976688 w 30986804"/>
              <a:gd name="connsiteY49" fmla="*/ 2579625 h 5167257"/>
              <a:gd name="connsiteX50" fmla="*/ 2096364 w 30986804"/>
              <a:gd name="connsiteY50" fmla="*/ 2424218 h 5167257"/>
              <a:gd name="connsiteX51" fmla="*/ 2345657 w 30986804"/>
              <a:gd name="connsiteY51" fmla="*/ 2427225 h 5167257"/>
              <a:gd name="connsiteX52" fmla="*/ 2480371 w 30986804"/>
              <a:gd name="connsiteY52" fmla="*/ 2576117 h 5167257"/>
              <a:gd name="connsiteX53" fmla="*/ 2674520 w 30986804"/>
              <a:gd name="connsiteY53" fmla="*/ 2523478 h 5167257"/>
              <a:gd name="connsiteX54" fmla="*/ 3007393 w 30986804"/>
              <a:gd name="connsiteY54" fmla="*/ 2491394 h 5167257"/>
              <a:gd name="connsiteX55" fmla="*/ 3316064 w 30986804"/>
              <a:gd name="connsiteY55" fmla="*/ 2501421 h 5167257"/>
              <a:gd name="connsiteX56" fmla="*/ 3380372 w 30986804"/>
              <a:gd name="connsiteY56" fmla="*/ 2355036 h 5167257"/>
              <a:gd name="connsiteX57" fmla="*/ 3510718 w 30986804"/>
              <a:gd name="connsiteY57" fmla="*/ 2262209 h 5167257"/>
              <a:gd name="connsiteX0" fmla="*/ 3510718 w 30986804"/>
              <a:gd name="connsiteY0" fmla="*/ 2262209 h 5167257"/>
              <a:gd name="connsiteX1" fmla="*/ 3834130 w 30986804"/>
              <a:gd name="connsiteY1" fmla="*/ 2072099 h 5167257"/>
              <a:gd name="connsiteX2" fmla="*/ 4068538 w 30986804"/>
              <a:gd name="connsiteY2" fmla="*/ 1827005 h 5167257"/>
              <a:gd name="connsiteX3" fmla="*/ 4447871 w 30986804"/>
              <a:gd name="connsiteY3" fmla="*/ 1876613 h 5167257"/>
              <a:gd name="connsiteX4" fmla="*/ 4932915 w 30986804"/>
              <a:gd name="connsiteY4" fmla="*/ 1682629 h 5167257"/>
              <a:gd name="connsiteX5" fmla="*/ 5055885 w 30986804"/>
              <a:gd name="connsiteY5" fmla="*/ 1691331 h 5167257"/>
              <a:gd name="connsiteX6" fmla="*/ 5262183 w 30986804"/>
              <a:gd name="connsiteY6" fmla="*/ 1399309 h 5167257"/>
              <a:gd name="connsiteX7" fmla="*/ 5527059 w 30986804"/>
              <a:gd name="connsiteY7" fmla="*/ 1825145 h 5167257"/>
              <a:gd name="connsiteX8" fmla="*/ 5685000 w 30986804"/>
              <a:gd name="connsiteY8" fmla="*/ 1261080 h 5167257"/>
              <a:gd name="connsiteX9" fmla="*/ 6111999 w 30986804"/>
              <a:gd name="connsiteY9" fmla="*/ 987875 h 5167257"/>
              <a:gd name="connsiteX10" fmla="*/ 6234198 w 30986804"/>
              <a:gd name="connsiteY10" fmla="*/ 658914 h 5167257"/>
              <a:gd name="connsiteX11" fmla="*/ 6780318 w 30986804"/>
              <a:gd name="connsiteY11" fmla="*/ 813173 h 5167257"/>
              <a:gd name="connsiteX12" fmla="*/ 6991551 w 30986804"/>
              <a:gd name="connsiteY12" fmla="*/ 593867 h 5167257"/>
              <a:gd name="connsiteX13" fmla="*/ 7181354 w 30986804"/>
              <a:gd name="connsiteY13" fmla="*/ 519061 h 5167257"/>
              <a:gd name="connsiteX14" fmla="*/ 7486502 w 30986804"/>
              <a:gd name="connsiteY14" fmla="*/ 3094 h 5167257"/>
              <a:gd name="connsiteX15" fmla="*/ 7781108 w 30986804"/>
              <a:gd name="connsiteY15" fmla="*/ 115863 h 5167257"/>
              <a:gd name="connsiteX16" fmla="*/ 7901151 w 30986804"/>
              <a:gd name="connsiteY16" fmla="*/ 326539 h 5167257"/>
              <a:gd name="connsiteX17" fmla="*/ 8131660 w 30986804"/>
              <a:gd name="connsiteY17" fmla="*/ 597030 h 5167257"/>
              <a:gd name="connsiteX18" fmla="*/ 8253256 w 30986804"/>
              <a:gd name="connsiteY18" fmla="*/ 1023223 h 5167257"/>
              <a:gd name="connsiteX19" fmla="*/ 8413762 w 30986804"/>
              <a:gd name="connsiteY19" fmla="*/ 1194874 h 5167257"/>
              <a:gd name="connsiteX20" fmla="*/ 8595143 w 30986804"/>
              <a:gd name="connsiteY20" fmla="*/ 1453063 h 5167257"/>
              <a:gd name="connsiteX21" fmla="*/ 8706807 w 30986804"/>
              <a:gd name="connsiteY21" fmla="*/ 1487109 h 5167257"/>
              <a:gd name="connsiteX22" fmla="*/ 8790709 w 30986804"/>
              <a:gd name="connsiteY22" fmla="*/ 1618027 h 5167257"/>
              <a:gd name="connsiteX23" fmla="*/ 8960133 w 30986804"/>
              <a:gd name="connsiteY23" fmla="*/ 1522170 h 5167257"/>
              <a:gd name="connsiteX24" fmla="*/ 9298594 w 30986804"/>
              <a:gd name="connsiteY24" fmla="*/ 1452275 h 5167257"/>
              <a:gd name="connsiteX25" fmla="*/ 9997651 w 30986804"/>
              <a:gd name="connsiteY25" fmla="*/ 1391482 h 5167257"/>
              <a:gd name="connsiteX26" fmla="*/ 10436521 w 30986804"/>
              <a:gd name="connsiteY26" fmla="*/ 1145104 h 5167257"/>
              <a:gd name="connsiteX27" fmla="*/ 11441291 w 30986804"/>
              <a:gd name="connsiteY27" fmla="*/ 1622469 h 5167257"/>
              <a:gd name="connsiteX28" fmla="*/ 12457614 w 30986804"/>
              <a:gd name="connsiteY28" fmla="*/ 1283693 h 5167257"/>
              <a:gd name="connsiteX29" fmla="*/ 13277604 w 30986804"/>
              <a:gd name="connsiteY29" fmla="*/ 1098909 h 5167257"/>
              <a:gd name="connsiteX30" fmla="*/ 14465260 w 30986804"/>
              <a:gd name="connsiteY30" fmla="*/ 705133 h 5167257"/>
              <a:gd name="connsiteX31" fmla="*/ 15825300 w 30986804"/>
              <a:gd name="connsiteY31" fmla="*/ 916694 h 5167257"/>
              <a:gd name="connsiteX32" fmla="*/ 16505313 w 30986804"/>
              <a:gd name="connsiteY32" fmla="*/ 584238 h 5167257"/>
              <a:gd name="connsiteX33" fmla="*/ 17208004 w 30986804"/>
              <a:gd name="connsiteY33" fmla="*/ 463343 h 5167257"/>
              <a:gd name="connsiteX34" fmla="*/ 17752021 w 30986804"/>
              <a:gd name="connsiteY34" fmla="*/ 554014 h 5167257"/>
              <a:gd name="connsiteX35" fmla="*/ 18409374 w 30986804"/>
              <a:gd name="connsiteY35" fmla="*/ 312229 h 5167257"/>
              <a:gd name="connsiteX36" fmla="*/ 18976059 w 30986804"/>
              <a:gd name="connsiteY36" fmla="*/ 402900 h 5167257"/>
              <a:gd name="connsiteX37" fmla="*/ 19633411 w 30986804"/>
              <a:gd name="connsiteY37" fmla="*/ 614462 h 5167257"/>
              <a:gd name="connsiteX38" fmla="*/ 30431453 w 30986804"/>
              <a:gd name="connsiteY38" fmla="*/ 5161384 h 5167257"/>
              <a:gd name="connsiteX39" fmla="*/ 12049 w 30986804"/>
              <a:gd name="connsiteY39" fmla="*/ 5167259 h 5167257"/>
              <a:gd name="connsiteX40" fmla="*/ 2559 w 30986804"/>
              <a:gd name="connsiteY40" fmla="*/ 3739670 h 5167257"/>
              <a:gd name="connsiteX41" fmla="*/ 202583 w 30986804"/>
              <a:gd name="connsiteY41" fmla="*/ 3472970 h 5167257"/>
              <a:gd name="connsiteX42" fmla="*/ 458567 w 30986804"/>
              <a:gd name="connsiteY42" fmla="*/ 3558696 h 5167257"/>
              <a:gd name="connsiteX43" fmla="*/ 696691 w 30986804"/>
              <a:gd name="connsiteY43" fmla="*/ 3368196 h 5167257"/>
              <a:gd name="connsiteX44" fmla="*/ 896716 w 30986804"/>
              <a:gd name="connsiteY44" fmla="*/ 3234846 h 5167257"/>
              <a:gd name="connsiteX45" fmla="*/ 1039591 w 30986804"/>
              <a:gd name="connsiteY45" fmla="*/ 2958621 h 5167257"/>
              <a:gd name="connsiteX46" fmla="*/ 1411065 w 30986804"/>
              <a:gd name="connsiteY46" fmla="*/ 2825271 h 5167257"/>
              <a:gd name="connsiteX47" fmla="*/ 1685925 w 30986804"/>
              <a:gd name="connsiteY47" fmla="*/ 2758595 h 5167257"/>
              <a:gd name="connsiteX48" fmla="*/ 1856372 w 30986804"/>
              <a:gd name="connsiteY48" fmla="*/ 2535509 h 5167257"/>
              <a:gd name="connsiteX49" fmla="*/ 1976688 w 30986804"/>
              <a:gd name="connsiteY49" fmla="*/ 2579625 h 5167257"/>
              <a:gd name="connsiteX50" fmla="*/ 2096364 w 30986804"/>
              <a:gd name="connsiteY50" fmla="*/ 2424218 h 5167257"/>
              <a:gd name="connsiteX51" fmla="*/ 2345657 w 30986804"/>
              <a:gd name="connsiteY51" fmla="*/ 2427225 h 5167257"/>
              <a:gd name="connsiteX52" fmla="*/ 2480371 w 30986804"/>
              <a:gd name="connsiteY52" fmla="*/ 2576117 h 5167257"/>
              <a:gd name="connsiteX53" fmla="*/ 2674520 w 30986804"/>
              <a:gd name="connsiteY53" fmla="*/ 2523478 h 5167257"/>
              <a:gd name="connsiteX54" fmla="*/ 3007393 w 30986804"/>
              <a:gd name="connsiteY54" fmla="*/ 2491394 h 5167257"/>
              <a:gd name="connsiteX55" fmla="*/ 3316064 w 30986804"/>
              <a:gd name="connsiteY55" fmla="*/ 2501421 h 5167257"/>
              <a:gd name="connsiteX56" fmla="*/ 3380372 w 30986804"/>
              <a:gd name="connsiteY56" fmla="*/ 2355036 h 5167257"/>
              <a:gd name="connsiteX57" fmla="*/ 3510718 w 30986804"/>
              <a:gd name="connsiteY57" fmla="*/ 2262209 h 5167257"/>
              <a:gd name="connsiteX0" fmla="*/ 3510718 w 30984223"/>
              <a:gd name="connsiteY0" fmla="*/ 2383135 h 5288183"/>
              <a:gd name="connsiteX1" fmla="*/ 3834130 w 30984223"/>
              <a:gd name="connsiteY1" fmla="*/ 2193025 h 5288183"/>
              <a:gd name="connsiteX2" fmla="*/ 4068538 w 30984223"/>
              <a:gd name="connsiteY2" fmla="*/ 1947931 h 5288183"/>
              <a:gd name="connsiteX3" fmla="*/ 4447871 w 30984223"/>
              <a:gd name="connsiteY3" fmla="*/ 1997539 h 5288183"/>
              <a:gd name="connsiteX4" fmla="*/ 4932915 w 30984223"/>
              <a:gd name="connsiteY4" fmla="*/ 1803555 h 5288183"/>
              <a:gd name="connsiteX5" fmla="*/ 5055885 w 30984223"/>
              <a:gd name="connsiteY5" fmla="*/ 1812257 h 5288183"/>
              <a:gd name="connsiteX6" fmla="*/ 5262183 w 30984223"/>
              <a:gd name="connsiteY6" fmla="*/ 1520235 h 5288183"/>
              <a:gd name="connsiteX7" fmla="*/ 5527059 w 30984223"/>
              <a:gd name="connsiteY7" fmla="*/ 1946071 h 5288183"/>
              <a:gd name="connsiteX8" fmla="*/ 5685000 w 30984223"/>
              <a:gd name="connsiteY8" fmla="*/ 1382006 h 5288183"/>
              <a:gd name="connsiteX9" fmla="*/ 6111999 w 30984223"/>
              <a:gd name="connsiteY9" fmla="*/ 1108801 h 5288183"/>
              <a:gd name="connsiteX10" fmla="*/ 6234198 w 30984223"/>
              <a:gd name="connsiteY10" fmla="*/ 779840 h 5288183"/>
              <a:gd name="connsiteX11" fmla="*/ 6780318 w 30984223"/>
              <a:gd name="connsiteY11" fmla="*/ 934099 h 5288183"/>
              <a:gd name="connsiteX12" fmla="*/ 6991551 w 30984223"/>
              <a:gd name="connsiteY12" fmla="*/ 714793 h 5288183"/>
              <a:gd name="connsiteX13" fmla="*/ 7181354 w 30984223"/>
              <a:gd name="connsiteY13" fmla="*/ 639987 h 5288183"/>
              <a:gd name="connsiteX14" fmla="*/ 7486502 w 30984223"/>
              <a:gd name="connsiteY14" fmla="*/ 124020 h 5288183"/>
              <a:gd name="connsiteX15" fmla="*/ 7781108 w 30984223"/>
              <a:gd name="connsiteY15" fmla="*/ 236789 h 5288183"/>
              <a:gd name="connsiteX16" fmla="*/ 7901151 w 30984223"/>
              <a:gd name="connsiteY16" fmla="*/ 447465 h 5288183"/>
              <a:gd name="connsiteX17" fmla="*/ 8131660 w 30984223"/>
              <a:gd name="connsiteY17" fmla="*/ 717956 h 5288183"/>
              <a:gd name="connsiteX18" fmla="*/ 8253256 w 30984223"/>
              <a:gd name="connsiteY18" fmla="*/ 1144149 h 5288183"/>
              <a:gd name="connsiteX19" fmla="*/ 8413762 w 30984223"/>
              <a:gd name="connsiteY19" fmla="*/ 1315800 h 5288183"/>
              <a:gd name="connsiteX20" fmla="*/ 8595143 w 30984223"/>
              <a:gd name="connsiteY20" fmla="*/ 1573989 h 5288183"/>
              <a:gd name="connsiteX21" fmla="*/ 8706807 w 30984223"/>
              <a:gd name="connsiteY21" fmla="*/ 1608035 h 5288183"/>
              <a:gd name="connsiteX22" fmla="*/ 8790709 w 30984223"/>
              <a:gd name="connsiteY22" fmla="*/ 1738953 h 5288183"/>
              <a:gd name="connsiteX23" fmla="*/ 8960133 w 30984223"/>
              <a:gd name="connsiteY23" fmla="*/ 1643096 h 5288183"/>
              <a:gd name="connsiteX24" fmla="*/ 9298594 w 30984223"/>
              <a:gd name="connsiteY24" fmla="*/ 1573201 h 5288183"/>
              <a:gd name="connsiteX25" fmla="*/ 9997651 w 30984223"/>
              <a:gd name="connsiteY25" fmla="*/ 1512408 h 5288183"/>
              <a:gd name="connsiteX26" fmla="*/ 10436521 w 30984223"/>
              <a:gd name="connsiteY26" fmla="*/ 1266030 h 5288183"/>
              <a:gd name="connsiteX27" fmla="*/ 11441291 w 30984223"/>
              <a:gd name="connsiteY27" fmla="*/ 1743395 h 5288183"/>
              <a:gd name="connsiteX28" fmla="*/ 12457614 w 30984223"/>
              <a:gd name="connsiteY28" fmla="*/ 1404619 h 5288183"/>
              <a:gd name="connsiteX29" fmla="*/ 13277604 w 30984223"/>
              <a:gd name="connsiteY29" fmla="*/ 1219835 h 5288183"/>
              <a:gd name="connsiteX30" fmla="*/ 14465260 w 30984223"/>
              <a:gd name="connsiteY30" fmla="*/ 826059 h 5288183"/>
              <a:gd name="connsiteX31" fmla="*/ 15825300 w 30984223"/>
              <a:gd name="connsiteY31" fmla="*/ 1037620 h 5288183"/>
              <a:gd name="connsiteX32" fmla="*/ 16505313 w 30984223"/>
              <a:gd name="connsiteY32" fmla="*/ 705164 h 5288183"/>
              <a:gd name="connsiteX33" fmla="*/ 17208004 w 30984223"/>
              <a:gd name="connsiteY33" fmla="*/ 584269 h 5288183"/>
              <a:gd name="connsiteX34" fmla="*/ 17752021 w 30984223"/>
              <a:gd name="connsiteY34" fmla="*/ 674940 h 5288183"/>
              <a:gd name="connsiteX35" fmla="*/ 18409374 w 30984223"/>
              <a:gd name="connsiteY35" fmla="*/ 433155 h 5288183"/>
              <a:gd name="connsiteX36" fmla="*/ 18976059 w 30984223"/>
              <a:gd name="connsiteY36" fmla="*/ 523826 h 5288183"/>
              <a:gd name="connsiteX37" fmla="*/ 19565408 w 30984223"/>
              <a:gd name="connsiteY37" fmla="*/ 70475 h 5288183"/>
              <a:gd name="connsiteX38" fmla="*/ 30431453 w 30984223"/>
              <a:gd name="connsiteY38" fmla="*/ 5282310 h 5288183"/>
              <a:gd name="connsiteX39" fmla="*/ 12049 w 30984223"/>
              <a:gd name="connsiteY39" fmla="*/ 5288185 h 5288183"/>
              <a:gd name="connsiteX40" fmla="*/ 2559 w 30984223"/>
              <a:gd name="connsiteY40" fmla="*/ 3860596 h 5288183"/>
              <a:gd name="connsiteX41" fmla="*/ 202583 w 30984223"/>
              <a:gd name="connsiteY41" fmla="*/ 3593896 h 5288183"/>
              <a:gd name="connsiteX42" fmla="*/ 458567 w 30984223"/>
              <a:gd name="connsiteY42" fmla="*/ 3679622 h 5288183"/>
              <a:gd name="connsiteX43" fmla="*/ 696691 w 30984223"/>
              <a:gd name="connsiteY43" fmla="*/ 3489122 h 5288183"/>
              <a:gd name="connsiteX44" fmla="*/ 896716 w 30984223"/>
              <a:gd name="connsiteY44" fmla="*/ 3355772 h 5288183"/>
              <a:gd name="connsiteX45" fmla="*/ 1039591 w 30984223"/>
              <a:gd name="connsiteY45" fmla="*/ 3079547 h 5288183"/>
              <a:gd name="connsiteX46" fmla="*/ 1411065 w 30984223"/>
              <a:gd name="connsiteY46" fmla="*/ 2946197 h 5288183"/>
              <a:gd name="connsiteX47" fmla="*/ 1685925 w 30984223"/>
              <a:gd name="connsiteY47" fmla="*/ 2879521 h 5288183"/>
              <a:gd name="connsiteX48" fmla="*/ 1856372 w 30984223"/>
              <a:gd name="connsiteY48" fmla="*/ 2656435 h 5288183"/>
              <a:gd name="connsiteX49" fmla="*/ 1976688 w 30984223"/>
              <a:gd name="connsiteY49" fmla="*/ 2700551 h 5288183"/>
              <a:gd name="connsiteX50" fmla="*/ 2096364 w 30984223"/>
              <a:gd name="connsiteY50" fmla="*/ 2545144 h 5288183"/>
              <a:gd name="connsiteX51" fmla="*/ 2345657 w 30984223"/>
              <a:gd name="connsiteY51" fmla="*/ 2548151 h 5288183"/>
              <a:gd name="connsiteX52" fmla="*/ 2480371 w 30984223"/>
              <a:gd name="connsiteY52" fmla="*/ 2697043 h 5288183"/>
              <a:gd name="connsiteX53" fmla="*/ 2674520 w 30984223"/>
              <a:gd name="connsiteY53" fmla="*/ 2644404 h 5288183"/>
              <a:gd name="connsiteX54" fmla="*/ 3007393 w 30984223"/>
              <a:gd name="connsiteY54" fmla="*/ 2612320 h 5288183"/>
              <a:gd name="connsiteX55" fmla="*/ 3316064 w 30984223"/>
              <a:gd name="connsiteY55" fmla="*/ 2622347 h 5288183"/>
              <a:gd name="connsiteX56" fmla="*/ 3380372 w 30984223"/>
              <a:gd name="connsiteY56" fmla="*/ 2475962 h 5288183"/>
              <a:gd name="connsiteX57" fmla="*/ 3510718 w 30984223"/>
              <a:gd name="connsiteY57" fmla="*/ 2383135 h 5288183"/>
              <a:gd name="connsiteX0" fmla="*/ 3510718 w 31024111"/>
              <a:gd name="connsiteY0" fmla="*/ 2542013 h 5447061"/>
              <a:gd name="connsiteX1" fmla="*/ 3834130 w 31024111"/>
              <a:gd name="connsiteY1" fmla="*/ 2351903 h 5447061"/>
              <a:gd name="connsiteX2" fmla="*/ 4068538 w 31024111"/>
              <a:gd name="connsiteY2" fmla="*/ 2106809 h 5447061"/>
              <a:gd name="connsiteX3" fmla="*/ 4447871 w 31024111"/>
              <a:gd name="connsiteY3" fmla="*/ 2156417 h 5447061"/>
              <a:gd name="connsiteX4" fmla="*/ 4932915 w 31024111"/>
              <a:gd name="connsiteY4" fmla="*/ 1962433 h 5447061"/>
              <a:gd name="connsiteX5" fmla="*/ 5055885 w 31024111"/>
              <a:gd name="connsiteY5" fmla="*/ 1971135 h 5447061"/>
              <a:gd name="connsiteX6" fmla="*/ 5262183 w 31024111"/>
              <a:gd name="connsiteY6" fmla="*/ 1679113 h 5447061"/>
              <a:gd name="connsiteX7" fmla="*/ 5527059 w 31024111"/>
              <a:gd name="connsiteY7" fmla="*/ 2104949 h 5447061"/>
              <a:gd name="connsiteX8" fmla="*/ 5685000 w 31024111"/>
              <a:gd name="connsiteY8" fmla="*/ 1540884 h 5447061"/>
              <a:gd name="connsiteX9" fmla="*/ 6111999 w 31024111"/>
              <a:gd name="connsiteY9" fmla="*/ 1267679 h 5447061"/>
              <a:gd name="connsiteX10" fmla="*/ 6234198 w 31024111"/>
              <a:gd name="connsiteY10" fmla="*/ 938718 h 5447061"/>
              <a:gd name="connsiteX11" fmla="*/ 6780318 w 31024111"/>
              <a:gd name="connsiteY11" fmla="*/ 1092977 h 5447061"/>
              <a:gd name="connsiteX12" fmla="*/ 6991551 w 31024111"/>
              <a:gd name="connsiteY12" fmla="*/ 873671 h 5447061"/>
              <a:gd name="connsiteX13" fmla="*/ 7181354 w 31024111"/>
              <a:gd name="connsiteY13" fmla="*/ 798865 h 5447061"/>
              <a:gd name="connsiteX14" fmla="*/ 7486502 w 31024111"/>
              <a:gd name="connsiteY14" fmla="*/ 282898 h 5447061"/>
              <a:gd name="connsiteX15" fmla="*/ 7781108 w 31024111"/>
              <a:gd name="connsiteY15" fmla="*/ 395667 h 5447061"/>
              <a:gd name="connsiteX16" fmla="*/ 7901151 w 31024111"/>
              <a:gd name="connsiteY16" fmla="*/ 606343 h 5447061"/>
              <a:gd name="connsiteX17" fmla="*/ 8131660 w 31024111"/>
              <a:gd name="connsiteY17" fmla="*/ 876834 h 5447061"/>
              <a:gd name="connsiteX18" fmla="*/ 8253256 w 31024111"/>
              <a:gd name="connsiteY18" fmla="*/ 1303027 h 5447061"/>
              <a:gd name="connsiteX19" fmla="*/ 8413762 w 31024111"/>
              <a:gd name="connsiteY19" fmla="*/ 1474678 h 5447061"/>
              <a:gd name="connsiteX20" fmla="*/ 8595143 w 31024111"/>
              <a:gd name="connsiteY20" fmla="*/ 1732867 h 5447061"/>
              <a:gd name="connsiteX21" fmla="*/ 8706807 w 31024111"/>
              <a:gd name="connsiteY21" fmla="*/ 1766913 h 5447061"/>
              <a:gd name="connsiteX22" fmla="*/ 8790709 w 31024111"/>
              <a:gd name="connsiteY22" fmla="*/ 1897831 h 5447061"/>
              <a:gd name="connsiteX23" fmla="*/ 8960133 w 31024111"/>
              <a:gd name="connsiteY23" fmla="*/ 1801974 h 5447061"/>
              <a:gd name="connsiteX24" fmla="*/ 9298594 w 31024111"/>
              <a:gd name="connsiteY24" fmla="*/ 1732079 h 5447061"/>
              <a:gd name="connsiteX25" fmla="*/ 9997651 w 31024111"/>
              <a:gd name="connsiteY25" fmla="*/ 1671286 h 5447061"/>
              <a:gd name="connsiteX26" fmla="*/ 10436521 w 31024111"/>
              <a:gd name="connsiteY26" fmla="*/ 1424908 h 5447061"/>
              <a:gd name="connsiteX27" fmla="*/ 11441291 w 31024111"/>
              <a:gd name="connsiteY27" fmla="*/ 1902273 h 5447061"/>
              <a:gd name="connsiteX28" fmla="*/ 12457614 w 31024111"/>
              <a:gd name="connsiteY28" fmla="*/ 1563497 h 5447061"/>
              <a:gd name="connsiteX29" fmla="*/ 13277604 w 31024111"/>
              <a:gd name="connsiteY29" fmla="*/ 1378713 h 5447061"/>
              <a:gd name="connsiteX30" fmla="*/ 14465260 w 31024111"/>
              <a:gd name="connsiteY30" fmla="*/ 984937 h 5447061"/>
              <a:gd name="connsiteX31" fmla="*/ 15825300 w 31024111"/>
              <a:gd name="connsiteY31" fmla="*/ 1196498 h 5447061"/>
              <a:gd name="connsiteX32" fmla="*/ 16505313 w 31024111"/>
              <a:gd name="connsiteY32" fmla="*/ 864042 h 5447061"/>
              <a:gd name="connsiteX33" fmla="*/ 17208004 w 31024111"/>
              <a:gd name="connsiteY33" fmla="*/ 743147 h 5447061"/>
              <a:gd name="connsiteX34" fmla="*/ 17752021 w 31024111"/>
              <a:gd name="connsiteY34" fmla="*/ 833818 h 5447061"/>
              <a:gd name="connsiteX35" fmla="*/ 18409374 w 31024111"/>
              <a:gd name="connsiteY35" fmla="*/ 592033 h 5447061"/>
              <a:gd name="connsiteX36" fmla="*/ 18976059 w 31024111"/>
              <a:gd name="connsiteY36" fmla="*/ 682704 h 5447061"/>
              <a:gd name="connsiteX37" fmla="*/ 19565408 w 31024111"/>
              <a:gd name="connsiteY37" fmla="*/ 229353 h 5447061"/>
              <a:gd name="connsiteX38" fmla="*/ 20109428 w 31024111"/>
              <a:gd name="connsiteY38" fmla="*/ 471138 h 5447061"/>
              <a:gd name="connsiteX39" fmla="*/ 30431453 w 31024111"/>
              <a:gd name="connsiteY39" fmla="*/ 5441188 h 5447061"/>
              <a:gd name="connsiteX40" fmla="*/ 12049 w 31024111"/>
              <a:gd name="connsiteY40" fmla="*/ 5447063 h 5447061"/>
              <a:gd name="connsiteX41" fmla="*/ 2559 w 31024111"/>
              <a:gd name="connsiteY41" fmla="*/ 4019474 h 5447061"/>
              <a:gd name="connsiteX42" fmla="*/ 202583 w 31024111"/>
              <a:gd name="connsiteY42" fmla="*/ 3752774 h 5447061"/>
              <a:gd name="connsiteX43" fmla="*/ 458567 w 31024111"/>
              <a:gd name="connsiteY43" fmla="*/ 3838500 h 5447061"/>
              <a:gd name="connsiteX44" fmla="*/ 696691 w 31024111"/>
              <a:gd name="connsiteY44" fmla="*/ 3648000 h 5447061"/>
              <a:gd name="connsiteX45" fmla="*/ 896716 w 31024111"/>
              <a:gd name="connsiteY45" fmla="*/ 3514650 h 5447061"/>
              <a:gd name="connsiteX46" fmla="*/ 1039591 w 31024111"/>
              <a:gd name="connsiteY46" fmla="*/ 3238425 h 5447061"/>
              <a:gd name="connsiteX47" fmla="*/ 1411065 w 31024111"/>
              <a:gd name="connsiteY47" fmla="*/ 3105075 h 5447061"/>
              <a:gd name="connsiteX48" fmla="*/ 1685925 w 31024111"/>
              <a:gd name="connsiteY48" fmla="*/ 3038399 h 5447061"/>
              <a:gd name="connsiteX49" fmla="*/ 1856372 w 31024111"/>
              <a:gd name="connsiteY49" fmla="*/ 2815313 h 5447061"/>
              <a:gd name="connsiteX50" fmla="*/ 1976688 w 31024111"/>
              <a:gd name="connsiteY50" fmla="*/ 2859429 h 5447061"/>
              <a:gd name="connsiteX51" fmla="*/ 2096364 w 31024111"/>
              <a:gd name="connsiteY51" fmla="*/ 2704022 h 5447061"/>
              <a:gd name="connsiteX52" fmla="*/ 2345657 w 31024111"/>
              <a:gd name="connsiteY52" fmla="*/ 2707029 h 5447061"/>
              <a:gd name="connsiteX53" fmla="*/ 2480371 w 31024111"/>
              <a:gd name="connsiteY53" fmla="*/ 2855921 h 5447061"/>
              <a:gd name="connsiteX54" fmla="*/ 2674520 w 31024111"/>
              <a:gd name="connsiteY54" fmla="*/ 2803282 h 5447061"/>
              <a:gd name="connsiteX55" fmla="*/ 3007393 w 31024111"/>
              <a:gd name="connsiteY55" fmla="*/ 2771198 h 5447061"/>
              <a:gd name="connsiteX56" fmla="*/ 3316064 w 31024111"/>
              <a:gd name="connsiteY56" fmla="*/ 2781225 h 5447061"/>
              <a:gd name="connsiteX57" fmla="*/ 3380372 w 31024111"/>
              <a:gd name="connsiteY57" fmla="*/ 2634840 h 5447061"/>
              <a:gd name="connsiteX58" fmla="*/ 3510718 w 31024111"/>
              <a:gd name="connsiteY58" fmla="*/ 2542013 h 5447061"/>
              <a:gd name="connsiteX0" fmla="*/ 3510718 w 31023174"/>
              <a:gd name="connsiteY0" fmla="*/ 2349084 h 5254132"/>
              <a:gd name="connsiteX1" fmla="*/ 3834130 w 31023174"/>
              <a:gd name="connsiteY1" fmla="*/ 2158974 h 5254132"/>
              <a:gd name="connsiteX2" fmla="*/ 4068538 w 31023174"/>
              <a:gd name="connsiteY2" fmla="*/ 1913880 h 5254132"/>
              <a:gd name="connsiteX3" fmla="*/ 4447871 w 31023174"/>
              <a:gd name="connsiteY3" fmla="*/ 1963488 h 5254132"/>
              <a:gd name="connsiteX4" fmla="*/ 4932915 w 31023174"/>
              <a:gd name="connsiteY4" fmla="*/ 1769504 h 5254132"/>
              <a:gd name="connsiteX5" fmla="*/ 5055885 w 31023174"/>
              <a:gd name="connsiteY5" fmla="*/ 1778206 h 5254132"/>
              <a:gd name="connsiteX6" fmla="*/ 5262183 w 31023174"/>
              <a:gd name="connsiteY6" fmla="*/ 1486184 h 5254132"/>
              <a:gd name="connsiteX7" fmla="*/ 5527059 w 31023174"/>
              <a:gd name="connsiteY7" fmla="*/ 1912020 h 5254132"/>
              <a:gd name="connsiteX8" fmla="*/ 5685000 w 31023174"/>
              <a:gd name="connsiteY8" fmla="*/ 1347955 h 5254132"/>
              <a:gd name="connsiteX9" fmla="*/ 6111999 w 31023174"/>
              <a:gd name="connsiteY9" fmla="*/ 1074750 h 5254132"/>
              <a:gd name="connsiteX10" fmla="*/ 6234198 w 31023174"/>
              <a:gd name="connsiteY10" fmla="*/ 745789 h 5254132"/>
              <a:gd name="connsiteX11" fmla="*/ 6780318 w 31023174"/>
              <a:gd name="connsiteY11" fmla="*/ 900048 h 5254132"/>
              <a:gd name="connsiteX12" fmla="*/ 6991551 w 31023174"/>
              <a:gd name="connsiteY12" fmla="*/ 680742 h 5254132"/>
              <a:gd name="connsiteX13" fmla="*/ 7181354 w 31023174"/>
              <a:gd name="connsiteY13" fmla="*/ 605936 h 5254132"/>
              <a:gd name="connsiteX14" fmla="*/ 7486502 w 31023174"/>
              <a:gd name="connsiteY14" fmla="*/ 89969 h 5254132"/>
              <a:gd name="connsiteX15" fmla="*/ 7781108 w 31023174"/>
              <a:gd name="connsiteY15" fmla="*/ 202738 h 5254132"/>
              <a:gd name="connsiteX16" fmla="*/ 7901151 w 31023174"/>
              <a:gd name="connsiteY16" fmla="*/ 413414 h 5254132"/>
              <a:gd name="connsiteX17" fmla="*/ 8131660 w 31023174"/>
              <a:gd name="connsiteY17" fmla="*/ 683905 h 5254132"/>
              <a:gd name="connsiteX18" fmla="*/ 8253256 w 31023174"/>
              <a:gd name="connsiteY18" fmla="*/ 1110098 h 5254132"/>
              <a:gd name="connsiteX19" fmla="*/ 8413762 w 31023174"/>
              <a:gd name="connsiteY19" fmla="*/ 1281749 h 5254132"/>
              <a:gd name="connsiteX20" fmla="*/ 8595143 w 31023174"/>
              <a:gd name="connsiteY20" fmla="*/ 1539938 h 5254132"/>
              <a:gd name="connsiteX21" fmla="*/ 8706807 w 31023174"/>
              <a:gd name="connsiteY21" fmla="*/ 1573984 h 5254132"/>
              <a:gd name="connsiteX22" fmla="*/ 8790709 w 31023174"/>
              <a:gd name="connsiteY22" fmla="*/ 1704902 h 5254132"/>
              <a:gd name="connsiteX23" fmla="*/ 8960133 w 31023174"/>
              <a:gd name="connsiteY23" fmla="*/ 1609045 h 5254132"/>
              <a:gd name="connsiteX24" fmla="*/ 9298594 w 31023174"/>
              <a:gd name="connsiteY24" fmla="*/ 1539150 h 5254132"/>
              <a:gd name="connsiteX25" fmla="*/ 9997651 w 31023174"/>
              <a:gd name="connsiteY25" fmla="*/ 1478357 h 5254132"/>
              <a:gd name="connsiteX26" fmla="*/ 10436521 w 31023174"/>
              <a:gd name="connsiteY26" fmla="*/ 1231979 h 5254132"/>
              <a:gd name="connsiteX27" fmla="*/ 11441291 w 31023174"/>
              <a:gd name="connsiteY27" fmla="*/ 1709344 h 5254132"/>
              <a:gd name="connsiteX28" fmla="*/ 12457614 w 31023174"/>
              <a:gd name="connsiteY28" fmla="*/ 1370568 h 5254132"/>
              <a:gd name="connsiteX29" fmla="*/ 13277604 w 31023174"/>
              <a:gd name="connsiteY29" fmla="*/ 1185784 h 5254132"/>
              <a:gd name="connsiteX30" fmla="*/ 14465260 w 31023174"/>
              <a:gd name="connsiteY30" fmla="*/ 792008 h 5254132"/>
              <a:gd name="connsiteX31" fmla="*/ 15825300 w 31023174"/>
              <a:gd name="connsiteY31" fmla="*/ 1003569 h 5254132"/>
              <a:gd name="connsiteX32" fmla="*/ 16505313 w 31023174"/>
              <a:gd name="connsiteY32" fmla="*/ 671113 h 5254132"/>
              <a:gd name="connsiteX33" fmla="*/ 17208004 w 31023174"/>
              <a:gd name="connsiteY33" fmla="*/ 550218 h 5254132"/>
              <a:gd name="connsiteX34" fmla="*/ 17752021 w 31023174"/>
              <a:gd name="connsiteY34" fmla="*/ 640889 h 5254132"/>
              <a:gd name="connsiteX35" fmla="*/ 18409374 w 31023174"/>
              <a:gd name="connsiteY35" fmla="*/ 399104 h 5254132"/>
              <a:gd name="connsiteX36" fmla="*/ 18976059 w 31023174"/>
              <a:gd name="connsiteY36" fmla="*/ 489775 h 5254132"/>
              <a:gd name="connsiteX37" fmla="*/ 19565408 w 31023174"/>
              <a:gd name="connsiteY37" fmla="*/ 36424 h 5254132"/>
              <a:gd name="connsiteX38" fmla="*/ 20086760 w 31023174"/>
              <a:gd name="connsiteY38" fmla="*/ 701332 h 5254132"/>
              <a:gd name="connsiteX39" fmla="*/ 30431453 w 31023174"/>
              <a:gd name="connsiteY39" fmla="*/ 5248259 h 5254132"/>
              <a:gd name="connsiteX40" fmla="*/ 12049 w 31023174"/>
              <a:gd name="connsiteY40" fmla="*/ 5254134 h 5254132"/>
              <a:gd name="connsiteX41" fmla="*/ 2559 w 31023174"/>
              <a:gd name="connsiteY41" fmla="*/ 3826545 h 5254132"/>
              <a:gd name="connsiteX42" fmla="*/ 202583 w 31023174"/>
              <a:gd name="connsiteY42" fmla="*/ 3559845 h 5254132"/>
              <a:gd name="connsiteX43" fmla="*/ 458567 w 31023174"/>
              <a:gd name="connsiteY43" fmla="*/ 3645571 h 5254132"/>
              <a:gd name="connsiteX44" fmla="*/ 696691 w 31023174"/>
              <a:gd name="connsiteY44" fmla="*/ 3455071 h 5254132"/>
              <a:gd name="connsiteX45" fmla="*/ 896716 w 31023174"/>
              <a:gd name="connsiteY45" fmla="*/ 3321721 h 5254132"/>
              <a:gd name="connsiteX46" fmla="*/ 1039591 w 31023174"/>
              <a:gd name="connsiteY46" fmla="*/ 3045496 h 5254132"/>
              <a:gd name="connsiteX47" fmla="*/ 1411065 w 31023174"/>
              <a:gd name="connsiteY47" fmla="*/ 2912146 h 5254132"/>
              <a:gd name="connsiteX48" fmla="*/ 1685925 w 31023174"/>
              <a:gd name="connsiteY48" fmla="*/ 2845470 h 5254132"/>
              <a:gd name="connsiteX49" fmla="*/ 1856372 w 31023174"/>
              <a:gd name="connsiteY49" fmla="*/ 2622384 h 5254132"/>
              <a:gd name="connsiteX50" fmla="*/ 1976688 w 31023174"/>
              <a:gd name="connsiteY50" fmla="*/ 2666500 h 5254132"/>
              <a:gd name="connsiteX51" fmla="*/ 2096364 w 31023174"/>
              <a:gd name="connsiteY51" fmla="*/ 2511093 h 5254132"/>
              <a:gd name="connsiteX52" fmla="*/ 2345657 w 31023174"/>
              <a:gd name="connsiteY52" fmla="*/ 2514100 h 5254132"/>
              <a:gd name="connsiteX53" fmla="*/ 2480371 w 31023174"/>
              <a:gd name="connsiteY53" fmla="*/ 2662992 h 5254132"/>
              <a:gd name="connsiteX54" fmla="*/ 2674520 w 31023174"/>
              <a:gd name="connsiteY54" fmla="*/ 2610353 h 5254132"/>
              <a:gd name="connsiteX55" fmla="*/ 3007393 w 31023174"/>
              <a:gd name="connsiteY55" fmla="*/ 2578269 h 5254132"/>
              <a:gd name="connsiteX56" fmla="*/ 3316064 w 31023174"/>
              <a:gd name="connsiteY56" fmla="*/ 2588296 h 5254132"/>
              <a:gd name="connsiteX57" fmla="*/ 3380372 w 31023174"/>
              <a:gd name="connsiteY57" fmla="*/ 2441911 h 5254132"/>
              <a:gd name="connsiteX58" fmla="*/ 3510718 w 31023174"/>
              <a:gd name="connsiteY58" fmla="*/ 2349084 h 5254132"/>
              <a:gd name="connsiteX0" fmla="*/ 3510718 w 31023174"/>
              <a:gd name="connsiteY0" fmla="*/ 2315605 h 5220653"/>
              <a:gd name="connsiteX1" fmla="*/ 3834130 w 31023174"/>
              <a:gd name="connsiteY1" fmla="*/ 2125495 h 5220653"/>
              <a:gd name="connsiteX2" fmla="*/ 4068538 w 31023174"/>
              <a:gd name="connsiteY2" fmla="*/ 1880401 h 5220653"/>
              <a:gd name="connsiteX3" fmla="*/ 4447871 w 31023174"/>
              <a:gd name="connsiteY3" fmla="*/ 1930009 h 5220653"/>
              <a:gd name="connsiteX4" fmla="*/ 4932915 w 31023174"/>
              <a:gd name="connsiteY4" fmla="*/ 1736025 h 5220653"/>
              <a:gd name="connsiteX5" fmla="*/ 5055885 w 31023174"/>
              <a:gd name="connsiteY5" fmla="*/ 1744727 h 5220653"/>
              <a:gd name="connsiteX6" fmla="*/ 5262183 w 31023174"/>
              <a:gd name="connsiteY6" fmla="*/ 1452705 h 5220653"/>
              <a:gd name="connsiteX7" fmla="*/ 5527059 w 31023174"/>
              <a:gd name="connsiteY7" fmla="*/ 1878541 h 5220653"/>
              <a:gd name="connsiteX8" fmla="*/ 5685000 w 31023174"/>
              <a:gd name="connsiteY8" fmla="*/ 1314476 h 5220653"/>
              <a:gd name="connsiteX9" fmla="*/ 6111999 w 31023174"/>
              <a:gd name="connsiteY9" fmla="*/ 1041271 h 5220653"/>
              <a:gd name="connsiteX10" fmla="*/ 6234198 w 31023174"/>
              <a:gd name="connsiteY10" fmla="*/ 712310 h 5220653"/>
              <a:gd name="connsiteX11" fmla="*/ 6780318 w 31023174"/>
              <a:gd name="connsiteY11" fmla="*/ 866569 h 5220653"/>
              <a:gd name="connsiteX12" fmla="*/ 6991551 w 31023174"/>
              <a:gd name="connsiteY12" fmla="*/ 647263 h 5220653"/>
              <a:gd name="connsiteX13" fmla="*/ 7181354 w 31023174"/>
              <a:gd name="connsiteY13" fmla="*/ 572457 h 5220653"/>
              <a:gd name="connsiteX14" fmla="*/ 7486502 w 31023174"/>
              <a:gd name="connsiteY14" fmla="*/ 56490 h 5220653"/>
              <a:gd name="connsiteX15" fmla="*/ 7781108 w 31023174"/>
              <a:gd name="connsiteY15" fmla="*/ 169259 h 5220653"/>
              <a:gd name="connsiteX16" fmla="*/ 7901151 w 31023174"/>
              <a:gd name="connsiteY16" fmla="*/ 379935 h 5220653"/>
              <a:gd name="connsiteX17" fmla="*/ 8131660 w 31023174"/>
              <a:gd name="connsiteY17" fmla="*/ 650426 h 5220653"/>
              <a:gd name="connsiteX18" fmla="*/ 8253256 w 31023174"/>
              <a:gd name="connsiteY18" fmla="*/ 1076619 h 5220653"/>
              <a:gd name="connsiteX19" fmla="*/ 8413762 w 31023174"/>
              <a:gd name="connsiteY19" fmla="*/ 1248270 h 5220653"/>
              <a:gd name="connsiteX20" fmla="*/ 8595143 w 31023174"/>
              <a:gd name="connsiteY20" fmla="*/ 1506459 h 5220653"/>
              <a:gd name="connsiteX21" fmla="*/ 8706807 w 31023174"/>
              <a:gd name="connsiteY21" fmla="*/ 1540505 h 5220653"/>
              <a:gd name="connsiteX22" fmla="*/ 8790709 w 31023174"/>
              <a:gd name="connsiteY22" fmla="*/ 1671423 h 5220653"/>
              <a:gd name="connsiteX23" fmla="*/ 8960133 w 31023174"/>
              <a:gd name="connsiteY23" fmla="*/ 1575566 h 5220653"/>
              <a:gd name="connsiteX24" fmla="*/ 9298594 w 31023174"/>
              <a:gd name="connsiteY24" fmla="*/ 1505671 h 5220653"/>
              <a:gd name="connsiteX25" fmla="*/ 9997651 w 31023174"/>
              <a:gd name="connsiteY25" fmla="*/ 1444878 h 5220653"/>
              <a:gd name="connsiteX26" fmla="*/ 10436521 w 31023174"/>
              <a:gd name="connsiteY26" fmla="*/ 1198500 h 5220653"/>
              <a:gd name="connsiteX27" fmla="*/ 11441291 w 31023174"/>
              <a:gd name="connsiteY27" fmla="*/ 1675865 h 5220653"/>
              <a:gd name="connsiteX28" fmla="*/ 12457614 w 31023174"/>
              <a:gd name="connsiteY28" fmla="*/ 1337089 h 5220653"/>
              <a:gd name="connsiteX29" fmla="*/ 13277604 w 31023174"/>
              <a:gd name="connsiteY29" fmla="*/ 1152305 h 5220653"/>
              <a:gd name="connsiteX30" fmla="*/ 14465260 w 31023174"/>
              <a:gd name="connsiteY30" fmla="*/ 758529 h 5220653"/>
              <a:gd name="connsiteX31" fmla="*/ 15825300 w 31023174"/>
              <a:gd name="connsiteY31" fmla="*/ 970090 h 5220653"/>
              <a:gd name="connsiteX32" fmla="*/ 16505313 w 31023174"/>
              <a:gd name="connsiteY32" fmla="*/ 637634 h 5220653"/>
              <a:gd name="connsiteX33" fmla="*/ 17208004 w 31023174"/>
              <a:gd name="connsiteY33" fmla="*/ 516739 h 5220653"/>
              <a:gd name="connsiteX34" fmla="*/ 17752021 w 31023174"/>
              <a:gd name="connsiteY34" fmla="*/ 607410 h 5220653"/>
              <a:gd name="connsiteX35" fmla="*/ 18409374 w 31023174"/>
              <a:gd name="connsiteY35" fmla="*/ 365625 h 5220653"/>
              <a:gd name="connsiteX36" fmla="*/ 18976059 w 31023174"/>
              <a:gd name="connsiteY36" fmla="*/ 456296 h 5220653"/>
              <a:gd name="connsiteX37" fmla="*/ 19565408 w 31023174"/>
              <a:gd name="connsiteY37" fmla="*/ 2945 h 5220653"/>
              <a:gd name="connsiteX38" fmla="*/ 20086760 w 31023174"/>
              <a:gd name="connsiteY38" fmla="*/ 667853 h 5220653"/>
              <a:gd name="connsiteX39" fmla="*/ 30431453 w 31023174"/>
              <a:gd name="connsiteY39" fmla="*/ 5214780 h 5220653"/>
              <a:gd name="connsiteX40" fmla="*/ 12049 w 31023174"/>
              <a:gd name="connsiteY40" fmla="*/ 5220655 h 5220653"/>
              <a:gd name="connsiteX41" fmla="*/ 2559 w 31023174"/>
              <a:gd name="connsiteY41" fmla="*/ 3793066 h 5220653"/>
              <a:gd name="connsiteX42" fmla="*/ 202583 w 31023174"/>
              <a:gd name="connsiteY42" fmla="*/ 3526366 h 5220653"/>
              <a:gd name="connsiteX43" fmla="*/ 458567 w 31023174"/>
              <a:gd name="connsiteY43" fmla="*/ 3612092 h 5220653"/>
              <a:gd name="connsiteX44" fmla="*/ 696691 w 31023174"/>
              <a:gd name="connsiteY44" fmla="*/ 3421592 h 5220653"/>
              <a:gd name="connsiteX45" fmla="*/ 896716 w 31023174"/>
              <a:gd name="connsiteY45" fmla="*/ 3288242 h 5220653"/>
              <a:gd name="connsiteX46" fmla="*/ 1039591 w 31023174"/>
              <a:gd name="connsiteY46" fmla="*/ 3012017 h 5220653"/>
              <a:gd name="connsiteX47" fmla="*/ 1411065 w 31023174"/>
              <a:gd name="connsiteY47" fmla="*/ 2878667 h 5220653"/>
              <a:gd name="connsiteX48" fmla="*/ 1685925 w 31023174"/>
              <a:gd name="connsiteY48" fmla="*/ 2811991 h 5220653"/>
              <a:gd name="connsiteX49" fmla="*/ 1856372 w 31023174"/>
              <a:gd name="connsiteY49" fmla="*/ 2588905 h 5220653"/>
              <a:gd name="connsiteX50" fmla="*/ 1976688 w 31023174"/>
              <a:gd name="connsiteY50" fmla="*/ 2633021 h 5220653"/>
              <a:gd name="connsiteX51" fmla="*/ 2096364 w 31023174"/>
              <a:gd name="connsiteY51" fmla="*/ 2477614 h 5220653"/>
              <a:gd name="connsiteX52" fmla="*/ 2345657 w 31023174"/>
              <a:gd name="connsiteY52" fmla="*/ 2480621 h 5220653"/>
              <a:gd name="connsiteX53" fmla="*/ 2480371 w 31023174"/>
              <a:gd name="connsiteY53" fmla="*/ 2629513 h 5220653"/>
              <a:gd name="connsiteX54" fmla="*/ 2674520 w 31023174"/>
              <a:gd name="connsiteY54" fmla="*/ 2576874 h 5220653"/>
              <a:gd name="connsiteX55" fmla="*/ 3007393 w 31023174"/>
              <a:gd name="connsiteY55" fmla="*/ 2544790 h 5220653"/>
              <a:gd name="connsiteX56" fmla="*/ 3316064 w 31023174"/>
              <a:gd name="connsiteY56" fmla="*/ 2554817 h 5220653"/>
              <a:gd name="connsiteX57" fmla="*/ 3380372 w 31023174"/>
              <a:gd name="connsiteY57" fmla="*/ 2408432 h 5220653"/>
              <a:gd name="connsiteX58" fmla="*/ 3510718 w 31023174"/>
              <a:gd name="connsiteY58" fmla="*/ 2315605 h 5220653"/>
              <a:gd name="connsiteX0" fmla="*/ 3510718 w 31024111"/>
              <a:gd name="connsiteY0" fmla="*/ 2317306 h 5222354"/>
              <a:gd name="connsiteX1" fmla="*/ 3834130 w 31024111"/>
              <a:gd name="connsiteY1" fmla="*/ 2127196 h 5222354"/>
              <a:gd name="connsiteX2" fmla="*/ 4068538 w 31024111"/>
              <a:gd name="connsiteY2" fmla="*/ 1882102 h 5222354"/>
              <a:gd name="connsiteX3" fmla="*/ 4447871 w 31024111"/>
              <a:gd name="connsiteY3" fmla="*/ 1931710 h 5222354"/>
              <a:gd name="connsiteX4" fmla="*/ 4932915 w 31024111"/>
              <a:gd name="connsiteY4" fmla="*/ 1737726 h 5222354"/>
              <a:gd name="connsiteX5" fmla="*/ 5055885 w 31024111"/>
              <a:gd name="connsiteY5" fmla="*/ 1746428 h 5222354"/>
              <a:gd name="connsiteX6" fmla="*/ 5262183 w 31024111"/>
              <a:gd name="connsiteY6" fmla="*/ 1454406 h 5222354"/>
              <a:gd name="connsiteX7" fmla="*/ 5527059 w 31024111"/>
              <a:gd name="connsiteY7" fmla="*/ 1880242 h 5222354"/>
              <a:gd name="connsiteX8" fmla="*/ 5685000 w 31024111"/>
              <a:gd name="connsiteY8" fmla="*/ 1316177 h 5222354"/>
              <a:gd name="connsiteX9" fmla="*/ 6111999 w 31024111"/>
              <a:gd name="connsiteY9" fmla="*/ 1042972 h 5222354"/>
              <a:gd name="connsiteX10" fmla="*/ 6234198 w 31024111"/>
              <a:gd name="connsiteY10" fmla="*/ 714011 h 5222354"/>
              <a:gd name="connsiteX11" fmla="*/ 6780318 w 31024111"/>
              <a:gd name="connsiteY11" fmla="*/ 868270 h 5222354"/>
              <a:gd name="connsiteX12" fmla="*/ 6991551 w 31024111"/>
              <a:gd name="connsiteY12" fmla="*/ 648964 h 5222354"/>
              <a:gd name="connsiteX13" fmla="*/ 7181354 w 31024111"/>
              <a:gd name="connsiteY13" fmla="*/ 574158 h 5222354"/>
              <a:gd name="connsiteX14" fmla="*/ 7486502 w 31024111"/>
              <a:gd name="connsiteY14" fmla="*/ 58191 h 5222354"/>
              <a:gd name="connsiteX15" fmla="*/ 7781108 w 31024111"/>
              <a:gd name="connsiteY15" fmla="*/ 170960 h 5222354"/>
              <a:gd name="connsiteX16" fmla="*/ 7901151 w 31024111"/>
              <a:gd name="connsiteY16" fmla="*/ 381636 h 5222354"/>
              <a:gd name="connsiteX17" fmla="*/ 8131660 w 31024111"/>
              <a:gd name="connsiteY17" fmla="*/ 652127 h 5222354"/>
              <a:gd name="connsiteX18" fmla="*/ 8253256 w 31024111"/>
              <a:gd name="connsiteY18" fmla="*/ 1078320 h 5222354"/>
              <a:gd name="connsiteX19" fmla="*/ 8413762 w 31024111"/>
              <a:gd name="connsiteY19" fmla="*/ 1249971 h 5222354"/>
              <a:gd name="connsiteX20" fmla="*/ 8595143 w 31024111"/>
              <a:gd name="connsiteY20" fmla="*/ 1508160 h 5222354"/>
              <a:gd name="connsiteX21" fmla="*/ 8706807 w 31024111"/>
              <a:gd name="connsiteY21" fmla="*/ 1542206 h 5222354"/>
              <a:gd name="connsiteX22" fmla="*/ 8790709 w 31024111"/>
              <a:gd name="connsiteY22" fmla="*/ 1673124 h 5222354"/>
              <a:gd name="connsiteX23" fmla="*/ 8960133 w 31024111"/>
              <a:gd name="connsiteY23" fmla="*/ 1577267 h 5222354"/>
              <a:gd name="connsiteX24" fmla="*/ 9298594 w 31024111"/>
              <a:gd name="connsiteY24" fmla="*/ 1507372 h 5222354"/>
              <a:gd name="connsiteX25" fmla="*/ 9997651 w 31024111"/>
              <a:gd name="connsiteY25" fmla="*/ 1446579 h 5222354"/>
              <a:gd name="connsiteX26" fmla="*/ 10436521 w 31024111"/>
              <a:gd name="connsiteY26" fmla="*/ 1200201 h 5222354"/>
              <a:gd name="connsiteX27" fmla="*/ 11441291 w 31024111"/>
              <a:gd name="connsiteY27" fmla="*/ 1677566 h 5222354"/>
              <a:gd name="connsiteX28" fmla="*/ 12457614 w 31024111"/>
              <a:gd name="connsiteY28" fmla="*/ 1338790 h 5222354"/>
              <a:gd name="connsiteX29" fmla="*/ 13277604 w 31024111"/>
              <a:gd name="connsiteY29" fmla="*/ 1154006 h 5222354"/>
              <a:gd name="connsiteX30" fmla="*/ 14465260 w 31024111"/>
              <a:gd name="connsiteY30" fmla="*/ 760230 h 5222354"/>
              <a:gd name="connsiteX31" fmla="*/ 15825300 w 31024111"/>
              <a:gd name="connsiteY31" fmla="*/ 971791 h 5222354"/>
              <a:gd name="connsiteX32" fmla="*/ 16505313 w 31024111"/>
              <a:gd name="connsiteY32" fmla="*/ 639335 h 5222354"/>
              <a:gd name="connsiteX33" fmla="*/ 17208004 w 31024111"/>
              <a:gd name="connsiteY33" fmla="*/ 518440 h 5222354"/>
              <a:gd name="connsiteX34" fmla="*/ 17752021 w 31024111"/>
              <a:gd name="connsiteY34" fmla="*/ 609111 h 5222354"/>
              <a:gd name="connsiteX35" fmla="*/ 18409374 w 31024111"/>
              <a:gd name="connsiteY35" fmla="*/ 367326 h 5222354"/>
              <a:gd name="connsiteX36" fmla="*/ 18976059 w 31024111"/>
              <a:gd name="connsiteY36" fmla="*/ 457997 h 5222354"/>
              <a:gd name="connsiteX37" fmla="*/ 19565408 w 31024111"/>
              <a:gd name="connsiteY37" fmla="*/ 4646 h 5222354"/>
              <a:gd name="connsiteX38" fmla="*/ 20109428 w 31024111"/>
              <a:gd name="connsiteY38" fmla="*/ 548660 h 5222354"/>
              <a:gd name="connsiteX39" fmla="*/ 30431453 w 31024111"/>
              <a:gd name="connsiteY39" fmla="*/ 5216481 h 5222354"/>
              <a:gd name="connsiteX40" fmla="*/ 12049 w 31024111"/>
              <a:gd name="connsiteY40" fmla="*/ 5222356 h 5222354"/>
              <a:gd name="connsiteX41" fmla="*/ 2559 w 31024111"/>
              <a:gd name="connsiteY41" fmla="*/ 3794767 h 5222354"/>
              <a:gd name="connsiteX42" fmla="*/ 202583 w 31024111"/>
              <a:gd name="connsiteY42" fmla="*/ 3528067 h 5222354"/>
              <a:gd name="connsiteX43" fmla="*/ 458567 w 31024111"/>
              <a:gd name="connsiteY43" fmla="*/ 3613793 h 5222354"/>
              <a:gd name="connsiteX44" fmla="*/ 696691 w 31024111"/>
              <a:gd name="connsiteY44" fmla="*/ 3423293 h 5222354"/>
              <a:gd name="connsiteX45" fmla="*/ 896716 w 31024111"/>
              <a:gd name="connsiteY45" fmla="*/ 3289943 h 5222354"/>
              <a:gd name="connsiteX46" fmla="*/ 1039591 w 31024111"/>
              <a:gd name="connsiteY46" fmla="*/ 3013718 h 5222354"/>
              <a:gd name="connsiteX47" fmla="*/ 1411065 w 31024111"/>
              <a:gd name="connsiteY47" fmla="*/ 2880368 h 5222354"/>
              <a:gd name="connsiteX48" fmla="*/ 1685925 w 31024111"/>
              <a:gd name="connsiteY48" fmla="*/ 2813692 h 5222354"/>
              <a:gd name="connsiteX49" fmla="*/ 1856372 w 31024111"/>
              <a:gd name="connsiteY49" fmla="*/ 2590606 h 5222354"/>
              <a:gd name="connsiteX50" fmla="*/ 1976688 w 31024111"/>
              <a:gd name="connsiteY50" fmla="*/ 2634722 h 5222354"/>
              <a:gd name="connsiteX51" fmla="*/ 2096364 w 31024111"/>
              <a:gd name="connsiteY51" fmla="*/ 2479315 h 5222354"/>
              <a:gd name="connsiteX52" fmla="*/ 2345657 w 31024111"/>
              <a:gd name="connsiteY52" fmla="*/ 2482322 h 5222354"/>
              <a:gd name="connsiteX53" fmla="*/ 2480371 w 31024111"/>
              <a:gd name="connsiteY53" fmla="*/ 2631214 h 5222354"/>
              <a:gd name="connsiteX54" fmla="*/ 2674520 w 31024111"/>
              <a:gd name="connsiteY54" fmla="*/ 2578575 h 5222354"/>
              <a:gd name="connsiteX55" fmla="*/ 3007393 w 31024111"/>
              <a:gd name="connsiteY55" fmla="*/ 2546491 h 5222354"/>
              <a:gd name="connsiteX56" fmla="*/ 3316064 w 31024111"/>
              <a:gd name="connsiteY56" fmla="*/ 2556518 h 5222354"/>
              <a:gd name="connsiteX57" fmla="*/ 3380372 w 31024111"/>
              <a:gd name="connsiteY57" fmla="*/ 2410133 h 5222354"/>
              <a:gd name="connsiteX58" fmla="*/ 3510718 w 31024111"/>
              <a:gd name="connsiteY58" fmla="*/ 2317306 h 5222354"/>
              <a:gd name="connsiteX0" fmla="*/ 3510718 w 31089660"/>
              <a:gd name="connsiteY0" fmla="*/ 2314715 h 5219763"/>
              <a:gd name="connsiteX1" fmla="*/ 3834130 w 31089660"/>
              <a:gd name="connsiteY1" fmla="*/ 2124605 h 5219763"/>
              <a:gd name="connsiteX2" fmla="*/ 4068538 w 31089660"/>
              <a:gd name="connsiteY2" fmla="*/ 1879511 h 5219763"/>
              <a:gd name="connsiteX3" fmla="*/ 4447871 w 31089660"/>
              <a:gd name="connsiteY3" fmla="*/ 1929119 h 5219763"/>
              <a:gd name="connsiteX4" fmla="*/ 4932915 w 31089660"/>
              <a:gd name="connsiteY4" fmla="*/ 1735135 h 5219763"/>
              <a:gd name="connsiteX5" fmla="*/ 5055885 w 31089660"/>
              <a:gd name="connsiteY5" fmla="*/ 1743837 h 5219763"/>
              <a:gd name="connsiteX6" fmla="*/ 5262183 w 31089660"/>
              <a:gd name="connsiteY6" fmla="*/ 1451815 h 5219763"/>
              <a:gd name="connsiteX7" fmla="*/ 5527059 w 31089660"/>
              <a:gd name="connsiteY7" fmla="*/ 1877651 h 5219763"/>
              <a:gd name="connsiteX8" fmla="*/ 5685000 w 31089660"/>
              <a:gd name="connsiteY8" fmla="*/ 1313586 h 5219763"/>
              <a:gd name="connsiteX9" fmla="*/ 6111999 w 31089660"/>
              <a:gd name="connsiteY9" fmla="*/ 1040381 h 5219763"/>
              <a:gd name="connsiteX10" fmla="*/ 6234198 w 31089660"/>
              <a:gd name="connsiteY10" fmla="*/ 711420 h 5219763"/>
              <a:gd name="connsiteX11" fmla="*/ 6780318 w 31089660"/>
              <a:gd name="connsiteY11" fmla="*/ 865679 h 5219763"/>
              <a:gd name="connsiteX12" fmla="*/ 6991551 w 31089660"/>
              <a:gd name="connsiteY12" fmla="*/ 646373 h 5219763"/>
              <a:gd name="connsiteX13" fmla="*/ 7181354 w 31089660"/>
              <a:gd name="connsiteY13" fmla="*/ 571567 h 5219763"/>
              <a:gd name="connsiteX14" fmla="*/ 7486502 w 31089660"/>
              <a:gd name="connsiteY14" fmla="*/ 55600 h 5219763"/>
              <a:gd name="connsiteX15" fmla="*/ 7781108 w 31089660"/>
              <a:gd name="connsiteY15" fmla="*/ 168369 h 5219763"/>
              <a:gd name="connsiteX16" fmla="*/ 7901151 w 31089660"/>
              <a:gd name="connsiteY16" fmla="*/ 379045 h 5219763"/>
              <a:gd name="connsiteX17" fmla="*/ 8131660 w 31089660"/>
              <a:gd name="connsiteY17" fmla="*/ 649536 h 5219763"/>
              <a:gd name="connsiteX18" fmla="*/ 8253256 w 31089660"/>
              <a:gd name="connsiteY18" fmla="*/ 1075729 h 5219763"/>
              <a:gd name="connsiteX19" fmla="*/ 8413762 w 31089660"/>
              <a:gd name="connsiteY19" fmla="*/ 1247380 h 5219763"/>
              <a:gd name="connsiteX20" fmla="*/ 8595143 w 31089660"/>
              <a:gd name="connsiteY20" fmla="*/ 1505569 h 5219763"/>
              <a:gd name="connsiteX21" fmla="*/ 8706807 w 31089660"/>
              <a:gd name="connsiteY21" fmla="*/ 1539615 h 5219763"/>
              <a:gd name="connsiteX22" fmla="*/ 8790709 w 31089660"/>
              <a:gd name="connsiteY22" fmla="*/ 1670533 h 5219763"/>
              <a:gd name="connsiteX23" fmla="*/ 8960133 w 31089660"/>
              <a:gd name="connsiteY23" fmla="*/ 1574676 h 5219763"/>
              <a:gd name="connsiteX24" fmla="*/ 9298594 w 31089660"/>
              <a:gd name="connsiteY24" fmla="*/ 1504781 h 5219763"/>
              <a:gd name="connsiteX25" fmla="*/ 9997651 w 31089660"/>
              <a:gd name="connsiteY25" fmla="*/ 1443988 h 5219763"/>
              <a:gd name="connsiteX26" fmla="*/ 10436521 w 31089660"/>
              <a:gd name="connsiteY26" fmla="*/ 1197610 h 5219763"/>
              <a:gd name="connsiteX27" fmla="*/ 11441291 w 31089660"/>
              <a:gd name="connsiteY27" fmla="*/ 1674975 h 5219763"/>
              <a:gd name="connsiteX28" fmla="*/ 12457614 w 31089660"/>
              <a:gd name="connsiteY28" fmla="*/ 1336199 h 5219763"/>
              <a:gd name="connsiteX29" fmla="*/ 13277604 w 31089660"/>
              <a:gd name="connsiteY29" fmla="*/ 1151415 h 5219763"/>
              <a:gd name="connsiteX30" fmla="*/ 14465260 w 31089660"/>
              <a:gd name="connsiteY30" fmla="*/ 757639 h 5219763"/>
              <a:gd name="connsiteX31" fmla="*/ 15825300 w 31089660"/>
              <a:gd name="connsiteY31" fmla="*/ 969200 h 5219763"/>
              <a:gd name="connsiteX32" fmla="*/ 16505313 w 31089660"/>
              <a:gd name="connsiteY32" fmla="*/ 636744 h 5219763"/>
              <a:gd name="connsiteX33" fmla="*/ 17208004 w 31089660"/>
              <a:gd name="connsiteY33" fmla="*/ 515849 h 5219763"/>
              <a:gd name="connsiteX34" fmla="*/ 17752021 w 31089660"/>
              <a:gd name="connsiteY34" fmla="*/ 606520 h 5219763"/>
              <a:gd name="connsiteX35" fmla="*/ 18409374 w 31089660"/>
              <a:gd name="connsiteY35" fmla="*/ 364735 h 5219763"/>
              <a:gd name="connsiteX36" fmla="*/ 18976059 w 31089660"/>
              <a:gd name="connsiteY36" fmla="*/ 455406 h 5219763"/>
              <a:gd name="connsiteX37" fmla="*/ 19565408 w 31089660"/>
              <a:gd name="connsiteY37" fmla="*/ 2055 h 5219763"/>
              <a:gd name="connsiteX38" fmla="*/ 20109428 w 31089660"/>
              <a:gd name="connsiteY38" fmla="*/ 546069 h 5219763"/>
              <a:gd name="connsiteX39" fmla="*/ 20857452 w 31089660"/>
              <a:gd name="connsiteY39" fmla="*/ 908753 h 5219763"/>
              <a:gd name="connsiteX40" fmla="*/ 30431453 w 31089660"/>
              <a:gd name="connsiteY40" fmla="*/ 5213890 h 5219763"/>
              <a:gd name="connsiteX41" fmla="*/ 12049 w 31089660"/>
              <a:gd name="connsiteY41" fmla="*/ 5219765 h 5219763"/>
              <a:gd name="connsiteX42" fmla="*/ 2559 w 31089660"/>
              <a:gd name="connsiteY42" fmla="*/ 3792176 h 5219763"/>
              <a:gd name="connsiteX43" fmla="*/ 202583 w 31089660"/>
              <a:gd name="connsiteY43" fmla="*/ 3525476 h 5219763"/>
              <a:gd name="connsiteX44" fmla="*/ 458567 w 31089660"/>
              <a:gd name="connsiteY44" fmla="*/ 3611202 h 5219763"/>
              <a:gd name="connsiteX45" fmla="*/ 696691 w 31089660"/>
              <a:gd name="connsiteY45" fmla="*/ 3420702 h 5219763"/>
              <a:gd name="connsiteX46" fmla="*/ 896716 w 31089660"/>
              <a:gd name="connsiteY46" fmla="*/ 3287352 h 5219763"/>
              <a:gd name="connsiteX47" fmla="*/ 1039591 w 31089660"/>
              <a:gd name="connsiteY47" fmla="*/ 3011127 h 5219763"/>
              <a:gd name="connsiteX48" fmla="*/ 1411065 w 31089660"/>
              <a:gd name="connsiteY48" fmla="*/ 2877777 h 5219763"/>
              <a:gd name="connsiteX49" fmla="*/ 1685925 w 31089660"/>
              <a:gd name="connsiteY49" fmla="*/ 2811101 h 5219763"/>
              <a:gd name="connsiteX50" fmla="*/ 1856372 w 31089660"/>
              <a:gd name="connsiteY50" fmla="*/ 2588015 h 5219763"/>
              <a:gd name="connsiteX51" fmla="*/ 1976688 w 31089660"/>
              <a:gd name="connsiteY51" fmla="*/ 2632131 h 5219763"/>
              <a:gd name="connsiteX52" fmla="*/ 2096364 w 31089660"/>
              <a:gd name="connsiteY52" fmla="*/ 2476724 h 5219763"/>
              <a:gd name="connsiteX53" fmla="*/ 2345657 w 31089660"/>
              <a:gd name="connsiteY53" fmla="*/ 2479731 h 5219763"/>
              <a:gd name="connsiteX54" fmla="*/ 2480371 w 31089660"/>
              <a:gd name="connsiteY54" fmla="*/ 2628623 h 5219763"/>
              <a:gd name="connsiteX55" fmla="*/ 2674520 w 31089660"/>
              <a:gd name="connsiteY55" fmla="*/ 2575984 h 5219763"/>
              <a:gd name="connsiteX56" fmla="*/ 3007393 w 31089660"/>
              <a:gd name="connsiteY56" fmla="*/ 2543900 h 5219763"/>
              <a:gd name="connsiteX57" fmla="*/ 3316064 w 31089660"/>
              <a:gd name="connsiteY57" fmla="*/ 2553927 h 5219763"/>
              <a:gd name="connsiteX58" fmla="*/ 3380372 w 31089660"/>
              <a:gd name="connsiteY58" fmla="*/ 2407542 h 5219763"/>
              <a:gd name="connsiteX59" fmla="*/ 3510718 w 31089660"/>
              <a:gd name="connsiteY59" fmla="*/ 2314715 h 5219763"/>
              <a:gd name="connsiteX0" fmla="*/ 3510718 w 31115341"/>
              <a:gd name="connsiteY0" fmla="*/ 2314715 h 5219763"/>
              <a:gd name="connsiteX1" fmla="*/ 3834130 w 31115341"/>
              <a:gd name="connsiteY1" fmla="*/ 2124605 h 5219763"/>
              <a:gd name="connsiteX2" fmla="*/ 4068538 w 31115341"/>
              <a:gd name="connsiteY2" fmla="*/ 1879511 h 5219763"/>
              <a:gd name="connsiteX3" fmla="*/ 4447871 w 31115341"/>
              <a:gd name="connsiteY3" fmla="*/ 1929119 h 5219763"/>
              <a:gd name="connsiteX4" fmla="*/ 4932915 w 31115341"/>
              <a:gd name="connsiteY4" fmla="*/ 1735135 h 5219763"/>
              <a:gd name="connsiteX5" fmla="*/ 5055885 w 31115341"/>
              <a:gd name="connsiteY5" fmla="*/ 1743837 h 5219763"/>
              <a:gd name="connsiteX6" fmla="*/ 5262183 w 31115341"/>
              <a:gd name="connsiteY6" fmla="*/ 1451815 h 5219763"/>
              <a:gd name="connsiteX7" fmla="*/ 5527059 w 31115341"/>
              <a:gd name="connsiteY7" fmla="*/ 1877651 h 5219763"/>
              <a:gd name="connsiteX8" fmla="*/ 5685000 w 31115341"/>
              <a:gd name="connsiteY8" fmla="*/ 1313586 h 5219763"/>
              <a:gd name="connsiteX9" fmla="*/ 6111999 w 31115341"/>
              <a:gd name="connsiteY9" fmla="*/ 1040381 h 5219763"/>
              <a:gd name="connsiteX10" fmla="*/ 6234198 w 31115341"/>
              <a:gd name="connsiteY10" fmla="*/ 711420 h 5219763"/>
              <a:gd name="connsiteX11" fmla="*/ 6780318 w 31115341"/>
              <a:gd name="connsiteY11" fmla="*/ 865679 h 5219763"/>
              <a:gd name="connsiteX12" fmla="*/ 6991551 w 31115341"/>
              <a:gd name="connsiteY12" fmla="*/ 646373 h 5219763"/>
              <a:gd name="connsiteX13" fmla="*/ 7181354 w 31115341"/>
              <a:gd name="connsiteY13" fmla="*/ 571567 h 5219763"/>
              <a:gd name="connsiteX14" fmla="*/ 7486502 w 31115341"/>
              <a:gd name="connsiteY14" fmla="*/ 55600 h 5219763"/>
              <a:gd name="connsiteX15" fmla="*/ 7781108 w 31115341"/>
              <a:gd name="connsiteY15" fmla="*/ 168369 h 5219763"/>
              <a:gd name="connsiteX16" fmla="*/ 7901151 w 31115341"/>
              <a:gd name="connsiteY16" fmla="*/ 379045 h 5219763"/>
              <a:gd name="connsiteX17" fmla="*/ 8131660 w 31115341"/>
              <a:gd name="connsiteY17" fmla="*/ 649536 h 5219763"/>
              <a:gd name="connsiteX18" fmla="*/ 8253256 w 31115341"/>
              <a:gd name="connsiteY18" fmla="*/ 1075729 h 5219763"/>
              <a:gd name="connsiteX19" fmla="*/ 8413762 w 31115341"/>
              <a:gd name="connsiteY19" fmla="*/ 1247380 h 5219763"/>
              <a:gd name="connsiteX20" fmla="*/ 8595143 w 31115341"/>
              <a:gd name="connsiteY20" fmla="*/ 1505569 h 5219763"/>
              <a:gd name="connsiteX21" fmla="*/ 8706807 w 31115341"/>
              <a:gd name="connsiteY21" fmla="*/ 1539615 h 5219763"/>
              <a:gd name="connsiteX22" fmla="*/ 8790709 w 31115341"/>
              <a:gd name="connsiteY22" fmla="*/ 1670533 h 5219763"/>
              <a:gd name="connsiteX23" fmla="*/ 8960133 w 31115341"/>
              <a:gd name="connsiteY23" fmla="*/ 1574676 h 5219763"/>
              <a:gd name="connsiteX24" fmla="*/ 9298594 w 31115341"/>
              <a:gd name="connsiteY24" fmla="*/ 1504781 h 5219763"/>
              <a:gd name="connsiteX25" fmla="*/ 9997651 w 31115341"/>
              <a:gd name="connsiteY25" fmla="*/ 1443988 h 5219763"/>
              <a:gd name="connsiteX26" fmla="*/ 10436521 w 31115341"/>
              <a:gd name="connsiteY26" fmla="*/ 1197610 h 5219763"/>
              <a:gd name="connsiteX27" fmla="*/ 11441291 w 31115341"/>
              <a:gd name="connsiteY27" fmla="*/ 1674975 h 5219763"/>
              <a:gd name="connsiteX28" fmla="*/ 12457614 w 31115341"/>
              <a:gd name="connsiteY28" fmla="*/ 1336199 h 5219763"/>
              <a:gd name="connsiteX29" fmla="*/ 13277604 w 31115341"/>
              <a:gd name="connsiteY29" fmla="*/ 1151415 h 5219763"/>
              <a:gd name="connsiteX30" fmla="*/ 14465260 w 31115341"/>
              <a:gd name="connsiteY30" fmla="*/ 757639 h 5219763"/>
              <a:gd name="connsiteX31" fmla="*/ 15825300 w 31115341"/>
              <a:gd name="connsiteY31" fmla="*/ 969200 h 5219763"/>
              <a:gd name="connsiteX32" fmla="*/ 16505313 w 31115341"/>
              <a:gd name="connsiteY32" fmla="*/ 636744 h 5219763"/>
              <a:gd name="connsiteX33" fmla="*/ 17208004 w 31115341"/>
              <a:gd name="connsiteY33" fmla="*/ 515849 h 5219763"/>
              <a:gd name="connsiteX34" fmla="*/ 17752021 w 31115341"/>
              <a:gd name="connsiteY34" fmla="*/ 606520 h 5219763"/>
              <a:gd name="connsiteX35" fmla="*/ 18409374 w 31115341"/>
              <a:gd name="connsiteY35" fmla="*/ 364735 h 5219763"/>
              <a:gd name="connsiteX36" fmla="*/ 18976059 w 31115341"/>
              <a:gd name="connsiteY36" fmla="*/ 455406 h 5219763"/>
              <a:gd name="connsiteX37" fmla="*/ 19565408 w 31115341"/>
              <a:gd name="connsiteY37" fmla="*/ 2055 h 5219763"/>
              <a:gd name="connsiteX38" fmla="*/ 20109428 w 31115341"/>
              <a:gd name="connsiteY38" fmla="*/ 546069 h 5219763"/>
              <a:gd name="connsiteX39" fmla="*/ 21378801 w 31115341"/>
              <a:gd name="connsiteY39" fmla="*/ 455406 h 5219763"/>
              <a:gd name="connsiteX40" fmla="*/ 30431453 w 31115341"/>
              <a:gd name="connsiteY40" fmla="*/ 5213890 h 5219763"/>
              <a:gd name="connsiteX41" fmla="*/ 12049 w 31115341"/>
              <a:gd name="connsiteY41" fmla="*/ 5219765 h 5219763"/>
              <a:gd name="connsiteX42" fmla="*/ 2559 w 31115341"/>
              <a:gd name="connsiteY42" fmla="*/ 3792176 h 5219763"/>
              <a:gd name="connsiteX43" fmla="*/ 202583 w 31115341"/>
              <a:gd name="connsiteY43" fmla="*/ 3525476 h 5219763"/>
              <a:gd name="connsiteX44" fmla="*/ 458567 w 31115341"/>
              <a:gd name="connsiteY44" fmla="*/ 3611202 h 5219763"/>
              <a:gd name="connsiteX45" fmla="*/ 696691 w 31115341"/>
              <a:gd name="connsiteY45" fmla="*/ 3420702 h 5219763"/>
              <a:gd name="connsiteX46" fmla="*/ 896716 w 31115341"/>
              <a:gd name="connsiteY46" fmla="*/ 3287352 h 5219763"/>
              <a:gd name="connsiteX47" fmla="*/ 1039591 w 31115341"/>
              <a:gd name="connsiteY47" fmla="*/ 3011127 h 5219763"/>
              <a:gd name="connsiteX48" fmla="*/ 1411065 w 31115341"/>
              <a:gd name="connsiteY48" fmla="*/ 2877777 h 5219763"/>
              <a:gd name="connsiteX49" fmla="*/ 1685925 w 31115341"/>
              <a:gd name="connsiteY49" fmla="*/ 2811101 h 5219763"/>
              <a:gd name="connsiteX50" fmla="*/ 1856372 w 31115341"/>
              <a:gd name="connsiteY50" fmla="*/ 2588015 h 5219763"/>
              <a:gd name="connsiteX51" fmla="*/ 1976688 w 31115341"/>
              <a:gd name="connsiteY51" fmla="*/ 2632131 h 5219763"/>
              <a:gd name="connsiteX52" fmla="*/ 2096364 w 31115341"/>
              <a:gd name="connsiteY52" fmla="*/ 2476724 h 5219763"/>
              <a:gd name="connsiteX53" fmla="*/ 2345657 w 31115341"/>
              <a:gd name="connsiteY53" fmla="*/ 2479731 h 5219763"/>
              <a:gd name="connsiteX54" fmla="*/ 2480371 w 31115341"/>
              <a:gd name="connsiteY54" fmla="*/ 2628623 h 5219763"/>
              <a:gd name="connsiteX55" fmla="*/ 2674520 w 31115341"/>
              <a:gd name="connsiteY55" fmla="*/ 2575984 h 5219763"/>
              <a:gd name="connsiteX56" fmla="*/ 3007393 w 31115341"/>
              <a:gd name="connsiteY56" fmla="*/ 2543900 h 5219763"/>
              <a:gd name="connsiteX57" fmla="*/ 3316064 w 31115341"/>
              <a:gd name="connsiteY57" fmla="*/ 2553927 h 5219763"/>
              <a:gd name="connsiteX58" fmla="*/ 3380372 w 31115341"/>
              <a:gd name="connsiteY58" fmla="*/ 2407542 h 5219763"/>
              <a:gd name="connsiteX59" fmla="*/ 3510718 w 31115341"/>
              <a:gd name="connsiteY59" fmla="*/ 2314715 h 5219763"/>
              <a:gd name="connsiteX0" fmla="*/ 3510718 w 31115338"/>
              <a:gd name="connsiteY0" fmla="*/ 2314715 h 5219763"/>
              <a:gd name="connsiteX1" fmla="*/ 3834130 w 31115338"/>
              <a:gd name="connsiteY1" fmla="*/ 2124605 h 5219763"/>
              <a:gd name="connsiteX2" fmla="*/ 4068538 w 31115338"/>
              <a:gd name="connsiteY2" fmla="*/ 1879511 h 5219763"/>
              <a:gd name="connsiteX3" fmla="*/ 4447871 w 31115338"/>
              <a:gd name="connsiteY3" fmla="*/ 1929119 h 5219763"/>
              <a:gd name="connsiteX4" fmla="*/ 4932915 w 31115338"/>
              <a:gd name="connsiteY4" fmla="*/ 1735135 h 5219763"/>
              <a:gd name="connsiteX5" fmla="*/ 5055885 w 31115338"/>
              <a:gd name="connsiteY5" fmla="*/ 1743837 h 5219763"/>
              <a:gd name="connsiteX6" fmla="*/ 5262183 w 31115338"/>
              <a:gd name="connsiteY6" fmla="*/ 1451815 h 5219763"/>
              <a:gd name="connsiteX7" fmla="*/ 5527059 w 31115338"/>
              <a:gd name="connsiteY7" fmla="*/ 1877651 h 5219763"/>
              <a:gd name="connsiteX8" fmla="*/ 5685000 w 31115338"/>
              <a:gd name="connsiteY8" fmla="*/ 1313586 h 5219763"/>
              <a:gd name="connsiteX9" fmla="*/ 6111999 w 31115338"/>
              <a:gd name="connsiteY9" fmla="*/ 1040381 h 5219763"/>
              <a:gd name="connsiteX10" fmla="*/ 6234198 w 31115338"/>
              <a:gd name="connsiteY10" fmla="*/ 711420 h 5219763"/>
              <a:gd name="connsiteX11" fmla="*/ 6780318 w 31115338"/>
              <a:gd name="connsiteY11" fmla="*/ 865679 h 5219763"/>
              <a:gd name="connsiteX12" fmla="*/ 6991551 w 31115338"/>
              <a:gd name="connsiteY12" fmla="*/ 646373 h 5219763"/>
              <a:gd name="connsiteX13" fmla="*/ 7181354 w 31115338"/>
              <a:gd name="connsiteY13" fmla="*/ 571567 h 5219763"/>
              <a:gd name="connsiteX14" fmla="*/ 7486502 w 31115338"/>
              <a:gd name="connsiteY14" fmla="*/ 55600 h 5219763"/>
              <a:gd name="connsiteX15" fmla="*/ 7781108 w 31115338"/>
              <a:gd name="connsiteY15" fmla="*/ 168369 h 5219763"/>
              <a:gd name="connsiteX16" fmla="*/ 7901151 w 31115338"/>
              <a:gd name="connsiteY16" fmla="*/ 379045 h 5219763"/>
              <a:gd name="connsiteX17" fmla="*/ 8131660 w 31115338"/>
              <a:gd name="connsiteY17" fmla="*/ 649536 h 5219763"/>
              <a:gd name="connsiteX18" fmla="*/ 8253256 w 31115338"/>
              <a:gd name="connsiteY18" fmla="*/ 1075729 h 5219763"/>
              <a:gd name="connsiteX19" fmla="*/ 8413762 w 31115338"/>
              <a:gd name="connsiteY19" fmla="*/ 1247380 h 5219763"/>
              <a:gd name="connsiteX20" fmla="*/ 8595143 w 31115338"/>
              <a:gd name="connsiteY20" fmla="*/ 1505569 h 5219763"/>
              <a:gd name="connsiteX21" fmla="*/ 8706807 w 31115338"/>
              <a:gd name="connsiteY21" fmla="*/ 1539615 h 5219763"/>
              <a:gd name="connsiteX22" fmla="*/ 8790709 w 31115338"/>
              <a:gd name="connsiteY22" fmla="*/ 1670533 h 5219763"/>
              <a:gd name="connsiteX23" fmla="*/ 8960133 w 31115338"/>
              <a:gd name="connsiteY23" fmla="*/ 1574676 h 5219763"/>
              <a:gd name="connsiteX24" fmla="*/ 9298594 w 31115338"/>
              <a:gd name="connsiteY24" fmla="*/ 1504781 h 5219763"/>
              <a:gd name="connsiteX25" fmla="*/ 9997651 w 31115338"/>
              <a:gd name="connsiteY25" fmla="*/ 1443988 h 5219763"/>
              <a:gd name="connsiteX26" fmla="*/ 10436521 w 31115338"/>
              <a:gd name="connsiteY26" fmla="*/ 1197610 h 5219763"/>
              <a:gd name="connsiteX27" fmla="*/ 11441291 w 31115338"/>
              <a:gd name="connsiteY27" fmla="*/ 1674975 h 5219763"/>
              <a:gd name="connsiteX28" fmla="*/ 12457614 w 31115338"/>
              <a:gd name="connsiteY28" fmla="*/ 1336199 h 5219763"/>
              <a:gd name="connsiteX29" fmla="*/ 13277604 w 31115338"/>
              <a:gd name="connsiteY29" fmla="*/ 1151415 h 5219763"/>
              <a:gd name="connsiteX30" fmla="*/ 14465260 w 31115338"/>
              <a:gd name="connsiteY30" fmla="*/ 757639 h 5219763"/>
              <a:gd name="connsiteX31" fmla="*/ 15825300 w 31115338"/>
              <a:gd name="connsiteY31" fmla="*/ 969200 h 5219763"/>
              <a:gd name="connsiteX32" fmla="*/ 16505313 w 31115338"/>
              <a:gd name="connsiteY32" fmla="*/ 636744 h 5219763"/>
              <a:gd name="connsiteX33" fmla="*/ 17208004 w 31115338"/>
              <a:gd name="connsiteY33" fmla="*/ 515849 h 5219763"/>
              <a:gd name="connsiteX34" fmla="*/ 17752021 w 31115338"/>
              <a:gd name="connsiteY34" fmla="*/ 606520 h 5219763"/>
              <a:gd name="connsiteX35" fmla="*/ 18409374 w 31115338"/>
              <a:gd name="connsiteY35" fmla="*/ 364735 h 5219763"/>
              <a:gd name="connsiteX36" fmla="*/ 18976059 w 31115338"/>
              <a:gd name="connsiteY36" fmla="*/ 455406 h 5219763"/>
              <a:gd name="connsiteX37" fmla="*/ 19565408 w 31115338"/>
              <a:gd name="connsiteY37" fmla="*/ 2055 h 5219763"/>
              <a:gd name="connsiteX38" fmla="*/ 20109428 w 31115338"/>
              <a:gd name="connsiteY38" fmla="*/ 546069 h 5219763"/>
              <a:gd name="connsiteX39" fmla="*/ 21378801 w 31115338"/>
              <a:gd name="connsiteY39" fmla="*/ 455406 h 5219763"/>
              <a:gd name="connsiteX40" fmla="*/ 30431453 w 31115338"/>
              <a:gd name="connsiteY40" fmla="*/ 5213890 h 5219763"/>
              <a:gd name="connsiteX41" fmla="*/ 12049 w 31115338"/>
              <a:gd name="connsiteY41" fmla="*/ 5219765 h 5219763"/>
              <a:gd name="connsiteX42" fmla="*/ 2559 w 31115338"/>
              <a:gd name="connsiteY42" fmla="*/ 3792176 h 5219763"/>
              <a:gd name="connsiteX43" fmla="*/ 202583 w 31115338"/>
              <a:gd name="connsiteY43" fmla="*/ 3525476 h 5219763"/>
              <a:gd name="connsiteX44" fmla="*/ 458567 w 31115338"/>
              <a:gd name="connsiteY44" fmla="*/ 3611202 h 5219763"/>
              <a:gd name="connsiteX45" fmla="*/ 696691 w 31115338"/>
              <a:gd name="connsiteY45" fmla="*/ 3420702 h 5219763"/>
              <a:gd name="connsiteX46" fmla="*/ 896716 w 31115338"/>
              <a:gd name="connsiteY46" fmla="*/ 3287352 h 5219763"/>
              <a:gd name="connsiteX47" fmla="*/ 1039591 w 31115338"/>
              <a:gd name="connsiteY47" fmla="*/ 3011127 h 5219763"/>
              <a:gd name="connsiteX48" fmla="*/ 1411065 w 31115338"/>
              <a:gd name="connsiteY48" fmla="*/ 2877777 h 5219763"/>
              <a:gd name="connsiteX49" fmla="*/ 1685925 w 31115338"/>
              <a:gd name="connsiteY49" fmla="*/ 2811101 h 5219763"/>
              <a:gd name="connsiteX50" fmla="*/ 1856372 w 31115338"/>
              <a:gd name="connsiteY50" fmla="*/ 2588015 h 5219763"/>
              <a:gd name="connsiteX51" fmla="*/ 1976688 w 31115338"/>
              <a:gd name="connsiteY51" fmla="*/ 2632131 h 5219763"/>
              <a:gd name="connsiteX52" fmla="*/ 2096364 w 31115338"/>
              <a:gd name="connsiteY52" fmla="*/ 2476724 h 5219763"/>
              <a:gd name="connsiteX53" fmla="*/ 2345657 w 31115338"/>
              <a:gd name="connsiteY53" fmla="*/ 2479731 h 5219763"/>
              <a:gd name="connsiteX54" fmla="*/ 2480371 w 31115338"/>
              <a:gd name="connsiteY54" fmla="*/ 2628623 h 5219763"/>
              <a:gd name="connsiteX55" fmla="*/ 2674520 w 31115338"/>
              <a:gd name="connsiteY55" fmla="*/ 2575984 h 5219763"/>
              <a:gd name="connsiteX56" fmla="*/ 3007393 w 31115338"/>
              <a:gd name="connsiteY56" fmla="*/ 2543900 h 5219763"/>
              <a:gd name="connsiteX57" fmla="*/ 3316064 w 31115338"/>
              <a:gd name="connsiteY57" fmla="*/ 2553927 h 5219763"/>
              <a:gd name="connsiteX58" fmla="*/ 3380372 w 31115338"/>
              <a:gd name="connsiteY58" fmla="*/ 2407542 h 5219763"/>
              <a:gd name="connsiteX59" fmla="*/ 3510718 w 31115338"/>
              <a:gd name="connsiteY59" fmla="*/ 2314715 h 5219763"/>
              <a:gd name="connsiteX0" fmla="*/ 3510718 w 31088584"/>
              <a:gd name="connsiteY0" fmla="*/ 2314715 h 5219763"/>
              <a:gd name="connsiteX1" fmla="*/ 3834130 w 31088584"/>
              <a:gd name="connsiteY1" fmla="*/ 2124605 h 5219763"/>
              <a:gd name="connsiteX2" fmla="*/ 4068538 w 31088584"/>
              <a:gd name="connsiteY2" fmla="*/ 1879511 h 5219763"/>
              <a:gd name="connsiteX3" fmla="*/ 4447871 w 31088584"/>
              <a:gd name="connsiteY3" fmla="*/ 1929119 h 5219763"/>
              <a:gd name="connsiteX4" fmla="*/ 4932915 w 31088584"/>
              <a:gd name="connsiteY4" fmla="*/ 1735135 h 5219763"/>
              <a:gd name="connsiteX5" fmla="*/ 5055885 w 31088584"/>
              <a:gd name="connsiteY5" fmla="*/ 1743837 h 5219763"/>
              <a:gd name="connsiteX6" fmla="*/ 5262183 w 31088584"/>
              <a:gd name="connsiteY6" fmla="*/ 1451815 h 5219763"/>
              <a:gd name="connsiteX7" fmla="*/ 5527059 w 31088584"/>
              <a:gd name="connsiteY7" fmla="*/ 1877651 h 5219763"/>
              <a:gd name="connsiteX8" fmla="*/ 5685000 w 31088584"/>
              <a:gd name="connsiteY8" fmla="*/ 1313586 h 5219763"/>
              <a:gd name="connsiteX9" fmla="*/ 6111999 w 31088584"/>
              <a:gd name="connsiteY9" fmla="*/ 1040381 h 5219763"/>
              <a:gd name="connsiteX10" fmla="*/ 6234198 w 31088584"/>
              <a:gd name="connsiteY10" fmla="*/ 711420 h 5219763"/>
              <a:gd name="connsiteX11" fmla="*/ 6780318 w 31088584"/>
              <a:gd name="connsiteY11" fmla="*/ 865679 h 5219763"/>
              <a:gd name="connsiteX12" fmla="*/ 6991551 w 31088584"/>
              <a:gd name="connsiteY12" fmla="*/ 646373 h 5219763"/>
              <a:gd name="connsiteX13" fmla="*/ 7181354 w 31088584"/>
              <a:gd name="connsiteY13" fmla="*/ 571567 h 5219763"/>
              <a:gd name="connsiteX14" fmla="*/ 7486502 w 31088584"/>
              <a:gd name="connsiteY14" fmla="*/ 55600 h 5219763"/>
              <a:gd name="connsiteX15" fmla="*/ 7781108 w 31088584"/>
              <a:gd name="connsiteY15" fmla="*/ 168369 h 5219763"/>
              <a:gd name="connsiteX16" fmla="*/ 7901151 w 31088584"/>
              <a:gd name="connsiteY16" fmla="*/ 379045 h 5219763"/>
              <a:gd name="connsiteX17" fmla="*/ 8131660 w 31088584"/>
              <a:gd name="connsiteY17" fmla="*/ 649536 h 5219763"/>
              <a:gd name="connsiteX18" fmla="*/ 8253256 w 31088584"/>
              <a:gd name="connsiteY18" fmla="*/ 1075729 h 5219763"/>
              <a:gd name="connsiteX19" fmla="*/ 8413762 w 31088584"/>
              <a:gd name="connsiteY19" fmla="*/ 1247380 h 5219763"/>
              <a:gd name="connsiteX20" fmla="*/ 8595143 w 31088584"/>
              <a:gd name="connsiteY20" fmla="*/ 1505569 h 5219763"/>
              <a:gd name="connsiteX21" fmla="*/ 8706807 w 31088584"/>
              <a:gd name="connsiteY21" fmla="*/ 1539615 h 5219763"/>
              <a:gd name="connsiteX22" fmla="*/ 8790709 w 31088584"/>
              <a:gd name="connsiteY22" fmla="*/ 1670533 h 5219763"/>
              <a:gd name="connsiteX23" fmla="*/ 8960133 w 31088584"/>
              <a:gd name="connsiteY23" fmla="*/ 1574676 h 5219763"/>
              <a:gd name="connsiteX24" fmla="*/ 9298594 w 31088584"/>
              <a:gd name="connsiteY24" fmla="*/ 1504781 h 5219763"/>
              <a:gd name="connsiteX25" fmla="*/ 9997651 w 31088584"/>
              <a:gd name="connsiteY25" fmla="*/ 1443988 h 5219763"/>
              <a:gd name="connsiteX26" fmla="*/ 10436521 w 31088584"/>
              <a:gd name="connsiteY26" fmla="*/ 1197610 h 5219763"/>
              <a:gd name="connsiteX27" fmla="*/ 11441291 w 31088584"/>
              <a:gd name="connsiteY27" fmla="*/ 1674975 h 5219763"/>
              <a:gd name="connsiteX28" fmla="*/ 12457614 w 31088584"/>
              <a:gd name="connsiteY28" fmla="*/ 1336199 h 5219763"/>
              <a:gd name="connsiteX29" fmla="*/ 13277604 w 31088584"/>
              <a:gd name="connsiteY29" fmla="*/ 1151415 h 5219763"/>
              <a:gd name="connsiteX30" fmla="*/ 14465260 w 31088584"/>
              <a:gd name="connsiteY30" fmla="*/ 757639 h 5219763"/>
              <a:gd name="connsiteX31" fmla="*/ 15825300 w 31088584"/>
              <a:gd name="connsiteY31" fmla="*/ 969200 h 5219763"/>
              <a:gd name="connsiteX32" fmla="*/ 16505313 w 31088584"/>
              <a:gd name="connsiteY32" fmla="*/ 636744 h 5219763"/>
              <a:gd name="connsiteX33" fmla="*/ 17208004 w 31088584"/>
              <a:gd name="connsiteY33" fmla="*/ 515849 h 5219763"/>
              <a:gd name="connsiteX34" fmla="*/ 17752021 w 31088584"/>
              <a:gd name="connsiteY34" fmla="*/ 606520 h 5219763"/>
              <a:gd name="connsiteX35" fmla="*/ 18409374 w 31088584"/>
              <a:gd name="connsiteY35" fmla="*/ 364735 h 5219763"/>
              <a:gd name="connsiteX36" fmla="*/ 18976059 w 31088584"/>
              <a:gd name="connsiteY36" fmla="*/ 455406 h 5219763"/>
              <a:gd name="connsiteX37" fmla="*/ 19565408 w 31088584"/>
              <a:gd name="connsiteY37" fmla="*/ 2055 h 5219763"/>
              <a:gd name="connsiteX38" fmla="*/ 20109428 w 31088584"/>
              <a:gd name="connsiteY38" fmla="*/ 546069 h 5219763"/>
              <a:gd name="connsiteX39" fmla="*/ 20834785 w 31088584"/>
              <a:gd name="connsiteY39" fmla="*/ 1029643 h 5219763"/>
              <a:gd name="connsiteX40" fmla="*/ 30431453 w 31088584"/>
              <a:gd name="connsiteY40" fmla="*/ 5213890 h 5219763"/>
              <a:gd name="connsiteX41" fmla="*/ 12049 w 31088584"/>
              <a:gd name="connsiteY41" fmla="*/ 5219765 h 5219763"/>
              <a:gd name="connsiteX42" fmla="*/ 2559 w 31088584"/>
              <a:gd name="connsiteY42" fmla="*/ 3792176 h 5219763"/>
              <a:gd name="connsiteX43" fmla="*/ 202583 w 31088584"/>
              <a:gd name="connsiteY43" fmla="*/ 3525476 h 5219763"/>
              <a:gd name="connsiteX44" fmla="*/ 458567 w 31088584"/>
              <a:gd name="connsiteY44" fmla="*/ 3611202 h 5219763"/>
              <a:gd name="connsiteX45" fmla="*/ 696691 w 31088584"/>
              <a:gd name="connsiteY45" fmla="*/ 3420702 h 5219763"/>
              <a:gd name="connsiteX46" fmla="*/ 896716 w 31088584"/>
              <a:gd name="connsiteY46" fmla="*/ 3287352 h 5219763"/>
              <a:gd name="connsiteX47" fmla="*/ 1039591 w 31088584"/>
              <a:gd name="connsiteY47" fmla="*/ 3011127 h 5219763"/>
              <a:gd name="connsiteX48" fmla="*/ 1411065 w 31088584"/>
              <a:gd name="connsiteY48" fmla="*/ 2877777 h 5219763"/>
              <a:gd name="connsiteX49" fmla="*/ 1685925 w 31088584"/>
              <a:gd name="connsiteY49" fmla="*/ 2811101 h 5219763"/>
              <a:gd name="connsiteX50" fmla="*/ 1856372 w 31088584"/>
              <a:gd name="connsiteY50" fmla="*/ 2588015 h 5219763"/>
              <a:gd name="connsiteX51" fmla="*/ 1976688 w 31088584"/>
              <a:gd name="connsiteY51" fmla="*/ 2632131 h 5219763"/>
              <a:gd name="connsiteX52" fmla="*/ 2096364 w 31088584"/>
              <a:gd name="connsiteY52" fmla="*/ 2476724 h 5219763"/>
              <a:gd name="connsiteX53" fmla="*/ 2345657 w 31088584"/>
              <a:gd name="connsiteY53" fmla="*/ 2479731 h 5219763"/>
              <a:gd name="connsiteX54" fmla="*/ 2480371 w 31088584"/>
              <a:gd name="connsiteY54" fmla="*/ 2628623 h 5219763"/>
              <a:gd name="connsiteX55" fmla="*/ 2674520 w 31088584"/>
              <a:gd name="connsiteY55" fmla="*/ 2575984 h 5219763"/>
              <a:gd name="connsiteX56" fmla="*/ 3007393 w 31088584"/>
              <a:gd name="connsiteY56" fmla="*/ 2543900 h 5219763"/>
              <a:gd name="connsiteX57" fmla="*/ 3316064 w 31088584"/>
              <a:gd name="connsiteY57" fmla="*/ 2553927 h 5219763"/>
              <a:gd name="connsiteX58" fmla="*/ 3380372 w 31088584"/>
              <a:gd name="connsiteY58" fmla="*/ 2407542 h 5219763"/>
              <a:gd name="connsiteX59" fmla="*/ 3510718 w 31088584"/>
              <a:gd name="connsiteY59" fmla="*/ 2314715 h 5219763"/>
              <a:gd name="connsiteX0" fmla="*/ 3510718 w 31088584"/>
              <a:gd name="connsiteY0" fmla="*/ 2314963 h 5220011"/>
              <a:gd name="connsiteX1" fmla="*/ 3834130 w 31088584"/>
              <a:gd name="connsiteY1" fmla="*/ 2124853 h 5220011"/>
              <a:gd name="connsiteX2" fmla="*/ 4068538 w 31088584"/>
              <a:gd name="connsiteY2" fmla="*/ 1879759 h 5220011"/>
              <a:gd name="connsiteX3" fmla="*/ 4447871 w 31088584"/>
              <a:gd name="connsiteY3" fmla="*/ 1929367 h 5220011"/>
              <a:gd name="connsiteX4" fmla="*/ 4932915 w 31088584"/>
              <a:gd name="connsiteY4" fmla="*/ 1735383 h 5220011"/>
              <a:gd name="connsiteX5" fmla="*/ 5055885 w 31088584"/>
              <a:gd name="connsiteY5" fmla="*/ 1744085 h 5220011"/>
              <a:gd name="connsiteX6" fmla="*/ 5262183 w 31088584"/>
              <a:gd name="connsiteY6" fmla="*/ 1452063 h 5220011"/>
              <a:gd name="connsiteX7" fmla="*/ 5527059 w 31088584"/>
              <a:gd name="connsiteY7" fmla="*/ 1877899 h 5220011"/>
              <a:gd name="connsiteX8" fmla="*/ 5685000 w 31088584"/>
              <a:gd name="connsiteY8" fmla="*/ 1313834 h 5220011"/>
              <a:gd name="connsiteX9" fmla="*/ 6111999 w 31088584"/>
              <a:gd name="connsiteY9" fmla="*/ 1040629 h 5220011"/>
              <a:gd name="connsiteX10" fmla="*/ 6234198 w 31088584"/>
              <a:gd name="connsiteY10" fmla="*/ 711668 h 5220011"/>
              <a:gd name="connsiteX11" fmla="*/ 6780318 w 31088584"/>
              <a:gd name="connsiteY11" fmla="*/ 865927 h 5220011"/>
              <a:gd name="connsiteX12" fmla="*/ 6991551 w 31088584"/>
              <a:gd name="connsiteY12" fmla="*/ 646621 h 5220011"/>
              <a:gd name="connsiteX13" fmla="*/ 7181354 w 31088584"/>
              <a:gd name="connsiteY13" fmla="*/ 571815 h 5220011"/>
              <a:gd name="connsiteX14" fmla="*/ 7486502 w 31088584"/>
              <a:gd name="connsiteY14" fmla="*/ 55848 h 5220011"/>
              <a:gd name="connsiteX15" fmla="*/ 7781108 w 31088584"/>
              <a:gd name="connsiteY15" fmla="*/ 168617 h 5220011"/>
              <a:gd name="connsiteX16" fmla="*/ 7901151 w 31088584"/>
              <a:gd name="connsiteY16" fmla="*/ 379293 h 5220011"/>
              <a:gd name="connsiteX17" fmla="*/ 8131660 w 31088584"/>
              <a:gd name="connsiteY17" fmla="*/ 649784 h 5220011"/>
              <a:gd name="connsiteX18" fmla="*/ 8253256 w 31088584"/>
              <a:gd name="connsiteY18" fmla="*/ 1075977 h 5220011"/>
              <a:gd name="connsiteX19" fmla="*/ 8413762 w 31088584"/>
              <a:gd name="connsiteY19" fmla="*/ 1247628 h 5220011"/>
              <a:gd name="connsiteX20" fmla="*/ 8595143 w 31088584"/>
              <a:gd name="connsiteY20" fmla="*/ 1505817 h 5220011"/>
              <a:gd name="connsiteX21" fmla="*/ 8706807 w 31088584"/>
              <a:gd name="connsiteY21" fmla="*/ 1539863 h 5220011"/>
              <a:gd name="connsiteX22" fmla="*/ 8790709 w 31088584"/>
              <a:gd name="connsiteY22" fmla="*/ 1670781 h 5220011"/>
              <a:gd name="connsiteX23" fmla="*/ 8960133 w 31088584"/>
              <a:gd name="connsiteY23" fmla="*/ 1574924 h 5220011"/>
              <a:gd name="connsiteX24" fmla="*/ 9298594 w 31088584"/>
              <a:gd name="connsiteY24" fmla="*/ 1505029 h 5220011"/>
              <a:gd name="connsiteX25" fmla="*/ 9997651 w 31088584"/>
              <a:gd name="connsiteY25" fmla="*/ 1444236 h 5220011"/>
              <a:gd name="connsiteX26" fmla="*/ 10436521 w 31088584"/>
              <a:gd name="connsiteY26" fmla="*/ 1197858 h 5220011"/>
              <a:gd name="connsiteX27" fmla="*/ 11441291 w 31088584"/>
              <a:gd name="connsiteY27" fmla="*/ 1675223 h 5220011"/>
              <a:gd name="connsiteX28" fmla="*/ 12457614 w 31088584"/>
              <a:gd name="connsiteY28" fmla="*/ 1336447 h 5220011"/>
              <a:gd name="connsiteX29" fmla="*/ 13277604 w 31088584"/>
              <a:gd name="connsiteY29" fmla="*/ 1151663 h 5220011"/>
              <a:gd name="connsiteX30" fmla="*/ 14465260 w 31088584"/>
              <a:gd name="connsiteY30" fmla="*/ 757887 h 5220011"/>
              <a:gd name="connsiteX31" fmla="*/ 15825300 w 31088584"/>
              <a:gd name="connsiteY31" fmla="*/ 969448 h 5220011"/>
              <a:gd name="connsiteX32" fmla="*/ 16505313 w 31088584"/>
              <a:gd name="connsiteY32" fmla="*/ 636992 h 5220011"/>
              <a:gd name="connsiteX33" fmla="*/ 17208004 w 31088584"/>
              <a:gd name="connsiteY33" fmla="*/ 516097 h 5220011"/>
              <a:gd name="connsiteX34" fmla="*/ 17752021 w 31088584"/>
              <a:gd name="connsiteY34" fmla="*/ 606768 h 5220011"/>
              <a:gd name="connsiteX35" fmla="*/ 18409374 w 31088584"/>
              <a:gd name="connsiteY35" fmla="*/ 364983 h 5220011"/>
              <a:gd name="connsiteX36" fmla="*/ 18976059 w 31088584"/>
              <a:gd name="connsiteY36" fmla="*/ 455654 h 5220011"/>
              <a:gd name="connsiteX37" fmla="*/ 19565408 w 31088584"/>
              <a:gd name="connsiteY37" fmla="*/ 2303 h 5220011"/>
              <a:gd name="connsiteX38" fmla="*/ 20109428 w 31088584"/>
              <a:gd name="connsiteY38" fmla="*/ 546317 h 5220011"/>
              <a:gd name="connsiteX39" fmla="*/ 20472103 w 31088584"/>
              <a:gd name="connsiteY39" fmla="*/ 1211229 h 5220011"/>
              <a:gd name="connsiteX40" fmla="*/ 20834785 w 31088584"/>
              <a:gd name="connsiteY40" fmla="*/ 1029891 h 5220011"/>
              <a:gd name="connsiteX41" fmla="*/ 30431453 w 31088584"/>
              <a:gd name="connsiteY41" fmla="*/ 5214138 h 5220011"/>
              <a:gd name="connsiteX42" fmla="*/ 12049 w 31088584"/>
              <a:gd name="connsiteY42" fmla="*/ 5220013 h 5220011"/>
              <a:gd name="connsiteX43" fmla="*/ 2559 w 31088584"/>
              <a:gd name="connsiteY43" fmla="*/ 3792424 h 5220011"/>
              <a:gd name="connsiteX44" fmla="*/ 202583 w 31088584"/>
              <a:gd name="connsiteY44" fmla="*/ 3525724 h 5220011"/>
              <a:gd name="connsiteX45" fmla="*/ 458567 w 31088584"/>
              <a:gd name="connsiteY45" fmla="*/ 3611450 h 5220011"/>
              <a:gd name="connsiteX46" fmla="*/ 696691 w 31088584"/>
              <a:gd name="connsiteY46" fmla="*/ 3420950 h 5220011"/>
              <a:gd name="connsiteX47" fmla="*/ 896716 w 31088584"/>
              <a:gd name="connsiteY47" fmla="*/ 3287600 h 5220011"/>
              <a:gd name="connsiteX48" fmla="*/ 1039591 w 31088584"/>
              <a:gd name="connsiteY48" fmla="*/ 3011375 h 5220011"/>
              <a:gd name="connsiteX49" fmla="*/ 1411065 w 31088584"/>
              <a:gd name="connsiteY49" fmla="*/ 2878025 h 5220011"/>
              <a:gd name="connsiteX50" fmla="*/ 1685925 w 31088584"/>
              <a:gd name="connsiteY50" fmla="*/ 2811349 h 5220011"/>
              <a:gd name="connsiteX51" fmla="*/ 1856372 w 31088584"/>
              <a:gd name="connsiteY51" fmla="*/ 2588263 h 5220011"/>
              <a:gd name="connsiteX52" fmla="*/ 1976688 w 31088584"/>
              <a:gd name="connsiteY52" fmla="*/ 2632379 h 5220011"/>
              <a:gd name="connsiteX53" fmla="*/ 2096364 w 31088584"/>
              <a:gd name="connsiteY53" fmla="*/ 2476972 h 5220011"/>
              <a:gd name="connsiteX54" fmla="*/ 2345657 w 31088584"/>
              <a:gd name="connsiteY54" fmla="*/ 2479979 h 5220011"/>
              <a:gd name="connsiteX55" fmla="*/ 2480371 w 31088584"/>
              <a:gd name="connsiteY55" fmla="*/ 2628871 h 5220011"/>
              <a:gd name="connsiteX56" fmla="*/ 2674520 w 31088584"/>
              <a:gd name="connsiteY56" fmla="*/ 2576232 h 5220011"/>
              <a:gd name="connsiteX57" fmla="*/ 3007393 w 31088584"/>
              <a:gd name="connsiteY57" fmla="*/ 2544148 h 5220011"/>
              <a:gd name="connsiteX58" fmla="*/ 3316064 w 31088584"/>
              <a:gd name="connsiteY58" fmla="*/ 2554175 h 5220011"/>
              <a:gd name="connsiteX59" fmla="*/ 3380372 w 31088584"/>
              <a:gd name="connsiteY59" fmla="*/ 2407790 h 5220011"/>
              <a:gd name="connsiteX60" fmla="*/ 3510718 w 31088584"/>
              <a:gd name="connsiteY60" fmla="*/ 2314963 h 5220011"/>
              <a:gd name="connsiteX0" fmla="*/ 3510718 w 31088584"/>
              <a:gd name="connsiteY0" fmla="*/ 2314963 h 5220011"/>
              <a:gd name="connsiteX1" fmla="*/ 3834130 w 31088584"/>
              <a:gd name="connsiteY1" fmla="*/ 2124853 h 5220011"/>
              <a:gd name="connsiteX2" fmla="*/ 4068538 w 31088584"/>
              <a:gd name="connsiteY2" fmla="*/ 1879759 h 5220011"/>
              <a:gd name="connsiteX3" fmla="*/ 4447871 w 31088584"/>
              <a:gd name="connsiteY3" fmla="*/ 1929367 h 5220011"/>
              <a:gd name="connsiteX4" fmla="*/ 4932915 w 31088584"/>
              <a:gd name="connsiteY4" fmla="*/ 1735383 h 5220011"/>
              <a:gd name="connsiteX5" fmla="*/ 5055885 w 31088584"/>
              <a:gd name="connsiteY5" fmla="*/ 1744085 h 5220011"/>
              <a:gd name="connsiteX6" fmla="*/ 5262183 w 31088584"/>
              <a:gd name="connsiteY6" fmla="*/ 1452063 h 5220011"/>
              <a:gd name="connsiteX7" fmla="*/ 5527059 w 31088584"/>
              <a:gd name="connsiteY7" fmla="*/ 1877899 h 5220011"/>
              <a:gd name="connsiteX8" fmla="*/ 5685000 w 31088584"/>
              <a:gd name="connsiteY8" fmla="*/ 1313834 h 5220011"/>
              <a:gd name="connsiteX9" fmla="*/ 6111999 w 31088584"/>
              <a:gd name="connsiteY9" fmla="*/ 1040629 h 5220011"/>
              <a:gd name="connsiteX10" fmla="*/ 6234198 w 31088584"/>
              <a:gd name="connsiteY10" fmla="*/ 711668 h 5220011"/>
              <a:gd name="connsiteX11" fmla="*/ 6780318 w 31088584"/>
              <a:gd name="connsiteY11" fmla="*/ 865927 h 5220011"/>
              <a:gd name="connsiteX12" fmla="*/ 6991551 w 31088584"/>
              <a:gd name="connsiteY12" fmla="*/ 646621 h 5220011"/>
              <a:gd name="connsiteX13" fmla="*/ 7181354 w 31088584"/>
              <a:gd name="connsiteY13" fmla="*/ 571815 h 5220011"/>
              <a:gd name="connsiteX14" fmla="*/ 7486502 w 31088584"/>
              <a:gd name="connsiteY14" fmla="*/ 55848 h 5220011"/>
              <a:gd name="connsiteX15" fmla="*/ 7781108 w 31088584"/>
              <a:gd name="connsiteY15" fmla="*/ 168617 h 5220011"/>
              <a:gd name="connsiteX16" fmla="*/ 7901151 w 31088584"/>
              <a:gd name="connsiteY16" fmla="*/ 379293 h 5220011"/>
              <a:gd name="connsiteX17" fmla="*/ 8131660 w 31088584"/>
              <a:gd name="connsiteY17" fmla="*/ 649784 h 5220011"/>
              <a:gd name="connsiteX18" fmla="*/ 8253256 w 31088584"/>
              <a:gd name="connsiteY18" fmla="*/ 1075977 h 5220011"/>
              <a:gd name="connsiteX19" fmla="*/ 8413762 w 31088584"/>
              <a:gd name="connsiteY19" fmla="*/ 1247628 h 5220011"/>
              <a:gd name="connsiteX20" fmla="*/ 8595143 w 31088584"/>
              <a:gd name="connsiteY20" fmla="*/ 1505817 h 5220011"/>
              <a:gd name="connsiteX21" fmla="*/ 8706807 w 31088584"/>
              <a:gd name="connsiteY21" fmla="*/ 1539863 h 5220011"/>
              <a:gd name="connsiteX22" fmla="*/ 8790709 w 31088584"/>
              <a:gd name="connsiteY22" fmla="*/ 1670781 h 5220011"/>
              <a:gd name="connsiteX23" fmla="*/ 8960133 w 31088584"/>
              <a:gd name="connsiteY23" fmla="*/ 1574924 h 5220011"/>
              <a:gd name="connsiteX24" fmla="*/ 9298594 w 31088584"/>
              <a:gd name="connsiteY24" fmla="*/ 1505029 h 5220011"/>
              <a:gd name="connsiteX25" fmla="*/ 9997651 w 31088584"/>
              <a:gd name="connsiteY25" fmla="*/ 1444236 h 5220011"/>
              <a:gd name="connsiteX26" fmla="*/ 10436521 w 31088584"/>
              <a:gd name="connsiteY26" fmla="*/ 1197858 h 5220011"/>
              <a:gd name="connsiteX27" fmla="*/ 11441291 w 31088584"/>
              <a:gd name="connsiteY27" fmla="*/ 1675223 h 5220011"/>
              <a:gd name="connsiteX28" fmla="*/ 12457614 w 31088584"/>
              <a:gd name="connsiteY28" fmla="*/ 1336447 h 5220011"/>
              <a:gd name="connsiteX29" fmla="*/ 13277604 w 31088584"/>
              <a:gd name="connsiteY29" fmla="*/ 1151663 h 5220011"/>
              <a:gd name="connsiteX30" fmla="*/ 14465260 w 31088584"/>
              <a:gd name="connsiteY30" fmla="*/ 757887 h 5220011"/>
              <a:gd name="connsiteX31" fmla="*/ 15825300 w 31088584"/>
              <a:gd name="connsiteY31" fmla="*/ 969448 h 5220011"/>
              <a:gd name="connsiteX32" fmla="*/ 16505313 w 31088584"/>
              <a:gd name="connsiteY32" fmla="*/ 636992 h 5220011"/>
              <a:gd name="connsiteX33" fmla="*/ 17208004 w 31088584"/>
              <a:gd name="connsiteY33" fmla="*/ 516097 h 5220011"/>
              <a:gd name="connsiteX34" fmla="*/ 17752021 w 31088584"/>
              <a:gd name="connsiteY34" fmla="*/ 606768 h 5220011"/>
              <a:gd name="connsiteX35" fmla="*/ 18409374 w 31088584"/>
              <a:gd name="connsiteY35" fmla="*/ 364983 h 5220011"/>
              <a:gd name="connsiteX36" fmla="*/ 18976059 w 31088584"/>
              <a:gd name="connsiteY36" fmla="*/ 455654 h 5220011"/>
              <a:gd name="connsiteX37" fmla="*/ 19565408 w 31088584"/>
              <a:gd name="connsiteY37" fmla="*/ 2303 h 5220011"/>
              <a:gd name="connsiteX38" fmla="*/ 20109428 w 31088584"/>
              <a:gd name="connsiteY38" fmla="*/ 546317 h 5220011"/>
              <a:gd name="connsiteX39" fmla="*/ 20540110 w 31088584"/>
              <a:gd name="connsiteY39" fmla="*/ 334759 h 5220011"/>
              <a:gd name="connsiteX40" fmla="*/ 20834785 w 31088584"/>
              <a:gd name="connsiteY40" fmla="*/ 1029891 h 5220011"/>
              <a:gd name="connsiteX41" fmla="*/ 30431453 w 31088584"/>
              <a:gd name="connsiteY41" fmla="*/ 5214138 h 5220011"/>
              <a:gd name="connsiteX42" fmla="*/ 12049 w 31088584"/>
              <a:gd name="connsiteY42" fmla="*/ 5220013 h 5220011"/>
              <a:gd name="connsiteX43" fmla="*/ 2559 w 31088584"/>
              <a:gd name="connsiteY43" fmla="*/ 3792424 h 5220011"/>
              <a:gd name="connsiteX44" fmla="*/ 202583 w 31088584"/>
              <a:gd name="connsiteY44" fmla="*/ 3525724 h 5220011"/>
              <a:gd name="connsiteX45" fmla="*/ 458567 w 31088584"/>
              <a:gd name="connsiteY45" fmla="*/ 3611450 h 5220011"/>
              <a:gd name="connsiteX46" fmla="*/ 696691 w 31088584"/>
              <a:gd name="connsiteY46" fmla="*/ 3420950 h 5220011"/>
              <a:gd name="connsiteX47" fmla="*/ 896716 w 31088584"/>
              <a:gd name="connsiteY47" fmla="*/ 3287600 h 5220011"/>
              <a:gd name="connsiteX48" fmla="*/ 1039591 w 31088584"/>
              <a:gd name="connsiteY48" fmla="*/ 3011375 h 5220011"/>
              <a:gd name="connsiteX49" fmla="*/ 1411065 w 31088584"/>
              <a:gd name="connsiteY49" fmla="*/ 2878025 h 5220011"/>
              <a:gd name="connsiteX50" fmla="*/ 1685925 w 31088584"/>
              <a:gd name="connsiteY50" fmla="*/ 2811349 h 5220011"/>
              <a:gd name="connsiteX51" fmla="*/ 1856372 w 31088584"/>
              <a:gd name="connsiteY51" fmla="*/ 2588263 h 5220011"/>
              <a:gd name="connsiteX52" fmla="*/ 1976688 w 31088584"/>
              <a:gd name="connsiteY52" fmla="*/ 2632379 h 5220011"/>
              <a:gd name="connsiteX53" fmla="*/ 2096364 w 31088584"/>
              <a:gd name="connsiteY53" fmla="*/ 2476972 h 5220011"/>
              <a:gd name="connsiteX54" fmla="*/ 2345657 w 31088584"/>
              <a:gd name="connsiteY54" fmla="*/ 2479979 h 5220011"/>
              <a:gd name="connsiteX55" fmla="*/ 2480371 w 31088584"/>
              <a:gd name="connsiteY55" fmla="*/ 2628871 h 5220011"/>
              <a:gd name="connsiteX56" fmla="*/ 2674520 w 31088584"/>
              <a:gd name="connsiteY56" fmla="*/ 2576232 h 5220011"/>
              <a:gd name="connsiteX57" fmla="*/ 3007393 w 31088584"/>
              <a:gd name="connsiteY57" fmla="*/ 2544148 h 5220011"/>
              <a:gd name="connsiteX58" fmla="*/ 3316064 w 31088584"/>
              <a:gd name="connsiteY58" fmla="*/ 2554175 h 5220011"/>
              <a:gd name="connsiteX59" fmla="*/ 3380372 w 31088584"/>
              <a:gd name="connsiteY59" fmla="*/ 2407790 h 5220011"/>
              <a:gd name="connsiteX60" fmla="*/ 3510718 w 31088584"/>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540110 w 31127133"/>
              <a:gd name="connsiteY39" fmla="*/ 334759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562777 w 31127133"/>
              <a:gd name="connsiteY39" fmla="*/ 848549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245435 w 31127133"/>
              <a:gd name="connsiteY39" fmla="*/ 1150782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27133"/>
              <a:gd name="connsiteY0" fmla="*/ 2314963 h 5220011"/>
              <a:gd name="connsiteX1" fmla="*/ 3834130 w 31127133"/>
              <a:gd name="connsiteY1" fmla="*/ 2124853 h 5220011"/>
              <a:gd name="connsiteX2" fmla="*/ 4068538 w 31127133"/>
              <a:gd name="connsiteY2" fmla="*/ 1879759 h 5220011"/>
              <a:gd name="connsiteX3" fmla="*/ 4447871 w 31127133"/>
              <a:gd name="connsiteY3" fmla="*/ 1929367 h 5220011"/>
              <a:gd name="connsiteX4" fmla="*/ 4932915 w 31127133"/>
              <a:gd name="connsiteY4" fmla="*/ 1735383 h 5220011"/>
              <a:gd name="connsiteX5" fmla="*/ 5055885 w 31127133"/>
              <a:gd name="connsiteY5" fmla="*/ 1744085 h 5220011"/>
              <a:gd name="connsiteX6" fmla="*/ 5262183 w 31127133"/>
              <a:gd name="connsiteY6" fmla="*/ 1452063 h 5220011"/>
              <a:gd name="connsiteX7" fmla="*/ 5527059 w 31127133"/>
              <a:gd name="connsiteY7" fmla="*/ 1877899 h 5220011"/>
              <a:gd name="connsiteX8" fmla="*/ 5685000 w 31127133"/>
              <a:gd name="connsiteY8" fmla="*/ 1313834 h 5220011"/>
              <a:gd name="connsiteX9" fmla="*/ 6111999 w 31127133"/>
              <a:gd name="connsiteY9" fmla="*/ 1040629 h 5220011"/>
              <a:gd name="connsiteX10" fmla="*/ 6234198 w 31127133"/>
              <a:gd name="connsiteY10" fmla="*/ 711668 h 5220011"/>
              <a:gd name="connsiteX11" fmla="*/ 6780318 w 31127133"/>
              <a:gd name="connsiteY11" fmla="*/ 865927 h 5220011"/>
              <a:gd name="connsiteX12" fmla="*/ 6991551 w 31127133"/>
              <a:gd name="connsiteY12" fmla="*/ 646621 h 5220011"/>
              <a:gd name="connsiteX13" fmla="*/ 7181354 w 31127133"/>
              <a:gd name="connsiteY13" fmla="*/ 571815 h 5220011"/>
              <a:gd name="connsiteX14" fmla="*/ 7486502 w 31127133"/>
              <a:gd name="connsiteY14" fmla="*/ 55848 h 5220011"/>
              <a:gd name="connsiteX15" fmla="*/ 7781108 w 31127133"/>
              <a:gd name="connsiteY15" fmla="*/ 168617 h 5220011"/>
              <a:gd name="connsiteX16" fmla="*/ 7901151 w 31127133"/>
              <a:gd name="connsiteY16" fmla="*/ 379293 h 5220011"/>
              <a:gd name="connsiteX17" fmla="*/ 8131660 w 31127133"/>
              <a:gd name="connsiteY17" fmla="*/ 649784 h 5220011"/>
              <a:gd name="connsiteX18" fmla="*/ 8253256 w 31127133"/>
              <a:gd name="connsiteY18" fmla="*/ 1075977 h 5220011"/>
              <a:gd name="connsiteX19" fmla="*/ 8413762 w 31127133"/>
              <a:gd name="connsiteY19" fmla="*/ 1247628 h 5220011"/>
              <a:gd name="connsiteX20" fmla="*/ 8595143 w 31127133"/>
              <a:gd name="connsiteY20" fmla="*/ 1505817 h 5220011"/>
              <a:gd name="connsiteX21" fmla="*/ 8706807 w 31127133"/>
              <a:gd name="connsiteY21" fmla="*/ 1539863 h 5220011"/>
              <a:gd name="connsiteX22" fmla="*/ 8790709 w 31127133"/>
              <a:gd name="connsiteY22" fmla="*/ 1670781 h 5220011"/>
              <a:gd name="connsiteX23" fmla="*/ 8960133 w 31127133"/>
              <a:gd name="connsiteY23" fmla="*/ 1574924 h 5220011"/>
              <a:gd name="connsiteX24" fmla="*/ 9298594 w 31127133"/>
              <a:gd name="connsiteY24" fmla="*/ 1505029 h 5220011"/>
              <a:gd name="connsiteX25" fmla="*/ 9997651 w 31127133"/>
              <a:gd name="connsiteY25" fmla="*/ 1444236 h 5220011"/>
              <a:gd name="connsiteX26" fmla="*/ 10436521 w 31127133"/>
              <a:gd name="connsiteY26" fmla="*/ 1197858 h 5220011"/>
              <a:gd name="connsiteX27" fmla="*/ 11441291 w 31127133"/>
              <a:gd name="connsiteY27" fmla="*/ 1675223 h 5220011"/>
              <a:gd name="connsiteX28" fmla="*/ 12457614 w 31127133"/>
              <a:gd name="connsiteY28" fmla="*/ 1336447 h 5220011"/>
              <a:gd name="connsiteX29" fmla="*/ 13277604 w 31127133"/>
              <a:gd name="connsiteY29" fmla="*/ 1151663 h 5220011"/>
              <a:gd name="connsiteX30" fmla="*/ 14465260 w 31127133"/>
              <a:gd name="connsiteY30" fmla="*/ 757887 h 5220011"/>
              <a:gd name="connsiteX31" fmla="*/ 15825300 w 31127133"/>
              <a:gd name="connsiteY31" fmla="*/ 969448 h 5220011"/>
              <a:gd name="connsiteX32" fmla="*/ 16505313 w 31127133"/>
              <a:gd name="connsiteY32" fmla="*/ 636992 h 5220011"/>
              <a:gd name="connsiteX33" fmla="*/ 17208004 w 31127133"/>
              <a:gd name="connsiteY33" fmla="*/ 516097 h 5220011"/>
              <a:gd name="connsiteX34" fmla="*/ 17752021 w 31127133"/>
              <a:gd name="connsiteY34" fmla="*/ 606768 h 5220011"/>
              <a:gd name="connsiteX35" fmla="*/ 18409374 w 31127133"/>
              <a:gd name="connsiteY35" fmla="*/ 364983 h 5220011"/>
              <a:gd name="connsiteX36" fmla="*/ 18976059 w 31127133"/>
              <a:gd name="connsiteY36" fmla="*/ 455654 h 5220011"/>
              <a:gd name="connsiteX37" fmla="*/ 19565408 w 31127133"/>
              <a:gd name="connsiteY37" fmla="*/ 2303 h 5220011"/>
              <a:gd name="connsiteX38" fmla="*/ 20109428 w 31127133"/>
              <a:gd name="connsiteY38" fmla="*/ 546317 h 5220011"/>
              <a:gd name="connsiteX39" fmla="*/ 20449445 w 31127133"/>
              <a:gd name="connsiteY39" fmla="*/ 999663 h 5220011"/>
              <a:gd name="connsiteX40" fmla="*/ 21605476 w 31127133"/>
              <a:gd name="connsiteY40" fmla="*/ 757887 h 5220011"/>
              <a:gd name="connsiteX41" fmla="*/ 30431453 w 31127133"/>
              <a:gd name="connsiteY41" fmla="*/ 5214138 h 5220011"/>
              <a:gd name="connsiteX42" fmla="*/ 12049 w 31127133"/>
              <a:gd name="connsiteY42" fmla="*/ 5220013 h 5220011"/>
              <a:gd name="connsiteX43" fmla="*/ 2559 w 31127133"/>
              <a:gd name="connsiteY43" fmla="*/ 3792424 h 5220011"/>
              <a:gd name="connsiteX44" fmla="*/ 202583 w 31127133"/>
              <a:gd name="connsiteY44" fmla="*/ 3525724 h 5220011"/>
              <a:gd name="connsiteX45" fmla="*/ 458567 w 31127133"/>
              <a:gd name="connsiteY45" fmla="*/ 3611450 h 5220011"/>
              <a:gd name="connsiteX46" fmla="*/ 696691 w 31127133"/>
              <a:gd name="connsiteY46" fmla="*/ 3420950 h 5220011"/>
              <a:gd name="connsiteX47" fmla="*/ 896716 w 31127133"/>
              <a:gd name="connsiteY47" fmla="*/ 3287600 h 5220011"/>
              <a:gd name="connsiteX48" fmla="*/ 1039591 w 31127133"/>
              <a:gd name="connsiteY48" fmla="*/ 3011375 h 5220011"/>
              <a:gd name="connsiteX49" fmla="*/ 1411065 w 31127133"/>
              <a:gd name="connsiteY49" fmla="*/ 2878025 h 5220011"/>
              <a:gd name="connsiteX50" fmla="*/ 1685925 w 31127133"/>
              <a:gd name="connsiteY50" fmla="*/ 2811349 h 5220011"/>
              <a:gd name="connsiteX51" fmla="*/ 1856372 w 31127133"/>
              <a:gd name="connsiteY51" fmla="*/ 2588263 h 5220011"/>
              <a:gd name="connsiteX52" fmla="*/ 1976688 w 31127133"/>
              <a:gd name="connsiteY52" fmla="*/ 2632379 h 5220011"/>
              <a:gd name="connsiteX53" fmla="*/ 2096364 w 31127133"/>
              <a:gd name="connsiteY53" fmla="*/ 2476972 h 5220011"/>
              <a:gd name="connsiteX54" fmla="*/ 2345657 w 31127133"/>
              <a:gd name="connsiteY54" fmla="*/ 2479979 h 5220011"/>
              <a:gd name="connsiteX55" fmla="*/ 2480371 w 31127133"/>
              <a:gd name="connsiteY55" fmla="*/ 2628871 h 5220011"/>
              <a:gd name="connsiteX56" fmla="*/ 2674520 w 31127133"/>
              <a:gd name="connsiteY56" fmla="*/ 2576232 h 5220011"/>
              <a:gd name="connsiteX57" fmla="*/ 3007393 w 31127133"/>
              <a:gd name="connsiteY57" fmla="*/ 2544148 h 5220011"/>
              <a:gd name="connsiteX58" fmla="*/ 3316064 w 31127133"/>
              <a:gd name="connsiteY58" fmla="*/ 2554175 h 5220011"/>
              <a:gd name="connsiteX59" fmla="*/ 3380372 w 31127133"/>
              <a:gd name="connsiteY59" fmla="*/ 2407790 h 5220011"/>
              <a:gd name="connsiteX60" fmla="*/ 3510718 w 31127133"/>
              <a:gd name="connsiteY60" fmla="*/ 2314963 h 5220011"/>
              <a:gd name="connsiteX0" fmla="*/ 3510718 w 31146864"/>
              <a:gd name="connsiteY0" fmla="*/ 2314963 h 5220011"/>
              <a:gd name="connsiteX1" fmla="*/ 3834130 w 31146864"/>
              <a:gd name="connsiteY1" fmla="*/ 2124853 h 5220011"/>
              <a:gd name="connsiteX2" fmla="*/ 4068538 w 31146864"/>
              <a:gd name="connsiteY2" fmla="*/ 1879759 h 5220011"/>
              <a:gd name="connsiteX3" fmla="*/ 4447871 w 31146864"/>
              <a:gd name="connsiteY3" fmla="*/ 1929367 h 5220011"/>
              <a:gd name="connsiteX4" fmla="*/ 4932915 w 31146864"/>
              <a:gd name="connsiteY4" fmla="*/ 1735383 h 5220011"/>
              <a:gd name="connsiteX5" fmla="*/ 5055885 w 31146864"/>
              <a:gd name="connsiteY5" fmla="*/ 1744085 h 5220011"/>
              <a:gd name="connsiteX6" fmla="*/ 5262183 w 31146864"/>
              <a:gd name="connsiteY6" fmla="*/ 1452063 h 5220011"/>
              <a:gd name="connsiteX7" fmla="*/ 5527059 w 31146864"/>
              <a:gd name="connsiteY7" fmla="*/ 1877899 h 5220011"/>
              <a:gd name="connsiteX8" fmla="*/ 5685000 w 31146864"/>
              <a:gd name="connsiteY8" fmla="*/ 1313834 h 5220011"/>
              <a:gd name="connsiteX9" fmla="*/ 6111999 w 31146864"/>
              <a:gd name="connsiteY9" fmla="*/ 1040629 h 5220011"/>
              <a:gd name="connsiteX10" fmla="*/ 6234198 w 31146864"/>
              <a:gd name="connsiteY10" fmla="*/ 711668 h 5220011"/>
              <a:gd name="connsiteX11" fmla="*/ 6780318 w 31146864"/>
              <a:gd name="connsiteY11" fmla="*/ 865927 h 5220011"/>
              <a:gd name="connsiteX12" fmla="*/ 6991551 w 31146864"/>
              <a:gd name="connsiteY12" fmla="*/ 646621 h 5220011"/>
              <a:gd name="connsiteX13" fmla="*/ 7181354 w 31146864"/>
              <a:gd name="connsiteY13" fmla="*/ 571815 h 5220011"/>
              <a:gd name="connsiteX14" fmla="*/ 7486502 w 31146864"/>
              <a:gd name="connsiteY14" fmla="*/ 55848 h 5220011"/>
              <a:gd name="connsiteX15" fmla="*/ 7781108 w 31146864"/>
              <a:gd name="connsiteY15" fmla="*/ 168617 h 5220011"/>
              <a:gd name="connsiteX16" fmla="*/ 7901151 w 31146864"/>
              <a:gd name="connsiteY16" fmla="*/ 379293 h 5220011"/>
              <a:gd name="connsiteX17" fmla="*/ 8131660 w 31146864"/>
              <a:gd name="connsiteY17" fmla="*/ 649784 h 5220011"/>
              <a:gd name="connsiteX18" fmla="*/ 8253256 w 31146864"/>
              <a:gd name="connsiteY18" fmla="*/ 1075977 h 5220011"/>
              <a:gd name="connsiteX19" fmla="*/ 8413762 w 31146864"/>
              <a:gd name="connsiteY19" fmla="*/ 1247628 h 5220011"/>
              <a:gd name="connsiteX20" fmla="*/ 8595143 w 31146864"/>
              <a:gd name="connsiteY20" fmla="*/ 1505817 h 5220011"/>
              <a:gd name="connsiteX21" fmla="*/ 8706807 w 31146864"/>
              <a:gd name="connsiteY21" fmla="*/ 1539863 h 5220011"/>
              <a:gd name="connsiteX22" fmla="*/ 8790709 w 31146864"/>
              <a:gd name="connsiteY22" fmla="*/ 1670781 h 5220011"/>
              <a:gd name="connsiteX23" fmla="*/ 8960133 w 31146864"/>
              <a:gd name="connsiteY23" fmla="*/ 1574924 h 5220011"/>
              <a:gd name="connsiteX24" fmla="*/ 9298594 w 31146864"/>
              <a:gd name="connsiteY24" fmla="*/ 1505029 h 5220011"/>
              <a:gd name="connsiteX25" fmla="*/ 9997651 w 31146864"/>
              <a:gd name="connsiteY25" fmla="*/ 1444236 h 5220011"/>
              <a:gd name="connsiteX26" fmla="*/ 10436521 w 31146864"/>
              <a:gd name="connsiteY26" fmla="*/ 1197858 h 5220011"/>
              <a:gd name="connsiteX27" fmla="*/ 11441291 w 31146864"/>
              <a:gd name="connsiteY27" fmla="*/ 1675223 h 5220011"/>
              <a:gd name="connsiteX28" fmla="*/ 12457614 w 31146864"/>
              <a:gd name="connsiteY28" fmla="*/ 1336447 h 5220011"/>
              <a:gd name="connsiteX29" fmla="*/ 13277604 w 31146864"/>
              <a:gd name="connsiteY29" fmla="*/ 1151663 h 5220011"/>
              <a:gd name="connsiteX30" fmla="*/ 14465260 w 31146864"/>
              <a:gd name="connsiteY30" fmla="*/ 757887 h 5220011"/>
              <a:gd name="connsiteX31" fmla="*/ 15825300 w 31146864"/>
              <a:gd name="connsiteY31" fmla="*/ 969448 h 5220011"/>
              <a:gd name="connsiteX32" fmla="*/ 16505313 w 31146864"/>
              <a:gd name="connsiteY32" fmla="*/ 636992 h 5220011"/>
              <a:gd name="connsiteX33" fmla="*/ 17208004 w 31146864"/>
              <a:gd name="connsiteY33" fmla="*/ 516097 h 5220011"/>
              <a:gd name="connsiteX34" fmla="*/ 17752021 w 31146864"/>
              <a:gd name="connsiteY34" fmla="*/ 606768 h 5220011"/>
              <a:gd name="connsiteX35" fmla="*/ 18409374 w 31146864"/>
              <a:gd name="connsiteY35" fmla="*/ 364983 h 5220011"/>
              <a:gd name="connsiteX36" fmla="*/ 18976059 w 31146864"/>
              <a:gd name="connsiteY36" fmla="*/ 455654 h 5220011"/>
              <a:gd name="connsiteX37" fmla="*/ 19565408 w 31146864"/>
              <a:gd name="connsiteY37" fmla="*/ 2303 h 5220011"/>
              <a:gd name="connsiteX38" fmla="*/ 20109428 w 31146864"/>
              <a:gd name="connsiteY38" fmla="*/ 546317 h 5220011"/>
              <a:gd name="connsiteX39" fmla="*/ 20449445 w 31146864"/>
              <a:gd name="connsiteY39" fmla="*/ 999663 h 5220011"/>
              <a:gd name="connsiteX40" fmla="*/ 21968153 w 31146864"/>
              <a:gd name="connsiteY40" fmla="*/ 667220 h 5220011"/>
              <a:gd name="connsiteX41" fmla="*/ 30431453 w 31146864"/>
              <a:gd name="connsiteY41" fmla="*/ 5214138 h 5220011"/>
              <a:gd name="connsiteX42" fmla="*/ 12049 w 31146864"/>
              <a:gd name="connsiteY42" fmla="*/ 5220013 h 5220011"/>
              <a:gd name="connsiteX43" fmla="*/ 2559 w 31146864"/>
              <a:gd name="connsiteY43" fmla="*/ 3792424 h 5220011"/>
              <a:gd name="connsiteX44" fmla="*/ 202583 w 31146864"/>
              <a:gd name="connsiteY44" fmla="*/ 3525724 h 5220011"/>
              <a:gd name="connsiteX45" fmla="*/ 458567 w 31146864"/>
              <a:gd name="connsiteY45" fmla="*/ 3611450 h 5220011"/>
              <a:gd name="connsiteX46" fmla="*/ 696691 w 31146864"/>
              <a:gd name="connsiteY46" fmla="*/ 3420950 h 5220011"/>
              <a:gd name="connsiteX47" fmla="*/ 896716 w 31146864"/>
              <a:gd name="connsiteY47" fmla="*/ 3287600 h 5220011"/>
              <a:gd name="connsiteX48" fmla="*/ 1039591 w 31146864"/>
              <a:gd name="connsiteY48" fmla="*/ 3011375 h 5220011"/>
              <a:gd name="connsiteX49" fmla="*/ 1411065 w 31146864"/>
              <a:gd name="connsiteY49" fmla="*/ 2878025 h 5220011"/>
              <a:gd name="connsiteX50" fmla="*/ 1685925 w 31146864"/>
              <a:gd name="connsiteY50" fmla="*/ 2811349 h 5220011"/>
              <a:gd name="connsiteX51" fmla="*/ 1856372 w 31146864"/>
              <a:gd name="connsiteY51" fmla="*/ 2588263 h 5220011"/>
              <a:gd name="connsiteX52" fmla="*/ 1976688 w 31146864"/>
              <a:gd name="connsiteY52" fmla="*/ 2632379 h 5220011"/>
              <a:gd name="connsiteX53" fmla="*/ 2096364 w 31146864"/>
              <a:gd name="connsiteY53" fmla="*/ 2476972 h 5220011"/>
              <a:gd name="connsiteX54" fmla="*/ 2345657 w 31146864"/>
              <a:gd name="connsiteY54" fmla="*/ 2479979 h 5220011"/>
              <a:gd name="connsiteX55" fmla="*/ 2480371 w 31146864"/>
              <a:gd name="connsiteY55" fmla="*/ 2628871 h 5220011"/>
              <a:gd name="connsiteX56" fmla="*/ 2674520 w 31146864"/>
              <a:gd name="connsiteY56" fmla="*/ 2576232 h 5220011"/>
              <a:gd name="connsiteX57" fmla="*/ 3007393 w 31146864"/>
              <a:gd name="connsiteY57" fmla="*/ 2544148 h 5220011"/>
              <a:gd name="connsiteX58" fmla="*/ 3316064 w 31146864"/>
              <a:gd name="connsiteY58" fmla="*/ 2554175 h 5220011"/>
              <a:gd name="connsiteX59" fmla="*/ 3380372 w 31146864"/>
              <a:gd name="connsiteY59" fmla="*/ 2407790 h 5220011"/>
              <a:gd name="connsiteX60" fmla="*/ 3510718 w 31146864"/>
              <a:gd name="connsiteY60" fmla="*/ 2314963 h 5220011"/>
              <a:gd name="connsiteX0" fmla="*/ 3510718 w 31146864"/>
              <a:gd name="connsiteY0" fmla="*/ 2314963 h 5220011"/>
              <a:gd name="connsiteX1" fmla="*/ 3834130 w 31146864"/>
              <a:gd name="connsiteY1" fmla="*/ 2124853 h 5220011"/>
              <a:gd name="connsiteX2" fmla="*/ 4068538 w 31146864"/>
              <a:gd name="connsiteY2" fmla="*/ 1879759 h 5220011"/>
              <a:gd name="connsiteX3" fmla="*/ 4447871 w 31146864"/>
              <a:gd name="connsiteY3" fmla="*/ 1929367 h 5220011"/>
              <a:gd name="connsiteX4" fmla="*/ 4932915 w 31146864"/>
              <a:gd name="connsiteY4" fmla="*/ 1735383 h 5220011"/>
              <a:gd name="connsiteX5" fmla="*/ 5055885 w 31146864"/>
              <a:gd name="connsiteY5" fmla="*/ 1744085 h 5220011"/>
              <a:gd name="connsiteX6" fmla="*/ 5262183 w 31146864"/>
              <a:gd name="connsiteY6" fmla="*/ 1452063 h 5220011"/>
              <a:gd name="connsiteX7" fmla="*/ 5527059 w 31146864"/>
              <a:gd name="connsiteY7" fmla="*/ 1877899 h 5220011"/>
              <a:gd name="connsiteX8" fmla="*/ 5685000 w 31146864"/>
              <a:gd name="connsiteY8" fmla="*/ 1313834 h 5220011"/>
              <a:gd name="connsiteX9" fmla="*/ 6111999 w 31146864"/>
              <a:gd name="connsiteY9" fmla="*/ 1040629 h 5220011"/>
              <a:gd name="connsiteX10" fmla="*/ 6234198 w 31146864"/>
              <a:gd name="connsiteY10" fmla="*/ 711668 h 5220011"/>
              <a:gd name="connsiteX11" fmla="*/ 6780318 w 31146864"/>
              <a:gd name="connsiteY11" fmla="*/ 865927 h 5220011"/>
              <a:gd name="connsiteX12" fmla="*/ 6991551 w 31146864"/>
              <a:gd name="connsiteY12" fmla="*/ 646621 h 5220011"/>
              <a:gd name="connsiteX13" fmla="*/ 7181354 w 31146864"/>
              <a:gd name="connsiteY13" fmla="*/ 571815 h 5220011"/>
              <a:gd name="connsiteX14" fmla="*/ 7486502 w 31146864"/>
              <a:gd name="connsiteY14" fmla="*/ 55848 h 5220011"/>
              <a:gd name="connsiteX15" fmla="*/ 7781108 w 31146864"/>
              <a:gd name="connsiteY15" fmla="*/ 168617 h 5220011"/>
              <a:gd name="connsiteX16" fmla="*/ 7901151 w 31146864"/>
              <a:gd name="connsiteY16" fmla="*/ 379293 h 5220011"/>
              <a:gd name="connsiteX17" fmla="*/ 8131660 w 31146864"/>
              <a:gd name="connsiteY17" fmla="*/ 649784 h 5220011"/>
              <a:gd name="connsiteX18" fmla="*/ 8253256 w 31146864"/>
              <a:gd name="connsiteY18" fmla="*/ 1075977 h 5220011"/>
              <a:gd name="connsiteX19" fmla="*/ 8413762 w 31146864"/>
              <a:gd name="connsiteY19" fmla="*/ 1247628 h 5220011"/>
              <a:gd name="connsiteX20" fmla="*/ 8595143 w 31146864"/>
              <a:gd name="connsiteY20" fmla="*/ 1505817 h 5220011"/>
              <a:gd name="connsiteX21" fmla="*/ 8706807 w 31146864"/>
              <a:gd name="connsiteY21" fmla="*/ 1539863 h 5220011"/>
              <a:gd name="connsiteX22" fmla="*/ 8790709 w 31146864"/>
              <a:gd name="connsiteY22" fmla="*/ 1670781 h 5220011"/>
              <a:gd name="connsiteX23" fmla="*/ 8960133 w 31146864"/>
              <a:gd name="connsiteY23" fmla="*/ 1574924 h 5220011"/>
              <a:gd name="connsiteX24" fmla="*/ 9298594 w 31146864"/>
              <a:gd name="connsiteY24" fmla="*/ 1505029 h 5220011"/>
              <a:gd name="connsiteX25" fmla="*/ 9997651 w 31146864"/>
              <a:gd name="connsiteY25" fmla="*/ 1444236 h 5220011"/>
              <a:gd name="connsiteX26" fmla="*/ 10436521 w 31146864"/>
              <a:gd name="connsiteY26" fmla="*/ 1197858 h 5220011"/>
              <a:gd name="connsiteX27" fmla="*/ 11441291 w 31146864"/>
              <a:gd name="connsiteY27" fmla="*/ 1675223 h 5220011"/>
              <a:gd name="connsiteX28" fmla="*/ 12457614 w 31146864"/>
              <a:gd name="connsiteY28" fmla="*/ 1336447 h 5220011"/>
              <a:gd name="connsiteX29" fmla="*/ 13277604 w 31146864"/>
              <a:gd name="connsiteY29" fmla="*/ 1151663 h 5220011"/>
              <a:gd name="connsiteX30" fmla="*/ 14465260 w 31146864"/>
              <a:gd name="connsiteY30" fmla="*/ 757887 h 5220011"/>
              <a:gd name="connsiteX31" fmla="*/ 15825300 w 31146864"/>
              <a:gd name="connsiteY31" fmla="*/ 969448 h 5220011"/>
              <a:gd name="connsiteX32" fmla="*/ 16505313 w 31146864"/>
              <a:gd name="connsiteY32" fmla="*/ 636992 h 5220011"/>
              <a:gd name="connsiteX33" fmla="*/ 17208004 w 31146864"/>
              <a:gd name="connsiteY33" fmla="*/ 516097 h 5220011"/>
              <a:gd name="connsiteX34" fmla="*/ 17752021 w 31146864"/>
              <a:gd name="connsiteY34" fmla="*/ 606768 h 5220011"/>
              <a:gd name="connsiteX35" fmla="*/ 18409374 w 31146864"/>
              <a:gd name="connsiteY35" fmla="*/ 364983 h 5220011"/>
              <a:gd name="connsiteX36" fmla="*/ 18976059 w 31146864"/>
              <a:gd name="connsiteY36" fmla="*/ 455654 h 5220011"/>
              <a:gd name="connsiteX37" fmla="*/ 19565408 w 31146864"/>
              <a:gd name="connsiteY37" fmla="*/ 2303 h 5220011"/>
              <a:gd name="connsiteX38" fmla="*/ 20109428 w 31146864"/>
              <a:gd name="connsiteY38" fmla="*/ 546317 h 5220011"/>
              <a:gd name="connsiteX39" fmla="*/ 20449445 w 31146864"/>
              <a:gd name="connsiteY39" fmla="*/ 999663 h 5220011"/>
              <a:gd name="connsiteX40" fmla="*/ 21968153 w 31146864"/>
              <a:gd name="connsiteY40" fmla="*/ 667220 h 5220011"/>
              <a:gd name="connsiteX41" fmla="*/ 30431453 w 31146864"/>
              <a:gd name="connsiteY41" fmla="*/ 5214138 h 5220011"/>
              <a:gd name="connsiteX42" fmla="*/ 12049 w 31146864"/>
              <a:gd name="connsiteY42" fmla="*/ 5220013 h 5220011"/>
              <a:gd name="connsiteX43" fmla="*/ 2559 w 31146864"/>
              <a:gd name="connsiteY43" fmla="*/ 3792424 h 5220011"/>
              <a:gd name="connsiteX44" fmla="*/ 202583 w 31146864"/>
              <a:gd name="connsiteY44" fmla="*/ 3525724 h 5220011"/>
              <a:gd name="connsiteX45" fmla="*/ 458567 w 31146864"/>
              <a:gd name="connsiteY45" fmla="*/ 3611450 h 5220011"/>
              <a:gd name="connsiteX46" fmla="*/ 696691 w 31146864"/>
              <a:gd name="connsiteY46" fmla="*/ 3420950 h 5220011"/>
              <a:gd name="connsiteX47" fmla="*/ 896716 w 31146864"/>
              <a:gd name="connsiteY47" fmla="*/ 3287600 h 5220011"/>
              <a:gd name="connsiteX48" fmla="*/ 1039591 w 31146864"/>
              <a:gd name="connsiteY48" fmla="*/ 3011375 h 5220011"/>
              <a:gd name="connsiteX49" fmla="*/ 1411065 w 31146864"/>
              <a:gd name="connsiteY49" fmla="*/ 2878025 h 5220011"/>
              <a:gd name="connsiteX50" fmla="*/ 1685925 w 31146864"/>
              <a:gd name="connsiteY50" fmla="*/ 2811349 h 5220011"/>
              <a:gd name="connsiteX51" fmla="*/ 1856372 w 31146864"/>
              <a:gd name="connsiteY51" fmla="*/ 2588263 h 5220011"/>
              <a:gd name="connsiteX52" fmla="*/ 1976688 w 31146864"/>
              <a:gd name="connsiteY52" fmla="*/ 2632379 h 5220011"/>
              <a:gd name="connsiteX53" fmla="*/ 2096364 w 31146864"/>
              <a:gd name="connsiteY53" fmla="*/ 2476972 h 5220011"/>
              <a:gd name="connsiteX54" fmla="*/ 2345657 w 31146864"/>
              <a:gd name="connsiteY54" fmla="*/ 2479979 h 5220011"/>
              <a:gd name="connsiteX55" fmla="*/ 2480371 w 31146864"/>
              <a:gd name="connsiteY55" fmla="*/ 2628871 h 5220011"/>
              <a:gd name="connsiteX56" fmla="*/ 2674520 w 31146864"/>
              <a:gd name="connsiteY56" fmla="*/ 2576232 h 5220011"/>
              <a:gd name="connsiteX57" fmla="*/ 3007393 w 31146864"/>
              <a:gd name="connsiteY57" fmla="*/ 2544148 h 5220011"/>
              <a:gd name="connsiteX58" fmla="*/ 3316064 w 31146864"/>
              <a:gd name="connsiteY58" fmla="*/ 2554175 h 5220011"/>
              <a:gd name="connsiteX59" fmla="*/ 3380372 w 31146864"/>
              <a:gd name="connsiteY59" fmla="*/ 2407790 h 5220011"/>
              <a:gd name="connsiteX60" fmla="*/ 3510718 w 31146864"/>
              <a:gd name="connsiteY60" fmla="*/ 2314963 h 5220011"/>
              <a:gd name="connsiteX0" fmla="*/ 3510718 w 31103933"/>
              <a:gd name="connsiteY0" fmla="*/ 2314963 h 5220011"/>
              <a:gd name="connsiteX1" fmla="*/ 3834130 w 31103933"/>
              <a:gd name="connsiteY1" fmla="*/ 2124853 h 5220011"/>
              <a:gd name="connsiteX2" fmla="*/ 4068538 w 31103933"/>
              <a:gd name="connsiteY2" fmla="*/ 1879759 h 5220011"/>
              <a:gd name="connsiteX3" fmla="*/ 4447871 w 31103933"/>
              <a:gd name="connsiteY3" fmla="*/ 1929367 h 5220011"/>
              <a:gd name="connsiteX4" fmla="*/ 4932915 w 31103933"/>
              <a:gd name="connsiteY4" fmla="*/ 1735383 h 5220011"/>
              <a:gd name="connsiteX5" fmla="*/ 5055885 w 31103933"/>
              <a:gd name="connsiteY5" fmla="*/ 1744085 h 5220011"/>
              <a:gd name="connsiteX6" fmla="*/ 5262183 w 31103933"/>
              <a:gd name="connsiteY6" fmla="*/ 1452063 h 5220011"/>
              <a:gd name="connsiteX7" fmla="*/ 5527059 w 31103933"/>
              <a:gd name="connsiteY7" fmla="*/ 1877899 h 5220011"/>
              <a:gd name="connsiteX8" fmla="*/ 5685000 w 31103933"/>
              <a:gd name="connsiteY8" fmla="*/ 1313834 h 5220011"/>
              <a:gd name="connsiteX9" fmla="*/ 6111999 w 31103933"/>
              <a:gd name="connsiteY9" fmla="*/ 1040629 h 5220011"/>
              <a:gd name="connsiteX10" fmla="*/ 6234198 w 31103933"/>
              <a:gd name="connsiteY10" fmla="*/ 711668 h 5220011"/>
              <a:gd name="connsiteX11" fmla="*/ 6780318 w 31103933"/>
              <a:gd name="connsiteY11" fmla="*/ 865927 h 5220011"/>
              <a:gd name="connsiteX12" fmla="*/ 6991551 w 31103933"/>
              <a:gd name="connsiteY12" fmla="*/ 646621 h 5220011"/>
              <a:gd name="connsiteX13" fmla="*/ 7181354 w 31103933"/>
              <a:gd name="connsiteY13" fmla="*/ 571815 h 5220011"/>
              <a:gd name="connsiteX14" fmla="*/ 7486502 w 31103933"/>
              <a:gd name="connsiteY14" fmla="*/ 55848 h 5220011"/>
              <a:gd name="connsiteX15" fmla="*/ 7781108 w 31103933"/>
              <a:gd name="connsiteY15" fmla="*/ 168617 h 5220011"/>
              <a:gd name="connsiteX16" fmla="*/ 7901151 w 31103933"/>
              <a:gd name="connsiteY16" fmla="*/ 379293 h 5220011"/>
              <a:gd name="connsiteX17" fmla="*/ 8131660 w 31103933"/>
              <a:gd name="connsiteY17" fmla="*/ 649784 h 5220011"/>
              <a:gd name="connsiteX18" fmla="*/ 8253256 w 31103933"/>
              <a:gd name="connsiteY18" fmla="*/ 1075977 h 5220011"/>
              <a:gd name="connsiteX19" fmla="*/ 8413762 w 31103933"/>
              <a:gd name="connsiteY19" fmla="*/ 1247628 h 5220011"/>
              <a:gd name="connsiteX20" fmla="*/ 8595143 w 31103933"/>
              <a:gd name="connsiteY20" fmla="*/ 1505817 h 5220011"/>
              <a:gd name="connsiteX21" fmla="*/ 8706807 w 31103933"/>
              <a:gd name="connsiteY21" fmla="*/ 1539863 h 5220011"/>
              <a:gd name="connsiteX22" fmla="*/ 8790709 w 31103933"/>
              <a:gd name="connsiteY22" fmla="*/ 1670781 h 5220011"/>
              <a:gd name="connsiteX23" fmla="*/ 8960133 w 31103933"/>
              <a:gd name="connsiteY23" fmla="*/ 1574924 h 5220011"/>
              <a:gd name="connsiteX24" fmla="*/ 9298594 w 31103933"/>
              <a:gd name="connsiteY24" fmla="*/ 1505029 h 5220011"/>
              <a:gd name="connsiteX25" fmla="*/ 9997651 w 31103933"/>
              <a:gd name="connsiteY25" fmla="*/ 1444236 h 5220011"/>
              <a:gd name="connsiteX26" fmla="*/ 10436521 w 31103933"/>
              <a:gd name="connsiteY26" fmla="*/ 1197858 h 5220011"/>
              <a:gd name="connsiteX27" fmla="*/ 11441291 w 31103933"/>
              <a:gd name="connsiteY27" fmla="*/ 1675223 h 5220011"/>
              <a:gd name="connsiteX28" fmla="*/ 12457614 w 31103933"/>
              <a:gd name="connsiteY28" fmla="*/ 1336447 h 5220011"/>
              <a:gd name="connsiteX29" fmla="*/ 13277604 w 31103933"/>
              <a:gd name="connsiteY29" fmla="*/ 1151663 h 5220011"/>
              <a:gd name="connsiteX30" fmla="*/ 14465260 w 31103933"/>
              <a:gd name="connsiteY30" fmla="*/ 757887 h 5220011"/>
              <a:gd name="connsiteX31" fmla="*/ 15825300 w 31103933"/>
              <a:gd name="connsiteY31" fmla="*/ 969448 h 5220011"/>
              <a:gd name="connsiteX32" fmla="*/ 16505313 w 31103933"/>
              <a:gd name="connsiteY32" fmla="*/ 636992 h 5220011"/>
              <a:gd name="connsiteX33" fmla="*/ 17208004 w 31103933"/>
              <a:gd name="connsiteY33" fmla="*/ 516097 h 5220011"/>
              <a:gd name="connsiteX34" fmla="*/ 17752021 w 31103933"/>
              <a:gd name="connsiteY34" fmla="*/ 606768 h 5220011"/>
              <a:gd name="connsiteX35" fmla="*/ 18409374 w 31103933"/>
              <a:gd name="connsiteY35" fmla="*/ 364983 h 5220011"/>
              <a:gd name="connsiteX36" fmla="*/ 18976059 w 31103933"/>
              <a:gd name="connsiteY36" fmla="*/ 455654 h 5220011"/>
              <a:gd name="connsiteX37" fmla="*/ 19565408 w 31103933"/>
              <a:gd name="connsiteY37" fmla="*/ 2303 h 5220011"/>
              <a:gd name="connsiteX38" fmla="*/ 20109428 w 31103933"/>
              <a:gd name="connsiteY38" fmla="*/ 546317 h 5220011"/>
              <a:gd name="connsiteX39" fmla="*/ 20449445 w 31103933"/>
              <a:gd name="connsiteY39" fmla="*/ 999663 h 5220011"/>
              <a:gd name="connsiteX40" fmla="*/ 21152130 w 31103933"/>
              <a:gd name="connsiteY40" fmla="*/ 516106 h 5220011"/>
              <a:gd name="connsiteX41" fmla="*/ 30431453 w 31103933"/>
              <a:gd name="connsiteY41" fmla="*/ 5214138 h 5220011"/>
              <a:gd name="connsiteX42" fmla="*/ 12049 w 31103933"/>
              <a:gd name="connsiteY42" fmla="*/ 5220013 h 5220011"/>
              <a:gd name="connsiteX43" fmla="*/ 2559 w 31103933"/>
              <a:gd name="connsiteY43" fmla="*/ 3792424 h 5220011"/>
              <a:gd name="connsiteX44" fmla="*/ 202583 w 31103933"/>
              <a:gd name="connsiteY44" fmla="*/ 3525724 h 5220011"/>
              <a:gd name="connsiteX45" fmla="*/ 458567 w 31103933"/>
              <a:gd name="connsiteY45" fmla="*/ 3611450 h 5220011"/>
              <a:gd name="connsiteX46" fmla="*/ 696691 w 31103933"/>
              <a:gd name="connsiteY46" fmla="*/ 3420950 h 5220011"/>
              <a:gd name="connsiteX47" fmla="*/ 896716 w 31103933"/>
              <a:gd name="connsiteY47" fmla="*/ 3287600 h 5220011"/>
              <a:gd name="connsiteX48" fmla="*/ 1039591 w 31103933"/>
              <a:gd name="connsiteY48" fmla="*/ 3011375 h 5220011"/>
              <a:gd name="connsiteX49" fmla="*/ 1411065 w 31103933"/>
              <a:gd name="connsiteY49" fmla="*/ 2878025 h 5220011"/>
              <a:gd name="connsiteX50" fmla="*/ 1685925 w 31103933"/>
              <a:gd name="connsiteY50" fmla="*/ 2811349 h 5220011"/>
              <a:gd name="connsiteX51" fmla="*/ 1856372 w 31103933"/>
              <a:gd name="connsiteY51" fmla="*/ 2588263 h 5220011"/>
              <a:gd name="connsiteX52" fmla="*/ 1976688 w 31103933"/>
              <a:gd name="connsiteY52" fmla="*/ 2632379 h 5220011"/>
              <a:gd name="connsiteX53" fmla="*/ 2096364 w 31103933"/>
              <a:gd name="connsiteY53" fmla="*/ 2476972 h 5220011"/>
              <a:gd name="connsiteX54" fmla="*/ 2345657 w 31103933"/>
              <a:gd name="connsiteY54" fmla="*/ 2479979 h 5220011"/>
              <a:gd name="connsiteX55" fmla="*/ 2480371 w 31103933"/>
              <a:gd name="connsiteY55" fmla="*/ 2628871 h 5220011"/>
              <a:gd name="connsiteX56" fmla="*/ 2674520 w 31103933"/>
              <a:gd name="connsiteY56" fmla="*/ 2576232 h 5220011"/>
              <a:gd name="connsiteX57" fmla="*/ 3007393 w 31103933"/>
              <a:gd name="connsiteY57" fmla="*/ 2544148 h 5220011"/>
              <a:gd name="connsiteX58" fmla="*/ 3316064 w 31103933"/>
              <a:gd name="connsiteY58" fmla="*/ 2554175 h 5220011"/>
              <a:gd name="connsiteX59" fmla="*/ 3380372 w 31103933"/>
              <a:gd name="connsiteY59" fmla="*/ 2407790 h 5220011"/>
              <a:gd name="connsiteX60" fmla="*/ 3510718 w 31103933"/>
              <a:gd name="connsiteY60" fmla="*/ 2314963 h 5220011"/>
              <a:gd name="connsiteX0" fmla="*/ 3510718 w 31191312"/>
              <a:gd name="connsiteY0" fmla="*/ 2314963 h 5220011"/>
              <a:gd name="connsiteX1" fmla="*/ 3834130 w 31191312"/>
              <a:gd name="connsiteY1" fmla="*/ 2124853 h 5220011"/>
              <a:gd name="connsiteX2" fmla="*/ 4068538 w 31191312"/>
              <a:gd name="connsiteY2" fmla="*/ 1879759 h 5220011"/>
              <a:gd name="connsiteX3" fmla="*/ 4447871 w 31191312"/>
              <a:gd name="connsiteY3" fmla="*/ 1929367 h 5220011"/>
              <a:gd name="connsiteX4" fmla="*/ 4932915 w 31191312"/>
              <a:gd name="connsiteY4" fmla="*/ 1735383 h 5220011"/>
              <a:gd name="connsiteX5" fmla="*/ 5055885 w 31191312"/>
              <a:gd name="connsiteY5" fmla="*/ 1744085 h 5220011"/>
              <a:gd name="connsiteX6" fmla="*/ 5262183 w 31191312"/>
              <a:gd name="connsiteY6" fmla="*/ 1452063 h 5220011"/>
              <a:gd name="connsiteX7" fmla="*/ 5527059 w 31191312"/>
              <a:gd name="connsiteY7" fmla="*/ 1877899 h 5220011"/>
              <a:gd name="connsiteX8" fmla="*/ 5685000 w 31191312"/>
              <a:gd name="connsiteY8" fmla="*/ 1313834 h 5220011"/>
              <a:gd name="connsiteX9" fmla="*/ 6111999 w 31191312"/>
              <a:gd name="connsiteY9" fmla="*/ 1040629 h 5220011"/>
              <a:gd name="connsiteX10" fmla="*/ 6234198 w 31191312"/>
              <a:gd name="connsiteY10" fmla="*/ 711668 h 5220011"/>
              <a:gd name="connsiteX11" fmla="*/ 6780318 w 31191312"/>
              <a:gd name="connsiteY11" fmla="*/ 865927 h 5220011"/>
              <a:gd name="connsiteX12" fmla="*/ 6991551 w 31191312"/>
              <a:gd name="connsiteY12" fmla="*/ 646621 h 5220011"/>
              <a:gd name="connsiteX13" fmla="*/ 7181354 w 31191312"/>
              <a:gd name="connsiteY13" fmla="*/ 571815 h 5220011"/>
              <a:gd name="connsiteX14" fmla="*/ 7486502 w 31191312"/>
              <a:gd name="connsiteY14" fmla="*/ 55848 h 5220011"/>
              <a:gd name="connsiteX15" fmla="*/ 7781108 w 31191312"/>
              <a:gd name="connsiteY15" fmla="*/ 168617 h 5220011"/>
              <a:gd name="connsiteX16" fmla="*/ 7901151 w 31191312"/>
              <a:gd name="connsiteY16" fmla="*/ 379293 h 5220011"/>
              <a:gd name="connsiteX17" fmla="*/ 8131660 w 31191312"/>
              <a:gd name="connsiteY17" fmla="*/ 649784 h 5220011"/>
              <a:gd name="connsiteX18" fmla="*/ 8253256 w 31191312"/>
              <a:gd name="connsiteY18" fmla="*/ 1075977 h 5220011"/>
              <a:gd name="connsiteX19" fmla="*/ 8413762 w 31191312"/>
              <a:gd name="connsiteY19" fmla="*/ 1247628 h 5220011"/>
              <a:gd name="connsiteX20" fmla="*/ 8595143 w 31191312"/>
              <a:gd name="connsiteY20" fmla="*/ 1505817 h 5220011"/>
              <a:gd name="connsiteX21" fmla="*/ 8706807 w 31191312"/>
              <a:gd name="connsiteY21" fmla="*/ 1539863 h 5220011"/>
              <a:gd name="connsiteX22" fmla="*/ 8790709 w 31191312"/>
              <a:gd name="connsiteY22" fmla="*/ 1670781 h 5220011"/>
              <a:gd name="connsiteX23" fmla="*/ 8960133 w 31191312"/>
              <a:gd name="connsiteY23" fmla="*/ 1574924 h 5220011"/>
              <a:gd name="connsiteX24" fmla="*/ 9298594 w 31191312"/>
              <a:gd name="connsiteY24" fmla="*/ 1505029 h 5220011"/>
              <a:gd name="connsiteX25" fmla="*/ 9997651 w 31191312"/>
              <a:gd name="connsiteY25" fmla="*/ 1444236 h 5220011"/>
              <a:gd name="connsiteX26" fmla="*/ 10436521 w 31191312"/>
              <a:gd name="connsiteY26" fmla="*/ 1197858 h 5220011"/>
              <a:gd name="connsiteX27" fmla="*/ 11441291 w 31191312"/>
              <a:gd name="connsiteY27" fmla="*/ 1675223 h 5220011"/>
              <a:gd name="connsiteX28" fmla="*/ 12457614 w 31191312"/>
              <a:gd name="connsiteY28" fmla="*/ 1336447 h 5220011"/>
              <a:gd name="connsiteX29" fmla="*/ 13277604 w 31191312"/>
              <a:gd name="connsiteY29" fmla="*/ 1151663 h 5220011"/>
              <a:gd name="connsiteX30" fmla="*/ 14465260 w 31191312"/>
              <a:gd name="connsiteY30" fmla="*/ 757887 h 5220011"/>
              <a:gd name="connsiteX31" fmla="*/ 15825300 w 31191312"/>
              <a:gd name="connsiteY31" fmla="*/ 969448 h 5220011"/>
              <a:gd name="connsiteX32" fmla="*/ 16505313 w 31191312"/>
              <a:gd name="connsiteY32" fmla="*/ 636992 h 5220011"/>
              <a:gd name="connsiteX33" fmla="*/ 17208004 w 31191312"/>
              <a:gd name="connsiteY33" fmla="*/ 516097 h 5220011"/>
              <a:gd name="connsiteX34" fmla="*/ 17752021 w 31191312"/>
              <a:gd name="connsiteY34" fmla="*/ 606768 h 5220011"/>
              <a:gd name="connsiteX35" fmla="*/ 18409374 w 31191312"/>
              <a:gd name="connsiteY35" fmla="*/ 364983 h 5220011"/>
              <a:gd name="connsiteX36" fmla="*/ 18976059 w 31191312"/>
              <a:gd name="connsiteY36" fmla="*/ 455654 h 5220011"/>
              <a:gd name="connsiteX37" fmla="*/ 19565408 w 31191312"/>
              <a:gd name="connsiteY37" fmla="*/ 2303 h 5220011"/>
              <a:gd name="connsiteX38" fmla="*/ 20109428 w 31191312"/>
              <a:gd name="connsiteY38" fmla="*/ 546317 h 5220011"/>
              <a:gd name="connsiteX39" fmla="*/ 20449445 w 31191312"/>
              <a:gd name="connsiteY39" fmla="*/ 999663 h 5220011"/>
              <a:gd name="connsiteX40" fmla="*/ 21152130 w 31191312"/>
              <a:gd name="connsiteY40" fmla="*/ 516106 h 5220011"/>
              <a:gd name="connsiteX41" fmla="*/ 21922817 w 31191312"/>
              <a:gd name="connsiteY41" fmla="*/ 788102 h 5220011"/>
              <a:gd name="connsiteX42" fmla="*/ 30431453 w 31191312"/>
              <a:gd name="connsiteY42" fmla="*/ 5214138 h 5220011"/>
              <a:gd name="connsiteX43" fmla="*/ 12049 w 31191312"/>
              <a:gd name="connsiteY43" fmla="*/ 5220013 h 5220011"/>
              <a:gd name="connsiteX44" fmla="*/ 2559 w 31191312"/>
              <a:gd name="connsiteY44" fmla="*/ 3792424 h 5220011"/>
              <a:gd name="connsiteX45" fmla="*/ 202583 w 31191312"/>
              <a:gd name="connsiteY45" fmla="*/ 3525724 h 5220011"/>
              <a:gd name="connsiteX46" fmla="*/ 458567 w 31191312"/>
              <a:gd name="connsiteY46" fmla="*/ 3611450 h 5220011"/>
              <a:gd name="connsiteX47" fmla="*/ 696691 w 31191312"/>
              <a:gd name="connsiteY47" fmla="*/ 3420950 h 5220011"/>
              <a:gd name="connsiteX48" fmla="*/ 896716 w 31191312"/>
              <a:gd name="connsiteY48" fmla="*/ 3287600 h 5220011"/>
              <a:gd name="connsiteX49" fmla="*/ 1039591 w 31191312"/>
              <a:gd name="connsiteY49" fmla="*/ 3011375 h 5220011"/>
              <a:gd name="connsiteX50" fmla="*/ 1411065 w 31191312"/>
              <a:gd name="connsiteY50" fmla="*/ 2878025 h 5220011"/>
              <a:gd name="connsiteX51" fmla="*/ 1685925 w 31191312"/>
              <a:gd name="connsiteY51" fmla="*/ 2811349 h 5220011"/>
              <a:gd name="connsiteX52" fmla="*/ 1856372 w 31191312"/>
              <a:gd name="connsiteY52" fmla="*/ 2588263 h 5220011"/>
              <a:gd name="connsiteX53" fmla="*/ 1976688 w 31191312"/>
              <a:gd name="connsiteY53" fmla="*/ 2632379 h 5220011"/>
              <a:gd name="connsiteX54" fmla="*/ 2096364 w 31191312"/>
              <a:gd name="connsiteY54" fmla="*/ 2476972 h 5220011"/>
              <a:gd name="connsiteX55" fmla="*/ 2345657 w 31191312"/>
              <a:gd name="connsiteY55" fmla="*/ 2479979 h 5220011"/>
              <a:gd name="connsiteX56" fmla="*/ 2480371 w 31191312"/>
              <a:gd name="connsiteY56" fmla="*/ 2628871 h 5220011"/>
              <a:gd name="connsiteX57" fmla="*/ 2674520 w 31191312"/>
              <a:gd name="connsiteY57" fmla="*/ 2576232 h 5220011"/>
              <a:gd name="connsiteX58" fmla="*/ 3007393 w 31191312"/>
              <a:gd name="connsiteY58" fmla="*/ 2544148 h 5220011"/>
              <a:gd name="connsiteX59" fmla="*/ 3316064 w 31191312"/>
              <a:gd name="connsiteY59" fmla="*/ 2554175 h 5220011"/>
              <a:gd name="connsiteX60" fmla="*/ 3380372 w 31191312"/>
              <a:gd name="connsiteY60" fmla="*/ 2407790 h 5220011"/>
              <a:gd name="connsiteX61" fmla="*/ 3510718 w 31191312"/>
              <a:gd name="connsiteY61" fmla="*/ 2314963 h 5220011"/>
              <a:gd name="connsiteX0" fmla="*/ 3510718 w 31191312"/>
              <a:gd name="connsiteY0" fmla="*/ 2314963 h 5220011"/>
              <a:gd name="connsiteX1" fmla="*/ 3834130 w 31191312"/>
              <a:gd name="connsiteY1" fmla="*/ 2124853 h 5220011"/>
              <a:gd name="connsiteX2" fmla="*/ 4068538 w 31191312"/>
              <a:gd name="connsiteY2" fmla="*/ 1879759 h 5220011"/>
              <a:gd name="connsiteX3" fmla="*/ 4447871 w 31191312"/>
              <a:gd name="connsiteY3" fmla="*/ 1929367 h 5220011"/>
              <a:gd name="connsiteX4" fmla="*/ 4932915 w 31191312"/>
              <a:gd name="connsiteY4" fmla="*/ 1735383 h 5220011"/>
              <a:gd name="connsiteX5" fmla="*/ 5055885 w 31191312"/>
              <a:gd name="connsiteY5" fmla="*/ 1744085 h 5220011"/>
              <a:gd name="connsiteX6" fmla="*/ 5262183 w 31191312"/>
              <a:gd name="connsiteY6" fmla="*/ 1452063 h 5220011"/>
              <a:gd name="connsiteX7" fmla="*/ 5527059 w 31191312"/>
              <a:gd name="connsiteY7" fmla="*/ 1877899 h 5220011"/>
              <a:gd name="connsiteX8" fmla="*/ 5685000 w 31191312"/>
              <a:gd name="connsiteY8" fmla="*/ 1313834 h 5220011"/>
              <a:gd name="connsiteX9" fmla="*/ 6111999 w 31191312"/>
              <a:gd name="connsiteY9" fmla="*/ 1040629 h 5220011"/>
              <a:gd name="connsiteX10" fmla="*/ 6234198 w 31191312"/>
              <a:gd name="connsiteY10" fmla="*/ 711668 h 5220011"/>
              <a:gd name="connsiteX11" fmla="*/ 6780318 w 31191312"/>
              <a:gd name="connsiteY11" fmla="*/ 865927 h 5220011"/>
              <a:gd name="connsiteX12" fmla="*/ 6991551 w 31191312"/>
              <a:gd name="connsiteY12" fmla="*/ 646621 h 5220011"/>
              <a:gd name="connsiteX13" fmla="*/ 7181354 w 31191312"/>
              <a:gd name="connsiteY13" fmla="*/ 571815 h 5220011"/>
              <a:gd name="connsiteX14" fmla="*/ 7486502 w 31191312"/>
              <a:gd name="connsiteY14" fmla="*/ 55848 h 5220011"/>
              <a:gd name="connsiteX15" fmla="*/ 7781108 w 31191312"/>
              <a:gd name="connsiteY15" fmla="*/ 168617 h 5220011"/>
              <a:gd name="connsiteX16" fmla="*/ 7901151 w 31191312"/>
              <a:gd name="connsiteY16" fmla="*/ 379293 h 5220011"/>
              <a:gd name="connsiteX17" fmla="*/ 8131660 w 31191312"/>
              <a:gd name="connsiteY17" fmla="*/ 649784 h 5220011"/>
              <a:gd name="connsiteX18" fmla="*/ 8253256 w 31191312"/>
              <a:gd name="connsiteY18" fmla="*/ 1075977 h 5220011"/>
              <a:gd name="connsiteX19" fmla="*/ 8413762 w 31191312"/>
              <a:gd name="connsiteY19" fmla="*/ 1247628 h 5220011"/>
              <a:gd name="connsiteX20" fmla="*/ 8595143 w 31191312"/>
              <a:gd name="connsiteY20" fmla="*/ 1505817 h 5220011"/>
              <a:gd name="connsiteX21" fmla="*/ 8706807 w 31191312"/>
              <a:gd name="connsiteY21" fmla="*/ 1539863 h 5220011"/>
              <a:gd name="connsiteX22" fmla="*/ 8790709 w 31191312"/>
              <a:gd name="connsiteY22" fmla="*/ 1670781 h 5220011"/>
              <a:gd name="connsiteX23" fmla="*/ 8960133 w 31191312"/>
              <a:gd name="connsiteY23" fmla="*/ 1574924 h 5220011"/>
              <a:gd name="connsiteX24" fmla="*/ 9298594 w 31191312"/>
              <a:gd name="connsiteY24" fmla="*/ 1505029 h 5220011"/>
              <a:gd name="connsiteX25" fmla="*/ 9997651 w 31191312"/>
              <a:gd name="connsiteY25" fmla="*/ 1444236 h 5220011"/>
              <a:gd name="connsiteX26" fmla="*/ 10436521 w 31191312"/>
              <a:gd name="connsiteY26" fmla="*/ 1197858 h 5220011"/>
              <a:gd name="connsiteX27" fmla="*/ 11441291 w 31191312"/>
              <a:gd name="connsiteY27" fmla="*/ 1675223 h 5220011"/>
              <a:gd name="connsiteX28" fmla="*/ 12457614 w 31191312"/>
              <a:gd name="connsiteY28" fmla="*/ 1336447 h 5220011"/>
              <a:gd name="connsiteX29" fmla="*/ 13277604 w 31191312"/>
              <a:gd name="connsiteY29" fmla="*/ 1151663 h 5220011"/>
              <a:gd name="connsiteX30" fmla="*/ 14465260 w 31191312"/>
              <a:gd name="connsiteY30" fmla="*/ 757887 h 5220011"/>
              <a:gd name="connsiteX31" fmla="*/ 15825300 w 31191312"/>
              <a:gd name="connsiteY31" fmla="*/ 969448 h 5220011"/>
              <a:gd name="connsiteX32" fmla="*/ 16505313 w 31191312"/>
              <a:gd name="connsiteY32" fmla="*/ 636992 h 5220011"/>
              <a:gd name="connsiteX33" fmla="*/ 17208004 w 31191312"/>
              <a:gd name="connsiteY33" fmla="*/ 516097 h 5220011"/>
              <a:gd name="connsiteX34" fmla="*/ 17752021 w 31191312"/>
              <a:gd name="connsiteY34" fmla="*/ 606768 h 5220011"/>
              <a:gd name="connsiteX35" fmla="*/ 18409374 w 31191312"/>
              <a:gd name="connsiteY35" fmla="*/ 364983 h 5220011"/>
              <a:gd name="connsiteX36" fmla="*/ 18976059 w 31191312"/>
              <a:gd name="connsiteY36" fmla="*/ 455654 h 5220011"/>
              <a:gd name="connsiteX37" fmla="*/ 19565408 w 31191312"/>
              <a:gd name="connsiteY37" fmla="*/ 2303 h 5220011"/>
              <a:gd name="connsiteX38" fmla="*/ 20109428 w 31191312"/>
              <a:gd name="connsiteY38" fmla="*/ 546317 h 5220011"/>
              <a:gd name="connsiteX39" fmla="*/ 20449445 w 31191312"/>
              <a:gd name="connsiteY39" fmla="*/ 999663 h 5220011"/>
              <a:gd name="connsiteX40" fmla="*/ 21152130 w 31191312"/>
              <a:gd name="connsiteY40" fmla="*/ 516106 h 5220011"/>
              <a:gd name="connsiteX41" fmla="*/ 21922817 w 31191312"/>
              <a:gd name="connsiteY41" fmla="*/ 788102 h 5220011"/>
              <a:gd name="connsiteX42" fmla="*/ 30431453 w 31191312"/>
              <a:gd name="connsiteY42" fmla="*/ 5214138 h 5220011"/>
              <a:gd name="connsiteX43" fmla="*/ 12049 w 31191312"/>
              <a:gd name="connsiteY43" fmla="*/ 5220013 h 5220011"/>
              <a:gd name="connsiteX44" fmla="*/ 2559 w 31191312"/>
              <a:gd name="connsiteY44" fmla="*/ 3792424 h 5220011"/>
              <a:gd name="connsiteX45" fmla="*/ 202583 w 31191312"/>
              <a:gd name="connsiteY45" fmla="*/ 3525724 h 5220011"/>
              <a:gd name="connsiteX46" fmla="*/ 458567 w 31191312"/>
              <a:gd name="connsiteY46" fmla="*/ 3611450 h 5220011"/>
              <a:gd name="connsiteX47" fmla="*/ 696691 w 31191312"/>
              <a:gd name="connsiteY47" fmla="*/ 3420950 h 5220011"/>
              <a:gd name="connsiteX48" fmla="*/ 896716 w 31191312"/>
              <a:gd name="connsiteY48" fmla="*/ 3287600 h 5220011"/>
              <a:gd name="connsiteX49" fmla="*/ 1039591 w 31191312"/>
              <a:gd name="connsiteY49" fmla="*/ 3011375 h 5220011"/>
              <a:gd name="connsiteX50" fmla="*/ 1411065 w 31191312"/>
              <a:gd name="connsiteY50" fmla="*/ 2878025 h 5220011"/>
              <a:gd name="connsiteX51" fmla="*/ 1685925 w 31191312"/>
              <a:gd name="connsiteY51" fmla="*/ 2811349 h 5220011"/>
              <a:gd name="connsiteX52" fmla="*/ 1856372 w 31191312"/>
              <a:gd name="connsiteY52" fmla="*/ 2588263 h 5220011"/>
              <a:gd name="connsiteX53" fmla="*/ 1976688 w 31191312"/>
              <a:gd name="connsiteY53" fmla="*/ 2632379 h 5220011"/>
              <a:gd name="connsiteX54" fmla="*/ 2096364 w 31191312"/>
              <a:gd name="connsiteY54" fmla="*/ 2476972 h 5220011"/>
              <a:gd name="connsiteX55" fmla="*/ 2345657 w 31191312"/>
              <a:gd name="connsiteY55" fmla="*/ 2479979 h 5220011"/>
              <a:gd name="connsiteX56" fmla="*/ 2480371 w 31191312"/>
              <a:gd name="connsiteY56" fmla="*/ 2628871 h 5220011"/>
              <a:gd name="connsiteX57" fmla="*/ 2674520 w 31191312"/>
              <a:gd name="connsiteY57" fmla="*/ 2576232 h 5220011"/>
              <a:gd name="connsiteX58" fmla="*/ 3007393 w 31191312"/>
              <a:gd name="connsiteY58" fmla="*/ 2544148 h 5220011"/>
              <a:gd name="connsiteX59" fmla="*/ 3316064 w 31191312"/>
              <a:gd name="connsiteY59" fmla="*/ 2554175 h 5220011"/>
              <a:gd name="connsiteX60" fmla="*/ 3380372 w 31191312"/>
              <a:gd name="connsiteY60" fmla="*/ 2407790 h 5220011"/>
              <a:gd name="connsiteX61" fmla="*/ 3510718 w 31191312"/>
              <a:gd name="connsiteY61" fmla="*/ 2314963 h 5220011"/>
              <a:gd name="connsiteX0" fmla="*/ 3510718 w 31182347"/>
              <a:gd name="connsiteY0" fmla="*/ 2314963 h 5220011"/>
              <a:gd name="connsiteX1" fmla="*/ 3834130 w 31182347"/>
              <a:gd name="connsiteY1" fmla="*/ 2124853 h 5220011"/>
              <a:gd name="connsiteX2" fmla="*/ 4068538 w 31182347"/>
              <a:gd name="connsiteY2" fmla="*/ 1879759 h 5220011"/>
              <a:gd name="connsiteX3" fmla="*/ 4447871 w 31182347"/>
              <a:gd name="connsiteY3" fmla="*/ 1929367 h 5220011"/>
              <a:gd name="connsiteX4" fmla="*/ 4932915 w 31182347"/>
              <a:gd name="connsiteY4" fmla="*/ 1735383 h 5220011"/>
              <a:gd name="connsiteX5" fmla="*/ 5055885 w 31182347"/>
              <a:gd name="connsiteY5" fmla="*/ 1744085 h 5220011"/>
              <a:gd name="connsiteX6" fmla="*/ 5262183 w 31182347"/>
              <a:gd name="connsiteY6" fmla="*/ 1452063 h 5220011"/>
              <a:gd name="connsiteX7" fmla="*/ 5527059 w 31182347"/>
              <a:gd name="connsiteY7" fmla="*/ 1877899 h 5220011"/>
              <a:gd name="connsiteX8" fmla="*/ 5685000 w 31182347"/>
              <a:gd name="connsiteY8" fmla="*/ 1313834 h 5220011"/>
              <a:gd name="connsiteX9" fmla="*/ 6111999 w 31182347"/>
              <a:gd name="connsiteY9" fmla="*/ 1040629 h 5220011"/>
              <a:gd name="connsiteX10" fmla="*/ 6234198 w 31182347"/>
              <a:gd name="connsiteY10" fmla="*/ 711668 h 5220011"/>
              <a:gd name="connsiteX11" fmla="*/ 6780318 w 31182347"/>
              <a:gd name="connsiteY11" fmla="*/ 865927 h 5220011"/>
              <a:gd name="connsiteX12" fmla="*/ 6991551 w 31182347"/>
              <a:gd name="connsiteY12" fmla="*/ 646621 h 5220011"/>
              <a:gd name="connsiteX13" fmla="*/ 7181354 w 31182347"/>
              <a:gd name="connsiteY13" fmla="*/ 571815 h 5220011"/>
              <a:gd name="connsiteX14" fmla="*/ 7486502 w 31182347"/>
              <a:gd name="connsiteY14" fmla="*/ 55848 h 5220011"/>
              <a:gd name="connsiteX15" fmla="*/ 7781108 w 31182347"/>
              <a:gd name="connsiteY15" fmla="*/ 168617 h 5220011"/>
              <a:gd name="connsiteX16" fmla="*/ 7901151 w 31182347"/>
              <a:gd name="connsiteY16" fmla="*/ 379293 h 5220011"/>
              <a:gd name="connsiteX17" fmla="*/ 8131660 w 31182347"/>
              <a:gd name="connsiteY17" fmla="*/ 649784 h 5220011"/>
              <a:gd name="connsiteX18" fmla="*/ 8253256 w 31182347"/>
              <a:gd name="connsiteY18" fmla="*/ 1075977 h 5220011"/>
              <a:gd name="connsiteX19" fmla="*/ 8413762 w 31182347"/>
              <a:gd name="connsiteY19" fmla="*/ 1247628 h 5220011"/>
              <a:gd name="connsiteX20" fmla="*/ 8595143 w 31182347"/>
              <a:gd name="connsiteY20" fmla="*/ 1505817 h 5220011"/>
              <a:gd name="connsiteX21" fmla="*/ 8706807 w 31182347"/>
              <a:gd name="connsiteY21" fmla="*/ 1539863 h 5220011"/>
              <a:gd name="connsiteX22" fmla="*/ 8790709 w 31182347"/>
              <a:gd name="connsiteY22" fmla="*/ 1670781 h 5220011"/>
              <a:gd name="connsiteX23" fmla="*/ 8960133 w 31182347"/>
              <a:gd name="connsiteY23" fmla="*/ 1574924 h 5220011"/>
              <a:gd name="connsiteX24" fmla="*/ 9298594 w 31182347"/>
              <a:gd name="connsiteY24" fmla="*/ 1505029 h 5220011"/>
              <a:gd name="connsiteX25" fmla="*/ 9997651 w 31182347"/>
              <a:gd name="connsiteY25" fmla="*/ 1444236 h 5220011"/>
              <a:gd name="connsiteX26" fmla="*/ 10436521 w 31182347"/>
              <a:gd name="connsiteY26" fmla="*/ 1197858 h 5220011"/>
              <a:gd name="connsiteX27" fmla="*/ 11441291 w 31182347"/>
              <a:gd name="connsiteY27" fmla="*/ 1675223 h 5220011"/>
              <a:gd name="connsiteX28" fmla="*/ 12457614 w 31182347"/>
              <a:gd name="connsiteY28" fmla="*/ 1336447 h 5220011"/>
              <a:gd name="connsiteX29" fmla="*/ 13277604 w 31182347"/>
              <a:gd name="connsiteY29" fmla="*/ 1151663 h 5220011"/>
              <a:gd name="connsiteX30" fmla="*/ 14465260 w 31182347"/>
              <a:gd name="connsiteY30" fmla="*/ 757887 h 5220011"/>
              <a:gd name="connsiteX31" fmla="*/ 15825300 w 31182347"/>
              <a:gd name="connsiteY31" fmla="*/ 969448 h 5220011"/>
              <a:gd name="connsiteX32" fmla="*/ 16505313 w 31182347"/>
              <a:gd name="connsiteY32" fmla="*/ 636992 h 5220011"/>
              <a:gd name="connsiteX33" fmla="*/ 17208004 w 31182347"/>
              <a:gd name="connsiteY33" fmla="*/ 516097 h 5220011"/>
              <a:gd name="connsiteX34" fmla="*/ 17752021 w 31182347"/>
              <a:gd name="connsiteY34" fmla="*/ 606768 h 5220011"/>
              <a:gd name="connsiteX35" fmla="*/ 18409374 w 31182347"/>
              <a:gd name="connsiteY35" fmla="*/ 364983 h 5220011"/>
              <a:gd name="connsiteX36" fmla="*/ 18976059 w 31182347"/>
              <a:gd name="connsiteY36" fmla="*/ 455654 h 5220011"/>
              <a:gd name="connsiteX37" fmla="*/ 19565408 w 31182347"/>
              <a:gd name="connsiteY37" fmla="*/ 2303 h 5220011"/>
              <a:gd name="connsiteX38" fmla="*/ 20109428 w 31182347"/>
              <a:gd name="connsiteY38" fmla="*/ 546317 h 5220011"/>
              <a:gd name="connsiteX39" fmla="*/ 20449445 w 31182347"/>
              <a:gd name="connsiteY39" fmla="*/ 999663 h 5220011"/>
              <a:gd name="connsiteX40" fmla="*/ 21152130 w 31182347"/>
              <a:gd name="connsiteY40" fmla="*/ 516106 h 5220011"/>
              <a:gd name="connsiteX41" fmla="*/ 21764146 w 31182347"/>
              <a:gd name="connsiteY41" fmla="*/ 727654 h 5220011"/>
              <a:gd name="connsiteX42" fmla="*/ 30431453 w 31182347"/>
              <a:gd name="connsiteY42" fmla="*/ 5214138 h 5220011"/>
              <a:gd name="connsiteX43" fmla="*/ 12049 w 31182347"/>
              <a:gd name="connsiteY43" fmla="*/ 5220013 h 5220011"/>
              <a:gd name="connsiteX44" fmla="*/ 2559 w 31182347"/>
              <a:gd name="connsiteY44" fmla="*/ 3792424 h 5220011"/>
              <a:gd name="connsiteX45" fmla="*/ 202583 w 31182347"/>
              <a:gd name="connsiteY45" fmla="*/ 3525724 h 5220011"/>
              <a:gd name="connsiteX46" fmla="*/ 458567 w 31182347"/>
              <a:gd name="connsiteY46" fmla="*/ 3611450 h 5220011"/>
              <a:gd name="connsiteX47" fmla="*/ 696691 w 31182347"/>
              <a:gd name="connsiteY47" fmla="*/ 3420950 h 5220011"/>
              <a:gd name="connsiteX48" fmla="*/ 896716 w 31182347"/>
              <a:gd name="connsiteY48" fmla="*/ 3287600 h 5220011"/>
              <a:gd name="connsiteX49" fmla="*/ 1039591 w 31182347"/>
              <a:gd name="connsiteY49" fmla="*/ 3011375 h 5220011"/>
              <a:gd name="connsiteX50" fmla="*/ 1411065 w 31182347"/>
              <a:gd name="connsiteY50" fmla="*/ 2878025 h 5220011"/>
              <a:gd name="connsiteX51" fmla="*/ 1685925 w 31182347"/>
              <a:gd name="connsiteY51" fmla="*/ 2811349 h 5220011"/>
              <a:gd name="connsiteX52" fmla="*/ 1856372 w 31182347"/>
              <a:gd name="connsiteY52" fmla="*/ 2588263 h 5220011"/>
              <a:gd name="connsiteX53" fmla="*/ 1976688 w 31182347"/>
              <a:gd name="connsiteY53" fmla="*/ 2632379 h 5220011"/>
              <a:gd name="connsiteX54" fmla="*/ 2096364 w 31182347"/>
              <a:gd name="connsiteY54" fmla="*/ 2476972 h 5220011"/>
              <a:gd name="connsiteX55" fmla="*/ 2345657 w 31182347"/>
              <a:gd name="connsiteY55" fmla="*/ 2479979 h 5220011"/>
              <a:gd name="connsiteX56" fmla="*/ 2480371 w 31182347"/>
              <a:gd name="connsiteY56" fmla="*/ 2628871 h 5220011"/>
              <a:gd name="connsiteX57" fmla="*/ 2674520 w 31182347"/>
              <a:gd name="connsiteY57" fmla="*/ 2576232 h 5220011"/>
              <a:gd name="connsiteX58" fmla="*/ 3007393 w 31182347"/>
              <a:gd name="connsiteY58" fmla="*/ 2544148 h 5220011"/>
              <a:gd name="connsiteX59" fmla="*/ 3316064 w 31182347"/>
              <a:gd name="connsiteY59" fmla="*/ 2554175 h 5220011"/>
              <a:gd name="connsiteX60" fmla="*/ 3380372 w 31182347"/>
              <a:gd name="connsiteY60" fmla="*/ 2407790 h 5220011"/>
              <a:gd name="connsiteX61" fmla="*/ 3510718 w 31182347"/>
              <a:gd name="connsiteY61" fmla="*/ 2314963 h 5220011"/>
              <a:gd name="connsiteX0" fmla="*/ 3510718 w 31250131"/>
              <a:gd name="connsiteY0" fmla="*/ 2314963 h 5220011"/>
              <a:gd name="connsiteX1" fmla="*/ 3834130 w 31250131"/>
              <a:gd name="connsiteY1" fmla="*/ 2124853 h 5220011"/>
              <a:gd name="connsiteX2" fmla="*/ 4068538 w 31250131"/>
              <a:gd name="connsiteY2" fmla="*/ 1879759 h 5220011"/>
              <a:gd name="connsiteX3" fmla="*/ 4447871 w 31250131"/>
              <a:gd name="connsiteY3" fmla="*/ 1929367 h 5220011"/>
              <a:gd name="connsiteX4" fmla="*/ 4932915 w 31250131"/>
              <a:gd name="connsiteY4" fmla="*/ 1735383 h 5220011"/>
              <a:gd name="connsiteX5" fmla="*/ 5055885 w 31250131"/>
              <a:gd name="connsiteY5" fmla="*/ 1744085 h 5220011"/>
              <a:gd name="connsiteX6" fmla="*/ 5262183 w 31250131"/>
              <a:gd name="connsiteY6" fmla="*/ 1452063 h 5220011"/>
              <a:gd name="connsiteX7" fmla="*/ 5527059 w 31250131"/>
              <a:gd name="connsiteY7" fmla="*/ 1877899 h 5220011"/>
              <a:gd name="connsiteX8" fmla="*/ 5685000 w 31250131"/>
              <a:gd name="connsiteY8" fmla="*/ 1313834 h 5220011"/>
              <a:gd name="connsiteX9" fmla="*/ 6111999 w 31250131"/>
              <a:gd name="connsiteY9" fmla="*/ 1040629 h 5220011"/>
              <a:gd name="connsiteX10" fmla="*/ 6234198 w 31250131"/>
              <a:gd name="connsiteY10" fmla="*/ 711668 h 5220011"/>
              <a:gd name="connsiteX11" fmla="*/ 6780318 w 31250131"/>
              <a:gd name="connsiteY11" fmla="*/ 865927 h 5220011"/>
              <a:gd name="connsiteX12" fmla="*/ 6991551 w 31250131"/>
              <a:gd name="connsiteY12" fmla="*/ 646621 h 5220011"/>
              <a:gd name="connsiteX13" fmla="*/ 7181354 w 31250131"/>
              <a:gd name="connsiteY13" fmla="*/ 571815 h 5220011"/>
              <a:gd name="connsiteX14" fmla="*/ 7486502 w 31250131"/>
              <a:gd name="connsiteY14" fmla="*/ 55848 h 5220011"/>
              <a:gd name="connsiteX15" fmla="*/ 7781108 w 31250131"/>
              <a:gd name="connsiteY15" fmla="*/ 168617 h 5220011"/>
              <a:gd name="connsiteX16" fmla="*/ 7901151 w 31250131"/>
              <a:gd name="connsiteY16" fmla="*/ 379293 h 5220011"/>
              <a:gd name="connsiteX17" fmla="*/ 8131660 w 31250131"/>
              <a:gd name="connsiteY17" fmla="*/ 649784 h 5220011"/>
              <a:gd name="connsiteX18" fmla="*/ 8253256 w 31250131"/>
              <a:gd name="connsiteY18" fmla="*/ 1075977 h 5220011"/>
              <a:gd name="connsiteX19" fmla="*/ 8413762 w 31250131"/>
              <a:gd name="connsiteY19" fmla="*/ 1247628 h 5220011"/>
              <a:gd name="connsiteX20" fmla="*/ 8595143 w 31250131"/>
              <a:gd name="connsiteY20" fmla="*/ 1505817 h 5220011"/>
              <a:gd name="connsiteX21" fmla="*/ 8706807 w 31250131"/>
              <a:gd name="connsiteY21" fmla="*/ 1539863 h 5220011"/>
              <a:gd name="connsiteX22" fmla="*/ 8790709 w 31250131"/>
              <a:gd name="connsiteY22" fmla="*/ 1670781 h 5220011"/>
              <a:gd name="connsiteX23" fmla="*/ 8960133 w 31250131"/>
              <a:gd name="connsiteY23" fmla="*/ 1574924 h 5220011"/>
              <a:gd name="connsiteX24" fmla="*/ 9298594 w 31250131"/>
              <a:gd name="connsiteY24" fmla="*/ 1505029 h 5220011"/>
              <a:gd name="connsiteX25" fmla="*/ 9997651 w 31250131"/>
              <a:gd name="connsiteY25" fmla="*/ 1444236 h 5220011"/>
              <a:gd name="connsiteX26" fmla="*/ 10436521 w 31250131"/>
              <a:gd name="connsiteY26" fmla="*/ 1197858 h 5220011"/>
              <a:gd name="connsiteX27" fmla="*/ 11441291 w 31250131"/>
              <a:gd name="connsiteY27" fmla="*/ 1675223 h 5220011"/>
              <a:gd name="connsiteX28" fmla="*/ 12457614 w 31250131"/>
              <a:gd name="connsiteY28" fmla="*/ 1336447 h 5220011"/>
              <a:gd name="connsiteX29" fmla="*/ 13277604 w 31250131"/>
              <a:gd name="connsiteY29" fmla="*/ 1151663 h 5220011"/>
              <a:gd name="connsiteX30" fmla="*/ 14465260 w 31250131"/>
              <a:gd name="connsiteY30" fmla="*/ 757887 h 5220011"/>
              <a:gd name="connsiteX31" fmla="*/ 15825300 w 31250131"/>
              <a:gd name="connsiteY31" fmla="*/ 969448 h 5220011"/>
              <a:gd name="connsiteX32" fmla="*/ 16505313 w 31250131"/>
              <a:gd name="connsiteY32" fmla="*/ 636992 h 5220011"/>
              <a:gd name="connsiteX33" fmla="*/ 17208004 w 31250131"/>
              <a:gd name="connsiteY33" fmla="*/ 516097 h 5220011"/>
              <a:gd name="connsiteX34" fmla="*/ 17752021 w 31250131"/>
              <a:gd name="connsiteY34" fmla="*/ 606768 h 5220011"/>
              <a:gd name="connsiteX35" fmla="*/ 18409374 w 31250131"/>
              <a:gd name="connsiteY35" fmla="*/ 364983 h 5220011"/>
              <a:gd name="connsiteX36" fmla="*/ 18976059 w 31250131"/>
              <a:gd name="connsiteY36" fmla="*/ 455654 h 5220011"/>
              <a:gd name="connsiteX37" fmla="*/ 19565408 w 31250131"/>
              <a:gd name="connsiteY37" fmla="*/ 2303 h 5220011"/>
              <a:gd name="connsiteX38" fmla="*/ 20109428 w 31250131"/>
              <a:gd name="connsiteY38" fmla="*/ 546317 h 5220011"/>
              <a:gd name="connsiteX39" fmla="*/ 20449445 w 31250131"/>
              <a:gd name="connsiteY39" fmla="*/ 999663 h 5220011"/>
              <a:gd name="connsiteX40" fmla="*/ 21152130 w 31250131"/>
              <a:gd name="connsiteY40" fmla="*/ 516106 h 5220011"/>
              <a:gd name="connsiteX41" fmla="*/ 21764146 w 31250131"/>
              <a:gd name="connsiteY41" fmla="*/ 727654 h 5220011"/>
              <a:gd name="connsiteX42" fmla="*/ 22489502 w 31250131"/>
              <a:gd name="connsiteY42" fmla="*/ 999663 h 5220011"/>
              <a:gd name="connsiteX43" fmla="*/ 30431453 w 31250131"/>
              <a:gd name="connsiteY43" fmla="*/ 5214138 h 5220011"/>
              <a:gd name="connsiteX44" fmla="*/ 12049 w 31250131"/>
              <a:gd name="connsiteY44" fmla="*/ 5220013 h 5220011"/>
              <a:gd name="connsiteX45" fmla="*/ 2559 w 31250131"/>
              <a:gd name="connsiteY45" fmla="*/ 3792424 h 5220011"/>
              <a:gd name="connsiteX46" fmla="*/ 202583 w 31250131"/>
              <a:gd name="connsiteY46" fmla="*/ 3525724 h 5220011"/>
              <a:gd name="connsiteX47" fmla="*/ 458567 w 31250131"/>
              <a:gd name="connsiteY47" fmla="*/ 3611450 h 5220011"/>
              <a:gd name="connsiteX48" fmla="*/ 696691 w 31250131"/>
              <a:gd name="connsiteY48" fmla="*/ 3420950 h 5220011"/>
              <a:gd name="connsiteX49" fmla="*/ 896716 w 31250131"/>
              <a:gd name="connsiteY49" fmla="*/ 3287600 h 5220011"/>
              <a:gd name="connsiteX50" fmla="*/ 1039591 w 31250131"/>
              <a:gd name="connsiteY50" fmla="*/ 3011375 h 5220011"/>
              <a:gd name="connsiteX51" fmla="*/ 1411065 w 31250131"/>
              <a:gd name="connsiteY51" fmla="*/ 2878025 h 5220011"/>
              <a:gd name="connsiteX52" fmla="*/ 1685925 w 31250131"/>
              <a:gd name="connsiteY52" fmla="*/ 2811349 h 5220011"/>
              <a:gd name="connsiteX53" fmla="*/ 1856372 w 31250131"/>
              <a:gd name="connsiteY53" fmla="*/ 2588263 h 5220011"/>
              <a:gd name="connsiteX54" fmla="*/ 1976688 w 31250131"/>
              <a:gd name="connsiteY54" fmla="*/ 2632379 h 5220011"/>
              <a:gd name="connsiteX55" fmla="*/ 2096364 w 31250131"/>
              <a:gd name="connsiteY55" fmla="*/ 2476972 h 5220011"/>
              <a:gd name="connsiteX56" fmla="*/ 2345657 w 31250131"/>
              <a:gd name="connsiteY56" fmla="*/ 2479979 h 5220011"/>
              <a:gd name="connsiteX57" fmla="*/ 2480371 w 31250131"/>
              <a:gd name="connsiteY57" fmla="*/ 2628871 h 5220011"/>
              <a:gd name="connsiteX58" fmla="*/ 2674520 w 31250131"/>
              <a:gd name="connsiteY58" fmla="*/ 2576232 h 5220011"/>
              <a:gd name="connsiteX59" fmla="*/ 3007393 w 31250131"/>
              <a:gd name="connsiteY59" fmla="*/ 2544148 h 5220011"/>
              <a:gd name="connsiteX60" fmla="*/ 3316064 w 31250131"/>
              <a:gd name="connsiteY60" fmla="*/ 2554175 h 5220011"/>
              <a:gd name="connsiteX61" fmla="*/ 3380372 w 31250131"/>
              <a:gd name="connsiteY61" fmla="*/ 2407790 h 5220011"/>
              <a:gd name="connsiteX62" fmla="*/ 3510718 w 31250131"/>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573905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573905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257336"/>
              <a:gd name="connsiteY0" fmla="*/ 2314963 h 5220011"/>
              <a:gd name="connsiteX1" fmla="*/ 3834130 w 31257336"/>
              <a:gd name="connsiteY1" fmla="*/ 2124853 h 5220011"/>
              <a:gd name="connsiteX2" fmla="*/ 4068538 w 31257336"/>
              <a:gd name="connsiteY2" fmla="*/ 1879759 h 5220011"/>
              <a:gd name="connsiteX3" fmla="*/ 4447871 w 31257336"/>
              <a:gd name="connsiteY3" fmla="*/ 1929367 h 5220011"/>
              <a:gd name="connsiteX4" fmla="*/ 4932915 w 31257336"/>
              <a:gd name="connsiteY4" fmla="*/ 1735383 h 5220011"/>
              <a:gd name="connsiteX5" fmla="*/ 5055885 w 31257336"/>
              <a:gd name="connsiteY5" fmla="*/ 1744085 h 5220011"/>
              <a:gd name="connsiteX6" fmla="*/ 5262183 w 31257336"/>
              <a:gd name="connsiteY6" fmla="*/ 1452063 h 5220011"/>
              <a:gd name="connsiteX7" fmla="*/ 5527059 w 31257336"/>
              <a:gd name="connsiteY7" fmla="*/ 1877899 h 5220011"/>
              <a:gd name="connsiteX8" fmla="*/ 5685000 w 31257336"/>
              <a:gd name="connsiteY8" fmla="*/ 1313834 h 5220011"/>
              <a:gd name="connsiteX9" fmla="*/ 6111999 w 31257336"/>
              <a:gd name="connsiteY9" fmla="*/ 1040629 h 5220011"/>
              <a:gd name="connsiteX10" fmla="*/ 6234198 w 31257336"/>
              <a:gd name="connsiteY10" fmla="*/ 711668 h 5220011"/>
              <a:gd name="connsiteX11" fmla="*/ 6780318 w 31257336"/>
              <a:gd name="connsiteY11" fmla="*/ 865927 h 5220011"/>
              <a:gd name="connsiteX12" fmla="*/ 6991551 w 31257336"/>
              <a:gd name="connsiteY12" fmla="*/ 646621 h 5220011"/>
              <a:gd name="connsiteX13" fmla="*/ 7181354 w 31257336"/>
              <a:gd name="connsiteY13" fmla="*/ 571815 h 5220011"/>
              <a:gd name="connsiteX14" fmla="*/ 7486502 w 31257336"/>
              <a:gd name="connsiteY14" fmla="*/ 55848 h 5220011"/>
              <a:gd name="connsiteX15" fmla="*/ 7781108 w 31257336"/>
              <a:gd name="connsiteY15" fmla="*/ 168617 h 5220011"/>
              <a:gd name="connsiteX16" fmla="*/ 7901151 w 31257336"/>
              <a:gd name="connsiteY16" fmla="*/ 379293 h 5220011"/>
              <a:gd name="connsiteX17" fmla="*/ 8131660 w 31257336"/>
              <a:gd name="connsiteY17" fmla="*/ 649784 h 5220011"/>
              <a:gd name="connsiteX18" fmla="*/ 8253256 w 31257336"/>
              <a:gd name="connsiteY18" fmla="*/ 1075977 h 5220011"/>
              <a:gd name="connsiteX19" fmla="*/ 8413762 w 31257336"/>
              <a:gd name="connsiteY19" fmla="*/ 1247628 h 5220011"/>
              <a:gd name="connsiteX20" fmla="*/ 8595143 w 31257336"/>
              <a:gd name="connsiteY20" fmla="*/ 1505817 h 5220011"/>
              <a:gd name="connsiteX21" fmla="*/ 8706807 w 31257336"/>
              <a:gd name="connsiteY21" fmla="*/ 1539863 h 5220011"/>
              <a:gd name="connsiteX22" fmla="*/ 8790709 w 31257336"/>
              <a:gd name="connsiteY22" fmla="*/ 1670781 h 5220011"/>
              <a:gd name="connsiteX23" fmla="*/ 8960133 w 31257336"/>
              <a:gd name="connsiteY23" fmla="*/ 1574924 h 5220011"/>
              <a:gd name="connsiteX24" fmla="*/ 9298594 w 31257336"/>
              <a:gd name="connsiteY24" fmla="*/ 1505029 h 5220011"/>
              <a:gd name="connsiteX25" fmla="*/ 9997651 w 31257336"/>
              <a:gd name="connsiteY25" fmla="*/ 1444236 h 5220011"/>
              <a:gd name="connsiteX26" fmla="*/ 10436521 w 31257336"/>
              <a:gd name="connsiteY26" fmla="*/ 1197858 h 5220011"/>
              <a:gd name="connsiteX27" fmla="*/ 11441291 w 31257336"/>
              <a:gd name="connsiteY27" fmla="*/ 1675223 h 5220011"/>
              <a:gd name="connsiteX28" fmla="*/ 12457614 w 31257336"/>
              <a:gd name="connsiteY28" fmla="*/ 1336447 h 5220011"/>
              <a:gd name="connsiteX29" fmla="*/ 13277604 w 31257336"/>
              <a:gd name="connsiteY29" fmla="*/ 1151663 h 5220011"/>
              <a:gd name="connsiteX30" fmla="*/ 14465260 w 31257336"/>
              <a:gd name="connsiteY30" fmla="*/ 757887 h 5220011"/>
              <a:gd name="connsiteX31" fmla="*/ 15825300 w 31257336"/>
              <a:gd name="connsiteY31" fmla="*/ 969448 h 5220011"/>
              <a:gd name="connsiteX32" fmla="*/ 16505313 w 31257336"/>
              <a:gd name="connsiteY32" fmla="*/ 636992 h 5220011"/>
              <a:gd name="connsiteX33" fmla="*/ 17208004 w 31257336"/>
              <a:gd name="connsiteY33" fmla="*/ 516097 h 5220011"/>
              <a:gd name="connsiteX34" fmla="*/ 17752021 w 31257336"/>
              <a:gd name="connsiteY34" fmla="*/ 606768 h 5220011"/>
              <a:gd name="connsiteX35" fmla="*/ 18409374 w 31257336"/>
              <a:gd name="connsiteY35" fmla="*/ 364983 h 5220011"/>
              <a:gd name="connsiteX36" fmla="*/ 18976059 w 31257336"/>
              <a:gd name="connsiteY36" fmla="*/ 455654 h 5220011"/>
              <a:gd name="connsiteX37" fmla="*/ 19565408 w 31257336"/>
              <a:gd name="connsiteY37" fmla="*/ 2303 h 5220011"/>
              <a:gd name="connsiteX38" fmla="*/ 20109428 w 31257336"/>
              <a:gd name="connsiteY38" fmla="*/ 546317 h 5220011"/>
              <a:gd name="connsiteX39" fmla="*/ 20449445 w 31257336"/>
              <a:gd name="connsiteY39" fmla="*/ 999663 h 5220011"/>
              <a:gd name="connsiteX40" fmla="*/ 21152130 w 31257336"/>
              <a:gd name="connsiteY40" fmla="*/ 516106 h 5220011"/>
              <a:gd name="connsiteX41" fmla="*/ 21764146 w 31257336"/>
              <a:gd name="connsiteY41" fmla="*/ 727654 h 5220011"/>
              <a:gd name="connsiteX42" fmla="*/ 22602837 w 31257336"/>
              <a:gd name="connsiteY42" fmla="*/ 1362343 h 5220011"/>
              <a:gd name="connsiteX43" fmla="*/ 30431453 w 31257336"/>
              <a:gd name="connsiteY43" fmla="*/ 5214138 h 5220011"/>
              <a:gd name="connsiteX44" fmla="*/ 12049 w 31257336"/>
              <a:gd name="connsiteY44" fmla="*/ 5220013 h 5220011"/>
              <a:gd name="connsiteX45" fmla="*/ 2559 w 31257336"/>
              <a:gd name="connsiteY45" fmla="*/ 3792424 h 5220011"/>
              <a:gd name="connsiteX46" fmla="*/ 202583 w 31257336"/>
              <a:gd name="connsiteY46" fmla="*/ 3525724 h 5220011"/>
              <a:gd name="connsiteX47" fmla="*/ 458567 w 31257336"/>
              <a:gd name="connsiteY47" fmla="*/ 3611450 h 5220011"/>
              <a:gd name="connsiteX48" fmla="*/ 696691 w 31257336"/>
              <a:gd name="connsiteY48" fmla="*/ 3420950 h 5220011"/>
              <a:gd name="connsiteX49" fmla="*/ 896716 w 31257336"/>
              <a:gd name="connsiteY49" fmla="*/ 3287600 h 5220011"/>
              <a:gd name="connsiteX50" fmla="*/ 1039591 w 31257336"/>
              <a:gd name="connsiteY50" fmla="*/ 3011375 h 5220011"/>
              <a:gd name="connsiteX51" fmla="*/ 1411065 w 31257336"/>
              <a:gd name="connsiteY51" fmla="*/ 2878025 h 5220011"/>
              <a:gd name="connsiteX52" fmla="*/ 1685925 w 31257336"/>
              <a:gd name="connsiteY52" fmla="*/ 2811349 h 5220011"/>
              <a:gd name="connsiteX53" fmla="*/ 1856372 w 31257336"/>
              <a:gd name="connsiteY53" fmla="*/ 2588263 h 5220011"/>
              <a:gd name="connsiteX54" fmla="*/ 1976688 w 31257336"/>
              <a:gd name="connsiteY54" fmla="*/ 2632379 h 5220011"/>
              <a:gd name="connsiteX55" fmla="*/ 2096364 w 31257336"/>
              <a:gd name="connsiteY55" fmla="*/ 2476972 h 5220011"/>
              <a:gd name="connsiteX56" fmla="*/ 2345657 w 31257336"/>
              <a:gd name="connsiteY56" fmla="*/ 2479979 h 5220011"/>
              <a:gd name="connsiteX57" fmla="*/ 2480371 w 31257336"/>
              <a:gd name="connsiteY57" fmla="*/ 2628871 h 5220011"/>
              <a:gd name="connsiteX58" fmla="*/ 2674520 w 31257336"/>
              <a:gd name="connsiteY58" fmla="*/ 2576232 h 5220011"/>
              <a:gd name="connsiteX59" fmla="*/ 3007393 w 31257336"/>
              <a:gd name="connsiteY59" fmla="*/ 2544148 h 5220011"/>
              <a:gd name="connsiteX60" fmla="*/ 3316064 w 31257336"/>
              <a:gd name="connsiteY60" fmla="*/ 2554175 h 5220011"/>
              <a:gd name="connsiteX61" fmla="*/ 3380372 w 31257336"/>
              <a:gd name="connsiteY61" fmla="*/ 2407790 h 5220011"/>
              <a:gd name="connsiteX62" fmla="*/ 3510718 w 31257336"/>
              <a:gd name="connsiteY62" fmla="*/ 2314963 h 5220011"/>
              <a:gd name="connsiteX0" fmla="*/ 3510718 w 31333508"/>
              <a:gd name="connsiteY0" fmla="*/ 2314963 h 5220011"/>
              <a:gd name="connsiteX1" fmla="*/ 3834130 w 31333508"/>
              <a:gd name="connsiteY1" fmla="*/ 2124853 h 5220011"/>
              <a:gd name="connsiteX2" fmla="*/ 4068538 w 31333508"/>
              <a:gd name="connsiteY2" fmla="*/ 1879759 h 5220011"/>
              <a:gd name="connsiteX3" fmla="*/ 4447871 w 31333508"/>
              <a:gd name="connsiteY3" fmla="*/ 1929367 h 5220011"/>
              <a:gd name="connsiteX4" fmla="*/ 4932915 w 31333508"/>
              <a:gd name="connsiteY4" fmla="*/ 1735383 h 5220011"/>
              <a:gd name="connsiteX5" fmla="*/ 5055885 w 31333508"/>
              <a:gd name="connsiteY5" fmla="*/ 1744085 h 5220011"/>
              <a:gd name="connsiteX6" fmla="*/ 5262183 w 31333508"/>
              <a:gd name="connsiteY6" fmla="*/ 1452063 h 5220011"/>
              <a:gd name="connsiteX7" fmla="*/ 5527059 w 31333508"/>
              <a:gd name="connsiteY7" fmla="*/ 1877899 h 5220011"/>
              <a:gd name="connsiteX8" fmla="*/ 5685000 w 31333508"/>
              <a:gd name="connsiteY8" fmla="*/ 1313834 h 5220011"/>
              <a:gd name="connsiteX9" fmla="*/ 6111999 w 31333508"/>
              <a:gd name="connsiteY9" fmla="*/ 1040629 h 5220011"/>
              <a:gd name="connsiteX10" fmla="*/ 6234198 w 31333508"/>
              <a:gd name="connsiteY10" fmla="*/ 711668 h 5220011"/>
              <a:gd name="connsiteX11" fmla="*/ 6780318 w 31333508"/>
              <a:gd name="connsiteY11" fmla="*/ 865927 h 5220011"/>
              <a:gd name="connsiteX12" fmla="*/ 6991551 w 31333508"/>
              <a:gd name="connsiteY12" fmla="*/ 646621 h 5220011"/>
              <a:gd name="connsiteX13" fmla="*/ 7181354 w 31333508"/>
              <a:gd name="connsiteY13" fmla="*/ 571815 h 5220011"/>
              <a:gd name="connsiteX14" fmla="*/ 7486502 w 31333508"/>
              <a:gd name="connsiteY14" fmla="*/ 55848 h 5220011"/>
              <a:gd name="connsiteX15" fmla="*/ 7781108 w 31333508"/>
              <a:gd name="connsiteY15" fmla="*/ 168617 h 5220011"/>
              <a:gd name="connsiteX16" fmla="*/ 7901151 w 31333508"/>
              <a:gd name="connsiteY16" fmla="*/ 379293 h 5220011"/>
              <a:gd name="connsiteX17" fmla="*/ 8131660 w 31333508"/>
              <a:gd name="connsiteY17" fmla="*/ 649784 h 5220011"/>
              <a:gd name="connsiteX18" fmla="*/ 8253256 w 31333508"/>
              <a:gd name="connsiteY18" fmla="*/ 1075977 h 5220011"/>
              <a:gd name="connsiteX19" fmla="*/ 8413762 w 31333508"/>
              <a:gd name="connsiteY19" fmla="*/ 1247628 h 5220011"/>
              <a:gd name="connsiteX20" fmla="*/ 8595143 w 31333508"/>
              <a:gd name="connsiteY20" fmla="*/ 1505817 h 5220011"/>
              <a:gd name="connsiteX21" fmla="*/ 8706807 w 31333508"/>
              <a:gd name="connsiteY21" fmla="*/ 1539863 h 5220011"/>
              <a:gd name="connsiteX22" fmla="*/ 8790709 w 31333508"/>
              <a:gd name="connsiteY22" fmla="*/ 1670781 h 5220011"/>
              <a:gd name="connsiteX23" fmla="*/ 8960133 w 31333508"/>
              <a:gd name="connsiteY23" fmla="*/ 1574924 h 5220011"/>
              <a:gd name="connsiteX24" fmla="*/ 9298594 w 31333508"/>
              <a:gd name="connsiteY24" fmla="*/ 1505029 h 5220011"/>
              <a:gd name="connsiteX25" fmla="*/ 9997651 w 31333508"/>
              <a:gd name="connsiteY25" fmla="*/ 1444236 h 5220011"/>
              <a:gd name="connsiteX26" fmla="*/ 10436521 w 31333508"/>
              <a:gd name="connsiteY26" fmla="*/ 1197858 h 5220011"/>
              <a:gd name="connsiteX27" fmla="*/ 11441291 w 31333508"/>
              <a:gd name="connsiteY27" fmla="*/ 1675223 h 5220011"/>
              <a:gd name="connsiteX28" fmla="*/ 12457614 w 31333508"/>
              <a:gd name="connsiteY28" fmla="*/ 1336447 h 5220011"/>
              <a:gd name="connsiteX29" fmla="*/ 13277604 w 31333508"/>
              <a:gd name="connsiteY29" fmla="*/ 1151663 h 5220011"/>
              <a:gd name="connsiteX30" fmla="*/ 14465260 w 31333508"/>
              <a:gd name="connsiteY30" fmla="*/ 757887 h 5220011"/>
              <a:gd name="connsiteX31" fmla="*/ 15825300 w 31333508"/>
              <a:gd name="connsiteY31" fmla="*/ 969448 h 5220011"/>
              <a:gd name="connsiteX32" fmla="*/ 16505313 w 31333508"/>
              <a:gd name="connsiteY32" fmla="*/ 636992 h 5220011"/>
              <a:gd name="connsiteX33" fmla="*/ 17208004 w 31333508"/>
              <a:gd name="connsiteY33" fmla="*/ 516097 h 5220011"/>
              <a:gd name="connsiteX34" fmla="*/ 17752021 w 31333508"/>
              <a:gd name="connsiteY34" fmla="*/ 606768 h 5220011"/>
              <a:gd name="connsiteX35" fmla="*/ 18409374 w 31333508"/>
              <a:gd name="connsiteY35" fmla="*/ 364983 h 5220011"/>
              <a:gd name="connsiteX36" fmla="*/ 18976059 w 31333508"/>
              <a:gd name="connsiteY36" fmla="*/ 455654 h 5220011"/>
              <a:gd name="connsiteX37" fmla="*/ 19565408 w 31333508"/>
              <a:gd name="connsiteY37" fmla="*/ 2303 h 5220011"/>
              <a:gd name="connsiteX38" fmla="*/ 20109428 w 31333508"/>
              <a:gd name="connsiteY38" fmla="*/ 546317 h 5220011"/>
              <a:gd name="connsiteX39" fmla="*/ 20449445 w 31333508"/>
              <a:gd name="connsiteY39" fmla="*/ 999663 h 5220011"/>
              <a:gd name="connsiteX40" fmla="*/ 21152130 w 31333508"/>
              <a:gd name="connsiteY40" fmla="*/ 516106 h 5220011"/>
              <a:gd name="connsiteX41" fmla="*/ 21764146 w 31333508"/>
              <a:gd name="connsiteY41" fmla="*/ 727654 h 5220011"/>
              <a:gd name="connsiteX42" fmla="*/ 22602837 w 31333508"/>
              <a:gd name="connsiteY42" fmla="*/ 1362343 h 5220011"/>
              <a:gd name="connsiteX43" fmla="*/ 23237522 w 31333508"/>
              <a:gd name="connsiteY43" fmla="*/ 1543681 h 5220011"/>
              <a:gd name="connsiteX44" fmla="*/ 30431453 w 31333508"/>
              <a:gd name="connsiteY44" fmla="*/ 5214138 h 5220011"/>
              <a:gd name="connsiteX45" fmla="*/ 12049 w 31333508"/>
              <a:gd name="connsiteY45" fmla="*/ 5220013 h 5220011"/>
              <a:gd name="connsiteX46" fmla="*/ 2559 w 31333508"/>
              <a:gd name="connsiteY46" fmla="*/ 3792424 h 5220011"/>
              <a:gd name="connsiteX47" fmla="*/ 202583 w 31333508"/>
              <a:gd name="connsiteY47" fmla="*/ 3525724 h 5220011"/>
              <a:gd name="connsiteX48" fmla="*/ 458567 w 31333508"/>
              <a:gd name="connsiteY48" fmla="*/ 3611450 h 5220011"/>
              <a:gd name="connsiteX49" fmla="*/ 696691 w 31333508"/>
              <a:gd name="connsiteY49" fmla="*/ 3420950 h 5220011"/>
              <a:gd name="connsiteX50" fmla="*/ 896716 w 31333508"/>
              <a:gd name="connsiteY50" fmla="*/ 3287600 h 5220011"/>
              <a:gd name="connsiteX51" fmla="*/ 1039591 w 31333508"/>
              <a:gd name="connsiteY51" fmla="*/ 3011375 h 5220011"/>
              <a:gd name="connsiteX52" fmla="*/ 1411065 w 31333508"/>
              <a:gd name="connsiteY52" fmla="*/ 2878025 h 5220011"/>
              <a:gd name="connsiteX53" fmla="*/ 1685925 w 31333508"/>
              <a:gd name="connsiteY53" fmla="*/ 2811349 h 5220011"/>
              <a:gd name="connsiteX54" fmla="*/ 1856372 w 31333508"/>
              <a:gd name="connsiteY54" fmla="*/ 2588263 h 5220011"/>
              <a:gd name="connsiteX55" fmla="*/ 1976688 w 31333508"/>
              <a:gd name="connsiteY55" fmla="*/ 2632379 h 5220011"/>
              <a:gd name="connsiteX56" fmla="*/ 2096364 w 31333508"/>
              <a:gd name="connsiteY56" fmla="*/ 2476972 h 5220011"/>
              <a:gd name="connsiteX57" fmla="*/ 2345657 w 31333508"/>
              <a:gd name="connsiteY57" fmla="*/ 2479979 h 5220011"/>
              <a:gd name="connsiteX58" fmla="*/ 2480371 w 31333508"/>
              <a:gd name="connsiteY58" fmla="*/ 2628871 h 5220011"/>
              <a:gd name="connsiteX59" fmla="*/ 2674520 w 31333508"/>
              <a:gd name="connsiteY59" fmla="*/ 2576232 h 5220011"/>
              <a:gd name="connsiteX60" fmla="*/ 3007393 w 31333508"/>
              <a:gd name="connsiteY60" fmla="*/ 2544148 h 5220011"/>
              <a:gd name="connsiteX61" fmla="*/ 3316064 w 31333508"/>
              <a:gd name="connsiteY61" fmla="*/ 2554175 h 5220011"/>
              <a:gd name="connsiteX62" fmla="*/ 3380372 w 31333508"/>
              <a:gd name="connsiteY62" fmla="*/ 2407790 h 5220011"/>
              <a:gd name="connsiteX63" fmla="*/ 3510718 w 31333508"/>
              <a:gd name="connsiteY63" fmla="*/ 2314963 h 5220011"/>
              <a:gd name="connsiteX0" fmla="*/ 3510718 w 31341699"/>
              <a:gd name="connsiteY0" fmla="*/ 2314963 h 5220011"/>
              <a:gd name="connsiteX1" fmla="*/ 3834130 w 31341699"/>
              <a:gd name="connsiteY1" fmla="*/ 2124853 h 5220011"/>
              <a:gd name="connsiteX2" fmla="*/ 4068538 w 31341699"/>
              <a:gd name="connsiteY2" fmla="*/ 1879759 h 5220011"/>
              <a:gd name="connsiteX3" fmla="*/ 4447871 w 31341699"/>
              <a:gd name="connsiteY3" fmla="*/ 1929367 h 5220011"/>
              <a:gd name="connsiteX4" fmla="*/ 4932915 w 31341699"/>
              <a:gd name="connsiteY4" fmla="*/ 1735383 h 5220011"/>
              <a:gd name="connsiteX5" fmla="*/ 5055885 w 31341699"/>
              <a:gd name="connsiteY5" fmla="*/ 1744085 h 5220011"/>
              <a:gd name="connsiteX6" fmla="*/ 5262183 w 31341699"/>
              <a:gd name="connsiteY6" fmla="*/ 1452063 h 5220011"/>
              <a:gd name="connsiteX7" fmla="*/ 5527059 w 31341699"/>
              <a:gd name="connsiteY7" fmla="*/ 1877899 h 5220011"/>
              <a:gd name="connsiteX8" fmla="*/ 5685000 w 31341699"/>
              <a:gd name="connsiteY8" fmla="*/ 1313834 h 5220011"/>
              <a:gd name="connsiteX9" fmla="*/ 6111999 w 31341699"/>
              <a:gd name="connsiteY9" fmla="*/ 1040629 h 5220011"/>
              <a:gd name="connsiteX10" fmla="*/ 6234198 w 31341699"/>
              <a:gd name="connsiteY10" fmla="*/ 711668 h 5220011"/>
              <a:gd name="connsiteX11" fmla="*/ 6780318 w 31341699"/>
              <a:gd name="connsiteY11" fmla="*/ 865927 h 5220011"/>
              <a:gd name="connsiteX12" fmla="*/ 6991551 w 31341699"/>
              <a:gd name="connsiteY12" fmla="*/ 646621 h 5220011"/>
              <a:gd name="connsiteX13" fmla="*/ 7181354 w 31341699"/>
              <a:gd name="connsiteY13" fmla="*/ 571815 h 5220011"/>
              <a:gd name="connsiteX14" fmla="*/ 7486502 w 31341699"/>
              <a:gd name="connsiteY14" fmla="*/ 55848 h 5220011"/>
              <a:gd name="connsiteX15" fmla="*/ 7781108 w 31341699"/>
              <a:gd name="connsiteY15" fmla="*/ 168617 h 5220011"/>
              <a:gd name="connsiteX16" fmla="*/ 7901151 w 31341699"/>
              <a:gd name="connsiteY16" fmla="*/ 379293 h 5220011"/>
              <a:gd name="connsiteX17" fmla="*/ 8131660 w 31341699"/>
              <a:gd name="connsiteY17" fmla="*/ 649784 h 5220011"/>
              <a:gd name="connsiteX18" fmla="*/ 8253256 w 31341699"/>
              <a:gd name="connsiteY18" fmla="*/ 1075977 h 5220011"/>
              <a:gd name="connsiteX19" fmla="*/ 8413762 w 31341699"/>
              <a:gd name="connsiteY19" fmla="*/ 1247628 h 5220011"/>
              <a:gd name="connsiteX20" fmla="*/ 8595143 w 31341699"/>
              <a:gd name="connsiteY20" fmla="*/ 1505817 h 5220011"/>
              <a:gd name="connsiteX21" fmla="*/ 8706807 w 31341699"/>
              <a:gd name="connsiteY21" fmla="*/ 1539863 h 5220011"/>
              <a:gd name="connsiteX22" fmla="*/ 8790709 w 31341699"/>
              <a:gd name="connsiteY22" fmla="*/ 1670781 h 5220011"/>
              <a:gd name="connsiteX23" fmla="*/ 8960133 w 31341699"/>
              <a:gd name="connsiteY23" fmla="*/ 1574924 h 5220011"/>
              <a:gd name="connsiteX24" fmla="*/ 9298594 w 31341699"/>
              <a:gd name="connsiteY24" fmla="*/ 1505029 h 5220011"/>
              <a:gd name="connsiteX25" fmla="*/ 9997651 w 31341699"/>
              <a:gd name="connsiteY25" fmla="*/ 1444236 h 5220011"/>
              <a:gd name="connsiteX26" fmla="*/ 10436521 w 31341699"/>
              <a:gd name="connsiteY26" fmla="*/ 1197858 h 5220011"/>
              <a:gd name="connsiteX27" fmla="*/ 11441291 w 31341699"/>
              <a:gd name="connsiteY27" fmla="*/ 1675223 h 5220011"/>
              <a:gd name="connsiteX28" fmla="*/ 12457614 w 31341699"/>
              <a:gd name="connsiteY28" fmla="*/ 1336447 h 5220011"/>
              <a:gd name="connsiteX29" fmla="*/ 13277604 w 31341699"/>
              <a:gd name="connsiteY29" fmla="*/ 1151663 h 5220011"/>
              <a:gd name="connsiteX30" fmla="*/ 14465260 w 31341699"/>
              <a:gd name="connsiteY30" fmla="*/ 757887 h 5220011"/>
              <a:gd name="connsiteX31" fmla="*/ 15825300 w 31341699"/>
              <a:gd name="connsiteY31" fmla="*/ 969448 h 5220011"/>
              <a:gd name="connsiteX32" fmla="*/ 16505313 w 31341699"/>
              <a:gd name="connsiteY32" fmla="*/ 636992 h 5220011"/>
              <a:gd name="connsiteX33" fmla="*/ 17208004 w 31341699"/>
              <a:gd name="connsiteY33" fmla="*/ 516097 h 5220011"/>
              <a:gd name="connsiteX34" fmla="*/ 17752021 w 31341699"/>
              <a:gd name="connsiteY34" fmla="*/ 606768 h 5220011"/>
              <a:gd name="connsiteX35" fmla="*/ 18409374 w 31341699"/>
              <a:gd name="connsiteY35" fmla="*/ 364983 h 5220011"/>
              <a:gd name="connsiteX36" fmla="*/ 18976059 w 31341699"/>
              <a:gd name="connsiteY36" fmla="*/ 455654 h 5220011"/>
              <a:gd name="connsiteX37" fmla="*/ 19565408 w 31341699"/>
              <a:gd name="connsiteY37" fmla="*/ 2303 h 5220011"/>
              <a:gd name="connsiteX38" fmla="*/ 20109428 w 31341699"/>
              <a:gd name="connsiteY38" fmla="*/ 546317 h 5220011"/>
              <a:gd name="connsiteX39" fmla="*/ 20449445 w 31341699"/>
              <a:gd name="connsiteY39" fmla="*/ 999663 h 5220011"/>
              <a:gd name="connsiteX40" fmla="*/ 21152130 w 31341699"/>
              <a:gd name="connsiteY40" fmla="*/ 516106 h 5220011"/>
              <a:gd name="connsiteX41" fmla="*/ 21764146 w 31341699"/>
              <a:gd name="connsiteY41" fmla="*/ 727654 h 5220011"/>
              <a:gd name="connsiteX42" fmla="*/ 22602837 w 31341699"/>
              <a:gd name="connsiteY42" fmla="*/ 1362343 h 5220011"/>
              <a:gd name="connsiteX43" fmla="*/ 23350858 w 31341699"/>
              <a:gd name="connsiteY43" fmla="*/ 969439 h 5220011"/>
              <a:gd name="connsiteX44" fmla="*/ 30431453 w 31341699"/>
              <a:gd name="connsiteY44" fmla="*/ 5214138 h 5220011"/>
              <a:gd name="connsiteX45" fmla="*/ 12049 w 31341699"/>
              <a:gd name="connsiteY45" fmla="*/ 5220013 h 5220011"/>
              <a:gd name="connsiteX46" fmla="*/ 2559 w 31341699"/>
              <a:gd name="connsiteY46" fmla="*/ 3792424 h 5220011"/>
              <a:gd name="connsiteX47" fmla="*/ 202583 w 31341699"/>
              <a:gd name="connsiteY47" fmla="*/ 3525724 h 5220011"/>
              <a:gd name="connsiteX48" fmla="*/ 458567 w 31341699"/>
              <a:gd name="connsiteY48" fmla="*/ 3611450 h 5220011"/>
              <a:gd name="connsiteX49" fmla="*/ 696691 w 31341699"/>
              <a:gd name="connsiteY49" fmla="*/ 3420950 h 5220011"/>
              <a:gd name="connsiteX50" fmla="*/ 896716 w 31341699"/>
              <a:gd name="connsiteY50" fmla="*/ 3287600 h 5220011"/>
              <a:gd name="connsiteX51" fmla="*/ 1039591 w 31341699"/>
              <a:gd name="connsiteY51" fmla="*/ 3011375 h 5220011"/>
              <a:gd name="connsiteX52" fmla="*/ 1411065 w 31341699"/>
              <a:gd name="connsiteY52" fmla="*/ 2878025 h 5220011"/>
              <a:gd name="connsiteX53" fmla="*/ 1685925 w 31341699"/>
              <a:gd name="connsiteY53" fmla="*/ 2811349 h 5220011"/>
              <a:gd name="connsiteX54" fmla="*/ 1856372 w 31341699"/>
              <a:gd name="connsiteY54" fmla="*/ 2588263 h 5220011"/>
              <a:gd name="connsiteX55" fmla="*/ 1976688 w 31341699"/>
              <a:gd name="connsiteY55" fmla="*/ 2632379 h 5220011"/>
              <a:gd name="connsiteX56" fmla="*/ 2096364 w 31341699"/>
              <a:gd name="connsiteY56" fmla="*/ 2476972 h 5220011"/>
              <a:gd name="connsiteX57" fmla="*/ 2345657 w 31341699"/>
              <a:gd name="connsiteY57" fmla="*/ 2479979 h 5220011"/>
              <a:gd name="connsiteX58" fmla="*/ 2480371 w 31341699"/>
              <a:gd name="connsiteY58" fmla="*/ 2628871 h 5220011"/>
              <a:gd name="connsiteX59" fmla="*/ 2674520 w 31341699"/>
              <a:gd name="connsiteY59" fmla="*/ 2576232 h 5220011"/>
              <a:gd name="connsiteX60" fmla="*/ 3007393 w 31341699"/>
              <a:gd name="connsiteY60" fmla="*/ 2544148 h 5220011"/>
              <a:gd name="connsiteX61" fmla="*/ 3316064 w 31341699"/>
              <a:gd name="connsiteY61" fmla="*/ 2554175 h 5220011"/>
              <a:gd name="connsiteX62" fmla="*/ 3380372 w 31341699"/>
              <a:gd name="connsiteY62" fmla="*/ 2407790 h 5220011"/>
              <a:gd name="connsiteX63" fmla="*/ 3510718 w 31341699"/>
              <a:gd name="connsiteY63" fmla="*/ 2314963 h 5220011"/>
              <a:gd name="connsiteX0" fmla="*/ 3510718 w 31341699"/>
              <a:gd name="connsiteY0" fmla="*/ 2314963 h 5220011"/>
              <a:gd name="connsiteX1" fmla="*/ 3834130 w 31341699"/>
              <a:gd name="connsiteY1" fmla="*/ 2124853 h 5220011"/>
              <a:gd name="connsiteX2" fmla="*/ 4068538 w 31341699"/>
              <a:gd name="connsiteY2" fmla="*/ 1879759 h 5220011"/>
              <a:gd name="connsiteX3" fmla="*/ 4447871 w 31341699"/>
              <a:gd name="connsiteY3" fmla="*/ 1929367 h 5220011"/>
              <a:gd name="connsiteX4" fmla="*/ 4932915 w 31341699"/>
              <a:gd name="connsiteY4" fmla="*/ 1735383 h 5220011"/>
              <a:gd name="connsiteX5" fmla="*/ 5055885 w 31341699"/>
              <a:gd name="connsiteY5" fmla="*/ 1744085 h 5220011"/>
              <a:gd name="connsiteX6" fmla="*/ 5262183 w 31341699"/>
              <a:gd name="connsiteY6" fmla="*/ 1452063 h 5220011"/>
              <a:gd name="connsiteX7" fmla="*/ 5527059 w 31341699"/>
              <a:gd name="connsiteY7" fmla="*/ 1877899 h 5220011"/>
              <a:gd name="connsiteX8" fmla="*/ 5685000 w 31341699"/>
              <a:gd name="connsiteY8" fmla="*/ 1313834 h 5220011"/>
              <a:gd name="connsiteX9" fmla="*/ 6111999 w 31341699"/>
              <a:gd name="connsiteY9" fmla="*/ 1040629 h 5220011"/>
              <a:gd name="connsiteX10" fmla="*/ 6234198 w 31341699"/>
              <a:gd name="connsiteY10" fmla="*/ 711668 h 5220011"/>
              <a:gd name="connsiteX11" fmla="*/ 6780318 w 31341699"/>
              <a:gd name="connsiteY11" fmla="*/ 865927 h 5220011"/>
              <a:gd name="connsiteX12" fmla="*/ 6991551 w 31341699"/>
              <a:gd name="connsiteY12" fmla="*/ 646621 h 5220011"/>
              <a:gd name="connsiteX13" fmla="*/ 7181354 w 31341699"/>
              <a:gd name="connsiteY13" fmla="*/ 571815 h 5220011"/>
              <a:gd name="connsiteX14" fmla="*/ 7486502 w 31341699"/>
              <a:gd name="connsiteY14" fmla="*/ 55848 h 5220011"/>
              <a:gd name="connsiteX15" fmla="*/ 7781108 w 31341699"/>
              <a:gd name="connsiteY15" fmla="*/ 168617 h 5220011"/>
              <a:gd name="connsiteX16" fmla="*/ 7901151 w 31341699"/>
              <a:gd name="connsiteY16" fmla="*/ 379293 h 5220011"/>
              <a:gd name="connsiteX17" fmla="*/ 8131660 w 31341699"/>
              <a:gd name="connsiteY17" fmla="*/ 649784 h 5220011"/>
              <a:gd name="connsiteX18" fmla="*/ 8253256 w 31341699"/>
              <a:gd name="connsiteY18" fmla="*/ 1075977 h 5220011"/>
              <a:gd name="connsiteX19" fmla="*/ 8413762 w 31341699"/>
              <a:gd name="connsiteY19" fmla="*/ 1247628 h 5220011"/>
              <a:gd name="connsiteX20" fmla="*/ 8595143 w 31341699"/>
              <a:gd name="connsiteY20" fmla="*/ 1505817 h 5220011"/>
              <a:gd name="connsiteX21" fmla="*/ 8706807 w 31341699"/>
              <a:gd name="connsiteY21" fmla="*/ 1539863 h 5220011"/>
              <a:gd name="connsiteX22" fmla="*/ 8790709 w 31341699"/>
              <a:gd name="connsiteY22" fmla="*/ 1670781 h 5220011"/>
              <a:gd name="connsiteX23" fmla="*/ 8960133 w 31341699"/>
              <a:gd name="connsiteY23" fmla="*/ 1574924 h 5220011"/>
              <a:gd name="connsiteX24" fmla="*/ 9298594 w 31341699"/>
              <a:gd name="connsiteY24" fmla="*/ 1505029 h 5220011"/>
              <a:gd name="connsiteX25" fmla="*/ 9997651 w 31341699"/>
              <a:gd name="connsiteY25" fmla="*/ 1444236 h 5220011"/>
              <a:gd name="connsiteX26" fmla="*/ 10436521 w 31341699"/>
              <a:gd name="connsiteY26" fmla="*/ 1197858 h 5220011"/>
              <a:gd name="connsiteX27" fmla="*/ 11441291 w 31341699"/>
              <a:gd name="connsiteY27" fmla="*/ 1675223 h 5220011"/>
              <a:gd name="connsiteX28" fmla="*/ 12457614 w 31341699"/>
              <a:gd name="connsiteY28" fmla="*/ 1336447 h 5220011"/>
              <a:gd name="connsiteX29" fmla="*/ 13277604 w 31341699"/>
              <a:gd name="connsiteY29" fmla="*/ 1151663 h 5220011"/>
              <a:gd name="connsiteX30" fmla="*/ 14465260 w 31341699"/>
              <a:gd name="connsiteY30" fmla="*/ 757887 h 5220011"/>
              <a:gd name="connsiteX31" fmla="*/ 15825300 w 31341699"/>
              <a:gd name="connsiteY31" fmla="*/ 969448 h 5220011"/>
              <a:gd name="connsiteX32" fmla="*/ 16505313 w 31341699"/>
              <a:gd name="connsiteY32" fmla="*/ 636992 h 5220011"/>
              <a:gd name="connsiteX33" fmla="*/ 17208004 w 31341699"/>
              <a:gd name="connsiteY33" fmla="*/ 516097 h 5220011"/>
              <a:gd name="connsiteX34" fmla="*/ 17752021 w 31341699"/>
              <a:gd name="connsiteY34" fmla="*/ 606768 h 5220011"/>
              <a:gd name="connsiteX35" fmla="*/ 18409374 w 31341699"/>
              <a:gd name="connsiteY35" fmla="*/ 364983 h 5220011"/>
              <a:gd name="connsiteX36" fmla="*/ 18976059 w 31341699"/>
              <a:gd name="connsiteY36" fmla="*/ 455654 h 5220011"/>
              <a:gd name="connsiteX37" fmla="*/ 19565408 w 31341699"/>
              <a:gd name="connsiteY37" fmla="*/ 2303 h 5220011"/>
              <a:gd name="connsiteX38" fmla="*/ 20109428 w 31341699"/>
              <a:gd name="connsiteY38" fmla="*/ 546317 h 5220011"/>
              <a:gd name="connsiteX39" fmla="*/ 20449445 w 31341699"/>
              <a:gd name="connsiteY39" fmla="*/ 999663 h 5220011"/>
              <a:gd name="connsiteX40" fmla="*/ 21152130 w 31341699"/>
              <a:gd name="connsiteY40" fmla="*/ 516106 h 5220011"/>
              <a:gd name="connsiteX41" fmla="*/ 21764146 w 31341699"/>
              <a:gd name="connsiteY41" fmla="*/ 727654 h 5220011"/>
              <a:gd name="connsiteX42" fmla="*/ 22602837 w 31341699"/>
              <a:gd name="connsiteY42" fmla="*/ 1362343 h 5220011"/>
              <a:gd name="connsiteX43" fmla="*/ 23350858 w 31341699"/>
              <a:gd name="connsiteY43" fmla="*/ 969439 h 5220011"/>
              <a:gd name="connsiteX44" fmla="*/ 30431453 w 31341699"/>
              <a:gd name="connsiteY44" fmla="*/ 5214138 h 5220011"/>
              <a:gd name="connsiteX45" fmla="*/ 12049 w 31341699"/>
              <a:gd name="connsiteY45" fmla="*/ 5220013 h 5220011"/>
              <a:gd name="connsiteX46" fmla="*/ 2559 w 31341699"/>
              <a:gd name="connsiteY46" fmla="*/ 3792424 h 5220011"/>
              <a:gd name="connsiteX47" fmla="*/ 202583 w 31341699"/>
              <a:gd name="connsiteY47" fmla="*/ 3525724 h 5220011"/>
              <a:gd name="connsiteX48" fmla="*/ 458567 w 31341699"/>
              <a:gd name="connsiteY48" fmla="*/ 3611450 h 5220011"/>
              <a:gd name="connsiteX49" fmla="*/ 696691 w 31341699"/>
              <a:gd name="connsiteY49" fmla="*/ 3420950 h 5220011"/>
              <a:gd name="connsiteX50" fmla="*/ 896716 w 31341699"/>
              <a:gd name="connsiteY50" fmla="*/ 3287600 h 5220011"/>
              <a:gd name="connsiteX51" fmla="*/ 1039591 w 31341699"/>
              <a:gd name="connsiteY51" fmla="*/ 3011375 h 5220011"/>
              <a:gd name="connsiteX52" fmla="*/ 1411065 w 31341699"/>
              <a:gd name="connsiteY52" fmla="*/ 2878025 h 5220011"/>
              <a:gd name="connsiteX53" fmla="*/ 1685925 w 31341699"/>
              <a:gd name="connsiteY53" fmla="*/ 2811349 h 5220011"/>
              <a:gd name="connsiteX54" fmla="*/ 1856372 w 31341699"/>
              <a:gd name="connsiteY54" fmla="*/ 2588263 h 5220011"/>
              <a:gd name="connsiteX55" fmla="*/ 1976688 w 31341699"/>
              <a:gd name="connsiteY55" fmla="*/ 2632379 h 5220011"/>
              <a:gd name="connsiteX56" fmla="*/ 2096364 w 31341699"/>
              <a:gd name="connsiteY56" fmla="*/ 2476972 h 5220011"/>
              <a:gd name="connsiteX57" fmla="*/ 2345657 w 31341699"/>
              <a:gd name="connsiteY57" fmla="*/ 2479979 h 5220011"/>
              <a:gd name="connsiteX58" fmla="*/ 2480371 w 31341699"/>
              <a:gd name="connsiteY58" fmla="*/ 2628871 h 5220011"/>
              <a:gd name="connsiteX59" fmla="*/ 2674520 w 31341699"/>
              <a:gd name="connsiteY59" fmla="*/ 2576232 h 5220011"/>
              <a:gd name="connsiteX60" fmla="*/ 3007393 w 31341699"/>
              <a:gd name="connsiteY60" fmla="*/ 2544148 h 5220011"/>
              <a:gd name="connsiteX61" fmla="*/ 3316064 w 31341699"/>
              <a:gd name="connsiteY61" fmla="*/ 2554175 h 5220011"/>
              <a:gd name="connsiteX62" fmla="*/ 3380372 w 31341699"/>
              <a:gd name="connsiteY62" fmla="*/ 2407790 h 5220011"/>
              <a:gd name="connsiteX63" fmla="*/ 3510718 w 31341699"/>
              <a:gd name="connsiteY63" fmla="*/ 2314963 h 5220011"/>
              <a:gd name="connsiteX0" fmla="*/ 3510718 w 31309790"/>
              <a:gd name="connsiteY0" fmla="*/ 2314963 h 5220011"/>
              <a:gd name="connsiteX1" fmla="*/ 3834130 w 31309790"/>
              <a:gd name="connsiteY1" fmla="*/ 2124853 h 5220011"/>
              <a:gd name="connsiteX2" fmla="*/ 4068538 w 31309790"/>
              <a:gd name="connsiteY2" fmla="*/ 1879759 h 5220011"/>
              <a:gd name="connsiteX3" fmla="*/ 4447871 w 31309790"/>
              <a:gd name="connsiteY3" fmla="*/ 1929367 h 5220011"/>
              <a:gd name="connsiteX4" fmla="*/ 4932915 w 31309790"/>
              <a:gd name="connsiteY4" fmla="*/ 1735383 h 5220011"/>
              <a:gd name="connsiteX5" fmla="*/ 5055885 w 31309790"/>
              <a:gd name="connsiteY5" fmla="*/ 1744085 h 5220011"/>
              <a:gd name="connsiteX6" fmla="*/ 5262183 w 31309790"/>
              <a:gd name="connsiteY6" fmla="*/ 1452063 h 5220011"/>
              <a:gd name="connsiteX7" fmla="*/ 5527059 w 31309790"/>
              <a:gd name="connsiteY7" fmla="*/ 1877899 h 5220011"/>
              <a:gd name="connsiteX8" fmla="*/ 5685000 w 31309790"/>
              <a:gd name="connsiteY8" fmla="*/ 1313834 h 5220011"/>
              <a:gd name="connsiteX9" fmla="*/ 6111999 w 31309790"/>
              <a:gd name="connsiteY9" fmla="*/ 1040629 h 5220011"/>
              <a:gd name="connsiteX10" fmla="*/ 6234198 w 31309790"/>
              <a:gd name="connsiteY10" fmla="*/ 711668 h 5220011"/>
              <a:gd name="connsiteX11" fmla="*/ 6780318 w 31309790"/>
              <a:gd name="connsiteY11" fmla="*/ 865927 h 5220011"/>
              <a:gd name="connsiteX12" fmla="*/ 6991551 w 31309790"/>
              <a:gd name="connsiteY12" fmla="*/ 646621 h 5220011"/>
              <a:gd name="connsiteX13" fmla="*/ 7181354 w 31309790"/>
              <a:gd name="connsiteY13" fmla="*/ 571815 h 5220011"/>
              <a:gd name="connsiteX14" fmla="*/ 7486502 w 31309790"/>
              <a:gd name="connsiteY14" fmla="*/ 55848 h 5220011"/>
              <a:gd name="connsiteX15" fmla="*/ 7781108 w 31309790"/>
              <a:gd name="connsiteY15" fmla="*/ 168617 h 5220011"/>
              <a:gd name="connsiteX16" fmla="*/ 7901151 w 31309790"/>
              <a:gd name="connsiteY16" fmla="*/ 379293 h 5220011"/>
              <a:gd name="connsiteX17" fmla="*/ 8131660 w 31309790"/>
              <a:gd name="connsiteY17" fmla="*/ 649784 h 5220011"/>
              <a:gd name="connsiteX18" fmla="*/ 8253256 w 31309790"/>
              <a:gd name="connsiteY18" fmla="*/ 1075977 h 5220011"/>
              <a:gd name="connsiteX19" fmla="*/ 8413762 w 31309790"/>
              <a:gd name="connsiteY19" fmla="*/ 1247628 h 5220011"/>
              <a:gd name="connsiteX20" fmla="*/ 8595143 w 31309790"/>
              <a:gd name="connsiteY20" fmla="*/ 1505817 h 5220011"/>
              <a:gd name="connsiteX21" fmla="*/ 8706807 w 31309790"/>
              <a:gd name="connsiteY21" fmla="*/ 1539863 h 5220011"/>
              <a:gd name="connsiteX22" fmla="*/ 8790709 w 31309790"/>
              <a:gd name="connsiteY22" fmla="*/ 1670781 h 5220011"/>
              <a:gd name="connsiteX23" fmla="*/ 8960133 w 31309790"/>
              <a:gd name="connsiteY23" fmla="*/ 1574924 h 5220011"/>
              <a:gd name="connsiteX24" fmla="*/ 9298594 w 31309790"/>
              <a:gd name="connsiteY24" fmla="*/ 1505029 h 5220011"/>
              <a:gd name="connsiteX25" fmla="*/ 9997651 w 31309790"/>
              <a:gd name="connsiteY25" fmla="*/ 1444236 h 5220011"/>
              <a:gd name="connsiteX26" fmla="*/ 10436521 w 31309790"/>
              <a:gd name="connsiteY26" fmla="*/ 1197858 h 5220011"/>
              <a:gd name="connsiteX27" fmla="*/ 11441291 w 31309790"/>
              <a:gd name="connsiteY27" fmla="*/ 1675223 h 5220011"/>
              <a:gd name="connsiteX28" fmla="*/ 12457614 w 31309790"/>
              <a:gd name="connsiteY28" fmla="*/ 1336447 h 5220011"/>
              <a:gd name="connsiteX29" fmla="*/ 13277604 w 31309790"/>
              <a:gd name="connsiteY29" fmla="*/ 1151663 h 5220011"/>
              <a:gd name="connsiteX30" fmla="*/ 14465260 w 31309790"/>
              <a:gd name="connsiteY30" fmla="*/ 757887 h 5220011"/>
              <a:gd name="connsiteX31" fmla="*/ 15825300 w 31309790"/>
              <a:gd name="connsiteY31" fmla="*/ 969448 h 5220011"/>
              <a:gd name="connsiteX32" fmla="*/ 16505313 w 31309790"/>
              <a:gd name="connsiteY32" fmla="*/ 636992 h 5220011"/>
              <a:gd name="connsiteX33" fmla="*/ 17208004 w 31309790"/>
              <a:gd name="connsiteY33" fmla="*/ 516097 h 5220011"/>
              <a:gd name="connsiteX34" fmla="*/ 17752021 w 31309790"/>
              <a:gd name="connsiteY34" fmla="*/ 606768 h 5220011"/>
              <a:gd name="connsiteX35" fmla="*/ 18409374 w 31309790"/>
              <a:gd name="connsiteY35" fmla="*/ 364983 h 5220011"/>
              <a:gd name="connsiteX36" fmla="*/ 18976059 w 31309790"/>
              <a:gd name="connsiteY36" fmla="*/ 455654 h 5220011"/>
              <a:gd name="connsiteX37" fmla="*/ 19565408 w 31309790"/>
              <a:gd name="connsiteY37" fmla="*/ 2303 h 5220011"/>
              <a:gd name="connsiteX38" fmla="*/ 20109428 w 31309790"/>
              <a:gd name="connsiteY38" fmla="*/ 546317 h 5220011"/>
              <a:gd name="connsiteX39" fmla="*/ 20449445 w 31309790"/>
              <a:gd name="connsiteY39" fmla="*/ 999663 h 5220011"/>
              <a:gd name="connsiteX40" fmla="*/ 21152130 w 31309790"/>
              <a:gd name="connsiteY40" fmla="*/ 516106 h 5220011"/>
              <a:gd name="connsiteX41" fmla="*/ 21764146 w 31309790"/>
              <a:gd name="connsiteY41" fmla="*/ 727654 h 5220011"/>
              <a:gd name="connsiteX42" fmla="*/ 22602837 w 31309790"/>
              <a:gd name="connsiteY42" fmla="*/ 1362343 h 5220011"/>
              <a:gd name="connsiteX43" fmla="*/ 22897512 w 31309790"/>
              <a:gd name="connsiteY43" fmla="*/ 757878 h 5220011"/>
              <a:gd name="connsiteX44" fmla="*/ 30431453 w 31309790"/>
              <a:gd name="connsiteY44" fmla="*/ 5214138 h 5220011"/>
              <a:gd name="connsiteX45" fmla="*/ 12049 w 31309790"/>
              <a:gd name="connsiteY45" fmla="*/ 5220013 h 5220011"/>
              <a:gd name="connsiteX46" fmla="*/ 2559 w 31309790"/>
              <a:gd name="connsiteY46" fmla="*/ 3792424 h 5220011"/>
              <a:gd name="connsiteX47" fmla="*/ 202583 w 31309790"/>
              <a:gd name="connsiteY47" fmla="*/ 3525724 h 5220011"/>
              <a:gd name="connsiteX48" fmla="*/ 458567 w 31309790"/>
              <a:gd name="connsiteY48" fmla="*/ 3611450 h 5220011"/>
              <a:gd name="connsiteX49" fmla="*/ 696691 w 31309790"/>
              <a:gd name="connsiteY49" fmla="*/ 3420950 h 5220011"/>
              <a:gd name="connsiteX50" fmla="*/ 896716 w 31309790"/>
              <a:gd name="connsiteY50" fmla="*/ 3287600 h 5220011"/>
              <a:gd name="connsiteX51" fmla="*/ 1039591 w 31309790"/>
              <a:gd name="connsiteY51" fmla="*/ 3011375 h 5220011"/>
              <a:gd name="connsiteX52" fmla="*/ 1411065 w 31309790"/>
              <a:gd name="connsiteY52" fmla="*/ 2878025 h 5220011"/>
              <a:gd name="connsiteX53" fmla="*/ 1685925 w 31309790"/>
              <a:gd name="connsiteY53" fmla="*/ 2811349 h 5220011"/>
              <a:gd name="connsiteX54" fmla="*/ 1856372 w 31309790"/>
              <a:gd name="connsiteY54" fmla="*/ 2588263 h 5220011"/>
              <a:gd name="connsiteX55" fmla="*/ 1976688 w 31309790"/>
              <a:gd name="connsiteY55" fmla="*/ 2632379 h 5220011"/>
              <a:gd name="connsiteX56" fmla="*/ 2096364 w 31309790"/>
              <a:gd name="connsiteY56" fmla="*/ 2476972 h 5220011"/>
              <a:gd name="connsiteX57" fmla="*/ 2345657 w 31309790"/>
              <a:gd name="connsiteY57" fmla="*/ 2479979 h 5220011"/>
              <a:gd name="connsiteX58" fmla="*/ 2480371 w 31309790"/>
              <a:gd name="connsiteY58" fmla="*/ 2628871 h 5220011"/>
              <a:gd name="connsiteX59" fmla="*/ 2674520 w 31309790"/>
              <a:gd name="connsiteY59" fmla="*/ 2576232 h 5220011"/>
              <a:gd name="connsiteX60" fmla="*/ 3007393 w 31309790"/>
              <a:gd name="connsiteY60" fmla="*/ 2544148 h 5220011"/>
              <a:gd name="connsiteX61" fmla="*/ 3316064 w 31309790"/>
              <a:gd name="connsiteY61" fmla="*/ 2554175 h 5220011"/>
              <a:gd name="connsiteX62" fmla="*/ 3380372 w 31309790"/>
              <a:gd name="connsiteY62" fmla="*/ 2407790 h 5220011"/>
              <a:gd name="connsiteX63" fmla="*/ 3510718 w 31309790"/>
              <a:gd name="connsiteY63" fmla="*/ 2314963 h 5220011"/>
              <a:gd name="connsiteX0" fmla="*/ 3510718 w 31447561"/>
              <a:gd name="connsiteY0" fmla="*/ 2314963 h 5220011"/>
              <a:gd name="connsiteX1" fmla="*/ 3834130 w 31447561"/>
              <a:gd name="connsiteY1" fmla="*/ 2124853 h 5220011"/>
              <a:gd name="connsiteX2" fmla="*/ 4068538 w 31447561"/>
              <a:gd name="connsiteY2" fmla="*/ 1879759 h 5220011"/>
              <a:gd name="connsiteX3" fmla="*/ 4447871 w 31447561"/>
              <a:gd name="connsiteY3" fmla="*/ 1929367 h 5220011"/>
              <a:gd name="connsiteX4" fmla="*/ 4932915 w 31447561"/>
              <a:gd name="connsiteY4" fmla="*/ 1735383 h 5220011"/>
              <a:gd name="connsiteX5" fmla="*/ 5055885 w 31447561"/>
              <a:gd name="connsiteY5" fmla="*/ 1744085 h 5220011"/>
              <a:gd name="connsiteX6" fmla="*/ 5262183 w 31447561"/>
              <a:gd name="connsiteY6" fmla="*/ 1452063 h 5220011"/>
              <a:gd name="connsiteX7" fmla="*/ 5527059 w 31447561"/>
              <a:gd name="connsiteY7" fmla="*/ 1877899 h 5220011"/>
              <a:gd name="connsiteX8" fmla="*/ 5685000 w 31447561"/>
              <a:gd name="connsiteY8" fmla="*/ 1313834 h 5220011"/>
              <a:gd name="connsiteX9" fmla="*/ 6111999 w 31447561"/>
              <a:gd name="connsiteY9" fmla="*/ 1040629 h 5220011"/>
              <a:gd name="connsiteX10" fmla="*/ 6234198 w 31447561"/>
              <a:gd name="connsiteY10" fmla="*/ 711668 h 5220011"/>
              <a:gd name="connsiteX11" fmla="*/ 6780318 w 31447561"/>
              <a:gd name="connsiteY11" fmla="*/ 865927 h 5220011"/>
              <a:gd name="connsiteX12" fmla="*/ 6991551 w 31447561"/>
              <a:gd name="connsiteY12" fmla="*/ 646621 h 5220011"/>
              <a:gd name="connsiteX13" fmla="*/ 7181354 w 31447561"/>
              <a:gd name="connsiteY13" fmla="*/ 571815 h 5220011"/>
              <a:gd name="connsiteX14" fmla="*/ 7486502 w 31447561"/>
              <a:gd name="connsiteY14" fmla="*/ 55848 h 5220011"/>
              <a:gd name="connsiteX15" fmla="*/ 7781108 w 31447561"/>
              <a:gd name="connsiteY15" fmla="*/ 168617 h 5220011"/>
              <a:gd name="connsiteX16" fmla="*/ 7901151 w 31447561"/>
              <a:gd name="connsiteY16" fmla="*/ 379293 h 5220011"/>
              <a:gd name="connsiteX17" fmla="*/ 8131660 w 31447561"/>
              <a:gd name="connsiteY17" fmla="*/ 649784 h 5220011"/>
              <a:gd name="connsiteX18" fmla="*/ 8253256 w 31447561"/>
              <a:gd name="connsiteY18" fmla="*/ 1075977 h 5220011"/>
              <a:gd name="connsiteX19" fmla="*/ 8413762 w 31447561"/>
              <a:gd name="connsiteY19" fmla="*/ 1247628 h 5220011"/>
              <a:gd name="connsiteX20" fmla="*/ 8595143 w 31447561"/>
              <a:gd name="connsiteY20" fmla="*/ 1505817 h 5220011"/>
              <a:gd name="connsiteX21" fmla="*/ 8706807 w 31447561"/>
              <a:gd name="connsiteY21" fmla="*/ 1539863 h 5220011"/>
              <a:gd name="connsiteX22" fmla="*/ 8790709 w 31447561"/>
              <a:gd name="connsiteY22" fmla="*/ 1670781 h 5220011"/>
              <a:gd name="connsiteX23" fmla="*/ 8960133 w 31447561"/>
              <a:gd name="connsiteY23" fmla="*/ 1574924 h 5220011"/>
              <a:gd name="connsiteX24" fmla="*/ 9298594 w 31447561"/>
              <a:gd name="connsiteY24" fmla="*/ 1505029 h 5220011"/>
              <a:gd name="connsiteX25" fmla="*/ 9997651 w 31447561"/>
              <a:gd name="connsiteY25" fmla="*/ 1444236 h 5220011"/>
              <a:gd name="connsiteX26" fmla="*/ 10436521 w 31447561"/>
              <a:gd name="connsiteY26" fmla="*/ 1197858 h 5220011"/>
              <a:gd name="connsiteX27" fmla="*/ 11441291 w 31447561"/>
              <a:gd name="connsiteY27" fmla="*/ 1675223 h 5220011"/>
              <a:gd name="connsiteX28" fmla="*/ 12457614 w 31447561"/>
              <a:gd name="connsiteY28" fmla="*/ 1336447 h 5220011"/>
              <a:gd name="connsiteX29" fmla="*/ 13277604 w 31447561"/>
              <a:gd name="connsiteY29" fmla="*/ 1151663 h 5220011"/>
              <a:gd name="connsiteX30" fmla="*/ 14465260 w 31447561"/>
              <a:gd name="connsiteY30" fmla="*/ 757887 h 5220011"/>
              <a:gd name="connsiteX31" fmla="*/ 15825300 w 31447561"/>
              <a:gd name="connsiteY31" fmla="*/ 969448 h 5220011"/>
              <a:gd name="connsiteX32" fmla="*/ 16505313 w 31447561"/>
              <a:gd name="connsiteY32" fmla="*/ 636992 h 5220011"/>
              <a:gd name="connsiteX33" fmla="*/ 17208004 w 31447561"/>
              <a:gd name="connsiteY33" fmla="*/ 516097 h 5220011"/>
              <a:gd name="connsiteX34" fmla="*/ 17752021 w 31447561"/>
              <a:gd name="connsiteY34" fmla="*/ 606768 h 5220011"/>
              <a:gd name="connsiteX35" fmla="*/ 18409374 w 31447561"/>
              <a:gd name="connsiteY35" fmla="*/ 364983 h 5220011"/>
              <a:gd name="connsiteX36" fmla="*/ 18976059 w 31447561"/>
              <a:gd name="connsiteY36" fmla="*/ 455654 h 5220011"/>
              <a:gd name="connsiteX37" fmla="*/ 19565408 w 31447561"/>
              <a:gd name="connsiteY37" fmla="*/ 2303 h 5220011"/>
              <a:gd name="connsiteX38" fmla="*/ 20109428 w 31447561"/>
              <a:gd name="connsiteY38" fmla="*/ 546317 h 5220011"/>
              <a:gd name="connsiteX39" fmla="*/ 20449445 w 31447561"/>
              <a:gd name="connsiteY39" fmla="*/ 999663 h 5220011"/>
              <a:gd name="connsiteX40" fmla="*/ 21152130 w 31447561"/>
              <a:gd name="connsiteY40" fmla="*/ 516106 h 5220011"/>
              <a:gd name="connsiteX41" fmla="*/ 21764146 w 31447561"/>
              <a:gd name="connsiteY41" fmla="*/ 727654 h 5220011"/>
              <a:gd name="connsiteX42" fmla="*/ 22602837 w 31447561"/>
              <a:gd name="connsiteY42" fmla="*/ 1362343 h 5220011"/>
              <a:gd name="connsiteX43" fmla="*/ 22897512 w 31447561"/>
              <a:gd name="connsiteY43" fmla="*/ 757878 h 5220011"/>
              <a:gd name="connsiteX44" fmla="*/ 24098881 w 31447561"/>
              <a:gd name="connsiteY44" fmla="*/ 1181005 h 5220011"/>
              <a:gd name="connsiteX45" fmla="*/ 30431453 w 31447561"/>
              <a:gd name="connsiteY45" fmla="*/ 5214138 h 5220011"/>
              <a:gd name="connsiteX46" fmla="*/ 12049 w 31447561"/>
              <a:gd name="connsiteY46" fmla="*/ 5220013 h 5220011"/>
              <a:gd name="connsiteX47" fmla="*/ 2559 w 31447561"/>
              <a:gd name="connsiteY47" fmla="*/ 3792424 h 5220011"/>
              <a:gd name="connsiteX48" fmla="*/ 202583 w 31447561"/>
              <a:gd name="connsiteY48" fmla="*/ 3525724 h 5220011"/>
              <a:gd name="connsiteX49" fmla="*/ 458567 w 31447561"/>
              <a:gd name="connsiteY49" fmla="*/ 3611450 h 5220011"/>
              <a:gd name="connsiteX50" fmla="*/ 696691 w 31447561"/>
              <a:gd name="connsiteY50" fmla="*/ 3420950 h 5220011"/>
              <a:gd name="connsiteX51" fmla="*/ 896716 w 31447561"/>
              <a:gd name="connsiteY51" fmla="*/ 3287600 h 5220011"/>
              <a:gd name="connsiteX52" fmla="*/ 1039591 w 31447561"/>
              <a:gd name="connsiteY52" fmla="*/ 3011375 h 5220011"/>
              <a:gd name="connsiteX53" fmla="*/ 1411065 w 31447561"/>
              <a:gd name="connsiteY53" fmla="*/ 2878025 h 5220011"/>
              <a:gd name="connsiteX54" fmla="*/ 1685925 w 31447561"/>
              <a:gd name="connsiteY54" fmla="*/ 2811349 h 5220011"/>
              <a:gd name="connsiteX55" fmla="*/ 1856372 w 31447561"/>
              <a:gd name="connsiteY55" fmla="*/ 2588263 h 5220011"/>
              <a:gd name="connsiteX56" fmla="*/ 1976688 w 31447561"/>
              <a:gd name="connsiteY56" fmla="*/ 2632379 h 5220011"/>
              <a:gd name="connsiteX57" fmla="*/ 2096364 w 31447561"/>
              <a:gd name="connsiteY57" fmla="*/ 2476972 h 5220011"/>
              <a:gd name="connsiteX58" fmla="*/ 2345657 w 31447561"/>
              <a:gd name="connsiteY58" fmla="*/ 2479979 h 5220011"/>
              <a:gd name="connsiteX59" fmla="*/ 2480371 w 31447561"/>
              <a:gd name="connsiteY59" fmla="*/ 2628871 h 5220011"/>
              <a:gd name="connsiteX60" fmla="*/ 2674520 w 31447561"/>
              <a:gd name="connsiteY60" fmla="*/ 2576232 h 5220011"/>
              <a:gd name="connsiteX61" fmla="*/ 3007393 w 31447561"/>
              <a:gd name="connsiteY61" fmla="*/ 2544148 h 5220011"/>
              <a:gd name="connsiteX62" fmla="*/ 3316064 w 31447561"/>
              <a:gd name="connsiteY62" fmla="*/ 2554175 h 5220011"/>
              <a:gd name="connsiteX63" fmla="*/ 3380372 w 31447561"/>
              <a:gd name="connsiteY63" fmla="*/ 2407790 h 5220011"/>
              <a:gd name="connsiteX64" fmla="*/ 3510718 w 31447561"/>
              <a:gd name="connsiteY64" fmla="*/ 2314963 h 5220011"/>
              <a:gd name="connsiteX0" fmla="*/ 3510718 w 31453328"/>
              <a:gd name="connsiteY0" fmla="*/ 2314963 h 5220011"/>
              <a:gd name="connsiteX1" fmla="*/ 3834130 w 31453328"/>
              <a:gd name="connsiteY1" fmla="*/ 2124853 h 5220011"/>
              <a:gd name="connsiteX2" fmla="*/ 4068538 w 31453328"/>
              <a:gd name="connsiteY2" fmla="*/ 1879759 h 5220011"/>
              <a:gd name="connsiteX3" fmla="*/ 4447871 w 31453328"/>
              <a:gd name="connsiteY3" fmla="*/ 1929367 h 5220011"/>
              <a:gd name="connsiteX4" fmla="*/ 4932915 w 31453328"/>
              <a:gd name="connsiteY4" fmla="*/ 1735383 h 5220011"/>
              <a:gd name="connsiteX5" fmla="*/ 5055885 w 31453328"/>
              <a:gd name="connsiteY5" fmla="*/ 1744085 h 5220011"/>
              <a:gd name="connsiteX6" fmla="*/ 5262183 w 31453328"/>
              <a:gd name="connsiteY6" fmla="*/ 1452063 h 5220011"/>
              <a:gd name="connsiteX7" fmla="*/ 5527059 w 31453328"/>
              <a:gd name="connsiteY7" fmla="*/ 1877899 h 5220011"/>
              <a:gd name="connsiteX8" fmla="*/ 5685000 w 31453328"/>
              <a:gd name="connsiteY8" fmla="*/ 1313834 h 5220011"/>
              <a:gd name="connsiteX9" fmla="*/ 6111999 w 31453328"/>
              <a:gd name="connsiteY9" fmla="*/ 1040629 h 5220011"/>
              <a:gd name="connsiteX10" fmla="*/ 6234198 w 31453328"/>
              <a:gd name="connsiteY10" fmla="*/ 711668 h 5220011"/>
              <a:gd name="connsiteX11" fmla="*/ 6780318 w 31453328"/>
              <a:gd name="connsiteY11" fmla="*/ 865927 h 5220011"/>
              <a:gd name="connsiteX12" fmla="*/ 6991551 w 31453328"/>
              <a:gd name="connsiteY12" fmla="*/ 646621 h 5220011"/>
              <a:gd name="connsiteX13" fmla="*/ 7181354 w 31453328"/>
              <a:gd name="connsiteY13" fmla="*/ 571815 h 5220011"/>
              <a:gd name="connsiteX14" fmla="*/ 7486502 w 31453328"/>
              <a:gd name="connsiteY14" fmla="*/ 55848 h 5220011"/>
              <a:gd name="connsiteX15" fmla="*/ 7781108 w 31453328"/>
              <a:gd name="connsiteY15" fmla="*/ 168617 h 5220011"/>
              <a:gd name="connsiteX16" fmla="*/ 7901151 w 31453328"/>
              <a:gd name="connsiteY16" fmla="*/ 379293 h 5220011"/>
              <a:gd name="connsiteX17" fmla="*/ 8131660 w 31453328"/>
              <a:gd name="connsiteY17" fmla="*/ 649784 h 5220011"/>
              <a:gd name="connsiteX18" fmla="*/ 8253256 w 31453328"/>
              <a:gd name="connsiteY18" fmla="*/ 1075977 h 5220011"/>
              <a:gd name="connsiteX19" fmla="*/ 8413762 w 31453328"/>
              <a:gd name="connsiteY19" fmla="*/ 1247628 h 5220011"/>
              <a:gd name="connsiteX20" fmla="*/ 8595143 w 31453328"/>
              <a:gd name="connsiteY20" fmla="*/ 1505817 h 5220011"/>
              <a:gd name="connsiteX21" fmla="*/ 8706807 w 31453328"/>
              <a:gd name="connsiteY21" fmla="*/ 1539863 h 5220011"/>
              <a:gd name="connsiteX22" fmla="*/ 8790709 w 31453328"/>
              <a:gd name="connsiteY22" fmla="*/ 1670781 h 5220011"/>
              <a:gd name="connsiteX23" fmla="*/ 8960133 w 31453328"/>
              <a:gd name="connsiteY23" fmla="*/ 1574924 h 5220011"/>
              <a:gd name="connsiteX24" fmla="*/ 9298594 w 31453328"/>
              <a:gd name="connsiteY24" fmla="*/ 1505029 h 5220011"/>
              <a:gd name="connsiteX25" fmla="*/ 9997651 w 31453328"/>
              <a:gd name="connsiteY25" fmla="*/ 1444236 h 5220011"/>
              <a:gd name="connsiteX26" fmla="*/ 10436521 w 31453328"/>
              <a:gd name="connsiteY26" fmla="*/ 1197858 h 5220011"/>
              <a:gd name="connsiteX27" fmla="*/ 11441291 w 31453328"/>
              <a:gd name="connsiteY27" fmla="*/ 1675223 h 5220011"/>
              <a:gd name="connsiteX28" fmla="*/ 12457614 w 31453328"/>
              <a:gd name="connsiteY28" fmla="*/ 1336447 h 5220011"/>
              <a:gd name="connsiteX29" fmla="*/ 13277604 w 31453328"/>
              <a:gd name="connsiteY29" fmla="*/ 1151663 h 5220011"/>
              <a:gd name="connsiteX30" fmla="*/ 14465260 w 31453328"/>
              <a:gd name="connsiteY30" fmla="*/ 757887 h 5220011"/>
              <a:gd name="connsiteX31" fmla="*/ 15825300 w 31453328"/>
              <a:gd name="connsiteY31" fmla="*/ 969448 h 5220011"/>
              <a:gd name="connsiteX32" fmla="*/ 16505313 w 31453328"/>
              <a:gd name="connsiteY32" fmla="*/ 636992 h 5220011"/>
              <a:gd name="connsiteX33" fmla="*/ 17208004 w 31453328"/>
              <a:gd name="connsiteY33" fmla="*/ 516097 h 5220011"/>
              <a:gd name="connsiteX34" fmla="*/ 17752021 w 31453328"/>
              <a:gd name="connsiteY34" fmla="*/ 606768 h 5220011"/>
              <a:gd name="connsiteX35" fmla="*/ 18409374 w 31453328"/>
              <a:gd name="connsiteY35" fmla="*/ 364983 h 5220011"/>
              <a:gd name="connsiteX36" fmla="*/ 18976059 w 31453328"/>
              <a:gd name="connsiteY36" fmla="*/ 455654 h 5220011"/>
              <a:gd name="connsiteX37" fmla="*/ 19565408 w 31453328"/>
              <a:gd name="connsiteY37" fmla="*/ 2303 h 5220011"/>
              <a:gd name="connsiteX38" fmla="*/ 20109428 w 31453328"/>
              <a:gd name="connsiteY38" fmla="*/ 546317 h 5220011"/>
              <a:gd name="connsiteX39" fmla="*/ 20449445 w 31453328"/>
              <a:gd name="connsiteY39" fmla="*/ 999663 h 5220011"/>
              <a:gd name="connsiteX40" fmla="*/ 21152130 w 31453328"/>
              <a:gd name="connsiteY40" fmla="*/ 516106 h 5220011"/>
              <a:gd name="connsiteX41" fmla="*/ 21764146 w 31453328"/>
              <a:gd name="connsiteY41" fmla="*/ 727654 h 5220011"/>
              <a:gd name="connsiteX42" fmla="*/ 22602837 w 31453328"/>
              <a:gd name="connsiteY42" fmla="*/ 1362343 h 5220011"/>
              <a:gd name="connsiteX43" fmla="*/ 22897512 w 31453328"/>
              <a:gd name="connsiteY43" fmla="*/ 757878 h 5220011"/>
              <a:gd name="connsiteX44" fmla="*/ 24166881 w 31453328"/>
              <a:gd name="connsiteY44" fmla="*/ 546321 h 5220011"/>
              <a:gd name="connsiteX45" fmla="*/ 30431453 w 31453328"/>
              <a:gd name="connsiteY45" fmla="*/ 5214138 h 5220011"/>
              <a:gd name="connsiteX46" fmla="*/ 12049 w 31453328"/>
              <a:gd name="connsiteY46" fmla="*/ 5220013 h 5220011"/>
              <a:gd name="connsiteX47" fmla="*/ 2559 w 31453328"/>
              <a:gd name="connsiteY47" fmla="*/ 3792424 h 5220011"/>
              <a:gd name="connsiteX48" fmla="*/ 202583 w 31453328"/>
              <a:gd name="connsiteY48" fmla="*/ 3525724 h 5220011"/>
              <a:gd name="connsiteX49" fmla="*/ 458567 w 31453328"/>
              <a:gd name="connsiteY49" fmla="*/ 3611450 h 5220011"/>
              <a:gd name="connsiteX50" fmla="*/ 696691 w 31453328"/>
              <a:gd name="connsiteY50" fmla="*/ 3420950 h 5220011"/>
              <a:gd name="connsiteX51" fmla="*/ 896716 w 31453328"/>
              <a:gd name="connsiteY51" fmla="*/ 3287600 h 5220011"/>
              <a:gd name="connsiteX52" fmla="*/ 1039591 w 31453328"/>
              <a:gd name="connsiteY52" fmla="*/ 3011375 h 5220011"/>
              <a:gd name="connsiteX53" fmla="*/ 1411065 w 31453328"/>
              <a:gd name="connsiteY53" fmla="*/ 2878025 h 5220011"/>
              <a:gd name="connsiteX54" fmla="*/ 1685925 w 31453328"/>
              <a:gd name="connsiteY54" fmla="*/ 2811349 h 5220011"/>
              <a:gd name="connsiteX55" fmla="*/ 1856372 w 31453328"/>
              <a:gd name="connsiteY55" fmla="*/ 2588263 h 5220011"/>
              <a:gd name="connsiteX56" fmla="*/ 1976688 w 31453328"/>
              <a:gd name="connsiteY56" fmla="*/ 2632379 h 5220011"/>
              <a:gd name="connsiteX57" fmla="*/ 2096364 w 31453328"/>
              <a:gd name="connsiteY57" fmla="*/ 2476972 h 5220011"/>
              <a:gd name="connsiteX58" fmla="*/ 2345657 w 31453328"/>
              <a:gd name="connsiteY58" fmla="*/ 2479979 h 5220011"/>
              <a:gd name="connsiteX59" fmla="*/ 2480371 w 31453328"/>
              <a:gd name="connsiteY59" fmla="*/ 2628871 h 5220011"/>
              <a:gd name="connsiteX60" fmla="*/ 2674520 w 31453328"/>
              <a:gd name="connsiteY60" fmla="*/ 2576232 h 5220011"/>
              <a:gd name="connsiteX61" fmla="*/ 3007393 w 31453328"/>
              <a:gd name="connsiteY61" fmla="*/ 2544148 h 5220011"/>
              <a:gd name="connsiteX62" fmla="*/ 3316064 w 31453328"/>
              <a:gd name="connsiteY62" fmla="*/ 2554175 h 5220011"/>
              <a:gd name="connsiteX63" fmla="*/ 3380372 w 31453328"/>
              <a:gd name="connsiteY63" fmla="*/ 2407790 h 5220011"/>
              <a:gd name="connsiteX64" fmla="*/ 3510718 w 31453328"/>
              <a:gd name="connsiteY64" fmla="*/ 2314963 h 5220011"/>
              <a:gd name="connsiteX0" fmla="*/ 3510718 w 31453328"/>
              <a:gd name="connsiteY0" fmla="*/ 2314963 h 5220011"/>
              <a:gd name="connsiteX1" fmla="*/ 3834130 w 31453328"/>
              <a:gd name="connsiteY1" fmla="*/ 2124853 h 5220011"/>
              <a:gd name="connsiteX2" fmla="*/ 4068538 w 31453328"/>
              <a:gd name="connsiteY2" fmla="*/ 1879759 h 5220011"/>
              <a:gd name="connsiteX3" fmla="*/ 4447871 w 31453328"/>
              <a:gd name="connsiteY3" fmla="*/ 1929367 h 5220011"/>
              <a:gd name="connsiteX4" fmla="*/ 4932915 w 31453328"/>
              <a:gd name="connsiteY4" fmla="*/ 1735383 h 5220011"/>
              <a:gd name="connsiteX5" fmla="*/ 5055885 w 31453328"/>
              <a:gd name="connsiteY5" fmla="*/ 1744085 h 5220011"/>
              <a:gd name="connsiteX6" fmla="*/ 5262183 w 31453328"/>
              <a:gd name="connsiteY6" fmla="*/ 1452063 h 5220011"/>
              <a:gd name="connsiteX7" fmla="*/ 5527059 w 31453328"/>
              <a:gd name="connsiteY7" fmla="*/ 1877899 h 5220011"/>
              <a:gd name="connsiteX8" fmla="*/ 5685000 w 31453328"/>
              <a:gd name="connsiteY8" fmla="*/ 1313834 h 5220011"/>
              <a:gd name="connsiteX9" fmla="*/ 6111999 w 31453328"/>
              <a:gd name="connsiteY9" fmla="*/ 1040629 h 5220011"/>
              <a:gd name="connsiteX10" fmla="*/ 6234198 w 31453328"/>
              <a:gd name="connsiteY10" fmla="*/ 711668 h 5220011"/>
              <a:gd name="connsiteX11" fmla="*/ 6780318 w 31453328"/>
              <a:gd name="connsiteY11" fmla="*/ 865927 h 5220011"/>
              <a:gd name="connsiteX12" fmla="*/ 6991551 w 31453328"/>
              <a:gd name="connsiteY12" fmla="*/ 646621 h 5220011"/>
              <a:gd name="connsiteX13" fmla="*/ 7181354 w 31453328"/>
              <a:gd name="connsiteY13" fmla="*/ 571815 h 5220011"/>
              <a:gd name="connsiteX14" fmla="*/ 7486502 w 31453328"/>
              <a:gd name="connsiteY14" fmla="*/ 55848 h 5220011"/>
              <a:gd name="connsiteX15" fmla="*/ 7781108 w 31453328"/>
              <a:gd name="connsiteY15" fmla="*/ 168617 h 5220011"/>
              <a:gd name="connsiteX16" fmla="*/ 7901151 w 31453328"/>
              <a:gd name="connsiteY16" fmla="*/ 379293 h 5220011"/>
              <a:gd name="connsiteX17" fmla="*/ 8131660 w 31453328"/>
              <a:gd name="connsiteY17" fmla="*/ 649784 h 5220011"/>
              <a:gd name="connsiteX18" fmla="*/ 8253256 w 31453328"/>
              <a:gd name="connsiteY18" fmla="*/ 1075977 h 5220011"/>
              <a:gd name="connsiteX19" fmla="*/ 8413762 w 31453328"/>
              <a:gd name="connsiteY19" fmla="*/ 1247628 h 5220011"/>
              <a:gd name="connsiteX20" fmla="*/ 8595143 w 31453328"/>
              <a:gd name="connsiteY20" fmla="*/ 1505817 h 5220011"/>
              <a:gd name="connsiteX21" fmla="*/ 8706807 w 31453328"/>
              <a:gd name="connsiteY21" fmla="*/ 1539863 h 5220011"/>
              <a:gd name="connsiteX22" fmla="*/ 8790709 w 31453328"/>
              <a:gd name="connsiteY22" fmla="*/ 1670781 h 5220011"/>
              <a:gd name="connsiteX23" fmla="*/ 8960133 w 31453328"/>
              <a:gd name="connsiteY23" fmla="*/ 1574924 h 5220011"/>
              <a:gd name="connsiteX24" fmla="*/ 9298594 w 31453328"/>
              <a:gd name="connsiteY24" fmla="*/ 1505029 h 5220011"/>
              <a:gd name="connsiteX25" fmla="*/ 9997651 w 31453328"/>
              <a:gd name="connsiteY25" fmla="*/ 1444236 h 5220011"/>
              <a:gd name="connsiteX26" fmla="*/ 10436521 w 31453328"/>
              <a:gd name="connsiteY26" fmla="*/ 1197858 h 5220011"/>
              <a:gd name="connsiteX27" fmla="*/ 11441291 w 31453328"/>
              <a:gd name="connsiteY27" fmla="*/ 1675223 h 5220011"/>
              <a:gd name="connsiteX28" fmla="*/ 12457614 w 31453328"/>
              <a:gd name="connsiteY28" fmla="*/ 1336447 h 5220011"/>
              <a:gd name="connsiteX29" fmla="*/ 13277604 w 31453328"/>
              <a:gd name="connsiteY29" fmla="*/ 1151663 h 5220011"/>
              <a:gd name="connsiteX30" fmla="*/ 14465260 w 31453328"/>
              <a:gd name="connsiteY30" fmla="*/ 757887 h 5220011"/>
              <a:gd name="connsiteX31" fmla="*/ 15825300 w 31453328"/>
              <a:gd name="connsiteY31" fmla="*/ 969448 h 5220011"/>
              <a:gd name="connsiteX32" fmla="*/ 16505313 w 31453328"/>
              <a:gd name="connsiteY32" fmla="*/ 636992 h 5220011"/>
              <a:gd name="connsiteX33" fmla="*/ 17208004 w 31453328"/>
              <a:gd name="connsiteY33" fmla="*/ 516097 h 5220011"/>
              <a:gd name="connsiteX34" fmla="*/ 17752021 w 31453328"/>
              <a:gd name="connsiteY34" fmla="*/ 606768 h 5220011"/>
              <a:gd name="connsiteX35" fmla="*/ 18409374 w 31453328"/>
              <a:gd name="connsiteY35" fmla="*/ 364983 h 5220011"/>
              <a:gd name="connsiteX36" fmla="*/ 18976059 w 31453328"/>
              <a:gd name="connsiteY36" fmla="*/ 455654 h 5220011"/>
              <a:gd name="connsiteX37" fmla="*/ 19565408 w 31453328"/>
              <a:gd name="connsiteY37" fmla="*/ 2303 h 5220011"/>
              <a:gd name="connsiteX38" fmla="*/ 20109428 w 31453328"/>
              <a:gd name="connsiteY38" fmla="*/ 546317 h 5220011"/>
              <a:gd name="connsiteX39" fmla="*/ 20449445 w 31453328"/>
              <a:gd name="connsiteY39" fmla="*/ 999663 h 5220011"/>
              <a:gd name="connsiteX40" fmla="*/ 21152130 w 31453328"/>
              <a:gd name="connsiteY40" fmla="*/ 516106 h 5220011"/>
              <a:gd name="connsiteX41" fmla="*/ 21764146 w 31453328"/>
              <a:gd name="connsiteY41" fmla="*/ 727654 h 5220011"/>
              <a:gd name="connsiteX42" fmla="*/ 22602837 w 31453328"/>
              <a:gd name="connsiteY42" fmla="*/ 1362343 h 5220011"/>
              <a:gd name="connsiteX43" fmla="*/ 22897512 w 31453328"/>
              <a:gd name="connsiteY43" fmla="*/ 757878 h 5220011"/>
              <a:gd name="connsiteX44" fmla="*/ 24166881 w 31453328"/>
              <a:gd name="connsiteY44" fmla="*/ 546321 h 5220011"/>
              <a:gd name="connsiteX45" fmla="*/ 30431453 w 31453328"/>
              <a:gd name="connsiteY45" fmla="*/ 5214138 h 5220011"/>
              <a:gd name="connsiteX46" fmla="*/ 12049 w 31453328"/>
              <a:gd name="connsiteY46" fmla="*/ 5220013 h 5220011"/>
              <a:gd name="connsiteX47" fmla="*/ 2559 w 31453328"/>
              <a:gd name="connsiteY47" fmla="*/ 3792424 h 5220011"/>
              <a:gd name="connsiteX48" fmla="*/ 202583 w 31453328"/>
              <a:gd name="connsiteY48" fmla="*/ 3525724 h 5220011"/>
              <a:gd name="connsiteX49" fmla="*/ 458567 w 31453328"/>
              <a:gd name="connsiteY49" fmla="*/ 3611450 h 5220011"/>
              <a:gd name="connsiteX50" fmla="*/ 696691 w 31453328"/>
              <a:gd name="connsiteY50" fmla="*/ 3420950 h 5220011"/>
              <a:gd name="connsiteX51" fmla="*/ 896716 w 31453328"/>
              <a:gd name="connsiteY51" fmla="*/ 3287600 h 5220011"/>
              <a:gd name="connsiteX52" fmla="*/ 1039591 w 31453328"/>
              <a:gd name="connsiteY52" fmla="*/ 3011375 h 5220011"/>
              <a:gd name="connsiteX53" fmla="*/ 1411065 w 31453328"/>
              <a:gd name="connsiteY53" fmla="*/ 2878025 h 5220011"/>
              <a:gd name="connsiteX54" fmla="*/ 1685925 w 31453328"/>
              <a:gd name="connsiteY54" fmla="*/ 2811349 h 5220011"/>
              <a:gd name="connsiteX55" fmla="*/ 1856372 w 31453328"/>
              <a:gd name="connsiteY55" fmla="*/ 2588263 h 5220011"/>
              <a:gd name="connsiteX56" fmla="*/ 1976688 w 31453328"/>
              <a:gd name="connsiteY56" fmla="*/ 2632379 h 5220011"/>
              <a:gd name="connsiteX57" fmla="*/ 2096364 w 31453328"/>
              <a:gd name="connsiteY57" fmla="*/ 2476972 h 5220011"/>
              <a:gd name="connsiteX58" fmla="*/ 2345657 w 31453328"/>
              <a:gd name="connsiteY58" fmla="*/ 2479979 h 5220011"/>
              <a:gd name="connsiteX59" fmla="*/ 2480371 w 31453328"/>
              <a:gd name="connsiteY59" fmla="*/ 2628871 h 5220011"/>
              <a:gd name="connsiteX60" fmla="*/ 2674520 w 31453328"/>
              <a:gd name="connsiteY60" fmla="*/ 2576232 h 5220011"/>
              <a:gd name="connsiteX61" fmla="*/ 3007393 w 31453328"/>
              <a:gd name="connsiteY61" fmla="*/ 2544148 h 5220011"/>
              <a:gd name="connsiteX62" fmla="*/ 3316064 w 31453328"/>
              <a:gd name="connsiteY62" fmla="*/ 2554175 h 5220011"/>
              <a:gd name="connsiteX63" fmla="*/ 3380372 w 31453328"/>
              <a:gd name="connsiteY63" fmla="*/ 2407790 h 5220011"/>
              <a:gd name="connsiteX64" fmla="*/ 3510718 w 31453328"/>
              <a:gd name="connsiteY64" fmla="*/ 2314963 h 5220011"/>
              <a:gd name="connsiteX0" fmla="*/ 3510718 w 31410686"/>
              <a:gd name="connsiteY0" fmla="*/ 2314963 h 5220011"/>
              <a:gd name="connsiteX1" fmla="*/ 3834130 w 31410686"/>
              <a:gd name="connsiteY1" fmla="*/ 2124853 h 5220011"/>
              <a:gd name="connsiteX2" fmla="*/ 4068538 w 31410686"/>
              <a:gd name="connsiteY2" fmla="*/ 1879759 h 5220011"/>
              <a:gd name="connsiteX3" fmla="*/ 4447871 w 31410686"/>
              <a:gd name="connsiteY3" fmla="*/ 1929367 h 5220011"/>
              <a:gd name="connsiteX4" fmla="*/ 4932915 w 31410686"/>
              <a:gd name="connsiteY4" fmla="*/ 1735383 h 5220011"/>
              <a:gd name="connsiteX5" fmla="*/ 5055885 w 31410686"/>
              <a:gd name="connsiteY5" fmla="*/ 1744085 h 5220011"/>
              <a:gd name="connsiteX6" fmla="*/ 5262183 w 31410686"/>
              <a:gd name="connsiteY6" fmla="*/ 1452063 h 5220011"/>
              <a:gd name="connsiteX7" fmla="*/ 5527059 w 31410686"/>
              <a:gd name="connsiteY7" fmla="*/ 1877899 h 5220011"/>
              <a:gd name="connsiteX8" fmla="*/ 5685000 w 31410686"/>
              <a:gd name="connsiteY8" fmla="*/ 1313834 h 5220011"/>
              <a:gd name="connsiteX9" fmla="*/ 6111999 w 31410686"/>
              <a:gd name="connsiteY9" fmla="*/ 1040629 h 5220011"/>
              <a:gd name="connsiteX10" fmla="*/ 6234198 w 31410686"/>
              <a:gd name="connsiteY10" fmla="*/ 711668 h 5220011"/>
              <a:gd name="connsiteX11" fmla="*/ 6780318 w 31410686"/>
              <a:gd name="connsiteY11" fmla="*/ 865927 h 5220011"/>
              <a:gd name="connsiteX12" fmla="*/ 6991551 w 31410686"/>
              <a:gd name="connsiteY12" fmla="*/ 646621 h 5220011"/>
              <a:gd name="connsiteX13" fmla="*/ 7181354 w 31410686"/>
              <a:gd name="connsiteY13" fmla="*/ 571815 h 5220011"/>
              <a:gd name="connsiteX14" fmla="*/ 7486502 w 31410686"/>
              <a:gd name="connsiteY14" fmla="*/ 55848 h 5220011"/>
              <a:gd name="connsiteX15" fmla="*/ 7781108 w 31410686"/>
              <a:gd name="connsiteY15" fmla="*/ 168617 h 5220011"/>
              <a:gd name="connsiteX16" fmla="*/ 7901151 w 31410686"/>
              <a:gd name="connsiteY16" fmla="*/ 379293 h 5220011"/>
              <a:gd name="connsiteX17" fmla="*/ 8131660 w 31410686"/>
              <a:gd name="connsiteY17" fmla="*/ 649784 h 5220011"/>
              <a:gd name="connsiteX18" fmla="*/ 8253256 w 31410686"/>
              <a:gd name="connsiteY18" fmla="*/ 1075977 h 5220011"/>
              <a:gd name="connsiteX19" fmla="*/ 8413762 w 31410686"/>
              <a:gd name="connsiteY19" fmla="*/ 1247628 h 5220011"/>
              <a:gd name="connsiteX20" fmla="*/ 8595143 w 31410686"/>
              <a:gd name="connsiteY20" fmla="*/ 1505817 h 5220011"/>
              <a:gd name="connsiteX21" fmla="*/ 8706807 w 31410686"/>
              <a:gd name="connsiteY21" fmla="*/ 1539863 h 5220011"/>
              <a:gd name="connsiteX22" fmla="*/ 8790709 w 31410686"/>
              <a:gd name="connsiteY22" fmla="*/ 1670781 h 5220011"/>
              <a:gd name="connsiteX23" fmla="*/ 8960133 w 31410686"/>
              <a:gd name="connsiteY23" fmla="*/ 1574924 h 5220011"/>
              <a:gd name="connsiteX24" fmla="*/ 9298594 w 31410686"/>
              <a:gd name="connsiteY24" fmla="*/ 1505029 h 5220011"/>
              <a:gd name="connsiteX25" fmla="*/ 9997651 w 31410686"/>
              <a:gd name="connsiteY25" fmla="*/ 1444236 h 5220011"/>
              <a:gd name="connsiteX26" fmla="*/ 10436521 w 31410686"/>
              <a:gd name="connsiteY26" fmla="*/ 1197858 h 5220011"/>
              <a:gd name="connsiteX27" fmla="*/ 11441291 w 31410686"/>
              <a:gd name="connsiteY27" fmla="*/ 1675223 h 5220011"/>
              <a:gd name="connsiteX28" fmla="*/ 12457614 w 31410686"/>
              <a:gd name="connsiteY28" fmla="*/ 1336447 h 5220011"/>
              <a:gd name="connsiteX29" fmla="*/ 13277604 w 31410686"/>
              <a:gd name="connsiteY29" fmla="*/ 1151663 h 5220011"/>
              <a:gd name="connsiteX30" fmla="*/ 14465260 w 31410686"/>
              <a:gd name="connsiteY30" fmla="*/ 757887 h 5220011"/>
              <a:gd name="connsiteX31" fmla="*/ 15825300 w 31410686"/>
              <a:gd name="connsiteY31" fmla="*/ 969448 h 5220011"/>
              <a:gd name="connsiteX32" fmla="*/ 16505313 w 31410686"/>
              <a:gd name="connsiteY32" fmla="*/ 636992 h 5220011"/>
              <a:gd name="connsiteX33" fmla="*/ 17208004 w 31410686"/>
              <a:gd name="connsiteY33" fmla="*/ 516097 h 5220011"/>
              <a:gd name="connsiteX34" fmla="*/ 17752021 w 31410686"/>
              <a:gd name="connsiteY34" fmla="*/ 606768 h 5220011"/>
              <a:gd name="connsiteX35" fmla="*/ 18409374 w 31410686"/>
              <a:gd name="connsiteY35" fmla="*/ 364983 h 5220011"/>
              <a:gd name="connsiteX36" fmla="*/ 18976059 w 31410686"/>
              <a:gd name="connsiteY36" fmla="*/ 455654 h 5220011"/>
              <a:gd name="connsiteX37" fmla="*/ 19565408 w 31410686"/>
              <a:gd name="connsiteY37" fmla="*/ 2303 h 5220011"/>
              <a:gd name="connsiteX38" fmla="*/ 20109428 w 31410686"/>
              <a:gd name="connsiteY38" fmla="*/ 546317 h 5220011"/>
              <a:gd name="connsiteX39" fmla="*/ 20449445 w 31410686"/>
              <a:gd name="connsiteY39" fmla="*/ 999663 h 5220011"/>
              <a:gd name="connsiteX40" fmla="*/ 21152130 w 31410686"/>
              <a:gd name="connsiteY40" fmla="*/ 516106 h 5220011"/>
              <a:gd name="connsiteX41" fmla="*/ 21764146 w 31410686"/>
              <a:gd name="connsiteY41" fmla="*/ 727654 h 5220011"/>
              <a:gd name="connsiteX42" fmla="*/ 22602837 w 31410686"/>
              <a:gd name="connsiteY42" fmla="*/ 1362343 h 5220011"/>
              <a:gd name="connsiteX43" fmla="*/ 22897512 w 31410686"/>
              <a:gd name="connsiteY43" fmla="*/ 757878 h 5220011"/>
              <a:gd name="connsiteX44" fmla="*/ 23645533 w 31410686"/>
              <a:gd name="connsiteY44" fmla="*/ 727659 h 5220011"/>
              <a:gd name="connsiteX45" fmla="*/ 30431453 w 31410686"/>
              <a:gd name="connsiteY45" fmla="*/ 5214138 h 5220011"/>
              <a:gd name="connsiteX46" fmla="*/ 12049 w 31410686"/>
              <a:gd name="connsiteY46" fmla="*/ 5220013 h 5220011"/>
              <a:gd name="connsiteX47" fmla="*/ 2559 w 31410686"/>
              <a:gd name="connsiteY47" fmla="*/ 3792424 h 5220011"/>
              <a:gd name="connsiteX48" fmla="*/ 202583 w 31410686"/>
              <a:gd name="connsiteY48" fmla="*/ 3525724 h 5220011"/>
              <a:gd name="connsiteX49" fmla="*/ 458567 w 31410686"/>
              <a:gd name="connsiteY49" fmla="*/ 3611450 h 5220011"/>
              <a:gd name="connsiteX50" fmla="*/ 696691 w 31410686"/>
              <a:gd name="connsiteY50" fmla="*/ 3420950 h 5220011"/>
              <a:gd name="connsiteX51" fmla="*/ 896716 w 31410686"/>
              <a:gd name="connsiteY51" fmla="*/ 3287600 h 5220011"/>
              <a:gd name="connsiteX52" fmla="*/ 1039591 w 31410686"/>
              <a:gd name="connsiteY52" fmla="*/ 3011375 h 5220011"/>
              <a:gd name="connsiteX53" fmla="*/ 1411065 w 31410686"/>
              <a:gd name="connsiteY53" fmla="*/ 2878025 h 5220011"/>
              <a:gd name="connsiteX54" fmla="*/ 1685925 w 31410686"/>
              <a:gd name="connsiteY54" fmla="*/ 2811349 h 5220011"/>
              <a:gd name="connsiteX55" fmla="*/ 1856372 w 31410686"/>
              <a:gd name="connsiteY55" fmla="*/ 2588263 h 5220011"/>
              <a:gd name="connsiteX56" fmla="*/ 1976688 w 31410686"/>
              <a:gd name="connsiteY56" fmla="*/ 2632379 h 5220011"/>
              <a:gd name="connsiteX57" fmla="*/ 2096364 w 31410686"/>
              <a:gd name="connsiteY57" fmla="*/ 2476972 h 5220011"/>
              <a:gd name="connsiteX58" fmla="*/ 2345657 w 31410686"/>
              <a:gd name="connsiteY58" fmla="*/ 2479979 h 5220011"/>
              <a:gd name="connsiteX59" fmla="*/ 2480371 w 31410686"/>
              <a:gd name="connsiteY59" fmla="*/ 2628871 h 5220011"/>
              <a:gd name="connsiteX60" fmla="*/ 2674520 w 31410686"/>
              <a:gd name="connsiteY60" fmla="*/ 2576232 h 5220011"/>
              <a:gd name="connsiteX61" fmla="*/ 3007393 w 31410686"/>
              <a:gd name="connsiteY61" fmla="*/ 2544148 h 5220011"/>
              <a:gd name="connsiteX62" fmla="*/ 3316064 w 31410686"/>
              <a:gd name="connsiteY62" fmla="*/ 2554175 h 5220011"/>
              <a:gd name="connsiteX63" fmla="*/ 3380372 w 31410686"/>
              <a:gd name="connsiteY63" fmla="*/ 2407790 h 5220011"/>
              <a:gd name="connsiteX64" fmla="*/ 3510718 w 31410686"/>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10689"/>
              <a:gd name="connsiteY0" fmla="*/ 2314963 h 5220011"/>
              <a:gd name="connsiteX1" fmla="*/ 3834130 w 31410689"/>
              <a:gd name="connsiteY1" fmla="*/ 2124853 h 5220011"/>
              <a:gd name="connsiteX2" fmla="*/ 4068538 w 31410689"/>
              <a:gd name="connsiteY2" fmla="*/ 1879759 h 5220011"/>
              <a:gd name="connsiteX3" fmla="*/ 4447871 w 31410689"/>
              <a:gd name="connsiteY3" fmla="*/ 1929367 h 5220011"/>
              <a:gd name="connsiteX4" fmla="*/ 4932915 w 31410689"/>
              <a:gd name="connsiteY4" fmla="*/ 1735383 h 5220011"/>
              <a:gd name="connsiteX5" fmla="*/ 5055885 w 31410689"/>
              <a:gd name="connsiteY5" fmla="*/ 1744085 h 5220011"/>
              <a:gd name="connsiteX6" fmla="*/ 5262183 w 31410689"/>
              <a:gd name="connsiteY6" fmla="*/ 1452063 h 5220011"/>
              <a:gd name="connsiteX7" fmla="*/ 5527059 w 31410689"/>
              <a:gd name="connsiteY7" fmla="*/ 1877899 h 5220011"/>
              <a:gd name="connsiteX8" fmla="*/ 5685000 w 31410689"/>
              <a:gd name="connsiteY8" fmla="*/ 1313834 h 5220011"/>
              <a:gd name="connsiteX9" fmla="*/ 6111999 w 31410689"/>
              <a:gd name="connsiteY9" fmla="*/ 1040629 h 5220011"/>
              <a:gd name="connsiteX10" fmla="*/ 6234198 w 31410689"/>
              <a:gd name="connsiteY10" fmla="*/ 711668 h 5220011"/>
              <a:gd name="connsiteX11" fmla="*/ 6780318 w 31410689"/>
              <a:gd name="connsiteY11" fmla="*/ 865927 h 5220011"/>
              <a:gd name="connsiteX12" fmla="*/ 6991551 w 31410689"/>
              <a:gd name="connsiteY12" fmla="*/ 646621 h 5220011"/>
              <a:gd name="connsiteX13" fmla="*/ 7181354 w 31410689"/>
              <a:gd name="connsiteY13" fmla="*/ 571815 h 5220011"/>
              <a:gd name="connsiteX14" fmla="*/ 7486502 w 31410689"/>
              <a:gd name="connsiteY14" fmla="*/ 55848 h 5220011"/>
              <a:gd name="connsiteX15" fmla="*/ 7781108 w 31410689"/>
              <a:gd name="connsiteY15" fmla="*/ 168617 h 5220011"/>
              <a:gd name="connsiteX16" fmla="*/ 7901151 w 31410689"/>
              <a:gd name="connsiteY16" fmla="*/ 379293 h 5220011"/>
              <a:gd name="connsiteX17" fmla="*/ 8131660 w 31410689"/>
              <a:gd name="connsiteY17" fmla="*/ 649784 h 5220011"/>
              <a:gd name="connsiteX18" fmla="*/ 8253256 w 31410689"/>
              <a:gd name="connsiteY18" fmla="*/ 1075977 h 5220011"/>
              <a:gd name="connsiteX19" fmla="*/ 8413762 w 31410689"/>
              <a:gd name="connsiteY19" fmla="*/ 1247628 h 5220011"/>
              <a:gd name="connsiteX20" fmla="*/ 8595143 w 31410689"/>
              <a:gd name="connsiteY20" fmla="*/ 1505817 h 5220011"/>
              <a:gd name="connsiteX21" fmla="*/ 8706807 w 31410689"/>
              <a:gd name="connsiteY21" fmla="*/ 1539863 h 5220011"/>
              <a:gd name="connsiteX22" fmla="*/ 8790709 w 31410689"/>
              <a:gd name="connsiteY22" fmla="*/ 1670781 h 5220011"/>
              <a:gd name="connsiteX23" fmla="*/ 8960133 w 31410689"/>
              <a:gd name="connsiteY23" fmla="*/ 1574924 h 5220011"/>
              <a:gd name="connsiteX24" fmla="*/ 9298594 w 31410689"/>
              <a:gd name="connsiteY24" fmla="*/ 1505029 h 5220011"/>
              <a:gd name="connsiteX25" fmla="*/ 9997651 w 31410689"/>
              <a:gd name="connsiteY25" fmla="*/ 1444236 h 5220011"/>
              <a:gd name="connsiteX26" fmla="*/ 10436521 w 31410689"/>
              <a:gd name="connsiteY26" fmla="*/ 1197858 h 5220011"/>
              <a:gd name="connsiteX27" fmla="*/ 11441291 w 31410689"/>
              <a:gd name="connsiteY27" fmla="*/ 1675223 h 5220011"/>
              <a:gd name="connsiteX28" fmla="*/ 12457614 w 31410689"/>
              <a:gd name="connsiteY28" fmla="*/ 1336447 h 5220011"/>
              <a:gd name="connsiteX29" fmla="*/ 13277604 w 31410689"/>
              <a:gd name="connsiteY29" fmla="*/ 1151663 h 5220011"/>
              <a:gd name="connsiteX30" fmla="*/ 14465260 w 31410689"/>
              <a:gd name="connsiteY30" fmla="*/ 757887 h 5220011"/>
              <a:gd name="connsiteX31" fmla="*/ 15825300 w 31410689"/>
              <a:gd name="connsiteY31" fmla="*/ 969448 h 5220011"/>
              <a:gd name="connsiteX32" fmla="*/ 16505313 w 31410689"/>
              <a:gd name="connsiteY32" fmla="*/ 636992 h 5220011"/>
              <a:gd name="connsiteX33" fmla="*/ 17208004 w 31410689"/>
              <a:gd name="connsiteY33" fmla="*/ 516097 h 5220011"/>
              <a:gd name="connsiteX34" fmla="*/ 17752021 w 31410689"/>
              <a:gd name="connsiteY34" fmla="*/ 606768 h 5220011"/>
              <a:gd name="connsiteX35" fmla="*/ 18409374 w 31410689"/>
              <a:gd name="connsiteY35" fmla="*/ 364983 h 5220011"/>
              <a:gd name="connsiteX36" fmla="*/ 18976059 w 31410689"/>
              <a:gd name="connsiteY36" fmla="*/ 455654 h 5220011"/>
              <a:gd name="connsiteX37" fmla="*/ 19565408 w 31410689"/>
              <a:gd name="connsiteY37" fmla="*/ 2303 h 5220011"/>
              <a:gd name="connsiteX38" fmla="*/ 20109428 w 31410689"/>
              <a:gd name="connsiteY38" fmla="*/ 546317 h 5220011"/>
              <a:gd name="connsiteX39" fmla="*/ 20449445 w 31410689"/>
              <a:gd name="connsiteY39" fmla="*/ 999663 h 5220011"/>
              <a:gd name="connsiteX40" fmla="*/ 21152130 w 31410689"/>
              <a:gd name="connsiteY40" fmla="*/ 516106 h 5220011"/>
              <a:gd name="connsiteX41" fmla="*/ 21764146 w 31410689"/>
              <a:gd name="connsiteY41" fmla="*/ 727654 h 5220011"/>
              <a:gd name="connsiteX42" fmla="*/ 22602837 w 31410689"/>
              <a:gd name="connsiteY42" fmla="*/ 1362343 h 5220011"/>
              <a:gd name="connsiteX43" fmla="*/ 22897512 w 31410689"/>
              <a:gd name="connsiteY43" fmla="*/ 757878 h 5220011"/>
              <a:gd name="connsiteX44" fmla="*/ 23645533 w 31410689"/>
              <a:gd name="connsiteY44" fmla="*/ 727659 h 5220011"/>
              <a:gd name="connsiteX45" fmla="*/ 30431453 w 31410689"/>
              <a:gd name="connsiteY45" fmla="*/ 5214138 h 5220011"/>
              <a:gd name="connsiteX46" fmla="*/ 12049 w 31410689"/>
              <a:gd name="connsiteY46" fmla="*/ 5220013 h 5220011"/>
              <a:gd name="connsiteX47" fmla="*/ 2559 w 31410689"/>
              <a:gd name="connsiteY47" fmla="*/ 3792424 h 5220011"/>
              <a:gd name="connsiteX48" fmla="*/ 202583 w 31410689"/>
              <a:gd name="connsiteY48" fmla="*/ 3525724 h 5220011"/>
              <a:gd name="connsiteX49" fmla="*/ 458567 w 31410689"/>
              <a:gd name="connsiteY49" fmla="*/ 3611450 h 5220011"/>
              <a:gd name="connsiteX50" fmla="*/ 696691 w 31410689"/>
              <a:gd name="connsiteY50" fmla="*/ 3420950 h 5220011"/>
              <a:gd name="connsiteX51" fmla="*/ 896716 w 31410689"/>
              <a:gd name="connsiteY51" fmla="*/ 3287600 h 5220011"/>
              <a:gd name="connsiteX52" fmla="*/ 1039591 w 31410689"/>
              <a:gd name="connsiteY52" fmla="*/ 3011375 h 5220011"/>
              <a:gd name="connsiteX53" fmla="*/ 1411065 w 31410689"/>
              <a:gd name="connsiteY53" fmla="*/ 2878025 h 5220011"/>
              <a:gd name="connsiteX54" fmla="*/ 1685925 w 31410689"/>
              <a:gd name="connsiteY54" fmla="*/ 2811349 h 5220011"/>
              <a:gd name="connsiteX55" fmla="*/ 1856372 w 31410689"/>
              <a:gd name="connsiteY55" fmla="*/ 2588263 h 5220011"/>
              <a:gd name="connsiteX56" fmla="*/ 1976688 w 31410689"/>
              <a:gd name="connsiteY56" fmla="*/ 2632379 h 5220011"/>
              <a:gd name="connsiteX57" fmla="*/ 2096364 w 31410689"/>
              <a:gd name="connsiteY57" fmla="*/ 2476972 h 5220011"/>
              <a:gd name="connsiteX58" fmla="*/ 2345657 w 31410689"/>
              <a:gd name="connsiteY58" fmla="*/ 2479979 h 5220011"/>
              <a:gd name="connsiteX59" fmla="*/ 2480371 w 31410689"/>
              <a:gd name="connsiteY59" fmla="*/ 2628871 h 5220011"/>
              <a:gd name="connsiteX60" fmla="*/ 2674520 w 31410689"/>
              <a:gd name="connsiteY60" fmla="*/ 2576232 h 5220011"/>
              <a:gd name="connsiteX61" fmla="*/ 3007393 w 31410689"/>
              <a:gd name="connsiteY61" fmla="*/ 2544148 h 5220011"/>
              <a:gd name="connsiteX62" fmla="*/ 3316064 w 31410689"/>
              <a:gd name="connsiteY62" fmla="*/ 2554175 h 5220011"/>
              <a:gd name="connsiteX63" fmla="*/ 3380372 w 31410689"/>
              <a:gd name="connsiteY63" fmla="*/ 2407790 h 5220011"/>
              <a:gd name="connsiteX64" fmla="*/ 3510718 w 31410689"/>
              <a:gd name="connsiteY64" fmla="*/ 2314963 h 5220011"/>
              <a:gd name="connsiteX0" fmla="*/ 3510718 w 31454148"/>
              <a:gd name="connsiteY0" fmla="*/ 2314963 h 5220011"/>
              <a:gd name="connsiteX1" fmla="*/ 3834130 w 31454148"/>
              <a:gd name="connsiteY1" fmla="*/ 2124853 h 5220011"/>
              <a:gd name="connsiteX2" fmla="*/ 4068538 w 31454148"/>
              <a:gd name="connsiteY2" fmla="*/ 1879759 h 5220011"/>
              <a:gd name="connsiteX3" fmla="*/ 4447871 w 31454148"/>
              <a:gd name="connsiteY3" fmla="*/ 1929367 h 5220011"/>
              <a:gd name="connsiteX4" fmla="*/ 4932915 w 31454148"/>
              <a:gd name="connsiteY4" fmla="*/ 1735383 h 5220011"/>
              <a:gd name="connsiteX5" fmla="*/ 5055885 w 31454148"/>
              <a:gd name="connsiteY5" fmla="*/ 1744085 h 5220011"/>
              <a:gd name="connsiteX6" fmla="*/ 5262183 w 31454148"/>
              <a:gd name="connsiteY6" fmla="*/ 1452063 h 5220011"/>
              <a:gd name="connsiteX7" fmla="*/ 5527059 w 31454148"/>
              <a:gd name="connsiteY7" fmla="*/ 1877899 h 5220011"/>
              <a:gd name="connsiteX8" fmla="*/ 5685000 w 31454148"/>
              <a:gd name="connsiteY8" fmla="*/ 1313834 h 5220011"/>
              <a:gd name="connsiteX9" fmla="*/ 6111999 w 31454148"/>
              <a:gd name="connsiteY9" fmla="*/ 1040629 h 5220011"/>
              <a:gd name="connsiteX10" fmla="*/ 6234198 w 31454148"/>
              <a:gd name="connsiteY10" fmla="*/ 711668 h 5220011"/>
              <a:gd name="connsiteX11" fmla="*/ 6780318 w 31454148"/>
              <a:gd name="connsiteY11" fmla="*/ 865927 h 5220011"/>
              <a:gd name="connsiteX12" fmla="*/ 6991551 w 31454148"/>
              <a:gd name="connsiteY12" fmla="*/ 646621 h 5220011"/>
              <a:gd name="connsiteX13" fmla="*/ 7181354 w 31454148"/>
              <a:gd name="connsiteY13" fmla="*/ 571815 h 5220011"/>
              <a:gd name="connsiteX14" fmla="*/ 7486502 w 31454148"/>
              <a:gd name="connsiteY14" fmla="*/ 55848 h 5220011"/>
              <a:gd name="connsiteX15" fmla="*/ 7781108 w 31454148"/>
              <a:gd name="connsiteY15" fmla="*/ 168617 h 5220011"/>
              <a:gd name="connsiteX16" fmla="*/ 7901151 w 31454148"/>
              <a:gd name="connsiteY16" fmla="*/ 379293 h 5220011"/>
              <a:gd name="connsiteX17" fmla="*/ 8131660 w 31454148"/>
              <a:gd name="connsiteY17" fmla="*/ 649784 h 5220011"/>
              <a:gd name="connsiteX18" fmla="*/ 8253256 w 31454148"/>
              <a:gd name="connsiteY18" fmla="*/ 1075977 h 5220011"/>
              <a:gd name="connsiteX19" fmla="*/ 8413762 w 31454148"/>
              <a:gd name="connsiteY19" fmla="*/ 1247628 h 5220011"/>
              <a:gd name="connsiteX20" fmla="*/ 8595143 w 31454148"/>
              <a:gd name="connsiteY20" fmla="*/ 1505817 h 5220011"/>
              <a:gd name="connsiteX21" fmla="*/ 8706807 w 31454148"/>
              <a:gd name="connsiteY21" fmla="*/ 1539863 h 5220011"/>
              <a:gd name="connsiteX22" fmla="*/ 8790709 w 31454148"/>
              <a:gd name="connsiteY22" fmla="*/ 1670781 h 5220011"/>
              <a:gd name="connsiteX23" fmla="*/ 8960133 w 31454148"/>
              <a:gd name="connsiteY23" fmla="*/ 1574924 h 5220011"/>
              <a:gd name="connsiteX24" fmla="*/ 9298594 w 31454148"/>
              <a:gd name="connsiteY24" fmla="*/ 1505029 h 5220011"/>
              <a:gd name="connsiteX25" fmla="*/ 9997651 w 31454148"/>
              <a:gd name="connsiteY25" fmla="*/ 1444236 h 5220011"/>
              <a:gd name="connsiteX26" fmla="*/ 10436521 w 31454148"/>
              <a:gd name="connsiteY26" fmla="*/ 1197858 h 5220011"/>
              <a:gd name="connsiteX27" fmla="*/ 11441291 w 31454148"/>
              <a:gd name="connsiteY27" fmla="*/ 1675223 h 5220011"/>
              <a:gd name="connsiteX28" fmla="*/ 12457614 w 31454148"/>
              <a:gd name="connsiteY28" fmla="*/ 1336447 h 5220011"/>
              <a:gd name="connsiteX29" fmla="*/ 13277604 w 31454148"/>
              <a:gd name="connsiteY29" fmla="*/ 1151663 h 5220011"/>
              <a:gd name="connsiteX30" fmla="*/ 14465260 w 31454148"/>
              <a:gd name="connsiteY30" fmla="*/ 757887 h 5220011"/>
              <a:gd name="connsiteX31" fmla="*/ 15825300 w 31454148"/>
              <a:gd name="connsiteY31" fmla="*/ 969448 h 5220011"/>
              <a:gd name="connsiteX32" fmla="*/ 16505313 w 31454148"/>
              <a:gd name="connsiteY32" fmla="*/ 636992 h 5220011"/>
              <a:gd name="connsiteX33" fmla="*/ 17208004 w 31454148"/>
              <a:gd name="connsiteY33" fmla="*/ 516097 h 5220011"/>
              <a:gd name="connsiteX34" fmla="*/ 17752021 w 31454148"/>
              <a:gd name="connsiteY34" fmla="*/ 606768 h 5220011"/>
              <a:gd name="connsiteX35" fmla="*/ 18409374 w 31454148"/>
              <a:gd name="connsiteY35" fmla="*/ 364983 h 5220011"/>
              <a:gd name="connsiteX36" fmla="*/ 18976059 w 31454148"/>
              <a:gd name="connsiteY36" fmla="*/ 455654 h 5220011"/>
              <a:gd name="connsiteX37" fmla="*/ 19565408 w 31454148"/>
              <a:gd name="connsiteY37" fmla="*/ 2303 h 5220011"/>
              <a:gd name="connsiteX38" fmla="*/ 20109428 w 31454148"/>
              <a:gd name="connsiteY38" fmla="*/ 546317 h 5220011"/>
              <a:gd name="connsiteX39" fmla="*/ 20449445 w 31454148"/>
              <a:gd name="connsiteY39" fmla="*/ 999663 h 5220011"/>
              <a:gd name="connsiteX40" fmla="*/ 21152130 w 31454148"/>
              <a:gd name="connsiteY40" fmla="*/ 516106 h 5220011"/>
              <a:gd name="connsiteX41" fmla="*/ 21764146 w 31454148"/>
              <a:gd name="connsiteY41" fmla="*/ 727654 h 5220011"/>
              <a:gd name="connsiteX42" fmla="*/ 22602837 w 31454148"/>
              <a:gd name="connsiteY42" fmla="*/ 1362343 h 5220011"/>
              <a:gd name="connsiteX43" fmla="*/ 22897512 w 31454148"/>
              <a:gd name="connsiteY43" fmla="*/ 757878 h 5220011"/>
              <a:gd name="connsiteX44" fmla="*/ 23645533 w 31454148"/>
              <a:gd name="connsiteY44" fmla="*/ 727659 h 5220011"/>
              <a:gd name="connsiteX45" fmla="*/ 24212213 w 31454148"/>
              <a:gd name="connsiteY45" fmla="*/ 1060111 h 5220011"/>
              <a:gd name="connsiteX46" fmla="*/ 30431453 w 31454148"/>
              <a:gd name="connsiteY46" fmla="*/ 5214138 h 5220011"/>
              <a:gd name="connsiteX47" fmla="*/ 12049 w 31454148"/>
              <a:gd name="connsiteY47" fmla="*/ 5220013 h 5220011"/>
              <a:gd name="connsiteX48" fmla="*/ 2559 w 31454148"/>
              <a:gd name="connsiteY48" fmla="*/ 3792424 h 5220011"/>
              <a:gd name="connsiteX49" fmla="*/ 202583 w 31454148"/>
              <a:gd name="connsiteY49" fmla="*/ 3525724 h 5220011"/>
              <a:gd name="connsiteX50" fmla="*/ 458567 w 31454148"/>
              <a:gd name="connsiteY50" fmla="*/ 3611450 h 5220011"/>
              <a:gd name="connsiteX51" fmla="*/ 696691 w 31454148"/>
              <a:gd name="connsiteY51" fmla="*/ 3420950 h 5220011"/>
              <a:gd name="connsiteX52" fmla="*/ 896716 w 31454148"/>
              <a:gd name="connsiteY52" fmla="*/ 3287600 h 5220011"/>
              <a:gd name="connsiteX53" fmla="*/ 1039591 w 31454148"/>
              <a:gd name="connsiteY53" fmla="*/ 3011375 h 5220011"/>
              <a:gd name="connsiteX54" fmla="*/ 1411065 w 31454148"/>
              <a:gd name="connsiteY54" fmla="*/ 2878025 h 5220011"/>
              <a:gd name="connsiteX55" fmla="*/ 1685925 w 31454148"/>
              <a:gd name="connsiteY55" fmla="*/ 2811349 h 5220011"/>
              <a:gd name="connsiteX56" fmla="*/ 1856372 w 31454148"/>
              <a:gd name="connsiteY56" fmla="*/ 2588263 h 5220011"/>
              <a:gd name="connsiteX57" fmla="*/ 1976688 w 31454148"/>
              <a:gd name="connsiteY57" fmla="*/ 2632379 h 5220011"/>
              <a:gd name="connsiteX58" fmla="*/ 2096364 w 31454148"/>
              <a:gd name="connsiteY58" fmla="*/ 2476972 h 5220011"/>
              <a:gd name="connsiteX59" fmla="*/ 2345657 w 31454148"/>
              <a:gd name="connsiteY59" fmla="*/ 2479979 h 5220011"/>
              <a:gd name="connsiteX60" fmla="*/ 2480371 w 31454148"/>
              <a:gd name="connsiteY60" fmla="*/ 2628871 h 5220011"/>
              <a:gd name="connsiteX61" fmla="*/ 2674520 w 31454148"/>
              <a:gd name="connsiteY61" fmla="*/ 2576232 h 5220011"/>
              <a:gd name="connsiteX62" fmla="*/ 3007393 w 31454148"/>
              <a:gd name="connsiteY62" fmla="*/ 2544148 h 5220011"/>
              <a:gd name="connsiteX63" fmla="*/ 3316064 w 31454148"/>
              <a:gd name="connsiteY63" fmla="*/ 2554175 h 5220011"/>
              <a:gd name="connsiteX64" fmla="*/ 3380372 w 31454148"/>
              <a:gd name="connsiteY64" fmla="*/ 2407790 h 5220011"/>
              <a:gd name="connsiteX65" fmla="*/ 3510718 w 31454148"/>
              <a:gd name="connsiteY65" fmla="*/ 2314963 h 5220011"/>
              <a:gd name="connsiteX0" fmla="*/ 3510718 w 31479729"/>
              <a:gd name="connsiteY0" fmla="*/ 2314963 h 5220011"/>
              <a:gd name="connsiteX1" fmla="*/ 3834130 w 31479729"/>
              <a:gd name="connsiteY1" fmla="*/ 2124853 h 5220011"/>
              <a:gd name="connsiteX2" fmla="*/ 4068538 w 31479729"/>
              <a:gd name="connsiteY2" fmla="*/ 1879759 h 5220011"/>
              <a:gd name="connsiteX3" fmla="*/ 4447871 w 31479729"/>
              <a:gd name="connsiteY3" fmla="*/ 1929367 h 5220011"/>
              <a:gd name="connsiteX4" fmla="*/ 4932915 w 31479729"/>
              <a:gd name="connsiteY4" fmla="*/ 1735383 h 5220011"/>
              <a:gd name="connsiteX5" fmla="*/ 5055885 w 31479729"/>
              <a:gd name="connsiteY5" fmla="*/ 1744085 h 5220011"/>
              <a:gd name="connsiteX6" fmla="*/ 5262183 w 31479729"/>
              <a:gd name="connsiteY6" fmla="*/ 1452063 h 5220011"/>
              <a:gd name="connsiteX7" fmla="*/ 5527059 w 31479729"/>
              <a:gd name="connsiteY7" fmla="*/ 1877899 h 5220011"/>
              <a:gd name="connsiteX8" fmla="*/ 5685000 w 31479729"/>
              <a:gd name="connsiteY8" fmla="*/ 1313834 h 5220011"/>
              <a:gd name="connsiteX9" fmla="*/ 6111999 w 31479729"/>
              <a:gd name="connsiteY9" fmla="*/ 1040629 h 5220011"/>
              <a:gd name="connsiteX10" fmla="*/ 6234198 w 31479729"/>
              <a:gd name="connsiteY10" fmla="*/ 711668 h 5220011"/>
              <a:gd name="connsiteX11" fmla="*/ 6780318 w 31479729"/>
              <a:gd name="connsiteY11" fmla="*/ 865927 h 5220011"/>
              <a:gd name="connsiteX12" fmla="*/ 6991551 w 31479729"/>
              <a:gd name="connsiteY12" fmla="*/ 646621 h 5220011"/>
              <a:gd name="connsiteX13" fmla="*/ 7181354 w 31479729"/>
              <a:gd name="connsiteY13" fmla="*/ 571815 h 5220011"/>
              <a:gd name="connsiteX14" fmla="*/ 7486502 w 31479729"/>
              <a:gd name="connsiteY14" fmla="*/ 55848 h 5220011"/>
              <a:gd name="connsiteX15" fmla="*/ 7781108 w 31479729"/>
              <a:gd name="connsiteY15" fmla="*/ 168617 h 5220011"/>
              <a:gd name="connsiteX16" fmla="*/ 7901151 w 31479729"/>
              <a:gd name="connsiteY16" fmla="*/ 379293 h 5220011"/>
              <a:gd name="connsiteX17" fmla="*/ 8131660 w 31479729"/>
              <a:gd name="connsiteY17" fmla="*/ 649784 h 5220011"/>
              <a:gd name="connsiteX18" fmla="*/ 8253256 w 31479729"/>
              <a:gd name="connsiteY18" fmla="*/ 1075977 h 5220011"/>
              <a:gd name="connsiteX19" fmla="*/ 8413762 w 31479729"/>
              <a:gd name="connsiteY19" fmla="*/ 1247628 h 5220011"/>
              <a:gd name="connsiteX20" fmla="*/ 8595143 w 31479729"/>
              <a:gd name="connsiteY20" fmla="*/ 1505817 h 5220011"/>
              <a:gd name="connsiteX21" fmla="*/ 8706807 w 31479729"/>
              <a:gd name="connsiteY21" fmla="*/ 1539863 h 5220011"/>
              <a:gd name="connsiteX22" fmla="*/ 8790709 w 31479729"/>
              <a:gd name="connsiteY22" fmla="*/ 1670781 h 5220011"/>
              <a:gd name="connsiteX23" fmla="*/ 8960133 w 31479729"/>
              <a:gd name="connsiteY23" fmla="*/ 1574924 h 5220011"/>
              <a:gd name="connsiteX24" fmla="*/ 9298594 w 31479729"/>
              <a:gd name="connsiteY24" fmla="*/ 1505029 h 5220011"/>
              <a:gd name="connsiteX25" fmla="*/ 9997651 w 31479729"/>
              <a:gd name="connsiteY25" fmla="*/ 1444236 h 5220011"/>
              <a:gd name="connsiteX26" fmla="*/ 10436521 w 31479729"/>
              <a:gd name="connsiteY26" fmla="*/ 1197858 h 5220011"/>
              <a:gd name="connsiteX27" fmla="*/ 11441291 w 31479729"/>
              <a:gd name="connsiteY27" fmla="*/ 1675223 h 5220011"/>
              <a:gd name="connsiteX28" fmla="*/ 12457614 w 31479729"/>
              <a:gd name="connsiteY28" fmla="*/ 1336447 h 5220011"/>
              <a:gd name="connsiteX29" fmla="*/ 13277604 w 31479729"/>
              <a:gd name="connsiteY29" fmla="*/ 1151663 h 5220011"/>
              <a:gd name="connsiteX30" fmla="*/ 14465260 w 31479729"/>
              <a:gd name="connsiteY30" fmla="*/ 757887 h 5220011"/>
              <a:gd name="connsiteX31" fmla="*/ 15825300 w 31479729"/>
              <a:gd name="connsiteY31" fmla="*/ 969448 h 5220011"/>
              <a:gd name="connsiteX32" fmla="*/ 16505313 w 31479729"/>
              <a:gd name="connsiteY32" fmla="*/ 636992 h 5220011"/>
              <a:gd name="connsiteX33" fmla="*/ 17208004 w 31479729"/>
              <a:gd name="connsiteY33" fmla="*/ 516097 h 5220011"/>
              <a:gd name="connsiteX34" fmla="*/ 17752021 w 31479729"/>
              <a:gd name="connsiteY34" fmla="*/ 606768 h 5220011"/>
              <a:gd name="connsiteX35" fmla="*/ 18409374 w 31479729"/>
              <a:gd name="connsiteY35" fmla="*/ 364983 h 5220011"/>
              <a:gd name="connsiteX36" fmla="*/ 18976059 w 31479729"/>
              <a:gd name="connsiteY36" fmla="*/ 455654 h 5220011"/>
              <a:gd name="connsiteX37" fmla="*/ 19565408 w 31479729"/>
              <a:gd name="connsiteY37" fmla="*/ 2303 h 5220011"/>
              <a:gd name="connsiteX38" fmla="*/ 20109428 w 31479729"/>
              <a:gd name="connsiteY38" fmla="*/ 546317 h 5220011"/>
              <a:gd name="connsiteX39" fmla="*/ 20449445 w 31479729"/>
              <a:gd name="connsiteY39" fmla="*/ 999663 h 5220011"/>
              <a:gd name="connsiteX40" fmla="*/ 21152130 w 31479729"/>
              <a:gd name="connsiteY40" fmla="*/ 516106 h 5220011"/>
              <a:gd name="connsiteX41" fmla="*/ 21764146 w 31479729"/>
              <a:gd name="connsiteY41" fmla="*/ 727654 h 5220011"/>
              <a:gd name="connsiteX42" fmla="*/ 22602837 w 31479729"/>
              <a:gd name="connsiteY42" fmla="*/ 1362343 h 5220011"/>
              <a:gd name="connsiteX43" fmla="*/ 22897512 w 31479729"/>
              <a:gd name="connsiteY43" fmla="*/ 757878 h 5220011"/>
              <a:gd name="connsiteX44" fmla="*/ 23645533 w 31479729"/>
              <a:gd name="connsiteY44" fmla="*/ 727659 h 5220011"/>
              <a:gd name="connsiteX45" fmla="*/ 24506891 w 31479729"/>
              <a:gd name="connsiteY45" fmla="*/ 304531 h 5220011"/>
              <a:gd name="connsiteX46" fmla="*/ 30431453 w 31479729"/>
              <a:gd name="connsiteY46" fmla="*/ 5214138 h 5220011"/>
              <a:gd name="connsiteX47" fmla="*/ 12049 w 31479729"/>
              <a:gd name="connsiteY47" fmla="*/ 5220013 h 5220011"/>
              <a:gd name="connsiteX48" fmla="*/ 2559 w 31479729"/>
              <a:gd name="connsiteY48" fmla="*/ 3792424 h 5220011"/>
              <a:gd name="connsiteX49" fmla="*/ 202583 w 31479729"/>
              <a:gd name="connsiteY49" fmla="*/ 3525724 h 5220011"/>
              <a:gd name="connsiteX50" fmla="*/ 458567 w 31479729"/>
              <a:gd name="connsiteY50" fmla="*/ 3611450 h 5220011"/>
              <a:gd name="connsiteX51" fmla="*/ 696691 w 31479729"/>
              <a:gd name="connsiteY51" fmla="*/ 3420950 h 5220011"/>
              <a:gd name="connsiteX52" fmla="*/ 896716 w 31479729"/>
              <a:gd name="connsiteY52" fmla="*/ 3287600 h 5220011"/>
              <a:gd name="connsiteX53" fmla="*/ 1039591 w 31479729"/>
              <a:gd name="connsiteY53" fmla="*/ 3011375 h 5220011"/>
              <a:gd name="connsiteX54" fmla="*/ 1411065 w 31479729"/>
              <a:gd name="connsiteY54" fmla="*/ 2878025 h 5220011"/>
              <a:gd name="connsiteX55" fmla="*/ 1685925 w 31479729"/>
              <a:gd name="connsiteY55" fmla="*/ 2811349 h 5220011"/>
              <a:gd name="connsiteX56" fmla="*/ 1856372 w 31479729"/>
              <a:gd name="connsiteY56" fmla="*/ 2588263 h 5220011"/>
              <a:gd name="connsiteX57" fmla="*/ 1976688 w 31479729"/>
              <a:gd name="connsiteY57" fmla="*/ 2632379 h 5220011"/>
              <a:gd name="connsiteX58" fmla="*/ 2096364 w 31479729"/>
              <a:gd name="connsiteY58" fmla="*/ 2476972 h 5220011"/>
              <a:gd name="connsiteX59" fmla="*/ 2345657 w 31479729"/>
              <a:gd name="connsiteY59" fmla="*/ 2479979 h 5220011"/>
              <a:gd name="connsiteX60" fmla="*/ 2480371 w 31479729"/>
              <a:gd name="connsiteY60" fmla="*/ 2628871 h 5220011"/>
              <a:gd name="connsiteX61" fmla="*/ 2674520 w 31479729"/>
              <a:gd name="connsiteY61" fmla="*/ 2576232 h 5220011"/>
              <a:gd name="connsiteX62" fmla="*/ 3007393 w 31479729"/>
              <a:gd name="connsiteY62" fmla="*/ 2544148 h 5220011"/>
              <a:gd name="connsiteX63" fmla="*/ 3316064 w 31479729"/>
              <a:gd name="connsiteY63" fmla="*/ 2554175 h 5220011"/>
              <a:gd name="connsiteX64" fmla="*/ 3380372 w 31479729"/>
              <a:gd name="connsiteY64" fmla="*/ 2407790 h 5220011"/>
              <a:gd name="connsiteX65" fmla="*/ 3510718 w 31479729"/>
              <a:gd name="connsiteY65" fmla="*/ 2314963 h 5220011"/>
              <a:gd name="connsiteX0" fmla="*/ 3510718 w 31479729"/>
              <a:gd name="connsiteY0" fmla="*/ 2314963 h 5220011"/>
              <a:gd name="connsiteX1" fmla="*/ 3834130 w 31479729"/>
              <a:gd name="connsiteY1" fmla="*/ 2124853 h 5220011"/>
              <a:gd name="connsiteX2" fmla="*/ 4068538 w 31479729"/>
              <a:gd name="connsiteY2" fmla="*/ 1879759 h 5220011"/>
              <a:gd name="connsiteX3" fmla="*/ 4447871 w 31479729"/>
              <a:gd name="connsiteY3" fmla="*/ 1929367 h 5220011"/>
              <a:gd name="connsiteX4" fmla="*/ 4932915 w 31479729"/>
              <a:gd name="connsiteY4" fmla="*/ 1735383 h 5220011"/>
              <a:gd name="connsiteX5" fmla="*/ 5055885 w 31479729"/>
              <a:gd name="connsiteY5" fmla="*/ 1744085 h 5220011"/>
              <a:gd name="connsiteX6" fmla="*/ 5262183 w 31479729"/>
              <a:gd name="connsiteY6" fmla="*/ 1452063 h 5220011"/>
              <a:gd name="connsiteX7" fmla="*/ 5527059 w 31479729"/>
              <a:gd name="connsiteY7" fmla="*/ 1877899 h 5220011"/>
              <a:gd name="connsiteX8" fmla="*/ 5685000 w 31479729"/>
              <a:gd name="connsiteY8" fmla="*/ 1313834 h 5220011"/>
              <a:gd name="connsiteX9" fmla="*/ 6111999 w 31479729"/>
              <a:gd name="connsiteY9" fmla="*/ 1040629 h 5220011"/>
              <a:gd name="connsiteX10" fmla="*/ 6234198 w 31479729"/>
              <a:gd name="connsiteY10" fmla="*/ 711668 h 5220011"/>
              <a:gd name="connsiteX11" fmla="*/ 6780318 w 31479729"/>
              <a:gd name="connsiteY11" fmla="*/ 865927 h 5220011"/>
              <a:gd name="connsiteX12" fmla="*/ 6991551 w 31479729"/>
              <a:gd name="connsiteY12" fmla="*/ 646621 h 5220011"/>
              <a:gd name="connsiteX13" fmla="*/ 7181354 w 31479729"/>
              <a:gd name="connsiteY13" fmla="*/ 571815 h 5220011"/>
              <a:gd name="connsiteX14" fmla="*/ 7486502 w 31479729"/>
              <a:gd name="connsiteY14" fmla="*/ 55848 h 5220011"/>
              <a:gd name="connsiteX15" fmla="*/ 7781108 w 31479729"/>
              <a:gd name="connsiteY15" fmla="*/ 168617 h 5220011"/>
              <a:gd name="connsiteX16" fmla="*/ 7901151 w 31479729"/>
              <a:gd name="connsiteY16" fmla="*/ 379293 h 5220011"/>
              <a:gd name="connsiteX17" fmla="*/ 8131660 w 31479729"/>
              <a:gd name="connsiteY17" fmla="*/ 649784 h 5220011"/>
              <a:gd name="connsiteX18" fmla="*/ 8253256 w 31479729"/>
              <a:gd name="connsiteY18" fmla="*/ 1075977 h 5220011"/>
              <a:gd name="connsiteX19" fmla="*/ 8413762 w 31479729"/>
              <a:gd name="connsiteY19" fmla="*/ 1247628 h 5220011"/>
              <a:gd name="connsiteX20" fmla="*/ 8595143 w 31479729"/>
              <a:gd name="connsiteY20" fmla="*/ 1505817 h 5220011"/>
              <a:gd name="connsiteX21" fmla="*/ 8706807 w 31479729"/>
              <a:gd name="connsiteY21" fmla="*/ 1539863 h 5220011"/>
              <a:gd name="connsiteX22" fmla="*/ 8790709 w 31479729"/>
              <a:gd name="connsiteY22" fmla="*/ 1670781 h 5220011"/>
              <a:gd name="connsiteX23" fmla="*/ 8960133 w 31479729"/>
              <a:gd name="connsiteY23" fmla="*/ 1574924 h 5220011"/>
              <a:gd name="connsiteX24" fmla="*/ 9298594 w 31479729"/>
              <a:gd name="connsiteY24" fmla="*/ 1505029 h 5220011"/>
              <a:gd name="connsiteX25" fmla="*/ 9997651 w 31479729"/>
              <a:gd name="connsiteY25" fmla="*/ 1444236 h 5220011"/>
              <a:gd name="connsiteX26" fmla="*/ 10436521 w 31479729"/>
              <a:gd name="connsiteY26" fmla="*/ 1197858 h 5220011"/>
              <a:gd name="connsiteX27" fmla="*/ 11441291 w 31479729"/>
              <a:gd name="connsiteY27" fmla="*/ 1675223 h 5220011"/>
              <a:gd name="connsiteX28" fmla="*/ 12457614 w 31479729"/>
              <a:gd name="connsiteY28" fmla="*/ 1336447 h 5220011"/>
              <a:gd name="connsiteX29" fmla="*/ 13277604 w 31479729"/>
              <a:gd name="connsiteY29" fmla="*/ 1151663 h 5220011"/>
              <a:gd name="connsiteX30" fmla="*/ 14465260 w 31479729"/>
              <a:gd name="connsiteY30" fmla="*/ 757887 h 5220011"/>
              <a:gd name="connsiteX31" fmla="*/ 15825300 w 31479729"/>
              <a:gd name="connsiteY31" fmla="*/ 969448 h 5220011"/>
              <a:gd name="connsiteX32" fmla="*/ 16505313 w 31479729"/>
              <a:gd name="connsiteY32" fmla="*/ 636992 h 5220011"/>
              <a:gd name="connsiteX33" fmla="*/ 17208004 w 31479729"/>
              <a:gd name="connsiteY33" fmla="*/ 516097 h 5220011"/>
              <a:gd name="connsiteX34" fmla="*/ 17752021 w 31479729"/>
              <a:gd name="connsiteY34" fmla="*/ 606768 h 5220011"/>
              <a:gd name="connsiteX35" fmla="*/ 18409374 w 31479729"/>
              <a:gd name="connsiteY35" fmla="*/ 364983 h 5220011"/>
              <a:gd name="connsiteX36" fmla="*/ 18976059 w 31479729"/>
              <a:gd name="connsiteY36" fmla="*/ 455654 h 5220011"/>
              <a:gd name="connsiteX37" fmla="*/ 19565408 w 31479729"/>
              <a:gd name="connsiteY37" fmla="*/ 2303 h 5220011"/>
              <a:gd name="connsiteX38" fmla="*/ 20109428 w 31479729"/>
              <a:gd name="connsiteY38" fmla="*/ 546317 h 5220011"/>
              <a:gd name="connsiteX39" fmla="*/ 20449445 w 31479729"/>
              <a:gd name="connsiteY39" fmla="*/ 999663 h 5220011"/>
              <a:gd name="connsiteX40" fmla="*/ 21152130 w 31479729"/>
              <a:gd name="connsiteY40" fmla="*/ 516106 h 5220011"/>
              <a:gd name="connsiteX41" fmla="*/ 21764146 w 31479729"/>
              <a:gd name="connsiteY41" fmla="*/ 727654 h 5220011"/>
              <a:gd name="connsiteX42" fmla="*/ 22602837 w 31479729"/>
              <a:gd name="connsiteY42" fmla="*/ 1362343 h 5220011"/>
              <a:gd name="connsiteX43" fmla="*/ 22897512 w 31479729"/>
              <a:gd name="connsiteY43" fmla="*/ 757878 h 5220011"/>
              <a:gd name="connsiteX44" fmla="*/ 23645533 w 31479729"/>
              <a:gd name="connsiteY44" fmla="*/ 727659 h 5220011"/>
              <a:gd name="connsiteX45" fmla="*/ 24506891 w 31479729"/>
              <a:gd name="connsiteY45" fmla="*/ 304531 h 5220011"/>
              <a:gd name="connsiteX46" fmla="*/ 30431453 w 31479729"/>
              <a:gd name="connsiteY46" fmla="*/ 5214138 h 5220011"/>
              <a:gd name="connsiteX47" fmla="*/ 12049 w 31479729"/>
              <a:gd name="connsiteY47" fmla="*/ 5220013 h 5220011"/>
              <a:gd name="connsiteX48" fmla="*/ 2559 w 31479729"/>
              <a:gd name="connsiteY48" fmla="*/ 3792424 h 5220011"/>
              <a:gd name="connsiteX49" fmla="*/ 202583 w 31479729"/>
              <a:gd name="connsiteY49" fmla="*/ 3525724 h 5220011"/>
              <a:gd name="connsiteX50" fmla="*/ 458567 w 31479729"/>
              <a:gd name="connsiteY50" fmla="*/ 3611450 h 5220011"/>
              <a:gd name="connsiteX51" fmla="*/ 696691 w 31479729"/>
              <a:gd name="connsiteY51" fmla="*/ 3420950 h 5220011"/>
              <a:gd name="connsiteX52" fmla="*/ 896716 w 31479729"/>
              <a:gd name="connsiteY52" fmla="*/ 3287600 h 5220011"/>
              <a:gd name="connsiteX53" fmla="*/ 1039591 w 31479729"/>
              <a:gd name="connsiteY53" fmla="*/ 3011375 h 5220011"/>
              <a:gd name="connsiteX54" fmla="*/ 1411065 w 31479729"/>
              <a:gd name="connsiteY54" fmla="*/ 2878025 h 5220011"/>
              <a:gd name="connsiteX55" fmla="*/ 1685925 w 31479729"/>
              <a:gd name="connsiteY55" fmla="*/ 2811349 h 5220011"/>
              <a:gd name="connsiteX56" fmla="*/ 1856372 w 31479729"/>
              <a:gd name="connsiteY56" fmla="*/ 2588263 h 5220011"/>
              <a:gd name="connsiteX57" fmla="*/ 1976688 w 31479729"/>
              <a:gd name="connsiteY57" fmla="*/ 2632379 h 5220011"/>
              <a:gd name="connsiteX58" fmla="*/ 2096364 w 31479729"/>
              <a:gd name="connsiteY58" fmla="*/ 2476972 h 5220011"/>
              <a:gd name="connsiteX59" fmla="*/ 2345657 w 31479729"/>
              <a:gd name="connsiteY59" fmla="*/ 2479979 h 5220011"/>
              <a:gd name="connsiteX60" fmla="*/ 2480371 w 31479729"/>
              <a:gd name="connsiteY60" fmla="*/ 2628871 h 5220011"/>
              <a:gd name="connsiteX61" fmla="*/ 2674520 w 31479729"/>
              <a:gd name="connsiteY61" fmla="*/ 2576232 h 5220011"/>
              <a:gd name="connsiteX62" fmla="*/ 3007393 w 31479729"/>
              <a:gd name="connsiteY62" fmla="*/ 2544148 h 5220011"/>
              <a:gd name="connsiteX63" fmla="*/ 3316064 w 31479729"/>
              <a:gd name="connsiteY63" fmla="*/ 2554175 h 5220011"/>
              <a:gd name="connsiteX64" fmla="*/ 3380372 w 31479729"/>
              <a:gd name="connsiteY64" fmla="*/ 2407790 h 5220011"/>
              <a:gd name="connsiteX65" fmla="*/ 3510718 w 31479729"/>
              <a:gd name="connsiteY65" fmla="*/ 2314963 h 5220011"/>
              <a:gd name="connsiteX0" fmla="*/ 3510718 w 31469744"/>
              <a:gd name="connsiteY0" fmla="*/ 2314963 h 5220011"/>
              <a:gd name="connsiteX1" fmla="*/ 3834130 w 31469744"/>
              <a:gd name="connsiteY1" fmla="*/ 2124853 h 5220011"/>
              <a:gd name="connsiteX2" fmla="*/ 4068538 w 31469744"/>
              <a:gd name="connsiteY2" fmla="*/ 1879759 h 5220011"/>
              <a:gd name="connsiteX3" fmla="*/ 4447871 w 31469744"/>
              <a:gd name="connsiteY3" fmla="*/ 1929367 h 5220011"/>
              <a:gd name="connsiteX4" fmla="*/ 4932915 w 31469744"/>
              <a:gd name="connsiteY4" fmla="*/ 1735383 h 5220011"/>
              <a:gd name="connsiteX5" fmla="*/ 5055885 w 31469744"/>
              <a:gd name="connsiteY5" fmla="*/ 1744085 h 5220011"/>
              <a:gd name="connsiteX6" fmla="*/ 5262183 w 31469744"/>
              <a:gd name="connsiteY6" fmla="*/ 1452063 h 5220011"/>
              <a:gd name="connsiteX7" fmla="*/ 5527059 w 31469744"/>
              <a:gd name="connsiteY7" fmla="*/ 1877899 h 5220011"/>
              <a:gd name="connsiteX8" fmla="*/ 5685000 w 31469744"/>
              <a:gd name="connsiteY8" fmla="*/ 1313834 h 5220011"/>
              <a:gd name="connsiteX9" fmla="*/ 6111999 w 31469744"/>
              <a:gd name="connsiteY9" fmla="*/ 1040629 h 5220011"/>
              <a:gd name="connsiteX10" fmla="*/ 6234198 w 31469744"/>
              <a:gd name="connsiteY10" fmla="*/ 711668 h 5220011"/>
              <a:gd name="connsiteX11" fmla="*/ 6780318 w 31469744"/>
              <a:gd name="connsiteY11" fmla="*/ 865927 h 5220011"/>
              <a:gd name="connsiteX12" fmla="*/ 6991551 w 31469744"/>
              <a:gd name="connsiteY12" fmla="*/ 646621 h 5220011"/>
              <a:gd name="connsiteX13" fmla="*/ 7181354 w 31469744"/>
              <a:gd name="connsiteY13" fmla="*/ 571815 h 5220011"/>
              <a:gd name="connsiteX14" fmla="*/ 7486502 w 31469744"/>
              <a:gd name="connsiteY14" fmla="*/ 55848 h 5220011"/>
              <a:gd name="connsiteX15" fmla="*/ 7781108 w 31469744"/>
              <a:gd name="connsiteY15" fmla="*/ 168617 h 5220011"/>
              <a:gd name="connsiteX16" fmla="*/ 7901151 w 31469744"/>
              <a:gd name="connsiteY16" fmla="*/ 379293 h 5220011"/>
              <a:gd name="connsiteX17" fmla="*/ 8131660 w 31469744"/>
              <a:gd name="connsiteY17" fmla="*/ 649784 h 5220011"/>
              <a:gd name="connsiteX18" fmla="*/ 8253256 w 31469744"/>
              <a:gd name="connsiteY18" fmla="*/ 1075977 h 5220011"/>
              <a:gd name="connsiteX19" fmla="*/ 8413762 w 31469744"/>
              <a:gd name="connsiteY19" fmla="*/ 1247628 h 5220011"/>
              <a:gd name="connsiteX20" fmla="*/ 8595143 w 31469744"/>
              <a:gd name="connsiteY20" fmla="*/ 1505817 h 5220011"/>
              <a:gd name="connsiteX21" fmla="*/ 8706807 w 31469744"/>
              <a:gd name="connsiteY21" fmla="*/ 1539863 h 5220011"/>
              <a:gd name="connsiteX22" fmla="*/ 8790709 w 31469744"/>
              <a:gd name="connsiteY22" fmla="*/ 1670781 h 5220011"/>
              <a:gd name="connsiteX23" fmla="*/ 8960133 w 31469744"/>
              <a:gd name="connsiteY23" fmla="*/ 1574924 h 5220011"/>
              <a:gd name="connsiteX24" fmla="*/ 9298594 w 31469744"/>
              <a:gd name="connsiteY24" fmla="*/ 1505029 h 5220011"/>
              <a:gd name="connsiteX25" fmla="*/ 9997651 w 31469744"/>
              <a:gd name="connsiteY25" fmla="*/ 1444236 h 5220011"/>
              <a:gd name="connsiteX26" fmla="*/ 10436521 w 31469744"/>
              <a:gd name="connsiteY26" fmla="*/ 1197858 h 5220011"/>
              <a:gd name="connsiteX27" fmla="*/ 11441291 w 31469744"/>
              <a:gd name="connsiteY27" fmla="*/ 1675223 h 5220011"/>
              <a:gd name="connsiteX28" fmla="*/ 12457614 w 31469744"/>
              <a:gd name="connsiteY28" fmla="*/ 1336447 h 5220011"/>
              <a:gd name="connsiteX29" fmla="*/ 13277604 w 31469744"/>
              <a:gd name="connsiteY29" fmla="*/ 1151663 h 5220011"/>
              <a:gd name="connsiteX30" fmla="*/ 14465260 w 31469744"/>
              <a:gd name="connsiteY30" fmla="*/ 757887 h 5220011"/>
              <a:gd name="connsiteX31" fmla="*/ 15825300 w 31469744"/>
              <a:gd name="connsiteY31" fmla="*/ 969448 h 5220011"/>
              <a:gd name="connsiteX32" fmla="*/ 16505313 w 31469744"/>
              <a:gd name="connsiteY32" fmla="*/ 636992 h 5220011"/>
              <a:gd name="connsiteX33" fmla="*/ 17208004 w 31469744"/>
              <a:gd name="connsiteY33" fmla="*/ 516097 h 5220011"/>
              <a:gd name="connsiteX34" fmla="*/ 17752021 w 31469744"/>
              <a:gd name="connsiteY34" fmla="*/ 606768 h 5220011"/>
              <a:gd name="connsiteX35" fmla="*/ 18409374 w 31469744"/>
              <a:gd name="connsiteY35" fmla="*/ 364983 h 5220011"/>
              <a:gd name="connsiteX36" fmla="*/ 18976059 w 31469744"/>
              <a:gd name="connsiteY36" fmla="*/ 455654 h 5220011"/>
              <a:gd name="connsiteX37" fmla="*/ 19565408 w 31469744"/>
              <a:gd name="connsiteY37" fmla="*/ 2303 h 5220011"/>
              <a:gd name="connsiteX38" fmla="*/ 20109428 w 31469744"/>
              <a:gd name="connsiteY38" fmla="*/ 546317 h 5220011"/>
              <a:gd name="connsiteX39" fmla="*/ 20449445 w 31469744"/>
              <a:gd name="connsiteY39" fmla="*/ 999663 h 5220011"/>
              <a:gd name="connsiteX40" fmla="*/ 21152130 w 31469744"/>
              <a:gd name="connsiteY40" fmla="*/ 516106 h 5220011"/>
              <a:gd name="connsiteX41" fmla="*/ 21764146 w 31469744"/>
              <a:gd name="connsiteY41" fmla="*/ 727654 h 5220011"/>
              <a:gd name="connsiteX42" fmla="*/ 22602837 w 31469744"/>
              <a:gd name="connsiteY42" fmla="*/ 1362343 h 5220011"/>
              <a:gd name="connsiteX43" fmla="*/ 22897512 w 31469744"/>
              <a:gd name="connsiteY43" fmla="*/ 757878 h 5220011"/>
              <a:gd name="connsiteX44" fmla="*/ 23645533 w 31469744"/>
              <a:gd name="connsiteY44" fmla="*/ 727659 h 5220011"/>
              <a:gd name="connsiteX45" fmla="*/ 24393556 w 31469744"/>
              <a:gd name="connsiteY45" fmla="*/ 395202 h 5220011"/>
              <a:gd name="connsiteX46" fmla="*/ 30431453 w 31469744"/>
              <a:gd name="connsiteY46" fmla="*/ 5214138 h 5220011"/>
              <a:gd name="connsiteX47" fmla="*/ 12049 w 31469744"/>
              <a:gd name="connsiteY47" fmla="*/ 5220013 h 5220011"/>
              <a:gd name="connsiteX48" fmla="*/ 2559 w 31469744"/>
              <a:gd name="connsiteY48" fmla="*/ 3792424 h 5220011"/>
              <a:gd name="connsiteX49" fmla="*/ 202583 w 31469744"/>
              <a:gd name="connsiteY49" fmla="*/ 3525724 h 5220011"/>
              <a:gd name="connsiteX50" fmla="*/ 458567 w 31469744"/>
              <a:gd name="connsiteY50" fmla="*/ 3611450 h 5220011"/>
              <a:gd name="connsiteX51" fmla="*/ 696691 w 31469744"/>
              <a:gd name="connsiteY51" fmla="*/ 3420950 h 5220011"/>
              <a:gd name="connsiteX52" fmla="*/ 896716 w 31469744"/>
              <a:gd name="connsiteY52" fmla="*/ 3287600 h 5220011"/>
              <a:gd name="connsiteX53" fmla="*/ 1039591 w 31469744"/>
              <a:gd name="connsiteY53" fmla="*/ 3011375 h 5220011"/>
              <a:gd name="connsiteX54" fmla="*/ 1411065 w 31469744"/>
              <a:gd name="connsiteY54" fmla="*/ 2878025 h 5220011"/>
              <a:gd name="connsiteX55" fmla="*/ 1685925 w 31469744"/>
              <a:gd name="connsiteY55" fmla="*/ 2811349 h 5220011"/>
              <a:gd name="connsiteX56" fmla="*/ 1856372 w 31469744"/>
              <a:gd name="connsiteY56" fmla="*/ 2588263 h 5220011"/>
              <a:gd name="connsiteX57" fmla="*/ 1976688 w 31469744"/>
              <a:gd name="connsiteY57" fmla="*/ 2632379 h 5220011"/>
              <a:gd name="connsiteX58" fmla="*/ 2096364 w 31469744"/>
              <a:gd name="connsiteY58" fmla="*/ 2476972 h 5220011"/>
              <a:gd name="connsiteX59" fmla="*/ 2345657 w 31469744"/>
              <a:gd name="connsiteY59" fmla="*/ 2479979 h 5220011"/>
              <a:gd name="connsiteX60" fmla="*/ 2480371 w 31469744"/>
              <a:gd name="connsiteY60" fmla="*/ 2628871 h 5220011"/>
              <a:gd name="connsiteX61" fmla="*/ 2674520 w 31469744"/>
              <a:gd name="connsiteY61" fmla="*/ 2576232 h 5220011"/>
              <a:gd name="connsiteX62" fmla="*/ 3007393 w 31469744"/>
              <a:gd name="connsiteY62" fmla="*/ 2544148 h 5220011"/>
              <a:gd name="connsiteX63" fmla="*/ 3316064 w 31469744"/>
              <a:gd name="connsiteY63" fmla="*/ 2554175 h 5220011"/>
              <a:gd name="connsiteX64" fmla="*/ 3380372 w 31469744"/>
              <a:gd name="connsiteY64" fmla="*/ 2407790 h 5220011"/>
              <a:gd name="connsiteX65" fmla="*/ 3510718 w 31469744"/>
              <a:gd name="connsiteY65" fmla="*/ 2314963 h 5220011"/>
              <a:gd name="connsiteX0" fmla="*/ 3510718 w 31553775"/>
              <a:gd name="connsiteY0" fmla="*/ 2314963 h 5220011"/>
              <a:gd name="connsiteX1" fmla="*/ 3834130 w 31553775"/>
              <a:gd name="connsiteY1" fmla="*/ 2124853 h 5220011"/>
              <a:gd name="connsiteX2" fmla="*/ 4068538 w 31553775"/>
              <a:gd name="connsiteY2" fmla="*/ 1879759 h 5220011"/>
              <a:gd name="connsiteX3" fmla="*/ 4447871 w 31553775"/>
              <a:gd name="connsiteY3" fmla="*/ 1929367 h 5220011"/>
              <a:gd name="connsiteX4" fmla="*/ 4932915 w 31553775"/>
              <a:gd name="connsiteY4" fmla="*/ 1735383 h 5220011"/>
              <a:gd name="connsiteX5" fmla="*/ 5055885 w 31553775"/>
              <a:gd name="connsiteY5" fmla="*/ 1744085 h 5220011"/>
              <a:gd name="connsiteX6" fmla="*/ 5262183 w 31553775"/>
              <a:gd name="connsiteY6" fmla="*/ 1452063 h 5220011"/>
              <a:gd name="connsiteX7" fmla="*/ 5527059 w 31553775"/>
              <a:gd name="connsiteY7" fmla="*/ 1877899 h 5220011"/>
              <a:gd name="connsiteX8" fmla="*/ 5685000 w 31553775"/>
              <a:gd name="connsiteY8" fmla="*/ 1313834 h 5220011"/>
              <a:gd name="connsiteX9" fmla="*/ 6111999 w 31553775"/>
              <a:gd name="connsiteY9" fmla="*/ 1040629 h 5220011"/>
              <a:gd name="connsiteX10" fmla="*/ 6234198 w 31553775"/>
              <a:gd name="connsiteY10" fmla="*/ 711668 h 5220011"/>
              <a:gd name="connsiteX11" fmla="*/ 6780318 w 31553775"/>
              <a:gd name="connsiteY11" fmla="*/ 865927 h 5220011"/>
              <a:gd name="connsiteX12" fmla="*/ 6991551 w 31553775"/>
              <a:gd name="connsiteY12" fmla="*/ 646621 h 5220011"/>
              <a:gd name="connsiteX13" fmla="*/ 7181354 w 31553775"/>
              <a:gd name="connsiteY13" fmla="*/ 571815 h 5220011"/>
              <a:gd name="connsiteX14" fmla="*/ 7486502 w 31553775"/>
              <a:gd name="connsiteY14" fmla="*/ 55848 h 5220011"/>
              <a:gd name="connsiteX15" fmla="*/ 7781108 w 31553775"/>
              <a:gd name="connsiteY15" fmla="*/ 168617 h 5220011"/>
              <a:gd name="connsiteX16" fmla="*/ 7901151 w 31553775"/>
              <a:gd name="connsiteY16" fmla="*/ 379293 h 5220011"/>
              <a:gd name="connsiteX17" fmla="*/ 8131660 w 31553775"/>
              <a:gd name="connsiteY17" fmla="*/ 649784 h 5220011"/>
              <a:gd name="connsiteX18" fmla="*/ 8253256 w 31553775"/>
              <a:gd name="connsiteY18" fmla="*/ 1075977 h 5220011"/>
              <a:gd name="connsiteX19" fmla="*/ 8413762 w 31553775"/>
              <a:gd name="connsiteY19" fmla="*/ 1247628 h 5220011"/>
              <a:gd name="connsiteX20" fmla="*/ 8595143 w 31553775"/>
              <a:gd name="connsiteY20" fmla="*/ 1505817 h 5220011"/>
              <a:gd name="connsiteX21" fmla="*/ 8706807 w 31553775"/>
              <a:gd name="connsiteY21" fmla="*/ 1539863 h 5220011"/>
              <a:gd name="connsiteX22" fmla="*/ 8790709 w 31553775"/>
              <a:gd name="connsiteY22" fmla="*/ 1670781 h 5220011"/>
              <a:gd name="connsiteX23" fmla="*/ 8960133 w 31553775"/>
              <a:gd name="connsiteY23" fmla="*/ 1574924 h 5220011"/>
              <a:gd name="connsiteX24" fmla="*/ 9298594 w 31553775"/>
              <a:gd name="connsiteY24" fmla="*/ 1505029 h 5220011"/>
              <a:gd name="connsiteX25" fmla="*/ 9997651 w 31553775"/>
              <a:gd name="connsiteY25" fmla="*/ 1444236 h 5220011"/>
              <a:gd name="connsiteX26" fmla="*/ 10436521 w 31553775"/>
              <a:gd name="connsiteY26" fmla="*/ 1197858 h 5220011"/>
              <a:gd name="connsiteX27" fmla="*/ 11441291 w 31553775"/>
              <a:gd name="connsiteY27" fmla="*/ 1675223 h 5220011"/>
              <a:gd name="connsiteX28" fmla="*/ 12457614 w 31553775"/>
              <a:gd name="connsiteY28" fmla="*/ 1336447 h 5220011"/>
              <a:gd name="connsiteX29" fmla="*/ 13277604 w 31553775"/>
              <a:gd name="connsiteY29" fmla="*/ 1151663 h 5220011"/>
              <a:gd name="connsiteX30" fmla="*/ 14465260 w 31553775"/>
              <a:gd name="connsiteY30" fmla="*/ 757887 h 5220011"/>
              <a:gd name="connsiteX31" fmla="*/ 15825300 w 31553775"/>
              <a:gd name="connsiteY31" fmla="*/ 969448 h 5220011"/>
              <a:gd name="connsiteX32" fmla="*/ 16505313 w 31553775"/>
              <a:gd name="connsiteY32" fmla="*/ 636992 h 5220011"/>
              <a:gd name="connsiteX33" fmla="*/ 17208004 w 31553775"/>
              <a:gd name="connsiteY33" fmla="*/ 516097 h 5220011"/>
              <a:gd name="connsiteX34" fmla="*/ 17752021 w 31553775"/>
              <a:gd name="connsiteY34" fmla="*/ 606768 h 5220011"/>
              <a:gd name="connsiteX35" fmla="*/ 18409374 w 31553775"/>
              <a:gd name="connsiteY35" fmla="*/ 364983 h 5220011"/>
              <a:gd name="connsiteX36" fmla="*/ 18976059 w 31553775"/>
              <a:gd name="connsiteY36" fmla="*/ 455654 h 5220011"/>
              <a:gd name="connsiteX37" fmla="*/ 19565408 w 31553775"/>
              <a:gd name="connsiteY37" fmla="*/ 2303 h 5220011"/>
              <a:gd name="connsiteX38" fmla="*/ 20109428 w 31553775"/>
              <a:gd name="connsiteY38" fmla="*/ 546317 h 5220011"/>
              <a:gd name="connsiteX39" fmla="*/ 20449445 w 31553775"/>
              <a:gd name="connsiteY39" fmla="*/ 999663 h 5220011"/>
              <a:gd name="connsiteX40" fmla="*/ 21152130 w 31553775"/>
              <a:gd name="connsiteY40" fmla="*/ 516106 h 5220011"/>
              <a:gd name="connsiteX41" fmla="*/ 21764146 w 31553775"/>
              <a:gd name="connsiteY41" fmla="*/ 727654 h 5220011"/>
              <a:gd name="connsiteX42" fmla="*/ 22602837 w 31553775"/>
              <a:gd name="connsiteY42" fmla="*/ 1362343 h 5220011"/>
              <a:gd name="connsiteX43" fmla="*/ 22897512 w 31553775"/>
              <a:gd name="connsiteY43" fmla="*/ 757878 h 5220011"/>
              <a:gd name="connsiteX44" fmla="*/ 23645533 w 31553775"/>
              <a:gd name="connsiteY44" fmla="*/ 727659 h 5220011"/>
              <a:gd name="connsiteX45" fmla="*/ 24393556 w 31553775"/>
              <a:gd name="connsiteY45" fmla="*/ 395202 h 5220011"/>
              <a:gd name="connsiteX46" fmla="*/ 24937570 w 31553775"/>
              <a:gd name="connsiteY46" fmla="*/ 697435 h 5220011"/>
              <a:gd name="connsiteX47" fmla="*/ 30431453 w 31553775"/>
              <a:gd name="connsiteY47" fmla="*/ 5214138 h 5220011"/>
              <a:gd name="connsiteX48" fmla="*/ 12049 w 31553775"/>
              <a:gd name="connsiteY48" fmla="*/ 5220013 h 5220011"/>
              <a:gd name="connsiteX49" fmla="*/ 2559 w 31553775"/>
              <a:gd name="connsiteY49" fmla="*/ 3792424 h 5220011"/>
              <a:gd name="connsiteX50" fmla="*/ 202583 w 31553775"/>
              <a:gd name="connsiteY50" fmla="*/ 3525724 h 5220011"/>
              <a:gd name="connsiteX51" fmla="*/ 458567 w 31553775"/>
              <a:gd name="connsiteY51" fmla="*/ 3611450 h 5220011"/>
              <a:gd name="connsiteX52" fmla="*/ 696691 w 31553775"/>
              <a:gd name="connsiteY52" fmla="*/ 3420950 h 5220011"/>
              <a:gd name="connsiteX53" fmla="*/ 896716 w 31553775"/>
              <a:gd name="connsiteY53" fmla="*/ 3287600 h 5220011"/>
              <a:gd name="connsiteX54" fmla="*/ 1039591 w 31553775"/>
              <a:gd name="connsiteY54" fmla="*/ 3011375 h 5220011"/>
              <a:gd name="connsiteX55" fmla="*/ 1411065 w 31553775"/>
              <a:gd name="connsiteY55" fmla="*/ 2878025 h 5220011"/>
              <a:gd name="connsiteX56" fmla="*/ 1685925 w 31553775"/>
              <a:gd name="connsiteY56" fmla="*/ 2811349 h 5220011"/>
              <a:gd name="connsiteX57" fmla="*/ 1856372 w 31553775"/>
              <a:gd name="connsiteY57" fmla="*/ 2588263 h 5220011"/>
              <a:gd name="connsiteX58" fmla="*/ 1976688 w 31553775"/>
              <a:gd name="connsiteY58" fmla="*/ 2632379 h 5220011"/>
              <a:gd name="connsiteX59" fmla="*/ 2096364 w 31553775"/>
              <a:gd name="connsiteY59" fmla="*/ 2476972 h 5220011"/>
              <a:gd name="connsiteX60" fmla="*/ 2345657 w 31553775"/>
              <a:gd name="connsiteY60" fmla="*/ 2479979 h 5220011"/>
              <a:gd name="connsiteX61" fmla="*/ 2480371 w 31553775"/>
              <a:gd name="connsiteY61" fmla="*/ 2628871 h 5220011"/>
              <a:gd name="connsiteX62" fmla="*/ 2674520 w 31553775"/>
              <a:gd name="connsiteY62" fmla="*/ 2576232 h 5220011"/>
              <a:gd name="connsiteX63" fmla="*/ 3007393 w 31553775"/>
              <a:gd name="connsiteY63" fmla="*/ 2544148 h 5220011"/>
              <a:gd name="connsiteX64" fmla="*/ 3316064 w 31553775"/>
              <a:gd name="connsiteY64" fmla="*/ 2554175 h 5220011"/>
              <a:gd name="connsiteX65" fmla="*/ 3380372 w 31553775"/>
              <a:gd name="connsiteY65" fmla="*/ 2407790 h 5220011"/>
              <a:gd name="connsiteX66" fmla="*/ 3510718 w 31553775"/>
              <a:gd name="connsiteY66" fmla="*/ 2314963 h 5220011"/>
              <a:gd name="connsiteX0" fmla="*/ 3510718 w 31601436"/>
              <a:gd name="connsiteY0" fmla="*/ 2314963 h 5220011"/>
              <a:gd name="connsiteX1" fmla="*/ 3834130 w 31601436"/>
              <a:gd name="connsiteY1" fmla="*/ 2124853 h 5220011"/>
              <a:gd name="connsiteX2" fmla="*/ 4068538 w 31601436"/>
              <a:gd name="connsiteY2" fmla="*/ 1879759 h 5220011"/>
              <a:gd name="connsiteX3" fmla="*/ 4447871 w 31601436"/>
              <a:gd name="connsiteY3" fmla="*/ 1929367 h 5220011"/>
              <a:gd name="connsiteX4" fmla="*/ 4932915 w 31601436"/>
              <a:gd name="connsiteY4" fmla="*/ 1735383 h 5220011"/>
              <a:gd name="connsiteX5" fmla="*/ 5055885 w 31601436"/>
              <a:gd name="connsiteY5" fmla="*/ 1744085 h 5220011"/>
              <a:gd name="connsiteX6" fmla="*/ 5262183 w 31601436"/>
              <a:gd name="connsiteY6" fmla="*/ 1452063 h 5220011"/>
              <a:gd name="connsiteX7" fmla="*/ 5527059 w 31601436"/>
              <a:gd name="connsiteY7" fmla="*/ 1877899 h 5220011"/>
              <a:gd name="connsiteX8" fmla="*/ 5685000 w 31601436"/>
              <a:gd name="connsiteY8" fmla="*/ 1313834 h 5220011"/>
              <a:gd name="connsiteX9" fmla="*/ 6111999 w 31601436"/>
              <a:gd name="connsiteY9" fmla="*/ 1040629 h 5220011"/>
              <a:gd name="connsiteX10" fmla="*/ 6234198 w 31601436"/>
              <a:gd name="connsiteY10" fmla="*/ 711668 h 5220011"/>
              <a:gd name="connsiteX11" fmla="*/ 6780318 w 31601436"/>
              <a:gd name="connsiteY11" fmla="*/ 865927 h 5220011"/>
              <a:gd name="connsiteX12" fmla="*/ 6991551 w 31601436"/>
              <a:gd name="connsiteY12" fmla="*/ 646621 h 5220011"/>
              <a:gd name="connsiteX13" fmla="*/ 7181354 w 31601436"/>
              <a:gd name="connsiteY13" fmla="*/ 571815 h 5220011"/>
              <a:gd name="connsiteX14" fmla="*/ 7486502 w 31601436"/>
              <a:gd name="connsiteY14" fmla="*/ 55848 h 5220011"/>
              <a:gd name="connsiteX15" fmla="*/ 7781108 w 31601436"/>
              <a:gd name="connsiteY15" fmla="*/ 168617 h 5220011"/>
              <a:gd name="connsiteX16" fmla="*/ 7901151 w 31601436"/>
              <a:gd name="connsiteY16" fmla="*/ 379293 h 5220011"/>
              <a:gd name="connsiteX17" fmla="*/ 8131660 w 31601436"/>
              <a:gd name="connsiteY17" fmla="*/ 649784 h 5220011"/>
              <a:gd name="connsiteX18" fmla="*/ 8253256 w 31601436"/>
              <a:gd name="connsiteY18" fmla="*/ 1075977 h 5220011"/>
              <a:gd name="connsiteX19" fmla="*/ 8413762 w 31601436"/>
              <a:gd name="connsiteY19" fmla="*/ 1247628 h 5220011"/>
              <a:gd name="connsiteX20" fmla="*/ 8595143 w 31601436"/>
              <a:gd name="connsiteY20" fmla="*/ 1505817 h 5220011"/>
              <a:gd name="connsiteX21" fmla="*/ 8706807 w 31601436"/>
              <a:gd name="connsiteY21" fmla="*/ 1539863 h 5220011"/>
              <a:gd name="connsiteX22" fmla="*/ 8790709 w 31601436"/>
              <a:gd name="connsiteY22" fmla="*/ 1670781 h 5220011"/>
              <a:gd name="connsiteX23" fmla="*/ 8960133 w 31601436"/>
              <a:gd name="connsiteY23" fmla="*/ 1574924 h 5220011"/>
              <a:gd name="connsiteX24" fmla="*/ 9298594 w 31601436"/>
              <a:gd name="connsiteY24" fmla="*/ 1505029 h 5220011"/>
              <a:gd name="connsiteX25" fmla="*/ 9997651 w 31601436"/>
              <a:gd name="connsiteY25" fmla="*/ 1444236 h 5220011"/>
              <a:gd name="connsiteX26" fmla="*/ 10436521 w 31601436"/>
              <a:gd name="connsiteY26" fmla="*/ 1197858 h 5220011"/>
              <a:gd name="connsiteX27" fmla="*/ 11441291 w 31601436"/>
              <a:gd name="connsiteY27" fmla="*/ 1675223 h 5220011"/>
              <a:gd name="connsiteX28" fmla="*/ 12457614 w 31601436"/>
              <a:gd name="connsiteY28" fmla="*/ 1336447 h 5220011"/>
              <a:gd name="connsiteX29" fmla="*/ 13277604 w 31601436"/>
              <a:gd name="connsiteY29" fmla="*/ 1151663 h 5220011"/>
              <a:gd name="connsiteX30" fmla="*/ 14465260 w 31601436"/>
              <a:gd name="connsiteY30" fmla="*/ 757887 h 5220011"/>
              <a:gd name="connsiteX31" fmla="*/ 15825300 w 31601436"/>
              <a:gd name="connsiteY31" fmla="*/ 969448 h 5220011"/>
              <a:gd name="connsiteX32" fmla="*/ 16505313 w 31601436"/>
              <a:gd name="connsiteY32" fmla="*/ 636992 h 5220011"/>
              <a:gd name="connsiteX33" fmla="*/ 17208004 w 31601436"/>
              <a:gd name="connsiteY33" fmla="*/ 516097 h 5220011"/>
              <a:gd name="connsiteX34" fmla="*/ 17752021 w 31601436"/>
              <a:gd name="connsiteY34" fmla="*/ 606768 h 5220011"/>
              <a:gd name="connsiteX35" fmla="*/ 18409374 w 31601436"/>
              <a:gd name="connsiteY35" fmla="*/ 364983 h 5220011"/>
              <a:gd name="connsiteX36" fmla="*/ 18976059 w 31601436"/>
              <a:gd name="connsiteY36" fmla="*/ 455654 h 5220011"/>
              <a:gd name="connsiteX37" fmla="*/ 19565408 w 31601436"/>
              <a:gd name="connsiteY37" fmla="*/ 2303 h 5220011"/>
              <a:gd name="connsiteX38" fmla="*/ 20109428 w 31601436"/>
              <a:gd name="connsiteY38" fmla="*/ 546317 h 5220011"/>
              <a:gd name="connsiteX39" fmla="*/ 20449445 w 31601436"/>
              <a:gd name="connsiteY39" fmla="*/ 999663 h 5220011"/>
              <a:gd name="connsiteX40" fmla="*/ 21152130 w 31601436"/>
              <a:gd name="connsiteY40" fmla="*/ 516106 h 5220011"/>
              <a:gd name="connsiteX41" fmla="*/ 21764146 w 31601436"/>
              <a:gd name="connsiteY41" fmla="*/ 727654 h 5220011"/>
              <a:gd name="connsiteX42" fmla="*/ 22602837 w 31601436"/>
              <a:gd name="connsiteY42" fmla="*/ 1362343 h 5220011"/>
              <a:gd name="connsiteX43" fmla="*/ 22897512 w 31601436"/>
              <a:gd name="connsiteY43" fmla="*/ 757878 h 5220011"/>
              <a:gd name="connsiteX44" fmla="*/ 23645533 w 31601436"/>
              <a:gd name="connsiteY44" fmla="*/ 727659 h 5220011"/>
              <a:gd name="connsiteX45" fmla="*/ 24393556 w 31601436"/>
              <a:gd name="connsiteY45" fmla="*/ 395202 h 5220011"/>
              <a:gd name="connsiteX46" fmla="*/ 25413583 w 31601436"/>
              <a:gd name="connsiteY46" fmla="*/ 1966808 h 5220011"/>
              <a:gd name="connsiteX47" fmla="*/ 30431453 w 31601436"/>
              <a:gd name="connsiteY47" fmla="*/ 5214138 h 5220011"/>
              <a:gd name="connsiteX48" fmla="*/ 12049 w 31601436"/>
              <a:gd name="connsiteY48" fmla="*/ 5220013 h 5220011"/>
              <a:gd name="connsiteX49" fmla="*/ 2559 w 31601436"/>
              <a:gd name="connsiteY49" fmla="*/ 3792424 h 5220011"/>
              <a:gd name="connsiteX50" fmla="*/ 202583 w 31601436"/>
              <a:gd name="connsiteY50" fmla="*/ 3525724 h 5220011"/>
              <a:gd name="connsiteX51" fmla="*/ 458567 w 31601436"/>
              <a:gd name="connsiteY51" fmla="*/ 3611450 h 5220011"/>
              <a:gd name="connsiteX52" fmla="*/ 696691 w 31601436"/>
              <a:gd name="connsiteY52" fmla="*/ 3420950 h 5220011"/>
              <a:gd name="connsiteX53" fmla="*/ 896716 w 31601436"/>
              <a:gd name="connsiteY53" fmla="*/ 3287600 h 5220011"/>
              <a:gd name="connsiteX54" fmla="*/ 1039591 w 31601436"/>
              <a:gd name="connsiteY54" fmla="*/ 3011375 h 5220011"/>
              <a:gd name="connsiteX55" fmla="*/ 1411065 w 31601436"/>
              <a:gd name="connsiteY55" fmla="*/ 2878025 h 5220011"/>
              <a:gd name="connsiteX56" fmla="*/ 1685925 w 31601436"/>
              <a:gd name="connsiteY56" fmla="*/ 2811349 h 5220011"/>
              <a:gd name="connsiteX57" fmla="*/ 1856372 w 31601436"/>
              <a:gd name="connsiteY57" fmla="*/ 2588263 h 5220011"/>
              <a:gd name="connsiteX58" fmla="*/ 1976688 w 31601436"/>
              <a:gd name="connsiteY58" fmla="*/ 2632379 h 5220011"/>
              <a:gd name="connsiteX59" fmla="*/ 2096364 w 31601436"/>
              <a:gd name="connsiteY59" fmla="*/ 2476972 h 5220011"/>
              <a:gd name="connsiteX60" fmla="*/ 2345657 w 31601436"/>
              <a:gd name="connsiteY60" fmla="*/ 2479979 h 5220011"/>
              <a:gd name="connsiteX61" fmla="*/ 2480371 w 31601436"/>
              <a:gd name="connsiteY61" fmla="*/ 2628871 h 5220011"/>
              <a:gd name="connsiteX62" fmla="*/ 2674520 w 31601436"/>
              <a:gd name="connsiteY62" fmla="*/ 2576232 h 5220011"/>
              <a:gd name="connsiteX63" fmla="*/ 3007393 w 31601436"/>
              <a:gd name="connsiteY63" fmla="*/ 2544148 h 5220011"/>
              <a:gd name="connsiteX64" fmla="*/ 3316064 w 31601436"/>
              <a:gd name="connsiteY64" fmla="*/ 2554175 h 5220011"/>
              <a:gd name="connsiteX65" fmla="*/ 3380372 w 31601436"/>
              <a:gd name="connsiteY65" fmla="*/ 2407790 h 5220011"/>
              <a:gd name="connsiteX66" fmla="*/ 3510718 w 31601436"/>
              <a:gd name="connsiteY66" fmla="*/ 2314963 h 5220011"/>
              <a:gd name="connsiteX0" fmla="*/ 3510718 w 31601436"/>
              <a:gd name="connsiteY0" fmla="*/ 2314963 h 5220011"/>
              <a:gd name="connsiteX1" fmla="*/ 3834130 w 31601436"/>
              <a:gd name="connsiteY1" fmla="*/ 2124853 h 5220011"/>
              <a:gd name="connsiteX2" fmla="*/ 4068538 w 31601436"/>
              <a:gd name="connsiteY2" fmla="*/ 1879759 h 5220011"/>
              <a:gd name="connsiteX3" fmla="*/ 4447871 w 31601436"/>
              <a:gd name="connsiteY3" fmla="*/ 1929367 h 5220011"/>
              <a:gd name="connsiteX4" fmla="*/ 4932915 w 31601436"/>
              <a:gd name="connsiteY4" fmla="*/ 1735383 h 5220011"/>
              <a:gd name="connsiteX5" fmla="*/ 5055885 w 31601436"/>
              <a:gd name="connsiteY5" fmla="*/ 1744085 h 5220011"/>
              <a:gd name="connsiteX6" fmla="*/ 5262183 w 31601436"/>
              <a:gd name="connsiteY6" fmla="*/ 1452063 h 5220011"/>
              <a:gd name="connsiteX7" fmla="*/ 5527059 w 31601436"/>
              <a:gd name="connsiteY7" fmla="*/ 1877899 h 5220011"/>
              <a:gd name="connsiteX8" fmla="*/ 5685000 w 31601436"/>
              <a:gd name="connsiteY8" fmla="*/ 1313834 h 5220011"/>
              <a:gd name="connsiteX9" fmla="*/ 6111999 w 31601436"/>
              <a:gd name="connsiteY9" fmla="*/ 1040629 h 5220011"/>
              <a:gd name="connsiteX10" fmla="*/ 6234198 w 31601436"/>
              <a:gd name="connsiteY10" fmla="*/ 711668 h 5220011"/>
              <a:gd name="connsiteX11" fmla="*/ 6780318 w 31601436"/>
              <a:gd name="connsiteY11" fmla="*/ 865927 h 5220011"/>
              <a:gd name="connsiteX12" fmla="*/ 6991551 w 31601436"/>
              <a:gd name="connsiteY12" fmla="*/ 646621 h 5220011"/>
              <a:gd name="connsiteX13" fmla="*/ 7181354 w 31601436"/>
              <a:gd name="connsiteY13" fmla="*/ 571815 h 5220011"/>
              <a:gd name="connsiteX14" fmla="*/ 7486502 w 31601436"/>
              <a:gd name="connsiteY14" fmla="*/ 55848 h 5220011"/>
              <a:gd name="connsiteX15" fmla="*/ 7781108 w 31601436"/>
              <a:gd name="connsiteY15" fmla="*/ 168617 h 5220011"/>
              <a:gd name="connsiteX16" fmla="*/ 7901151 w 31601436"/>
              <a:gd name="connsiteY16" fmla="*/ 379293 h 5220011"/>
              <a:gd name="connsiteX17" fmla="*/ 8131660 w 31601436"/>
              <a:gd name="connsiteY17" fmla="*/ 649784 h 5220011"/>
              <a:gd name="connsiteX18" fmla="*/ 8253256 w 31601436"/>
              <a:gd name="connsiteY18" fmla="*/ 1075977 h 5220011"/>
              <a:gd name="connsiteX19" fmla="*/ 8413762 w 31601436"/>
              <a:gd name="connsiteY19" fmla="*/ 1247628 h 5220011"/>
              <a:gd name="connsiteX20" fmla="*/ 8595143 w 31601436"/>
              <a:gd name="connsiteY20" fmla="*/ 1505817 h 5220011"/>
              <a:gd name="connsiteX21" fmla="*/ 8706807 w 31601436"/>
              <a:gd name="connsiteY21" fmla="*/ 1539863 h 5220011"/>
              <a:gd name="connsiteX22" fmla="*/ 8790709 w 31601436"/>
              <a:gd name="connsiteY22" fmla="*/ 1670781 h 5220011"/>
              <a:gd name="connsiteX23" fmla="*/ 8960133 w 31601436"/>
              <a:gd name="connsiteY23" fmla="*/ 1574924 h 5220011"/>
              <a:gd name="connsiteX24" fmla="*/ 9298594 w 31601436"/>
              <a:gd name="connsiteY24" fmla="*/ 1505029 h 5220011"/>
              <a:gd name="connsiteX25" fmla="*/ 9997651 w 31601436"/>
              <a:gd name="connsiteY25" fmla="*/ 1444236 h 5220011"/>
              <a:gd name="connsiteX26" fmla="*/ 10436521 w 31601436"/>
              <a:gd name="connsiteY26" fmla="*/ 1197858 h 5220011"/>
              <a:gd name="connsiteX27" fmla="*/ 11441291 w 31601436"/>
              <a:gd name="connsiteY27" fmla="*/ 1675223 h 5220011"/>
              <a:gd name="connsiteX28" fmla="*/ 12457614 w 31601436"/>
              <a:gd name="connsiteY28" fmla="*/ 1336447 h 5220011"/>
              <a:gd name="connsiteX29" fmla="*/ 13277604 w 31601436"/>
              <a:gd name="connsiteY29" fmla="*/ 1151663 h 5220011"/>
              <a:gd name="connsiteX30" fmla="*/ 14465260 w 31601436"/>
              <a:gd name="connsiteY30" fmla="*/ 757887 h 5220011"/>
              <a:gd name="connsiteX31" fmla="*/ 15825300 w 31601436"/>
              <a:gd name="connsiteY31" fmla="*/ 969448 h 5220011"/>
              <a:gd name="connsiteX32" fmla="*/ 16505313 w 31601436"/>
              <a:gd name="connsiteY32" fmla="*/ 636992 h 5220011"/>
              <a:gd name="connsiteX33" fmla="*/ 17208004 w 31601436"/>
              <a:gd name="connsiteY33" fmla="*/ 516097 h 5220011"/>
              <a:gd name="connsiteX34" fmla="*/ 17752021 w 31601436"/>
              <a:gd name="connsiteY34" fmla="*/ 606768 h 5220011"/>
              <a:gd name="connsiteX35" fmla="*/ 18409374 w 31601436"/>
              <a:gd name="connsiteY35" fmla="*/ 364983 h 5220011"/>
              <a:gd name="connsiteX36" fmla="*/ 18976059 w 31601436"/>
              <a:gd name="connsiteY36" fmla="*/ 455654 h 5220011"/>
              <a:gd name="connsiteX37" fmla="*/ 19565408 w 31601436"/>
              <a:gd name="connsiteY37" fmla="*/ 2303 h 5220011"/>
              <a:gd name="connsiteX38" fmla="*/ 20109428 w 31601436"/>
              <a:gd name="connsiteY38" fmla="*/ 546317 h 5220011"/>
              <a:gd name="connsiteX39" fmla="*/ 20449445 w 31601436"/>
              <a:gd name="connsiteY39" fmla="*/ 999663 h 5220011"/>
              <a:gd name="connsiteX40" fmla="*/ 21152130 w 31601436"/>
              <a:gd name="connsiteY40" fmla="*/ 516106 h 5220011"/>
              <a:gd name="connsiteX41" fmla="*/ 21764146 w 31601436"/>
              <a:gd name="connsiteY41" fmla="*/ 727654 h 5220011"/>
              <a:gd name="connsiteX42" fmla="*/ 22602837 w 31601436"/>
              <a:gd name="connsiteY42" fmla="*/ 1362343 h 5220011"/>
              <a:gd name="connsiteX43" fmla="*/ 22897512 w 31601436"/>
              <a:gd name="connsiteY43" fmla="*/ 757878 h 5220011"/>
              <a:gd name="connsiteX44" fmla="*/ 23645533 w 31601436"/>
              <a:gd name="connsiteY44" fmla="*/ 727659 h 5220011"/>
              <a:gd name="connsiteX45" fmla="*/ 24393556 w 31601436"/>
              <a:gd name="connsiteY45" fmla="*/ 395202 h 5220011"/>
              <a:gd name="connsiteX46" fmla="*/ 25413583 w 31601436"/>
              <a:gd name="connsiteY46" fmla="*/ 1966808 h 5220011"/>
              <a:gd name="connsiteX47" fmla="*/ 30431453 w 31601436"/>
              <a:gd name="connsiteY47" fmla="*/ 5214138 h 5220011"/>
              <a:gd name="connsiteX48" fmla="*/ 12049 w 31601436"/>
              <a:gd name="connsiteY48" fmla="*/ 5220013 h 5220011"/>
              <a:gd name="connsiteX49" fmla="*/ 2559 w 31601436"/>
              <a:gd name="connsiteY49" fmla="*/ 3792424 h 5220011"/>
              <a:gd name="connsiteX50" fmla="*/ 202583 w 31601436"/>
              <a:gd name="connsiteY50" fmla="*/ 3525724 h 5220011"/>
              <a:gd name="connsiteX51" fmla="*/ 458567 w 31601436"/>
              <a:gd name="connsiteY51" fmla="*/ 3611450 h 5220011"/>
              <a:gd name="connsiteX52" fmla="*/ 696691 w 31601436"/>
              <a:gd name="connsiteY52" fmla="*/ 3420950 h 5220011"/>
              <a:gd name="connsiteX53" fmla="*/ 896716 w 31601436"/>
              <a:gd name="connsiteY53" fmla="*/ 3287600 h 5220011"/>
              <a:gd name="connsiteX54" fmla="*/ 1039591 w 31601436"/>
              <a:gd name="connsiteY54" fmla="*/ 3011375 h 5220011"/>
              <a:gd name="connsiteX55" fmla="*/ 1411065 w 31601436"/>
              <a:gd name="connsiteY55" fmla="*/ 2878025 h 5220011"/>
              <a:gd name="connsiteX56" fmla="*/ 1685925 w 31601436"/>
              <a:gd name="connsiteY56" fmla="*/ 2811349 h 5220011"/>
              <a:gd name="connsiteX57" fmla="*/ 1856372 w 31601436"/>
              <a:gd name="connsiteY57" fmla="*/ 2588263 h 5220011"/>
              <a:gd name="connsiteX58" fmla="*/ 1976688 w 31601436"/>
              <a:gd name="connsiteY58" fmla="*/ 2632379 h 5220011"/>
              <a:gd name="connsiteX59" fmla="*/ 2096364 w 31601436"/>
              <a:gd name="connsiteY59" fmla="*/ 2476972 h 5220011"/>
              <a:gd name="connsiteX60" fmla="*/ 2345657 w 31601436"/>
              <a:gd name="connsiteY60" fmla="*/ 2479979 h 5220011"/>
              <a:gd name="connsiteX61" fmla="*/ 2480371 w 31601436"/>
              <a:gd name="connsiteY61" fmla="*/ 2628871 h 5220011"/>
              <a:gd name="connsiteX62" fmla="*/ 2674520 w 31601436"/>
              <a:gd name="connsiteY62" fmla="*/ 2576232 h 5220011"/>
              <a:gd name="connsiteX63" fmla="*/ 3007393 w 31601436"/>
              <a:gd name="connsiteY63" fmla="*/ 2544148 h 5220011"/>
              <a:gd name="connsiteX64" fmla="*/ 3316064 w 31601436"/>
              <a:gd name="connsiteY64" fmla="*/ 2554175 h 5220011"/>
              <a:gd name="connsiteX65" fmla="*/ 3380372 w 31601436"/>
              <a:gd name="connsiteY65" fmla="*/ 2407790 h 5220011"/>
              <a:gd name="connsiteX66" fmla="*/ 3510718 w 31601436"/>
              <a:gd name="connsiteY66" fmla="*/ 2314963 h 5220011"/>
              <a:gd name="connsiteX0" fmla="*/ 3510718 w 31610969"/>
              <a:gd name="connsiteY0" fmla="*/ 2314963 h 5220011"/>
              <a:gd name="connsiteX1" fmla="*/ 3834130 w 31610969"/>
              <a:gd name="connsiteY1" fmla="*/ 2124853 h 5220011"/>
              <a:gd name="connsiteX2" fmla="*/ 4068538 w 31610969"/>
              <a:gd name="connsiteY2" fmla="*/ 1879759 h 5220011"/>
              <a:gd name="connsiteX3" fmla="*/ 4447871 w 31610969"/>
              <a:gd name="connsiteY3" fmla="*/ 1929367 h 5220011"/>
              <a:gd name="connsiteX4" fmla="*/ 4932915 w 31610969"/>
              <a:gd name="connsiteY4" fmla="*/ 1735383 h 5220011"/>
              <a:gd name="connsiteX5" fmla="*/ 5055885 w 31610969"/>
              <a:gd name="connsiteY5" fmla="*/ 1744085 h 5220011"/>
              <a:gd name="connsiteX6" fmla="*/ 5262183 w 31610969"/>
              <a:gd name="connsiteY6" fmla="*/ 1452063 h 5220011"/>
              <a:gd name="connsiteX7" fmla="*/ 5527059 w 31610969"/>
              <a:gd name="connsiteY7" fmla="*/ 1877899 h 5220011"/>
              <a:gd name="connsiteX8" fmla="*/ 5685000 w 31610969"/>
              <a:gd name="connsiteY8" fmla="*/ 1313834 h 5220011"/>
              <a:gd name="connsiteX9" fmla="*/ 6111999 w 31610969"/>
              <a:gd name="connsiteY9" fmla="*/ 1040629 h 5220011"/>
              <a:gd name="connsiteX10" fmla="*/ 6234198 w 31610969"/>
              <a:gd name="connsiteY10" fmla="*/ 711668 h 5220011"/>
              <a:gd name="connsiteX11" fmla="*/ 6780318 w 31610969"/>
              <a:gd name="connsiteY11" fmla="*/ 865927 h 5220011"/>
              <a:gd name="connsiteX12" fmla="*/ 6991551 w 31610969"/>
              <a:gd name="connsiteY12" fmla="*/ 646621 h 5220011"/>
              <a:gd name="connsiteX13" fmla="*/ 7181354 w 31610969"/>
              <a:gd name="connsiteY13" fmla="*/ 571815 h 5220011"/>
              <a:gd name="connsiteX14" fmla="*/ 7486502 w 31610969"/>
              <a:gd name="connsiteY14" fmla="*/ 55848 h 5220011"/>
              <a:gd name="connsiteX15" fmla="*/ 7781108 w 31610969"/>
              <a:gd name="connsiteY15" fmla="*/ 168617 h 5220011"/>
              <a:gd name="connsiteX16" fmla="*/ 7901151 w 31610969"/>
              <a:gd name="connsiteY16" fmla="*/ 379293 h 5220011"/>
              <a:gd name="connsiteX17" fmla="*/ 8131660 w 31610969"/>
              <a:gd name="connsiteY17" fmla="*/ 649784 h 5220011"/>
              <a:gd name="connsiteX18" fmla="*/ 8253256 w 31610969"/>
              <a:gd name="connsiteY18" fmla="*/ 1075977 h 5220011"/>
              <a:gd name="connsiteX19" fmla="*/ 8413762 w 31610969"/>
              <a:gd name="connsiteY19" fmla="*/ 1247628 h 5220011"/>
              <a:gd name="connsiteX20" fmla="*/ 8595143 w 31610969"/>
              <a:gd name="connsiteY20" fmla="*/ 1505817 h 5220011"/>
              <a:gd name="connsiteX21" fmla="*/ 8706807 w 31610969"/>
              <a:gd name="connsiteY21" fmla="*/ 1539863 h 5220011"/>
              <a:gd name="connsiteX22" fmla="*/ 8790709 w 31610969"/>
              <a:gd name="connsiteY22" fmla="*/ 1670781 h 5220011"/>
              <a:gd name="connsiteX23" fmla="*/ 8960133 w 31610969"/>
              <a:gd name="connsiteY23" fmla="*/ 1574924 h 5220011"/>
              <a:gd name="connsiteX24" fmla="*/ 9298594 w 31610969"/>
              <a:gd name="connsiteY24" fmla="*/ 1505029 h 5220011"/>
              <a:gd name="connsiteX25" fmla="*/ 9997651 w 31610969"/>
              <a:gd name="connsiteY25" fmla="*/ 1444236 h 5220011"/>
              <a:gd name="connsiteX26" fmla="*/ 10436521 w 31610969"/>
              <a:gd name="connsiteY26" fmla="*/ 1197858 h 5220011"/>
              <a:gd name="connsiteX27" fmla="*/ 11441291 w 31610969"/>
              <a:gd name="connsiteY27" fmla="*/ 1675223 h 5220011"/>
              <a:gd name="connsiteX28" fmla="*/ 12457614 w 31610969"/>
              <a:gd name="connsiteY28" fmla="*/ 1336447 h 5220011"/>
              <a:gd name="connsiteX29" fmla="*/ 13277604 w 31610969"/>
              <a:gd name="connsiteY29" fmla="*/ 1151663 h 5220011"/>
              <a:gd name="connsiteX30" fmla="*/ 14465260 w 31610969"/>
              <a:gd name="connsiteY30" fmla="*/ 757887 h 5220011"/>
              <a:gd name="connsiteX31" fmla="*/ 15825300 w 31610969"/>
              <a:gd name="connsiteY31" fmla="*/ 969448 h 5220011"/>
              <a:gd name="connsiteX32" fmla="*/ 16505313 w 31610969"/>
              <a:gd name="connsiteY32" fmla="*/ 636992 h 5220011"/>
              <a:gd name="connsiteX33" fmla="*/ 17208004 w 31610969"/>
              <a:gd name="connsiteY33" fmla="*/ 516097 h 5220011"/>
              <a:gd name="connsiteX34" fmla="*/ 17752021 w 31610969"/>
              <a:gd name="connsiteY34" fmla="*/ 606768 h 5220011"/>
              <a:gd name="connsiteX35" fmla="*/ 18409374 w 31610969"/>
              <a:gd name="connsiteY35" fmla="*/ 364983 h 5220011"/>
              <a:gd name="connsiteX36" fmla="*/ 18976059 w 31610969"/>
              <a:gd name="connsiteY36" fmla="*/ 455654 h 5220011"/>
              <a:gd name="connsiteX37" fmla="*/ 19565408 w 31610969"/>
              <a:gd name="connsiteY37" fmla="*/ 2303 h 5220011"/>
              <a:gd name="connsiteX38" fmla="*/ 20109428 w 31610969"/>
              <a:gd name="connsiteY38" fmla="*/ 546317 h 5220011"/>
              <a:gd name="connsiteX39" fmla="*/ 20449445 w 31610969"/>
              <a:gd name="connsiteY39" fmla="*/ 999663 h 5220011"/>
              <a:gd name="connsiteX40" fmla="*/ 21152130 w 31610969"/>
              <a:gd name="connsiteY40" fmla="*/ 516106 h 5220011"/>
              <a:gd name="connsiteX41" fmla="*/ 21764146 w 31610969"/>
              <a:gd name="connsiteY41" fmla="*/ 727654 h 5220011"/>
              <a:gd name="connsiteX42" fmla="*/ 22602837 w 31610969"/>
              <a:gd name="connsiteY42" fmla="*/ 1362343 h 5220011"/>
              <a:gd name="connsiteX43" fmla="*/ 22897512 w 31610969"/>
              <a:gd name="connsiteY43" fmla="*/ 757878 h 5220011"/>
              <a:gd name="connsiteX44" fmla="*/ 23645533 w 31610969"/>
              <a:gd name="connsiteY44" fmla="*/ 727659 h 5220011"/>
              <a:gd name="connsiteX45" fmla="*/ 24393556 w 31610969"/>
              <a:gd name="connsiteY45" fmla="*/ 395202 h 5220011"/>
              <a:gd name="connsiteX46" fmla="*/ 25504254 w 31610969"/>
              <a:gd name="connsiteY46" fmla="*/ 1543685 h 5220011"/>
              <a:gd name="connsiteX47" fmla="*/ 30431453 w 31610969"/>
              <a:gd name="connsiteY47" fmla="*/ 5214138 h 5220011"/>
              <a:gd name="connsiteX48" fmla="*/ 12049 w 31610969"/>
              <a:gd name="connsiteY48" fmla="*/ 5220013 h 5220011"/>
              <a:gd name="connsiteX49" fmla="*/ 2559 w 31610969"/>
              <a:gd name="connsiteY49" fmla="*/ 3792424 h 5220011"/>
              <a:gd name="connsiteX50" fmla="*/ 202583 w 31610969"/>
              <a:gd name="connsiteY50" fmla="*/ 3525724 h 5220011"/>
              <a:gd name="connsiteX51" fmla="*/ 458567 w 31610969"/>
              <a:gd name="connsiteY51" fmla="*/ 3611450 h 5220011"/>
              <a:gd name="connsiteX52" fmla="*/ 696691 w 31610969"/>
              <a:gd name="connsiteY52" fmla="*/ 3420950 h 5220011"/>
              <a:gd name="connsiteX53" fmla="*/ 896716 w 31610969"/>
              <a:gd name="connsiteY53" fmla="*/ 3287600 h 5220011"/>
              <a:gd name="connsiteX54" fmla="*/ 1039591 w 31610969"/>
              <a:gd name="connsiteY54" fmla="*/ 3011375 h 5220011"/>
              <a:gd name="connsiteX55" fmla="*/ 1411065 w 31610969"/>
              <a:gd name="connsiteY55" fmla="*/ 2878025 h 5220011"/>
              <a:gd name="connsiteX56" fmla="*/ 1685925 w 31610969"/>
              <a:gd name="connsiteY56" fmla="*/ 2811349 h 5220011"/>
              <a:gd name="connsiteX57" fmla="*/ 1856372 w 31610969"/>
              <a:gd name="connsiteY57" fmla="*/ 2588263 h 5220011"/>
              <a:gd name="connsiteX58" fmla="*/ 1976688 w 31610969"/>
              <a:gd name="connsiteY58" fmla="*/ 2632379 h 5220011"/>
              <a:gd name="connsiteX59" fmla="*/ 2096364 w 31610969"/>
              <a:gd name="connsiteY59" fmla="*/ 2476972 h 5220011"/>
              <a:gd name="connsiteX60" fmla="*/ 2345657 w 31610969"/>
              <a:gd name="connsiteY60" fmla="*/ 2479979 h 5220011"/>
              <a:gd name="connsiteX61" fmla="*/ 2480371 w 31610969"/>
              <a:gd name="connsiteY61" fmla="*/ 2628871 h 5220011"/>
              <a:gd name="connsiteX62" fmla="*/ 2674520 w 31610969"/>
              <a:gd name="connsiteY62" fmla="*/ 2576232 h 5220011"/>
              <a:gd name="connsiteX63" fmla="*/ 3007393 w 31610969"/>
              <a:gd name="connsiteY63" fmla="*/ 2544148 h 5220011"/>
              <a:gd name="connsiteX64" fmla="*/ 3316064 w 31610969"/>
              <a:gd name="connsiteY64" fmla="*/ 2554175 h 5220011"/>
              <a:gd name="connsiteX65" fmla="*/ 3380372 w 31610969"/>
              <a:gd name="connsiteY65" fmla="*/ 2407790 h 5220011"/>
              <a:gd name="connsiteX66" fmla="*/ 3510718 w 31610969"/>
              <a:gd name="connsiteY66" fmla="*/ 2314963 h 5220011"/>
              <a:gd name="connsiteX0" fmla="*/ 3510718 w 31704420"/>
              <a:gd name="connsiteY0" fmla="*/ 2314963 h 5220011"/>
              <a:gd name="connsiteX1" fmla="*/ 3834130 w 31704420"/>
              <a:gd name="connsiteY1" fmla="*/ 2124853 h 5220011"/>
              <a:gd name="connsiteX2" fmla="*/ 4068538 w 31704420"/>
              <a:gd name="connsiteY2" fmla="*/ 1879759 h 5220011"/>
              <a:gd name="connsiteX3" fmla="*/ 4447871 w 31704420"/>
              <a:gd name="connsiteY3" fmla="*/ 1929367 h 5220011"/>
              <a:gd name="connsiteX4" fmla="*/ 4932915 w 31704420"/>
              <a:gd name="connsiteY4" fmla="*/ 1735383 h 5220011"/>
              <a:gd name="connsiteX5" fmla="*/ 5055885 w 31704420"/>
              <a:gd name="connsiteY5" fmla="*/ 1744085 h 5220011"/>
              <a:gd name="connsiteX6" fmla="*/ 5262183 w 31704420"/>
              <a:gd name="connsiteY6" fmla="*/ 1452063 h 5220011"/>
              <a:gd name="connsiteX7" fmla="*/ 5527059 w 31704420"/>
              <a:gd name="connsiteY7" fmla="*/ 1877899 h 5220011"/>
              <a:gd name="connsiteX8" fmla="*/ 5685000 w 31704420"/>
              <a:gd name="connsiteY8" fmla="*/ 1313834 h 5220011"/>
              <a:gd name="connsiteX9" fmla="*/ 6111999 w 31704420"/>
              <a:gd name="connsiteY9" fmla="*/ 1040629 h 5220011"/>
              <a:gd name="connsiteX10" fmla="*/ 6234198 w 31704420"/>
              <a:gd name="connsiteY10" fmla="*/ 711668 h 5220011"/>
              <a:gd name="connsiteX11" fmla="*/ 6780318 w 31704420"/>
              <a:gd name="connsiteY11" fmla="*/ 865927 h 5220011"/>
              <a:gd name="connsiteX12" fmla="*/ 6991551 w 31704420"/>
              <a:gd name="connsiteY12" fmla="*/ 646621 h 5220011"/>
              <a:gd name="connsiteX13" fmla="*/ 7181354 w 31704420"/>
              <a:gd name="connsiteY13" fmla="*/ 571815 h 5220011"/>
              <a:gd name="connsiteX14" fmla="*/ 7486502 w 31704420"/>
              <a:gd name="connsiteY14" fmla="*/ 55848 h 5220011"/>
              <a:gd name="connsiteX15" fmla="*/ 7781108 w 31704420"/>
              <a:gd name="connsiteY15" fmla="*/ 168617 h 5220011"/>
              <a:gd name="connsiteX16" fmla="*/ 7901151 w 31704420"/>
              <a:gd name="connsiteY16" fmla="*/ 379293 h 5220011"/>
              <a:gd name="connsiteX17" fmla="*/ 8131660 w 31704420"/>
              <a:gd name="connsiteY17" fmla="*/ 649784 h 5220011"/>
              <a:gd name="connsiteX18" fmla="*/ 8253256 w 31704420"/>
              <a:gd name="connsiteY18" fmla="*/ 1075977 h 5220011"/>
              <a:gd name="connsiteX19" fmla="*/ 8413762 w 31704420"/>
              <a:gd name="connsiteY19" fmla="*/ 1247628 h 5220011"/>
              <a:gd name="connsiteX20" fmla="*/ 8595143 w 31704420"/>
              <a:gd name="connsiteY20" fmla="*/ 1505817 h 5220011"/>
              <a:gd name="connsiteX21" fmla="*/ 8706807 w 31704420"/>
              <a:gd name="connsiteY21" fmla="*/ 1539863 h 5220011"/>
              <a:gd name="connsiteX22" fmla="*/ 8790709 w 31704420"/>
              <a:gd name="connsiteY22" fmla="*/ 1670781 h 5220011"/>
              <a:gd name="connsiteX23" fmla="*/ 8960133 w 31704420"/>
              <a:gd name="connsiteY23" fmla="*/ 1574924 h 5220011"/>
              <a:gd name="connsiteX24" fmla="*/ 9298594 w 31704420"/>
              <a:gd name="connsiteY24" fmla="*/ 1505029 h 5220011"/>
              <a:gd name="connsiteX25" fmla="*/ 9997651 w 31704420"/>
              <a:gd name="connsiteY25" fmla="*/ 1444236 h 5220011"/>
              <a:gd name="connsiteX26" fmla="*/ 10436521 w 31704420"/>
              <a:gd name="connsiteY26" fmla="*/ 1197858 h 5220011"/>
              <a:gd name="connsiteX27" fmla="*/ 11441291 w 31704420"/>
              <a:gd name="connsiteY27" fmla="*/ 1675223 h 5220011"/>
              <a:gd name="connsiteX28" fmla="*/ 12457614 w 31704420"/>
              <a:gd name="connsiteY28" fmla="*/ 1336447 h 5220011"/>
              <a:gd name="connsiteX29" fmla="*/ 13277604 w 31704420"/>
              <a:gd name="connsiteY29" fmla="*/ 1151663 h 5220011"/>
              <a:gd name="connsiteX30" fmla="*/ 14465260 w 31704420"/>
              <a:gd name="connsiteY30" fmla="*/ 757887 h 5220011"/>
              <a:gd name="connsiteX31" fmla="*/ 15825300 w 31704420"/>
              <a:gd name="connsiteY31" fmla="*/ 969448 h 5220011"/>
              <a:gd name="connsiteX32" fmla="*/ 16505313 w 31704420"/>
              <a:gd name="connsiteY32" fmla="*/ 636992 h 5220011"/>
              <a:gd name="connsiteX33" fmla="*/ 17208004 w 31704420"/>
              <a:gd name="connsiteY33" fmla="*/ 516097 h 5220011"/>
              <a:gd name="connsiteX34" fmla="*/ 17752021 w 31704420"/>
              <a:gd name="connsiteY34" fmla="*/ 606768 h 5220011"/>
              <a:gd name="connsiteX35" fmla="*/ 18409374 w 31704420"/>
              <a:gd name="connsiteY35" fmla="*/ 364983 h 5220011"/>
              <a:gd name="connsiteX36" fmla="*/ 18976059 w 31704420"/>
              <a:gd name="connsiteY36" fmla="*/ 455654 h 5220011"/>
              <a:gd name="connsiteX37" fmla="*/ 19565408 w 31704420"/>
              <a:gd name="connsiteY37" fmla="*/ 2303 h 5220011"/>
              <a:gd name="connsiteX38" fmla="*/ 20109428 w 31704420"/>
              <a:gd name="connsiteY38" fmla="*/ 546317 h 5220011"/>
              <a:gd name="connsiteX39" fmla="*/ 20449445 w 31704420"/>
              <a:gd name="connsiteY39" fmla="*/ 999663 h 5220011"/>
              <a:gd name="connsiteX40" fmla="*/ 21152130 w 31704420"/>
              <a:gd name="connsiteY40" fmla="*/ 516106 h 5220011"/>
              <a:gd name="connsiteX41" fmla="*/ 21764146 w 31704420"/>
              <a:gd name="connsiteY41" fmla="*/ 727654 h 5220011"/>
              <a:gd name="connsiteX42" fmla="*/ 22602837 w 31704420"/>
              <a:gd name="connsiteY42" fmla="*/ 1362343 h 5220011"/>
              <a:gd name="connsiteX43" fmla="*/ 22897512 w 31704420"/>
              <a:gd name="connsiteY43" fmla="*/ 757878 h 5220011"/>
              <a:gd name="connsiteX44" fmla="*/ 23645533 w 31704420"/>
              <a:gd name="connsiteY44" fmla="*/ 727659 h 5220011"/>
              <a:gd name="connsiteX45" fmla="*/ 24393556 w 31704420"/>
              <a:gd name="connsiteY45" fmla="*/ 395202 h 5220011"/>
              <a:gd name="connsiteX46" fmla="*/ 25504254 w 31704420"/>
              <a:gd name="connsiteY46" fmla="*/ 1543685 h 5220011"/>
              <a:gd name="connsiteX47" fmla="*/ 25934932 w 31704420"/>
              <a:gd name="connsiteY47" fmla="*/ 1845914 h 5220011"/>
              <a:gd name="connsiteX48" fmla="*/ 30431453 w 31704420"/>
              <a:gd name="connsiteY48" fmla="*/ 5214138 h 5220011"/>
              <a:gd name="connsiteX49" fmla="*/ 12049 w 31704420"/>
              <a:gd name="connsiteY49" fmla="*/ 5220013 h 5220011"/>
              <a:gd name="connsiteX50" fmla="*/ 2559 w 31704420"/>
              <a:gd name="connsiteY50" fmla="*/ 3792424 h 5220011"/>
              <a:gd name="connsiteX51" fmla="*/ 202583 w 31704420"/>
              <a:gd name="connsiteY51" fmla="*/ 3525724 h 5220011"/>
              <a:gd name="connsiteX52" fmla="*/ 458567 w 31704420"/>
              <a:gd name="connsiteY52" fmla="*/ 3611450 h 5220011"/>
              <a:gd name="connsiteX53" fmla="*/ 696691 w 31704420"/>
              <a:gd name="connsiteY53" fmla="*/ 3420950 h 5220011"/>
              <a:gd name="connsiteX54" fmla="*/ 896716 w 31704420"/>
              <a:gd name="connsiteY54" fmla="*/ 3287600 h 5220011"/>
              <a:gd name="connsiteX55" fmla="*/ 1039591 w 31704420"/>
              <a:gd name="connsiteY55" fmla="*/ 3011375 h 5220011"/>
              <a:gd name="connsiteX56" fmla="*/ 1411065 w 31704420"/>
              <a:gd name="connsiteY56" fmla="*/ 2878025 h 5220011"/>
              <a:gd name="connsiteX57" fmla="*/ 1685925 w 31704420"/>
              <a:gd name="connsiteY57" fmla="*/ 2811349 h 5220011"/>
              <a:gd name="connsiteX58" fmla="*/ 1856372 w 31704420"/>
              <a:gd name="connsiteY58" fmla="*/ 2588263 h 5220011"/>
              <a:gd name="connsiteX59" fmla="*/ 1976688 w 31704420"/>
              <a:gd name="connsiteY59" fmla="*/ 2632379 h 5220011"/>
              <a:gd name="connsiteX60" fmla="*/ 2096364 w 31704420"/>
              <a:gd name="connsiteY60" fmla="*/ 2476972 h 5220011"/>
              <a:gd name="connsiteX61" fmla="*/ 2345657 w 31704420"/>
              <a:gd name="connsiteY61" fmla="*/ 2479979 h 5220011"/>
              <a:gd name="connsiteX62" fmla="*/ 2480371 w 31704420"/>
              <a:gd name="connsiteY62" fmla="*/ 2628871 h 5220011"/>
              <a:gd name="connsiteX63" fmla="*/ 2674520 w 31704420"/>
              <a:gd name="connsiteY63" fmla="*/ 2576232 h 5220011"/>
              <a:gd name="connsiteX64" fmla="*/ 3007393 w 31704420"/>
              <a:gd name="connsiteY64" fmla="*/ 2544148 h 5220011"/>
              <a:gd name="connsiteX65" fmla="*/ 3316064 w 31704420"/>
              <a:gd name="connsiteY65" fmla="*/ 2554175 h 5220011"/>
              <a:gd name="connsiteX66" fmla="*/ 3380372 w 31704420"/>
              <a:gd name="connsiteY66" fmla="*/ 2407790 h 5220011"/>
              <a:gd name="connsiteX67" fmla="*/ 3510718 w 31704420"/>
              <a:gd name="connsiteY67" fmla="*/ 2314963 h 5220011"/>
              <a:gd name="connsiteX0" fmla="*/ 3510718 w 31738976"/>
              <a:gd name="connsiteY0" fmla="*/ 2314963 h 5220011"/>
              <a:gd name="connsiteX1" fmla="*/ 3834130 w 31738976"/>
              <a:gd name="connsiteY1" fmla="*/ 2124853 h 5220011"/>
              <a:gd name="connsiteX2" fmla="*/ 4068538 w 31738976"/>
              <a:gd name="connsiteY2" fmla="*/ 1879759 h 5220011"/>
              <a:gd name="connsiteX3" fmla="*/ 4447871 w 31738976"/>
              <a:gd name="connsiteY3" fmla="*/ 1929367 h 5220011"/>
              <a:gd name="connsiteX4" fmla="*/ 4932915 w 31738976"/>
              <a:gd name="connsiteY4" fmla="*/ 1735383 h 5220011"/>
              <a:gd name="connsiteX5" fmla="*/ 5055885 w 31738976"/>
              <a:gd name="connsiteY5" fmla="*/ 1744085 h 5220011"/>
              <a:gd name="connsiteX6" fmla="*/ 5262183 w 31738976"/>
              <a:gd name="connsiteY6" fmla="*/ 1452063 h 5220011"/>
              <a:gd name="connsiteX7" fmla="*/ 5527059 w 31738976"/>
              <a:gd name="connsiteY7" fmla="*/ 1877899 h 5220011"/>
              <a:gd name="connsiteX8" fmla="*/ 5685000 w 31738976"/>
              <a:gd name="connsiteY8" fmla="*/ 1313834 h 5220011"/>
              <a:gd name="connsiteX9" fmla="*/ 6111999 w 31738976"/>
              <a:gd name="connsiteY9" fmla="*/ 1040629 h 5220011"/>
              <a:gd name="connsiteX10" fmla="*/ 6234198 w 31738976"/>
              <a:gd name="connsiteY10" fmla="*/ 711668 h 5220011"/>
              <a:gd name="connsiteX11" fmla="*/ 6780318 w 31738976"/>
              <a:gd name="connsiteY11" fmla="*/ 865927 h 5220011"/>
              <a:gd name="connsiteX12" fmla="*/ 6991551 w 31738976"/>
              <a:gd name="connsiteY12" fmla="*/ 646621 h 5220011"/>
              <a:gd name="connsiteX13" fmla="*/ 7181354 w 31738976"/>
              <a:gd name="connsiteY13" fmla="*/ 571815 h 5220011"/>
              <a:gd name="connsiteX14" fmla="*/ 7486502 w 31738976"/>
              <a:gd name="connsiteY14" fmla="*/ 55848 h 5220011"/>
              <a:gd name="connsiteX15" fmla="*/ 7781108 w 31738976"/>
              <a:gd name="connsiteY15" fmla="*/ 168617 h 5220011"/>
              <a:gd name="connsiteX16" fmla="*/ 7901151 w 31738976"/>
              <a:gd name="connsiteY16" fmla="*/ 379293 h 5220011"/>
              <a:gd name="connsiteX17" fmla="*/ 8131660 w 31738976"/>
              <a:gd name="connsiteY17" fmla="*/ 649784 h 5220011"/>
              <a:gd name="connsiteX18" fmla="*/ 8253256 w 31738976"/>
              <a:gd name="connsiteY18" fmla="*/ 1075977 h 5220011"/>
              <a:gd name="connsiteX19" fmla="*/ 8413762 w 31738976"/>
              <a:gd name="connsiteY19" fmla="*/ 1247628 h 5220011"/>
              <a:gd name="connsiteX20" fmla="*/ 8595143 w 31738976"/>
              <a:gd name="connsiteY20" fmla="*/ 1505817 h 5220011"/>
              <a:gd name="connsiteX21" fmla="*/ 8706807 w 31738976"/>
              <a:gd name="connsiteY21" fmla="*/ 1539863 h 5220011"/>
              <a:gd name="connsiteX22" fmla="*/ 8790709 w 31738976"/>
              <a:gd name="connsiteY22" fmla="*/ 1670781 h 5220011"/>
              <a:gd name="connsiteX23" fmla="*/ 8960133 w 31738976"/>
              <a:gd name="connsiteY23" fmla="*/ 1574924 h 5220011"/>
              <a:gd name="connsiteX24" fmla="*/ 9298594 w 31738976"/>
              <a:gd name="connsiteY24" fmla="*/ 1505029 h 5220011"/>
              <a:gd name="connsiteX25" fmla="*/ 9997651 w 31738976"/>
              <a:gd name="connsiteY25" fmla="*/ 1444236 h 5220011"/>
              <a:gd name="connsiteX26" fmla="*/ 10436521 w 31738976"/>
              <a:gd name="connsiteY26" fmla="*/ 1197858 h 5220011"/>
              <a:gd name="connsiteX27" fmla="*/ 11441291 w 31738976"/>
              <a:gd name="connsiteY27" fmla="*/ 1675223 h 5220011"/>
              <a:gd name="connsiteX28" fmla="*/ 12457614 w 31738976"/>
              <a:gd name="connsiteY28" fmla="*/ 1336447 h 5220011"/>
              <a:gd name="connsiteX29" fmla="*/ 13277604 w 31738976"/>
              <a:gd name="connsiteY29" fmla="*/ 1151663 h 5220011"/>
              <a:gd name="connsiteX30" fmla="*/ 14465260 w 31738976"/>
              <a:gd name="connsiteY30" fmla="*/ 757887 h 5220011"/>
              <a:gd name="connsiteX31" fmla="*/ 15825300 w 31738976"/>
              <a:gd name="connsiteY31" fmla="*/ 969448 h 5220011"/>
              <a:gd name="connsiteX32" fmla="*/ 16505313 w 31738976"/>
              <a:gd name="connsiteY32" fmla="*/ 636992 h 5220011"/>
              <a:gd name="connsiteX33" fmla="*/ 17208004 w 31738976"/>
              <a:gd name="connsiteY33" fmla="*/ 516097 h 5220011"/>
              <a:gd name="connsiteX34" fmla="*/ 17752021 w 31738976"/>
              <a:gd name="connsiteY34" fmla="*/ 606768 h 5220011"/>
              <a:gd name="connsiteX35" fmla="*/ 18409374 w 31738976"/>
              <a:gd name="connsiteY35" fmla="*/ 364983 h 5220011"/>
              <a:gd name="connsiteX36" fmla="*/ 18976059 w 31738976"/>
              <a:gd name="connsiteY36" fmla="*/ 455654 h 5220011"/>
              <a:gd name="connsiteX37" fmla="*/ 19565408 w 31738976"/>
              <a:gd name="connsiteY37" fmla="*/ 2303 h 5220011"/>
              <a:gd name="connsiteX38" fmla="*/ 20109428 w 31738976"/>
              <a:gd name="connsiteY38" fmla="*/ 546317 h 5220011"/>
              <a:gd name="connsiteX39" fmla="*/ 20449445 w 31738976"/>
              <a:gd name="connsiteY39" fmla="*/ 999663 h 5220011"/>
              <a:gd name="connsiteX40" fmla="*/ 21152130 w 31738976"/>
              <a:gd name="connsiteY40" fmla="*/ 516106 h 5220011"/>
              <a:gd name="connsiteX41" fmla="*/ 21764146 w 31738976"/>
              <a:gd name="connsiteY41" fmla="*/ 727654 h 5220011"/>
              <a:gd name="connsiteX42" fmla="*/ 22602837 w 31738976"/>
              <a:gd name="connsiteY42" fmla="*/ 1362343 h 5220011"/>
              <a:gd name="connsiteX43" fmla="*/ 22897512 w 31738976"/>
              <a:gd name="connsiteY43" fmla="*/ 757878 h 5220011"/>
              <a:gd name="connsiteX44" fmla="*/ 23645533 w 31738976"/>
              <a:gd name="connsiteY44" fmla="*/ 727659 h 5220011"/>
              <a:gd name="connsiteX45" fmla="*/ 24393556 w 31738976"/>
              <a:gd name="connsiteY45" fmla="*/ 395202 h 5220011"/>
              <a:gd name="connsiteX46" fmla="*/ 25504254 w 31738976"/>
              <a:gd name="connsiteY46" fmla="*/ 1543685 h 5220011"/>
              <a:gd name="connsiteX47" fmla="*/ 26229609 w 31738976"/>
              <a:gd name="connsiteY47" fmla="*/ 727654 h 5220011"/>
              <a:gd name="connsiteX48" fmla="*/ 30431453 w 31738976"/>
              <a:gd name="connsiteY48" fmla="*/ 5214138 h 5220011"/>
              <a:gd name="connsiteX49" fmla="*/ 12049 w 31738976"/>
              <a:gd name="connsiteY49" fmla="*/ 5220013 h 5220011"/>
              <a:gd name="connsiteX50" fmla="*/ 2559 w 31738976"/>
              <a:gd name="connsiteY50" fmla="*/ 3792424 h 5220011"/>
              <a:gd name="connsiteX51" fmla="*/ 202583 w 31738976"/>
              <a:gd name="connsiteY51" fmla="*/ 3525724 h 5220011"/>
              <a:gd name="connsiteX52" fmla="*/ 458567 w 31738976"/>
              <a:gd name="connsiteY52" fmla="*/ 3611450 h 5220011"/>
              <a:gd name="connsiteX53" fmla="*/ 696691 w 31738976"/>
              <a:gd name="connsiteY53" fmla="*/ 3420950 h 5220011"/>
              <a:gd name="connsiteX54" fmla="*/ 896716 w 31738976"/>
              <a:gd name="connsiteY54" fmla="*/ 3287600 h 5220011"/>
              <a:gd name="connsiteX55" fmla="*/ 1039591 w 31738976"/>
              <a:gd name="connsiteY55" fmla="*/ 3011375 h 5220011"/>
              <a:gd name="connsiteX56" fmla="*/ 1411065 w 31738976"/>
              <a:gd name="connsiteY56" fmla="*/ 2878025 h 5220011"/>
              <a:gd name="connsiteX57" fmla="*/ 1685925 w 31738976"/>
              <a:gd name="connsiteY57" fmla="*/ 2811349 h 5220011"/>
              <a:gd name="connsiteX58" fmla="*/ 1856372 w 31738976"/>
              <a:gd name="connsiteY58" fmla="*/ 2588263 h 5220011"/>
              <a:gd name="connsiteX59" fmla="*/ 1976688 w 31738976"/>
              <a:gd name="connsiteY59" fmla="*/ 2632379 h 5220011"/>
              <a:gd name="connsiteX60" fmla="*/ 2096364 w 31738976"/>
              <a:gd name="connsiteY60" fmla="*/ 2476972 h 5220011"/>
              <a:gd name="connsiteX61" fmla="*/ 2345657 w 31738976"/>
              <a:gd name="connsiteY61" fmla="*/ 2479979 h 5220011"/>
              <a:gd name="connsiteX62" fmla="*/ 2480371 w 31738976"/>
              <a:gd name="connsiteY62" fmla="*/ 2628871 h 5220011"/>
              <a:gd name="connsiteX63" fmla="*/ 2674520 w 31738976"/>
              <a:gd name="connsiteY63" fmla="*/ 2576232 h 5220011"/>
              <a:gd name="connsiteX64" fmla="*/ 3007393 w 31738976"/>
              <a:gd name="connsiteY64" fmla="*/ 2544148 h 5220011"/>
              <a:gd name="connsiteX65" fmla="*/ 3316064 w 31738976"/>
              <a:gd name="connsiteY65" fmla="*/ 2554175 h 5220011"/>
              <a:gd name="connsiteX66" fmla="*/ 3380372 w 31738976"/>
              <a:gd name="connsiteY66" fmla="*/ 2407790 h 5220011"/>
              <a:gd name="connsiteX67" fmla="*/ 3510718 w 31738976"/>
              <a:gd name="connsiteY67" fmla="*/ 2314963 h 5220011"/>
              <a:gd name="connsiteX0" fmla="*/ 3510718 w 31738976"/>
              <a:gd name="connsiteY0" fmla="*/ 2314963 h 5220011"/>
              <a:gd name="connsiteX1" fmla="*/ 3834130 w 31738976"/>
              <a:gd name="connsiteY1" fmla="*/ 2124853 h 5220011"/>
              <a:gd name="connsiteX2" fmla="*/ 4068538 w 31738976"/>
              <a:gd name="connsiteY2" fmla="*/ 1879759 h 5220011"/>
              <a:gd name="connsiteX3" fmla="*/ 4447871 w 31738976"/>
              <a:gd name="connsiteY3" fmla="*/ 1929367 h 5220011"/>
              <a:gd name="connsiteX4" fmla="*/ 4932915 w 31738976"/>
              <a:gd name="connsiteY4" fmla="*/ 1735383 h 5220011"/>
              <a:gd name="connsiteX5" fmla="*/ 5055885 w 31738976"/>
              <a:gd name="connsiteY5" fmla="*/ 1744085 h 5220011"/>
              <a:gd name="connsiteX6" fmla="*/ 5262183 w 31738976"/>
              <a:gd name="connsiteY6" fmla="*/ 1452063 h 5220011"/>
              <a:gd name="connsiteX7" fmla="*/ 5527059 w 31738976"/>
              <a:gd name="connsiteY7" fmla="*/ 1877899 h 5220011"/>
              <a:gd name="connsiteX8" fmla="*/ 5685000 w 31738976"/>
              <a:gd name="connsiteY8" fmla="*/ 1313834 h 5220011"/>
              <a:gd name="connsiteX9" fmla="*/ 6111999 w 31738976"/>
              <a:gd name="connsiteY9" fmla="*/ 1040629 h 5220011"/>
              <a:gd name="connsiteX10" fmla="*/ 6234198 w 31738976"/>
              <a:gd name="connsiteY10" fmla="*/ 711668 h 5220011"/>
              <a:gd name="connsiteX11" fmla="*/ 6780318 w 31738976"/>
              <a:gd name="connsiteY11" fmla="*/ 865927 h 5220011"/>
              <a:gd name="connsiteX12" fmla="*/ 6991551 w 31738976"/>
              <a:gd name="connsiteY12" fmla="*/ 646621 h 5220011"/>
              <a:gd name="connsiteX13" fmla="*/ 7181354 w 31738976"/>
              <a:gd name="connsiteY13" fmla="*/ 571815 h 5220011"/>
              <a:gd name="connsiteX14" fmla="*/ 7486502 w 31738976"/>
              <a:gd name="connsiteY14" fmla="*/ 55848 h 5220011"/>
              <a:gd name="connsiteX15" fmla="*/ 7781108 w 31738976"/>
              <a:gd name="connsiteY15" fmla="*/ 168617 h 5220011"/>
              <a:gd name="connsiteX16" fmla="*/ 7901151 w 31738976"/>
              <a:gd name="connsiteY16" fmla="*/ 379293 h 5220011"/>
              <a:gd name="connsiteX17" fmla="*/ 8131660 w 31738976"/>
              <a:gd name="connsiteY17" fmla="*/ 649784 h 5220011"/>
              <a:gd name="connsiteX18" fmla="*/ 8253256 w 31738976"/>
              <a:gd name="connsiteY18" fmla="*/ 1075977 h 5220011"/>
              <a:gd name="connsiteX19" fmla="*/ 8413762 w 31738976"/>
              <a:gd name="connsiteY19" fmla="*/ 1247628 h 5220011"/>
              <a:gd name="connsiteX20" fmla="*/ 8595143 w 31738976"/>
              <a:gd name="connsiteY20" fmla="*/ 1505817 h 5220011"/>
              <a:gd name="connsiteX21" fmla="*/ 8706807 w 31738976"/>
              <a:gd name="connsiteY21" fmla="*/ 1539863 h 5220011"/>
              <a:gd name="connsiteX22" fmla="*/ 8790709 w 31738976"/>
              <a:gd name="connsiteY22" fmla="*/ 1670781 h 5220011"/>
              <a:gd name="connsiteX23" fmla="*/ 8960133 w 31738976"/>
              <a:gd name="connsiteY23" fmla="*/ 1574924 h 5220011"/>
              <a:gd name="connsiteX24" fmla="*/ 9298594 w 31738976"/>
              <a:gd name="connsiteY24" fmla="*/ 1505029 h 5220011"/>
              <a:gd name="connsiteX25" fmla="*/ 9997651 w 31738976"/>
              <a:gd name="connsiteY25" fmla="*/ 1444236 h 5220011"/>
              <a:gd name="connsiteX26" fmla="*/ 10436521 w 31738976"/>
              <a:gd name="connsiteY26" fmla="*/ 1197858 h 5220011"/>
              <a:gd name="connsiteX27" fmla="*/ 11441291 w 31738976"/>
              <a:gd name="connsiteY27" fmla="*/ 1675223 h 5220011"/>
              <a:gd name="connsiteX28" fmla="*/ 12457614 w 31738976"/>
              <a:gd name="connsiteY28" fmla="*/ 1336447 h 5220011"/>
              <a:gd name="connsiteX29" fmla="*/ 13277604 w 31738976"/>
              <a:gd name="connsiteY29" fmla="*/ 1151663 h 5220011"/>
              <a:gd name="connsiteX30" fmla="*/ 14465260 w 31738976"/>
              <a:gd name="connsiteY30" fmla="*/ 757887 h 5220011"/>
              <a:gd name="connsiteX31" fmla="*/ 15825300 w 31738976"/>
              <a:gd name="connsiteY31" fmla="*/ 969448 h 5220011"/>
              <a:gd name="connsiteX32" fmla="*/ 16505313 w 31738976"/>
              <a:gd name="connsiteY32" fmla="*/ 636992 h 5220011"/>
              <a:gd name="connsiteX33" fmla="*/ 17208004 w 31738976"/>
              <a:gd name="connsiteY33" fmla="*/ 516097 h 5220011"/>
              <a:gd name="connsiteX34" fmla="*/ 17752021 w 31738976"/>
              <a:gd name="connsiteY34" fmla="*/ 606768 h 5220011"/>
              <a:gd name="connsiteX35" fmla="*/ 18409374 w 31738976"/>
              <a:gd name="connsiteY35" fmla="*/ 364983 h 5220011"/>
              <a:gd name="connsiteX36" fmla="*/ 18976059 w 31738976"/>
              <a:gd name="connsiteY36" fmla="*/ 455654 h 5220011"/>
              <a:gd name="connsiteX37" fmla="*/ 19565408 w 31738976"/>
              <a:gd name="connsiteY37" fmla="*/ 2303 h 5220011"/>
              <a:gd name="connsiteX38" fmla="*/ 20109428 w 31738976"/>
              <a:gd name="connsiteY38" fmla="*/ 546317 h 5220011"/>
              <a:gd name="connsiteX39" fmla="*/ 20449445 w 31738976"/>
              <a:gd name="connsiteY39" fmla="*/ 999663 h 5220011"/>
              <a:gd name="connsiteX40" fmla="*/ 21152130 w 31738976"/>
              <a:gd name="connsiteY40" fmla="*/ 516106 h 5220011"/>
              <a:gd name="connsiteX41" fmla="*/ 21764146 w 31738976"/>
              <a:gd name="connsiteY41" fmla="*/ 727654 h 5220011"/>
              <a:gd name="connsiteX42" fmla="*/ 22602837 w 31738976"/>
              <a:gd name="connsiteY42" fmla="*/ 1362343 h 5220011"/>
              <a:gd name="connsiteX43" fmla="*/ 22897512 w 31738976"/>
              <a:gd name="connsiteY43" fmla="*/ 757878 h 5220011"/>
              <a:gd name="connsiteX44" fmla="*/ 23645533 w 31738976"/>
              <a:gd name="connsiteY44" fmla="*/ 727659 h 5220011"/>
              <a:gd name="connsiteX45" fmla="*/ 24393556 w 31738976"/>
              <a:gd name="connsiteY45" fmla="*/ 395202 h 5220011"/>
              <a:gd name="connsiteX46" fmla="*/ 25504254 w 31738976"/>
              <a:gd name="connsiteY46" fmla="*/ 1543685 h 5220011"/>
              <a:gd name="connsiteX47" fmla="*/ 26229609 w 31738976"/>
              <a:gd name="connsiteY47" fmla="*/ 727654 h 5220011"/>
              <a:gd name="connsiteX48" fmla="*/ 30431453 w 31738976"/>
              <a:gd name="connsiteY48" fmla="*/ 5214138 h 5220011"/>
              <a:gd name="connsiteX49" fmla="*/ 12049 w 31738976"/>
              <a:gd name="connsiteY49" fmla="*/ 5220013 h 5220011"/>
              <a:gd name="connsiteX50" fmla="*/ 2559 w 31738976"/>
              <a:gd name="connsiteY50" fmla="*/ 3792424 h 5220011"/>
              <a:gd name="connsiteX51" fmla="*/ 202583 w 31738976"/>
              <a:gd name="connsiteY51" fmla="*/ 3525724 h 5220011"/>
              <a:gd name="connsiteX52" fmla="*/ 458567 w 31738976"/>
              <a:gd name="connsiteY52" fmla="*/ 3611450 h 5220011"/>
              <a:gd name="connsiteX53" fmla="*/ 696691 w 31738976"/>
              <a:gd name="connsiteY53" fmla="*/ 3420950 h 5220011"/>
              <a:gd name="connsiteX54" fmla="*/ 896716 w 31738976"/>
              <a:gd name="connsiteY54" fmla="*/ 3287600 h 5220011"/>
              <a:gd name="connsiteX55" fmla="*/ 1039591 w 31738976"/>
              <a:gd name="connsiteY55" fmla="*/ 3011375 h 5220011"/>
              <a:gd name="connsiteX56" fmla="*/ 1411065 w 31738976"/>
              <a:gd name="connsiteY56" fmla="*/ 2878025 h 5220011"/>
              <a:gd name="connsiteX57" fmla="*/ 1685925 w 31738976"/>
              <a:gd name="connsiteY57" fmla="*/ 2811349 h 5220011"/>
              <a:gd name="connsiteX58" fmla="*/ 1856372 w 31738976"/>
              <a:gd name="connsiteY58" fmla="*/ 2588263 h 5220011"/>
              <a:gd name="connsiteX59" fmla="*/ 1976688 w 31738976"/>
              <a:gd name="connsiteY59" fmla="*/ 2632379 h 5220011"/>
              <a:gd name="connsiteX60" fmla="*/ 2096364 w 31738976"/>
              <a:gd name="connsiteY60" fmla="*/ 2476972 h 5220011"/>
              <a:gd name="connsiteX61" fmla="*/ 2345657 w 31738976"/>
              <a:gd name="connsiteY61" fmla="*/ 2479979 h 5220011"/>
              <a:gd name="connsiteX62" fmla="*/ 2480371 w 31738976"/>
              <a:gd name="connsiteY62" fmla="*/ 2628871 h 5220011"/>
              <a:gd name="connsiteX63" fmla="*/ 2674520 w 31738976"/>
              <a:gd name="connsiteY63" fmla="*/ 2576232 h 5220011"/>
              <a:gd name="connsiteX64" fmla="*/ 3007393 w 31738976"/>
              <a:gd name="connsiteY64" fmla="*/ 2544148 h 5220011"/>
              <a:gd name="connsiteX65" fmla="*/ 3316064 w 31738976"/>
              <a:gd name="connsiteY65" fmla="*/ 2554175 h 5220011"/>
              <a:gd name="connsiteX66" fmla="*/ 3380372 w 31738976"/>
              <a:gd name="connsiteY66" fmla="*/ 2407790 h 5220011"/>
              <a:gd name="connsiteX67" fmla="*/ 3510718 w 31738976"/>
              <a:gd name="connsiteY67" fmla="*/ 2314963 h 5220011"/>
              <a:gd name="connsiteX0" fmla="*/ 3510718 w 31725470"/>
              <a:gd name="connsiteY0" fmla="*/ 2314963 h 5220011"/>
              <a:gd name="connsiteX1" fmla="*/ 3834130 w 31725470"/>
              <a:gd name="connsiteY1" fmla="*/ 2124853 h 5220011"/>
              <a:gd name="connsiteX2" fmla="*/ 4068538 w 31725470"/>
              <a:gd name="connsiteY2" fmla="*/ 1879759 h 5220011"/>
              <a:gd name="connsiteX3" fmla="*/ 4447871 w 31725470"/>
              <a:gd name="connsiteY3" fmla="*/ 1929367 h 5220011"/>
              <a:gd name="connsiteX4" fmla="*/ 4932915 w 31725470"/>
              <a:gd name="connsiteY4" fmla="*/ 1735383 h 5220011"/>
              <a:gd name="connsiteX5" fmla="*/ 5055885 w 31725470"/>
              <a:gd name="connsiteY5" fmla="*/ 1744085 h 5220011"/>
              <a:gd name="connsiteX6" fmla="*/ 5262183 w 31725470"/>
              <a:gd name="connsiteY6" fmla="*/ 1452063 h 5220011"/>
              <a:gd name="connsiteX7" fmla="*/ 5527059 w 31725470"/>
              <a:gd name="connsiteY7" fmla="*/ 1877899 h 5220011"/>
              <a:gd name="connsiteX8" fmla="*/ 5685000 w 31725470"/>
              <a:gd name="connsiteY8" fmla="*/ 1313834 h 5220011"/>
              <a:gd name="connsiteX9" fmla="*/ 6111999 w 31725470"/>
              <a:gd name="connsiteY9" fmla="*/ 1040629 h 5220011"/>
              <a:gd name="connsiteX10" fmla="*/ 6234198 w 31725470"/>
              <a:gd name="connsiteY10" fmla="*/ 711668 h 5220011"/>
              <a:gd name="connsiteX11" fmla="*/ 6780318 w 31725470"/>
              <a:gd name="connsiteY11" fmla="*/ 865927 h 5220011"/>
              <a:gd name="connsiteX12" fmla="*/ 6991551 w 31725470"/>
              <a:gd name="connsiteY12" fmla="*/ 646621 h 5220011"/>
              <a:gd name="connsiteX13" fmla="*/ 7181354 w 31725470"/>
              <a:gd name="connsiteY13" fmla="*/ 571815 h 5220011"/>
              <a:gd name="connsiteX14" fmla="*/ 7486502 w 31725470"/>
              <a:gd name="connsiteY14" fmla="*/ 55848 h 5220011"/>
              <a:gd name="connsiteX15" fmla="*/ 7781108 w 31725470"/>
              <a:gd name="connsiteY15" fmla="*/ 168617 h 5220011"/>
              <a:gd name="connsiteX16" fmla="*/ 7901151 w 31725470"/>
              <a:gd name="connsiteY16" fmla="*/ 379293 h 5220011"/>
              <a:gd name="connsiteX17" fmla="*/ 8131660 w 31725470"/>
              <a:gd name="connsiteY17" fmla="*/ 649784 h 5220011"/>
              <a:gd name="connsiteX18" fmla="*/ 8253256 w 31725470"/>
              <a:gd name="connsiteY18" fmla="*/ 1075977 h 5220011"/>
              <a:gd name="connsiteX19" fmla="*/ 8413762 w 31725470"/>
              <a:gd name="connsiteY19" fmla="*/ 1247628 h 5220011"/>
              <a:gd name="connsiteX20" fmla="*/ 8595143 w 31725470"/>
              <a:gd name="connsiteY20" fmla="*/ 1505817 h 5220011"/>
              <a:gd name="connsiteX21" fmla="*/ 8706807 w 31725470"/>
              <a:gd name="connsiteY21" fmla="*/ 1539863 h 5220011"/>
              <a:gd name="connsiteX22" fmla="*/ 8790709 w 31725470"/>
              <a:gd name="connsiteY22" fmla="*/ 1670781 h 5220011"/>
              <a:gd name="connsiteX23" fmla="*/ 8960133 w 31725470"/>
              <a:gd name="connsiteY23" fmla="*/ 1574924 h 5220011"/>
              <a:gd name="connsiteX24" fmla="*/ 9298594 w 31725470"/>
              <a:gd name="connsiteY24" fmla="*/ 1505029 h 5220011"/>
              <a:gd name="connsiteX25" fmla="*/ 9997651 w 31725470"/>
              <a:gd name="connsiteY25" fmla="*/ 1444236 h 5220011"/>
              <a:gd name="connsiteX26" fmla="*/ 10436521 w 31725470"/>
              <a:gd name="connsiteY26" fmla="*/ 1197858 h 5220011"/>
              <a:gd name="connsiteX27" fmla="*/ 11441291 w 31725470"/>
              <a:gd name="connsiteY27" fmla="*/ 1675223 h 5220011"/>
              <a:gd name="connsiteX28" fmla="*/ 12457614 w 31725470"/>
              <a:gd name="connsiteY28" fmla="*/ 1336447 h 5220011"/>
              <a:gd name="connsiteX29" fmla="*/ 13277604 w 31725470"/>
              <a:gd name="connsiteY29" fmla="*/ 1151663 h 5220011"/>
              <a:gd name="connsiteX30" fmla="*/ 14465260 w 31725470"/>
              <a:gd name="connsiteY30" fmla="*/ 757887 h 5220011"/>
              <a:gd name="connsiteX31" fmla="*/ 15825300 w 31725470"/>
              <a:gd name="connsiteY31" fmla="*/ 969448 h 5220011"/>
              <a:gd name="connsiteX32" fmla="*/ 16505313 w 31725470"/>
              <a:gd name="connsiteY32" fmla="*/ 636992 h 5220011"/>
              <a:gd name="connsiteX33" fmla="*/ 17208004 w 31725470"/>
              <a:gd name="connsiteY33" fmla="*/ 516097 h 5220011"/>
              <a:gd name="connsiteX34" fmla="*/ 17752021 w 31725470"/>
              <a:gd name="connsiteY34" fmla="*/ 606768 h 5220011"/>
              <a:gd name="connsiteX35" fmla="*/ 18409374 w 31725470"/>
              <a:gd name="connsiteY35" fmla="*/ 364983 h 5220011"/>
              <a:gd name="connsiteX36" fmla="*/ 18976059 w 31725470"/>
              <a:gd name="connsiteY36" fmla="*/ 455654 h 5220011"/>
              <a:gd name="connsiteX37" fmla="*/ 19565408 w 31725470"/>
              <a:gd name="connsiteY37" fmla="*/ 2303 h 5220011"/>
              <a:gd name="connsiteX38" fmla="*/ 20109428 w 31725470"/>
              <a:gd name="connsiteY38" fmla="*/ 546317 h 5220011"/>
              <a:gd name="connsiteX39" fmla="*/ 20449445 w 31725470"/>
              <a:gd name="connsiteY39" fmla="*/ 999663 h 5220011"/>
              <a:gd name="connsiteX40" fmla="*/ 21152130 w 31725470"/>
              <a:gd name="connsiteY40" fmla="*/ 516106 h 5220011"/>
              <a:gd name="connsiteX41" fmla="*/ 21764146 w 31725470"/>
              <a:gd name="connsiteY41" fmla="*/ 727654 h 5220011"/>
              <a:gd name="connsiteX42" fmla="*/ 22602837 w 31725470"/>
              <a:gd name="connsiteY42" fmla="*/ 1362343 h 5220011"/>
              <a:gd name="connsiteX43" fmla="*/ 22897512 w 31725470"/>
              <a:gd name="connsiteY43" fmla="*/ 757878 h 5220011"/>
              <a:gd name="connsiteX44" fmla="*/ 23645533 w 31725470"/>
              <a:gd name="connsiteY44" fmla="*/ 727659 h 5220011"/>
              <a:gd name="connsiteX45" fmla="*/ 24393556 w 31725470"/>
              <a:gd name="connsiteY45" fmla="*/ 395202 h 5220011"/>
              <a:gd name="connsiteX46" fmla="*/ 25504254 w 31725470"/>
              <a:gd name="connsiteY46" fmla="*/ 1543685 h 5220011"/>
              <a:gd name="connsiteX47" fmla="*/ 26116273 w 31725470"/>
              <a:gd name="connsiteY47" fmla="*/ 1090334 h 5220011"/>
              <a:gd name="connsiteX48" fmla="*/ 30431453 w 31725470"/>
              <a:gd name="connsiteY48" fmla="*/ 5214138 h 5220011"/>
              <a:gd name="connsiteX49" fmla="*/ 12049 w 31725470"/>
              <a:gd name="connsiteY49" fmla="*/ 5220013 h 5220011"/>
              <a:gd name="connsiteX50" fmla="*/ 2559 w 31725470"/>
              <a:gd name="connsiteY50" fmla="*/ 3792424 h 5220011"/>
              <a:gd name="connsiteX51" fmla="*/ 202583 w 31725470"/>
              <a:gd name="connsiteY51" fmla="*/ 3525724 h 5220011"/>
              <a:gd name="connsiteX52" fmla="*/ 458567 w 31725470"/>
              <a:gd name="connsiteY52" fmla="*/ 3611450 h 5220011"/>
              <a:gd name="connsiteX53" fmla="*/ 696691 w 31725470"/>
              <a:gd name="connsiteY53" fmla="*/ 3420950 h 5220011"/>
              <a:gd name="connsiteX54" fmla="*/ 896716 w 31725470"/>
              <a:gd name="connsiteY54" fmla="*/ 3287600 h 5220011"/>
              <a:gd name="connsiteX55" fmla="*/ 1039591 w 31725470"/>
              <a:gd name="connsiteY55" fmla="*/ 3011375 h 5220011"/>
              <a:gd name="connsiteX56" fmla="*/ 1411065 w 31725470"/>
              <a:gd name="connsiteY56" fmla="*/ 2878025 h 5220011"/>
              <a:gd name="connsiteX57" fmla="*/ 1685925 w 31725470"/>
              <a:gd name="connsiteY57" fmla="*/ 2811349 h 5220011"/>
              <a:gd name="connsiteX58" fmla="*/ 1856372 w 31725470"/>
              <a:gd name="connsiteY58" fmla="*/ 2588263 h 5220011"/>
              <a:gd name="connsiteX59" fmla="*/ 1976688 w 31725470"/>
              <a:gd name="connsiteY59" fmla="*/ 2632379 h 5220011"/>
              <a:gd name="connsiteX60" fmla="*/ 2096364 w 31725470"/>
              <a:gd name="connsiteY60" fmla="*/ 2476972 h 5220011"/>
              <a:gd name="connsiteX61" fmla="*/ 2345657 w 31725470"/>
              <a:gd name="connsiteY61" fmla="*/ 2479979 h 5220011"/>
              <a:gd name="connsiteX62" fmla="*/ 2480371 w 31725470"/>
              <a:gd name="connsiteY62" fmla="*/ 2628871 h 5220011"/>
              <a:gd name="connsiteX63" fmla="*/ 2674520 w 31725470"/>
              <a:gd name="connsiteY63" fmla="*/ 2576232 h 5220011"/>
              <a:gd name="connsiteX64" fmla="*/ 3007393 w 31725470"/>
              <a:gd name="connsiteY64" fmla="*/ 2544148 h 5220011"/>
              <a:gd name="connsiteX65" fmla="*/ 3316064 w 31725470"/>
              <a:gd name="connsiteY65" fmla="*/ 2554175 h 5220011"/>
              <a:gd name="connsiteX66" fmla="*/ 3380372 w 31725470"/>
              <a:gd name="connsiteY66" fmla="*/ 2407790 h 5220011"/>
              <a:gd name="connsiteX67" fmla="*/ 3510718 w 31725470"/>
              <a:gd name="connsiteY67" fmla="*/ 2314963 h 5220011"/>
              <a:gd name="connsiteX0" fmla="*/ 3510718 w 31825449"/>
              <a:gd name="connsiteY0" fmla="*/ 2314963 h 5220011"/>
              <a:gd name="connsiteX1" fmla="*/ 3834130 w 31825449"/>
              <a:gd name="connsiteY1" fmla="*/ 2124853 h 5220011"/>
              <a:gd name="connsiteX2" fmla="*/ 4068538 w 31825449"/>
              <a:gd name="connsiteY2" fmla="*/ 1879759 h 5220011"/>
              <a:gd name="connsiteX3" fmla="*/ 4447871 w 31825449"/>
              <a:gd name="connsiteY3" fmla="*/ 1929367 h 5220011"/>
              <a:gd name="connsiteX4" fmla="*/ 4932915 w 31825449"/>
              <a:gd name="connsiteY4" fmla="*/ 1735383 h 5220011"/>
              <a:gd name="connsiteX5" fmla="*/ 5055885 w 31825449"/>
              <a:gd name="connsiteY5" fmla="*/ 1744085 h 5220011"/>
              <a:gd name="connsiteX6" fmla="*/ 5262183 w 31825449"/>
              <a:gd name="connsiteY6" fmla="*/ 1452063 h 5220011"/>
              <a:gd name="connsiteX7" fmla="*/ 5527059 w 31825449"/>
              <a:gd name="connsiteY7" fmla="*/ 1877899 h 5220011"/>
              <a:gd name="connsiteX8" fmla="*/ 5685000 w 31825449"/>
              <a:gd name="connsiteY8" fmla="*/ 1313834 h 5220011"/>
              <a:gd name="connsiteX9" fmla="*/ 6111999 w 31825449"/>
              <a:gd name="connsiteY9" fmla="*/ 1040629 h 5220011"/>
              <a:gd name="connsiteX10" fmla="*/ 6234198 w 31825449"/>
              <a:gd name="connsiteY10" fmla="*/ 711668 h 5220011"/>
              <a:gd name="connsiteX11" fmla="*/ 6780318 w 31825449"/>
              <a:gd name="connsiteY11" fmla="*/ 865927 h 5220011"/>
              <a:gd name="connsiteX12" fmla="*/ 6991551 w 31825449"/>
              <a:gd name="connsiteY12" fmla="*/ 646621 h 5220011"/>
              <a:gd name="connsiteX13" fmla="*/ 7181354 w 31825449"/>
              <a:gd name="connsiteY13" fmla="*/ 571815 h 5220011"/>
              <a:gd name="connsiteX14" fmla="*/ 7486502 w 31825449"/>
              <a:gd name="connsiteY14" fmla="*/ 55848 h 5220011"/>
              <a:gd name="connsiteX15" fmla="*/ 7781108 w 31825449"/>
              <a:gd name="connsiteY15" fmla="*/ 168617 h 5220011"/>
              <a:gd name="connsiteX16" fmla="*/ 7901151 w 31825449"/>
              <a:gd name="connsiteY16" fmla="*/ 379293 h 5220011"/>
              <a:gd name="connsiteX17" fmla="*/ 8131660 w 31825449"/>
              <a:gd name="connsiteY17" fmla="*/ 649784 h 5220011"/>
              <a:gd name="connsiteX18" fmla="*/ 8253256 w 31825449"/>
              <a:gd name="connsiteY18" fmla="*/ 1075977 h 5220011"/>
              <a:gd name="connsiteX19" fmla="*/ 8413762 w 31825449"/>
              <a:gd name="connsiteY19" fmla="*/ 1247628 h 5220011"/>
              <a:gd name="connsiteX20" fmla="*/ 8595143 w 31825449"/>
              <a:gd name="connsiteY20" fmla="*/ 1505817 h 5220011"/>
              <a:gd name="connsiteX21" fmla="*/ 8706807 w 31825449"/>
              <a:gd name="connsiteY21" fmla="*/ 1539863 h 5220011"/>
              <a:gd name="connsiteX22" fmla="*/ 8790709 w 31825449"/>
              <a:gd name="connsiteY22" fmla="*/ 1670781 h 5220011"/>
              <a:gd name="connsiteX23" fmla="*/ 8960133 w 31825449"/>
              <a:gd name="connsiteY23" fmla="*/ 1574924 h 5220011"/>
              <a:gd name="connsiteX24" fmla="*/ 9298594 w 31825449"/>
              <a:gd name="connsiteY24" fmla="*/ 1505029 h 5220011"/>
              <a:gd name="connsiteX25" fmla="*/ 9997651 w 31825449"/>
              <a:gd name="connsiteY25" fmla="*/ 1444236 h 5220011"/>
              <a:gd name="connsiteX26" fmla="*/ 10436521 w 31825449"/>
              <a:gd name="connsiteY26" fmla="*/ 1197858 h 5220011"/>
              <a:gd name="connsiteX27" fmla="*/ 11441291 w 31825449"/>
              <a:gd name="connsiteY27" fmla="*/ 1675223 h 5220011"/>
              <a:gd name="connsiteX28" fmla="*/ 12457614 w 31825449"/>
              <a:gd name="connsiteY28" fmla="*/ 1336447 h 5220011"/>
              <a:gd name="connsiteX29" fmla="*/ 13277604 w 31825449"/>
              <a:gd name="connsiteY29" fmla="*/ 1151663 h 5220011"/>
              <a:gd name="connsiteX30" fmla="*/ 14465260 w 31825449"/>
              <a:gd name="connsiteY30" fmla="*/ 757887 h 5220011"/>
              <a:gd name="connsiteX31" fmla="*/ 15825300 w 31825449"/>
              <a:gd name="connsiteY31" fmla="*/ 969448 h 5220011"/>
              <a:gd name="connsiteX32" fmla="*/ 16505313 w 31825449"/>
              <a:gd name="connsiteY32" fmla="*/ 636992 h 5220011"/>
              <a:gd name="connsiteX33" fmla="*/ 17208004 w 31825449"/>
              <a:gd name="connsiteY33" fmla="*/ 516097 h 5220011"/>
              <a:gd name="connsiteX34" fmla="*/ 17752021 w 31825449"/>
              <a:gd name="connsiteY34" fmla="*/ 606768 h 5220011"/>
              <a:gd name="connsiteX35" fmla="*/ 18409374 w 31825449"/>
              <a:gd name="connsiteY35" fmla="*/ 364983 h 5220011"/>
              <a:gd name="connsiteX36" fmla="*/ 18976059 w 31825449"/>
              <a:gd name="connsiteY36" fmla="*/ 455654 h 5220011"/>
              <a:gd name="connsiteX37" fmla="*/ 19565408 w 31825449"/>
              <a:gd name="connsiteY37" fmla="*/ 2303 h 5220011"/>
              <a:gd name="connsiteX38" fmla="*/ 20109428 w 31825449"/>
              <a:gd name="connsiteY38" fmla="*/ 546317 h 5220011"/>
              <a:gd name="connsiteX39" fmla="*/ 20449445 w 31825449"/>
              <a:gd name="connsiteY39" fmla="*/ 999663 h 5220011"/>
              <a:gd name="connsiteX40" fmla="*/ 21152130 w 31825449"/>
              <a:gd name="connsiteY40" fmla="*/ 516106 h 5220011"/>
              <a:gd name="connsiteX41" fmla="*/ 21764146 w 31825449"/>
              <a:gd name="connsiteY41" fmla="*/ 727654 h 5220011"/>
              <a:gd name="connsiteX42" fmla="*/ 22602837 w 31825449"/>
              <a:gd name="connsiteY42" fmla="*/ 1362343 h 5220011"/>
              <a:gd name="connsiteX43" fmla="*/ 22897512 w 31825449"/>
              <a:gd name="connsiteY43" fmla="*/ 757878 h 5220011"/>
              <a:gd name="connsiteX44" fmla="*/ 23645533 w 31825449"/>
              <a:gd name="connsiteY44" fmla="*/ 727659 h 5220011"/>
              <a:gd name="connsiteX45" fmla="*/ 24393556 w 31825449"/>
              <a:gd name="connsiteY45" fmla="*/ 395202 h 5220011"/>
              <a:gd name="connsiteX46" fmla="*/ 25504254 w 31825449"/>
              <a:gd name="connsiteY46" fmla="*/ 1543685 h 5220011"/>
              <a:gd name="connsiteX47" fmla="*/ 26116273 w 31825449"/>
              <a:gd name="connsiteY47" fmla="*/ 1090334 h 5220011"/>
              <a:gd name="connsiteX48" fmla="*/ 26637619 w 31825449"/>
              <a:gd name="connsiteY48" fmla="*/ 1301896 h 5220011"/>
              <a:gd name="connsiteX49" fmla="*/ 30431453 w 31825449"/>
              <a:gd name="connsiteY49" fmla="*/ 5214138 h 5220011"/>
              <a:gd name="connsiteX50" fmla="*/ 12049 w 31825449"/>
              <a:gd name="connsiteY50" fmla="*/ 5220013 h 5220011"/>
              <a:gd name="connsiteX51" fmla="*/ 2559 w 31825449"/>
              <a:gd name="connsiteY51" fmla="*/ 3792424 h 5220011"/>
              <a:gd name="connsiteX52" fmla="*/ 202583 w 31825449"/>
              <a:gd name="connsiteY52" fmla="*/ 3525724 h 5220011"/>
              <a:gd name="connsiteX53" fmla="*/ 458567 w 31825449"/>
              <a:gd name="connsiteY53" fmla="*/ 3611450 h 5220011"/>
              <a:gd name="connsiteX54" fmla="*/ 696691 w 31825449"/>
              <a:gd name="connsiteY54" fmla="*/ 3420950 h 5220011"/>
              <a:gd name="connsiteX55" fmla="*/ 896716 w 31825449"/>
              <a:gd name="connsiteY55" fmla="*/ 3287600 h 5220011"/>
              <a:gd name="connsiteX56" fmla="*/ 1039591 w 31825449"/>
              <a:gd name="connsiteY56" fmla="*/ 3011375 h 5220011"/>
              <a:gd name="connsiteX57" fmla="*/ 1411065 w 31825449"/>
              <a:gd name="connsiteY57" fmla="*/ 2878025 h 5220011"/>
              <a:gd name="connsiteX58" fmla="*/ 1685925 w 31825449"/>
              <a:gd name="connsiteY58" fmla="*/ 2811349 h 5220011"/>
              <a:gd name="connsiteX59" fmla="*/ 1856372 w 31825449"/>
              <a:gd name="connsiteY59" fmla="*/ 2588263 h 5220011"/>
              <a:gd name="connsiteX60" fmla="*/ 1976688 w 31825449"/>
              <a:gd name="connsiteY60" fmla="*/ 2632379 h 5220011"/>
              <a:gd name="connsiteX61" fmla="*/ 2096364 w 31825449"/>
              <a:gd name="connsiteY61" fmla="*/ 2476972 h 5220011"/>
              <a:gd name="connsiteX62" fmla="*/ 2345657 w 31825449"/>
              <a:gd name="connsiteY62" fmla="*/ 2479979 h 5220011"/>
              <a:gd name="connsiteX63" fmla="*/ 2480371 w 31825449"/>
              <a:gd name="connsiteY63" fmla="*/ 2628871 h 5220011"/>
              <a:gd name="connsiteX64" fmla="*/ 2674520 w 31825449"/>
              <a:gd name="connsiteY64" fmla="*/ 2576232 h 5220011"/>
              <a:gd name="connsiteX65" fmla="*/ 3007393 w 31825449"/>
              <a:gd name="connsiteY65" fmla="*/ 2544148 h 5220011"/>
              <a:gd name="connsiteX66" fmla="*/ 3316064 w 31825449"/>
              <a:gd name="connsiteY66" fmla="*/ 2554175 h 5220011"/>
              <a:gd name="connsiteX67" fmla="*/ 3380372 w 31825449"/>
              <a:gd name="connsiteY67" fmla="*/ 2407790 h 5220011"/>
              <a:gd name="connsiteX68" fmla="*/ 3510718 w 31825449"/>
              <a:gd name="connsiteY68" fmla="*/ 2314963 h 5220011"/>
              <a:gd name="connsiteX0" fmla="*/ 3510718 w 31855471"/>
              <a:gd name="connsiteY0" fmla="*/ 2314963 h 5220011"/>
              <a:gd name="connsiteX1" fmla="*/ 3834130 w 31855471"/>
              <a:gd name="connsiteY1" fmla="*/ 2124853 h 5220011"/>
              <a:gd name="connsiteX2" fmla="*/ 4068538 w 31855471"/>
              <a:gd name="connsiteY2" fmla="*/ 1879759 h 5220011"/>
              <a:gd name="connsiteX3" fmla="*/ 4447871 w 31855471"/>
              <a:gd name="connsiteY3" fmla="*/ 1929367 h 5220011"/>
              <a:gd name="connsiteX4" fmla="*/ 4932915 w 31855471"/>
              <a:gd name="connsiteY4" fmla="*/ 1735383 h 5220011"/>
              <a:gd name="connsiteX5" fmla="*/ 5055885 w 31855471"/>
              <a:gd name="connsiteY5" fmla="*/ 1744085 h 5220011"/>
              <a:gd name="connsiteX6" fmla="*/ 5262183 w 31855471"/>
              <a:gd name="connsiteY6" fmla="*/ 1452063 h 5220011"/>
              <a:gd name="connsiteX7" fmla="*/ 5527059 w 31855471"/>
              <a:gd name="connsiteY7" fmla="*/ 1877899 h 5220011"/>
              <a:gd name="connsiteX8" fmla="*/ 5685000 w 31855471"/>
              <a:gd name="connsiteY8" fmla="*/ 1313834 h 5220011"/>
              <a:gd name="connsiteX9" fmla="*/ 6111999 w 31855471"/>
              <a:gd name="connsiteY9" fmla="*/ 1040629 h 5220011"/>
              <a:gd name="connsiteX10" fmla="*/ 6234198 w 31855471"/>
              <a:gd name="connsiteY10" fmla="*/ 711668 h 5220011"/>
              <a:gd name="connsiteX11" fmla="*/ 6780318 w 31855471"/>
              <a:gd name="connsiteY11" fmla="*/ 865927 h 5220011"/>
              <a:gd name="connsiteX12" fmla="*/ 6991551 w 31855471"/>
              <a:gd name="connsiteY12" fmla="*/ 646621 h 5220011"/>
              <a:gd name="connsiteX13" fmla="*/ 7181354 w 31855471"/>
              <a:gd name="connsiteY13" fmla="*/ 571815 h 5220011"/>
              <a:gd name="connsiteX14" fmla="*/ 7486502 w 31855471"/>
              <a:gd name="connsiteY14" fmla="*/ 55848 h 5220011"/>
              <a:gd name="connsiteX15" fmla="*/ 7781108 w 31855471"/>
              <a:gd name="connsiteY15" fmla="*/ 168617 h 5220011"/>
              <a:gd name="connsiteX16" fmla="*/ 7901151 w 31855471"/>
              <a:gd name="connsiteY16" fmla="*/ 379293 h 5220011"/>
              <a:gd name="connsiteX17" fmla="*/ 8131660 w 31855471"/>
              <a:gd name="connsiteY17" fmla="*/ 649784 h 5220011"/>
              <a:gd name="connsiteX18" fmla="*/ 8253256 w 31855471"/>
              <a:gd name="connsiteY18" fmla="*/ 1075977 h 5220011"/>
              <a:gd name="connsiteX19" fmla="*/ 8413762 w 31855471"/>
              <a:gd name="connsiteY19" fmla="*/ 1247628 h 5220011"/>
              <a:gd name="connsiteX20" fmla="*/ 8595143 w 31855471"/>
              <a:gd name="connsiteY20" fmla="*/ 1505817 h 5220011"/>
              <a:gd name="connsiteX21" fmla="*/ 8706807 w 31855471"/>
              <a:gd name="connsiteY21" fmla="*/ 1539863 h 5220011"/>
              <a:gd name="connsiteX22" fmla="*/ 8790709 w 31855471"/>
              <a:gd name="connsiteY22" fmla="*/ 1670781 h 5220011"/>
              <a:gd name="connsiteX23" fmla="*/ 8960133 w 31855471"/>
              <a:gd name="connsiteY23" fmla="*/ 1574924 h 5220011"/>
              <a:gd name="connsiteX24" fmla="*/ 9298594 w 31855471"/>
              <a:gd name="connsiteY24" fmla="*/ 1505029 h 5220011"/>
              <a:gd name="connsiteX25" fmla="*/ 9997651 w 31855471"/>
              <a:gd name="connsiteY25" fmla="*/ 1444236 h 5220011"/>
              <a:gd name="connsiteX26" fmla="*/ 10436521 w 31855471"/>
              <a:gd name="connsiteY26" fmla="*/ 1197858 h 5220011"/>
              <a:gd name="connsiteX27" fmla="*/ 11441291 w 31855471"/>
              <a:gd name="connsiteY27" fmla="*/ 1675223 h 5220011"/>
              <a:gd name="connsiteX28" fmla="*/ 12457614 w 31855471"/>
              <a:gd name="connsiteY28" fmla="*/ 1336447 h 5220011"/>
              <a:gd name="connsiteX29" fmla="*/ 13277604 w 31855471"/>
              <a:gd name="connsiteY29" fmla="*/ 1151663 h 5220011"/>
              <a:gd name="connsiteX30" fmla="*/ 14465260 w 31855471"/>
              <a:gd name="connsiteY30" fmla="*/ 757887 h 5220011"/>
              <a:gd name="connsiteX31" fmla="*/ 15825300 w 31855471"/>
              <a:gd name="connsiteY31" fmla="*/ 969448 h 5220011"/>
              <a:gd name="connsiteX32" fmla="*/ 16505313 w 31855471"/>
              <a:gd name="connsiteY32" fmla="*/ 636992 h 5220011"/>
              <a:gd name="connsiteX33" fmla="*/ 17208004 w 31855471"/>
              <a:gd name="connsiteY33" fmla="*/ 516097 h 5220011"/>
              <a:gd name="connsiteX34" fmla="*/ 17752021 w 31855471"/>
              <a:gd name="connsiteY34" fmla="*/ 606768 h 5220011"/>
              <a:gd name="connsiteX35" fmla="*/ 18409374 w 31855471"/>
              <a:gd name="connsiteY35" fmla="*/ 364983 h 5220011"/>
              <a:gd name="connsiteX36" fmla="*/ 18976059 w 31855471"/>
              <a:gd name="connsiteY36" fmla="*/ 455654 h 5220011"/>
              <a:gd name="connsiteX37" fmla="*/ 19565408 w 31855471"/>
              <a:gd name="connsiteY37" fmla="*/ 2303 h 5220011"/>
              <a:gd name="connsiteX38" fmla="*/ 20109428 w 31855471"/>
              <a:gd name="connsiteY38" fmla="*/ 546317 h 5220011"/>
              <a:gd name="connsiteX39" fmla="*/ 20449445 w 31855471"/>
              <a:gd name="connsiteY39" fmla="*/ 999663 h 5220011"/>
              <a:gd name="connsiteX40" fmla="*/ 21152130 w 31855471"/>
              <a:gd name="connsiteY40" fmla="*/ 516106 h 5220011"/>
              <a:gd name="connsiteX41" fmla="*/ 21764146 w 31855471"/>
              <a:gd name="connsiteY41" fmla="*/ 727654 h 5220011"/>
              <a:gd name="connsiteX42" fmla="*/ 22602837 w 31855471"/>
              <a:gd name="connsiteY42" fmla="*/ 1362343 h 5220011"/>
              <a:gd name="connsiteX43" fmla="*/ 22897512 w 31855471"/>
              <a:gd name="connsiteY43" fmla="*/ 757878 h 5220011"/>
              <a:gd name="connsiteX44" fmla="*/ 23645533 w 31855471"/>
              <a:gd name="connsiteY44" fmla="*/ 727659 h 5220011"/>
              <a:gd name="connsiteX45" fmla="*/ 24393556 w 31855471"/>
              <a:gd name="connsiteY45" fmla="*/ 395202 h 5220011"/>
              <a:gd name="connsiteX46" fmla="*/ 25504254 w 31855471"/>
              <a:gd name="connsiteY46" fmla="*/ 1543685 h 5220011"/>
              <a:gd name="connsiteX47" fmla="*/ 26116273 w 31855471"/>
              <a:gd name="connsiteY47" fmla="*/ 1090334 h 5220011"/>
              <a:gd name="connsiteX48" fmla="*/ 26864291 w 31855471"/>
              <a:gd name="connsiteY48" fmla="*/ 848549 h 5220011"/>
              <a:gd name="connsiteX49" fmla="*/ 30431453 w 31855471"/>
              <a:gd name="connsiteY49" fmla="*/ 5214138 h 5220011"/>
              <a:gd name="connsiteX50" fmla="*/ 12049 w 31855471"/>
              <a:gd name="connsiteY50" fmla="*/ 5220013 h 5220011"/>
              <a:gd name="connsiteX51" fmla="*/ 2559 w 31855471"/>
              <a:gd name="connsiteY51" fmla="*/ 3792424 h 5220011"/>
              <a:gd name="connsiteX52" fmla="*/ 202583 w 31855471"/>
              <a:gd name="connsiteY52" fmla="*/ 3525724 h 5220011"/>
              <a:gd name="connsiteX53" fmla="*/ 458567 w 31855471"/>
              <a:gd name="connsiteY53" fmla="*/ 3611450 h 5220011"/>
              <a:gd name="connsiteX54" fmla="*/ 696691 w 31855471"/>
              <a:gd name="connsiteY54" fmla="*/ 3420950 h 5220011"/>
              <a:gd name="connsiteX55" fmla="*/ 896716 w 31855471"/>
              <a:gd name="connsiteY55" fmla="*/ 3287600 h 5220011"/>
              <a:gd name="connsiteX56" fmla="*/ 1039591 w 31855471"/>
              <a:gd name="connsiteY56" fmla="*/ 3011375 h 5220011"/>
              <a:gd name="connsiteX57" fmla="*/ 1411065 w 31855471"/>
              <a:gd name="connsiteY57" fmla="*/ 2878025 h 5220011"/>
              <a:gd name="connsiteX58" fmla="*/ 1685925 w 31855471"/>
              <a:gd name="connsiteY58" fmla="*/ 2811349 h 5220011"/>
              <a:gd name="connsiteX59" fmla="*/ 1856372 w 31855471"/>
              <a:gd name="connsiteY59" fmla="*/ 2588263 h 5220011"/>
              <a:gd name="connsiteX60" fmla="*/ 1976688 w 31855471"/>
              <a:gd name="connsiteY60" fmla="*/ 2632379 h 5220011"/>
              <a:gd name="connsiteX61" fmla="*/ 2096364 w 31855471"/>
              <a:gd name="connsiteY61" fmla="*/ 2476972 h 5220011"/>
              <a:gd name="connsiteX62" fmla="*/ 2345657 w 31855471"/>
              <a:gd name="connsiteY62" fmla="*/ 2479979 h 5220011"/>
              <a:gd name="connsiteX63" fmla="*/ 2480371 w 31855471"/>
              <a:gd name="connsiteY63" fmla="*/ 2628871 h 5220011"/>
              <a:gd name="connsiteX64" fmla="*/ 2674520 w 31855471"/>
              <a:gd name="connsiteY64" fmla="*/ 2576232 h 5220011"/>
              <a:gd name="connsiteX65" fmla="*/ 3007393 w 31855471"/>
              <a:gd name="connsiteY65" fmla="*/ 2544148 h 5220011"/>
              <a:gd name="connsiteX66" fmla="*/ 3316064 w 31855471"/>
              <a:gd name="connsiteY66" fmla="*/ 2554175 h 5220011"/>
              <a:gd name="connsiteX67" fmla="*/ 3380372 w 31855471"/>
              <a:gd name="connsiteY67" fmla="*/ 2407790 h 5220011"/>
              <a:gd name="connsiteX68" fmla="*/ 3510718 w 31855471"/>
              <a:gd name="connsiteY68" fmla="*/ 2314963 h 5220011"/>
              <a:gd name="connsiteX0" fmla="*/ 3510718 w 31855471"/>
              <a:gd name="connsiteY0" fmla="*/ 2314963 h 5220011"/>
              <a:gd name="connsiteX1" fmla="*/ 3834130 w 31855471"/>
              <a:gd name="connsiteY1" fmla="*/ 2124853 h 5220011"/>
              <a:gd name="connsiteX2" fmla="*/ 4068538 w 31855471"/>
              <a:gd name="connsiteY2" fmla="*/ 1879759 h 5220011"/>
              <a:gd name="connsiteX3" fmla="*/ 4447871 w 31855471"/>
              <a:gd name="connsiteY3" fmla="*/ 1929367 h 5220011"/>
              <a:gd name="connsiteX4" fmla="*/ 4932915 w 31855471"/>
              <a:gd name="connsiteY4" fmla="*/ 1735383 h 5220011"/>
              <a:gd name="connsiteX5" fmla="*/ 5055885 w 31855471"/>
              <a:gd name="connsiteY5" fmla="*/ 1744085 h 5220011"/>
              <a:gd name="connsiteX6" fmla="*/ 5262183 w 31855471"/>
              <a:gd name="connsiteY6" fmla="*/ 1452063 h 5220011"/>
              <a:gd name="connsiteX7" fmla="*/ 5527059 w 31855471"/>
              <a:gd name="connsiteY7" fmla="*/ 1877899 h 5220011"/>
              <a:gd name="connsiteX8" fmla="*/ 5685000 w 31855471"/>
              <a:gd name="connsiteY8" fmla="*/ 1313834 h 5220011"/>
              <a:gd name="connsiteX9" fmla="*/ 6111999 w 31855471"/>
              <a:gd name="connsiteY9" fmla="*/ 1040629 h 5220011"/>
              <a:gd name="connsiteX10" fmla="*/ 6234198 w 31855471"/>
              <a:gd name="connsiteY10" fmla="*/ 711668 h 5220011"/>
              <a:gd name="connsiteX11" fmla="*/ 6780318 w 31855471"/>
              <a:gd name="connsiteY11" fmla="*/ 865927 h 5220011"/>
              <a:gd name="connsiteX12" fmla="*/ 6991551 w 31855471"/>
              <a:gd name="connsiteY12" fmla="*/ 646621 h 5220011"/>
              <a:gd name="connsiteX13" fmla="*/ 7181354 w 31855471"/>
              <a:gd name="connsiteY13" fmla="*/ 571815 h 5220011"/>
              <a:gd name="connsiteX14" fmla="*/ 7486502 w 31855471"/>
              <a:gd name="connsiteY14" fmla="*/ 55848 h 5220011"/>
              <a:gd name="connsiteX15" fmla="*/ 7781108 w 31855471"/>
              <a:gd name="connsiteY15" fmla="*/ 168617 h 5220011"/>
              <a:gd name="connsiteX16" fmla="*/ 7901151 w 31855471"/>
              <a:gd name="connsiteY16" fmla="*/ 379293 h 5220011"/>
              <a:gd name="connsiteX17" fmla="*/ 8131660 w 31855471"/>
              <a:gd name="connsiteY17" fmla="*/ 649784 h 5220011"/>
              <a:gd name="connsiteX18" fmla="*/ 8253256 w 31855471"/>
              <a:gd name="connsiteY18" fmla="*/ 1075977 h 5220011"/>
              <a:gd name="connsiteX19" fmla="*/ 8413762 w 31855471"/>
              <a:gd name="connsiteY19" fmla="*/ 1247628 h 5220011"/>
              <a:gd name="connsiteX20" fmla="*/ 8595143 w 31855471"/>
              <a:gd name="connsiteY20" fmla="*/ 1505817 h 5220011"/>
              <a:gd name="connsiteX21" fmla="*/ 8706807 w 31855471"/>
              <a:gd name="connsiteY21" fmla="*/ 1539863 h 5220011"/>
              <a:gd name="connsiteX22" fmla="*/ 8790709 w 31855471"/>
              <a:gd name="connsiteY22" fmla="*/ 1670781 h 5220011"/>
              <a:gd name="connsiteX23" fmla="*/ 8960133 w 31855471"/>
              <a:gd name="connsiteY23" fmla="*/ 1574924 h 5220011"/>
              <a:gd name="connsiteX24" fmla="*/ 9298594 w 31855471"/>
              <a:gd name="connsiteY24" fmla="*/ 1505029 h 5220011"/>
              <a:gd name="connsiteX25" fmla="*/ 9997651 w 31855471"/>
              <a:gd name="connsiteY25" fmla="*/ 1444236 h 5220011"/>
              <a:gd name="connsiteX26" fmla="*/ 10436521 w 31855471"/>
              <a:gd name="connsiteY26" fmla="*/ 1197858 h 5220011"/>
              <a:gd name="connsiteX27" fmla="*/ 11441291 w 31855471"/>
              <a:gd name="connsiteY27" fmla="*/ 1675223 h 5220011"/>
              <a:gd name="connsiteX28" fmla="*/ 12457614 w 31855471"/>
              <a:gd name="connsiteY28" fmla="*/ 1336447 h 5220011"/>
              <a:gd name="connsiteX29" fmla="*/ 13277604 w 31855471"/>
              <a:gd name="connsiteY29" fmla="*/ 1151663 h 5220011"/>
              <a:gd name="connsiteX30" fmla="*/ 14465260 w 31855471"/>
              <a:gd name="connsiteY30" fmla="*/ 757887 h 5220011"/>
              <a:gd name="connsiteX31" fmla="*/ 15825300 w 31855471"/>
              <a:gd name="connsiteY31" fmla="*/ 969448 h 5220011"/>
              <a:gd name="connsiteX32" fmla="*/ 16505313 w 31855471"/>
              <a:gd name="connsiteY32" fmla="*/ 636992 h 5220011"/>
              <a:gd name="connsiteX33" fmla="*/ 17208004 w 31855471"/>
              <a:gd name="connsiteY33" fmla="*/ 516097 h 5220011"/>
              <a:gd name="connsiteX34" fmla="*/ 17752021 w 31855471"/>
              <a:gd name="connsiteY34" fmla="*/ 606768 h 5220011"/>
              <a:gd name="connsiteX35" fmla="*/ 18409374 w 31855471"/>
              <a:gd name="connsiteY35" fmla="*/ 364983 h 5220011"/>
              <a:gd name="connsiteX36" fmla="*/ 18976059 w 31855471"/>
              <a:gd name="connsiteY36" fmla="*/ 455654 h 5220011"/>
              <a:gd name="connsiteX37" fmla="*/ 19565408 w 31855471"/>
              <a:gd name="connsiteY37" fmla="*/ 2303 h 5220011"/>
              <a:gd name="connsiteX38" fmla="*/ 20109428 w 31855471"/>
              <a:gd name="connsiteY38" fmla="*/ 546317 h 5220011"/>
              <a:gd name="connsiteX39" fmla="*/ 20449445 w 31855471"/>
              <a:gd name="connsiteY39" fmla="*/ 999663 h 5220011"/>
              <a:gd name="connsiteX40" fmla="*/ 21152130 w 31855471"/>
              <a:gd name="connsiteY40" fmla="*/ 516106 h 5220011"/>
              <a:gd name="connsiteX41" fmla="*/ 21764146 w 31855471"/>
              <a:gd name="connsiteY41" fmla="*/ 727654 h 5220011"/>
              <a:gd name="connsiteX42" fmla="*/ 22602837 w 31855471"/>
              <a:gd name="connsiteY42" fmla="*/ 1362343 h 5220011"/>
              <a:gd name="connsiteX43" fmla="*/ 22897512 w 31855471"/>
              <a:gd name="connsiteY43" fmla="*/ 757878 h 5220011"/>
              <a:gd name="connsiteX44" fmla="*/ 23645533 w 31855471"/>
              <a:gd name="connsiteY44" fmla="*/ 727659 h 5220011"/>
              <a:gd name="connsiteX45" fmla="*/ 24393556 w 31855471"/>
              <a:gd name="connsiteY45" fmla="*/ 395202 h 5220011"/>
              <a:gd name="connsiteX46" fmla="*/ 25504254 w 31855471"/>
              <a:gd name="connsiteY46" fmla="*/ 1543685 h 5220011"/>
              <a:gd name="connsiteX47" fmla="*/ 26116273 w 31855471"/>
              <a:gd name="connsiteY47" fmla="*/ 1090334 h 5220011"/>
              <a:gd name="connsiteX48" fmla="*/ 26864291 w 31855471"/>
              <a:gd name="connsiteY48" fmla="*/ 848549 h 5220011"/>
              <a:gd name="connsiteX49" fmla="*/ 30431453 w 31855471"/>
              <a:gd name="connsiteY49" fmla="*/ 5214138 h 5220011"/>
              <a:gd name="connsiteX50" fmla="*/ 12049 w 31855471"/>
              <a:gd name="connsiteY50" fmla="*/ 5220013 h 5220011"/>
              <a:gd name="connsiteX51" fmla="*/ 2559 w 31855471"/>
              <a:gd name="connsiteY51" fmla="*/ 3792424 h 5220011"/>
              <a:gd name="connsiteX52" fmla="*/ 202583 w 31855471"/>
              <a:gd name="connsiteY52" fmla="*/ 3525724 h 5220011"/>
              <a:gd name="connsiteX53" fmla="*/ 458567 w 31855471"/>
              <a:gd name="connsiteY53" fmla="*/ 3611450 h 5220011"/>
              <a:gd name="connsiteX54" fmla="*/ 696691 w 31855471"/>
              <a:gd name="connsiteY54" fmla="*/ 3420950 h 5220011"/>
              <a:gd name="connsiteX55" fmla="*/ 896716 w 31855471"/>
              <a:gd name="connsiteY55" fmla="*/ 3287600 h 5220011"/>
              <a:gd name="connsiteX56" fmla="*/ 1039591 w 31855471"/>
              <a:gd name="connsiteY56" fmla="*/ 3011375 h 5220011"/>
              <a:gd name="connsiteX57" fmla="*/ 1411065 w 31855471"/>
              <a:gd name="connsiteY57" fmla="*/ 2878025 h 5220011"/>
              <a:gd name="connsiteX58" fmla="*/ 1685925 w 31855471"/>
              <a:gd name="connsiteY58" fmla="*/ 2811349 h 5220011"/>
              <a:gd name="connsiteX59" fmla="*/ 1856372 w 31855471"/>
              <a:gd name="connsiteY59" fmla="*/ 2588263 h 5220011"/>
              <a:gd name="connsiteX60" fmla="*/ 1976688 w 31855471"/>
              <a:gd name="connsiteY60" fmla="*/ 2632379 h 5220011"/>
              <a:gd name="connsiteX61" fmla="*/ 2096364 w 31855471"/>
              <a:gd name="connsiteY61" fmla="*/ 2476972 h 5220011"/>
              <a:gd name="connsiteX62" fmla="*/ 2345657 w 31855471"/>
              <a:gd name="connsiteY62" fmla="*/ 2479979 h 5220011"/>
              <a:gd name="connsiteX63" fmla="*/ 2480371 w 31855471"/>
              <a:gd name="connsiteY63" fmla="*/ 2628871 h 5220011"/>
              <a:gd name="connsiteX64" fmla="*/ 2674520 w 31855471"/>
              <a:gd name="connsiteY64" fmla="*/ 2576232 h 5220011"/>
              <a:gd name="connsiteX65" fmla="*/ 3007393 w 31855471"/>
              <a:gd name="connsiteY65" fmla="*/ 2544148 h 5220011"/>
              <a:gd name="connsiteX66" fmla="*/ 3316064 w 31855471"/>
              <a:gd name="connsiteY66" fmla="*/ 2554175 h 5220011"/>
              <a:gd name="connsiteX67" fmla="*/ 3380372 w 31855471"/>
              <a:gd name="connsiteY67" fmla="*/ 2407790 h 5220011"/>
              <a:gd name="connsiteX68" fmla="*/ 3510718 w 31855471"/>
              <a:gd name="connsiteY68" fmla="*/ 2314963 h 5220011"/>
              <a:gd name="connsiteX0" fmla="*/ 3510718 w 31813786"/>
              <a:gd name="connsiteY0" fmla="*/ 2314963 h 5220011"/>
              <a:gd name="connsiteX1" fmla="*/ 3834130 w 31813786"/>
              <a:gd name="connsiteY1" fmla="*/ 2124853 h 5220011"/>
              <a:gd name="connsiteX2" fmla="*/ 4068538 w 31813786"/>
              <a:gd name="connsiteY2" fmla="*/ 1879759 h 5220011"/>
              <a:gd name="connsiteX3" fmla="*/ 4447871 w 31813786"/>
              <a:gd name="connsiteY3" fmla="*/ 1929367 h 5220011"/>
              <a:gd name="connsiteX4" fmla="*/ 4932915 w 31813786"/>
              <a:gd name="connsiteY4" fmla="*/ 1735383 h 5220011"/>
              <a:gd name="connsiteX5" fmla="*/ 5055885 w 31813786"/>
              <a:gd name="connsiteY5" fmla="*/ 1744085 h 5220011"/>
              <a:gd name="connsiteX6" fmla="*/ 5262183 w 31813786"/>
              <a:gd name="connsiteY6" fmla="*/ 1452063 h 5220011"/>
              <a:gd name="connsiteX7" fmla="*/ 5527059 w 31813786"/>
              <a:gd name="connsiteY7" fmla="*/ 1877899 h 5220011"/>
              <a:gd name="connsiteX8" fmla="*/ 5685000 w 31813786"/>
              <a:gd name="connsiteY8" fmla="*/ 1313834 h 5220011"/>
              <a:gd name="connsiteX9" fmla="*/ 6111999 w 31813786"/>
              <a:gd name="connsiteY9" fmla="*/ 1040629 h 5220011"/>
              <a:gd name="connsiteX10" fmla="*/ 6234198 w 31813786"/>
              <a:gd name="connsiteY10" fmla="*/ 711668 h 5220011"/>
              <a:gd name="connsiteX11" fmla="*/ 6780318 w 31813786"/>
              <a:gd name="connsiteY11" fmla="*/ 865927 h 5220011"/>
              <a:gd name="connsiteX12" fmla="*/ 6991551 w 31813786"/>
              <a:gd name="connsiteY12" fmla="*/ 646621 h 5220011"/>
              <a:gd name="connsiteX13" fmla="*/ 7181354 w 31813786"/>
              <a:gd name="connsiteY13" fmla="*/ 571815 h 5220011"/>
              <a:gd name="connsiteX14" fmla="*/ 7486502 w 31813786"/>
              <a:gd name="connsiteY14" fmla="*/ 55848 h 5220011"/>
              <a:gd name="connsiteX15" fmla="*/ 7781108 w 31813786"/>
              <a:gd name="connsiteY15" fmla="*/ 168617 h 5220011"/>
              <a:gd name="connsiteX16" fmla="*/ 7901151 w 31813786"/>
              <a:gd name="connsiteY16" fmla="*/ 379293 h 5220011"/>
              <a:gd name="connsiteX17" fmla="*/ 8131660 w 31813786"/>
              <a:gd name="connsiteY17" fmla="*/ 649784 h 5220011"/>
              <a:gd name="connsiteX18" fmla="*/ 8253256 w 31813786"/>
              <a:gd name="connsiteY18" fmla="*/ 1075977 h 5220011"/>
              <a:gd name="connsiteX19" fmla="*/ 8413762 w 31813786"/>
              <a:gd name="connsiteY19" fmla="*/ 1247628 h 5220011"/>
              <a:gd name="connsiteX20" fmla="*/ 8595143 w 31813786"/>
              <a:gd name="connsiteY20" fmla="*/ 1505817 h 5220011"/>
              <a:gd name="connsiteX21" fmla="*/ 8706807 w 31813786"/>
              <a:gd name="connsiteY21" fmla="*/ 1539863 h 5220011"/>
              <a:gd name="connsiteX22" fmla="*/ 8790709 w 31813786"/>
              <a:gd name="connsiteY22" fmla="*/ 1670781 h 5220011"/>
              <a:gd name="connsiteX23" fmla="*/ 8960133 w 31813786"/>
              <a:gd name="connsiteY23" fmla="*/ 1574924 h 5220011"/>
              <a:gd name="connsiteX24" fmla="*/ 9298594 w 31813786"/>
              <a:gd name="connsiteY24" fmla="*/ 1505029 h 5220011"/>
              <a:gd name="connsiteX25" fmla="*/ 9997651 w 31813786"/>
              <a:gd name="connsiteY25" fmla="*/ 1444236 h 5220011"/>
              <a:gd name="connsiteX26" fmla="*/ 10436521 w 31813786"/>
              <a:gd name="connsiteY26" fmla="*/ 1197858 h 5220011"/>
              <a:gd name="connsiteX27" fmla="*/ 11441291 w 31813786"/>
              <a:gd name="connsiteY27" fmla="*/ 1675223 h 5220011"/>
              <a:gd name="connsiteX28" fmla="*/ 12457614 w 31813786"/>
              <a:gd name="connsiteY28" fmla="*/ 1336447 h 5220011"/>
              <a:gd name="connsiteX29" fmla="*/ 13277604 w 31813786"/>
              <a:gd name="connsiteY29" fmla="*/ 1151663 h 5220011"/>
              <a:gd name="connsiteX30" fmla="*/ 14465260 w 31813786"/>
              <a:gd name="connsiteY30" fmla="*/ 757887 h 5220011"/>
              <a:gd name="connsiteX31" fmla="*/ 15825300 w 31813786"/>
              <a:gd name="connsiteY31" fmla="*/ 969448 h 5220011"/>
              <a:gd name="connsiteX32" fmla="*/ 16505313 w 31813786"/>
              <a:gd name="connsiteY32" fmla="*/ 636992 h 5220011"/>
              <a:gd name="connsiteX33" fmla="*/ 17208004 w 31813786"/>
              <a:gd name="connsiteY33" fmla="*/ 516097 h 5220011"/>
              <a:gd name="connsiteX34" fmla="*/ 17752021 w 31813786"/>
              <a:gd name="connsiteY34" fmla="*/ 606768 h 5220011"/>
              <a:gd name="connsiteX35" fmla="*/ 18409374 w 31813786"/>
              <a:gd name="connsiteY35" fmla="*/ 364983 h 5220011"/>
              <a:gd name="connsiteX36" fmla="*/ 18976059 w 31813786"/>
              <a:gd name="connsiteY36" fmla="*/ 455654 h 5220011"/>
              <a:gd name="connsiteX37" fmla="*/ 19565408 w 31813786"/>
              <a:gd name="connsiteY37" fmla="*/ 2303 h 5220011"/>
              <a:gd name="connsiteX38" fmla="*/ 20109428 w 31813786"/>
              <a:gd name="connsiteY38" fmla="*/ 546317 h 5220011"/>
              <a:gd name="connsiteX39" fmla="*/ 20449445 w 31813786"/>
              <a:gd name="connsiteY39" fmla="*/ 999663 h 5220011"/>
              <a:gd name="connsiteX40" fmla="*/ 21152130 w 31813786"/>
              <a:gd name="connsiteY40" fmla="*/ 516106 h 5220011"/>
              <a:gd name="connsiteX41" fmla="*/ 21764146 w 31813786"/>
              <a:gd name="connsiteY41" fmla="*/ 727654 h 5220011"/>
              <a:gd name="connsiteX42" fmla="*/ 22602837 w 31813786"/>
              <a:gd name="connsiteY42" fmla="*/ 1362343 h 5220011"/>
              <a:gd name="connsiteX43" fmla="*/ 22897512 w 31813786"/>
              <a:gd name="connsiteY43" fmla="*/ 757878 h 5220011"/>
              <a:gd name="connsiteX44" fmla="*/ 23645533 w 31813786"/>
              <a:gd name="connsiteY44" fmla="*/ 727659 h 5220011"/>
              <a:gd name="connsiteX45" fmla="*/ 24393556 w 31813786"/>
              <a:gd name="connsiteY45" fmla="*/ 395202 h 5220011"/>
              <a:gd name="connsiteX46" fmla="*/ 25504254 w 31813786"/>
              <a:gd name="connsiteY46" fmla="*/ 1543685 h 5220011"/>
              <a:gd name="connsiteX47" fmla="*/ 26116273 w 31813786"/>
              <a:gd name="connsiteY47" fmla="*/ 1090334 h 5220011"/>
              <a:gd name="connsiteX48" fmla="*/ 26546948 w 31813786"/>
              <a:gd name="connsiteY48" fmla="*/ 878773 h 5220011"/>
              <a:gd name="connsiteX49" fmla="*/ 30431453 w 31813786"/>
              <a:gd name="connsiteY49" fmla="*/ 5214138 h 5220011"/>
              <a:gd name="connsiteX50" fmla="*/ 12049 w 31813786"/>
              <a:gd name="connsiteY50" fmla="*/ 5220013 h 5220011"/>
              <a:gd name="connsiteX51" fmla="*/ 2559 w 31813786"/>
              <a:gd name="connsiteY51" fmla="*/ 3792424 h 5220011"/>
              <a:gd name="connsiteX52" fmla="*/ 202583 w 31813786"/>
              <a:gd name="connsiteY52" fmla="*/ 3525724 h 5220011"/>
              <a:gd name="connsiteX53" fmla="*/ 458567 w 31813786"/>
              <a:gd name="connsiteY53" fmla="*/ 3611450 h 5220011"/>
              <a:gd name="connsiteX54" fmla="*/ 696691 w 31813786"/>
              <a:gd name="connsiteY54" fmla="*/ 3420950 h 5220011"/>
              <a:gd name="connsiteX55" fmla="*/ 896716 w 31813786"/>
              <a:gd name="connsiteY55" fmla="*/ 3287600 h 5220011"/>
              <a:gd name="connsiteX56" fmla="*/ 1039591 w 31813786"/>
              <a:gd name="connsiteY56" fmla="*/ 3011375 h 5220011"/>
              <a:gd name="connsiteX57" fmla="*/ 1411065 w 31813786"/>
              <a:gd name="connsiteY57" fmla="*/ 2878025 h 5220011"/>
              <a:gd name="connsiteX58" fmla="*/ 1685925 w 31813786"/>
              <a:gd name="connsiteY58" fmla="*/ 2811349 h 5220011"/>
              <a:gd name="connsiteX59" fmla="*/ 1856372 w 31813786"/>
              <a:gd name="connsiteY59" fmla="*/ 2588263 h 5220011"/>
              <a:gd name="connsiteX60" fmla="*/ 1976688 w 31813786"/>
              <a:gd name="connsiteY60" fmla="*/ 2632379 h 5220011"/>
              <a:gd name="connsiteX61" fmla="*/ 2096364 w 31813786"/>
              <a:gd name="connsiteY61" fmla="*/ 2476972 h 5220011"/>
              <a:gd name="connsiteX62" fmla="*/ 2345657 w 31813786"/>
              <a:gd name="connsiteY62" fmla="*/ 2479979 h 5220011"/>
              <a:gd name="connsiteX63" fmla="*/ 2480371 w 31813786"/>
              <a:gd name="connsiteY63" fmla="*/ 2628871 h 5220011"/>
              <a:gd name="connsiteX64" fmla="*/ 2674520 w 31813786"/>
              <a:gd name="connsiteY64" fmla="*/ 2576232 h 5220011"/>
              <a:gd name="connsiteX65" fmla="*/ 3007393 w 31813786"/>
              <a:gd name="connsiteY65" fmla="*/ 2544148 h 5220011"/>
              <a:gd name="connsiteX66" fmla="*/ 3316064 w 31813786"/>
              <a:gd name="connsiteY66" fmla="*/ 2554175 h 5220011"/>
              <a:gd name="connsiteX67" fmla="*/ 3380372 w 31813786"/>
              <a:gd name="connsiteY67" fmla="*/ 2407790 h 5220011"/>
              <a:gd name="connsiteX68" fmla="*/ 3510718 w 31813786"/>
              <a:gd name="connsiteY68" fmla="*/ 2314963 h 5220011"/>
              <a:gd name="connsiteX0" fmla="*/ 3510718 w 31813786"/>
              <a:gd name="connsiteY0" fmla="*/ 2314963 h 5220011"/>
              <a:gd name="connsiteX1" fmla="*/ 3834130 w 31813786"/>
              <a:gd name="connsiteY1" fmla="*/ 2124853 h 5220011"/>
              <a:gd name="connsiteX2" fmla="*/ 4068538 w 31813786"/>
              <a:gd name="connsiteY2" fmla="*/ 1879759 h 5220011"/>
              <a:gd name="connsiteX3" fmla="*/ 4447871 w 31813786"/>
              <a:gd name="connsiteY3" fmla="*/ 1929367 h 5220011"/>
              <a:gd name="connsiteX4" fmla="*/ 4932915 w 31813786"/>
              <a:gd name="connsiteY4" fmla="*/ 1735383 h 5220011"/>
              <a:gd name="connsiteX5" fmla="*/ 5055885 w 31813786"/>
              <a:gd name="connsiteY5" fmla="*/ 1744085 h 5220011"/>
              <a:gd name="connsiteX6" fmla="*/ 5262183 w 31813786"/>
              <a:gd name="connsiteY6" fmla="*/ 1452063 h 5220011"/>
              <a:gd name="connsiteX7" fmla="*/ 5527059 w 31813786"/>
              <a:gd name="connsiteY7" fmla="*/ 1877899 h 5220011"/>
              <a:gd name="connsiteX8" fmla="*/ 5685000 w 31813786"/>
              <a:gd name="connsiteY8" fmla="*/ 1313834 h 5220011"/>
              <a:gd name="connsiteX9" fmla="*/ 6111999 w 31813786"/>
              <a:gd name="connsiteY9" fmla="*/ 1040629 h 5220011"/>
              <a:gd name="connsiteX10" fmla="*/ 6234198 w 31813786"/>
              <a:gd name="connsiteY10" fmla="*/ 711668 h 5220011"/>
              <a:gd name="connsiteX11" fmla="*/ 6780318 w 31813786"/>
              <a:gd name="connsiteY11" fmla="*/ 865927 h 5220011"/>
              <a:gd name="connsiteX12" fmla="*/ 6991551 w 31813786"/>
              <a:gd name="connsiteY12" fmla="*/ 646621 h 5220011"/>
              <a:gd name="connsiteX13" fmla="*/ 7181354 w 31813786"/>
              <a:gd name="connsiteY13" fmla="*/ 571815 h 5220011"/>
              <a:gd name="connsiteX14" fmla="*/ 7486502 w 31813786"/>
              <a:gd name="connsiteY14" fmla="*/ 55848 h 5220011"/>
              <a:gd name="connsiteX15" fmla="*/ 7781108 w 31813786"/>
              <a:gd name="connsiteY15" fmla="*/ 168617 h 5220011"/>
              <a:gd name="connsiteX16" fmla="*/ 7901151 w 31813786"/>
              <a:gd name="connsiteY16" fmla="*/ 379293 h 5220011"/>
              <a:gd name="connsiteX17" fmla="*/ 8131660 w 31813786"/>
              <a:gd name="connsiteY17" fmla="*/ 649784 h 5220011"/>
              <a:gd name="connsiteX18" fmla="*/ 8253256 w 31813786"/>
              <a:gd name="connsiteY18" fmla="*/ 1075977 h 5220011"/>
              <a:gd name="connsiteX19" fmla="*/ 8413762 w 31813786"/>
              <a:gd name="connsiteY19" fmla="*/ 1247628 h 5220011"/>
              <a:gd name="connsiteX20" fmla="*/ 8595143 w 31813786"/>
              <a:gd name="connsiteY20" fmla="*/ 1505817 h 5220011"/>
              <a:gd name="connsiteX21" fmla="*/ 8706807 w 31813786"/>
              <a:gd name="connsiteY21" fmla="*/ 1539863 h 5220011"/>
              <a:gd name="connsiteX22" fmla="*/ 8790709 w 31813786"/>
              <a:gd name="connsiteY22" fmla="*/ 1670781 h 5220011"/>
              <a:gd name="connsiteX23" fmla="*/ 8960133 w 31813786"/>
              <a:gd name="connsiteY23" fmla="*/ 1574924 h 5220011"/>
              <a:gd name="connsiteX24" fmla="*/ 9298594 w 31813786"/>
              <a:gd name="connsiteY24" fmla="*/ 1505029 h 5220011"/>
              <a:gd name="connsiteX25" fmla="*/ 9997651 w 31813786"/>
              <a:gd name="connsiteY25" fmla="*/ 1444236 h 5220011"/>
              <a:gd name="connsiteX26" fmla="*/ 10436521 w 31813786"/>
              <a:gd name="connsiteY26" fmla="*/ 1197858 h 5220011"/>
              <a:gd name="connsiteX27" fmla="*/ 11441291 w 31813786"/>
              <a:gd name="connsiteY27" fmla="*/ 1675223 h 5220011"/>
              <a:gd name="connsiteX28" fmla="*/ 12457614 w 31813786"/>
              <a:gd name="connsiteY28" fmla="*/ 1336447 h 5220011"/>
              <a:gd name="connsiteX29" fmla="*/ 13277604 w 31813786"/>
              <a:gd name="connsiteY29" fmla="*/ 1151663 h 5220011"/>
              <a:gd name="connsiteX30" fmla="*/ 14465260 w 31813786"/>
              <a:gd name="connsiteY30" fmla="*/ 757887 h 5220011"/>
              <a:gd name="connsiteX31" fmla="*/ 15825300 w 31813786"/>
              <a:gd name="connsiteY31" fmla="*/ 969448 h 5220011"/>
              <a:gd name="connsiteX32" fmla="*/ 16505313 w 31813786"/>
              <a:gd name="connsiteY32" fmla="*/ 636992 h 5220011"/>
              <a:gd name="connsiteX33" fmla="*/ 17208004 w 31813786"/>
              <a:gd name="connsiteY33" fmla="*/ 516097 h 5220011"/>
              <a:gd name="connsiteX34" fmla="*/ 17752021 w 31813786"/>
              <a:gd name="connsiteY34" fmla="*/ 606768 h 5220011"/>
              <a:gd name="connsiteX35" fmla="*/ 18409374 w 31813786"/>
              <a:gd name="connsiteY35" fmla="*/ 364983 h 5220011"/>
              <a:gd name="connsiteX36" fmla="*/ 18976059 w 31813786"/>
              <a:gd name="connsiteY36" fmla="*/ 455654 h 5220011"/>
              <a:gd name="connsiteX37" fmla="*/ 19565408 w 31813786"/>
              <a:gd name="connsiteY37" fmla="*/ 2303 h 5220011"/>
              <a:gd name="connsiteX38" fmla="*/ 20109428 w 31813786"/>
              <a:gd name="connsiteY38" fmla="*/ 546317 h 5220011"/>
              <a:gd name="connsiteX39" fmla="*/ 20449445 w 31813786"/>
              <a:gd name="connsiteY39" fmla="*/ 999663 h 5220011"/>
              <a:gd name="connsiteX40" fmla="*/ 21152130 w 31813786"/>
              <a:gd name="connsiteY40" fmla="*/ 516106 h 5220011"/>
              <a:gd name="connsiteX41" fmla="*/ 21764146 w 31813786"/>
              <a:gd name="connsiteY41" fmla="*/ 727654 h 5220011"/>
              <a:gd name="connsiteX42" fmla="*/ 22602837 w 31813786"/>
              <a:gd name="connsiteY42" fmla="*/ 1362343 h 5220011"/>
              <a:gd name="connsiteX43" fmla="*/ 22897512 w 31813786"/>
              <a:gd name="connsiteY43" fmla="*/ 757878 h 5220011"/>
              <a:gd name="connsiteX44" fmla="*/ 23645533 w 31813786"/>
              <a:gd name="connsiteY44" fmla="*/ 727659 h 5220011"/>
              <a:gd name="connsiteX45" fmla="*/ 24393556 w 31813786"/>
              <a:gd name="connsiteY45" fmla="*/ 395202 h 5220011"/>
              <a:gd name="connsiteX46" fmla="*/ 25504254 w 31813786"/>
              <a:gd name="connsiteY46" fmla="*/ 1543685 h 5220011"/>
              <a:gd name="connsiteX47" fmla="*/ 26116273 w 31813786"/>
              <a:gd name="connsiteY47" fmla="*/ 1090334 h 5220011"/>
              <a:gd name="connsiteX48" fmla="*/ 26546948 w 31813786"/>
              <a:gd name="connsiteY48" fmla="*/ 878773 h 5220011"/>
              <a:gd name="connsiteX49" fmla="*/ 30431453 w 31813786"/>
              <a:gd name="connsiteY49" fmla="*/ 5214138 h 5220011"/>
              <a:gd name="connsiteX50" fmla="*/ 12049 w 31813786"/>
              <a:gd name="connsiteY50" fmla="*/ 5220013 h 5220011"/>
              <a:gd name="connsiteX51" fmla="*/ 2559 w 31813786"/>
              <a:gd name="connsiteY51" fmla="*/ 3792424 h 5220011"/>
              <a:gd name="connsiteX52" fmla="*/ 202583 w 31813786"/>
              <a:gd name="connsiteY52" fmla="*/ 3525724 h 5220011"/>
              <a:gd name="connsiteX53" fmla="*/ 458567 w 31813786"/>
              <a:gd name="connsiteY53" fmla="*/ 3611450 h 5220011"/>
              <a:gd name="connsiteX54" fmla="*/ 696691 w 31813786"/>
              <a:gd name="connsiteY54" fmla="*/ 3420950 h 5220011"/>
              <a:gd name="connsiteX55" fmla="*/ 896716 w 31813786"/>
              <a:gd name="connsiteY55" fmla="*/ 3287600 h 5220011"/>
              <a:gd name="connsiteX56" fmla="*/ 1039591 w 31813786"/>
              <a:gd name="connsiteY56" fmla="*/ 3011375 h 5220011"/>
              <a:gd name="connsiteX57" fmla="*/ 1411065 w 31813786"/>
              <a:gd name="connsiteY57" fmla="*/ 2878025 h 5220011"/>
              <a:gd name="connsiteX58" fmla="*/ 1685925 w 31813786"/>
              <a:gd name="connsiteY58" fmla="*/ 2811349 h 5220011"/>
              <a:gd name="connsiteX59" fmla="*/ 1856372 w 31813786"/>
              <a:gd name="connsiteY59" fmla="*/ 2588263 h 5220011"/>
              <a:gd name="connsiteX60" fmla="*/ 1976688 w 31813786"/>
              <a:gd name="connsiteY60" fmla="*/ 2632379 h 5220011"/>
              <a:gd name="connsiteX61" fmla="*/ 2096364 w 31813786"/>
              <a:gd name="connsiteY61" fmla="*/ 2476972 h 5220011"/>
              <a:gd name="connsiteX62" fmla="*/ 2345657 w 31813786"/>
              <a:gd name="connsiteY62" fmla="*/ 2479979 h 5220011"/>
              <a:gd name="connsiteX63" fmla="*/ 2480371 w 31813786"/>
              <a:gd name="connsiteY63" fmla="*/ 2628871 h 5220011"/>
              <a:gd name="connsiteX64" fmla="*/ 2674520 w 31813786"/>
              <a:gd name="connsiteY64" fmla="*/ 2576232 h 5220011"/>
              <a:gd name="connsiteX65" fmla="*/ 3007393 w 31813786"/>
              <a:gd name="connsiteY65" fmla="*/ 2544148 h 5220011"/>
              <a:gd name="connsiteX66" fmla="*/ 3316064 w 31813786"/>
              <a:gd name="connsiteY66" fmla="*/ 2554175 h 5220011"/>
              <a:gd name="connsiteX67" fmla="*/ 3380372 w 31813786"/>
              <a:gd name="connsiteY67" fmla="*/ 2407790 h 5220011"/>
              <a:gd name="connsiteX68" fmla="*/ 3510718 w 31813786"/>
              <a:gd name="connsiteY68" fmla="*/ 2314963 h 5220011"/>
              <a:gd name="connsiteX0" fmla="*/ 3510718 w 31875986"/>
              <a:gd name="connsiteY0" fmla="*/ 2314963 h 5220011"/>
              <a:gd name="connsiteX1" fmla="*/ 3834130 w 31875986"/>
              <a:gd name="connsiteY1" fmla="*/ 2124853 h 5220011"/>
              <a:gd name="connsiteX2" fmla="*/ 4068538 w 31875986"/>
              <a:gd name="connsiteY2" fmla="*/ 1879759 h 5220011"/>
              <a:gd name="connsiteX3" fmla="*/ 4447871 w 31875986"/>
              <a:gd name="connsiteY3" fmla="*/ 1929367 h 5220011"/>
              <a:gd name="connsiteX4" fmla="*/ 4932915 w 31875986"/>
              <a:gd name="connsiteY4" fmla="*/ 1735383 h 5220011"/>
              <a:gd name="connsiteX5" fmla="*/ 5055885 w 31875986"/>
              <a:gd name="connsiteY5" fmla="*/ 1744085 h 5220011"/>
              <a:gd name="connsiteX6" fmla="*/ 5262183 w 31875986"/>
              <a:gd name="connsiteY6" fmla="*/ 1452063 h 5220011"/>
              <a:gd name="connsiteX7" fmla="*/ 5527059 w 31875986"/>
              <a:gd name="connsiteY7" fmla="*/ 1877899 h 5220011"/>
              <a:gd name="connsiteX8" fmla="*/ 5685000 w 31875986"/>
              <a:gd name="connsiteY8" fmla="*/ 1313834 h 5220011"/>
              <a:gd name="connsiteX9" fmla="*/ 6111999 w 31875986"/>
              <a:gd name="connsiteY9" fmla="*/ 1040629 h 5220011"/>
              <a:gd name="connsiteX10" fmla="*/ 6234198 w 31875986"/>
              <a:gd name="connsiteY10" fmla="*/ 711668 h 5220011"/>
              <a:gd name="connsiteX11" fmla="*/ 6780318 w 31875986"/>
              <a:gd name="connsiteY11" fmla="*/ 865927 h 5220011"/>
              <a:gd name="connsiteX12" fmla="*/ 6991551 w 31875986"/>
              <a:gd name="connsiteY12" fmla="*/ 646621 h 5220011"/>
              <a:gd name="connsiteX13" fmla="*/ 7181354 w 31875986"/>
              <a:gd name="connsiteY13" fmla="*/ 571815 h 5220011"/>
              <a:gd name="connsiteX14" fmla="*/ 7486502 w 31875986"/>
              <a:gd name="connsiteY14" fmla="*/ 55848 h 5220011"/>
              <a:gd name="connsiteX15" fmla="*/ 7781108 w 31875986"/>
              <a:gd name="connsiteY15" fmla="*/ 168617 h 5220011"/>
              <a:gd name="connsiteX16" fmla="*/ 7901151 w 31875986"/>
              <a:gd name="connsiteY16" fmla="*/ 379293 h 5220011"/>
              <a:gd name="connsiteX17" fmla="*/ 8131660 w 31875986"/>
              <a:gd name="connsiteY17" fmla="*/ 649784 h 5220011"/>
              <a:gd name="connsiteX18" fmla="*/ 8253256 w 31875986"/>
              <a:gd name="connsiteY18" fmla="*/ 1075977 h 5220011"/>
              <a:gd name="connsiteX19" fmla="*/ 8413762 w 31875986"/>
              <a:gd name="connsiteY19" fmla="*/ 1247628 h 5220011"/>
              <a:gd name="connsiteX20" fmla="*/ 8595143 w 31875986"/>
              <a:gd name="connsiteY20" fmla="*/ 1505817 h 5220011"/>
              <a:gd name="connsiteX21" fmla="*/ 8706807 w 31875986"/>
              <a:gd name="connsiteY21" fmla="*/ 1539863 h 5220011"/>
              <a:gd name="connsiteX22" fmla="*/ 8790709 w 31875986"/>
              <a:gd name="connsiteY22" fmla="*/ 1670781 h 5220011"/>
              <a:gd name="connsiteX23" fmla="*/ 8960133 w 31875986"/>
              <a:gd name="connsiteY23" fmla="*/ 1574924 h 5220011"/>
              <a:gd name="connsiteX24" fmla="*/ 9298594 w 31875986"/>
              <a:gd name="connsiteY24" fmla="*/ 1505029 h 5220011"/>
              <a:gd name="connsiteX25" fmla="*/ 9997651 w 31875986"/>
              <a:gd name="connsiteY25" fmla="*/ 1444236 h 5220011"/>
              <a:gd name="connsiteX26" fmla="*/ 10436521 w 31875986"/>
              <a:gd name="connsiteY26" fmla="*/ 1197858 h 5220011"/>
              <a:gd name="connsiteX27" fmla="*/ 11441291 w 31875986"/>
              <a:gd name="connsiteY27" fmla="*/ 1675223 h 5220011"/>
              <a:gd name="connsiteX28" fmla="*/ 12457614 w 31875986"/>
              <a:gd name="connsiteY28" fmla="*/ 1336447 h 5220011"/>
              <a:gd name="connsiteX29" fmla="*/ 13277604 w 31875986"/>
              <a:gd name="connsiteY29" fmla="*/ 1151663 h 5220011"/>
              <a:gd name="connsiteX30" fmla="*/ 14465260 w 31875986"/>
              <a:gd name="connsiteY30" fmla="*/ 757887 h 5220011"/>
              <a:gd name="connsiteX31" fmla="*/ 15825300 w 31875986"/>
              <a:gd name="connsiteY31" fmla="*/ 969448 h 5220011"/>
              <a:gd name="connsiteX32" fmla="*/ 16505313 w 31875986"/>
              <a:gd name="connsiteY32" fmla="*/ 636992 h 5220011"/>
              <a:gd name="connsiteX33" fmla="*/ 17208004 w 31875986"/>
              <a:gd name="connsiteY33" fmla="*/ 516097 h 5220011"/>
              <a:gd name="connsiteX34" fmla="*/ 17752021 w 31875986"/>
              <a:gd name="connsiteY34" fmla="*/ 606768 h 5220011"/>
              <a:gd name="connsiteX35" fmla="*/ 18409374 w 31875986"/>
              <a:gd name="connsiteY35" fmla="*/ 364983 h 5220011"/>
              <a:gd name="connsiteX36" fmla="*/ 18976059 w 31875986"/>
              <a:gd name="connsiteY36" fmla="*/ 455654 h 5220011"/>
              <a:gd name="connsiteX37" fmla="*/ 19565408 w 31875986"/>
              <a:gd name="connsiteY37" fmla="*/ 2303 h 5220011"/>
              <a:gd name="connsiteX38" fmla="*/ 20109428 w 31875986"/>
              <a:gd name="connsiteY38" fmla="*/ 546317 h 5220011"/>
              <a:gd name="connsiteX39" fmla="*/ 20449445 w 31875986"/>
              <a:gd name="connsiteY39" fmla="*/ 999663 h 5220011"/>
              <a:gd name="connsiteX40" fmla="*/ 21152130 w 31875986"/>
              <a:gd name="connsiteY40" fmla="*/ 516106 h 5220011"/>
              <a:gd name="connsiteX41" fmla="*/ 21764146 w 31875986"/>
              <a:gd name="connsiteY41" fmla="*/ 727654 h 5220011"/>
              <a:gd name="connsiteX42" fmla="*/ 22602837 w 31875986"/>
              <a:gd name="connsiteY42" fmla="*/ 1362343 h 5220011"/>
              <a:gd name="connsiteX43" fmla="*/ 22897512 w 31875986"/>
              <a:gd name="connsiteY43" fmla="*/ 757878 h 5220011"/>
              <a:gd name="connsiteX44" fmla="*/ 23645533 w 31875986"/>
              <a:gd name="connsiteY44" fmla="*/ 727659 h 5220011"/>
              <a:gd name="connsiteX45" fmla="*/ 24393556 w 31875986"/>
              <a:gd name="connsiteY45" fmla="*/ 395202 h 5220011"/>
              <a:gd name="connsiteX46" fmla="*/ 25504254 w 31875986"/>
              <a:gd name="connsiteY46" fmla="*/ 1543685 h 5220011"/>
              <a:gd name="connsiteX47" fmla="*/ 26116273 w 31875986"/>
              <a:gd name="connsiteY47" fmla="*/ 1090334 h 5220011"/>
              <a:gd name="connsiteX48" fmla="*/ 26546948 w 31875986"/>
              <a:gd name="connsiteY48" fmla="*/ 878773 h 5220011"/>
              <a:gd name="connsiteX49" fmla="*/ 26932294 w 31875986"/>
              <a:gd name="connsiteY49" fmla="*/ 1150782 h 5220011"/>
              <a:gd name="connsiteX50" fmla="*/ 30431453 w 31875986"/>
              <a:gd name="connsiteY50" fmla="*/ 5214138 h 5220011"/>
              <a:gd name="connsiteX51" fmla="*/ 12049 w 31875986"/>
              <a:gd name="connsiteY51" fmla="*/ 5220013 h 5220011"/>
              <a:gd name="connsiteX52" fmla="*/ 2559 w 31875986"/>
              <a:gd name="connsiteY52" fmla="*/ 3792424 h 5220011"/>
              <a:gd name="connsiteX53" fmla="*/ 202583 w 31875986"/>
              <a:gd name="connsiteY53" fmla="*/ 3525724 h 5220011"/>
              <a:gd name="connsiteX54" fmla="*/ 458567 w 31875986"/>
              <a:gd name="connsiteY54" fmla="*/ 3611450 h 5220011"/>
              <a:gd name="connsiteX55" fmla="*/ 696691 w 31875986"/>
              <a:gd name="connsiteY55" fmla="*/ 3420950 h 5220011"/>
              <a:gd name="connsiteX56" fmla="*/ 896716 w 31875986"/>
              <a:gd name="connsiteY56" fmla="*/ 3287600 h 5220011"/>
              <a:gd name="connsiteX57" fmla="*/ 1039591 w 31875986"/>
              <a:gd name="connsiteY57" fmla="*/ 3011375 h 5220011"/>
              <a:gd name="connsiteX58" fmla="*/ 1411065 w 31875986"/>
              <a:gd name="connsiteY58" fmla="*/ 2878025 h 5220011"/>
              <a:gd name="connsiteX59" fmla="*/ 1685925 w 31875986"/>
              <a:gd name="connsiteY59" fmla="*/ 2811349 h 5220011"/>
              <a:gd name="connsiteX60" fmla="*/ 1856372 w 31875986"/>
              <a:gd name="connsiteY60" fmla="*/ 2588263 h 5220011"/>
              <a:gd name="connsiteX61" fmla="*/ 1976688 w 31875986"/>
              <a:gd name="connsiteY61" fmla="*/ 2632379 h 5220011"/>
              <a:gd name="connsiteX62" fmla="*/ 2096364 w 31875986"/>
              <a:gd name="connsiteY62" fmla="*/ 2476972 h 5220011"/>
              <a:gd name="connsiteX63" fmla="*/ 2345657 w 31875986"/>
              <a:gd name="connsiteY63" fmla="*/ 2479979 h 5220011"/>
              <a:gd name="connsiteX64" fmla="*/ 2480371 w 31875986"/>
              <a:gd name="connsiteY64" fmla="*/ 2628871 h 5220011"/>
              <a:gd name="connsiteX65" fmla="*/ 2674520 w 31875986"/>
              <a:gd name="connsiteY65" fmla="*/ 2576232 h 5220011"/>
              <a:gd name="connsiteX66" fmla="*/ 3007393 w 31875986"/>
              <a:gd name="connsiteY66" fmla="*/ 2544148 h 5220011"/>
              <a:gd name="connsiteX67" fmla="*/ 3316064 w 31875986"/>
              <a:gd name="connsiteY67" fmla="*/ 2554175 h 5220011"/>
              <a:gd name="connsiteX68" fmla="*/ 3380372 w 31875986"/>
              <a:gd name="connsiteY68" fmla="*/ 2407790 h 5220011"/>
              <a:gd name="connsiteX69" fmla="*/ 3510718 w 31875986"/>
              <a:gd name="connsiteY69" fmla="*/ 2314963 h 5220011"/>
              <a:gd name="connsiteX0" fmla="*/ 3510718 w 31904317"/>
              <a:gd name="connsiteY0" fmla="*/ 2314963 h 5220011"/>
              <a:gd name="connsiteX1" fmla="*/ 3834130 w 31904317"/>
              <a:gd name="connsiteY1" fmla="*/ 2124853 h 5220011"/>
              <a:gd name="connsiteX2" fmla="*/ 4068538 w 31904317"/>
              <a:gd name="connsiteY2" fmla="*/ 1879759 h 5220011"/>
              <a:gd name="connsiteX3" fmla="*/ 4447871 w 31904317"/>
              <a:gd name="connsiteY3" fmla="*/ 1929367 h 5220011"/>
              <a:gd name="connsiteX4" fmla="*/ 4932915 w 31904317"/>
              <a:gd name="connsiteY4" fmla="*/ 1735383 h 5220011"/>
              <a:gd name="connsiteX5" fmla="*/ 5055885 w 31904317"/>
              <a:gd name="connsiteY5" fmla="*/ 1744085 h 5220011"/>
              <a:gd name="connsiteX6" fmla="*/ 5262183 w 31904317"/>
              <a:gd name="connsiteY6" fmla="*/ 1452063 h 5220011"/>
              <a:gd name="connsiteX7" fmla="*/ 5527059 w 31904317"/>
              <a:gd name="connsiteY7" fmla="*/ 1877899 h 5220011"/>
              <a:gd name="connsiteX8" fmla="*/ 5685000 w 31904317"/>
              <a:gd name="connsiteY8" fmla="*/ 1313834 h 5220011"/>
              <a:gd name="connsiteX9" fmla="*/ 6111999 w 31904317"/>
              <a:gd name="connsiteY9" fmla="*/ 1040629 h 5220011"/>
              <a:gd name="connsiteX10" fmla="*/ 6234198 w 31904317"/>
              <a:gd name="connsiteY10" fmla="*/ 711668 h 5220011"/>
              <a:gd name="connsiteX11" fmla="*/ 6780318 w 31904317"/>
              <a:gd name="connsiteY11" fmla="*/ 865927 h 5220011"/>
              <a:gd name="connsiteX12" fmla="*/ 6991551 w 31904317"/>
              <a:gd name="connsiteY12" fmla="*/ 646621 h 5220011"/>
              <a:gd name="connsiteX13" fmla="*/ 7181354 w 31904317"/>
              <a:gd name="connsiteY13" fmla="*/ 571815 h 5220011"/>
              <a:gd name="connsiteX14" fmla="*/ 7486502 w 31904317"/>
              <a:gd name="connsiteY14" fmla="*/ 55848 h 5220011"/>
              <a:gd name="connsiteX15" fmla="*/ 7781108 w 31904317"/>
              <a:gd name="connsiteY15" fmla="*/ 168617 h 5220011"/>
              <a:gd name="connsiteX16" fmla="*/ 7901151 w 31904317"/>
              <a:gd name="connsiteY16" fmla="*/ 379293 h 5220011"/>
              <a:gd name="connsiteX17" fmla="*/ 8131660 w 31904317"/>
              <a:gd name="connsiteY17" fmla="*/ 649784 h 5220011"/>
              <a:gd name="connsiteX18" fmla="*/ 8253256 w 31904317"/>
              <a:gd name="connsiteY18" fmla="*/ 1075977 h 5220011"/>
              <a:gd name="connsiteX19" fmla="*/ 8413762 w 31904317"/>
              <a:gd name="connsiteY19" fmla="*/ 1247628 h 5220011"/>
              <a:gd name="connsiteX20" fmla="*/ 8595143 w 31904317"/>
              <a:gd name="connsiteY20" fmla="*/ 1505817 h 5220011"/>
              <a:gd name="connsiteX21" fmla="*/ 8706807 w 31904317"/>
              <a:gd name="connsiteY21" fmla="*/ 1539863 h 5220011"/>
              <a:gd name="connsiteX22" fmla="*/ 8790709 w 31904317"/>
              <a:gd name="connsiteY22" fmla="*/ 1670781 h 5220011"/>
              <a:gd name="connsiteX23" fmla="*/ 8960133 w 31904317"/>
              <a:gd name="connsiteY23" fmla="*/ 1574924 h 5220011"/>
              <a:gd name="connsiteX24" fmla="*/ 9298594 w 31904317"/>
              <a:gd name="connsiteY24" fmla="*/ 1505029 h 5220011"/>
              <a:gd name="connsiteX25" fmla="*/ 9997651 w 31904317"/>
              <a:gd name="connsiteY25" fmla="*/ 1444236 h 5220011"/>
              <a:gd name="connsiteX26" fmla="*/ 10436521 w 31904317"/>
              <a:gd name="connsiteY26" fmla="*/ 1197858 h 5220011"/>
              <a:gd name="connsiteX27" fmla="*/ 11441291 w 31904317"/>
              <a:gd name="connsiteY27" fmla="*/ 1675223 h 5220011"/>
              <a:gd name="connsiteX28" fmla="*/ 12457614 w 31904317"/>
              <a:gd name="connsiteY28" fmla="*/ 1336447 h 5220011"/>
              <a:gd name="connsiteX29" fmla="*/ 13277604 w 31904317"/>
              <a:gd name="connsiteY29" fmla="*/ 1151663 h 5220011"/>
              <a:gd name="connsiteX30" fmla="*/ 14465260 w 31904317"/>
              <a:gd name="connsiteY30" fmla="*/ 757887 h 5220011"/>
              <a:gd name="connsiteX31" fmla="*/ 15825300 w 31904317"/>
              <a:gd name="connsiteY31" fmla="*/ 969448 h 5220011"/>
              <a:gd name="connsiteX32" fmla="*/ 16505313 w 31904317"/>
              <a:gd name="connsiteY32" fmla="*/ 636992 h 5220011"/>
              <a:gd name="connsiteX33" fmla="*/ 17208004 w 31904317"/>
              <a:gd name="connsiteY33" fmla="*/ 516097 h 5220011"/>
              <a:gd name="connsiteX34" fmla="*/ 17752021 w 31904317"/>
              <a:gd name="connsiteY34" fmla="*/ 606768 h 5220011"/>
              <a:gd name="connsiteX35" fmla="*/ 18409374 w 31904317"/>
              <a:gd name="connsiteY35" fmla="*/ 364983 h 5220011"/>
              <a:gd name="connsiteX36" fmla="*/ 18976059 w 31904317"/>
              <a:gd name="connsiteY36" fmla="*/ 455654 h 5220011"/>
              <a:gd name="connsiteX37" fmla="*/ 19565408 w 31904317"/>
              <a:gd name="connsiteY37" fmla="*/ 2303 h 5220011"/>
              <a:gd name="connsiteX38" fmla="*/ 20109428 w 31904317"/>
              <a:gd name="connsiteY38" fmla="*/ 546317 h 5220011"/>
              <a:gd name="connsiteX39" fmla="*/ 20449445 w 31904317"/>
              <a:gd name="connsiteY39" fmla="*/ 999663 h 5220011"/>
              <a:gd name="connsiteX40" fmla="*/ 21152130 w 31904317"/>
              <a:gd name="connsiteY40" fmla="*/ 516106 h 5220011"/>
              <a:gd name="connsiteX41" fmla="*/ 21764146 w 31904317"/>
              <a:gd name="connsiteY41" fmla="*/ 727654 h 5220011"/>
              <a:gd name="connsiteX42" fmla="*/ 22602837 w 31904317"/>
              <a:gd name="connsiteY42" fmla="*/ 1362343 h 5220011"/>
              <a:gd name="connsiteX43" fmla="*/ 22897512 w 31904317"/>
              <a:gd name="connsiteY43" fmla="*/ 757878 h 5220011"/>
              <a:gd name="connsiteX44" fmla="*/ 23645533 w 31904317"/>
              <a:gd name="connsiteY44" fmla="*/ 727659 h 5220011"/>
              <a:gd name="connsiteX45" fmla="*/ 24393556 w 31904317"/>
              <a:gd name="connsiteY45" fmla="*/ 395202 h 5220011"/>
              <a:gd name="connsiteX46" fmla="*/ 25504254 w 31904317"/>
              <a:gd name="connsiteY46" fmla="*/ 1543685 h 5220011"/>
              <a:gd name="connsiteX47" fmla="*/ 26116273 w 31904317"/>
              <a:gd name="connsiteY47" fmla="*/ 1090334 h 5220011"/>
              <a:gd name="connsiteX48" fmla="*/ 26546948 w 31904317"/>
              <a:gd name="connsiteY48" fmla="*/ 878773 h 5220011"/>
              <a:gd name="connsiteX49" fmla="*/ 27136300 w 31904317"/>
              <a:gd name="connsiteY49" fmla="*/ 1725023 h 5220011"/>
              <a:gd name="connsiteX50" fmla="*/ 30431453 w 31904317"/>
              <a:gd name="connsiteY50" fmla="*/ 5214138 h 5220011"/>
              <a:gd name="connsiteX51" fmla="*/ 12049 w 31904317"/>
              <a:gd name="connsiteY51" fmla="*/ 5220013 h 5220011"/>
              <a:gd name="connsiteX52" fmla="*/ 2559 w 31904317"/>
              <a:gd name="connsiteY52" fmla="*/ 3792424 h 5220011"/>
              <a:gd name="connsiteX53" fmla="*/ 202583 w 31904317"/>
              <a:gd name="connsiteY53" fmla="*/ 3525724 h 5220011"/>
              <a:gd name="connsiteX54" fmla="*/ 458567 w 31904317"/>
              <a:gd name="connsiteY54" fmla="*/ 3611450 h 5220011"/>
              <a:gd name="connsiteX55" fmla="*/ 696691 w 31904317"/>
              <a:gd name="connsiteY55" fmla="*/ 3420950 h 5220011"/>
              <a:gd name="connsiteX56" fmla="*/ 896716 w 31904317"/>
              <a:gd name="connsiteY56" fmla="*/ 3287600 h 5220011"/>
              <a:gd name="connsiteX57" fmla="*/ 1039591 w 31904317"/>
              <a:gd name="connsiteY57" fmla="*/ 3011375 h 5220011"/>
              <a:gd name="connsiteX58" fmla="*/ 1411065 w 31904317"/>
              <a:gd name="connsiteY58" fmla="*/ 2878025 h 5220011"/>
              <a:gd name="connsiteX59" fmla="*/ 1685925 w 31904317"/>
              <a:gd name="connsiteY59" fmla="*/ 2811349 h 5220011"/>
              <a:gd name="connsiteX60" fmla="*/ 1856372 w 31904317"/>
              <a:gd name="connsiteY60" fmla="*/ 2588263 h 5220011"/>
              <a:gd name="connsiteX61" fmla="*/ 1976688 w 31904317"/>
              <a:gd name="connsiteY61" fmla="*/ 2632379 h 5220011"/>
              <a:gd name="connsiteX62" fmla="*/ 2096364 w 31904317"/>
              <a:gd name="connsiteY62" fmla="*/ 2476972 h 5220011"/>
              <a:gd name="connsiteX63" fmla="*/ 2345657 w 31904317"/>
              <a:gd name="connsiteY63" fmla="*/ 2479979 h 5220011"/>
              <a:gd name="connsiteX64" fmla="*/ 2480371 w 31904317"/>
              <a:gd name="connsiteY64" fmla="*/ 2628871 h 5220011"/>
              <a:gd name="connsiteX65" fmla="*/ 2674520 w 31904317"/>
              <a:gd name="connsiteY65" fmla="*/ 2576232 h 5220011"/>
              <a:gd name="connsiteX66" fmla="*/ 3007393 w 31904317"/>
              <a:gd name="connsiteY66" fmla="*/ 2544148 h 5220011"/>
              <a:gd name="connsiteX67" fmla="*/ 3316064 w 31904317"/>
              <a:gd name="connsiteY67" fmla="*/ 2554175 h 5220011"/>
              <a:gd name="connsiteX68" fmla="*/ 3380372 w 31904317"/>
              <a:gd name="connsiteY68" fmla="*/ 2407790 h 5220011"/>
              <a:gd name="connsiteX69" fmla="*/ 3510718 w 31904317"/>
              <a:gd name="connsiteY69" fmla="*/ 2314963 h 5220011"/>
              <a:gd name="connsiteX0" fmla="*/ 3510718 w 31904317"/>
              <a:gd name="connsiteY0" fmla="*/ 2314963 h 5220011"/>
              <a:gd name="connsiteX1" fmla="*/ 3834130 w 31904317"/>
              <a:gd name="connsiteY1" fmla="*/ 2124853 h 5220011"/>
              <a:gd name="connsiteX2" fmla="*/ 4068538 w 31904317"/>
              <a:gd name="connsiteY2" fmla="*/ 1879759 h 5220011"/>
              <a:gd name="connsiteX3" fmla="*/ 4447871 w 31904317"/>
              <a:gd name="connsiteY3" fmla="*/ 1929367 h 5220011"/>
              <a:gd name="connsiteX4" fmla="*/ 4932915 w 31904317"/>
              <a:gd name="connsiteY4" fmla="*/ 1735383 h 5220011"/>
              <a:gd name="connsiteX5" fmla="*/ 5055885 w 31904317"/>
              <a:gd name="connsiteY5" fmla="*/ 1744085 h 5220011"/>
              <a:gd name="connsiteX6" fmla="*/ 5262183 w 31904317"/>
              <a:gd name="connsiteY6" fmla="*/ 1452063 h 5220011"/>
              <a:gd name="connsiteX7" fmla="*/ 5527059 w 31904317"/>
              <a:gd name="connsiteY7" fmla="*/ 1877899 h 5220011"/>
              <a:gd name="connsiteX8" fmla="*/ 5685000 w 31904317"/>
              <a:gd name="connsiteY8" fmla="*/ 1313834 h 5220011"/>
              <a:gd name="connsiteX9" fmla="*/ 6111999 w 31904317"/>
              <a:gd name="connsiteY9" fmla="*/ 1040629 h 5220011"/>
              <a:gd name="connsiteX10" fmla="*/ 6234198 w 31904317"/>
              <a:gd name="connsiteY10" fmla="*/ 711668 h 5220011"/>
              <a:gd name="connsiteX11" fmla="*/ 6780318 w 31904317"/>
              <a:gd name="connsiteY11" fmla="*/ 865927 h 5220011"/>
              <a:gd name="connsiteX12" fmla="*/ 6991551 w 31904317"/>
              <a:gd name="connsiteY12" fmla="*/ 646621 h 5220011"/>
              <a:gd name="connsiteX13" fmla="*/ 7181354 w 31904317"/>
              <a:gd name="connsiteY13" fmla="*/ 571815 h 5220011"/>
              <a:gd name="connsiteX14" fmla="*/ 7486502 w 31904317"/>
              <a:gd name="connsiteY14" fmla="*/ 55848 h 5220011"/>
              <a:gd name="connsiteX15" fmla="*/ 7781108 w 31904317"/>
              <a:gd name="connsiteY15" fmla="*/ 168617 h 5220011"/>
              <a:gd name="connsiteX16" fmla="*/ 7901151 w 31904317"/>
              <a:gd name="connsiteY16" fmla="*/ 379293 h 5220011"/>
              <a:gd name="connsiteX17" fmla="*/ 8131660 w 31904317"/>
              <a:gd name="connsiteY17" fmla="*/ 649784 h 5220011"/>
              <a:gd name="connsiteX18" fmla="*/ 8253256 w 31904317"/>
              <a:gd name="connsiteY18" fmla="*/ 1075977 h 5220011"/>
              <a:gd name="connsiteX19" fmla="*/ 8413762 w 31904317"/>
              <a:gd name="connsiteY19" fmla="*/ 1247628 h 5220011"/>
              <a:gd name="connsiteX20" fmla="*/ 8595143 w 31904317"/>
              <a:gd name="connsiteY20" fmla="*/ 1505817 h 5220011"/>
              <a:gd name="connsiteX21" fmla="*/ 8706807 w 31904317"/>
              <a:gd name="connsiteY21" fmla="*/ 1539863 h 5220011"/>
              <a:gd name="connsiteX22" fmla="*/ 8790709 w 31904317"/>
              <a:gd name="connsiteY22" fmla="*/ 1670781 h 5220011"/>
              <a:gd name="connsiteX23" fmla="*/ 8960133 w 31904317"/>
              <a:gd name="connsiteY23" fmla="*/ 1574924 h 5220011"/>
              <a:gd name="connsiteX24" fmla="*/ 9298594 w 31904317"/>
              <a:gd name="connsiteY24" fmla="*/ 1505029 h 5220011"/>
              <a:gd name="connsiteX25" fmla="*/ 9997651 w 31904317"/>
              <a:gd name="connsiteY25" fmla="*/ 1444236 h 5220011"/>
              <a:gd name="connsiteX26" fmla="*/ 10436521 w 31904317"/>
              <a:gd name="connsiteY26" fmla="*/ 1197858 h 5220011"/>
              <a:gd name="connsiteX27" fmla="*/ 11441291 w 31904317"/>
              <a:gd name="connsiteY27" fmla="*/ 1675223 h 5220011"/>
              <a:gd name="connsiteX28" fmla="*/ 12457614 w 31904317"/>
              <a:gd name="connsiteY28" fmla="*/ 1336447 h 5220011"/>
              <a:gd name="connsiteX29" fmla="*/ 13277604 w 31904317"/>
              <a:gd name="connsiteY29" fmla="*/ 1151663 h 5220011"/>
              <a:gd name="connsiteX30" fmla="*/ 14465260 w 31904317"/>
              <a:gd name="connsiteY30" fmla="*/ 757887 h 5220011"/>
              <a:gd name="connsiteX31" fmla="*/ 15825300 w 31904317"/>
              <a:gd name="connsiteY31" fmla="*/ 969448 h 5220011"/>
              <a:gd name="connsiteX32" fmla="*/ 16505313 w 31904317"/>
              <a:gd name="connsiteY32" fmla="*/ 636992 h 5220011"/>
              <a:gd name="connsiteX33" fmla="*/ 17208004 w 31904317"/>
              <a:gd name="connsiteY33" fmla="*/ 516097 h 5220011"/>
              <a:gd name="connsiteX34" fmla="*/ 17752021 w 31904317"/>
              <a:gd name="connsiteY34" fmla="*/ 606768 h 5220011"/>
              <a:gd name="connsiteX35" fmla="*/ 18409374 w 31904317"/>
              <a:gd name="connsiteY35" fmla="*/ 364983 h 5220011"/>
              <a:gd name="connsiteX36" fmla="*/ 18976059 w 31904317"/>
              <a:gd name="connsiteY36" fmla="*/ 455654 h 5220011"/>
              <a:gd name="connsiteX37" fmla="*/ 19565408 w 31904317"/>
              <a:gd name="connsiteY37" fmla="*/ 2303 h 5220011"/>
              <a:gd name="connsiteX38" fmla="*/ 20109428 w 31904317"/>
              <a:gd name="connsiteY38" fmla="*/ 546317 h 5220011"/>
              <a:gd name="connsiteX39" fmla="*/ 20449445 w 31904317"/>
              <a:gd name="connsiteY39" fmla="*/ 999663 h 5220011"/>
              <a:gd name="connsiteX40" fmla="*/ 21152130 w 31904317"/>
              <a:gd name="connsiteY40" fmla="*/ 516106 h 5220011"/>
              <a:gd name="connsiteX41" fmla="*/ 21764146 w 31904317"/>
              <a:gd name="connsiteY41" fmla="*/ 727654 h 5220011"/>
              <a:gd name="connsiteX42" fmla="*/ 22602837 w 31904317"/>
              <a:gd name="connsiteY42" fmla="*/ 1362343 h 5220011"/>
              <a:gd name="connsiteX43" fmla="*/ 22897512 w 31904317"/>
              <a:gd name="connsiteY43" fmla="*/ 757878 h 5220011"/>
              <a:gd name="connsiteX44" fmla="*/ 23645533 w 31904317"/>
              <a:gd name="connsiteY44" fmla="*/ 727659 h 5220011"/>
              <a:gd name="connsiteX45" fmla="*/ 24393556 w 31904317"/>
              <a:gd name="connsiteY45" fmla="*/ 395202 h 5220011"/>
              <a:gd name="connsiteX46" fmla="*/ 25504254 w 31904317"/>
              <a:gd name="connsiteY46" fmla="*/ 1543685 h 5220011"/>
              <a:gd name="connsiteX47" fmla="*/ 26116273 w 31904317"/>
              <a:gd name="connsiteY47" fmla="*/ 1090334 h 5220011"/>
              <a:gd name="connsiteX48" fmla="*/ 26546948 w 31904317"/>
              <a:gd name="connsiteY48" fmla="*/ 878773 h 5220011"/>
              <a:gd name="connsiteX49" fmla="*/ 27136300 w 31904317"/>
              <a:gd name="connsiteY49" fmla="*/ 1725023 h 5220011"/>
              <a:gd name="connsiteX50" fmla="*/ 30431453 w 31904317"/>
              <a:gd name="connsiteY50" fmla="*/ 5214138 h 5220011"/>
              <a:gd name="connsiteX51" fmla="*/ 12049 w 31904317"/>
              <a:gd name="connsiteY51" fmla="*/ 5220013 h 5220011"/>
              <a:gd name="connsiteX52" fmla="*/ 2559 w 31904317"/>
              <a:gd name="connsiteY52" fmla="*/ 3792424 h 5220011"/>
              <a:gd name="connsiteX53" fmla="*/ 202583 w 31904317"/>
              <a:gd name="connsiteY53" fmla="*/ 3525724 h 5220011"/>
              <a:gd name="connsiteX54" fmla="*/ 458567 w 31904317"/>
              <a:gd name="connsiteY54" fmla="*/ 3611450 h 5220011"/>
              <a:gd name="connsiteX55" fmla="*/ 696691 w 31904317"/>
              <a:gd name="connsiteY55" fmla="*/ 3420950 h 5220011"/>
              <a:gd name="connsiteX56" fmla="*/ 896716 w 31904317"/>
              <a:gd name="connsiteY56" fmla="*/ 3287600 h 5220011"/>
              <a:gd name="connsiteX57" fmla="*/ 1039591 w 31904317"/>
              <a:gd name="connsiteY57" fmla="*/ 3011375 h 5220011"/>
              <a:gd name="connsiteX58" fmla="*/ 1411065 w 31904317"/>
              <a:gd name="connsiteY58" fmla="*/ 2878025 h 5220011"/>
              <a:gd name="connsiteX59" fmla="*/ 1685925 w 31904317"/>
              <a:gd name="connsiteY59" fmla="*/ 2811349 h 5220011"/>
              <a:gd name="connsiteX60" fmla="*/ 1856372 w 31904317"/>
              <a:gd name="connsiteY60" fmla="*/ 2588263 h 5220011"/>
              <a:gd name="connsiteX61" fmla="*/ 1976688 w 31904317"/>
              <a:gd name="connsiteY61" fmla="*/ 2632379 h 5220011"/>
              <a:gd name="connsiteX62" fmla="*/ 2096364 w 31904317"/>
              <a:gd name="connsiteY62" fmla="*/ 2476972 h 5220011"/>
              <a:gd name="connsiteX63" fmla="*/ 2345657 w 31904317"/>
              <a:gd name="connsiteY63" fmla="*/ 2479979 h 5220011"/>
              <a:gd name="connsiteX64" fmla="*/ 2480371 w 31904317"/>
              <a:gd name="connsiteY64" fmla="*/ 2628871 h 5220011"/>
              <a:gd name="connsiteX65" fmla="*/ 2674520 w 31904317"/>
              <a:gd name="connsiteY65" fmla="*/ 2576232 h 5220011"/>
              <a:gd name="connsiteX66" fmla="*/ 3007393 w 31904317"/>
              <a:gd name="connsiteY66" fmla="*/ 2544148 h 5220011"/>
              <a:gd name="connsiteX67" fmla="*/ 3316064 w 31904317"/>
              <a:gd name="connsiteY67" fmla="*/ 2554175 h 5220011"/>
              <a:gd name="connsiteX68" fmla="*/ 3380372 w 31904317"/>
              <a:gd name="connsiteY68" fmla="*/ 2407790 h 5220011"/>
              <a:gd name="connsiteX69" fmla="*/ 3510718 w 31904317"/>
              <a:gd name="connsiteY69" fmla="*/ 2314963 h 5220011"/>
              <a:gd name="connsiteX0" fmla="*/ 3510718 w 31867326"/>
              <a:gd name="connsiteY0" fmla="*/ 2314963 h 5220011"/>
              <a:gd name="connsiteX1" fmla="*/ 3834130 w 31867326"/>
              <a:gd name="connsiteY1" fmla="*/ 2124853 h 5220011"/>
              <a:gd name="connsiteX2" fmla="*/ 4068538 w 31867326"/>
              <a:gd name="connsiteY2" fmla="*/ 1879759 h 5220011"/>
              <a:gd name="connsiteX3" fmla="*/ 4447871 w 31867326"/>
              <a:gd name="connsiteY3" fmla="*/ 1929367 h 5220011"/>
              <a:gd name="connsiteX4" fmla="*/ 4932915 w 31867326"/>
              <a:gd name="connsiteY4" fmla="*/ 1735383 h 5220011"/>
              <a:gd name="connsiteX5" fmla="*/ 5055885 w 31867326"/>
              <a:gd name="connsiteY5" fmla="*/ 1744085 h 5220011"/>
              <a:gd name="connsiteX6" fmla="*/ 5262183 w 31867326"/>
              <a:gd name="connsiteY6" fmla="*/ 1452063 h 5220011"/>
              <a:gd name="connsiteX7" fmla="*/ 5527059 w 31867326"/>
              <a:gd name="connsiteY7" fmla="*/ 1877899 h 5220011"/>
              <a:gd name="connsiteX8" fmla="*/ 5685000 w 31867326"/>
              <a:gd name="connsiteY8" fmla="*/ 1313834 h 5220011"/>
              <a:gd name="connsiteX9" fmla="*/ 6111999 w 31867326"/>
              <a:gd name="connsiteY9" fmla="*/ 1040629 h 5220011"/>
              <a:gd name="connsiteX10" fmla="*/ 6234198 w 31867326"/>
              <a:gd name="connsiteY10" fmla="*/ 711668 h 5220011"/>
              <a:gd name="connsiteX11" fmla="*/ 6780318 w 31867326"/>
              <a:gd name="connsiteY11" fmla="*/ 865927 h 5220011"/>
              <a:gd name="connsiteX12" fmla="*/ 6991551 w 31867326"/>
              <a:gd name="connsiteY12" fmla="*/ 646621 h 5220011"/>
              <a:gd name="connsiteX13" fmla="*/ 7181354 w 31867326"/>
              <a:gd name="connsiteY13" fmla="*/ 571815 h 5220011"/>
              <a:gd name="connsiteX14" fmla="*/ 7486502 w 31867326"/>
              <a:gd name="connsiteY14" fmla="*/ 55848 h 5220011"/>
              <a:gd name="connsiteX15" fmla="*/ 7781108 w 31867326"/>
              <a:gd name="connsiteY15" fmla="*/ 168617 h 5220011"/>
              <a:gd name="connsiteX16" fmla="*/ 7901151 w 31867326"/>
              <a:gd name="connsiteY16" fmla="*/ 379293 h 5220011"/>
              <a:gd name="connsiteX17" fmla="*/ 8131660 w 31867326"/>
              <a:gd name="connsiteY17" fmla="*/ 649784 h 5220011"/>
              <a:gd name="connsiteX18" fmla="*/ 8253256 w 31867326"/>
              <a:gd name="connsiteY18" fmla="*/ 1075977 h 5220011"/>
              <a:gd name="connsiteX19" fmla="*/ 8413762 w 31867326"/>
              <a:gd name="connsiteY19" fmla="*/ 1247628 h 5220011"/>
              <a:gd name="connsiteX20" fmla="*/ 8595143 w 31867326"/>
              <a:gd name="connsiteY20" fmla="*/ 1505817 h 5220011"/>
              <a:gd name="connsiteX21" fmla="*/ 8706807 w 31867326"/>
              <a:gd name="connsiteY21" fmla="*/ 1539863 h 5220011"/>
              <a:gd name="connsiteX22" fmla="*/ 8790709 w 31867326"/>
              <a:gd name="connsiteY22" fmla="*/ 1670781 h 5220011"/>
              <a:gd name="connsiteX23" fmla="*/ 8960133 w 31867326"/>
              <a:gd name="connsiteY23" fmla="*/ 1574924 h 5220011"/>
              <a:gd name="connsiteX24" fmla="*/ 9298594 w 31867326"/>
              <a:gd name="connsiteY24" fmla="*/ 1505029 h 5220011"/>
              <a:gd name="connsiteX25" fmla="*/ 9997651 w 31867326"/>
              <a:gd name="connsiteY25" fmla="*/ 1444236 h 5220011"/>
              <a:gd name="connsiteX26" fmla="*/ 10436521 w 31867326"/>
              <a:gd name="connsiteY26" fmla="*/ 1197858 h 5220011"/>
              <a:gd name="connsiteX27" fmla="*/ 11441291 w 31867326"/>
              <a:gd name="connsiteY27" fmla="*/ 1675223 h 5220011"/>
              <a:gd name="connsiteX28" fmla="*/ 12457614 w 31867326"/>
              <a:gd name="connsiteY28" fmla="*/ 1336447 h 5220011"/>
              <a:gd name="connsiteX29" fmla="*/ 13277604 w 31867326"/>
              <a:gd name="connsiteY29" fmla="*/ 1151663 h 5220011"/>
              <a:gd name="connsiteX30" fmla="*/ 14465260 w 31867326"/>
              <a:gd name="connsiteY30" fmla="*/ 757887 h 5220011"/>
              <a:gd name="connsiteX31" fmla="*/ 15825300 w 31867326"/>
              <a:gd name="connsiteY31" fmla="*/ 969448 h 5220011"/>
              <a:gd name="connsiteX32" fmla="*/ 16505313 w 31867326"/>
              <a:gd name="connsiteY32" fmla="*/ 636992 h 5220011"/>
              <a:gd name="connsiteX33" fmla="*/ 17208004 w 31867326"/>
              <a:gd name="connsiteY33" fmla="*/ 516097 h 5220011"/>
              <a:gd name="connsiteX34" fmla="*/ 17752021 w 31867326"/>
              <a:gd name="connsiteY34" fmla="*/ 606768 h 5220011"/>
              <a:gd name="connsiteX35" fmla="*/ 18409374 w 31867326"/>
              <a:gd name="connsiteY35" fmla="*/ 364983 h 5220011"/>
              <a:gd name="connsiteX36" fmla="*/ 18976059 w 31867326"/>
              <a:gd name="connsiteY36" fmla="*/ 455654 h 5220011"/>
              <a:gd name="connsiteX37" fmla="*/ 19565408 w 31867326"/>
              <a:gd name="connsiteY37" fmla="*/ 2303 h 5220011"/>
              <a:gd name="connsiteX38" fmla="*/ 20109428 w 31867326"/>
              <a:gd name="connsiteY38" fmla="*/ 546317 h 5220011"/>
              <a:gd name="connsiteX39" fmla="*/ 20449445 w 31867326"/>
              <a:gd name="connsiteY39" fmla="*/ 999663 h 5220011"/>
              <a:gd name="connsiteX40" fmla="*/ 21152130 w 31867326"/>
              <a:gd name="connsiteY40" fmla="*/ 516106 h 5220011"/>
              <a:gd name="connsiteX41" fmla="*/ 21764146 w 31867326"/>
              <a:gd name="connsiteY41" fmla="*/ 727654 h 5220011"/>
              <a:gd name="connsiteX42" fmla="*/ 22602837 w 31867326"/>
              <a:gd name="connsiteY42" fmla="*/ 1362343 h 5220011"/>
              <a:gd name="connsiteX43" fmla="*/ 22897512 w 31867326"/>
              <a:gd name="connsiteY43" fmla="*/ 757878 h 5220011"/>
              <a:gd name="connsiteX44" fmla="*/ 23645533 w 31867326"/>
              <a:gd name="connsiteY44" fmla="*/ 727659 h 5220011"/>
              <a:gd name="connsiteX45" fmla="*/ 24393556 w 31867326"/>
              <a:gd name="connsiteY45" fmla="*/ 395202 h 5220011"/>
              <a:gd name="connsiteX46" fmla="*/ 25504254 w 31867326"/>
              <a:gd name="connsiteY46" fmla="*/ 1543685 h 5220011"/>
              <a:gd name="connsiteX47" fmla="*/ 26116273 w 31867326"/>
              <a:gd name="connsiteY47" fmla="*/ 1090334 h 5220011"/>
              <a:gd name="connsiteX48" fmla="*/ 26546948 w 31867326"/>
              <a:gd name="connsiteY48" fmla="*/ 878773 h 5220011"/>
              <a:gd name="connsiteX49" fmla="*/ 27136300 w 31867326"/>
              <a:gd name="connsiteY49" fmla="*/ 1725023 h 5220011"/>
              <a:gd name="connsiteX50" fmla="*/ 30431453 w 31867326"/>
              <a:gd name="connsiteY50" fmla="*/ 5214138 h 5220011"/>
              <a:gd name="connsiteX51" fmla="*/ 12049 w 31867326"/>
              <a:gd name="connsiteY51" fmla="*/ 5220013 h 5220011"/>
              <a:gd name="connsiteX52" fmla="*/ 2559 w 31867326"/>
              <a:gd name="connsiteY52" fmla="*/ 3792424 h 5220011"/>
              <a:gd name="connsiteX53" fmla="*/ 202583 w 31867326"/>
              <a:gd name="connsiteY53" fmla="*/ 3525724 h 5220011"/>
              <a:gd name="connsiteX54" fmla="*/ 458567 w 31867326"/>
              <a:gd name="connsiteY54" fmla="*/ 3611450 h 5220011"/>
              <a:gd name="connsiteX55" fmla="*/ 696691 w 31867326"/>
              <a:gd name="connsiteY55" fmla="*/ 3420950 h 5220011"/>
              <a:gd name="connsiteX56" fmla="*/ 896716 w 31867326"/>
              <a:gd name="connsiteY56" fmla="*/ 3287600 h 5220011"/>
              <a:gd name="connsiteX57" fmla="*/ 1039591 w 31867326"/>
              <a:gd name="connsiteY57" fmla="*/ 3011375 h 5220011"/>
              <a:gd name="connsiteX58" fmla="*/ 1411065 w 31867326"/>
              <a:gd name="connsiteY58" fmla="*/ 2878025 h 5220011"/>
              <a:gd name="connsiteX59" fmla="*/ 1685925 w 31867326"/>
              <a:gd name="connsiteY59" fmla="*/ 2811349 h 5220011"/>
              <a:gd name="connsiteX60" fmla="*/ 1856372 w 31867326"/>
              <a:gd name="connsiteY60" fmla="*/ 2588263 h 5220011"/>
              <a:gd name="connsiteX61" fmla="*/ 1976688 w 31867326"/>
              <a:gd name="connsiteY61" fmla="*/ 2632379 h 5220011"/>
              <a:gd name="connsiteX62" fmla="*/ 2096364 w 31867326"/>
              <a:gd name="connsiteY62" fmla="*/ 2476972 h 5220011"/>
              <a:gd name="connsiteX63" fmla="*/ 2345657 w 31867326"/>
              <a:gd name="connsiteY63" fmla="*/ 2479979 h 5220011"/>
              <a:gd name="connsiteX64" fmla="*/ 2480371 w 31867326"/>
              <a:gd name="connsiteY64" fmla="*/ 2628871 h 5220011"/>
              <a:gd name="connsiteX65" fmla="*/ 2674520 w 31867326"/>
              <a:gd name="connsiteY65" fmla="*/ 2576232 h 5220011"/>
              <a:gd name="connsiteX66" fmla="*/ 3007393 w 31867326"/>
              <a:gd name="connsiteY66" fmla="*/ 2544148 h 5220011"/>
              <a:gd name="connsiteX67" fmla="*/ 3316064 w 31867326"/>
              <a:gd name="connsiteY67" fmla="*/ 2554175 h 5220011"/>
              <a:gd name="connsiteX68" fmla="*/ 3380372 w 31867326"/>
              <a:gd name="connsiteY68" fmla="*/ 2407790 h 5220011"/>
              <a:gd name="connsiteX69" fmla="*/ 3510718 w 31867326"/>
              <a:gd name="connsiteY69" fmla="*/ 2314963 h 5220011"/>
              <a:gd name="connsiteX0" fmla="*/ 3510718 w 31876570"/>
              <a:gd name="connsiteY0" fmla="*/ 2314963 h 5220011"/>
              <a:gd name="connsiteX1" fmla="*/ 3834130 w 31876570"/>
              <a:gd name="connsiteY1" fmla="*/ 2124853 h 5220011"/>
              <a:gd name="connsiteX2" fmla="*/ 4068538 w 31876570"/>
              <a:gd name="connsiteY2" fmla="*/ 1879759 h 5220011"/>
              <a:gd name="connsiteX3" fmla="*/ 4447871 w 31876570"/>
              <a:gd name="connsiteY3" fmla="*/ 1929367 h 5220011"/>
              <a:gd name="connsiteX4" fmla="*/ 4932915 w 31876570"/>
              <a:gd name="connsiteY4" fmla="*/ 1735383 h 5220011"/>
              <a:gd name="connsiteX5" fmla="*/ 5055885 w 31876570"/>
              <a:gd name="connsiteY5" fmla="*/ 1744085 h 5220011"/>
              <a:gd name="connsiteX6" fmla="*/ 5262183 w 31876570"/>
              <a:gd name="connsiteY6" fmla="*/ 1452063 h 5220011"/>
              <a:gd name="connsiteX7" fmla="*/ 5527059 w 31876570"/>
              <a:gd name="connsiteY7" fmla="*/ 1877899 h 5220011"/>
              <a:gd name="connsiteX8" fmla="*/ 5685000 w 31876570"/>
              <a:gd name="connsiteY8" fmla="*/ 1313834 h 5220011"/>
              <a:gd name="connsiteX9" fmla="*/ 6111999 w 31876570"/>
              <a:gd name="connsiteY9" fmla="*/ 1040629 h 5220011"/>
              <a:gd name="connsiteX10" fmla="*/ 6234198 w 31876570"/>
              <a:gd name="connsiteY10" fmla="*/ 711668 h 5220011"/>
              <a:gd name="connsiteX11" fmla="*/ 6780318 w 31876570"/>
              <a:gd name="connsiteY11" fmla="*/ 865927 h 5220011"/>
              <a:gd name="connsiteX12" fmla="*/ 6991551 w 31876570"/>
              <a:gd name="connsiteY12" fmla="*/ 646621 h 5220011"/>
              <a:gd name="connsiteX13" fmla="*/ 7181354 w 31876570"/>
              <a:gd name="connsiteY13" fmla="*/ 571815 h 5220011"/>
              <a:gd name="connsiteX14" fmla="*/ 7486502 w 31876570"/>
              <a:gd name="connsiteY14" fmla="*/ 55848 h 5220011"/>
              <a:gd name="connsiteX15" fmla="*/ 7781108 w 31876570"/>
              <a:gd name="connsiteY15" fmla="*/ 168617 h 5220011"/>
              <a:gd name="connsiteX16" fmla="*/ 7901151 w 31876570"/>
              <a:gd name="connsiteY16" fmla="*/ 379293 h 5220011"/>
              <a:gd name="connsiteX17" fmla="*/ 8131660 w 31876570"/>
              <a:gd name="connsiteY17" fmla="*/ 649784 h 5220011"/>
              <a:gd name="connsiteX18" fmla="*/ 8253256 w 31876570"/>
              <a:gd name="connsiteY18" fmla="*/ 1075977 h 5220011"/>
              <a:gd name="connsiteX19" fmla="*/ 8413762 w 31876570"/>
              <a:gd name="connsiteY19" fmla="*/ 1247628 h 5220011"/>
              <a:gd name="connsiteX20" fmla="*/ 8595143 w 31876570"/>
              <a:gd name="connsiteY20" fmla="*/ 1505817 h 5220011"/>
              <a:gd name="connsiteX21" fmla="*/ 8706807 w 31876570"/>
              <a:gd name="connsiteY21" fmla="*/ 1539863 h 5220011"/>
              <a:gd name="connsiteX22" fmla="*/ 8790709 w 31876570"/>
              <a:gd name="connsiteY22" fmla="*/ 1670781 h 5220011"/>
              <a:gd name="connsiteX23" fmla="*/ 8960133 w 31876570"/>
              <a:gd name="connsiteY23" fmla="*/ 1574924 h 5220011"/>
              <a:gd name="connsiteX24" fmla="*/ 9298594 w 31876570"/>
              <a:gd name="connsiteY24" fmla="*/ 1505029 h 5220011"/>
              <a:gd name="connsiteX25" fmla="*/ 9997651 w 31876570"/>
              <a:gd name="connsiteY25" fmla="*/ 1444236 h 5220011"/>
              <a:gd name="connsiteX26" fmla="*/ 10436521 w 31876570"/>
              <a:gd name="connsiteY26" fmla="*/ 1197858 h 5220011"/>
              <a:gd name="connsiteX27" fmla="*/ 11441291 w 31876570"/>
              <a:gd name="connsiteY27" fmla="*/ 1675223 h 5220011"/>
              <a:gd name="connsiteX28" fmla="*/ 12457614 w 31876570"/>
              <a:gd name="connsiteY28" fmla="*/ 1336447 h 5220011"/>
              <a:gd name="connsiteX29" fmla="*/ 13277604 w 31876570"/>
              <a:gd name="connsiteY29" fmla="*/ 1151663 h 5220011"/>
              <a:gd name="connsiteX30" fmla="*/ 14465260 w 31876570"/>
              <a:gd name="connsiteY30" fmla="*/ 757887 h 5220011"/>
              <a:gd name="connsiteX31" fmla="*/ 15825300 w 31876570"/>
              <a:gd name="connsiteY31" fmla="*/ 969448 h 5220011"/>
              <a:gd name="connsiteX32" fmla="*/ 16505313 w 31876570"/>
              <a:gd name="connsiteY32" fmla="*/ 636992 h 5220011"/>
              <a:gd name="connsiteX33" fmla="*/ 17208004 w 31876570"/>
              <a:gd name="connsiteY33" fmla="*/ 516097 h 5220011"/>
              <a:gd name="connsiteX34" fmla="*/ 17752021 w 31876570"/>
              <a:gd name="connsiteY34" fmla="*/ 606768 h 5220011"/>
              <a:gd name="connsiteX35" fmla="*/ 18409374 w 31876570"/>
              <a:gd name="connsiteY35" fmla="*/ 364983 h 5220011"/>
              <a:gd name="connsiteX36" fmla="*/ 18976059 w 31876570"/>
              <a:gd name="connsiteY36" fmla="*/ 455654 h 5220011"/>
              <a:gd name="connsiteX37" fmla="*/ 19565408 w 31876570"/>
              <a:gd name="connsiteY37" fmla="*/ 2303 h 5220011"/>
              <a:gd name="connsiteX38" fmla="*/ 20109428 w 31876570"/>
              <a:gd name="connsiteY38" fmla="*/ 546317 h 5220011"/>
              <a:gd name="connsiteX39" fmla="*/ 20449445 w 31876570"/>
              <a:gd name="connsiteY39" fmla="*/ 999663 h 5220011"/>
              <a:gd name="connsiteX40" fmla="*/ 21152130 w 31876570"/>
              <a:gd name="connsiteY40" fmla="*/ 516106 h 5220011"/>
              <a:gd name="connsiteX41" fmla="*/ 21764146 w 31876570"/>
              <a:gd name="connsiteY41" fmla="*/ 727654 h 5220011"/>
              <a:gd name="connsiteX42" fmla="*/ 22602837 w 31876570"/>
              <a:gd name="connsiteY42" fmla="*/ 1362343 h 5220011"/>
              <a:gd name="connsiteX43" fmla="*/ 22897512 w 31876570"/>
              <a:gd name="connsiteY43" fmla="*/ 757878 h 5220011"/>
              <a:gd name="connsiteX44" fmla="*/ 23645533 w 31876570"/>
              <a:gd name="connsiteY44" fmla="*/ 727659 h 5220011"/>
              <a:gd name="connsiteX45" fmla="*/ 24393556 w 31876570"/>
              <a:gd name="connsiteY45" fmla="*/ 395202 h 5220011"/>
              <a:gd name="connsiteX46" fmla="*/ 25504254 w 31876570"/>
              <a:gd name="connsiteY46" fmla="*/ 1543685 h 5220011"/>
              <a:gd name="connsiteX47" fmla="*/ 26116273 w 31876570"/>
              <a:gd name="connsiteY47" fmla="*/ 1090334 h 5220011"/>
              <a:gd name="connsiteX48" fmla="*/ 26546948 w 31876570"/>
              <a:gd name="connsiteY48" fmla="*/ 878773 h 5220011"/>
              <a:gd name="connsiteX49" fmla="*/ 27204304 w 31876570"/>
              <a:gd name="connsiteY49" fmla="*/ 1664576 h 5220011"/>
              <a:gd name="connsiteX50" fmla="*/ 30431453 w 31876570"/>
              <a:gd name="connsiteY50" fmla="*/ 5214138 h 5220011"/>
              <a:gd name="connsiteX51" fmla="*/ 12049 w 31876570"/>
              <a:gd name="connsiteY51" fmla="*/ 5220013 h 5220011"/>
              <a:gd name="connsiteX52" fmla="*/ 2559 w 31876570"/>
              <a:gd name="connsiteY52" fmla="*/ 3792424 h 5220011"/>
              <a:gd name="connsiteX53" fmla="*/ 202583 w 31876570"/>
              <a:gd name="connsiteY53" fmla="*/ 3525724 h 5220011"/>
              <a:gd name="connsiteX54" fmla="*/ 458567 w 31876570"/>
              <a:gd name="connsiteY54" fmla="*/ 3611450 h 5220011"/>
              <a:gd name="connsiteX55" fmla="*/ 696691 w 31876570"/>
              <a:gd name="connsiteY55" fmla="*/ 3420950 h 5220011"/>
              <a:gd name="connsiteX56" fmla="*/ 896716 w 31876570"/>
              <a:gd name="connsiteY56" fmla="*/ 3287600 h 5220011"/>
              <a:gd name="connsiteX57" fmla="*/ 1039591 w 31876570"/>
              <a:gd name="connsiteY57" fmla="*/ 3011375 h 5220011"/>
              <a:gd name="connsiteX58" fmla="*/ 1411065 w 31876570"/>
              <a:gd name="connsiteY58" fmla="*/ 2878025 h 5220011"/>
              <a:gd name="connsiteX59" fmla="*/ 1685925 w 31876570"/>
              <a:gd name="connsiteY59" fmla="*/ 2811349 h 5220011"/>
              <a:gd name="connsiteX60" fmla="*/ 1856372 w 31876570"/>
              <a:gd name="connsiteY60" fmla="*/ 2588263 h 5220011"/>
              <a:gd name="connsiteX61" fmla="*/ 1976688 w 31876570"/>
              <a:gd name="connsiteY61" fmla="*/ 2632379 h 5220011"/>
              <a:gd name="connsiteX62" fmla="*/ 2096364 w 31876570"/>
              <a:gd name="connsiteY62" fmla="*/ 2476972 h 5220011"/>
              <a:gd name="connsiteX63" fmla="*/ 2345657 w 31876570"/>
              <a:gd name="connsiteY63" fmla="*/ 2479979 h 5220011"/>
              <a:gd name="connsiteX64" fmla="*/ 2480371 w 31876570"/>
              <a:gd name="connsiteY64" fmla="*/ 2628871 h 5220011"/>
              <a:gd name="connsiteX65" fmla="*/ 2674520 w 31876570"/>
              <a:gd name="connsiteY65" fmla="*/ 2576232 h 5220011"/>
              <a:gd name="connsiteX66" fmla="*/ 3007393 w 31876570"/>
              <a:gd name="connsiteY66" fmla="*/ 2544148 h 5220011"/>
              <a:gd name="connsiteX67" fmla="*/ 3316064 w 31876570"/>
              <a:gd name="connsiteY67" fmla="*/ 2554175 h 5220011"/>
              <a:gd name="connsiteX68" fmla="*/ 3380372 w 31876570"/>
              <a:gd name="connsiteY68" fmla="*/ 2407790 h 5220011"/>
              <a:gd name="connsiteX69" fmla="*/ 3510718 w 31876570"/>
              <a:gd name="connsiteY69" fmla="*/ 2314963 h 5220011"/>
              <a:gd name="connsiteX0" fmla="*/ 3510718 w 31876573"/>
              <a:gd name="connsiteY0" fmla="*/ 2314963 h 5220011"/>
              <a:gd name="connsiteX1" fmla="*/ 3834130 w 31876573"/>
              <a:gd name="connsiteY1" fmla="*/ 2124853 h 5220011"/>
              <a:gd name="connsiteX2" fmla="*/ 4068538 w 31876573"/>
              <a:gd name="connsiteY2" fmla="*/ 1879759 h 5220011"/>
              <a:gd name="connsiteX3" fmla="*/ 4447871 w 31876573"/>
              <a:gd name="connsiteY3" fmla="*/ 1929367 h 5220011"/>
              <a:gd name="connsiteX4" fmla="*/ 4932915 w 31876573"/>
              <a:gd name="connsiteY4" fmla="*/ 1735383 h 5220011"/>
              <a:gd name="connsiteX5" fmla="*/ 5055885 w 31876573"/>
              <a:gd name="connsiteY5" fmla="*/ 1744085 h 5220011"/>
              <a:gd name="connsiteX6" fmla="*/ 5262183 w 31876573"/>
              <a:gd name="connsiteY6" fmla="*/ 1452063 h 5220011"/>
              <a:gd name="connsiteX7" fmla="*/ 5527059 w 31876573"/>
              <a:gd name="connsiteY7" fmla="*/ 1877899 h 5220011"/>
              <a:gd name="connsiteX8" fmla="*/ 5685000 w 31876573"/>
              <a:gd name="connsiteY8" fmla="*/ 1313834 h 5220011"/>
              <a:gd name="connsiteX9" fmla="*/ 6111999 w 31876573"/>
              <a:gd name="connsiteY9" fmla="*/ 1040629 h 5220011"/>
              <a:gd name="connsiteX10" fmla="*/ 6234198 w 31876573"/>
              <a:gd name="connsiteY10" fmla="*/ 711668 h 5220011"/>
              <a:gd name="connsiteX11" fmla="*/ 6780318 w 31876573"/>
              <a:gd name="connsiteY11" fmla="*/ 865927 h 5220011"/>
              <a:gd name="connsiteX12" fmla="*/ 6991551 w 31876573"/>
              <a:gd name="connsiteY12" fmla="*/ 646621 h 5220011"/>
              <a:gd name="connsiteX13" fmla="*/ 7181354 w 31876573"/>
              <a:gd name="connsiteY13" fmla="*/ 571815 h 5220011"/>
              <a:gd name="connsiteX14" fmla="*/ 7486502 w 31876573"/>
              <a:gd name="connsiteY14" fmla="*/ 55848 h 5220011"/>
              <a:gd name="connsiteX15" fmla="*/ 7781108 w 31876573"/>
              <a:gd name="connsiteY15" fmla="*/ 168617 h 5220011"/>
              <a:gd name="connsiteX16" fmla="*/ 7901151 w 31876573"/>
              <a:gd name="connsiteY16" fmla="*/ 379293 h 5220011"/>
              <a:gd name="connsiteX17" fmla="*/ 8131660 w 31876573"/>
              <a:gd name="connsiteY17" fmla="*/ 649784 h 5220011"/>
              <a:gd name="connsiteX18" fmla="*/ 8253256 w 31876573"/>
              <a:gd name="connsiteY18" fmla="*/ 1075977 h 5220011"/>
              <a:gd name="connsiteX19" fmla="*/ 8413762 w 31876573"/>
              <a:gd name="connsiteY19" fmla="*/ 1247628 h 5220011"/>
              <a:gd name="connsiteX20" fmla="*/ 8595143 w 31876573"/>
              <a:gd name="connsiteY20" fmla="*/ 1505817 h 5220011"/>
              <a:gd name="connsiteX21" fmla="*/ 8706807 w 31876573"/>
              <a:gd name="connsiteY21" fmla="*/ 1539863 h 5220011"/>
              <a:gd name="connsiteX22" fmla="*/ 8790709 w 31876573"/>
              <a:gd name="connsiteY22" fmla="*/ 1670781 h 5220011"/>
              <a:gd name="connsiteX23" fmla="*/ 8960133 w 31876573"/>
              <a:gd name="connsiteY23" fmla="*/ 1574924 h 5220011"/>
              <a:gd name="connsiteX24" fmla="*/ 9298594 w 31876573"/>
              <a:gd name="connsiteY24" fmla="*/ 1505029 h 5220011"/>
              <a:gd name="connsiteX25" fmla="*/ 9997651 w 31876573"/>
              <a:gd name="connsiteY25" fmla="*/ 1444236 h 5220011"/>
              <a:gd name="connsiteX26" fmla="*/ 10436521 w 31876573"/>
              <a:gd name="connsiteY26" fmla="*/ 1197858 h 5220011"/>
              <a:gd name="connsiteX27" fmla="*/ 11441291 w 31876573"/>
              <a:gd name="connsiteY27" fmla="*/ 1675223 h 5220011"/>
              <a:gd name="connsiteX28" fmla="*/ 12457614 w 31876573"/>
              <a:gd name="connsiteY28" fmla="*/ 1336447 h 5220011"/>
              <a:gd name="connsiteX29" fmla="*/ 13277604 w 31876573"/>
              <a:gd name="connsiteY29" fmla="*/ 1151663 h 5220011"/>
              <a:gd name="connsiteX30" fmla="*/ 14465260 w 31876573"/>
              <a:gd name="connsiteY30" fmla="*/ 757887 h 5220011"/>
              <a:gd name="connsiteX31" fmla="*/ 15825300 w 31876573"/>
              <a:gd name="connsiteY31" fmla="*/ 969448 h 5220011"/>
              <a:gd name="connsiteX32" fmla="*/ 16505313 w 31876573"/>
              <a:gd name="connsiteY32" fmla="*/ 636992 h 5220011"/>
              <a:gd name="connsiteX33" fmla="*/ 17208004 w 31876573"/>
              <a:gd name="connsiteY33" fmla="*/ 516097 h 5220011"/>
              <a:gd name="connsiteX34" fmla="*/ 17752021 w 31876573"/>
              <a:gd name="connsiteY34" fmla="*/ 606768 h 5220011"/>
              <a:gd name="connsiteX35" fmla="*/ 18409374 w 31876573"/>
              <a:gd name="connsiteY35" fmla="*/ 364983 h 5220011"/>
              <a:gd name="connsiteX36" fmla="*/ 18976059 w 31876573"/>
              <a:gd name="connsiteY36" fmla="*/ 455654 h 5220011"/>
              <a:gd name="connsiteX37" fmla="*/ 19565408 w 31876573"/>
              <a:gd name="connsiteY37" fmla="*/ 2303 h 5220011"/>
              <a:gd name="connsiteX38" fmla="*/ 20109428 w 31876573"/>
              <a:gd name="connsiteY38" fmla="*/ 546317 h 5220011"/>
              <a:gd name="connsiteX39" fmla="*/ 20449445 w 31876573"/>
              <a:gd name="connsiteY39" fmla="*/ 999663 h 5220011"/>
              <a:gd name="connsiteX40" fmla="*/ 21152130 w 31876573"/>
              <a:gd name="connsiteY40" fmla="*/ 516106 h 5220011"/>
              <a:gd name="connsiteX41" fmla="*/ 21764146 w 31876573"/>
              <a:gd name="connsiteY41" fmla="*/ 727654 h 5220011"/>
              <a:gd name="connsiteX42" fmla="*/ 22602837 w 31876573"/>
              <a:gd name="connsiteY42" fmla="*/ 1362343 h 5220011"/>
              <a:gd name="connsiteX43" fmla="*/ 22897512 w 31876573"/>
              <a:gd name="connsiteY43" fmla="*/ 757878 h 5220011"/>
              <a:gd name="connsiteX44" fmla="*/ 23645533 w 31876573"/>
              <a:gd name="connsiteY44" fmla="*/ 727659 h 5220011"/>
              <a:gd name="connsiteX45" fmla="*/ 24393556 w 31876573"/>
              <a:gd name="connsiteY45" fmla="*/ 395202 h 5220011"/>
              <a:gd name="connsiteX46" fmla="*/ 25504254 w 31876573"/>
              <a:gd name="connsiteY46" fmla="*/ 1543685 h 5220011"/>
              <a:gd name="connsiteX47" fmla="*/ 26116273 w 31876573"/>
              <a:gd name="connsiteY47" fmla="*/ 1090334 h 5220011"/>
              <a:gd name="connsiteX48" fmla="*/ 26546948 w 31876573"/>
              <a:gd name="connsiteY48" fmla="*/ 878773 h 5220011"/>
              <a:gd name="connsiteX49" fmla="*/ 27204304 w 31876573"/>
              <a:gd name="connsiteY49" fmla="*/ 1664576 h 5220011"/>
              <a:gd name="connsiteX50" fmla="*/ 30431453 w 31876573"/>
              <a:gd name="connsiteY50" fmla="*/ 5214138 h 5220011"/>
              <a:gd name="connsiteX51" fmla="*/ 12049 w 31876573"/>
              <a:gd name="connsiteY51" fmla="*/ 5220013 h 5220011"/>
              <a:gd name="connsiteX52" fmla="*/ 2559 w 31876573"/>
              <a:gd name="connsiteY52" fmla="*/ 3792424 h 5220011"/>
              <a:gd name="connsiteX53" fmla="*/ 202583 w 31876573"/>
              <a:gd name="connsiteY53" fmla="*/ 3525724 h 5220011"/>
              <a:gd name="connsiteX54" fmla="*/ 458567 w 31876573"/>
              <a:gd name="connsiteY54" fmla="*/ 3611450 h 5220011"/>
              <a:gd name="connsiteX55" fmla="*/ 696691 w 31876573"/>
              <a:gd name="connsiteY55" fmla="*/ 3420950 h 5220011"/>
              <a:gd name="connsiteX56" fmla="*/ 896716 w 31876573"/>
              <a:gd name="connsiteY56" fmla="*/ 3287600 h 5220011"/>
              <a:gd name="connsiteX57" fmla="*/ 1039591 w 31876573"/>
              <a:gd name="connsiteY57" fmla="*/ 3011375 h 5220011"/>
              <a:gd name="connsiteX58" fmla="*/ 1411065 w 31876573"/>
              <a:gd name="connsiteY58" fmla="*/ 2878025 h 5220011"/>
              <a:gd name="connsiteX59" fmla="*/ 1685925 w 31876573"/>
              <a:gd name="connsiteY59" fmla="*/ 2811349 h 5220011"/>
              <a:gd name="connsiteX60" fmla="*/ 1856372 w 31876573"/>
              <a:gd name="connsiteY60" fmla="*/ 2588263 h 5220011"/>
              <a:gd name="connsiteX61" fmla="*/ 1976688 w 31876573"/>
              <a:gd name="connsiteY61" fmla="*/ 2632379 h 5220011"/>
              <a:gd name="connsiteX62" fmla="*/ 2096364 w 31876573"/>
              <a:gd name="connsiteY62" fmla="*/ 2476972 h 5220011"/>
              <a:gd name="connsiteX63" fmla="*/ 2345657 w 31876573"/>
              <a:gd name="connsiteY63" fmla="*/ 2479979 h 5220011"/>
              <a:gd name="connsiteX64" fmla="*/ 2480371 w 31876573"/>
              <a:gd name="connsiteY64" fmla="*/ 2628871 h 5220011"/>
              <a:gd name="connsiteX65" fmla="*/ 2674520 w 31876573"/>
              <a:gd name="connsiteY65" fmla="*/ 2576232 h 5220011"/>
              <a:gd name="connsiteX66" fmla="*/ 3007393 w 31876573"/>
              <a:gd name="connsiteY66" fmla="*/ 2544148 h 5220011"/>
              <a:gd name="connsiteX67" fmla="*/ 3316064 w 31876573"/>
              <a:gd name="connsiteY67" fmla="*/ 2554175 h 5220011"/>
              <a:gd name="connsiteX68" fmla="*/ 3380372 w 31876573"/>
              <a:gd name="connsiteY68" fmla="*/ 2407790 h 5220011"/>
              <a:gd name="connsiteX69" fmla="*/ 3510718 w 31876573"/>
              <a:gd name="connsiteY69" fmla="*/ 2314963 h 5220011"/>
              <a:gd name="connsiteX0" fmla="*/ 3510718 w 31879393"/>
              <a:gd name="connsiteY0" fmla="*/ 2314963 h 5220011"/>
              <a:gd name="connsiteX1" fmla="*/ 3834130 w 31879393"/>
              <a:gd name="connsiteY1" fmla="*/ 2124853 h 5220011"/>
              <a:gd name="connsiteX2" fmla="*/ 4068538 w 31879393"/>
              <a:gd name="connsiteY2" fmla="*/ 1879759 h 5220011"/>
              <a:gd name="connsiteX3" fmla="*/ 4447871 w 31879393"/>
              <a:gd name="connsiteY3" fmla="*/ 1929367 h 5220011"/>
              <a:gd name="connsiteX4" fmla="*/ 4932915 w 31879393"/>
              <a:gd name="connsiteY4" fmla="*/ 1735383 h 5220011"/>
              <a:gd name="connsiteX5" fmla="*/ 5055885 w 31879393"/>
              <a:gd name="connsiteY5" fmla="*/ 1744085 h 5220011"/>
              <a:gd name="connsiteX6" fmla="*/ 5262183 w 31879393"/>
              <a:gd name="connsiteY6" fmla="*/ 1452063 h 5220011"/>
              <a:gd name="connsiteX7" fmla="*/ 5527059 w 31879393"/>
              <a:gd name="connsiteY7" fmla="*/ 1877899 h 5220011"/>
              <a:gd name="connsiteX8" fmla="*/ 5685000 w 31879393"/>
              <a:gd name="connsiteY8" fmla="*/ 1313834 h 5220011"/>
              <a:gd name="connsiteX9" fmla="*/ 6111999 w 31879393"/>
              <a:gd name="connsiteY9" fmla="*/ 1040629 h 5220011"/>
              <a:gd name="connsiteX10" fmla="*/ 6234198 w 31879393"/>
              <a:gd name="connsiteY10" fmla="*/ 711668 h 5220011"/>
              <a:gd name="connsiteX11" fmla="*/ 6780318 w 31879393"/>
              <a:gd name="connsiteY11" fmla="*/ 865927 h 5220011"/>
              <a:gd name="connsiteX12" fmla="*/ 6991551 w 31879393"/>
              <a:gd name="connsiteY12" fmla="*/ 646621 h 5220011"/>
              <a:gd name="connsiteX13" fmla="*/ 7181354 w 31879393"/>
              <a:gd name="connsiteY13" fmla="*/ 571815 h 5220011"/>
              <a:gd name="connsiteX14" fmla="*/ 7486502 w 31879393"/>
              <a:gd name="connsiteY14" fmla="*/ 55848 h 5220011"/>
              <a:gd name="connsiteX15" fmla="*/ 7781108 w 31879393"/>
              <a:gd name="connsiteY15" fmla="*/ 168617 h 5220011"/>
              <a:gd name="connsiteX16" fmla="*/ 7901151 w 31879393"/>
              <a:gd name="connsiteY16" fmla="*/ 379293 h 5220011"/>
              <a:gd name="connsiteX17" fmla="*/ 8131660 w 31879393"/>
              <a:gd name="connsiteY17" fmla="*/ 649784 h 5220011"/>
              <a:gd name="connsiteX18" fmla="*/ 8253256 w 31879393"/>
              <a:gd name="connsiteY18" fmla="*/ 1075977 h 5220011"/>
              <a:gd name="connsiteX19" fmla="*/ 8413762 w 31879393"/>
              <a:gd name="connsiteY19" fmla="*/ 1247628 h 5220011"/>
              <a:gd name="connsiteX20" fmla="*/ 8595143 w 31879393"/>
              <a:gd name="connsiteY20" fmla="*/ 1505817 h 5220011"/>
              <a:gd name="connsiteX21" fmla="*/ 8706807 w 31879393"/>
              <a:gd name="connsiteY21" fmla="*/ 1539863 h 5220011"/>
              <a:gd name="connsiteX22" fmla="*/ 8790709 w 31879393"/>
              <a:gd name="connsiteY22" fmla="*/ 1670781 h 5220011"/>
              <a:gd name="connsiteX23" fmla="*/ 8960133 w 31879393"/>
              <a:gd name="connsiteY23" fmla="*/ 1574924 h 5220011"/>
              <a:gd name="connsiteX24" fmla="*/ 9298594 w 31879393"/>
              <a:gd name="connsiteY24" fmla="*/ 1505029 h 5220011"/>
              <a:gd name="connsiteX25" fmla="*/ 9997651 w 31879393"/>
              <a:gd name="connsiteY25" fmla="*/ 1444236 h 5220011"/>
              <a:gd name="connsiteX26" fmla="*/ 10436521 w 31879393"/>
              <a:gd name="connsiteY26" fmla="*/ 1197858 h 5220011"/>
              <a:gd name="connsiteX27" fmla="*/ 11441291 w 31879393"/>
              <a:gd name="connsiteY27" fmla="*/ 1675223 h 5220011"/>
              <a:gd name="connsiteX28" fmla="*/ 12457614 w 31879393"/>
              <a:gd name="connsiteY28" fmla="*/ 1336447 h 5220011"/>
              <a:gd name="connsiteX29" fmla="*/ 13277604 w 31879393"/>
              <a:gd name="connsiteY29" fmla="*/ 1151663 h 5220011"/>
              <a:gd name="connsiteX30" fmla="*/ 14465260 w 31879393"/>
              <a:gd name="connsiteY30" fmla="*/ 757887 h 5220011"/>
              <a:gd name="connsiteX31" fmla="*/ 15825300 w 31879393"/>
              <a:gd name="connsiteY31" fmla="*/ 969448 h 5220011"/>
              <a:gd name="connsiteX32" fmla="*/ 16505313 w 31879393"/>
              <a:gd name="connsiteY32" fmla="*/ 636992 h 5220011"/>
              <a:gd name="connsiteX33" fmla="*/ 17208004 w 31879393"/>
              <a:gd name="connsiteY33" fmla="*/ 516097 h 5220011"/>
              <a:gd name="connsiteX34" fmla="*/ 17752021 w 31879393"/>
              <a:gd name="connsiteY34" fmla="*/ 606768 h 5220011"/>
              <a:gd name="connsiteX35" fmla="*/ 18409374 w 31879393"/>
              <a:gd name="connsiteY35" fmla="*/ 364983 h 5220011"/>
              <a:gd name="connsiteX36" fmla="*/ 18976059 w 31879393"/>
              <a:gd name="connsiteY36" fmla="*/ 455654 h 5220011"/>
              <a:gd name="connsiteX37" fmla="*/ 19565408 w 31879393"/>
              <a:gd name="connsiteY37" fmla="*/ 2303 h 5220011"/>
              <a:gd name="connsiteX38" fmla="*/ 20109428 w 31879393"/>
              <a:gd name="connsiteY38" fmla="*/ 546317 h 5220011"/>
              <a:gd name="connsiteX39" fmla="*/ 20449445 w 31879393"/>
              <a:gd name="connsiteY39" fmla="*/ 999663 h 5220011"/>
              <a:gd name="connsiteX40" fmla="*/ 21152130 w 31879393"/>
              <a:gd name="connsiteY40" fmla="*/ 516106 h 5220011"/>
              <a:gd name="connsiteX41" fmla="*/ 21764146 w 31879393"/>
              <a:gd name="connsiteY41" fmla="*/ 727654 h 5220011"/>
              <a:gd name="connsiteX42" fmla="*/ 22602837 w 31879393"/>
              <a:gd name="connsiteY42" fmla="*/ 1362343 h 5220011"/>
              <a:gd name="connsiteX43" fmla="*/ 22897512 w 31879393"/>
              <a:gd name="connsiteY43" fmla="*/ 757878 h 5220011"/>
              <a:gd name="connsiteX44" fmla="*/ 23645533 w 31879393"/>
              <a:gd name="connsiteY44" fmla="*/ 727659 h 5220011"/>
              <a:gd name="connsiteX45" fmla="*/ 24393556 w 31879393"/>
              <a:gd name="connsiteY45" fmla="*/ 395202 h 5220011"/>
              <a:gd name="connsiteX46" fmla="*/ 25504254 w 31879393"/>
              <a:gd name="connsiteY46" fmla="*/ 1543685 h 5220011"/>
              <a:gd name="connsiteX47" fmla="*/ 26116273 w 31879393"/>
              <a:gd name="connsiteY47" fmla="*/ 1090334 h 5220011"/>
              <a:gd name="connsiteX48" fmla="*/ 26546948 w 31879393"/>
              <a:gd name="connsiteY48" fmla="*/ 878773 h 5220011"/>
              <a:gd name="connsiteX49" fmla="*/ 27204304 w 31879393"/>
              <a:gd name="connsiteY49" fmla="*/ 1664576 h 5220011"/>
              <a:gd name="connsiteX50" fmla="*/ 30431453 w 31879393"/>
              <a:gd name="connsiteY50" fmla="*/ 5214138 h 5220011"/>
              <a:gd name="connsiteX51" fmla="*/ 12049 w 31879393"/>
              <a:gd name="connsiteY51" fmla="*/ 5220013 h 5220011"/>
              <a:gd name="connsiteX52" fmla="*/ 2559 w 31879393"/>
              <a:gd name="connsiteY52" fmla="*/ 3792424 h 5220011"/>
              <a:gd name="connsiteX53" fmla="*/ 202583 w 31879393"/>
              <a:gd name="connsiteY53" fmla="*/ 3525724 h 5220011"/>
              <a:gd name="connsiteX54" fmla="*/ 458567 w 31879393"/>
              <a:gd name="connsiteY54" fmla="*/ 3611450 h 5220011"/>
              <a:gd name="connsiteX55" fmla="*/ 696691 w 31879393"/>
              <a:gd name="connsiteY55" fmla="*/ 3420950 h 5220011"/>
              <a:gd name="connsiteX56" fmla="*/ 896716 w 31879393"/>
              <a:gd name="connsiteY56" fmla="*/ 3287600 h 5220011"/>
              <a:gd name="connsiteX57" fmla="*/ 1039591 w 31879393"/>
              <a:gd name="connsiteY57" fmla="*/ 3011375 h 5220011"/>
              <a:gd name="connsiteX58" fmla="*/ 1411065 w 31879393"/>
              <a:gd name="connsiteY58" fmla="*/ 2878025 h 5220011"/>
              <a:gd name="connsiteX59" fmla="*/ 1685925 w 31879393"/>
              <a:gd name="connsiteY59" fmla="*/ 2811349 h 5220011"/>
              <a:gd name="connsiteX60" fmla="*/ 1856372 w 31879393"/>
              <a:gd name="connsiteY60" fmla="*/ 2588263 h 5220011"/>
              <a:gd name="connsiteX61" fmla="*/ 1976688 w 31879393"/>
              <a:gd name="connsiteY61" fmla="*/ 2632379 h 5220011"/>
              <a:gd name="connsiteX62" fmla="*/ 2096364 w 31879393"/>
              <a:gd name="connsiteY62" fmla="*/ 2476972 h 5220011"/>
              <a:gd name="connsiteX63" fmla="*/ 2345657 w 31879393"/>
              <a:gd name="connsiteY63" fmla="*/ 2479979 h 5220011"/>
              <a:gd name="connsiteX64" fmla="*/ 2480371 w 31879393"/>
              <a:gd name="connsiteY64" fmla="*/ 2628871 h 5220011"/>
              <a:gd name="connsiteX65" fmla="*/ 2674520 w 31879393"/>
              <a:gd name="connsiteY65" fmla="*/ 2576232 h 5220011"/>
              <a:gd name="connsiteX66" fmla="*/ 3007393 w 31879393"/>
              <a:gd name="connsiteY66" fmla="*/ 2544148 h 5220011"/>
              <a:gd name="connsiteX67" fmla="*/ 3316064 w 31879393"/>
              <a:gd name="connsiteY67" fmla="*/ 2554175 h 5220011"/>
              <a:gd name="connsiteX68" fmla="*/ 3380372 w 31879393"/>
              <a:gd name="connsiteY68" fmla="*/ 2407790 h 5220011"/>
              <a:gd name="connsiteX69" fmla="*/ 3510718 w 31879393"/>
              <a:gd name="connsiteY69"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2027251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818325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69631"/>
              <a:gd name="connsiteY0" fmla="*/ 2314963 h 5220011"/>
              <a:gd name="connsiteX1" fmla="*/ 3834130 w 32069631"/>
              <a:gd name="connsiteY1" fmla="*/ 2124853 h 5220011"/>
              <a:gd name="connsiteX2" fmla="*/ 4068538 w 32069631"/>
              <a:gd name="connsiteY2" fmla="*/ 1879759 h 5220011"/>
              <a:gd name="connsiteX3" fmla="*/ 4447871 w 32069631"/>
              <a:gd name="connsiteY3" fmla="*/ 1929367 h 5220011"/>
              <a:gd name="connsiteX4" fmla="*/ 4932915 w 32069631"/>
              <a:gd name="connsiteY4" fmla="*/ 1735383 h 5220011"/>
              <a:gd name="connsiteX5" fmla="*/ 5055885 w 32069631"/>
              <a:gd name="connsiteY5" fmla="*/ 1744085 h 5220011"/>
              <a:gd name="connsiteX6" fmla="*/ 5262183 w 32069631"/>
              <a:gd name="connsiteY6" fmla="*/ 1452063 h 5220011"/>
              <a:gd name="connsiteX7" fmla="*/ 5527059 w 32069631"/>
              <a:gd name="connsiteY7" fmla="*/ 1877899 h 5220011"/>
              <a:gd name="connsiteX8" fmla="*/ 5685000 w 32069631"/>
              <a:gd name="connsiteY8" fmla="*/ 1313834 h 5220011"/>
              <a:gd name="connsiteX9" fmla="*/ 6111999 w 32069631"/>
              <a:gd name="connsiteY9" fmla="*/ 1040629 h 5220011"/>
              <a:gd name="connsiteX10" fmla="*/ 6234198 w 32069631"/>
              <a:gd name="connsiteY10" fmla="*/ 711668 h 5220011"/>
              <a:gd name="connsiteX11" fmla="*/ 6780318 w 32069631"/>
              <a:gd name="connsiteY11" fmla="*/ 865927 h 5220011"/>
              <a:gd name="connsiteX12" fmla="*/ 6991551 w 32069631"/>
              <a:gd name="connsiteY12" fmla="*/ 646621 h 5220011"/>
              <a:gd name="connsiteX13" fmla="*/ 7181354 w 32069631"/>
              <a:gd name="connsiteY13" fmla="*/ 571815 h 5220011"/>
              <a:gd name="connsiteX14" fmla="*/ 7486502 w 32069631"/>
              <a:gd name="connsiteY14" fmla="*/ 55848 h 5220011"/>
              <a:gd name="connsiteX15" fmla="*/ 7781108 w 32069631"/>
              <a:gd name="connsiteY15" fmla="*/ 168617 h 5220011"/>
              <a:gd name="connsiteX16" fmla="*/ 7901151 w 32069631"/>
              <a:gd name="connsiteY16" fmla="*/ 379293 h 5220011"/>
              <a:gd name="connsiteX17" fmla="*/ 8131660 w 32069631"/>
              <a:gd name="connsiteY17" fmla="*/ 649784 h 5220011"/>
              <a:gd name="connsiteX18" fmla="*/ 8253256 w 32069631"/>
              <a:gd name="connsiteY18" fmla="*/ 1075977 h 5220011"/>
              <a:gd name="connsiteX19" fmla="*/ 8413762 w 32069631"/>
              <a:gd name="connsiteY19" fmla="*/ 1247628 h 5220011"/>
              <a:gd name="connsiteX20" fmla="*/ 8595143 w 32069631"/>
              <a:gd name="connsiteY20" fmla="*/ 1505817 h 5220011"/>
              <a:gd name="connsiteX21" fmla="*/ 8706807 w 32069631"/>
              <a:gd name="connsiteY21" fmla="*/ 1539863 h 5220011"/>
              <a:gd name="connsiteX22" fmla="*/ 8790709 w 32069631"/>
              <a:gd name="connsiteY22" fmla="*/ 1670781 h 5220011"/>
              <a:gd name="connsiteX23" fmla="*/ 8960133 w 32069631"/>
              <a:gd name="connsiteY23" fmla="*/ 1574924 h 5220011"/>
              <a:gd name="connsiteX24" fmla="*/ 9298594 w 32069631"/>
              <a:gd name="connsiteY24" fmla="*/ 1505029 h 5220011"/>
              <a:gd name="connsiteX25" fmla="*/ 9997651 w 32069631"/>
              <a:gd name="connsiteY25" fmla="*/ 1444236 h 5220011"/>
              <a:gd name="connsiteX26" fmla="*/ 10436521 w 32069631"/>
              <a:gd name="connsiteY26" fmla="*/ 1197858 h 5220011"/>
              <a:gd name="connsiteX27" fmla="*/ 11441291 w 32069631"/>
              <a:gd name="connsiteY27" fmla="*/ 1675223 h 5220011"/>
              <a:gd name="connsiteX28" fmla="*/ 12457614 w 32069631"/>
              <a:gd name="connsiteY28" fmla="*/ 1336447 h 5220011"/>
              <a:gd name="connsiteX29" fmla="*/ 13277604 w 32069631"/>
              <a:gd name="connsiteY29" fmla="*/ 1151663 h 5220011"/>
              <a:gd name="connsiteX30" fmla="*/ 14465260 w 32069631"/>
              <a:gd name="connsiteY30" fmla="*/ 757887 h 5220011"/>
              <a:gd name="connsiteX31" fmla="*/ 15825300 w 32069631"/>
              <a:gd name="connsiteY31" fmla="*/ 969448 h 5220011"/>
              <a:gd name="connsiteX32" fmla="*/ 16505313 w 32069631"/>
              <a:gd name="connsiteY32" fmla="*/ 636992 h 5220011"/>
              <a:gd name="connsiteX33" fmla="*/ 17208004 w 32069631"/>
              <a:gd name="connsiteY33" fmla="*/ 516097 h 5220011"/>
              <a:gd name="connsiteX34" fmla="*/ 17752021 w 32069631"/>
              <a:gd name="connsiteY34" fmla="*/ 606768 h 5220011"/>
              <a:gd name="connsiteX35" fmla="*/ 18409374 w 32069631"/>
              <a:gd name="connsiteY35" fmla="*/ 364983 h 5220011"/>
              <a:gd name="connsiteX36" fmla="*/ 18976059 w 32069631"/>
              <a:gd name="connsiteY36" fmla="*/ 455654 h 5220011"/>
              <a:gd name="connsiteX37" fmla="*/ 19565408 w 32069631"/>
              <a:gd name="connsiteY37" fmla="*/ 2303 h 5220011"/>
              <a:gd name="connsiteX38" fmla="*/ 20109428 w 32069631"/>
              <a:gd name="connsiteY38" fmla="*/ 546317 h 5220011"/>
              <a:gd name="connsiteX39" fmla="*/ 20449445 w 32069631"/>
              <a:gd name="connsiteY39" fmla="*/ 999663 h 5220011"/>
              <a:gd name="connsiteX40" fmla="*/ 21152130 w 32069631"/>
              <a:gd name="connsiteY40" fmla="*/ 516106 h 5220011"/>
              <a:gd name="connsiteX41" fmla="*/ 21764146 w 32069631"/>
              <a:gd name="connsiteY41" fmla="*/ 727654 h 5220011"/>
              <a:gd name="connsiteX42" fmla="*/ 22602837 w 32069631"/>
              <a:gd name="connsiteY42" fmla="*/ 1362343 h 5220011"/>
              <a:gd name="connsiteX43" fmla="*/ 22897512 w 32069631"/>
              <a:gd name="connsiteY43" fmla="*/ 757878 h 5220011"/>
              <a:gd name="connsiteX44" fmla="*/ 23645533 w 32069631"/>
              <a:gd name="connsiteY44" fmla="*/ 727659 h 5220011"/>
              <a:gd name="connsiteX45" fmla="*/ 24393556 w 32069631"/>
              <a:gd name="connsiteY45" fmla="*/ 395202 h 5220011"/>
              <a:gd name="connsiteX46" fmla="*/ 25504254 w 32069631"/>
              <a:gd name="connsiteY46" fmla="*/ 1543685 h 5220011"/>
              <a:gd name="connsiteX47" fmla="*/ 26116273 w 32069631"/>
              <a:gd name="connsiteY47" fmla="*/ 1090334 h 5220011"/>
              <a:gd name="connsiteX48" fmla="*/ 26546948 w 32069631"/>
              <a:gd name="connsiteY48" fmla="*/ 878773 h 5220011"/>
              <a:gd name="connsiteX49" fmla="*/ 27204304 w 32069631"/>
              <a:gd name="connsiteY49" fmla="*/ 1664576 h 5220011"/>
              <a:gd name="connsiteX50" fmla="*/ 27884316 w 32069631"/>
              <a:gd name="connsiteY50" fmla="*/ 818325 h 5220011"/>
              <a:gd name="connsiteX51" fmla="*/ 30431453 w 32069631"/>
              <a:gd name="connsiteY51" fmla="*/ 5214138 h 5220011"/>
              <a:gd name="connsiteX52" fmla="*/ 12049 w 32069631"/>
              <a:gd name="connsiteY52" fmla="*/ 5220013 h 5220011"/>
              <a:gd name="connsiteX53" fmla="*/ 2559 w 32069631"/>
              <a:gd name="connsiteY53" fmla="*/ 3792424 h 5220011"/>
              <a:gd name="connsiteX54" fmla="*/ 202583 w 32069631"/>
              <a:gd name="connsiteY54" fmla="*/ 3525724 h 5220011"/>
              <a:gd name="connsiteX55" fmla="*/ 458567 w 32069631"/>
              <a:gd name="connsiteY55" fmla="*/ 3611450 h 5220011"/>
              <a:gd name="connsiteX56" fmla="*/ 696691 w 32069631"/>
              <a:gd name="connsiteY56" fmla="*/ 3420950 h 5220011"/>
              <a:gd name="connsiteX57" fmla="*/ 896716 w 32069631"/>
              <a:gd name="connsiteY57" fmla="*/ 3287600 h 5220011"/>
              <a:gd name="connsiteX58" fmla="*/ 1039591 w 32069631"/>
              <a:gd name="connsiteY58" fmla="*/ 3011375 h 5220011"/>
              <a:gd name="connsiteX59" fmla="*/ 1411065 w 32069631"/>
              <a:gd name="connsiteY59" fmla="*/ 2878025 h 5220011"/>
              <a:gd name="connsiteX60" fmla="*/ 1685925 w 32069631"/>
              <a:gd name="connsiteY60" fmla="*/ 2811349 h 5220011"/>
              <a:gd name="connsiteX61" fmla="*/ 1856372 w 32069631"/>
              <a:gd name="connsiteY61" fmla="*/ 2588263 h 5220011"/>
              <a:gd name="connsiteX62" fmla="*/ 1976688 w 32069631"/>
              <a:gd name="connsiteY62" fmla="*/ 2632379 h 5220011"/>
              <a:gd name="connsiteX63" fmla="*/ 2096364 w 32069631"/>
              <a:gd name="connsiteY63" fmla="*/ 2476972 h 5220011"/>
              <a:gd name="connsiteX64" fmla="*/ 2345657 w 32069631"/>
              <a:gd name="connsiteY64" fmla="*/ 2479979 h 5220011"/>
              <a:gd name="connsiteX65" fmla="*/ 2480371 w 32069631"/>
              <a:gd name="connsiteY65" fmla="*/ 2628871 h 5220011"/>
              <a:gd name="connsiteX66" fmla="*/ 2674520 w 32069631"/>
              <a:gd name="connsiteY66" fmla="*/ 2576232 h 5220011"/>
              <a:gd name="connsiteX67" fmla="*/ 3007393 w 32069631"/>
              <a:gd name="connsiteY67" fmla="*/ 2544148 h 5220011"/>
              <a:gd name="connsiteX68" fmla="*/ 3316064 w 32069631"/>
              <a:gd name="connsiteY68" fmla="*/ 2554175 h 5220011"/>
              <a:gd name="connsiteX69" fmla="*/ 3380372 w 32069631"/>
              <a:gd name="connsiteY69" fmla="*/ 2407790 h 5220011"/>
              <a:gd name="connsiteX70" fmla="*/ 3510718 w 32069631"/>
              <a:gd name="connsiteY70" fmla="*/ 2314963 h 5220011"/>
              <a:gd name="connsiteX0" fmla="*/ 3510718 w 32029919"/>
              <a:gd name="connsiteY0" fmla="*/ 2314963 h 5220011"/>
              <a:gd name="connsiteX1" fmla="*/ 3834130 w 32029919"/>
              <a:gd name="connsiteY1" fmla="*/ 2124853 h 5220011"/>
              <a:gd name="connsiteX2" fmla="*/ 4068538 w 32029919"/>
              <a:gd name="connsiteY2" fmla="*/ 1879759 h 5220011"/>
              <a:gd name="connsiteX3" fmla="*/ 4447871 w 32029919"/>
              <a:gd name="connsiteY3" fmla="*/ 1929367 h 5220011"/>
              <a:gd name="connsiteX4" fmla="*/ 4932915 w 32029919"/>
              <a:gd name="connsiteY4" fmla="*/ 1735383 h 5220011"/>
              <a:gd name="connsiteX5" fmla="*/ 5055885 w 32029919"/>
              <a:gd name="connsiteY5" fmla="*/ 1744085 h 5220011"/>
              <a:gd name="connsiteX6" fmla="*/ 5262183 w 32029919"/>
              <a:gd name="connsiteY6" fmla="*/ 1452063 h 5220011"/>
              <a:gd name="connsiteX7" fmla="*/ 5527059 w 32029919"/>
              <a:gd name="connsiteY7" fmla="*/ 1877899 h 5220011"/>
              <a:gd name="connsiteX8" fmla="*/ 5685000 w 32029919"/>
              <a:gd name="connsiteY8" fmla="*/ 1313834 h 5220011"/>
              <a:gd name="connsiteX9" fmla="*/ 6111999 w 32029919"/>
              <a:gd name="connsiteY9" fmla="*/ 1040629 h 5220011"/>
              <a:gd name="connsiteX10" fmla="*/ 6234198 w 32029919"/>
              <a:gd name="connsiteY10" fmla="*/ 711668 h 5220011"/>
              <a:gd name="connsiteX11" fmla="*/ 6780318 w 32029919"/>
              <a:gd name="connsiteY11" fmla="*/ 865927 h 5220011"/>
              <a:gd name="connsiteX12" fmla="*/ 6991551 w 32029919"/>
              <a:gd name="connsiteY12" fmla="*/ 646621 h 5220011"/>
              <a:gd name="connsiteX13" fmla="*/ 7181354 w 32029919"/>
              <a:gd name="connsiteY13" fmla="*/ 571815 h 5220011"/>
              <a:gd name="connsiteX14" fmla="*/ 7486502 w 32029919"/>
              <a:gd name="connsiteY14" fmla="*/ 55848 h 5220011"/>
              <a:gd name="connsiteX15" fmla="*/ 7781108 w 32029919"/>
              <a:gd name="connsiteY15" fmla="*/ 168617 h 5220011"/>
              <a:gd name="connsiteX16" fmla="*/ 7901151 w 32029919"/>
              <a:gd name="connsiteY16" fmla="*/ 379293 h 5220011"/>
              <a:gd name="connsiteX17" fmla="*/ 8131660 w 32029919"/>
              <a:gd name="connsiteY17" fmla="*/ 649784 h 5220011"/>
              <a:gd name="connsiteX18" fmla="*/ 8253256 w 32029919"/>
              <a:gd name="connsiteY18" fmla="*/ 1075977 h 5220011"/>
              <a:gd name="connsiteX19" fmla="*/ 8413762 w 32029919"/>
              <a:gd name="connsiteY19" fmla="*/ 1247628 h 5220011"/>
              <a:gd name="connsiteX20" fmla="*/ 8595143 w 32029919"/>
              <a:gd name="connsiteY20" fmla="*/ 1505817 h 5220011"/>
              <a:gd name="connsiteX21" fmla="*/ 8706807 w 32029919"/>
              <a:gd name="connsiteY21" fmla="*/ 1539863 h 5220011"/>
              <a:gd name="connsiteX22" fmla="*/ 8790709 w 32029919"/>
              <a:gd name="connsiteY22" fmla="*/ 1670781 h 5220011"/>
              <a:gd name="connsiteX23" fmla="*/ 8960133 w 32029919"/>
              <a:gd name="connsiteY23" fmla="*/ 1574924 h 5220011"/>
              <a:gd name="connsiteX24" fmla="*/ 9298594 w 32029919"/>
              <a:gd name="connsiteY24" fmla="*/ 1505029 h 5220011"/>
              <a:gd name="connsiteX25" fmla="*/ 9997651 w 32029919"/>
              <a:gd name="connsiteY25" fmla="*/ 1444236 h 5220011"/>
              <a:gd name="connsiteX26" fmla="*/ 10436521 w 32029919"/>
              <a:gd name="connsiteY26" fmla="*/ 1197858 h 5220011"/>
              <a:gd name="connsiteX27" fmla="*/ 11441291 w 32029919"/>
              <a:gd name="connsiteY27" fmla="*/ 1675223 h 5220011"/>
              <a:gd name="connsiteX28" fmla="*/ 12457614 w 32029919"/>
              <a:gd name="connsiteY28" fmla="*/ 1336447 h 5220011"/>
              <a:gd name="connsiteX29" fmla="*/ 13277604 w 32029919"/>
              <a:gd name="connsiteY29" fmla="*/ 1151663 h 5220011"/>
              <a:gd name="connsiteX30" fmla="*/ 14465260 w 32029919"/>
              <a:gd name="connsiteY30" fmla="*/ 757887 h 5220011"/>
              <a:gd name="connsiteX31" fmla="*/ 15825300 w 32029919"/>
              <a:gd name="connsiteY31" fmla="*/ 969448 h 5220011"/>
              <a:gd name="connsiteX32" fmla="*/ 16505313 w 32029919"/>
              <a:gd name="connsiteY32" fmla="*/ 636992 h 5220011"/>
              <a:gd name="connsiteX33" fmla="*/ 17208004 w 32029919"/>
              <a:gd name="connsiteY33" fmla="*/ 516097 h 5220011"/>
              <a:gd name="connsiteX34" fmla="*/ 17752021 w 32029919"/>
              <a:gd name="connsiteY34" fmla="*/ 606768 h 5220011"/>
              <a:gd name="connsiteX35" fmla="*/ 18409374 w 32029919"/>
              <a:gd name="connsiteY35" fmla="*/ 364983 h 5220011"/>
              <a:gd name="connsiteX36" fmla="*/ 18976059 w 32029919"/>
              <a:gd name="connsiteY36" fmla="*/ 455654 h 5220011"/>
              <a:gd name="connsiteX37" fmla="*/ 19565408 w 32029919"/>
              <a:gd name="connsiteY37" fmla="*/ 2303 h 5220011"/>
              <a:gd name="connsiteX38" fmla="*/ 20109428 w 32029919"/>
              <a:gd name="connsiteY38" fmla="*/ 546317 h 5220011"/>
              <a:gd name="connsiteX39" fmla="*/ 20449445 w 32029919"/>
              <a:gd name="connsiteY39" fmla="*/ 999663 h 5220011"/>
              <a:gd name="connsiteX40" fmla="*/ 21152130 w 32029919"/>
              <a:gd name="connsiteY40" fmla="*/ 516106 h 5220011"/>
              <a:gd name="connsiteX41" fmla="*/ 21764146 w 32029919"/>
              <a:gd name="connsiteY41" fmla="*/ 727654 h 5220011"/>
              <a:gd name="connsiteX42" fmla="*/ 22602837 w 32029919"/>
              <a:gd name="connsiteY42" fmla="*/ 1362343 h 5220011"/>
              <a:gd name="connsiteX43" fmla="*/ 22897512 w 32029919"/>
              <a:gd name="connsiteY43" fmla="*/ 757878 h 5220011"/>
              <a:gd name="connsiteX44" fmla="*/ 23645533 w 32029919"/>
              <a:gd name="connsiteY44" fmla="*/ 727659 h 5220011"/>
              <a:gd name="connsiteX45" fmla="*/ 24393556 w 32029919"/>
              <a:gd name="connsiteY45" fmla="*/ 395202 h 5220011"/>
              <a:gd name="connsiteX46" fmla="*/ 25504254 w 32029919"/>
              <a:gd name="connsiteY46" fmla="*/ 1543685 h 5220011"/>
              <a:gd name="connsiteX47" fmla="*/ 26116273 w 32029919"/>
              <a:gd name="connsiteY47" fmla="*/ 1090334 h 5220011"/>
              <a:gd name="connsiteX48" fmla="*/ 26546948 w 32029919"/>
              <a:gd name="connsiteY48" fmla="*/ 878773 h 5220011"/>
              <a:gd name="connsiteX49" fmla="*/ 27204304 w 32029919"/>
              <a:gd name="connsiteY49" fmla="*/ 1664576 h 5220011"/>
              <a:gd name="connsiteX50" fmla="*/ 27634977 w 32029919"/>
              <a:gd name="connsiteY50" fmla="*/ 1634352 h 5220011"/>
              <a:gd name="connsiteX51" fmla="*/ 30431453 w 32029919"/>
              <a:gd name="connsiteY51" fmla="*/ 5214138 h 5220011"/>
              <a:gd name="connsiteX52" fmla="*/ 12049 w 32029919"/>
              <a:gd name="connsiteY52" fmla="*/ 5220013 h 5220011"/>
              <a:gd name="connsiteX53" fmla="*/ 2559 w 32029919"/>
              <a:gd name="connsiteY53" fmla="*/ 3792424 h 5220011"/>
              <a:gd name="connsiteX54" fmla="*/ 202583 w 32029919"/>
              <a:gd name="connsiteY54" fmla="*/ 3525724 h 5220011"/>
              <a:gd name="connsiteX55" fmla="*/ 458567 w 32029919"/>
              <a:gd name="connsiteY55" fmla="*/ 3611450 h 5220011"/>
              <a:gd name="connsiteX56" fmla="*/ 696691 w 32029919"/>
              <a:gd name="connsiteY56" fmla="*/ 3420950 h 5220011"/>
              <a:gd name="connsiteX57" fmla="*/ 896716 w 32029919"/>
              <a:gd name="connsiteY57" fmla="*/ 3287600 h 5220011"/>
              <a:gd name="connsiteX58" fmla="*/ 1039591 w 32029919"/>
              <a:gd name="connsiteY58" fmla="*/ 3011375 h 5220011"/>
              <a:gd name="connsiteX59" fmla="*/ 1411065 w 32029919"/>
              <a:gd name="connsiteY59" fmla="*/ 2878025 h 5220011"/>
              <a:gd name="connsiteX60" fmla="*/ 1685925 w 32029919"/>
              <a:gd name="connsiteY60" fmla="*/ 2811349 h 5220011"/>
              <a:gd name="connsiteX61" fmla="*/ 1856372 w 32029919"/>
              <a:gd name="connsiteY61" fmla="*/ 2588263 h 5220011"/>
              <a:gd name="connsiteX62" fmla="*/ 1976688 w 32029919"/>
              <a:gd name="connsiteY62" fmla="*/ 2632379 h 5220011"/>
              <a:gd name="connsiteX63" fmla="*/ 2096364 w 32029919"/>
              <a:gd name="connsiteY63" fmla="*/ 2476972 h 5220011"/>
              <a:gd name="connsiteX64" fmla="*/ 2345657 w 32029919"/>
              <a:gd name="connsiteY64" fmla="*/ 2479979 h 5220011"/>
              <a:gd name="connsiteX65" fmla="*/ 2480371 w 32029919"/>
              <a:gd name="connsiteY65" fmla="*/ 2628871 h 5220011"/>
              <a:gd name="connsiteX66" fmla="*/ 2674520 w 32029919"/>
              <a:gd name="connsiteY66" fmla="*/ 2576232 h 5220011"/>
              <a:gd name="connsiteX67" fmla="*/ 3007393 w 32029919"/>
              <a:gd name="connsiteY67" fmla="*/ 2544148 h 5220011"/>
              <a:gd name="connsiteX68" fmla="*/ 3316064 w 32029919"/>
              <a:gd name="connsiteY68" fmla="*/ 2554175 h 5220011"/>
              <a:gd name="connsiteX69" fmla="*/ 3380372 w 32029919"/>
              <a:gd name="connsiteY69" fmla="*/ 2407790 h 5220011"/>
              <a:gd name="connsiteX70" fmla="*/ 3510718 w 32029919"/>
              <a:gd name="connsiteY70" fmla="*/ 2314963 h 5220011"/>
              <a:gd name="connsiteX0" fmla="*/ 3510718 w 32208272"/>
              <a:gd name="connsiteY0" fmla="*/ 2314963 h 5220011"/>
              <a:gd name="connsiteX1" fmla="*/ 3834130 w 32208272"/>
              <a:gd name="connsiteY1" fmla="*/ 2124853 h 5220011"/>
              <a:gd name="connsiteX2" fmla="*/ 4068538 w 32208272"/>
              <a:gd name="connsiteY2" fmla="*/ 1879759 h 5220011"/>
              <a:gd name="connsiteX3" fmla="*/ 4447871 w 32208272"/>
              <a:gd name="connsiteY3" fmla="*/ 1929367 h 5220011"/>
              <a:gd name="connsiteX4" fmla="*/ 4932915 w 32208272"/>
              <a:gd name="connsiteY4" fmla="*/ 1735383 h 5220011"/>
              <a:gd name="connsiteX5" fmla="*/ 5055885 w 32208272"/>
              <a:gd name="connsiteY5" fmla="*/ 1744085 h 5220011"/>
              <a:gd name="connsiteX6" fmla="*/ 5262183 w 32208272"/>
              <a:gd name="connsiteY6" fmla="*/ 1452063 h 5220011"/>
              <a:gd name="connsiteX7" fmla="*/ 5527059 w 32208272"/>
              <a:gd name="connsiteY7" fmla="*/ 1877899 h 5220011"/>
              <a:gd name="connsiteX8" fmla="*/ 5685000 w 32208272"/>
              <a:gd name="connsiteY8" fmla="*/ 1313834 h 5220011"/>
              <a:gd name="connsiteX9" fmla="*/ 6111999 w 32208272"/>
              <a:gd name="connsiteY9" fmla="*/ 1040629 h 5220011"/>
              <a:gd name="connsiteX10" fmla="*/ 6234198 w 32208272"/>
              <a:gd name="connsiteY10" fmla="*/ 711668 h 5220011"/>
              <a:gd name="connsiteX11" fmla="*/ 6780318 w 32208272"/>
              <a:gd name="connsiteY11" fmla="*/ 865927 h 5220011"/>
              <a:gd name="connsiteX12" fmla="*/ 6991551 w 32208272"/>
              <a:gd name="connsiteY12" fmla="*/ 646621 h 5220011"/>
              <a:gd name="connsiteX13" fmla="*/ 7181354 w 32208272"/>
              <a:gd name="connsiteY13" fmla="*/ 571815 h 5220011"/>
              <a:gd name="connsiteX14" fmla="*/ 7486502 w 32208272"/>
              <a:gd name="connsiteY14" fmla="*/ 55848 h 5220011"/>
              <a:gd name="connsiteX15" fmla="*/ 7781108 w 32208272"/>
              <a:gd name="connsiteY15" fmla="*/ 168617 h 5220011"/>
              <a:gd name="connsiteX16" fmla="*/ 7901151 w 32208272"/>
              <a:gd name="connsiteY16" fmla="*/ 379293 h 5220011"/>
              <a:gd name="connsiteX17" fmla="*/ 8131660 w 32208272"/>
              <a:gd name="connsiteY17" fmla="*/ 649784 h 5220011"/>
              <a:gd name="connsiteX18" fmla="*/ 8253256 w 32208272"/>
              <a:gd name="connsiteY18" fmla="*/ 1075977 h 5220011"/>
              <a:gd name="connsiteX19" fmla="*/ 8413762 w 32208272"/>
              <a:gd name="connsiteY19" fmla="*/ 1247628 h 5220011"/>
              <a:gd name="connsiteX20" fmla="*/ 8595143 w 32208272"/>
              <a:gd name="connsiteY20" fmla="*/ 1505817 h 5220011"/>
              <a:gd name="connsiteX21" fmla="*/ 8706807 w 32208272"/>
              <a:gd name="connsiteY21" fmla="*/ 1539863 h 5220011"/>
              <a:gd name="connsiteX22" fmla="*/ 8790709 w 32208272"/>
              <a:gd name="connsiteY22" fmla="*/ 1670781 h 5220011"/>
              <a:gd name="connsiteX23" fmla="*/ 8960133 w 32208272"/>
              <a:gd name="connsiteY23" fmla="*/ 1574924 h 5220011"/>
              <a:gd name="connsiteX24" fmla="*/ 9298594 w 32208272"/>
              <a:gd name="connsiteY24" fmla="*/ 1505029 h 5220011"/>
              <a:gd name="connsiteX25" fmla="*/ 9997651 w 32208272"/>
              <a:gd name="connsiteY25" fmla="*/ 1444236 h 5220011"/>
              <a:gd name="connsiteX26" fmla="*/ 10436521 w 32208272"/>
              <a:gd name="connsiteY26" fmla="*/ 1197858 h 5220011"/>
              <a:gd name="connsiteX27" fmla="*/ 11441291 w 32208272"/>
              <a:gd name="connsiteY27" fmla="*/ 1675223 h 5220011"/>
              <a:gd name="connsiteX28" fmla="*/ 12457614 w 32208272"/>
              <a:gd name="connsiteY28" fmla="*/ 1336447 h 5220011"/>
              <a:gd name="connsiteX29" fmla="*/ 13277604 w 32208272"/>
              <a:gd name="connsiteY29" fmla="*/ 1151663 h 5220011"/>
              <a:gd name="connsiteX30" fmla="*/ 14465260 w 32208272"/>
              <a:gd name="connsiteY30" fmla="*/ 757887 h 5220011"/>
              <a:gd name="connsiteX31" fmla="*/ 15825300 w 32208272"/>
              <a:gd name="connsiteY31" fmla="*/ 969448 h 5220011"/>
              <a:gd name="connsiteX32" fmla="*/ 16505313 w 32208272"/>
              <a:gd name="connsiteY32" fmla="*/ 636992 h 5220011"/>
              <a:gd name="connsiteX33" fmla="*/ 17208004 w 32208272"/>
              <a:gd name="connsiteY33" fmla="*/ 516097 h 5220011"/>
              <a:gd name="connsiteX34" fmla="*/ 17752021 w 32208272"/>
              <a:gd name="connsiteY34" fmla="*/ 606768 h 5220011"/>
              <a:gd name="connsiteX35" fmla="*/ 18409374 w 32208272"/>
              <a:gd name="connsiteY35" fmla="*/ 364983 h 5220011"/>
              <a:gd name="connsiteX36" fmla="*/ 18976059 w 32208272"/>
              <a:gd name="connsiteY36" fmla="*/ 455654 h 5220011"/>
              <a:gd name="connsiteX37" fmla="*/ 19565408 w 32208272"/>
              <a:gd name="connsiteY37" fmla="*/ 2303 h 5220011"/>
              <a:gd name="connsiteX38" fmla="*/ 20109428 w 32208272"/>
              <a:gd name="connsiteY38" fmla="*/ 546317 h 5220011"/>
              <a:gd name="connsiteX39" fmla="*/ 20449445 w 32208272"/>
              <a:gd name="connsiteY39" fmla="*/ 999663 h 5220011"/>
              <a:gd name="connsiteX40" fmla="*/ 21152130 w 32208272"/>
              <a:gd name="connsiteY40" fmla="*/ 516106 h 5220011"/>
              <a:gd name="connsiteX41" fmla="*/ 21764146 w 32208272"/>
              <a:gd name="connsiteY41" fmla="*/ 727654 h 5220011"/>
              <a:gd name="connsiteX42" fmla="*/ 22602837 w 32208272"/>
              <a:gd name="connsiteY42" fmla="*/ 1362343 h 5220011"/>
              <a:gd name="connsiteX43" fmla="*/ 22897512 w 32208272"/>
              <a:gd name="connsiteY43" fmla="*/ 757878 h 5220011"/>
              <a:gd name="connsiteX44" fmla="*/ 23645533 w 32208272"/>
              <a:gd name="connsiteY44" fmla="*/ 727659 h 5220011"/>
              <a:gd name="connsiteX45" fmla="*/ 24393556 w 32208272"/>
              <a:gd name="connsiteY45" fmla="*/ 395202 h 5220011"/>
              <a:gd name="connsiteX46" fmla="*/ 25504254 w 32208272"/>
              <a:gd name="connsiteY46" fmla="*/ 1543685 h 5220011"/>
              <a:gd name="connsiteX47" fmla="*/ 26116273 w 32208272"/>
              <a:gd name="connsiteY47" fmla="*/ 1090334 h 5220011"/>
              <a:gd name="connsiteX48" fmla="*/ 26546948 w 32208272"/>
              <a:gd name="connsiteY48" fmla="*/ 878773 h 5220011"/>
              <a:gd name="connsiteX49" fmla="*/ 27204304 w 32208272"/>
              <a:gd name="connsiteY49" fmla="*/ 1664576 h 5220011"/>
              <a:gd name="connsiteX50" fmla="*/ 27634977 w 32208272"/>
              <a:gd name="connsiteY50" fmla="*/ 1634352 h 5220011"/>
              <a:gd name="connsiteX51" fmla="*/ 28496336 w 32208272"/>
              <a:gd name="connsiteY51" fmla="*/ 2178370 h 5220011"/>
              <a:gd name="connsiteX52" fmla="*/ 30431453 w 32208272"/>
              <a:gd name="connsiteY52" fmla="*/ 5214138 h 5220011"/>
              <a:gd name="connsiteX53" fmla="*/ 12049 w 32208272"/>
              <a:gd name="connsiteY53" fmla="*/ 5220013 h 5220011"/>
              <a:gd name="connsiteX54" fmla="*/ 2559 w 32208272"/>
              <a:gd name="connsiteY54" fmla="*/ 3792424 h 5220011"/>
              <a:gd name="connsiteX55" fmla="*/ 202583 w 32208272"/>
              <a:gd name="connsiteY55" fmla="*/ 3525724 h 5220011"/>
              <a:gd name="connsiteX56" fmla="*/ 458567 w 32208272"/>
              <a:gd name="connsiteY56" fmla="*/ 3611450 h 5220011"/>
              <a:gd name="connsiteX57" fmla="*/ 696691 w 32208272"/>
              <a:gd name="connsiteY57" fmla="*/ 3420950 h 5220011"/>
              <a:gd name="connsiteX58" fmla="*/ 896716 w 32208272"/>
              <a:gd name="connsiteY58" fmla="*/ 3287600 h 5220011"/>
              <a:gd name="connsiteX59" fmla="*/ 1039591 w 32208272"/>
              <a:gd name="connsiteY59" fmla="*/ 3011375 h 5220011"/>
              <a:gd name="connsiteX60" fmla="*/ 1411065 w 32208272"/>
              <a:gd name="connsiteY60" fmla="*/ 2878025 h 5220011"/>
              <a:gd name="connsiteX61" fmla="*/ 1685925 w 32208272"/>
              <a:gd name="connsiteY61" fmla="*/ 2811349 h 5220011"/>
              <a:gd name="connsiteX62" fmla="*/ 1856372 w 32208272"/>
              <a:gd name="connsiteY62" fmla="*/ 2588263 h 5220011"/>
              <a:gd name="connsiteX63" fmla="*/ 1976688 w 32208272"/>
              <a:gd name="connsiteY63" fmla="*/ 2632379 h 5220011"/>
              <a:gd name="connsiteX64" fmla="*/ 2096364 w 32208272"/>
              <a:gd name="connsiteY64" fmla="*/ 2476972 h 5220011"/>
              <a:gd name="connsiteX65" fmla="*/ 2345657 w 32208272"/>
              <a:gd name="connsiteY65" fmla="*/ 2479979 h 5220011"/>
              <a:gd name="connsiteX66" fmla="*/ 2480371 w 32208272"/>
              <a:gd name="connsiteY66" fmla="*/ 2628871 h 5220011"/>
              <a:gd name="connsiteX67" fmla="*/ 2674520 w 32208272"/>
              <a:gd name="connsiteY67" fmla="*/ 2576232 h 5220011"/>
              <a:gd name="connsiteX68" fmla="*/ 3007393 w 32208272"/>
              <a:gd name="connsiteY68" fmla="*/ 2544148 h 5220011"/>
              <a:gd name="connsiteX69" fmla="*/ 3316064 w 32208272"/>
              <a:gd name="connsiteY69" fmla="*/ 2554175 h 5220011"/>
              <a:gd name="connsiteX70" fmla="*/ 3380372 w 32208272"/>
              <a:gd name="connsiteY70" fmla="*/ 2407790 h 5220011"/>
              <a:gd name="connsiteX71" fmla="*/ 3510718 w 32208272"/>
              <a:gd name="connsiteY71" fmla="*/ 2314963 h 5220011"/>
              <a:gd name="connsiteX0" fmla="*/ 3510718 w 32187707"/>
              <a:gd name="connsiteY0" fmla="*/ 2314963 h 5220011"/>
              <a:gd name="connsiteX1" fmla="*/ 3834130 w 32187707"/>
              <a:gd name="connsiteY1" fmla="*/ 2124853 h 5220011"/>
              <a:gd name="connsiteX2" fmla="*/ 4068538 w 32187707"/>
              <a:gd name="connsiteY2" fmla="*/ 1879759 h 5220011"/>
              <a:gd name="connsiteX3" fmla="*/ 4447871 w 32187707"/>
              <a:gd name="connsiteY3" fmla="*/ 1929367 h 5220011"/>
              <a:gd name="connsiteX4" fmla="*/ 4932915 w 32187707"/>
              <a:gd name="connsiteY4" fmla="*/ 1735383 h 5220011"/>
              <a:gd name="connsiteX5" fmla="*/ 5055885 w 32187707"/>
              <a:gd name="connsiteY5" fmla="*/ 1744085 h 5220011"/>
              <a:gd name="connsiteX6" fmla="*/ 5262183 w 32187707"/>
              <a:gd name="connsiteY6" fmla="*/ 1452063 h 5220011"/>
              <a:gd name="connsiteX7" fmla="*/ 5527059 w 32187707"/>
              <a:gd name="connsiteY7" fmla="*/ 1877899 h 5220011"/>
              <a:gd name="connsiteX8" fmla="*/ 5685000 w 32187707"/>
              <a:gd name="connsiteY8" fmla="*/ 1313834 h 5220011"/>
              <a:gd name="connsiteX9" fmla="*/ 6111999 w 32187707"/>
              <a:gd name="connsiteY9" fmla="*/ 1040629 h 5220011"/>
              <a:gd name="connsiteX10" fmla="*/ 6234198 w 32187707"/>
              <a:gd name="connsiteY10" fmla="*/ 711668 h 5220011"/>
              <a:gd name="connsiteX11" fmla="*/ 6780318 w 32187707"/>
              <a:gd name="connsiteY11" fmla="*/ 865927 h 5220011"/>
              <a:gd name="connsiteX12" fmla="*/ 6991551 w 32187707"/>
              <a:gd name="connsiteY12" fmla="*/ 646621 h 5220011"/>
              <a:gd name="connsiteX13" fmla="*/ 7181354 w 32187707"/>
              <a:gd name="connsiteY13" fmla="*/ 571815 h 5220011"/>
              <a:gd name="connsiteX14" fmla="*/ 7486502 w 32187707"/>
              <a:gd name="connsiteY14" fmla="*/ 55848 h 5220011"/>
              <a:gd name="connsiteX15" fmla="*/ 7781108 w 32187707"/>
              <a:gd name="connsiteY15" fmla="*/ 168617 h 5220011"/>
              <a:gd name="connsiteX16" fmla="*/ 7901151 w 32187707"/>
              <a:gd name="connsiteY16" fmla="*/ 379293 h 5220011"/>
              <a:gd name="connsiteX17" fmla="*/ 8131660 w 32187707"/>
              <a:gd name="connsiteY17" fmla="*/ 649784 h 5220011"/>
              <a:gd name="connsiteX18" fmla="*/ 8253256 w 32187707"/>
              <a:gd name="connsiteY18" fmla="*/ 1075977 h 5220011"/>
              <a:gd name="connsiteX19" fmla="*/ 8413762 w 32187707"/>
              <a:gd name="connsiteY19" fmla="*/ 1247628 h 5220011"/>
              <a:gd name="connsiteX20" fmla="*/ 8595143 w 32187707"/>
              <a:gd name="connsiteY20" fmla="*/ 1505817 h 5220011"/>
              <a:gd name="connsiteX21" fmla="*/ 8706807 w 32187707"/>
              <a:gd name="connsiteY21" fmla="*/ 1539863 h 5220011"/>
              <a:gd name="connsiteX22" fmla="*/ 8790709 w 32187707"/>
              <a:gd name="connsiteY22" fmla="*/ 1670781 h 5220011"/>
              <a:gd name="connsiteX23" fmla="*/ 8960133 w 32187707"/>
              <a:gd name="connsiteY23" fmla="*/ 1574924 h 5220011"/>
              <a:gd name="connsiteX24" fmla="*/ 9298594 w 32187707"/>
              <a:gd name="connsiteY24" fmla="*/ 1505029 h 5220011"/>
              <a:gd name="connsiteX25" fmla="*/ 9997651 w 32187707"/>
              <a:gd name="connsiteY25" fmla="*/ 1444236 h 5220011"/>
              <a:gd name="connsiteX26" fmla="*/ 10436521 w 32187707"/>
              <a:gd name="connsiteY26" fmla="*/ 1197858 h 5220011"/>
              <a:gd name="connsiteX27" fmla="*/ 11441291 w 32187707"/>
              <a:gd name="connsiteY27" fmla="*/ 1675223 h 5220011"/>
              <a:gd name="connsiteX28" fmla="*/ 12457614 w 32187707"/>
              <a:gd name="connsiteY28" fmla="*/ 1336447 h 5220011"/>
              <a:gd name="connsiteX29" fmla="*/ 13277604 w 32187707"/>
              <a:gd name="connsiteY29" fmla="*/ 1151663 h 5220011"/>
              <a:gd name="connsiteX30" fmla="*/ 14465260 w 32187707"/>
              <a:gd name="connsiteY30" fmla="*/ 757887 h 5220011"/>
              <a:gd name="connsiteX31" fmla="*/ 15825300 w 32187707"/>
              <a:gd name="connsiteY31" fmla="*/ 969448 h 5220011"/>
              <a:gd name="connsiteX32" fmla="*/ 16505313 w 32187707"/>
              <a:gd name="connsiteY32" fmla="*/ 636992 h 5220011"/>
              <a:gd name="connsiteX33" fmla="*/ 17208004 w 32187707"/>
              <a:gd name="connsiteY33" fmla="*/ 516097 h 5220011"/>
              <a:gd name="connsiteX34" fmla="*/ 17752021 w 32187707"/>
              <a:gd name="connsiteY34" fmla="*/ 606768 h 5220011"/>
              <a:gd name="connsiteX35" fmla="*/ 18409374 w 32187707"/>
              <a:gd name="connsiteY35" fmla="*/ 364983 h 5220011"/>
              <a:gd name="connsiteX36" fmla="*/ 18976059 w 32187707"/>
              <a:gd name="connsiteY36" fmla="*/ 455654 h 5220011"/>
              <a:gd name="connsiteX37" fmla="*/ 19565408 w 32187707"/>
              <a:gd name="connsiteY37" fmla="*/ 2303 h 5220011"/>
              <a:gd name="connsiteX38" fmla="*/ 20109428 w 32187707"/>
              <a:gd name="connsiteY38" fmla="*/ 546317 h 5220011"/>
              <a:gd name="connsiteX39" fmla="*/ 20449445 w 32187707"/>
              <a:gd name="connsiteY39" fmla="*/ 999663 h 5220011"/>
              <a:gd name="connsiteX40" fmla="*/ 21152130 w 32187707"/>
              <a:gd name="connsiteY40" fmla="*/ 516106 h 5220011"/>
              <a:gd name="connsiteX41" fmla="*/ 21764146 w 32187707"/>
              <a:gd name="connsiteY41" fmla="*/ 727654 h 5220011"/>
              <a:gd name="connsiteX42" fmla="*/ 22602837 w 32187707"/>
              <a:gd name="connsiteY42" fmla="*/ 1362343 h 5220011"/>
              <a:gd name="connsiteX43" fmla="*/ 22897512 w 32187707"/>
              <a:gd name="connsiteY43" fmla="*/ 757878 h 5220011"/>
              <a:gd name="connsiteX44" fmla="*/ 23645533 w 32187707"/>
              <a:gd name="connsiteY44" fmla="*/ 727659 h 5220011"/>
              <a:gd name="connsiteX45" fmla="*/ 24393556 w 32187707"/>
              <a:gd name="connsiteY45" fmla="*/ 395202 h 5220011"/>
              <a:gd name="connsiteX46" fmla="*/ 25504254 w 32187707"/>
              <a:gd name="connsiteY46" fmla="*/ 1543685 h 5220011"/>
              <a:gd name="connsiteX47" fmla="*/ 26116273 w 32187707"/>
              <a:gd name="connsiteY47" fmla="*/ 1090334 h 5220011"/>
              <a:gd name="connsiteX48" fmla="*/ 26546948 w 32187707"/>
              <a:gd name="connsiteY48" fmla="*/ 878773 h 5220011"/>
              <a:gd name="connsiteX49" fmla="*/ 27204304 w 32187707"/>
              <a:gd name="connsiteY49" fmla="*/ 1664576 h 5220011"/>
              <a:gd name="connsiteX50" fmla="*/ 27634977 w 32187707"/>
              <a:gd name="connsiteY50" fmla="*/ 1634352 h 5220011"/>
              <a:gd name="connsiteX51" fmla="*/ 28383001 w 32187707"/>
              <a:gd name="connsiteY51" fmla="*/ 1271672 h 5220011"/>
              <a:gd name="connsiteX52" fmla="*/ 30431453 w 32187707"/>
              <a:gd name="connsiteY52" fmla="*/ 5214138 h 5220011"/>
              <a:gd name="connsiteX53" fmla="*/ 12049 w 32187707"/>
              <a:gd name="connsiteY53" fmla="*/ 5220013 h 5220011"/>
              <a:gd name="connsiteX54" fmla="*/ 2559 w 32187707"/>
              <a:gd name="connsiteY54" fmla="*/ 3792424 h 5220011"/>
              <a:gd name="connsiteX55" fmla="*/ 202583 w 32187707"/>
              <a:gd name="connsiteY55" fmla="*/ 3525724 h 5220011"/>
              <a:gd name="connsiteX56" fmla="*/ 458567 w 32187707"/>
              <a:gd name="connsiteY56" fmla="*/ 3611450 h 5220011"/>
              <a:gd name="connsiteX57" fmla="*/ 696691 w 32187707"/>
              <a:gd name="connsiteY57" fmla="*/ 3420950 h 5220011"/>
              <a:gd name="connsiteX58" fmla="*/ 896716 w 32187707"/>
              <a:gd name="connsiteY58" fmla="*/ 3287600 h 5220011"/>
              <a:gd name="connsiteX59" fmla="*/ 1039591 w 32187707"/>
              <a:gd name="connsiteY59" fmla="*/ 3011375 h 5220011"/>
              <a:gd name="connsiteX60" fmla="*/ 1411065 w 32187707"/>
              <a:gd name="connsiteY60" fmla="*/ 2878025 h 5220011"/>
              <a:gd name="connsiteX61" fmla="*/ 1685925 w 32187707"/>
              <a:gd name="connsiteY61" fmla="*/ 2811349 h 5220011"/>
              <a:gd name="connsiteX62" fmla="*/ 1856372 w 32187707"/>
              <a:gd name="connsiteY62" fmla="*/ 2588263 h 5220011"/>
              <a:gd name="connsiteX63" fmla="*/ 1976688 w 32187707"/>
              <a:gd name="connsiteY63" fmla="*/ 2632379 h 5220011"/>
              <a:gd name="connsiteX64" fmla="*/ 2096364 w 32187707"/>
              <a:gd name="connsiteY64" fmla="*/ 2476972 h 5220011"/>
              <a:gd name="connsiteX65" fmla="*/ 2345657 w 32187707"/>
              <a:gd name="connsiteY65" fmla="*/ 2479979 h 5220011"/>
              <a:gd name="connsiteX66" fmla="*/ 2480371 w 32187707"/>
              <a:gd name="connsiteY66" fmla="*/ 2628871 h 5220011"/>
              <a:gd name="connsiteX67" fmla="*/ 2674520 w 32187707"/>
              <a:gd name="connsiteY67" fmla="*/ 2576232 h 5220011"/>
              <a:gd name="connsiteX68" fmla="*/ 3007393 w 32187707"/>
              <a:gd name="connsiteY68" fmla="*/ 2544148 h 5220011"/>
              <a:gd name="connsiteX69" fmla="*/ 3316064 w 32187707"/>
              <a:gd name="connsiteY69" fmla="*/ 2554175 h 5220011"/>
              <a:gd name="connsiteX70" fmla="*/ 3380372 w 32187707"/>
              <a:gd name="connsiteY70" fmla="*/ 2407790 h 5220011"/>
              <a:gd name="connsiteX71" fmla="*/ 3510718 w 32187707"/>
              <a:gd name="connsiteY71" fmla="*/ 2314963 h 5220011"/>
              <a:gd name="connsiteX0" fmla="*/ 3510718 w 32187707"/>
              <a:gd name="connsiteY0" fmla="*/ 2314963 h 5220011"/>
              <a:gd name="connsiteX1" fmla="*/ 3834130 w 32187707"/>
              <a:gd name="connsiteY1" fmla="*/ 2124853 h 5220011"/>
              <a:gd name="connsiteX2" fmla="*/ 4068538 w 32187707"/>
              <a:gd name="connsiteY2" fmla="*/ 1879759 h 5220011"/>
              <a:gd name="connsiteX3" fmla="*/ 4447871 w 32187707"/>
              <a:gd name="connsiteY3" fmla="*/ 1929367 h 5220011"/>
              <a:gd name="connsiteX4" fmla="*/ 4932915 w 32187707"/>
              <a:gd name="connsiteY4" fmla="*/ 1735383 h 5220011"/>
              <a:gd name="connsiteX5" fmla="*/ 5055885 w 32187707"/>
              <a:gd name="connsiteY5" fmla="*/ 1744085 h 5220011"/>
              <a:gd name="connsiteX6" fmla="*/ 5262183 w 32187707"/>
              <a:gd name="connsiteY6" fmla="*/ 1452063 h 5220011"/>
              <a:gd name="connsiteX7" fmla="*/ 5527059 w 32187707"/>
              <a:gd name="connsiteY7" fmla="*/ 1877899 h 5220011"/>
              <a:gd name="connsiteX8" fmla="*/ 5685000 w 32187707"/>
              <a:gd name="connsiteY8" fmla="*/ 1313834 h 5220011"/>
              <a:gd name="connsiteX9" fmla="*/ 6111999 w 32187707"/>
              <a:gd name="connsiteY9" fmla="*/ 1040629 h 5220011"/>
              <a:gd name="connsiteX10" fmla="*/ 6234198 w 32187707"/>
              <a:gd name="connsiteY10" fmla="*/ 711668 h 5220011"/>
              <a:gd name="connsiteX11" fmla="*/ 6780318 w 32187707"/>
              <a:gd name="connsiteY11" fmla="*/ 865927 h 5220011"/>
              <a:gd name="connsiteX12" fmla="*/ 6991551 w 32187707"/>
              <a:gd name="connsiteY12" fmla="*/ 646621 h 5220011"/>
              <a:gd name="connsiteX13" fmla="*/ 7181354 w 32187707"/>
              <a:gd name="connsiteY13" fmla="*/ 571815 h 5220011"/>
              <a:gd name="connsiteX14" fmla="*/ 7486502 w 32187707"/>
              <a:gd name="connsiteY14" fmla="*/ 55848 h 5220011"/>
              <a:gd name="connsiteX15" fmla="*/ 7781108 w 32187707"/>
              <a:gd name="connsiteY15" fmla="*/ 168617 h 5220011"/>
              <a:gd name="connsiteX16" fmla="*/ 7901151 w 32187707"/>
              <a:gd name="connsiteY16" fmla="*/ 379293 h 5220011"/>
              <a:gd name="connsiteX17" fmla="*/ 8131660 w 32187707"/>
              <a:gd name="connsiteY17" fmla="*/ 649784 h 5220011"/>
              <a:gd name="connsiteX18" fmla="*/ 8253256 w 32187707"/>
              <a:gd name="connsiteY18" fmla="*/ 1075977 h 5220011"/>
              <a:gd name="connsiteX19" fmla="*/ 8413762 w 32187707"/>
              <a:gd name="connsiteY19" fmla="*/ 1247628 h 5220011"/>
              <a:gd name="connsiteX20" fmla="*/ 8595143 w 32187707"/>
              <a:gd name="connsiteY20" fmla="*/ 1505817 h 5220011"/>
              <a:gd name="connsiteX21" fmla="*/ 8706807 w 32187707"/>
              <a:gd name="connsiteY21" fmla="*/ 1539863 h 5220011"/>
              <a:gd name="connsiteX22" fmla="*/ 8790709 w 32187707"/>
              <a:gd name="connsiteY22" fmla="*/ 1670781 h 5220011"/>
              <a:gd name="connsiteX23" fmla="*/ 8960133 w 32187707"/>
              <a:gd name="connsiteY23" fmla="*/ 1574924 h 5220011"/>
              <a:gd name="connsiteX24" fmla="*/ 9298594 w 32187707"/>
              <a:gd name="connsiteY24" fmla="*/ 1505029 h 5220011"/>
              <a:gd name="connsiteX25" fmla="*/ 9997651 w 32187707"/>
              <a:gd name="connsiteY25" fmla="*/ 1444236 h 5220011"/>
              <a:gd name="connsiteX26" fmla="*/ 10436521 w 32187707"/>
              <a:gd name="connsiteY26" fmla="*/ 1197858 h 5220011"/>
              <a:gd name="connsiteX27" fmla="*/ 11441291 w 32187707"/>
              <a:gd name="connsiteY27" fmla="*/ 1675223 h 5220011"/>
              <a:gd name="connsiteX28" fmla="*/ 12457614 w 32187707"/>
              <a:gd name="connsiteY28" fmla="*/ 1336447 h 5220011"/>
              <a:gd name="connsiteX29" fmla="*/ 13277604 w 32187707"/>
              <a:gd name="connsiteY29" fmla="*/ 1151663 h 5220011"/>
              <a:gd name="connsiteX30" fmla="*/ 14465260 w 32187707"/>
              <a:gd name="connsiteY30" fmla="*/ 757887 h 5220011"/>
              <a:gd name="connsiteX31" fmla="*/ 15825300 w 32187707"/>
              <a:gd name="connsiteY31" fmla="*/ 969448 h 5220011"/>
              <a:gd name="connsiteX32" fmla="*/ 16505313 w 32187707"/>
              <a:gd name="connsiteY32" fmla="*/ 636992 h 5220011"/>
              <a:gd name="connsiteX33" fmla="*/ 17208004 w 32187707"/>
              <a:gd name="connsiteY33" fmla="*/ 516097 h 5220011"/>
              <a:gd name="connsiteX34" fmla="*/ 17752021 w 32187707"/>
              <a:gd name="connsiteY34" fmla="*/ 606768 h 5220011"/>
              <a:gd name="connsiteX35" fmla="*/ 18409374 w 32187707"/>
              <a:gd name="connsiteY35" fmla="*/ 364983 h 5220011"/>
              <a:gd name="connsiteX36" fmla="*/ 18976059 w 32187707"/>
              <a:gd name="connsiteY36" fmla="*/ 455654 h 5220011"/>
              <a:gd name="connsiteX37" fmla="*/ 19565408 w 32187707"/>
              <a:gd name="connsiteY37" fmla="*/ 2303 h 5220011"/>
              <a:gd name="connsiteX38" fmla="*/ 20109428 w 32187707"/>
              <a:gd name="connsiteY38" fmla="*/ 546317 h 5220011"/>
              <a:gd name="connsiteX39" fmla="*/ 20449445 w 32187707"/>
              <a:gd name="connsiteY39" fmla="*/ 999663 h 5220011"/>
              <a:gd name="connsiteX40" fmla="*/ 21152130 w 32187707"/>
              <a:gd name="connsiteY40" fmla="*/ 516106 h 5220011"/>
              <a:gd name="connsiteX41" fmla="*/ 21764146 w 32187707"/>
              <a:gd name="connsiteY41" fmla="*/ 727654 h 5220011"/>
              <a:gd name="connsiteX42" fmla="*/ 22602837 w 32187707"/>
              <a:gd name="connsiteY42" fmla="*/ 1362343 h 5220011"/>
              <a:gd name="connsiteX43" fmla="*/ 22897512 w 32187707"/>
              <a:gd name="connsiteY43" fmla="*/ 757878 h 5220011"/>
              <a:gd name="connsiteX44" fmla="*/ 23645533 w 32187707"/>
              <a:gd name="connsiteY44" fmla="*/ 727659 h 5220011"/>
              <a:gd name="connsiteX45" fmla="*/ 24393556 w 32187707"/>
              <a:gd name="connsiteY45" fmla="*/ 395202 h 5220011"/>
              <a:gd name="connsiteX46" fmla="*/ 25504254 w 32187707"/>
              <a:gd name="connsiteY46" fmla="*/ 1543685 h 5220011"/>
              <a:gd name="connsiteX47" fmla="*/ 26116273 w 32187707"/>
              <a:gd name="connsiteY47" fmla="*/ 1090334 h 5220011"/>
              <a:gd name="connsiteX48" fmla="*/ 26546948 w 32187707"/>
              <a:gd name="connsiteY48" fmla="*/ 878773 h 5220011"/>
              <a:gd name="connsiteX49" fmla="*/ 27204304 w 32187707"/>
              <a:gd name="connsiteY49" fmla="*/ 1664576 h 5220011"/>
              <a:gd name="connsiteX50" fmla="*/ 27634977 w 32187707"/>
              <a:gd name="connsiteY50" fmla="*/ 1634352 h 5220011"/>
              <a:gd name="connsiteX51" fmla="*/ 28383001 w 32187707"/>
              <a:gd name="connsiteY51" fmla="*/ 1271672 h 5220011"/>
              <a:gd name="connsiteX52" fmla="*/ 30431453 w 32187707"/>
              <a:gd name="connsiteY52" fmla="*/ 5214138 h 5220011"/>
              <a:gd name="connsiteX53" fmla="*/ 12049 w 32187707"/>
              <a:gd name="connsiteY53" fmla="*/ 5220013 h 5220011"/>
              <a:gd name="connsiteX54" fmla="*/ 2559 w 32187707"/>
              <a:gd name="connsiteY54" fmla="*/ 3792424 h 5220011"/>
              <a:gd name="connsiteX55" fmla="*/ 202583 w 32187707"/>
              <a:gd name="connsiteY55" fmla="*/ 3525724 h 5220011"/>
              <a:gd name="connsiteX56" fmla="*/ 458567 w 32187707"/>
              <a:gd name="connsiteY56" fmla="*/ 3611450 h 5220011"/>
              <a:gd name="connsiteX57" fmla="*/ 696691 w 32187707"/>
              <a:gd name="connsiteY57" fmla="*/ 3420950 h 5220011"/>
              <a:gd name="connsiteX58" fmla="*/ 896716 w 32187707"/>
              <a:gd name="connsiteY58" fmla="*/ 3287600 h 5220011"/>
              <a:gd name="connsiteX59" fmla="*/ 1039591 w 32187707"/>
              <a:gd name="connsiteY59" fmla="*/ 3011375 h 5220011"/>
              <a:gd name="connsiteX60" fmla="*/ 1411065 w 32187707"/>
              <a:gd name="connsiteY60" fmla="*/ 2878025 h 5220011"/>
              <a:gd name="connsiteX61" fmla="*/ 1685925 w 32187707"/>
              <a:gd name="connsiteY61" fmla="*/ 2811349 h 5220011"/>
              <a:gd name="connsiteX62" fmla="*/ 1856372 w 32187707"/>
              <a:gd name="connsiteY62" fmla="*/ 2588263 h 5220011"/>
              <a:gd name="connsiteX63" fmla="*/ 1976688 w 32187707"/>
              <a:gd name="connsiteY63" fmla="*/ 2632379 h 5220011"/>
              <a:gd name="connsiteX64" fmla="*/ 2096364 w 32187707"/>
              <a:gd name="connsiteY64" fmla="*/ 2476972 h 5220011"/>
              <a:gd name="connsiteX65" fmla="*/ 2345657 w 32187707"/>
              <a:gd name="connsiteY65" fmla="*/ 2479979 h 5220011"/>
              <a:gd name="connsiteX66" fmla="*/ 2480371 w 32187707"/>
              <a:gd name="connsiteY66" fmla="*/ 2628871 h 5220011"/>
              <a:gd name="connsiteX67" fmla="*/ 2674520 w 32187707"/>
              <a:gd name="connsiteY67" fmla="*/ 2576232 h 5220011"/>
              <a:gd name="connsiteX68" fmla="*/ 3007393 w 32187707"/>
              <a:gd name="connsiteY68" fmla="*/ 2544148 h 5220011"/>
              <a:gd name="connsiteX69" fmla="*/ 3316064 w 32187707"/>
              <a:gd name="connsiteY69" fmla="*/ 2554175 h 5220011"/>
              <a:gd name="connsiteX70" fmla="*/ 3380372 w 32187707"/>
              <a:gd name="connsiteY70" fmla="*/ 2407790 h 5220011"/>
              <a:gd name="connsiteX71" fmla="*/ 3510718 w 32187707"/>
              <a:gd name="connsiteY71" fmla="*/ 2314963 h 5220011"/>
              <a:gd name="connsiteX0" fmla="*/ 3510718 w 32191334"/>
              <a:gd name="connsiteY0" fmla="*/ 2314963 h 5220011"/>
              <a:gd name="connsiteX1" fmla="*/ 3834130 w 32191334"/>
              <a:gd name="connsiteY1" fmla="*/ 2124853 h 5220011"/>
              <a:gd name="connsiteX2" fmla="*/ 4068538 w 32191334"/>
              <a:gd name="connsiteY2" fmla="*/ 1879759 h 5220011"/>
              <a:gd name="connsiteX3" fmla="*/ 4447871 w 32191334"/>
              <a:gd name="connsiteY3" fmla="*/ 1929367 h 5220011"/>
              <a:gd name="connsiteX4" fmla="*/ 4932915 w 32191334"/>
              <a:gd name="connsiteY4" fmla="*/ 1735383 h 5220011"/>
              <a:gd name="connsiteX5" fmla="*/ 5055885 w 32191334"/>
              <a:gd name="connsiteY5" fmla="*/ 1744085 h 5220011"/>
              <a:gd name="connsiteX6" fmla="*/ 5262183 w 32191334"/>
              <a:gd name="connsiteY6" fmla="*/ 1452063 h 5220011"/>
              <a:gd name="connsiteX7" fmla="*/ 5527059 w 32191334"/>
              <a:gd name="connsiteY7" fmla="*/ 1877899 h 5220011"/>
              <a:gd name="connsiteX8" fmla="*/ 5685000 w 32191334"/>
              <a:gd name="connsiteY8" fmla="*/ 1313834 h 5220011"/>
              <a:gd name="connsiteX9" fmla="*/ 6111999 w 32191334"/>
              <a:gd name="connsiteY9" fmla="*/ 1040629 h 5220011"/>
              <a:gd name="connsiteX10" fmla="*/ 6234198 w 32191334"/>
              <a:gd name="connsiteY10" fmla="*/ 711668 h 5220011"/>
              <a:gd name="connsiteX11" fmla="*/ 6780318 w 32191334"/>
              <a:gd name="connsiteY11" fmla="*/ 865927 h 5220011"/>
              <a:gd name="connsiteX12" fmla="*/ 6991551 w 32191334"/>
              <a:gd name="connsiteY12" fmla="*/ 646621 h 5220011"/>
              <a:gd name="connsiteX13" fmla="*/ 7181354 w 32191334"/>
              <a:gd name="connsiteY13" fmla="*/ 571815 h 5220011"/>
              <a:gd name="connsiteX14" fmla="*/ 7486502 w 32191334"/>
              <a:gd name="connsiteY14" fmla="*/ 55848 h 5220011"/>
              <a:gd name="connsiteX15" fmla="*/ 7781108 w 32191334"/>
              <a:gd name="connsiteY15" fmla="*/ 168617 h 5220011"/>
              <a:gd name="connsiteX16" fmla="*/ 7901151 w 32191334"/>
              <a:gd name="connsiteY16" fmla="*/ 379293 h 5220011"/>
              <a:gd name="connsiteX17" fmla="*/ 8131660 w 32191334"/>
              <a:gd name="connsiteY17" fmla="*/ 649784 h 5220011"/>
              <a:gd name="connsiteX18" fmla="*/ 8253256 w 32191334"/>
              <a:gd name="connsiteY18" fmla="*/ 1075977 h 5220011"/>
              <a:gd name="connsiteX19" fmla="*/ 8413762 w 32191334"/>
              <a:gd name="connsiteY19" fmla="*/ 1247628 h 5220011"/>
              <a:gd name="connsiteX20" fmla="*/ 8595143 w 32191334"/>
              <a:gd name="connsiteY20" fmla="*/ 1505817 h 5220011"/>
              <a:gd name="connsiteX21" fmla="*/ 8706807 w 32191334"/>
              <a:gd name="connsiteY21" fmla="*/ 1539863 h 5220011"/>
              <a:gd name="connsiteX22" fmla="*/ 8790709 w 32191334"/>
              <a:gd name="connsiteY22" fmla="*/ 1670781 h 5220011"/>
              <a:gd name="connsiteX23" fmla="*/ 8960133 w 32191334"/>
              <a:gd name="connsiteY23" fmla="*/ 1574924 h 5220011"/>
              <a:gd name="connsiteX24" fmla="*/ 9298594 w 32191334"/>
              <a:gd name="connsiteY24" fmla="*/ 1505029 h 5220011"/>
              <a:gd name="connsiteX25" fmla="*/ 9997651 w 32191334"/>
              <a:gd name="connsiteY25" fmla="*/ 1444236 h 5220011"/>
              <a:gd name="connsiteX26" fmla="*/ 10436521 w 32191334"/>
              <a:gd name="connsiteY26" fmla="*/ 1197858 h 5220011"/>
              <a:gd name="connsiteX27" fmla="*/ 11441291 w 32191334"/>
              <a:gd name="connsiteY27" fmla="*/ 1675223 h 5220011"/>
              <a:gd name="connsiteX28" fmla="*/ 12457614 w 32191334"/>
              <a:gd name="connsiteY28" fmla="*/ 1336447 h 5220011"/>
              <a:gd name="connsiteX29" fmla="*/ 13277604 w 32191334"/>
              <a:gd name="connsiteY29" fmla="*/ 1151663 h 5220011"/>
              <a:gd name="connsiteX30" fmla="*/ 14465260 w 32191334"/>
              <a:gd name="connsiteY30" fmla="*/ 757887 h 5220011"/>
              <a:gd name="connsiteX31" fmla="*/ 15825300 w 32191334"/>
              <a:gd name="connsiteY31" fmla="*/ 969448 h 5220011"/>
              <a:gd name="connsiteX32" fmla="*/ 16505313 w 32191334"/>
              <a:gd name="connsiteY32" fmla="*/ 636992 h 5220011"/>
              <a:gd name="connsiteX33" fmla="*/ 17208004 w 32191334"/>
              <a:gd name="connsiteY33" fmla="*/ 516097 h 5220011"/>
              <a:gd name="connsiteX34" fmla="*/ 17752021 w 32191334"/>
              <a:gd name="connsiteY34" fmla="*/ 606768 h 5220011"/>
              <a:gd name="connsiteX35" fmla="*/ 18409374 w 32191334"/>
              <a:gd name="connsiteY35" fmla="*/ 364983 h 5220011"/>
              <a:gd name="connsiteX36" fmla="*/ 18976059 w 32191334"/>
              <a:gd name="connsiteY36" fmla="*/ 455654 h 5220011"/>
              <a:gd name="connsiteX37" fmla="*/ 19565408 w 32191334"/>
              <a:gd name="connsiteY37" fmla="*/ 2303 h 5220011"/>
              <a:gd name="connsiteX38" fmla="*/ 20109428 w 32191334"/>
              <a:gd name="connsiteY38" fmla="*/ 546317 h 5220011"/>
              <a:gd name="connsiteX39" fmla="*/ 20449445 w 32191334"/>
              <a:gd name="connsiteY39" fmla="*/ 999663 h 5220011"/>
              <a:gd name="connsiteX40" fmla="*/ 21152130 w 32191334"/>
              <a:gd name="connsiteY40" fmla="*/ 516106 h 5220011"/>
              <a:gd name="connsiteX41" fmla="*/ 21764146 w 32191334"/>
              <a:gd name="connsiteY41" fmla="*/ 727654 h 5220011"/>
              <a:gd name="connsiteX42" fmla="*/ 22602837 w 32191334"/>
              <a:gd name="connsiteY42" fmla="*/ 1362343 h 5220011"/>
              <a:gd name="connsiteX43" fmla="*/ 22897512 w 32191334"/>
              <a:gd name="connsiteY43" fmla="*/ 757878 h 5220011"/>
              <a:gd name="connsiteX44" fmla="*/ 23645533 w 32191334"/>
              <a:gd name="connsiteY44" fmla="*/ 727659 h 5220011"/>
              <a:gd name="connsiteX45" fmla="*/ 24393556 w 32191334"/>
              <a:gd name="connsiteY45" fmla="*/ 395202 h 5220011"/>
              <a:gd name="connsiteX46" fmla="*/ 25504254 w 32191334"/>
              <a:gd name="connsiteY46" fmla="*/ 1543685 h 5220011"/>
              <a:gd name="connsiteX47" fmla="*/ 26116273 w 32191334"/>
              <a:gd name="connsiteY47" fmla="*/ 1090334 h 5220011"/>
              <a:gd name="connsiteX48" fmla="*/ 26546948 w 32191334"/>
              <a:gd name="connsiteY48" fmla="*/ 878773 h 5220011"/>
              <a:gd name="connsiteX49" fmla="*/ 27204304 w 32191334"/>
              <a:gd name="connsiteY49" fmla="*/ 1664576 h 5220011"/>
              <a:gd name="connsiteX50" fmla="*/ 27634977 w 32191334"/>
              <a:gd name="connsiteY50" fmla="*/ 1634352 h 5220011"/>
              <a:gd name="connsiteX51" fmla="*/ 28383001 w 32191334"/>
              <a:gd name="connsiteY51" fmla="*/ 1271672 h 5220011"/>
              <a:gd name="connsiteX52" fmla="*/ 30431453 w 32191334"/>
              <a:gd name="connsiteY52" fmla="*/ 5214138 h 5220011"/>
              <a:gd name="connsiteX53" fmla="*/ 12049 w 32191334"/>
              <a:gd name="connsiteY53" fmla="*/ 5220013 h 5220011"/>
              <a:gd name="connsiteX54" fmla="*/ 2559 w 32191334"/>
              <a:gd name="connsiteY54" fmla="*/ 3792424 h 5220011"/>
              <a:gd name="connsiteX55" fmla="*/ 202583 w 32191334"/>
              <a:gd name="connsiteY55" fmla="*/ 3525724 h 5220011"/>
              <a:gd name="connsiteX56" fmla="*/ 458567 w 32191334"/>
              <a:gd name="connsiteY56" fmla="*/ 3611450 h 5220011"/>
              <a:gd name="connsiteX57" fmla="*/ 696691 w 32191334"/>
              <a:gd name="connsiteY57" fmla="*/ 3420950 h 5220011"/>
              <a:gd name="connsiteX58" fmla="*/ 896716 w 32191334"/>
              <a:gd name="connsiteY58" fmla="*/ 3287600 h 5220011"/>
              <a:gd name="connsiteX59" fmla="*/ 1039591 w 32191334"/>
              <a:gd name="connsiteY59" fmla="*/ 3011375 h 5220011"/>
              <a:gd name="connsiteX60" fmla="*/ 1411065 w 32191334"/>
              <a:gd name="connsiteY60" fmla="*/ 2878025 h 5220011"/>
              <a:gd name="connsiteX61" fmla="*/ 1685925 w 32191334"/>
              <a:gd name="connsiteY61" fmla="*/ 2811349 h 5220011"/>
              <a:gd name="connsiteX62" fmla="*/ 1856372 w 32191334"/>
              <a:gd name="connsiteY62" fmla="*/ 2588263 h 5220011"/>
              <a:gd name="connsiteX63" fmla="*/ 1976688 w 32191334"/>
              <a:gd name="connsiteY63" fmla="*/ 2632379 h 5220011"/>
              <a:gd name="connsiteX64" fmla="*/ 2096364 w 32191334"/>
              <a:gd name="connsiteY64" fmla="*/ 2476972 h 5220011"/>
              <a:gd name="connsiteX65" fmla="*/ 2345657 w 32191334"/>
              <a:gd name="connsiteY65" fmla="*/ 2479979 h 5220011"/>
              <a:gd name="connsiteX66" fmla="*/ 2480371 w 32191334"/>
              <a:gd name="connsiteY66" fmla="*/ 2628871 h 5220011"/>
              <a:gd name="connsiteX67" fmla="*/ 2674520 w 32191334"/>
              <a:gd name="connsiteY67" fmla="*/ 2576232 h 5220011"/>
              <a:gd name="connsiteX68" fmla="*/ 3007393 w 32191334"/>
              <a:gd name="connsiteY68" fmla="*/ 2544148 h 5220011"/>
              <a:gd name="connsiteX69" fmla="*/ 3316064 w 32191334"/>
              <a:gd name="connsiteY69" fmla="*/ 2554175 h 5220011"/>
              <a:gd name="connsiteX70" fmla="*/ 3380372 w 32191334"/>
              <a:gd name="connsiteY70" fmla="*/ 2407790 h 5220011"/>
              <a:gd name="connsiteX71" fmla="*/ 3510718 w 32191334"/>
              <a:gd name="connsiteY71" fmla="*/ 2314963 h 5220011"/>
              <a:gd name="connsiteX0" fmla="*/ 3510718 w 32440786"/>
              <a:gd name="connsiteY0" fmla="*/ 2314963 h 5220011"/>
              <a:gd name="connsiteX1" fmla="*/ 3834130 w 32440786"/>
              <a:gd name="connsiteY1" fmla="*/ 2124853 h 5220011"/>
              <a:gd name="connsiteX2" fmla="*/ 4068538 w 32440786"/>
              <a:gd name="connsiteY2" fmla="*/ 1879759 h 5220011"/>
              <a:gd name="connsiteX3" fmla="*/ 4447871 w 32440786"/>
              <a:gd name="connsiteY3" fmla="*/ 1929367 h 5220011"/>
              <a:gd name="connsiteX4" fmla="*/ 4932915 w 32440786"/>
              <a:gd name="connsiteY4" fmla="*/ 1735383 h 5220011"/>
              <a:gd name="connsiteX5" fmla="*/ 5055885 w 32440786"/>
              <a:gd name="connsiteY5" fmla="*/ 1744085 h 5220011"/>
              <a:gd name="connsiteX6" fmla="*/ 5262183 w 32440786"/>
              <a:gd name="connsiteY6" fmla="*/ 1452063 h 5220011"/>
              <a:gd name="connsiteX7" fmla="*/ 5527059 w 32440786"/>
              <a:gd name="connsiteY7" fmla="*/ 1877899 h 5220011"/>
              <a:gd name="connsiteX8" fmla="*/ 5685000 w 32440786"/>
              <a:gd name="connsiteY8" fmla="*/ 1313834 h 5220011"/>
              <a:gd name="connsiteX9" fmla="*/ 6111999 w 32440786"/>
              <a:gd name="connsiteY9" fmla="*/ 1040629 h 5220011"/>
              <a:gd name="connsiteX10" fmla="*/ 6234198 w 32440786"/>
              <a:gd name="connsiteY10" fmla="*/ 711668 h 5220011"/>
              <a:gd name="connsiteX11" fmla="*/ 6780318 w 32440786"/>
              <a:gd name="connsiteY11" fmla="*/ 865927 h 5220011"/>
              <a:gd name="connsiteX12" fmla="*/ 6991551 w 32440786"/>
              <a:gd name="connsiteY12" fmla="*/ 646621 h 5220011"/>
              <a:gd name="connsiteX13" fmla="*/ 7181354 w 32440786"/>
              <a:gd name="connsiteY13" fmla="*/ 571815 h 5220011"/>
              <a:gd name="connsiteX14" fmla="*/ 7486502 w 32440786"/>
              <a:gd name="connsiteY14" fmla="*/ 55848 h 5220011"/>
              <a:gd name="connsiteX15" fmla="*/ 7781108 w 32440786"/>
              <a:gd name="connsiteY15" fmla="*/ 168617 h 5220011"/>
              <a:gd name="connsiteX16" fmla="*/ 7901151 w 32440786"/>
              <a:gd name="connsiteY16" fmla="*/ 379293 h 5220011"/>
              <a:gd name="connsiteX17" fmla="*/ 8131660 w 32440786"/>
              <a:gd name="connsiteY17" fmla="*/ 649784 h 5220011"/>
              <a:gd name="connsiteX18" fmla="*/ 8253256 w 32440786"/>
              <a:gd name="connsiteY18" fmla="*/ 1075977 h 5220011"/>
              <a:gd name="connsiteX19" fmla="*/ 8413762 w 32440786"/>
              <a:gd name="connsiteY19" fmla="*/ 1247628 h 5220011"/>
              <a:gd name="connsiteX20" fmla="*/ 8595143 w 32440786"/>
              <a:gd name="connsiteY20" fmla="*/ 1505817 h 5220011"/>
              <a:gd name="connsiteX21" fmla="*/ 8706807 w 32440786"/>
              <a:gd name="connsiteY21" fmla="*/ 1539863 h 5220011"/>
              <a:gd name="connsiteX22" fmla="*/ 8790709 w 32440786"/>
              <a:gd name="connsiteY22" fmla="*/ 1670781 h 5220011"/>
              <a:gd name="connsiteX23" fmla="*/ 8960133 w 32440786"/>
              <a:gd name="connsiteY23" fmla="*/ 1574924 h 5220011"/>
              <a:gd name="connsiteX24" fmla="*/ 9298594 w 32440786"/>
              <a:gd name="connsiteY24" fmla="*/ 1505029 h 5220011"/>
              <a:gd name="connsiteX25" fmla="*/ 9997651 w 32440786"/>
              <a:gd name="connsiteY25" fmla="*/ 1444236 h 5220011"/>
              <a:gd name="connsiteX26" fmla="*/ 10436521 w 32440786"/>
              <a:gd name="connsiteY26" fmla="*/ 1197858 h 5220011"/>
              <a:gd name="connsiteX27" fmla="*/ 11441291 w 32440786"/>
              <a:gd name="connsiteY27" fmla="*/ 1675223 h 5220011"/>
              <a:gd name="connsiteX28" fmla="*/ 12457614 w 32440786"/>
              <a:gd name="connsiteY28" fmla="*/ 1336447 h 5220011"/>
              <a:gd name="connsiteX29" fmla="*/ 13277604 w 32440786"/>
              <a:gd name="connsiteY29" fmla="*/ 1151663 h 5220011"/>
              <a:gd name="connsiteX30" fmla="*/ 14465260 w 32440786"/>
              <a:gd name="connsiteY30" fmla="*/ 757887 h 5220011"/>
              <a:gd name="connsiteX31" fmla="*/ 15825300 w 32440786"/>
              <a:gd name="connsiteY31" fmla="*/ 969448 h 5220011"/>
              <a:gd name="connsiteX32" fmla="*/ 16505313 w 32440786"/>
              <a:gd name="connsiteY32" fmla="*/ 636992 h 5220011"/>
              <a:gd name="connsiteX33" fmla="*/ 17208004 w 32440786"/>
              <a:gd name="connsiteY33" fmla="*/ 516097 h 5220011"/>
              <a:gd name="connsiteX34" fmla="*/ 17752021 w 32440786"/>
              <a:gd name="connsiteY34" fmla="*/ 606768 h 5220011"/>
              <a:gd name="connsiteX35" fmla="*/ 18409374 w 32440786"/>
              <a:gd name="connsiteY35" fmla="*/ 364983 h 5220011"/>
              <a:gd name="connsiteX36" fmla="*/ 18976059 w 32440786"/>
              <a:gd name="connsiteY36" fmla="*/ 455654 h 5220011"/>
              <a:gd name="connsiteX37" fmla="*/ 19565408 w 32440786"/>
              <a:gd name="connsiteY37" fmla="*/ 2303 h 5220011"/>
              <a:gd name="connsiteX38" fmla="*/ 20109428 w 32440786"/>
              <a:gd name="connsiteY38" fmla="*/ 546317 h 5220011"/>
              <a:gd name="connsiteX39" fmla="*/ 20449445 w 32440786"/>
              <a:gd name="connsiteY39" fmla="*/ 999663 h 5220011"/>
              <a:gd name="connsiteX40" fmla="*/ 21152130 w 32440786"/>
              <a:gd name="connsiteY40" fmla="*/ 516106 h 5220011"/>
              <a:gd name="connsiteX41" fmla="*/ 21764146 w 32440786"/>
              <a:gd name="connsiteY41" fmla="*/ 727654 h 5220011"/>
              <a:gd name="connsiteX42" fmla="*/ 22602837 w 32440786"/>
              <a:gd name="connsiteY42" fmla="*/ 1362343 h 5220011"/>
              <a:gd name="connsiteX43" fmla="*/ 22897512 w 32440786"/>
              <a:gd name="connsiteY43" fmla="*/ 757878 h 5220011"/>
              <a:gd name="connsiteX44" fmla="*/ 23645533 w 32440786"/>
              <a:gd name="connsiteY44" fmla="*/ 727659 h 5220011"/>
              <a:gd name="connsiteX45" fmla="*/ 24393556 w 32440786"/>
              <a:gd name="connsiteY45" fmla="*/ 395202 h 5220011"/>
              <a:gd name="connsiteX46" fmla="*/ 25504254 w 32440786"/>
              <a:gd name="connsiteY46" fmla="*/ 1543685 h 5220011"/>
              <a:gd name="connsiteX47" fmla="*/ 26116273 w 32440786"/>
              <a:gd name="connsiteY47" fmla="*/ 1090334 h 5220011"/>
              <a:gd name="connsiteX48" fmla="*/ 26546948 w 32440786"/>
              <a:gd name="connsiteY48" fmla="*/ 878773 h 5220011"/>
              <a:gd name="connsiteX49" fmla="*/ 27204304 w 32440786"/>
              <a:gd name="connsiteY49" fmla="*/ 1664576 h 5220011"/>
              <a:gd name="connsiteX50" fmla="*/ 27634977 w 32440786"/>
              <a:gd name="connsiteY50" fmla="*/ 1634352 h 5220011"/>
              <a:gd name="connsiteX51" fmla="*/ 28383001 w 32440786"/>
              <a:gd name="connsiteY51" fmla="*/ 1271672 h 5220011"/>
              <a:gd name="connsiteX52" fmla="*/ 29425702 w 32440786"/>
              <a:gd name="connsiteY52" fmla="*/ 1664576 h 5220011"/>
              <a:gd name="connsiteX53" fmla="*/ 30431453 w 32440786"/>
              <a:gd name="connsiteY53" fmla="*/ 5214138 h 5220011"/>
              <a:gd name="connsiteX54" fmla="*/ 12049 w 32440786"/>
              <a:gd name="connsiteY54" fmla="*/ 5220013 h 5220011"/>
              <a:gd name="connsiteX55" fmla="*/ 2559 w 32440786"/>
              <a:gd name="connsiteY55" fmla="*/ 3792424 h 5220011"/>
              <a:gd name="connsiteX56" fmla="*/ 202583 w 32440786"/>
              <a:gd name="connsiteY56" fmla="*/ 3525724 h 5220011"/>
              <a:gd name="connsiteX57" fmla="*/ 458567 w 32440786"/>
              <a:gd name="connsiteY57" fmla="*/ 3611450 h 5220011"/>
              <a:gd name="connsiteX58" fmla="*/ 696691 w 32440786"/>
              <a:gd name="connsiteY58" fmla="*/ 3420950 h 5220011"/>
              <a:gd name="connsiteX59" fmla="*/ 896716 w 32440786"/>
              <a:gd name="connsiteY59" fmla="*/ 3287600 h 5220011"/>
              <a:gd name="connsiteX60" fmla="*/ 1039591 w 32440786"/>
              <a:gd name="connsiteY60" fmla="*/ 3011375 h 5220011"/>
              <a:gd name="connsiteX61" fmla="*/ 1411065 w 32440786"/>
              <a:gd name="connsiteY61" fmla="*/ 2878025 h 5220011"/>
              <a:gd name="connsiteX62" fmla="*/ 1685925 w 32440786"/>
              <a:gd name="connsiteY62" fmla="*/ 2811349 h 5220011"/>
              <a:gd name="connsiteX63" fmla="*/ 1856372 w 32440786"/>
              <a:gd name="connsiteY63" fmla="*/ 2588263 h 5220011"/>
              <a:gd name="connsiteX64" fmla="*/ 1976688 w 32440786"/>
              <a:gd name="connsiteY64" fmla="*/ 2632379 h 5220011"/>
              <a:gd name="connsiteX65" fmla="*/ 2096364 w 32440786"/>
              <a:gd name="connsiteY65" fmla="*/ 2476972 h 5220011"/>
              <a:gd name="connsiteX66" fmla="*/ 2345657 w 32440786"/>
              <a:gd name="connsiteY66" fmla="*/ 2479979 h 5220011"/>
              <a:gd name="connsiteX67" fmla="*/ 2480371 w 32440786"/>
              <a:gd name="connsiteY67" fmla="*/ 2628871 h 5220011"/>
              <a:gd name="connsiteX68" fmla="*/ 2674520 w 32440786"/>
              <a:gd name="connsiteY68" fmla="*/ 2576232 h 5220011"/>
              <a:gd name="connsiteX69" fmla="*/ 3007393 w 32440786"/>
              <a:gd name="connsiteY69" fmla="*/ 2544148 h 5220011"/>
              <a:gd name="connsiteX70" fmla="*/ 3316064 w 32440786"/>
              <a:gd name="connsiteY70" fmla="*/ 2554175 h 5220011"/>
              <a:gd name="connsiteX71" fmla="*/ 3380372 w 32440786"/>
              <a:gd name="connsiteY71" fmla="*/ 2407790 h 5220011"/>
              <a:gd name="connsiteX72" fmla="*/ 3510718 w 32440786"/>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697709 w 32502322"/>
              <a:gd name="connsiteY52" fmla="*/ 1241453 h 5220011"/>
              <a:gd name="connsiteX53" fmla="*/ 30431453 w 32502322"/>
              <a:gd name="connsiteY53" fmla="*/ 5214138 h 5220011"/>
              <a:gd name="connsiteX54" fmla="*/ 12049 w 32502322"/>
              <a:gd name="connsiteY54" fmla="*/ 5220013 h 5220011"/>
              <a:gd name="connsiteX55" fmla="*/ 2559 w 32502322"/>
              <a:gd name="connsiteY55" fmla="*/ 3792424 h 5220011"/>
              <a:gd name="connsiteX56" fmla="*/ 202583 w 32502322"/>
              <a:gd name="connsiteY56" fmla="*/ 3525724 h 5220011"/>
              <a:gd name="connsiteX57" fmla="*/ 458567 w 32502322"/>
              <a:gd name="connsiteY57" fmla="*/ 3611450 h 5220011"/>
              <a:gd name="connsiteX58" fmla="*/ 696691 w 32502322"/>
              <a:gd name="connsiteY58" fmla="*/ 3420950 h 5220011"/>
              <a:gd name="connsiteX59" fmla="*/ 896716 w 32502322"/>
              <a:gd name="connsiteY59" fmla="*/ 3287600 h 5220011"/>
              <a:gd name="connsiteX60" fmla="*/ 1039591 w 32502322"/>
              <a:gd name="connsiteY60" fmla="*/ 3011375 h 5220011"/>
              <a:gd name="connsiteX61" fmla="*/ 1411065 w 32502322"/>
              <a:gd name="connsiteY61" fmla="*/ 2878025 h 5220011"/>
              <a:gd name="connsiteX62" fmla="*/ 1685925 w 32502322"/>
              <a:gd name="connsiteY62" fmla="*/ 2811349 h 5220011"/>
              <a:gd name="connsiteX63" fmla="*/ 1856372 w 32502322"/>
              <a:gd name="connsiteY63" fmla="*/ 2588263 h 5220011"/>
              <a:gd name="connsiteX64" fmla="*/ 1976688 w 32502322"/>
              <a:gd name="connsiteY64" fmla="*/ 2632379 h 5220011"/>
              <a:gd name="connsiteX65" fmla="*/ 2096364 w 32502322"/>
              <a:gd name="connsiteY65" fmla="*/ 2476972 h 5220011"/>
              <a:gd name="connsiteX66" fmla="*/ 2345657 w 32502322"/>
              <a:gd name="connsiteY66" fmla="*/ 2479979 h 5220011"/>
              <a:gd name="connsiteX67" fmla="*/ 2480371 w 32502322"/>
              <a:gd name="connsiteY67" fmla="*/ 2628871 h 5220011"/>
              <a:gd name="connsiteX68" fmla="*/ 2674520 w 32502322"/>
              <a:gd name="connsiteY68" fmla="*/ 2576232 h 5220011"/>
              <a:gd name="connsiteX69" fmla="*/ 3007393 w 32502322"/>
              <a:gd name="connsiteY69" fmla="*/ 2544148 h 5220011"/>
              <a:gd name="connsiteX70" fmla="*/ 3316064 w 32502322"/>
              <a:gd name="connsiteY70" fmla="*/ 2554175 h 5220011"/>
              <a:gd name="connsiteX71" fmla="*/ 3380372 w 32502322"/>
              <a:gd name="connsiteY71" fmla="*/ 2407790 h 5220011"/>
              <a:gd name="connsiteX72" fmla="*/ 3510718 w 32502322"/>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697709 w 32502322"/>
              <a:gd name="connsiteY52" fmla="*/ 1241453 h 5220011"/>
              <a:gd name="connsiteX53" fmla="*/ 30431453 w 32502322"/>
              <a:gd name="connsiteY53" fmla="*/ 5214138 h 5220011"/>
              <a:gd name="connsiteX54" fmla="*/ 12049 w 32502322"/>
              <a:gd name="connsiteY54" fmla="*/ 5220013 h 5220011"/>
              <a:gd name="connsiteX55" fmla="*/ 2559 w 32502322"/>
              <a:gd name="connsiteY55" fmla="*/ 3792424 h 5220011"/>
              <a:gd name="connsiteX56" fmla="*/ 202583 w 32502322"/>
              <a:gd name="connsiteY56" fmla="*/ 3525724 h 5220011"/>
              <a:gd name="connsiteX57" fmla="*/ 458567 w 32502322"/>
              <a:gd name="connsiteY57" fmla="*/ 3611450 h 5220011"/>
              <a:gd name="connsiteX58" fmla="*/ 696691 w 32502322"/>
              <a:gd name="connsiteY58" fmla="*/ 3420950 h 5220011"/>
              <a:gd name="connsiteX59" fmla="*/ 896716 w 32502322"/>
              <a:gd name="connsiteY59" fmla="*/ 3287600 h 5220011"/>
              <a:gd name="connsiteX60" fmla="*/ 1039591 w 32502322"/>
              <a:gd name="connsiteY60" fmla="*/ 3011375 h 5220011"/>
              <a:gd name="connsiteX61" fmla="*/ 1411065 w 32502322"/>
              <a:gd name="connsiteY61" fmla="*/ 2878025 h 5220011"/>
              <a:gd name="connsiteX62" fmla="*/ 1685925 w 32502322"/>
              <a:gd name="connsiteY62" fmla="*/ 2811349 h 5220011"/>
              <a:gd name="connsiteX63" fmla="*/ 1856372 w 32502322"/>
              <a:gd name="connsiteY63" fmla="*/ 2588263 h 5220011"/>
              <a:gd name="connsiteX64" fmla="*/ 1976688 w 32502322"/>
              <a:gd name="connsiteY64" fmla="*/ 2632379 h 5220011"/>
              <a:gd name="connsiteX65" fmla="*/ 2096364 w 32502322"/>
              <a:gd name="connsiteY65" fmla="*/ 2476972 h 5220011"/>
              <a:gd name="connsiteX66" fmla="*/ 2345657 w 32502322"/>
              <a:gd name="connsiteY66" fmla="*/ 2479979 h 5220011"/>
              <a:gd name="connsiteX67" fmla="*/ 2480371 w 32502322"/>
              <a:gd name="connsiteY67" fmla="*/ 2628871 h 5220011"/>
              <a:gd name="connsiteX68" fmla="*/ 2674520 w 32502322"/>
              <a:gd name="connsiteY68" fmla="*/ 2576232 h 5220011"/>
              <a:gd name="connsiteX69" fmla="*/ 3007393 w 32502322"/>
              <a:gd name="connsiteY69" fmla="*/ 2544148 h 5220011"/>
              <a:gd name="connsiteX70" fmla="*/ 3316064 w 32502322"/>
              <a:gd name="connsiteY70" fmla="*/ 2554175 h 5220011"/>
              <a:gd name="connsiteX71" fmla="*/ 3380372 w 32502322"/>
              <a:gd name="connsiteY71" fmla="*/ 2407790 h 5220011"/>
              <a:gd name="connsiteX72" fmla="*/ 3510718 w 32502322"/>
              <a:gd name="connsiteY72"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9040353 w 32502322"/>
              <a:gd name="connsiteY52" fmla="*/ 1241453 h 5220011"/>
              <a:gd name="connsiteX53" fmla="*/ 29697709 w 32502322"/>
              <a:gd name="connsiteY53" fmla="*/ 1241453 h 5220011"/>
              <a:gd name="connsiteX54" fmla="*/ 30431453 w 32502322"/>
              <a:gd name="connsiteY54" fmla="*/ 5214138 h 5220011"/>
              <a:gd name="connsiteX55" fmla="*/ 12049 w 32502322"/>
              <a:gd name="connsiteY55" fmla="*/ 5220013 h 5220011"/>
              <a:gd name="connsiteX56" fmla="*/ 2559 w 32502322"/>
              <a:gd name="connsiteY56" fmla="*/ 3792424 h 5220011"/>
              <a:gd name="connsiteX57" fmla="*/ 202583 w 32502322"/>
              <a:gd name="connsiteY57" fmla="*/ 3525724 h 5220011"/>
              <a:gd name="connsiteX58" fmla="*/ 458567 w 32502322"/>
              <a:gd name="connsiteY58" fmla="*/ 3611450 h 5220011"/>
              <a:gd name="connsiteX59" fmla="*/ 696691 w 32502322"/>
              <a:gd name="connsiteY59" fmla="*/ 3420950 h 5220011"/>
              <a:gd name="connsiteX60" fmla="*/ 896716 w 32502322"/>
              <a:gd name="connsiteY60" fmla="*/ 3287600 h 5220011"/>
              <a:gd name="connsiteX61" fmla="*/ 1039591 w 32502322"/>
              <a:gd name="connsiteY61" fmla="*/ 3011375 h 5220011"/>
              <a:gd name="connsiteX62" fmla="*/ 1411065 w 32502322"/>
              <a:gd name="connsiteY62" fmla="*/ 2878025 h 5220011"/>
              <a:gd name="connsiteX63" fmla="*/ 1685925 w 32502322"/>
              <a:gd name="connsiteY63" fmla="*/ 2811349 h 5220011"/>
              <a:gd name="connsiteX64" fmla="*/ 1856372 w 32502322"/>
              <a:gd name="connsiteY64" fmla="*/ 2588263 h 5220011"/>
              <a:gd name="connsiteX65" fmla="*/ 1976688 w 32502322"/>
              <a:gd name="connsiteY65" fmla="*/ 2632379 h 5220011"/>
              <a:gd name="connsiteX66" fmla="*/ 2096364 w 32502322"/>
              <a:gd name="connsiteY66" fmla="*/ 2476972 h 5220011"/>
              <a:gd name="connsiteX67" fmla="*/ 2345657 w 32502322"/>
              <a:gd name="connsiteY67" fmla="*/ 2479979 h 5220011"/>
              <a:gd name="connsiteX68" fmla="*/ 2480371 w 32502322"/>
              <a:gd name="connsiteY68" fmla="*/ 2628871 h 5220011"/>
              <a:gd name="connsiteX69" fmla="*/ 2674520 w 32502322"/>
              <a:gd name="connsiteY69" fmla="*/ 2576232 h 5220011"/>
              <a:gd name="connsiteX70" fmla="*/ 3007393 w 32502322"/>
              <a:gd name="connsiteY70" fmla="*/ 2544148 h 5220011"/>
              <a:gd name="connsiteX71" fmla="*/ 3316064 w 32502322"/>
              <a:gd name="connsiteY71" fmla="*/ 2554175 h 5220011"/>
              <a:gd name="connsiteX72" fmla="*/ 3380372 w 32502322"/>
              <a:gd name="connsiteY72" fmla="*/ 2407790 h 5220011"/>
              <a:gd name="connsiteX73" fmla="*/ 3510718 w 32502322"/>
              <a:gd name="connsiteY73" fmla="*/ 2314963 h 5220011"/>
              <a:gd name="connsiteX0" fmla="*/ 3510718 w 32502322"/>
              <a:gd name="connsiteY0" fmla="*/ 2314963 h 5220011"/>
              <a:gd name="connsiteX1" fmla="*/ 3834130 w 32502322"/>
              <a:gd name="connsiteY1" fmla="*/ 2124853 h 5220011"/>
              <a:gd name="connsiteX2" fmla="*/ 4068538 w 32502322"/>
              <a:gd name="connsiteY2" fmla="*/ 1879759 h 5220011"/>
              <a:gd name="connsiteX3" fmla="*/ 4447871 w 32502322"/>
              <a:gd name="connsiteY3" fmla="*/ 1929367 h 5220011"/>
              <a:gd name="connsiteX4" fmla="*/ 4932915 w 32502322"/>
              <a:gd name="connsiteY4" fmla="*/ 1735383 h 5220011"/>
              <a:gd name="connsiteX5" fmla="*/ 5055885 w 32502322"/>
              <a:gd name="connsiteY5" fmla="*/ 1744085 h 5220011"/>
              <a:gd name="connsiteX6" fmla="*/ 5262183 w 32502322"/>
              <a:gd name="connsiteY6" fmla="*/ 1452063 h 5220011"/>
              <a:gd name="connsiteX7" fmla="*/ 5527059 w 32502322"/>
              <a:gd name="connsiteY7" fmla="*/ 1877899 h 5220011"/>
              <a:gd name="connsiteX8" fmla="*/ 5685000 w 32502322"/>
              <a:gd name="connsiteY8" fmla="*/ 1313834 h 5220011"/>
              <a:gd name="connsiteX9" fmla="*/ 6111999 w 32502322"/>
              <a:gd name="connsiteY9" fmla="*/ 1040629 h 5220011"/>
              <a:gd name="connsiteX10" fmla="*/ 6234198 w 32502322"/>
              <a:gd name="connsiteY10" fmla="*/ 711668 h 5220011"/>
              <a:gd name="connsiteX11" fmla="*/ 6780318 w 32502322"/>
              <a:gd name="connsiteY11" fmla="*/ 865927 h 5220011"/>
              <a:gd name="connsiteX12" fmla="*/ 6991551 w 32502322"/>
              <a:gd name="connsiteY12" fmla="*/ 646621 h 5220011"/>
              <a:gd name="connsiteX13" fmla="*/ 7181354 w 32502322"/>
              <a:gd name="connsiteY13" fmla="*/ 571815 h 5220011"/>
              <a:gd name="connsiteX14" fmla="*/ 7486502 w 32502322"/>
              <a:gd name="connsiteY14" fmla="*/ 55848 h 5220011"/>
              <a:gd name="connsiteX15" fmla="*/ 7781108 w 32502322"/>
              <a:gd name="connsiteY15" fmla="*/ 168617 h 5220011"/>
              <a:gd name="connsiteX16" fmla="*/ 7901151 w 32502322"/>
              <a:gd name="connsiteY16" fmla="*/ 379293 h 5220011"/>
              <a:gd name="connsiteX17" fmla="*/ 8131660 w 32502322"/>
              <a:gd name="connsiteY17" fmla="*/ 649784 h 5220011"/>
              <a:gd name="connsiteX18" fmla="*/ 8253256 w 32502322"/>
              <a:gd name="connsiteY18" fmla="*/ 1075977 h 5220011"/>
              <a:gd name="connsiteX19" fmla="*/ 8413762 w 32502322"/>
              <a:gd name="connsiteY19" fmla="*/ 1247628 h 5220011"/>
              <a:gd name="connsiteX20" fmla="*/ 8595143 w 32502322"/>
              <a:gd name="connsiteY20" fmla="*/ 1505817 h 5220011"/>
              <a:gd name="connsiteX21" fmla="*/ 8706807 w 32502322"/>
              <a:gd name="connsiteY21" fmla="*/ 1539863 h 5220011"/>
              <a:gd name="connsiteX22" fmla="*/ 8790709 w 32502322"/>
              <a:gd name="connsiteY22" fmla="*/ 1670781 h 5220011"/>
              <a:gd name="connsiteX23" fmla="*/ 8960133 w 32502322"/>
              <a:gd name="connsiteY23" fmla="*/ 1574924 h 5220011"/>
              <a:gd name="connsiteX24" fmla="*/ 9298594 w 32502322"/>
              <a:gd name="connsiteY24" fmla="*/ 1505029 h 5220011"/>
              <a:gd name="connsiteX25" fmla="*/ 9997651 w 32502322"/>
              <a:gd name="connsiteY25" fmla="*/ 1444236 h 5220011"/>
              <a:gd name="connsiteX26" fmla="*/ 10436521 w 32502322"/>
              <a:gd name="connsiteY26" fmla="*/ 1197858 h 5220011"/>
              <a:gd name="connsiteX27" fmla="*/ 11441291 w 32502322"/>
              <a:gd name="connsiteY27" fmla="*/ 1675223 h 5220011"/>
              <a:gd name="connsiteX28" fmla="*/ 12457614 w 32502322"/>
              <a:gd name="connsiteY28" fmla="*/ 1336447 h 5220011"/>
              <a:gd name="connsiteX29" fmla="*/ 13277604 w 32502322"/>
              <a:gd name="connsiteY29" fmla="*/ 1151663 h 5220011"/>
              <a:gd name="connsiteX30" fmla="*/ 14465260 w 32502322"/>
              <a:gd name="connsiteY30" fmla="*/ 757887 h 5220011"/>
              <a:gd name="connsiteX31" fmla="*/ 15825300 w 32502322"/>
              <a:gd name="connsiteY31" fmla="*/ 969448 h 5220011"/>
              <a:gd name="connsiteX32" fmla="*/ 16505313 w 32502322"/>
              <a:gd name="connsiteY32" fmla="*/ 636992 h 5220011"/>
              <a:gd name="connsiteX33" fmla="*/ 17208004 w 32502322"/>
              <a:gd name="connsiteY33" fmla="*/ 516097 h 5220011"/>
              <a:gd name="connsiteX34" fmla="*/ 17752021 w 32502322"/>
              <a:gd name="connsiteY34" fmla="*/ 606768 h 5220011"/>
              <a:gd name="connsiteX35" fmla="*/ 18409374 w 32502322"/>
              <a:gd name="connsiteY35" fmla="*/ 364983 h 5220011"/>
              <a:gd name="connsiteX36" fmla="*/ 18976059 w 32502322"/>
              <a:gd name="connsiteY36" fmla="*/ 455654 h 5220011"/>
              <a:gd name="connsiteX37" fmla="*/ 19565408 w 32502322"/>
              <a:gd name="connsiteY37" fmla="*/ 2303 h 5220011"/>
              <a:gd name="connsiteX38" fmla="*/ 20109428 w 32502322"/>
              <a:gd name="connsiteY38" fmla="*/ 546317 h 5220011"/>
              <a:gd name="connsiteX39" fmla="*/ 20449445 w 32502322"/>
              <a:gd name="connsiteY39" fmla="*/ 999663 h 5220011"/>
              <a:gd name="connsiteX40" fmla="*/ 21152130 w 32502322"/>
              <a:gd name="connsiteY40" fmla="*/ 516106 h 5220011"/>
              <a:gd name="connsiteX41" fmla="*/ 21764146 w 32502322"/>
              <a:gd name="connsiteY41" fmla="*/ 727654 h 5220011"/>
              <a:gd name="connsiteX42" fmla="*/ 22602837 w 32502322"/>
              <a:gd name="connsiteY42" fmla="*/ 1362343 h 5220011"/>
              <a:gd name="connsiteX43" fmla="*/ 22897512 w 32502322"/>
              <a:gd name="connsiteY43" fmla="*/ 757878 h 5220011"/>
              <a:gd name="connsiteX44" fmla="*/ 23645533 w 32502322"/>
              <a:gd name="connsiteY44" fmla="*/ 727659 h 5220011"/>
              <a:gd name="connsiteX45" fmla="*/ 24393556 w 32502322"/>
              <a:gd name="connsiteY45" fmla="*/ 395202 h 5220011"/>
              <a:gd name="connsiteX46" fmla="*/ 25504254 w 32502322"/>
              <a:gd name="connsiteY46" fmla="*/ 1543685 h 5220011"/>
              <a:gd name="connsiteX47" fmla="*/ 26116273 w 32502322"/>
              <a:gd name="connsiteY47" fmla="*/ 1090334 h 5220011"/>
              <a:gd name="connsiteX48" fmla="*/ 26546948 w 32502322"/>
              <a:gd name="connsiteY48" fmla="*/ 878773 h 5220011"/>
              <a:gd name="connsiteX49" fmla="*/ 27204304 w 32502322"/>
              <a:gd name="connsiteY49" fmla="*/ 1664576 h 5220011"/>
              <a:gd name="connsiteX50" fmla="*/ 27634977 w 32502322"/>
              <a:gd name="connsiteY50" fmla="*/ 1634352 h 5220011"/>
              <a:gd name="connsiteX51" fmla="*/ 28383001 w 32502322"/>
              <a:gd name="connsiteY51" fmla="*/ 1271672 h 5220011"/>
              <a:gd name="connsiteX52" fmla="*/ 28904350 w 32502322"/>
              <a:gd name="connsiteY52" fmla="*/ 1090339 h 5220011"/>
              <a:gd name="connsiteX53" fmla="*/ 29697709 w 32502322"/>
              <a:gd name="connsiteY53" fmla="*/ 1241453 h 5220011"/>
              <a:gd name="connsiteX54" fmla="*/ 30431453 w 32502322"/>
              <a:gd name="connsiteY54" fmla="*/ 5214138 h 5220011"/>
              <a:gd name="connsiteX55" fmla="*/ 12049 w 32502322"/>
              <a:gd name="connsiteY55" fmla="*/ 5220013 h 5220011"/>
              <a:gd name="connsiteX56" fmla="*/ 2559 w 32502322"/>
              <a:gd name="connsiteY56" fmla="*/ 3792424 h 5220011"/>
              <a:gd name="connsiteX57" fmla="*/ 202583 w 32502322"/>
              <a:gd name="connsiteY57" fmla="*/ 3525724 h 5220011"/>
              <a:gd name="connsiteX58" fmla="*/ 458567 w 32502322"/>
              <a:gd name="connsiteY58" fmla="*/ 3611450 h 5220011"/>
              <a:gd name="connsiteX59" fmla="*/ 696691 w 32502322"/>
              <a:gd name="connsiteY59" fmla="*/ 3420950 h 5220011"/>
              <a:gd name="connsiteX60" fmla="*/ 896716 w 32502322"/>
              <a:gd name="connsiteY60" fmla="*/ 3287600 h 5220011"/>
              <a:gd name="connsiteX61" fmla="*/ 1039591 w 32502322"/>
              <a:gd name="connsiteY61" fmla="*/ 3011375 h 5220011"/>
              <a:gd name="connsiteX62" fmla="*/ 1411065 w 32502322"/>
              <a:gd name="connsiteY62" fmla="*/ 2878025 h 5220011"/>
              <a:gd name="connsiteX63" fmla="*/ 1685925 w 32502322"/>
              <a:gd name="connsiteY63" fmla="*/ 2811349 h 5220011"/>
              <a:gd name="connsiteX64" fmla="*/ 1856372 w 32502322"/>
              <a:gd name="connsiteY64" fmla="*/ 2588263 h 5220011"/>
              <a:gd name="connsiteX65" fmla="*/ 1976688 w 32502322"/>
              <a:gd name="connsiteY65" fmla="*/ 2632379 h 5220011"/>
              <a:gd name="connsiteX66" fmla="*/ 2096364 w 32502322"/>
              <a:gd name="connsiteY66" fmla="*/ 2476972 h 5220011"/>
              <a:gd name="connsiteX67" fmla="*/ 2345657 w 32502322"/>
              <a:gd name="connsiteY67" fmla="*/ 2479979 h 5220011"/>
              <a:gd name="connsiteX68" fmla="*/ 2480371 w 32502322"/>
              <a:gd name="connsiteY68" fmla="*/ 2628871 h 5220011"/>
              <a:gd name="connsiteX69" fmla="*/ 2674520 w 32502322"/>
              <a:gd name="connsiteY69" fmla="*/ 2576232 h 5220011"/>
              <a:gd name="connsiteX70" fmla="*/ 3007393 w 32502322"/>
              <a:gd name="connsiteY70" fmla="*/ 2544148 h 5220011"/>
              <a:gd name="connsiteX71" fmla="*/ 3316064 w 32502322"/>
              <a:gd name="connsiteY71" fmla="*/ 2554175 h 5220011"/>
              <a:gd name="connsiteX72" fmla="*/ 3380372 w 32502322"/>
              <a:gd name="connsiteY72" fmla="*/ 2407790 h 5220011"/>
              <a:gd name="connsiteX73" fmla="*/ 3510718 w 32502322"/>
              <a:gd name="connsiteY73" fmla="*/ 2314963 h 5220011"/>
              <a:gd name="connsiteX0" fmla="*/ 3510718 w 32612176"/>
              <a:gd name="connsiteY0" fmla="*/ 2314963 h 5220011"/>
              <a:gd name="connsiteX1" fmla="*/ 3834130 w 32612176"/>
              <a:gd name="connsiteY1" fmla="*/ 2124853 h 5220011"/>
              <a:gd name="connsiteX2" fmla="*/ 4068538 w 32612176"/>
              <a:gd name="connsiteY2" fmla="*/ 1879759 h 5220011"/>
              <a:gd name="connsiteX3" fmla="*/ 4447871 w 32612176"/>
              <a:gd name="connsiteY3" fmla="*/ 1929367 h 5220011"/>
              <a:gd name="connsiteX4" fmla="*/ 4932915 w 32612176"/>
              <a:gd name="connsiteY4" fmla="*/ 1735383 h 5220011"/>
              <a:gd name="connsiteX5" fmla="*/ 5055885 w 32612176"/>
              <a:gd name="connsiteY5" fmla="*/ 1744085 h 5220011"/>
              <a:gd name="connsiteX6" fmla="*/ 5262183 w 32612176"/>
              <a:gd name="connsiteY6" fmla="*/ 1452063 h 5220011"/>
              <a:gd name="connsiteX7" fmla="*/ 5527059 w 32612176"/>
              <a:gd name="connsiteY7" fmla="*/ 1877899 h 5220011"/>
              <a:gd name="connsiteX8" fmla="*/ 5685000 w 32612176"/>
              <a:gd name="connsiteY8" fmla="*/ 1313834 h 5220011"/>
              <a:gd name="connsiteX9" fmla="*/ 6111999 w 32612176"/>
              <a:gd name="connsiteY9" fmla="*/ 1040629 h 5220011"/>
              <a:gd name="connsiteX10" fmla="*/ 6234198 w 32612176"/>
              <a:gd name="connsiteY10" fmla="*/ 711668 h 5220011"/>
              <a:gd name="connsiteX11" fmla="*/ 6780318 w 32612176"/>
              <a:gd name="connsiteY11" fmla="*/ 865927 h 5220011"/>
              <a:gd name="connsiteX12" fmla="*/ 6991551 w 32612176"/>
              <a:gd name="connsiteY12" fmla="*/ 646621 h 5220011"/>
              <a:gd name="connsiteX13" fmla="*/ 7181354 w 32612176"/>
              <a:gd name="connsiteY13" fmla="*/ 571815 h 5220011"/>
              <a:gd name="connsiteX14" fmla="*/ 7486502 w 32612176"/>
              <a:gd name="connsiteY14" fmla="*/ 55848 h 5220011"/>
              <a:gd name="connsiteX15" fmla="*/ 7781108 w 32612176"/>
              <a:gd name="connsiteY15" fmla="*/ 168617 h 5220011"/>
              <a:gd name="connsiteX16" fmla="*/ 7901151 w 32612176"/>
              <a:gd name="connsiteY16" fmla="*/ 379293 h 5220011"/>
              <a:gd name="connsiteX17" fmla="*/ 8131660 w 32612176"/>
              <a:gd name="connsiteY17" fmla="*/ 649784 h 5220011"/>
              <a:gd name="connsiteX18" fmla="*/ 8253256 w 32612176"/>
              <a:gd name="connsiteY18" fmla="*/ 1075977 h 5220011"/>
              <a:gd name="connsiteX19" fmla="*/ 8413762 w 32612176"/>
              <a:gd name="connsiteY19" fmla="*/ 1247628 h 5220011"/>
              <a:gd name="connsiteX20" fmla="*/ 8595143 w 32612176"/>
              <a:gd name="connsiteY20" fmla="*/ 1505817 h 5220011"/>
              <a:gd name="connsiteX21" fmla="*/ 8706807 w 32612176"/>
              <a:gd name="connsiteY21" fmla="*/ 1539863 h 5220011"/>
              <a:gd name="connsiteX22" fmla="*/ 8790709 w 32612176"/>
              <a:gd name="connsiteY22" fmla="*/ 1670781 h 5220011"/>
              <a:gd name="connsiteX23" fmla="*/ 8960133 w 32612176"/>
              <a:gd name="connsiteY23" fmla="*/ 1574924 h 5220011"/>
              <a:gd name="connsiteX24" fmla="*/ 9298594 w 32612176"/>
              <a:gd name="connsiteY24" fmla="*/ 1505029 h 5220011"/>
              <a:gd name="connsiteX25" fmla="*/ 9997651 w 32612176"/>
              <a:gd name="connsiteY25" fmla="*/ 1444236 h 5220011"/>
              <a:gd name="connsiteX26" fmla="*/ 10436521 w 32612176"/>
              <a:gd name="connsiteY26" fmla="*/ 1197858 h 5220011"/>
              <a:gd name="connsiteX27" fmla="*/ 11441291 w 32612176"/>
              <a:gd name="connsiteY27" fmla="*/ 1675223 h 5220011"/>
              <a:gd name="connsiteX28" fmla="*/ 12457614 w 32612176"/>
              <a:gd name="connsiteY28" fmla="*/ 1336447 h 5220011"/>
              <a:gd name="connsiteX29" fmla="*/ 13277604 w 32612176"/>
              <a:gd name="connsiteY29" fmla="*/ 1151663 h 5220011"/>
              <a:gd name="connsiteX30" fmla="*/ 14465260 w 32612176"/>
              <a:gd name="connsiteY30" fmla="*/ 757887 h 5220011"/>
              <a:gd name="connsiteX31" fmla="*/ 15825300 w 32612176"/>
              <a:gd name="connsiteY31" fmla="*/ 969448 h 5220011"/>
              <a:gd name="connsiteX32" fmla="*/ 16505313 w 32612176"/>
              <a:gd name="connsiteY32" fmla="*/ 636992 h 5220011"/>
              <a:gd name="connsiteX33" fmla="*/ 17208004 w 32612176"/>
              <a:gd name="connsiteY33" fmla="*/ 516097 h 5220011"/>
              <a:gd name="connsiteX34" fmla="*/ 17752021 w 32612176"/>
              <a:gd name="connsiteY34" fmla="*/ 606768 h 5220011"/>
              <a:gd name="connsiteX35" fmla="*/ 18409374 w 32612176"/>
              <a:gd name="connsiteY35" fmla="*/ 364983 h 5220011"/>
              <a:gd name="connsiteX36" fmla="*/ 18976059 w 32612176"/>
              <a:gd name="connsiteY36" fmla="*/ 455654 h 5220011"/>
              <a:gd name="connsiteX37" fmla="*/ 19565408 w 32612176"/>
              <a:gd name="connsiteY37" fmla="*/ 2303 h 5220011"/>
              <a:gd name="connsiteX38" fmla="*/ 20109428 w 32612176"/>
              <a:gd name="connsiteY38" fmla="*/ 546317 h 5220011"/>
              <a:gd name="connsiteX39" fmla="*/ 20449445 w 32612176"/>
              <a:gd name="connsiteY39" fmla="*/ 999663 h 5220011"/>
              <a:gd name="connsiteX40" fmla="*/ 21152130 w 32612176"/>
              <a:gd name="connsiteY40" fmla="*/ 516106 h 5220011"/>
              <a:gd name="connsiteX41" fmla="*/ 21764146 w 32612176"/>
              <a:gd name="connsiteY41" fmla="*/ 727654 h 5220011"/>
              <a:gd name="connsiteX42" fmla="*/ 22602837 w 32612176"/>
              <a:gd name="connsiteY42" fmla="*/ 1362343 h 5220011"/>
              <a:gd name="connsiteX43" fmla="*/ 22897512 w 32612176"/>
              <a:gd name="connsiteY43" fmla="*/ 757878 h 5220011"/>
              <a:gd name="connsiteX44" fmla="*/ 23645533 w 32612176"/>
              <a:gd name="connsiteY44" fmla="*/ 727659 h 5220011"/>
              <a:gd name="connsiteX45" fmla="*/ 24393556 w 32612176"/>
              <a:gd name="connsiteY45" fmla="*/ 395202 h 5220011"/>
              <a:gd name="connsiteX46" fmla="*/ 25504254 w 32612176"/>
              <a:gd name="connsiteY46" fmla="*/ 1543685 h 5220011"/>
              <a:gd name="connsiteX47" fmla="*/ 26116273 w 32612176"/>
              <a:gd name="connsiteY47" fmla="*/ 1090334 h 5220011"/>
              <a:gd name="connsiteX48" fmla="*/ 26546948 w 32612176"/>
              <a:gd name="connsiteY48" fmla="*/ 878773 h 5220011"/>
              <a:gd name="connsiteX49" fmla="*/ 27204304 w 32612176"/>
              <a:gd name="connsiteY49" fmla="*/ 1664576 h 5220011"/>
              <a:gd name="connsiteX50" fmla="*/ 27634977 w 32612176"/>
              <a:gd name="connsiteY50" fmla="*/ 1634352 h 5220011"/>
              <a:gd name="connsiteX51" fmla="*/ 28383001 w 32612176"/>
              <a:gd name="connsiteY51" fmla="*/ 1271672 h 5220011"/>
              <a:gd name="connsiteX52" fmla="*/ 28904350 w 32612176"/>
              <a:gd name="connsiteY52" fmla="*/ 1090339 h 5220011"/>
              <a:gd name="connsiteX53" fmla="*/ 29697709 w 32612176"/>
              <a:gd name="connsiteY53" fmla="*/ 1241453 h 5220011"/>
              <a:gd name="connsiteX54" fmla="*/ 30128387 w 32612176"/>
              <a:gd name="connsiteY54" fmla="*/ 1725023 h 5220011"/>
              <a:gd name="connsiteX55" fmla="*/ 30431453 w 32612176"/>
              <a:gd name="connsiteY55" fmla="*/ 5214138 h 5220011"/>
              <a:gd name="connsiteX56" fmla="*/ 12049 w 32612176"/>
              <a:gd name="connsiteY56" fmla="*/ 5220013 h 5220011"/>
              <a:gd name="connsiteX57" fmla="*/ 2559 w 32612176"/>
              <a:gd name="connsiteY57" fmla="*/ 3792424 h 5220011"/>
              <a:gd name="connsiteX58" fmla="*/ 202583 w 32612176"/>
              <a:gd name="connsiteY58" fmla="*/ 3525724 h 5220011"/>
              <a:gd name="connsiteX59" fmla="*/ 458567 w 32612176"/>
              <a:gd name="connsiteY59" fmla="*/ 3611450 h 5220011"/>
              <a:gd name="connsiteX60" fmla="*/ 696691 w 32612176"/>
              <a:gd name="connsiteY60" fmla="*/ 3420950 h 5220011"/>
              <a:gd name="connsiteX61" fmla="*/ 896716 w 32612176"/>
              <a:gd name="connsiteY61" fmla="*/ 3287600 h 5220011"/>
              <a:gd name="connsiteX62" fmla="*/ 1039591 w 32612176"/>
              <a:gd name="connsiteY62" fmla="*/ 3011375 h 5220011"/>
              <a:gd name="connsiteX63" fmla="*/ 1411065 w 32612176"/>
              <a:gd name="connsiteY63" fmla="*/ 2878025 h 5220011"/>
              <a:gd name="connsiteX64" fmla="*/ 1685925 w 32612176"/>
              <a:gd name="connsiteY64" fmla="*/ 2811349 h 5220011"/>
              <a:gd name="connsiteX65" fmla="*/ 1856372 w 32612176"/>
              <a:gd name="connsiteY65" fmla="*/ 2588263 h 5220011"/>
              <a:gd name="connsiteX66" fmla="*/ 1976688 w 32612176"/>
              <a:gd name="connsiteY66" fmla="*/ 2632379 h 5220011"/>
              <a:gd name="connsiteX67" fmla="*/ 2096364 w 32612176"/>
              <a:gd name="connsiteY67" fmla="*/ 2476972 h 5220011"/>
              <a:gd name="connsiteX68" fmla="*/ 2345657 w 32612176"/>
              <a:gd name="connsiteY68" fmla="*/ 2479979 h 5220011"/>
              <a:gd name="connsiteX69" fmla="*/ 2480371 w 32612176"/>
              <a:gd name="connsiteY69" fmla="*/ 2628871 h 5220011"/>
              <a:gd name="connsiteX70" fmla="*/ 2674520 w 32612176"/>
              <a:gd name="connsiteY70" fmla="*/ 2576232 h 5220011"/>
              <a:gd name="connsiteX71" fmla="*/ 3007393 w 32612176"/>
              <a:gd name="connsiteY71" fmla="*/ 2544148 h 5220011"/>
              <a:gd name="connsiteX72" fmla="*/ 3316064 w 32612176"/>
              <a:gd name="connsiteY72" fmla="*/ 2554175 h 5220011"/>
              <a:gd name="connsiteX73" fmla="*/ 3380372 w 32612176"/>
              <a:gd name="connsiteY73" fmla="*/ 2407790 h 5220011"/>
              <a:gd name="connsiteX74" fmla="*/ 3510718 w 32612176"/>
              <a:gd name="connsiteY74" fmla="*/ 2314963 h 5220011"/>
              <a:gd name="connsiteX0" fmla="*/ 3510718 w 32663786"/>
              <a:gd name="connsiteY0" fmla="*/ 2314963 h 5220011"/>
              <a:gd name="connsiteX1" fmla="*/ 3834130 w 32663786"/>
              <a:gd name="connsiteY1" fmla="*/ 2124853 h 5220011"/>
              <a:gd name="connsiteX2" fmla="*/ 4068538 w 32663786"/>
              <a:gd name="connsiteY2" fmla="*/ 1879759 h 5220011"/>
              <a:gd name="connsiteX3" fmla="*/ 4447871 w 32663786"/>
              <a:gd name="connsiteY3" fmla="*/ 1929367 h 5220011"/>
              <a:gd name="connsiteX4" fmla="*/ 4932915 w 32663786"/>
              <a:gd name="connsiteY4" fmla="*/ 1735383 h 5220011"/>
              <a:gd name="connsiteX5" fmla="*/ 5055885 w 32663786"/>
              <a:gd name="connsiteY5" fmla="*/ 1744085 h 5220011"/>
              <a:gd name="connsiteX6" fmla="*/ 5262183 w 32663786"/>
              <a:gd name="connsiteY6" fmla="*/ 1452063 h 5220011"/>
              <a:gd name="connsiteX7" fmla="*/ 5527059 w 32663786"/>
              <a:gd name="connsiteY7" fmla="*/ 1877899 h 5220011"/>
              <a:gd name="connsiteX8" fmla="*/ 5685000 w 32663786"/>
              <a:gd name="connsiteY8" fmla="*/ 1313834 h 5220011"/>
              <a:gd name="connsiteX9" fmla="*/ 6111999 w 32663786"/>
              <a:gd name="connsiteY9" fmla="*/ 1040629 h 5220011"/>
              <a:gd name="connsiteX10" fmla="*/ 6234198 w 32663786"/>
              <a:gd name="connsiteY10" fmla="*/ 711668 h 5220011"/>
              <a:gd name="connsiteX11" fmla="*/ 6780318 w 32663786"/>
              <a:gd name="connsiteY11" fmla="*/ 865927 h 5220011"/>
              <a:gd name="connsiteX12" fmla="*/ 6991551 w 32663786"/>
              <a:gd name="connsiteY12" fmla="*/ 646621 h 5220011"/>
              <a:gd name="connsiteX13" fmla="*/ 7181354 w 32663786"/>
              <a:gd name="connsiteY13" fmla="*/ 571815 h 5220011"/>
              <a:gd name="connsiteX14" fmla="*/ 7486502 w 32663786"/>
              <a:gd name="connsiteY14" fmla="*/ 55848 h 5220011"/>
              <a:gd name="connsiteX15" fmla="*/ 7781108 w 32663786"/>
              <a:gd name="connsiteY15" fmla="*/ 168617 h 5220011"/>
              <a:gd name="connsiteX16" fmla="*/ 7901151 w 32663786"/>
              <a:gd name="connsiteY16" fmla="*/ 379293 h 5220011"/>
              <a:gd name="connsiteX17" fmla="*/ 8131660 w 32663786"/>
              <a:gd name="connsiteY17" fmla="*/ 649784 h 5220011"/>
              <a:gd name="connsiteX18" fmla="*/ 8253256 w 32663786"/>
              <a:gd name="connsiteY18" fmla="*/ 1075977 h 5220011"/>
              <a:gd name="connsiteX19" fmla="*/ 8413762 w 32663786"/>
              <a:gd name="connsiteY19" fmla="*/ 1247628 h 5220011"/>
              <a:gd name="connsiteX20" fmla="*/ 8595143 w 32663786"/>
              <a:gd name="connsiteY20" fmla="*/ 1505817 h 5220011"/>
              <a:gd name="connsiteX21" fmla="*/ 8706807 w 32663786"/>
              <a:gd name="connsiteY21" fmla="*/ 1539863 h 5220011"/>
              <a:gd name="connsiteX22" fmla="*/ 8790709 w 32663786"/>
              <a:gd name="connsiteY22" fmla="*/ 1670781 h 5220011"/>
              <a:gd name="connsiteX23" fmla="*/ 8960133 w 32663786"/>
              <a:gd name="connsiteY23" fmla="*/ 1574924 h 5220011"/>
              <a:gd name="connsiteX24" fmla="*/ 9298594 w 32663786"/>
              <a:gd name="connsiteY24" fmla="*/ 1505029 h 5220011"/>
              <a:gd name="connsiteX25" fmla="*/ 9997651 w 32663786"/>
              <a:gd name="connsiteY25" fmla="*/ 1444236 h 5220011"/>
              <a:gd name="connsiteX26" fmla="*/ 10436521 w 32663786"/>
              <a:gd name="connsiteY26" fmla="*/ 1197858 h 5220011"/>
              <a:gd name="connsiteX27" fmla="*/ 11441291 w 32663786"/>
              <a:gd name="connsiteY27" fmla="*/ 1675223 h 5220011"/>
              <a:gd name="connsiteX28" fmla="*/ 12457614 w 32663786"/>
              <a:gd name="connsiteY28" fmla="*/ 1336447 h 5220011"/>
              <a:gd name="connsiteX29" fmla="*/ 13277604 w 32663786"/>
              <a:gd name="connsiteY29" fmla="*/ 1151663 h 5220011"/>
              <a:gd name="connsiteX30" fmla="*/ 14465260 w 32663786"/>
              <a:gd name="connsiteY30" fmla="*/ 757887 h 5220011"/>
              <a:gd name="connsiteX31" fmla="*/ 15825300 w 32663786"/>
              <a:gd name="connsiteY31" fmla="*/ 969448 h 5220011"/>
              <a:gd name="connsiteX32" fmla="*/ 16505313 w 32663786"/>
              <a:gd name="connsiteY32" fmla="*/ 636992 h 5220011"/>
              <a:gd name="connsiteX33" fmla="*/ 17208004 w 32663786"/>
              <a:gd name="connsiteY33" fmla="*/ 516097 h 5220011"/>
              <a:gd name="connsiteX34" fmla="*/ 17752021 w 32663786"/>
              <a:gd name="connsiteY34" fmla="*/ 606768 h 5220011"/>
              <a:gd name="connsiteX35" fmla="*/ 18409374 w 32663786"/>
              <a:gd name="connsiteY35" fmla="*/ 364983 h 5220011"/>
              <a:gd name="connsiteX36" fmla="*/ 18976059 w 32663786"/>
              <a:gd name="connsiteY36" fmla="*/ 455654 h 5220011"/>
              <a:gd name="connsiteX37" fmla="*/ 19565408 w 32663786"/>
              <a:gd name="connsiteY37" fmla="*/ 2303 h 5220011"/>
              <a:gd name="connsiteX38" fmla="*/ 20109428 w 32663786"/>
              <a:gd name="connsiteY38" fmla="*/ 546317 h 5220011"/>
              <a:gd name="connsiteX39" fmla="*/ 20449445 w 32663786"/>
              <a:gd name="connsiteY39" fmla="*/ 999663 h 5220011"/>
              <a:gd name="connsiteX40" fmla="*/ 21152130 w 32663786"/>
              <a:gd name="connsiteY40" fmla="*/ 516106 h 5220011"/>
              <a:gd name="connsiteX41" fmla="*/ 21764146 w 32663786"/>
              <a:gd name="connsiteY41" fmla="*/ 727654 h 5220011"/>
              <a:gd name="connsiteX42" fmla="*/ 22602837 w 32663786"/>
              <a:gd name="connsiteY42" fmla="*/ 1362343 h 5220011"/>
              <a:gd name="connsiteX43" fmla="*/ 22897512 w 32663786"/>
              <a:gd name="connsiteY43" fmla="*/ 757878 h 5220011"/>
              <a:gd name="connsiteX44" fmla="*/ 23645533 w 32663786"/>
              <a:gd name="connsiteY44" fmla="*/ 727659 h 5220011"/>
              <a:gd name="connsiteX45" fmla="*/ 24393556 w 32663786"/>
              <a:gd name="connsiteY45" fmla="*/ 395202 h 5220011"/>
              <a:gd name="connsiteX46" fmla="*/ 25504254 w 32663786"/>
              <a:gd name="connsiteY46" fmla="*/ 1543685 h 5220011"/>
              <a:gd name="connsiteX47" fmla="*/ 26116273 w 32663786"/>
              <a:gd name="connsiteY47" fmla="*/ 1090334 h 5220011"/>
              <a:gd name="connsiteX48" fmla="*/ 26546948 w 32663786"/>
              <a:gd name="connsiteY48" fmla="*/ 878773 h 5220011"/>
              <a:gd name="connsiteX49" fmla="*/ 27204304 w 32663786"/>
              <a:gd name="connsiteY49" fmla="*/ 1664576 h 5220011"/>
              <a:gd name="connsiteX50" fmla="*/ 27634977 w 32663786"/>
              <a:gd name="connsiteY50" fmla="*/ 1634352 h 5220011"/>
              <a:gd name="connsiteX51" fmla="*/ 28383001 w 32663786"/>
              <a:gd name="connsiteY51" fmla="*/ 1271672 h 5220011"/>
              <a:gd name="connsiteX52" fmla="*/ 28904350 w 32663786"/>
              <a:gd name="connsiteY52" fmla="*/ 1090339 h 5220011"/>
              <a:gd name="connsiteX53" fmla="*/ 29697709 w 32663786"/>
              <a:gd name="connsiteY53" fmla="*/ 1241453 h 5220011"/>
              <a:gd name="connsiteX54" fmla="*/ 30332393 w 32663786"/>
              <a:gd name="connsiteY54" fmla="*/ 1543685 h 5220011"/>
              <a:gd name="connsiteX55" fmla="*/ 30431453 w 32663786"/>
              <a:gd name="connsiteY55" fmla="*/ 5214138 h 5220011"/>
              <a:gd name="connsiteX56" fmla="*/ 12049 w 32663786"/>
              <a:gd name="connsiteY56" fmla="*/ 5220013 h 5220011"/>
              <a:gd name="connsiteX57" fmla="*/ 2559 w 32663786"/>
              <a:gd name="connsiteY57" fmla="*/ 3792424 h 5220011"/>
              <a:gd name="connsiteX58" fmla="*/ 202583 w 32663786"/>
              <a:gd name="connsiteY58" fmla="*/ 3525724 h 5220011"/>
              <a:gd name="connsiteX59" fmla="*/ 458567 w 32663786"/>
              <a:gd name="connsiteY59" fmla="*/ 3611450 h 5220011"/>
              <a:gd name="connsiteX60" fmla="*/ 696691 w 32663786"/>
              <a:gd name="connsiteY60" fmla="*/ 3420950 h 5220011"/>
              <a:gd name="connsiteX61" fmla="*/ 896716 w 32663786"/>
              <a:gd name="connsiteY61" fmla="*/ 3287600 h 5220011"/>
              <a:gd name="connsiteX62" fmla="*/ 1039591 w 32663786"/>
              <a:gd name="connsiteY62" fmla="*/ 3011375 h 5220011"/>
              <a:gd name="connsiteX63" fmla="*/ 1411065 w 32663786"/>
              <a:gd name="connsiteY63" fmla="*/ 2878025 h 5220011"/>
              <a:gd name="connsiteX64" fmla="*/ 1685925 w 32663786"/>
              <a:gd name="connsiteY64" fmla="*/ 2811349 h 5220011"/>
              <a:gd name="connsiteX65" fmla="*/ 1856372 w 32663786"/>
              <a:gd name="connsiteY65" fmla="*/ 2588263 h 5220011"/>
              <a:gd name="connsiteX66" fmla="*/ 1976688 w 32663786"/>
              <a:gd name="connsiteY66" fmla="*/ 2632379 h 5220011"/>
              <a:gd name="connsiteX67" fmla="*/ 2096364 w 32663786"/>
              <a:gd name="connsiteY67" fmla="*/ 2476972 h 5220011"/>
              <a:gd name="connsiteX68" fmla="*/ 2345657 w 32663786"/>
              <a:gd name="connsiteY68" fmla="*/ 2479979 h 5220011"/>
              <a:gd name="connsiteX69" fmla="*/ 2480371 w 32663786"/>
              <a:gd name="connsiteY69" fmla="*/ 2628871 h 5220011"/>
              <a:gd name="connsiteX70" fmla="*/ 2674520 w 32663786"/>
              <a:gd name="connsiteY70" fmla="*/ 2576232 h 5220011"/>
              <a:gd name="connsiteX71" fmla="*/ 3007393 w 32663786"/>
              <a:gd name="connsiteY71" fmla="*/ 2544148 h 5220011"/>
              <a:gd name="connsiteX72" fmla="*/ 3316064 w 32663786"/>
              <a:gd name="connsiteY72" fmla="*/ 2554175 h 5220011"/>
              <a:gd name="connsiteX73" fmla="*/ 3380372 w 32663786"/>
              <a:gd name="connsiteY73" fmla="*/ 2407790 h 5220011"/>
              <a:gd name="connsiteX74" fmla="*/ 3510718 w 32663786"/>
              <a:gd name="connsiteY74" fmla="*/ 2314963 h 5220011"/>
              <a:gd name="connsiteX0" fmla="*/ 3510718 w 32663789"/>
              <a:gd name="connsiteY0" fmla="*/ 2314963 h 5220011"/>
              <a:gd name="connsiteX1" fmla="*/ 3834130 w 32663789"/>
              <a:gd name="connsiteY1" fmla="*/ 2124853 h 5220011"/>
              <a:gd name="connsiteX2" fmla="*/ 4068538 w 32663789"/>
              <a:gd name="connsiteY2" fmla="*/ 1879759 h 5220011"/>
              <a:gd name="connsiteX3" fmla="*/ 4447871 w 32663789"/>
              <a:gd name="connsiteY3" fmla="*/ 1929367 h 5220011"/>
              <a:gd name="connsiteX4" fmla="*/ 4932915 w 32663789"/>
              <a:gd name="connsiteY4" fmla="*/ 1735383 h 5220011"/>
              <a:gd name="connsiteX5" fmla="*/ 5055885 w 32663789"/>
              <a:gd name="connsiteY5" fmla="*/ 1744085 h 5220011"/>
              <a:gd name="connsiteX6" fmla="*/ 5262183 w 32663789"/>
              <a:gd name="connsiteY6" fmla="*/ 1452063 h 5220011"/>
              <a:gd name="connsiteX7" fmla="*/ 5527059 w 32663789"/>
              <a:gd name="connsiteY7" fmla="*/ 1877899 h 5220011"/>
              <a:gd name="connsiteX8" fmla="*/ 5685000 w 32663789"/>
              <a:gd name="connsiteY8" fmla="*/ 1313834 h 5220011"/>
              <a:gd name="connsiteX9" fmla="*/ 6111999 w 32663789"/>
              <a:gd name="connsiteY9" fmla="*/ 1040629 h 5220011"/>
              <a:gd name="connsiteX10" fmla="*/ 6234198 w 32663789"/>
              <a:gd name="connsiteY10" fmla="*/ 711668 h 5220011"/>
              <a:gd name="connsiteX11" fmla="*/ 6780318 w 32663789"/>
              <a:gd name="connsiteY11" fmla="*/ 865927 h 5220011"/>
              <a:gd name="connsiteX12" fmla="*/ 6991551 w 32663789"/>
              <a:gd name="connsiteY12" fmla="*/ 646621 h 5220011"/>
              <a:gd name="connsiteX13" fmla="*/ 7181354 w 32663789"/>
              <a:gd name="connsiteY13" fmla="*/ 571815 h 5220011"/>
              <a:gd name="connsiteX14" fmla="*/ 7486502 w 32663789"/>
              <a:gd name="connsiteY14" fmla="*/ 55848 h 5220011"/>
              <a:gd name="connsiteX15" fmla="*/ 7781108 w 32663789"/>
              <a:gd name="connsiteY15" fmla="*/ 168617 h 5220011"/>
              <a:gd name="connsiteX16" fmla="*/ 7901151 w 32663789"/>
              <a:gd name="connsiteY16" fmla="*/ 379293 h 5220011"/>
              <a:gd name="connsiteX17" fmla="*/ 8131660 w 32663789"/>
              <a:gd name="connsiteY17" fmla="*/ 649784 h 5220011"/>
              <a:gd name="connsiteX18" fmla="*/ 8253256 w 32663789"/>
              <a:gd name="connsiteY18" fmla="*/ 1075977 h 5220011"/>
              <a:gd name="connsiteX19" fmla="*/ 8413762 w 32663789"/>
              <a:gd name="connsiteY19" fmla="*/ 1247628 h 5220011"/>
              <a:gd name="connsiteX20" fmla="*/ 8595143 w 32663789"/>
              <a:gd name="connsiteY20" fmla="*/ 1505817 h 5220011"/>
              <a:gd name="connsiteX21" fmla="*/ 8706807 w 32663789"/>
              <a:gd name="connsiteY21" fmla="*/ 1539863 h 5220011"/>
              <a:gd name="connsiteX22" fmla="*/ 8790709 w 32663789"/>
              <a:gd name="connsiteY22" fmla="*/ 1670781 h 5220011"/>
              <a:gd name="connsiteX23" fmla="*/ 8960133 w 32663789"/>
              <a:gd name="connsiteY23" fmla="*/ 1574924 h 5220011"/>
              <a:gd name="connsiteX24" fmla="*/ 9298594 w 32663789"/>
              <a:gd name="connsiteY24" fmla="*/ 1505029 h 5220011"/>
              <a:gd name="connsiteX25" fmla="*/ 9997651 w 32663789"/>
              <a:gd name="connsiteY25" fmla="*/ 1444236 h 5220011"/>
              <a:gd name="connsiteX26" fmla="*/ 10436521 w 32663789"/>
              <a:gd name="connsiteY26" fmla="*/ 1197858 h 5220011"/>
              <a:gd name="connsiteX27" fmla="*/ 11441291 w 32663789"/>
              <a:gd name="connsiteY27" fmla="*/ 1675223 h 5220011"/>
              <a:gd name="connsiteX28" fmla="*/ 12457614 w 32663789"/>
              <a:gd name="connsiteY28" fmla="*/ 1336447 h 5220011"/>
              <a:gd name="connsiteX29" fmla="*/ 13277604 w 32663789"/>
              <a:gd name="connsiteY29" fmla="*/ 1151663 h 5220011"/>
              <a:gd name="connsiteX30" fmla="*/ 14465260 w 32663789"/>
              <a:gd name="connsiteY30" fmla="*/ 757887 h 5220011"/>
              <a:gd name="connsiteX31" fmla="*/ 15825300 w 32663789"/>
              <a:gd name="connsiteY31" fmla="*/ 969448 h 5220011"/>
              <a:gd name="connsiteX32" fmla="*/ 16505313 w 32663789"/>
              <a:gd name="connsiteY32" fmla="*/ 636992 h 5220011"/>
              <a:gd name="connsiteX33" fmla="*/ 17208004 w 32663789"/>
              <a:gd name="connsiteY33" fmla="*/ 516097 h 5220011"/>
              <a:gd name="connsiteX34" fmla="*/ 17752021 w 32663789"/>
              <a:gd name="connsiteY34" fmla="*/ 606768 h 5220011"/>
              <a:gd name="connsiteX35" fmla="*/ 18409374 w 32663789"/>
              <a:gd name="connsiteY35" fmla="*/ 364983 h 5220011"/>
              <a:gd name="connsiteX36" fmla="*/ 18976059 w 32663789"/>
              <a:gd name="connsiteY36" fmla="*/ 455654 h 5220011"/>
              <a:gd name="connsiteX37" fmla="*/ 19565408 w 32663789"/>
              <a:gd name="connsiteY37" fmla="*/ 2303 h 5220011"/>
              <a:gd name="connsiteX38" fmla="*/ 20109428 w 32663789"/>
              <a:gd name="connsiteY38" fmla="*/ 546317 h 5220011"/>
              <a:gd name="connsiteX39" fmla="*/ 20449445 w 32663789"/>
              <a:gd name="connsiteY39" fmla="*/ 999663 h 5220011"/>
              <a:gd name="connsiteX40" fmla="*/ 21152130 w 32663789"/>
              <a:gd name="connsiteY40" fmla="*/ 516106 h 5220011"/>
              <a:gd name="connsiteX41" fmla="*/ 21764146 w 32663789"/>
              <a:gd name="connsiteY41" fmla="*/ 727654 h 5220011"/>
              <a:gd name="connsiteX42" fmla="*/ 22602837 w 32663789"/>
              <a:gd name="connsiteY42" fmla="*/ 1362343 h 5220011"/>
              <a:gd name="connsiteX43" fmla="*/ 22897512 w 32663789"/>
              <a:gd name="connsiteY43" fmla="*/ 757878 h 5220011"/>
              <a:gd name="connsiteX44" fmla="*/ 23645533 w 32663789"/>
              <a:gd name="connsiteY44" fmla="*/ 727659 h 5220011"/>
              <a:gd name="connsiteX45" fmla="*/ 24393556 w 32663789"/>
              <a:gd name="connsiteY45" fmla="*/ 395202 h 5220011"/>
              <a:gd name="connsiteX46" fmla="*/ 25504254 w 32663789"/>
              <a:gd name="connsiteY46" fmla="*/ 1543685 h 5220011"/>
              <a:gd name="connsiteX47" fmla="*/ 26116273 w 32663789"/>
              <a:gd name="connsiteY47" fmla="*/ 1090334 h 5220011"/>
              <a:gd name="connsiteX48" fmla="*/ 26546948 w 32663789"/>
              <a:gd name="connsiteY48" fmla="*/ 878773 h 5220011"/>
              <a:gd name="connsiteX49" fmla="*/ 27204304 w 32663789"/>
              <a:gd name="connsiteY49" fmla="*/ 1664576 h 5220011"/>
              <a:gd name="connsiteX50" fmla="*/ 27634977 w 32663789"/>
              <a:gd name="connsiteY50" fmla="*/ 1634352 h 5220011"/>
              <a:gd name="connsiteX51" fmla="*/ 28383001 w 32663789"/>
              <a:gd name="connsiteY51" fmla="*/ 1271672 h 5220011"/>
              <a:gd name="connsiteX52" fmla="*/ 28904350 w 32663789"/>
              <a:gd name="connsiteY52" fmla="*/ 1090339 h 5220011"/>
              <a:gd name="connsiteX53" fmla="*/ 29697709 w 32663789"/>
              <a:gd name="connsiteY53" fmla="*/ 1241453 h 5220011"/>
              <a:gd name="connsiteX54" fmla="*/ 30332393 w 32663789"/>
              <a:gd name="connsiteY54" fmla="*/ 1543685 h 5220011"/>
              <a:gd name="connsiteX55" fmla="*/ 30431453 w 32663789"/>
              <a:gd name="connsiteY55" fmla="*/ 5214138 h 5220011"/>
              <a:gd name="connsiteX56" fmla="*/ 12049 w 32663789"/>
              <a:gd name="connsiteY56" fmla="*/ 5220013 h 5220011"/>
              <a:gd name="connsiteX57" fmla="*/ 2559 w 32663789"/>
              <a:gd name="connsiteY57" fmla="*/ 3792424 h 5220011"/>
              <a:gd name="connsiteX58" fmla="*/ 202583 w 32663789"/>
              <a:gd name="connsiteY58" fmla="*/ 3525724 h 5220011"/>
              <a:gd name="connsiteX59" fmla="*/ 458567 w 32663789"/>
              <a:gd name="connsiteY59" fmla="*/ 3611450 h 5220011"/>
              <a:gd name="connsiteX60" fmla="*/ 696691 w 32663789"/>
              <a:gd name="connsiteY60" fmla="*/ 3420950 h 5220011"/>
              <a:gd name="connsiteX61" fmla="*/ 896716 w 32663789"/>
              <a:gd name="connsiteY61" fmla="*/ 3287600 h 5220011"/>
              <a:gd name="connsiteX62" fmla="*/ 1039591 w 32663789"/>
              <a:gd name="connsiteY62" fmla="*/ 3011375 h 5220011"/>
              <a:gd name="connsiteX63" fmla="*/ 1411065 w 32663789"/>
              <a:gd name="connsiteY63" fmla="*/ 2878025 h 5220011"/>
              <a:gd name="connsiteX64" fmla="*/ 1685925 w 32663789"/>
              <a:gd name="connsiteY64" fmla="*/ 2811349 h 5220011"/>
              <a:gd name="connsiteX65" fmla="*/ 1856372 w 32663789"/>
              <a:gd name="connsiteY65" fmla="*/ 2588263 h 5220011"/>
              <a:gd name="connsiteX66" fmla="*/ 1976688 w 32663789"/>
              <a:gd name="connsiteY66" fmla="*/ 2632379 h 5220011"/>
              <a:gd name="connsiteX67" fmla="*/ 2096364 w 32663789"/>
              <a:gd name="connsiteY67" fmla="*/ 2476972 h 5220011"/>
              <a:gd name="connsiteX68" fmla="*/ 2345657 w 32663789"/>
              <a:gd name="connsiteY68" fmla="*/ 2479979 h 5220011"/>
              <a:gd name="connsiteX69" fmla="*/ 2480371 w 32663789"/>
              <a:gd name="connsiteY69" fmla="*/ 2628871 h 5220011"/>
              <a:gd name="connsiteX70" fmla="*/ 2674520 w 32663789"/>
              <a:gd name="connsiteY70" fmla="*/ 2576232 h 5220011"/>
              <a:gd name="connsiteX71" fmla="*/ 3007393 w 32663789"/>
              <a:gd name="connsiteY71" fmla="*/ 2544148 h 5220011"/>
              <a:gd name="connsiteX72" fmla="*/ 3316064 w 32663789"/>
              <a:gd name="connsiteY72" fmla="*/ 2554175 h 5220011"/>
              <a:gd name="connsiteX73" fmla="*/ 3380372 w 32663789"/>
              <a:gd name="connsiteY73" fmla="*/ 2407790 h 5220011"/>
              <a:gd name="connsiteX74" fmla="*/ 3510718 w 32663789"/>
              <a:gd name="connsiteY74" fmla="*/ 2314963 h 5220011"/>
              <a:gd name="connsiteX0" fmla="*/ 3510718 w 32773202"/>
              <a:gd name="connsiteY0" fmla="*/ 2314963 h 5220011"/>
              <a:gd name="connsiteX1" fmla="*/ 3834130 w 32773202"/>
              <a:gd name="connsiteY1" fmla="*/ 2124853 h 5220011"/>
              <a:gd name="connsiteX2" fmla="*/ 4068538 w 32773202"/>
              <a:gd name="connsiteY2" fmla="*/ 1879759 h 5220011"/>
              <a:gd name="connsiteX3" fmla="*/ 4447871 w 32773202"/>
              <a:gd name="connsiteY3" fmla="*/ 1929367 h 5220011"/>
              <a:gd name="connsiteX4" fmla="*/ 4932915 w 32773202"/>
              <a:gd name="connsiteY4" fmla="*/ 1735383 h 5220011"/>
              <a:gd name="connsiteX5" fmla="*/ 5055885 w 32773202"/>
              <a:gd name="connsiteY5" fmla="*/ 1744085 h 5220011"/>
              <a:gd name="connsiteX6" fmla="*/ 5262183 w 32773202"/>
              <a:gd name="connsiteY6" fmla="*/ 1452063 h 5220011"/>
              <a:gd name="connsiteX7" fmla="*/ 5527059 w 32773202"/>
              <a:gd name="connsiteY7" fmla="*/ 1877899 h 5220011"/>
              <a:gd name="connsiteX8" fmla="*/ 5685000 w 32773202"/>
              <a:gd name="connsiteY8" fmla="*/ 1313834 h 5220011"/>
              <a:gd name="connsiteX9" fmla="*/ 6111999 w 32773202"/>
              <a:gd name="connsiteY9" fmla="*/ 1040629 h 5220011"/>
              <a:gd name="connsiteX10" fmla="*/ 6234198 w 32773202"/>
              <a:gd name="connsiteY10" fmla="*/ 711668 h 5220011"/>
              <a:gd name="connsiteX11" fmla="*/ 6780318 w 32773202"/>
              <a:gd name="connsiteY11" fmla="*/ 865927 h 5220011"/>
              <a:gd name="connsiteX12" fmla="*/ 6991551 w 32773202"/>
              <a:gd name="connsiteY12" fmla="*/ 646621 h 5220011"/>
              <a:gd name="connsiteX13" fmla="*/ 7181354 w 32773202"/>
              <a:gd name="connsiteY13" fmla="*/ 571815 h 5220011"/>
              <a:gd name="connsiteX14" fmla="*/ 7486502 w 32773202"/>
              <a:gd name="connsiteY14" fmla="*/ 55848 h 5220011"/>
              <a:gd name="connsiteX15" fmla="*/ 7781108 w 32773202"/>
              <a:gd name="connsiteY15" fmla="*/ 168617 h 5220011"/>
              <a:gd name="connsiteX16" fmla="*/ 7901151 w 32773202"/>
              <a:gd name="connsiteY16" fmla="*/ 379293 h 5220011"/>
              <a:gd name="connsiteX17" fmla="*/ 8131660 w 32773202"/>
              <a:gd name="connsiteY17" fmla="*/ 649784 h 5220011"/>
              <a:gd name="connsiteX18" fmla="*/ 8253256 w 32773202"/>
              <a:gd name="connsiteY18" fmla="*/ 1075977 h 5220011"/>
              <a:gd name="connsiteX19" fmla="*/ 8413762 w 32773202"/>
              <a:gd name="connsiteY19" fmla="*/ 1247628 h 5220011"/>
              <a:gd name="connsiteX20" fmla="*/ 8595143 w 32773202"/>
              <a:gd name="connsiteY20" fmla="*/ 1505817 h 5220011"/>
              <a:gd name="connsiteX21" fmla="*/ 8706807 w 32773202"/>
              <a:gd name="connsiteY21" fmla="*/ 1539863 h 5220011"/>
              <a:gd name="connsiteX22" fmla="*/ 8790709 w 32773202"/>
              <a:gd name="connsiteY22" fmla="*/ 1670781 h 5220011"/>
              <a:gd name="connsiteX23" fmla="*/ 8960133 w 32773202"/>
              <a:gd name="connsiteY23" fmla="*/ 1574924 h 5220011"/>
              <a:gd name="connsiteX24" fmla="*/ 9298594 w 32773202"/>
              <a:gd name="connsiteY24" fmla="*/ 1505029 h 5220011"/>
              <a:gd name="connsiteX25" fmla="*/ 9997651 w 32773202"/>
              <a:gd name="connsiteY25" fmla="*/ 1444236 h 5220011"/>
              <a:gd name="connsiteX26" fmla="*/ 10436521 w 32773202"/>
              <a:gd name="connsiteY26" fmla="*/ 1197858 h 5220011"/>
              <a:gd name="connsiteX27" fmla="*/ 11441291 w 32773202"/>
              <a:gd name="connsiteY27" fmla="*/ 1675223 h 5220011"/>
              <a:gd name="connsiteX28" fmla="*/ 12457614 w 32773202"/>
              <a:gd name="connsiteY28" fmla="*/ 1336447 h 5220011"/>
              <a:gd name="connsiteX29" fmla="*/ 13277604 w 32773202"/>
              <a:gd name="connsiteY29" fmla="*/ 1151663 h 5220011"/>
              <a:gd name="connsiteX30" fmla="*/ 14465260 w 32773202"/>
              <a:gd name="connsiteY30" fmla="*/ 757887 h 5220011"/>
              <a:gd name="connsiteX31" fmla="*/ 15825300 w 32773202"/>
              <a:gd name="connsiteY31" fmla="*/ 969448 h 5220011"/>
              <a:gd name="connsiteX32" fmla="*/ 16505313 w 32773202"/>
              <a:gd name="connsiteY32" fmla="*/ 636992 h 5220011"/>
              <a:gd name="connsiteX33" fmla="*/ 17208004 w 32773202"/>
              <a:gd name="connsiteY33" fmla="*/ 516097 h 5220011"/>
              <a:gd name="connsiteX34" fmla="*/ 17752021 w 32773202"/>
              <a:gd name="connsiteY34" fmla="*/ 606768 h 5220011"/>
              <a:gd name="connsiteX35" fmla="*/ 18409374 w 32773202"/>
              <a:gd name="connsiteY35" fmla="*/ 364983 h 5220011"/>
              <a:gd name="connsiteX36" fmla="*/ 18976059 w 32773202"/>
              <a:gd name="connsiteY36" fmla="*/ 455654 h 5220011"/>
              <a:gd name="connsiteX37" fmla="*/ 19565408 w 32773202"/>
              <a:gd name="connsiteY37" fmla="*/ 2303 h 5220011"/>
              <a:gd name="connsiteX38" fmla="*/ 20109428 w 32773202"/>
              <a:gd name="connsiteY38" fmla="*/ 546317 h 5220011"/>
              <a:gd name="connsiteX39" fmla="*/ 20449445 w 32773202"/>
              <a:gd name="connsiteY39" fmla="*/ 999663 h 5220011"/>
              <a:gd name="connsiteX40" fmla="*/ 21152130 w 32773202"/>
              <a:gd name="connsiteY40" fmla="*/ 516106 h 5220011"/>
              <a:gd name="connsiteX41" fmla="*/ 21764146 w 32773202"/>
              <a:gd name="connsiteY41" fmla="*/ 727654 h 5220011"/>
              <a:gd name="connsiteX42" fmla="*/ 22602837 w 32773202"/>
              <a:gd name="connsiteY42" fmla="*/ 1362343 h 5220011"/>
              <a:gd name="connsiteX43" fmla="*/ 22897512 w 32773202"/>
              <a:gd name="connsiteY43" fmla="*/ 757878 h 5220011"/>
              <a:gd name="connsiteX44" fmla="*/ 23645533 w 32773202"/>
              <a:gd name="connsiteY44" fmla="*/ 727659 h 5220011"/>
              <a:gd name="connsiteX45" fmla="*/ 24393556 w 32773202"/>
              <a:gd name="connsiteY45" fmla="*/ 395202 h 5220011"/>
              <a:gd name="connsiteX46" fmla="*/ 25504254 w 32773202"/>
              <a:gd name="connsiteY46" fmla="*/ 1543685 h 5220011"/>
              <a:gd name="connsiteX47" fmla="*/ 26116273 w 32773202"/>
              <a:gd name="connsiteY47" fmla="*/ 1090334 h 5220011"/>
              <a:gd name="connsiteX48" fmla="*/ 26546948 w 32773202"/>
              <a:gd name="connsiteY48" fmla="*/ 878773 h 5220011"/>
              <a:gd name="connsiteX49" fmla="*/ 27204304 w 32773202"/>
              <a:gd name="connsiteY49" fmla="*/ 1664576 h 5220011"/>
              <a:gd name="connsiteX50" fmla="*/ 27634977 w 32773202"/>
              <a:gd name="connsiteY50" fmla="*/ 1634352 h 5220011"/>
              <a:gd name="connsiteX51" fmla="*/ 28383001 w 32773202"/>
              <a:gd name="connsiteY51" fmla="*/ 1271672 h 5220011"/>
              <a:gd name="connsiteX52" fmla="*/ 28904350 w 32773202"/>
              <a:gd name="connsiteY52" fmla="*/ 1090339 h 5220011"/>
              <a:gd name="connsiteX53" fmla="*/ 29697709 w 32773202"/>
              <a:gd name="connsiteY53" fmla="*/ 1241453 h 5220011"/>
              <a:gd name="connsiteX54" fmla="*/ 30332393 w 32773202"/>
              <a:gd name="connsiteY54" fmla="*/ 1543685 h 5220011"/>
              <a:gd name="connsiteX55" fmla="*/ 30431453 w 32773202"/>
              <a:gd name="connsiteY55" fmla="*/ 5214138 h 5220011"/>
              <a:gd name="connsiteX56" fmla="*/ 12049 w 32773202"/>
              <a:gd name="connsiteY56" fmla="*/ 5220013 h 5220011"/>
              <a:gd name="connsiteX57" fmla="*/ 2559 w 32773202"/>
              <a:gd name="connsiteY57" fmla="*/ 3792424 h 5220011"/>
              <a:gd name="connsiteX58" fmla="*/ 202583 w 32773202"/>
              <a:gd name="connsiteY58" fmla="*/ 3525724 h 5220011"/>
              <a:gd name="connsiteX59" fmla="*/ 458567 w 32773202"/>
              <a:gd name="connsiteY59" fmla="*/ 3611450 h 5220011"/>
              <a:gd name="connsiteX60" fmla="*/ 696691 w 32773202"/>
              <a:gd name="connsiteY60" fmla="*/ 3420950 h 5220011"/>
              <a:gd name="connsiteX61" fmla="*/ 896716 w 32773202"/>
              <a:gd name="connsiteY61" fmla="*/ 3287600 h 5220011"/>
              <a:gd name="connsiteX62" fmla="*/ 1039591 w 32773202"/>
              <a:gd name="connsiteY62" fmla="*/ 3011375 h 5220011"/>
              <a:gd name="connsiteX63" fmla="*/ 1411065 w 32773202"/>
              <a:gd name="connsiteY63" fmla="*/ 2878025 h 5220011"/>
              <a:gd name="connsiteX64" fmla="*/ 1685925 w 32773202"/>
              <a:gd name="connsiteY64" fmla="*/ 2811349 h 5220011"/>
              <a:gd name="connsiteX65" fmla="*/ 1856372 w 32773202"/>
              <a:gd name="connsiteY65" fmla="*/ 2588263 h 5220011"/>
              <a:gd name="connsiteX66" fmla="*/ 1976688 w 32773202"/>
              <a:gd name="connsiteY66" fmla="*/ 2632379 h 5220011"/>
              <a:gd name="connsiteX67" fmla="*/ 2096364 w 32773202"/>
              <a:gd name="connsiteY67" fmla="*/ 2476972 h 5220011"/>
              <a:gd name="connsiteX68" fmla="*/ 2345657 w 32773202"/>
              <a:gd name="connsiteY68" fmla="*/ 2479979 h 5220011"/>
              <a:gd name="connsiteX69" fmla="*/ 2480371 w 32773202"/>
              <a:gd name="connsiteY69" fmla="*/ 2628871 h 5220011"/>
              <a:gd name="connsiteX70" fmla="*/ 2674520 w 32773202"/>
              <a:gd name="connsiteY70" fmla="*/ 2576232 h 5220011"/>
              <a:gd name="connsiteX71" fmla="*/ 3007393 w 32773202"/>
              <a:gd name="connsiteY71" fmla="*/ 2544148 h 5220011"/>
              <a:gd name="connsiteX72" fmla="*/ 3316064 w 32773202"/>
              <a:gd name="connsiteY72" fmla="*/ 2554175 h 5220011"/>
              <a:gd name="connsiteX73" fmla="*/ 3380372 w 32773202"/>
              <a:gd name="connsiteY73" fmla="*/ 2407790 h 5220011"/>
              <a:gd name="connsiteX74" fmla="*/ 3510718 w 32773202"/>
              <a:gd name="connsiteY74" fmla="*/ 2314963 h 5220011"/>
              <a:gd name="connsiteX0" fmla="*/ 3510718 w 30629286"/>
              <a:gd name="connsiteY0" fmla="*/ 2314963 h 5220011"/>
              <a:gd name="connsiteX1" fmla="*/ 3834130 w 30629286"/>
              <a:gd name="connsiteY1" fmla="*/ 2124853 h 5220011"/>
              <a:gd name="connsiteX2" fmla="*/ 4068538 w 30629286"/>
              <a:gd name="connsiteY2" fmla="*/ 1879759 h 5220011"/>
              <a:gd name="connsiteX3" fmla="*/ 4447871 w 30629286"/>
              <a:gd name="connsiteY3" fmla="*/ 1929367 h 5220011"/>
              <a:gd name="connsiteX4" fmla="*/ 4932915 w 30629286"/>
              <a:gd name="connsiteY4" fmla="*/ 1735383 h 5220011"/>
              <a:gd name="connsiteX5" fmla="*/ 5055885 w 30629286"/>
              <a:gd name="connsiteY5" fmla="*/ 1744085 h 5220011"/>
              <a:gd name="connsiteX6" fmla="*/ 5262183 w 30629286"/>
              <a:gd name="connsiteY6" fmla="*/ 1452063 h 5220011"/>
              <a:gd name="connsiteX7" fmla="*/ 5527059 w 30629286"/>
              <a:gd name="connsiteY7" fmla="*/ 1877899 h 5220011"/>
              <a:gd name="connsiteX8" fmla="*/ 5685000 w 30629286"/>
              <a:gd name="connsiteY8" fmla="*/ 1313834 h 5220011"/>
              <a:gd name="connsiteX9" fmla="*/ 6111999 w 30629286"/>
              <a:gd name="connsiteY9" fmla="*/ 1040629 h 5220011"/>
              <a:gd name="connsiteX10" fmla="*/ 6234198 w 30629286"/>
              <a:gd name="connsiteY10" fmla="*/ 711668 h 5220011"/>
              <a:gd name="connsiteX11" fmla="*/ 6780318 w 30629286"/>
              <a:gd name="connsiteY11" fmla="*/ 865927 h 5220011"/>
              <a:gd name="connsiteX12" fmla="*/ 6991551 w 30629286"/>
              <a:gd name="connsiteY12" fmla="*/ 646621 h 5220011"/>
              <a:gd name="connsiteX13" fmla="*/ 7181354 w 30629286"/>
              <a:gd name="connsiteY13" fmla="*/ 571815 h 5220011"/>
              <a:gd name="connsiteX14" fmla="*/ 7486502 w 30629286"/>
              <a:gd name="connsiteY14" fmla="*/ 55848 h 5220011"/>
              <a:gd name="connsiteX15" fmla="*/ 7781108 w 30629286"/>
              <a:gd name="connsiteY15" fmla="*/ 168617 h 5220011"/>
              <a:gd name="connsiteX16" fmla="*/ 7901151 w 30629286"/>
              <a:gd name="connsiteY16" fmla="*/ 379293 h 5220011"/>
              <a:gd name="connsiteX17" fmla="*/ 8131660 w 30629286"/>
              <a:gd name="connsiteY17" fmla="*/ 649784 h 5220011"/>
              <a:gd name="connsiteX18" fmla="*/ 8253256 w 30629286"/>
              <a:gd name="connsiteY18" fmla="*/ 1075977 h 5220011"/>
              <a:gd name="connsiteX19" fmla="*/ 8413762 w 30629286"/>
              <a:gd name="connsiteY19" fmla="*/ 1247628 h 5220011"/>
              <a:gd name="connsiteX20" fmla="*/ 8595143 w 30629286"/>
              <a:gd name="connsiteY20" fmla="*/ 1505817 h 5220011"/>
              <a:gd name="connsiteX21" fmla="*/ 8706807 w 30629286"/>
              <a:gd name="connsiteY21" fmla="*/ 1539863 h 5220011"/>
              <a:gd name="connsiteX22" fmla="*/ 8790709 w 30629286"/>
              <a:gd name="connsiteY22" fmla="*/ 1670781 h 5220011"/>
              <a:gd name="connsiteX23" fmla="*/ 8960133 w 30629286"/>
              <a:gd name="connsiteY23" fmla="*/ 1574924 h 5220011"/>
              <a:gd name="connsiteX24" fmla="*/ 9298594 w 30629286"/>
              <a:gd name="connsiteY24" fmla="*/ 1505029 h 5220011"/>
              <a:gd name="connsiteX25" fmla="*/ 9997651 w 30629286"/>
              <a:gd name="connsiteY25" fmla="*/ 1444236 h 5220011"/>
              <a:gd name="connsiteX26" fmla="*/ 10436521 w 30629286"/>
              <a:gd name="connsiteY26" fmla="*/ 1197858 h 5220011"/>
              <a:gd name="connsiteX27" fmla="*/ 11441291 w 30629286"/>
              <a:gd name="connsiteY27" fmla="*/ 1675223 h 5220011"/>
              <a:gd name="connsiteX28" fmla="*/ 12457614 w 30629286"/>
              <a:gd name="connsiteY28" fmla="*/ 1336447 h 5220011"/>
              <a:gd name="connsiteX29" fmla="*/ 13277604 w 30629286"/>
              <a:gd name="connsiteY29" fmla="*/ 1151663 h 5220011"/>
              <a:gd name="connsiteX30" fmla="*/ 14465260 w 30629286"/>
              <a:gd name="connsiteY30" fmla="*/ 757887 h 5220011"/>
              <a:gd name="connsiteX31" fmla="*/ 15825300 w 30629286"/>
              <a:gd name="connsiteY31" fmla="*/ 969448 h 5220011"/>
              <a:gd name="connsiteX32" fmla="*/ 16505313 w 30629286"/>
              <a:gd name="connsiteY32" fmla="*/ 636992 h 5220011"/>
              <a:gd name="connsiteX33" fmla="*/ 17208004 w 30629286"/>
              <a:gd name="connsiteY33" fmla="*/ 516097 h 5220011"/>
              <a:gd name="connsiteX34" fmla="*/ 17752021 w 30629286"/>
              <a:gd name="connsiteY34" fmla="*/ 606768 h 5220011"/>
              <a:gd name="connsiteX35" fmla="*/ 18409374 w 30629286"/>
              <a:gd name="connsiteY35" fmla="*/ 364983 h 5220011"/>
              <a:gd name="connsiteX36" fmla="*/ 18976059 w 30629286"/>
              <a:gd name="connsiteY36" fmla="*/ 455654 h 5220011"/>
              <a:gd name="connsiteX37" fmla="*/ 19565408 w 30629286"/>
              <a:gd name="connsiteY37" fmla="*/ 2303 h 5220011"/>
              <a:gd name="connsiteX38" fmla="*/ 20109428 w 30629286"/>
              <a:gd name="connsiteY38" fmla="*/ 546317 h 5220011"/>
              <a:gd name="connsiteX39" fmla="*/ 20449445 w 30629286"/>
              <a:gd name="connsiteY39" fmla="*/ 999663 h 5220011"/>
              <a:gd name="connsiteX40" fmla="*/ 21152130 w 30629286"/>
              <a:gd name="connsiteY40" fmla="*/ 516106 h 5220011"/>
              <a:gd name="connsiteX41" fmla="*/ 21764146 w 30629286"/>
              <a:gd name="connsiteY41" fmla="*/ 727654 h 5220011"/>
              <a:gd name="connsiteX42" fmla="*/ 22602837 w 30629286"/>
              <a:gd name="connsiteY42" fmla="*/ 1362343 h 5220011"/>
              <a:gd name="connsiteX43" fmla="*/ 22897512 w 30629286"/>
              <a:gd name="connsiteY43" fmla="*/ 757878 h 5220011"/>
              <a:gd name="connsiteX44" fmla="*/ 23645533 w 30629286"/>
              <a:gd name="connsiteY44" fmla="*/ 727659 h 5220011"/>
              <a:gd name="connsiteX45" fmla="*/ 24393556 w 30629286"/>
              <a:gd name="connsiteY45" fmla="*/ 395202 h 5220011"/>
              <a:gd name="connsiteX46" fmla="*/ 25504254 w 30629286"/>
              <a:gd name="connsiteY46" fmla="*/ 1543685 h 5220011"/>
              <a:gd name="connsiteX47" fmla="*/ 26116273 w 30629286"/>
              <a:gd name="connsiteY47" fmla="*/ 1090334 h 5220011"/>
              <a:gd name="connsiteX48" fmla="*/ 26546948 w 30629286"/>
              <a:gd name="connsiteY48" fmla="*/ 878773 h 5220011"/>
              <a:gd name="connsiteX49" fmla="*/ 27204304 w 30629286"/>
              <a:gd name="connsiteY49" fmla="*/ 1664576 h 5220011"/>
              <a:gd name="connsiteX50" fmla="*/ 27634977 w 30629286"/>
              <a:gd name="connsiteY50" fmla="*/ 1634352 h 5220011"/>
              <a:gd name="connsiteX51" fmla="*/ 28383001 w 30629286"/>
              <a:gd name="connsiteY51" fmla="*/ 1271672 h 5220011"/>
              <a:gd name="connsiteX52" fmla="*/ 28904350 w 30629286"/>
              <a:gd name="connsiteY52" fmla="*/ 1090339 h 5220011"/>
              <a:gd name="connsiteX53" fmla="*/ 29697709 w 30629286"/>
              <a:gd name="connsiteY53" fmla="*/ 1241453 h 5220011"/>
              <a:gd name="connsiteX54" fmla="*/ 30332393 w 30629286"/>
              <a:gd name="connsiteY54" fmla="*/ 1543685 h 5220011"/>
              <a:gd name="connsiteX55" fmla="*/ 30431453 w 30629286"/>
              <a:gd name="connsiteY55" fmla="*/ 5214138 h 5220011"/>
              <a:gd name="connsiteX56" fmla="*/ 12049 w 30629286"/>
              <a:gd name="connsiteY56" fmla="*/ 5220013 h 5220011"/>
              <a:gd name="connsiteX57" fmla="*/ 2559 w 30629286"/>
              <a:gd name="connsiteY57" fmla="*/ 3792424 h 5220011"/>
              <a:gd name="connsiteX58" fmla="*/ 202583 w 30629286"/>
              <a:gd name="connsiteY58" fmla="*/ 3525724 h 5220011"/>
              <a:gd name="connsiteX59" fmla="*/ 458567 w 30629286"/>
              <a:gd name="connsiteY59" fmla="*/ 3611450 h 5220011"/>
              <a:gd name="connsiteX60" fmla="*/ 696691 w 30629286"/>
              <a:gd name="connsiteY60" fmla="*/ 3420950 h 5220011"/>
              <a:gd name="connsiteX61" fmla="*/ 896716 w 30629286"/>
              <a:gd name="connsiteY61" fmla="*/ 3287600 h 5220011"/>
              <a:gd name="connsiteX62" fmla="*/ 1039591 w 30629286"/>
              <a:gd name="connsiteY62" fmla="*/ 3011375 h 5220011"/>
              <a:gd name="connsiteX63" fmla="*/ 1411065 w 30629286"/>
              <a:gd name="connsiteY63" fmla="*/ 2878025 h 5220011"/>
              <a:gd name="connsiteX64" fmla="*/ 1685925 w 30629286"/>
              <a:gd name="connsiteY64" fmla="*/ 2811349 h 5220011"/>
              <a:gd name="connsiteX65" fmla="*/ 1856372 w 30629286"/>
              <a:gd name="connsiteY65" fmla="*/ 2588263 h 5220011"/>
              <a:gd name="connsiteX66" fmla="*/ 1976688 w 30629286"/>
              <a:gd name="connsiteY66" fmla="*/ 2632379 h 5220011"/>
              <a:gd name="connsiteX67" fmla="*/ 2096364 w 30629286"/>
              <a:gd name="connsiteY67" fmla="*/ 2476972 h 5220011"/>
              <a:gd name="connsiteX68" fmla="*/ 2345657 w 30629286"/>
              <a:gd name="connsiteY68" fmla="*/ 2479979 h 5220011"/>
              <a:gd name="connsiteX69" fmla="*/ 2480371 w 30629286"/>
              <a:gd name="connsiteY69" fmla="*/ 2628871 h 5220011"/>
              <a:gd name="connsiteX70" fmla="*/ 2674520 w 30629286"/>
              <a:gd name="connsiteY70" fmla="*/ 2576232 h 5220011"/>
              <a:gd name="connsiteX71" fmla="*/ 3007393 w 30629286"/>
              <a:gd name="connsiteY71" fmla="*/ 2544148 h 5220011"/>
              <a:gd name="connsiteX72" fmla="*/ 3316064 w 30629286"/>
              <a:gd name="connsiteY72" fmla="*/ 2554175 h 5220011"/>
              <a:gd name="connsiteX73" fmla="*/ 3380372 w 30629286"/>
              <a:gd name="connsiteY73" fmla="*/ 2407790 h 5220011"/>
              <a:gd name="connsiteX74" fmla="*/ 3510718 w 30629286"/>
              <a:gd name="connsiteY74" fmla="*/ 2314963 h 5220011"/>
              <a:gd name="connsiteX0" fmla="*/ 3510718 w 30432321"/>
              <a:gd name="connsiteY0" fmla="*/ 2314963 h 5220011"/>
              <a:gd name="connsiteX1" fmla="*/ 3834130 w 30432321"/>
              <a:gd name="connsiteY1" fmla="*/ 2124853 h 5220011"/>
              <a:gd name="connsiteX2" fmla="*/ 4068538 w 30432321"/>
              <a:gd name="connsiteY2" fmla="*/ 1879759 h 5220011"/>
              <a:gd name="connsiteX3" fmla="*/ 4447871 w 30432321"/>
              <a:gd name="connsiteY3" fmla="*/ 1929367 h 5220011"/>
              <a:gd name="connsiteX4" fmla="*/ 4932915 w 30432321"/>
              <a:gd name="connsiteY4" fmla="*/ 1735383 h 5220011"/>
              <a:gd name="connsiteX5" fmla="*/ 5055885 w 30432321"/>
              <a:gd name="connsiteY5" fmla="*/ 1744085 h 5220011"/>
              <a:gd name="connsiteX6" fmla="*/ 5262183 w 30432321"/>
              <a:gd name="connsiteY6" fmla="*/ 1452063 h 5220011"/>
              <a:gd name="connsiteX7" fmla="*/ 5527059 w 30432321"/>
              <a:gd name="connsiteY7" fmla="*/ 1877899 h 5220011"/>
              <a:gd name="connsiteX8" fmla="*/ 5685000 w 30432321"/>
              <a:gd name="connsiteY8" fmla="*/ 1313834 h 5220011"/>
              <a:gd name="connsiteX9" fmla="*/ 6111999 w 30432321"/>
              <a:gd name="connsiteY9" fmla="*/ 1040629 h 5220011"/>
              <a:gd name="connsiteX10" fmla="*/ 6234198 w 30432321"/>
              <a:gd name="connsiteY10" fmla="*/ 711668 h 5220011"/>
              <a:gd name="connsiteX11" fmla="*/ 6780318 w 30432321"/>
              <a:gd name="connsiteY11" fmla="*/ 865927 h 5220011"/>
              <a:gd name="connsiteX12" fmla="*/ 6991551 w 30432321"/>
              <a:gd name="connsiteY12" fmla="*/ 646621 h 5220011"/>
              <a:gd name="connsiteX13" fmla="*/ 7181354 w 30432321"/>
              <a:gd name="connsiteY13" fmla="*/ 571815 h 5220011"/>
              <a:gd name="connsiteX14" fmla="*/ 7486502 w 30432321"/>
              <a:gd name="connsiteY14" fmla="*/ 55848 h 5220011"/>
              <a:gd name="connsiteX15" fmla="*/ 7781108 w 30432321"/>
              <a:gd name="connsiteY15" fmla="*/ 168617 h 5220011"/>
              <a:gd name="connsiteX16" fmla="*/ 7901151 w 30432321"/>
              <a:gd name="connsiteY16" fmla="*/ 379293 h 5220011"/>
              <a:gd name="connsiteX17" fmla="*/ 8131660 w 30432321"/>
              <a:gd name="connsiteY17" fmla="*/ 649784 h 5220011"/>
              <a:gd name="connsiteX18" fmla="*/ 8253256 w 30432321"/>
              <a:gd name="connsiteY18" fmla="*/ 1075977 h 5220011"/>
              <a:gd name="connsiteX19" fmla="*/ 8413762 w 30432321"/>
              <a:gd name="connsiteY19" fmla="*/ 1247628 h 5220011"/>
              <a:gd name="connsiteX20" fmla="*/ 8595143 w 30432321"/>
              <a:gd name="connsiteY20" fmla="*/ 1505817 h 5220011"/>
              <a:gd name="connsiteX21" fmla="*/ 8706807 w 30432321"/>
              <a:gd name="connsiteY21" fmla="*/ 1539863 h 5220011"/>
              <a:gd name="connsiteX22" fmla="*/ 8790709 w 30432321"/>
              <a:gd name="connsiteY22" fmla="*/ 1670781 h 5220011"/>
              <a:gd name="connsiteX23" fmla="*/ 8960133 w 30432321"/>
              <a:gd name="connsiteY23" fmla="*/ 1574924 h 5220011"/>
              <a:gd name="connsiteX24" fmla="*/ 9298594 w 30432321"/>
              <a:gd name="connsiteY24" fmla="*/ 1505029 h 5220011"/>
              <a:gd name="connsiteX25" fmla="*/ 9997651 w 30432321"/>
              <a:gd name="connsiteY25" fmla="*/ 1444236 h 5220011"/>
              <a:gd name="connsiteX26" fmla="*/ 10436521 w 30432321"/>
              <a:gd name="connsiteY26" fmla="*/ 1197858 h 5220011"/>
              <a:gd name="connsiteX27" fmla="*/ 11441291 w 30432321"/>
              <a:gd name="connsiteY27" fmla="*/ 1675223 h 5220011"/>
              <a:gd name="connsiteX28" fmla="*/ 12457614 w 30432321"/>
              <a:gd name="connsiteY28" fmla="*/ 1336447 h 5220011"/>
              <a:gd name="connsiteX29" fmla="*/ 13277604 w 30432321"/>
              <a:gd name="connsiteY29" fmla="*/ 1151663 h 5220011"/>
              <a:gd name="connsiteX30" fmla="*/ 14465260 w 30432321"/>
              <a:gd name="connsiteY30" fmla="*/ 757887 h 5220011"/>
              <a:gd name="connsiteX31" fmla="*/ 15825300 w 30432321"/>
              <a:gd name="connsiteY31" fmla="*/ 969448 h 5220011"/>
              <a:gd name="connsiteX32" fmla="*/ 16505313 w 30432321"/>
              <a:gd name="connsiteY32" fmla="*/ 636992 h 5220011"/>
              <a:gd name="connsiteX33" fmla="*/ 17208004 w 30432321"/>
              <a:gd name="connsiteY33" fmla="*/ 516097 h 5220011"/>
              <a:gd name="connsiteX34" fmla="*/ 17752021 w 30432321"/>
              <a:gd name="connsiteY34" fmla="*/ 606768 h 5220011"/>
              <a:gd name="connsiteX35" fmla="*/ 18409374 w 30432321"/>
              <a:gd name="connsiteY35" fmla="*/ 364983 h 5220011"/>
              <a:gd name="connsiteX36" fmla="*/ 18976059 w 30432321"/>
              <a:gd name="connsiteY36" fmla="*/ 455654 h 5220011"/>
              <a:gd name="connsiteX37" fmla="*/ 19565408 w 30432321"/>
              <a:gd name="connsiteY37" fmla="*/ 2303 h 5220011"/>
              <a:gd name="connsiteX38" fmla="*/ 20109428 w 30432321"/>
              <a:gd name="connsiteY38" fmla="*/ 546317 h 5220011"/>
              <a:gd name="connsiteX39" fmla="*/ 20449445 w 30432321"/>
              <a:gd name="connsiteY39" fmla="*/ 999663 h 5220011"/>
              <a:gd name="connsiteX40" fmla="*/ 21152130 w 30432321"/>
              <a:gd name="connsiteY40" fmla="*/ 516106 h 5220011"/>
              <a:gd name="connsiteX41" fmla="*/ 21764146 w 30432321"/>
              <a:gd name="connsiteY41" fmla="*/ 727654 h 5220011"/>
              <a:gd name="connsiteX42" fmla="*/ 22602837 w 30432321"/>
              <a:gd name="connsiteY42" fmla="*/ 1362343 h 5220011"/>
              <a:gd name="connsiteX43" fmla="*/ 22897512 w 30432321"/>
              <a:gd name="connsiteY43" fmla="*/ 757878 h 5220011"/>
              <a:gd name="connsiteX44" fmla="*/ 23645533 w 30432321"/>
              <a:gd name="connsiteY44" fmla="*/ 727659 h 5220011"/>
              <a:gd name="connsiteX45" fmla="*/ 24393556 w 30432321"/>
              <a:gd name="connsiteY45" fmla="*/ 395202 h 5220011"/>
              <a:gd name="connsiteX46" fmla="*/ 25504254 w 30432321"/>
              <a:gd name="connsiteY46" fmla="*/ 1543685 h 5220011"/>
              <a:gd name="connsiteX47" fmla="*/ 26116273 w 30432321"/>
              <a:gd name="connsiteY47" fmla="*/ 1090334 h 5220011"/>
              <a:gd name="connsiteX48" fmla="*/ 26546948 w 30432321"/>
              <a:gd name="connsiteY48" fmla="*/ 878773 h 5220011"/>
              <a:gd name="connsiteX49" fmla="*/ 27204304 w 30432321"/>
              <a:gd name="connsiteY49" fmla="*/ 1664576 h 5220011"/>
              <a:gd name="connsiteX50" fmla="*/ 27634977 w 30432321"/>
              <a:gd name="connsiteY50" fmla="*/ 1634352 h 5220011"/>
              <a:gd name="connsiteX51" fmla="*/ 28383001 w 30432321"/>
              <a:gd name="connsiteY51" fmla="*/ 1271672 h 5220011"/>
              <a:gd name="connsiteX52" fmla="*/ 28904350 w 30432321"/>
              <a:gd name="connsiteY52" fmla="*/ 1090339 h 5220011"/>
              <a:gd name="connsiteX53" fmla="*/ 29697709 w 30432321"/>
              <a:gd name="connsiteY53" fmla="*/ 1241453 h 5220011"/>
              <a:gd name="connsiteX54" fmla="*/ 30332393 w 30432321"/>
              <a:gd name="connsiteY54" fmla="*/ 1543685 h 5220011"/>
              <a:gd name="connsiteX55" fmla="*/ 30431453 w 30432321"/>
              <a:gd name="connsiteY55" fmla="*/ 5214138 h 5220011"/>
              <a:gd name="connsiteX56" fmla="*/ 12049 w 30432321"/>
              <a:gd name="connsiteY56" fmla="*/ 5220013 h 5220011"/>
              <a:gd name="connsiteX57" fmla="*/ 2559 w 30432321"/>
              <a:gd name="connsiteY57" fmla="*/ 3792424 h 5220011"/>
              <a:gd name="connsiteX58" fmla="*/ 202583 w 30432321"/>
              <a:gd name="connsiteY58" fmla="*/ 3525724 h 5220011"/>
              <a:gd name="connsiteX59" fmla="*/ 458567 w 30432321"/>
              <a:gd name="connsiteY59" fmla="*/ 3611450 h 5220011"/>
              <a:gd name="connsiteX60" fmla="*/ 696691 w 30432321"/>
              <a:gd name="connsiteY60" fmla="*/ 3420950 h 5220011"/>
              <a:gd name="connsiteX61" fmla="*/ 896716 w 30432321"/>
              <a:gd name="connsiteY61" fmla="*/ 3287600 h 5220011"/>
              <a:gd name="connsiteX62" fmla="*/ 1039591 w 30432321"/>
              <a:gd name="connsiteY62" fmla="*/ 3011375 h 5220011"/>
              <a:gd name="connsiteX63" fmla="*/ 1411065 w 30432321"/>
              <a:gd name="connsiteY63" fmla="*/ 2878025 h 5220011"/>
              <a:gd name="connsiteX64" fmla="*/ 1685925 w 30432321"/>
              <a:gd name="connsiteY64" fmla="*/ 2811349 h 5220011"/>
              <a:gd name="connsiteX65" fmla="*/ 1856372 w 30432321"/>
              <a:gd name="connsiteY65" fmla="*/ 2588263 h 5220011"/>
              <a:gd name="connsiteX66" fmla="*/ 1976688 w 30432321"/>
              <a:gd name="connsiteY66" fmla="*/ 2632379 h 5220011"/>
              <a:gd name="connsiteX67" fmla="*/ 2096364 w 30432321"/>
              <a:gd name="connsiteY67" fmla="*/ 2476972 h 5220011"/>
              <a:gd name="connsiteX68" fmla="*/ 2345657 w 30432321"/>
              <a:gd name="connsiteY68" fmla="*/ 2479979 h 5220011"/>
              <a:gd name="connsiteX69" fmla="*/ 2480371 w 30432321"/>
              <a:gd name="connsiteY69" fmla="*/ 2628871 h 5220011"/>
              <a:gd name="connsiteX70" fmla="*/ 2674520 w 30432321"/>
              <a:gd name="connsiteY70" fmla="*/ 2576232 h 5220011"/>
              <a:gd name="connsiteX71" fmla="*/ 3007393 w 30432321"/>
              <a:gd name="connsiteY71" fmla="*/ 2544148 h 5220011"/>
              <a:gd name="connsiteX72" fmla="*/ 3316064 w 30432321"/>
              <a:gd name="connsiteY72" fmla="*/ 2554175 h 5220011"/>
              <a:gd name="connsiteX73" fmla="*/ 3380372 w 30432321"/>
              <a:gd name="connsiteY73" fmla="*/ 2407790 h 5220011"/>
              <a:gd name="connsiteX74" fmla="*/ 3510718 w 30432321"/>
              <a:gd name="connsiteY74" fmla="*/ 2314963 h 5220011"/>
              <a:gd name="connsiteX0" fmla="*/ 3510718 w 30458463"/>
              <a:gd name="connsiteY0" fmla="*/ 2314963 h 5220011"/>
              <a:gd name="connsiteX1" fmla="*/ 3834130 w 30458463"/>
              <a:gd name="connsiteY1" fmla="*/ 2124853 h 5220011"/>
              <a:gd name="connsiteX2" fmla="*/ 4068538 w 30458463"/>
              <a:gd name="connsiteY2" fmla="*/ 1879759 h 5220011"/>
              <a:gd name="connsiteX3" fmla="*/ 4447871 w 30458463"/>
              <a:gd name="connsiteY3" fmla="*/ 1929367 h 5220011"/>
              <a:gd name="connsiteX4" fmla="*/ 4932915 w 30458463"/>
              <a:gd name="connsiteY4" fmla="*/ 1735383 h 5220011"/>
              <a:gd name="connsiteX5" fmla="*/ 5055885 w 30458463"/>
              <a:gd name="connsiteY5" fmla="*/ 1744085 h 5220011"/>
              <a:gd name="connsiteX6" fmla="*/ 5262183 w 30458463"/>
              <a:gd name="connsiteY6" fmla="*/ 1452063 h 5220011"/>
              <a:gd name="connsiteX7" fmla="*/ 5527059 w 30458463"/>
              <a:gd name="connsiteY7" fmla="*/ 1877899 h 5220011"/>
              <a:gd name="connsiteX8" fmla="*/ 5685000 w 30458463"/>
              <a:gd name="connsiteY8" fmla="*/ 1313834 h 5220011"/>
              <a:gd name="connsiteX9" fmla="*/ 6111999 w 30458463"/>
              <a:gd name="connsiteY9" fmla="*/ 1040629 h 5220011"/>
              <a:gd name="connsiteX10" fmla="*/ 6234198 w 30458463"/>
              <a:gd name="connsiteY10" fmla="*/ 711668 h 5220011"/>
              <a:gd name="connsiteX11" fmla="*/ 6780318 w 30458463"/>
              <a:gd name="connsiteY11" fmla="*/ 865927 h 5220011"/>
              <a:gd name="connsiteX12" fmla="*/ 6991551 w 30458463"/>
              <a:gd name="connsiteY12" fmla="*/ 646621 h 5220011"/>
              <a:gd name="connsiteX13" fmla="*/ 7181354 w 30458463"/>
              <a:gd name="connsiteY13" fmla="*/ 571815 h 5220011"/>
              <a:gd name="connsiteX14" fmla="*/ 7486502 w 30458463"/>
              <a:gd name="connsiteY14" fmla="*/ 55848 h 5220011"/>
              <a:gd name="connsiteX15" fmla="*/ 7781108 w 30458463"/>
              <a:gd name="connsiteY15" fmla="*/ 168617 h 5220011"/>
              <a:gd name="connsiteX16" fmla="*/ 7901151 w 30458463"/>
              <a:gd name="connsiteY16" fmla="*/ 379293 h 5220011"/>
              <a:gd name="connsiteX17" fmla="*/ 8131660 w 30458463"/>
              <a:gd name="connsiteY17" fmla="*/ 649784 h 5220011"/>
              <a:gd name="connsiteX18" fmla="*/ 8253256 w 30458463"/>
              <a:gd name="connsiteY18" fmla="*/ 1075977 h 5220011"/>
              <a:gd name="connsiteX19" fmla="*/ 8413762 w 30458463"/>
              <a:gd name="connsiteY19" fmla="*/ 1247628 h 5220011"/>
              <a:gd name="connsiteX20" fmla="*/ 8595143 w 30458463"/>
              <a:gd name="connsiteY20" fmla="*/ 1505817 h 5220011"/>
              <a:gd name="connsiteX21" fmla="*/ 8706807 w 30458463"/>
              <a:gd name="connsiteY21" fmla="*/ 1539863 h 5220011"/>
              <a:gd name="connsiteX22" fmla="*/ 8790709 w 30458463"/>
              <a:gd name="connsiteY22" fmla="*/ 1670781 h 5220011"/>
              <a:gd name="connsiteX23" fmla="*/ 8960133 w 30458463"/>
              <a:gd name="connsiteY23" fmla="*/ 1574924 h 5220011"/>
              <a:gd name="connsiteX24" fmla="*/ 9298594 w 30458463"/>
              <a:gd name="connsiteY24" fmla="*/ 1505029 h 5220011"/>
              <a:gd name="connsiteX25" fmla="*/ 9997651 w 30458463"/>
              <a:gd name="connsiteY25" fmla="*/ 1444236 h 5220011"/>
              <a:gd name="connsiteX26" fmla="*/ 10436521 w 30458463"/>
              <a:gd name="connsiteY26" fmla="*/ 1197858 h 5220011"/>
              <a:gd name="connsiteX27" fmla="*/ 11441291 w 30458463"/>
              <a:gd name="connsiteY27" fmla="*/ 1675223 h 5220011"/>
              <a:gd name="connsiteX28" fmla="*/ 12457614 w 30458463"/>
              <a:gd name="connsiteY28" fmla="*/ 1336447 h 5220011"/>
              <a:gd name="connsiteX29" fmla="*/ 13277604 w 30458463"/>
              <a:gd name="connsiteY29" fmla="*/ 1151663 h 5220011"/>
              <a:gd name="connsiteX30" fmla="*/ 14465260 w 30458463"/>
              <a:gd name="connsiteY30" fmla="*/ 757887 h 5220011"/>
              <a:gd name="connsiteX31" fmla="*/ 15825300 w 30458463"/>
              <a:gd name="connsiteY31" fmla="*/ 969448 h 5220011"/>
              <a:gd name="connsiteX32" fmla="*/ 16505313 w 30458463"/>
              <a:gd name="connsiteY32" fmla="*/ 636992 h 5220011"/>
              <a:gd name="connsiteX33" fmla="*/ 17208004 w 30458463"/>
              <a:gd name="connsiteY33" fmla="*/ 516097 h 5220011"/>
              <a:gd name="connsiteX34" fmla="*/ 17752021 w 30458463"/>
              <a:gd name="connsiteY34" fmla="*/ 606768 h 5220011"/>
              <a:gd name="connsiteX35" fmla="*/ 18409374 w 30458463"/>
              <a:gd name="connsiteY35" fmla="*/ 364983 h 5220011"/>
              <a:gd name="connsiteX36" fmla="*/ 18976059 w 30458463"/>
              <a:gd name="connsiteY36" fmla="*/ 455654 h 5220011"/>
              <a:gd name="connsiteX37" fmla="*/ 19565408 w 30458463"/>
              <a:gd name="connsiteY37" fmla="*/ 2303 h 5220011"/>
              <a:gd name="connsiteX38" fmla="*/ 20109428 w 30458463"/>
              <a:gd name="connsiteY38" fmla="*/ 546317 h 5220011"/>
              <a:gd name="connsiteX39" fmla="*/ 20449445 w 30458463"/>
              <a:gd name="connsiteY39" fmla="*/ 999663 h 5220011"/>
              <a:gd name="connsiteX40" fmla="*/ 21152130 w 30458463"/>
              <a:gd name="connsiteY40" fmla="*/ 516106 h 5220011"/>
              <a:gd name="connsiteX41" fmla="*/ 21764146 w 30458463"/>
              <a:gd name="connsiteY41" fmla="*/ 727654 h 5220011"/>
              <a:gd name="connsiteX42" fmla="*/ 22602837 w 30458463"/>
              <a:gd name="connsiteY42" fmla="*/ 1362343 h 5220011"/>
              <a:gd name="connsiteX43" fmla="*/ 22897512 w 30458463"/>
              <a:gd name="connsiteY43" fmla="*/ 757878 h 5220011"/>
              <a:gd name="connsiteX44" fmla="*/ 23645533 w 30458463"/>
              <a:gd name="connsiteY44" fmla="*/ 727659 h 5220011"/>
              <a:gd name="connsiteX45" fmla="*/ 24393556 w 30458463"/>
              <a:gd name="connsiteY45" fmla="*/ 395202 h 5220011"/>
              <a:gd name="connsiteX46" fmla="*/ 25504254 w 30458463"/>
              <a:gd name="connsiteY46" fmla="*/ 1543685 h 5220011"/>
              <a:gd name="connsiteX47" fmla="*/ 26116273 w 30458463"/>
              <a:gd name="connsiteY47" fmla="*/ 1090334 h 5220011"/>
              <a:gd name="connsiteX48" fmla="*/ 26546948 w 30458463"/>
              <a:gd name="connsiteY48" fmla="*/ 878773 h 5220011"/>
              <a:gd name="connsiteX49" fmla="*/ 27204304 w 30458463"/>
              <a:gd name="connsiteY49" fmla="*/ 1664576 h 5220011"/>
              <a:gd name="connsiteX50" fmla="*/ 27634977 w 30458463"/>
              <a:gd name="connsiteY50" fmla="*/ 1634352 h 5220011"/>
              <a:gd name="connsiteX51" fmla="*/ 28383001 w 30458463"/>
              <a:gd name="connsiteY51" fmla="*/ 1271672 h 5220011"/>
              <a:gd name="connsiteX52" fmla="*/ 28904350 w 30458463"/>
              <a:gd name="connsiteY52" fmla="*/ 1090339 h 5220011"/>
              <a:gd name="connsiteX53" fmla="*/ 29697709 w 30458463"/>
              <a:gd name="connsiteY53" fmla="*/ 1241453 h 5220011"/>
              <a:gd name="connsiteX54" fmla="*/ 30445728 w 30458463"/>
              <a:gd name="connsiteY54" fmla="*/ 1573909 h 5220011"/>
              <a:gd name="connsiteX55" fmla="*/ 30431453 w 30458463"/>
              <a:gd name="connsiteY55" fmla="*/ 5214138 h 5220011"/>
              <a:gd name="connsiteX56" fmla="*/ 12049 w 30458463"/>
              <a:gd name="connsiteY56" fmla="*/ 5220013 h 5220011"/>
              <a:gd name="connsiteX57" fmla="*/ 2559 w 30458463"/>
              <a:gd name="connsiteY57" fmla="*/ 3792424 h 5220011"/>
              <a:gd name="connsiteX58" fmla="*/ 202583 w 30458463"/>
              <a:gd name="connsiteY58" fmla="*/ 3525724 h 5220011"/>
              <a:gd name="connsiteX59" fmla="*/ 458567 w 30458463"/>
              <a:gd name="connsiteY59" fmla="*/ 3611450 h 5220011"/>
              <a:gd name="connsiteX60" fmla="*/ 696691 w 30458463"/>
              <a:gd name="connsiteY60" fmla="*/ 3420950 h 5220011"/>
              <a:gd name="connsiteX61" fmla="*/ 896716 w 30458463"/>
              <a:gd name="connsiteY61" fmla="*/ 3287600 h 5220011"/>
              <a:gd name="connsiteX62" fmla="*/ 1039591 w 30458463"/>
              <a:gd name="connsiteY62" fmla="*/ 3011375 h 5220011"/>
              <a:gd name="connsiteX63" fmla="*/ 1411065 w 30458463"/>
              <a:gd name="connsiteY63" fmla="*/ 2878025 h 5220011"/>
              <a:gd name="connsiteX64" fmla="*/ 1685925 w 30458463"/>
              <a:gd name="connsiteY64" fmla="*/ 2811349 h 5220011"/>
              <a:gd name="connsiteX65" fmla="*/ 1856372 w 30458463"/>
              <a:gd name="connsiteY65" fmla="*/ 2588263 h 5220011"/>
              <a:gd name="connsiteX66" fmla="*/ 1976688 w 30458463"/>
              <a:gd name="connsiteY66" fmla="*/ 2632379 h 5220011"/>
              <a:gd name="connsiteX67" fmla="*/ 2096364 w 30458463"/>
              <a:gd name="connsiteY67" fmla="*/ 2476972 h 5220011"/>
              <a:gd name="connsiteX68" fmla="*/ 2345657 w 30458463"/>
              <a:gd name="connsiteY68" fmla="*/ 2479979 h 5220011"/>
              <a:gd name="connsiteX69" fmla="*/ 2480371 w 30458463"/>
              <a:gd name="connsiteY69" fmla="*/ 2628871 h 5220011"/>
              <a:gd name="connsiteX70" fmla="*/ 2674520 w 30458463"/>
              <a:gd name="connsiteY70" fmla="*/ 2576232 h 5220011"/>
              <a:gd name="connsiteX71" fmla="*/ 3007393 w 30458463"/>
              <a:gd name="connsiteY71" fmla="*/ 2544148 h 5220011"/>
              <a:gd name="connsiteX72" fmla="*/ 3316064 w 30458463"/>
              <a:gd name="connsiteY72" fmla="*/ 2554175 h 5220011"/>
              <a:gd name="connsiteX73" fmla="*/ 3380372 w 30458463"/>
              <a:gd name="connsiteY73" fmla="*/ 2407790 h 5220011"/>
              <a:gd name="connsiteX74" fmla="*/ 3510718 w 30458463"/>
              <a:gd name="connsiteY7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997651 w 30446236"/>
              <a:gd name="connsiteY25" fmla="*/ 1444236 h 5220011"/>
              <a:gd name="connsiteX26" fmla="*/ 10436521 w 30446236"/>
              <a:gd name="connsiteY26" fmla="*/ 1197858 h 5220011"/>
              <a:gd name="connsiteX27" fmla="*/ 11441291 w 30446236"/>
              <a:gd name="connsiteY27" fmla="*/ 1675223 h 5220011"/>
              <a:gd name="connsiteX28" fmla="*/ 12457614 w 30446236"/>
              <a:gd name="connsiteY28" fmla="*/ 1336447 h 5220011"/>
              <a:gd name="connsiteX29" fmla="*/ 13277604 w 30446236"/>
              <a:gd name="connsiteY29" fmla="*/ 1151663 h 5220011"/>
              <a:gd name="connsiteX30" fmla="*/ 14465260 w 30446236"/>
              <a:gd name="connsiteY30" fmla="*/ 757887 h 5220011"/>
              <a:gd name="connsiteX31" fmla="*/ 15825300 w 30446236"/>
              <a:gd name="connsiteY31" fmla="*/ 969448 h 5220011"/>
              <a:gd name="connsiteX32" fmla="*/ 16505313 w 30446236"/>
              <a:gd name="connsiteY32" fmla="*/ 636992 h 5220011"/>
              <a:gd name="connsiteX33" fmla="*/ 17208004 w 30446236"/>
              <a:gd name="connsiteY33" fmla="*/ 516097 h 5220011"/>
              <a:gd name="connsiteX34" fmla="*/ 17752021 w 30446236"/>
              <a:gd name="connsiteY34" fmla="*/ 606768 h 5220011"/>
              <a:gd name="connsiteX35" fmla="*/ 18409374 w 30446236"/>
              <a:gd name="connsiteY35" fmla="*/ 364983 h 5220011"/>
              <a:gd name="connsiteX36" fmla="*/ 18976059 w 30446236"/>
              <a:gd name="connsiteY36" fmla="*/ 455654 h 5220011"/>
              <a:gd name="connsiteX37" fmla="*/ 19565408 w 30446236"/>
              <a:gd name="connsiteY37" fmla="*/ 2303 h 5220011"/>
              <a:gd name="connsiteX38" fmla="*/ 20109428 w 30446236"/>
              <a:gd name="connsiteY38" fmla="*/ 546317 h 5220011"/>
              <a:gd name="connsiteX39" fmla="*/ 20449445 w 30446236"/>
              <a:gd name="connsiteY39" fmla="*/ 999663 h 5220011"/>
              <a:gd name="connsiteX40" fmla="*/ 21152130 w 30446236"/>
              <a:gd name="connsiteY40" fmla="*/ 516106 h 5220011"/>
              <a:gd name="connsiteX41" fmla="*/ 21764146 w 30446236"/>
              <a:gd name="connsiteY41" fmla="*/ 727654 h 5220011"/>
              <a:gd name="connsiteX42" fmla="*/ 22602837 w 30446236"/>
              <a:gd name="connsiteY42" fmla="*/ 1362343 h 5220011"/>
              <a:gd name="connsiteX43" fmla="*/ 22897512 w 30446236"/>
              <a:gd name="connsiteY43" fmla="*/ 757878 h 5220011"/>
              <a:gd name="connsiteX44" fmla="*/ 23645533 w 30446236"/>
              <a:gd name="connsiteY44" fmla="*/ 727659 h 5220011"/>
              <a:gd name="connsiteX45" fmla="*/ 24393556 w 30446236"/>
              <a:gd name="connsiteY45" fmla="*/ 395202 h 5220011"/>
              <a:gd name="connsiteX46" fmla="*/ 25504254 w 30446236"/>
              <a:gd name="connsiteY46" fmla="*/ 1543685 h 5220011"/>
              <a:gd name="connsiteX47" fmla="*/ 26116273 w 30446236"/>
              <a:gd name="connsiteY47" fmla="*/ 1090334 h 5220011"/>
              <a:gd name="connsiteX48" fmla="*/ 26546948 w 30446236"/>
              <a:gd name="connsiteY48" fmla="*/ 878773 h 5220011"/>
              <a:gd name="connsiteX49" fmla="*/ 27204304 w 30446236"/>
              <a:gd name="connsiteY49" fmla="*/ 1664576 h 5220011"/>
              <a:gd name="connsiteX50" fmla="*/ 27634977 w 30446236"/>
              <a:gd name="connsiteY50" fmla="*/ 1634352 h 5220011"/>
              <a:gd name="connsiteX51" fmla="*/ 28383001 w 30446236"/>
              <a:gd name="connsiteY51" fmla="*/ 1271672 h 5220011"/>
              <a:gd name="connsiteX52" fmla="*/ 28904350 w 30446236"/>
              <a:gd name="connsiteY52" fmla="*/ 1090339 h 5220011"/>
              <a:gd name="connsiteX53" fmla="*/ 29697709 w 30446236"/>
              <a:gd name="connsiteY53" fmla="*/ 1241453 h 5220011"/>
              <a:gd name="connsiteX54" fmla="*/ 30445728 w 30446236"/>
              <a:gd name="connsiteY54" fmla="*/ 1573909 h 5220011"/>
              <a:gd name="connsiteX55" fmla="*/ 30431453 w 30446236"/>
              <a:gd name="connsiteY55" fmla="*/ 5214138 h 5220011"/>
              <a:gd name="connsiteX56" fmla="*/ 12049 w 30446236"/>
              <a:gd name="connsiteY56" fmla="*/ 5220013 h 5220011"/>
              <a:gd name="connsiteX57" fmla="*/ 2559 w 30446236"/>
              <a:gd name="connsiteY57" fmla="*/ 3792424 h 5220011"/>
              <a:gd name="connsiteX58" fmla="*/ 202583 w 30446236"/>
              <a:gd name="connsiteY58" fmla="*/ 3525724 h 5220011"/>
              <a:gd name="connsiteX59" fmla="*/ 458567 w 30446236"/>
              <a:gd name="connsiteY59" fmla="*/ 3611450 h 5220011"/>
              <a:gd name="connsiteX60" fmla="*/ 696691 w 30446236"/>
              <a:gd name="connsiteY60" fmla="*/ 3420950 h 5220011"/>
              <a:gd name="connsiteX61" fmla="*/ 896716 w 30446236"/>
              <a:gd name="connsiteY61" fmla="*/ 3287600 h 5220011"/>
              <a:gd name="connsiteX62" fmla="*/ 1039591 w 30446236"/>
              <a:gd name="connsiteY62" fmla="*/ 3011375 h 5220011"/>
              <a:gd name="connsiteX63" fmla="*/ 1411065 w 30446236"/>
              <a:gd name="connsiteY63" fmla="*/ 2878025 h 5220011"/>
              <a:gd name="connsiteX64" fmla="*/ 1685925 w 30446236"/>
              <a:gd name="connsiteY64" fmla="*/ 2811349 h 5220011"/>
              <a:gd name="connsiteX65" fmla="*/ 1856372 w 30446236"/>
              <a:gd name="connsiteY65" fmla="*/ 2588263 h 5220011"/>
              <a:gd name="connsiteX66" fmla="*/ 1976688 w 30446236"/>
              <a:gd name="connsiteY66" fmla="*/ 2632379 h 5220011"/>
              <a:gd name="connsiteX67" fmla="*/ 2096364 w 30446236"/>
              <a:gd name="connsiteY67" fmla="*/ 2476972 h 5220011"/>
              <a:gd name="connsiteX68" fmla="*/ 2345657 w 30446236"/>
              <a:gd name="connsiteY68" fmla="*/ 2479979 h 5220011"/>
              <a:gd name="connsiteX69" fmla="*/ 2480371 w 30446236"/>
              <a:gd name="connsiteY69" fmla="*/ 2628871 h 5220011"/>
              <a:gd name="connsiteX70" fmla="*/ 2674520 w 30446236"/>
              <a:gd name="connsiteY70" fmla="*/ 2576232 h 5220011"/>
              <a:gd name="connsiteX71" fmla="*/ 3007393 w 30446236"/>
              <a:gd name="connsiteY71" fmla="*/ 2544148 h 5220011"/>
              <a:gd name="connsiteX72" fmla="*/ 3316064 w 30446236"/>
              <a:gd name="connsiteY72" fmla="*/ 2554175 h 5220011"/>
              <a:gd name="connsiteX73" fmla="*/ 3380372 w 30446236"/>
              <a:gd name="connsiteY73" fmla="*/ 2407790 h 5220011"/>
              <a:gd name="connsiteX74" fmla="*/ 3510718 w 30446236"/>
              <a:gd name="connsiteY7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1441291 w 30446236"/>
              <a:gd name="connsiteY28" fmla="*/ 1675223 h 5220011"/>
              <a:gd name="connsiteX29" fmla="*/ 12457614 w 30446236"/>
              <a:gd name="connsiteY29" fmla="*/ 1336447 h 5220011"/>
              <a:gd name="connsiteX30" fmla="*/ 13277604 w 30446236"/>
              <a:gd name="connsiteY30" fmla="*/ 1151663 h 5220011"/>
              <a:gd name="connsiteX31" fmla="*/ 14465260 w 30446236"/>
              <a:gd name="connsiteY31" fmla="*/ 757887 h 5220011"/>
              <a:gd name="connsiteX32" fmla="*/ 15825300 w 30446236"/>
              <a:gd name="connsiteY32" fmla="*/ 969448 h 5220011"/>
              <a:gd name="connsiteX33" fmla="*/ 16505313 w 30446236"/>
              <a:gd name="connsiteY33" fmla="*/ 636992 h 5220011"/>
              <a:gd name="connsiteX34" fmla="*/ 17208004 w 30446236"/>
              <a:gd name="connsiteY34" fmla="*/ 516097 h 5220011"/>
              <a:gd name="connsiteX35" fmla="*/ 17752021 w 30446236"/>
              <a:gd name="connsiteY35" fmla="*/ 606768 h 5220011"/>
              <a:gd name="connsiteX36" fmla="*/ 18409374 w 30446236"/>
              <a:gd name="connsiteY36" fmla="*/ 364983 h 5220011"/>
              <a:gd name="connsiteX37" fmla="*/ 18976059 w 30446236"/>
              <a:gd name="connsiteY37" fmla="*/ 455654 h 5220011"/>
              <a:gd name="connsiteX38" fmla="*/ 19565408 w 30446236"/>
              <a:gd name="connsiteY38" fmla="*/ 2303 h 5220011"/>
              <a:gd name="connsiteX39" fmla="*/ 20109428 w 30446236"/>
              <a:gd name="connsiteY39" fmla="*/ 546317 h 5220011"/>
              <a:gd name="connsiteX40" fmla="*/ 20449445 w 30446236"/>
              <a:gd name="connsiteY40" fmla="*/ 999663 h 5220011"/>
              <a:gd name="connsiteX41" fmla="*/ 21152130 w 30446236"/>
              <a:gd name="connsiteY41" fmla="*/ 516106 h 5220011"/>
              <a:gd name="connsiteX42" fmla="*/ 21764146 w 30446236"/>
              <a:gd name="connsiteY42" fmla="*/ 727654 h 5220011"/>
              <a:gd name="connsiteX43" fmla="*/ 22602837 w 30446236"/>
              <a:gd name="connsiteY43" fmla="*/ 1362343 h 5220011"/>
              <a:gd name="connsiteX44" fmla="*/ 22897512 w 30446236"/>
              <a:gd name="connsiteY44" fmla="*/ 757878 h 5220011"/>
              <a:gd name="connsiteX45" fmla="*/ 23645533 w 30446236"/>
              <a:gd name="connsiteY45" fmla="*/ 727659 h 5220011"/>
              <a:gd name="connsiteX46" fmla="*/ 24393556 w 30446236"/>
              <a:gd name="connsiteY46" fmla="*/ 395202 h 5220011"/>
              <a:gd name="connsiteX47" fmla="*/ 25504254 w 30446236"/>
              <a:gd name="connsiteY47" fmla="*/ 1543685 h 5220011"/>
              <a:gd name="connsiteX48" fmla="*/ 26116273 w 30446236"/>
              <a:gd name="connsiteY48" fmla="*/ 1090334 h 5220011"/>
              <a:gd name="connsiteX49" fmla="*/ 26546948 w 30446236"/>
              <a:gd name="connsiteY49" fmla="*/ 878773 h 5220011"/>
              <a:gd name="connsiteX50" fmla="*/ 27204304 w 30446236"/>
              <a:gd name="connsiteY50" fmla="*/ 1664576 h 5220011"/>
              <a:gd name="connsiteX51" fmla="*/ 27634977 w 30446236"/>
              <a:gd name="connsiteY51" fmla="*/ 1634352 h 5220011"/>
              <a:gd name="connsiteX52" fmla="*/ 28383001 w 30446236"/>
              <a:gd name="connsiteY52" fmla="*/ 1271672 h 5220011"/>
              <a:gd name="connsiteX53" fmla="*/ 28904350 w 30446236"/>
              <a:gd name="connsiteY53" fmla="*/ 1090339 h 5220011"/>
              <a:gd name="connsiteX54" fmla="*/ 29697709 w 30446236"/>
              <a:gd name="connsiteY54" fmla="*/ 1241453 h 5220011"/>
              <a:gd name="connsiteX55" fmla="*/ 30445728 w 30446236"/>
              <a:gd name="connsiteY55" fmla="*/ 1573909 h 5220011"/>
              <a:gd name="connsiteX56" fmla="*/ 30431453 w 30446236"/>
              <a:gd name="connsiteY56" fmla="*/ 5214138 h 5220011"/>
              <a:gd name="connsiteX57" fmla="*/ 12049 w 30446236"/>
              <a:gd name="connsiteY57" fmla="*/ 5220013 h 5220011"/>
              <a:gd name="connsiteX58" fmla="*/ 2559 w 30446236"/>
              <a:gd name="connsiteY58" fmla="*/ 3792424 h 5220011"/>
              <a:gd name="connsiteX59" fmla="*/ 202583 w 30446236"/>
              <a:gd name="connsiteY59" fmla="*/ 3525724 h 5220011"/>
              <a:gd name="connsiteX60" fmla="*/ 458567 w 30446236"/>
              <a:gd name="connsiteY60" fmla="*/ 3611450 h 5220011"/>
              <a:gd name="connsiteX61" fmla="*/ 696691 w 30446236"/>
              <a:gd name="connsiteY61" fmla="*/ 3420950 h 5220011"/>
              <a:gd name="connsiteX62" fmla="*/ 896716 w 30446236"/>
              <a:gd name="connsiteY62" fmla="*/ 3287600 h 5220011"/>
              <a:gd name="connsiteX63" fmla="*/ 1039591 w 30446236"/>
              <a:gd name="connsiteY63" fmla="*/ 3011375 h 5220011"/>
              <a:gd name="connsiteX64" fmla="*/ 1411065 w 30446236"/>
              <a:gd name="connsiteY64" fmla="*/ 2878025 h 5220011"/>
              <a:gd name="connsiteX65" fmla="*/ 1685925 w 30446236"/>
              <a:gd name="connsiteY65" fmla="*/ 2811349 h 5220011"/>
              <a:gd name="connsiteX66" fmla="*/ 1856372 w 30446236"/>
              <a:gd name="connsiteY66" fmla="*/ 2588263 h 5220011"/>
              <a:gd name="connsiteX67" fmla="*/ 1976688 w 30446236"/>
              <a:gd name="connsiteY67" fmla="*/ 2632379 h 5220011"/>
              <a:gd name="connsiteX68" fmla="*/ 2096364 w 30446236"/>
              <a:gd name="connsiteY68" fmla="*/ 2476972 h 5220011"/>
              <a:gd name="connsiteX69" fmla="*/ 2345657 w 30446236"/>
              <a:gd name="connsiteY69" fmla="*/ 2479979 h 5220011"/>
              <a:gd name="connsiteX70" fmla="*/ 2480371 w 30446236"/>
              <a:gd name="connsiteY70" fmla="*/ 2628871 h 5220011"/>
              <a:gd name="connsiteX71" fmla="*/ 2674520 w 30446236"/>
              <a:gd name="connsiteY71" fmla="*/ 2576232 h 5220011"/>
              <a:gd name="connsiteX72" fmla="*/ 3007393 w 30446236"/>
              <a:gd name="connsiteY72" fmla="*/ 2544148 h 5220011"/>
              <a:gd name="connsiteX73" fmla="*/ 3316064 w 30446236"/>
              <a:gd name="connsiteY73" fmla="*/ 2554175 h 5220011"/>
              <a:gd name="connsiteX74" fmla="*/ 3380372 w 30446236"/>
              <a:gd name="connsiteY74" fmla="*/ 2407790 h 5220011"/>
              <a:gd name="connsiteX75" fmla="*/ 3510718 w 30446236"/>
              <a:gd name="connsiteY7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781775 w 30446236"/>
              <a:gd name="connsiteY28" fmla="*/ 1271672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951780 w 30446236"/>
              <a:gd name="connsiteY28" fmla="*/ 1468126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441291 w 30446236"/>
              <a:gd name="connsiteY29" fmla="*/ 1675223 h 5220011"/>
              <a:gd name="connsiteX30" fmla="*/ 12457614 w 30446236"/>
              <a:gd name="connsiteY30" fmla="*/ 1336447 h 5220011"/>
              <a:gd name="connsiteX31" fmla="*/ 13277604 w 30446236"/>
              <a:gd name="connsiteY31" fmla="*/ 1151663 h 5220011"/>
              <a:gd name="connsiteX32" fmla="*/ 14465260 w 30446236"/>
              <a:gd name="connsiteY32" fmla="*/ 757887 h 5220011"/>
              <a:gd name="connsiteX33" fmla="*/ 15825300 w 30446236"/>
              <a:gd name="connsiteY33" fmla="*/ 969448 h 5220011"/>
              <a:gd name="connsiteX34" fmla="*/ 16505313 w 30446236"/>
              <a:gd name="connsiteY34" fmla="*/ 636992 h 5220011"/>
              <a:gd name="connsiteX35" fmla="*/ 17208004 w 30446236"/>
              <a:gd name="connsiteY35" fmla="*/ 516097 h 5220011"/>
              <a:gd name="connsiteX36" fmla="*/ 17752021 w 30446236"/>
              <a:gd name="connsiteY36" fmla="*/ 606768 h 5220011"/>
              <a:gd name="connsiteX37" fmla="*/ 18409374 w 30446236"/>
              <a:gd name="connsiteY37" fmla="*/ 364983 h 5220011"/>
              <a:gd name="connsiteX38" fmla="*/ 18976059 w 30446236"/>
              <a:gd name="connsiteY38" fmla="*/ 455654 h 5220011"/>
              <a:gd name="connsiteX39" fmla="*/ 19565408 w 30446236"/>
              <a:gd name="connsiteY39" fmla="*/ 2303 h 5220011"/>
              <a:gd name="connsiteX40" fmla="*/ 20109428 w 30446236"/>
              <a:gd name="connsiteY40" fmla="*/ 546317 h 5220011"/>
              <a:gd name="connsiteX41" fmla="*/ 20449445 w 30446236"/>
              <a:gd name="connsiteY41" fmla="*/ 999663 h 5220011"/>
              <a:gd name="connsiteX42" fmla="*/ 21152130 w 30446236"/>
              <a:gd name="connsiteY42" fmla="*/ 516106 h 5220011"/>
              <a:gd name="connsiteX43" fmla="*/ 21764146 w 30446236"/>
              <a:gd name="connsiteY43" fmla="*/ 727654 h 5220011"/>
              <a:gd name="connsiteX44" fmla="*/ 22602837 w 30446236"/>
              <a:gd name="connsiteY44" fmla="*/ 1362343 h 5220011"/>
              <a:gd name="connsiteX45" fmla="*/ 22897512 w 30446236"/>
              <a:gd name="connsiteY45" fmla="*/ 757878 h 5220011"/>
              <a:gd name="connsiteX46" fmla="*/ 23645533 w 30446236"/>
              <a:gd name="connsiteY46" fmla="*/ 727659 h 5220011"/>
              <a:gd name="connsiteX47" fmla="*/ 24393556 w 30446236"/>
              <a:gd name="connsiteY47" fmla="*/ 395202 h 5220011"/>
              <a:gd name="connsiteX48" fmla="*/ 25504254 w 30446236"/>
              <a:gd name="connsiteY48" fmla="*/ 1543685 h 5220011"/>
              <a:gd name="connsiteX49" fmla="*/ 26116273 w 30446236"/>
              <a:gd name="connsiteY49" fmla="*/ 1090334 h 5220011"/>
              <a:gd name="connsiteX50" fmla="*/ 26546948 w 30446236"/>
              <a:gd name="connsiteY50" fmla="*/ 878773 h 5220011"/>
              <a:gd name="connsiteX51" fmla="*/ 27204304 w 30446236"/>
              <a:gd name="connsiteY51" fmla="*/ 1664576 h 5220011"/>
              <a:gd name="connsiteX52" fmla="*/ 27634977 w 30446236"/>
              <a:gd name="connsiteY52" fmla="*/ 1634352 h 5220011"/>
              <a:gd name="connsiteX53" fmla="*/ 28383001 w 30446236"/>
              <a:gd name="connsiteY53" fmla="*/ 1271672 h 5220011"/>
              <a:gd name="connsiteX54" fmla="*/ 28904350 w 30446236"/>
              <a:gd name="connsiteY54" fmla="*/ 1090339 h 5220011"/>
              <a:gd name="connsiteX55" fmla="*/ 29697709 w 30446236"/>
              <a:gd name="connsiteY55" fmla="*/ 1241453 h 5220011"/>
              <a:gd name="connsiteX56" fmla="*/ 30445728 w 30446236"/>
              <a:gd name="connsiteY56" fmla="*/ 1573909 h 5220011"/>
              <a:gd name="connsiteX57" fmla="*/ 30431453 w 30446236"/>
              <a:gd name="connsiteY57" fmla="*/ 5214138 h 5220011"/>
              <a:gd name="connsiteX58" fmla="*/ 12049 w 30446236"/>
              <a:gd name="connsiteY58" fmla="*/ 5220013 h 5220011"/>
              <a:gd name="connsiteX59" fmla="*/ 2559 w 30446236"/>
              <a:gd name="connsiteY59" fmla="*/ 3792424 h 5220011"/>
              <a:gd name="connsiteX60" fmla="*/ 202583 w 30446236"/>
              <a:gd name="connsiteY60" fmla="*/ 3525724 h 5220011"/>
              <a:gd name="connsiteX61" fmla="*/ 458567 w 30446236"/>
              <a:gd name="connsiteY61" fmla="*/ 3611450 h 5220011"/>
              <a:gd name="connsiteX62" fmla="*/ 696691 w 30446236"/>
              <a:gd name="connsiteY62" fmla="*/ 3420950 h 5220011"/>
              <a:gd name="connsiteX63" fmla="*/ 896716 w 30446236"/>
              <a:gd name="connsiteY63" fmla="*/ 3287600 h 5220011"/>
              <a:gd name="connsiteX64" fmla="*/ 1039591 w 30446236"/>
              <a:gd name="connsiteY64" fmla="*/ 3011375 h 5220011"/>
              <a:gd name="connsiteX65" fmla="*/ 1411065 w 30446236"/>
              <a:gd name="connsiteY65" fmla="*/ 2878025 h 5220011"/>
              <a:gd name="connsiteX66" fmla="*/ 1685925 w 30446236"/>
              <a:gd name="connsiteY66" fmla="*/ 2811349 h 5220011"/>
              <a:gd name="connsiteX67" fmla="*/ 1856372 w 30446236"/>
              <a:gd name="connsiteY67" fmla="*/ 2588263 h 5220011"/>
              <a:gd name="connsiteX68" fmla="*/ 1976688 w 30446236"/>
              <a:gd name="connsiteY68" fmla="*/ 2632379 h 5220011"/>
              <a:gd name="connsiteX69" fmla="*/ 2096364 w 30446236"/>
              <a:gd name="connsiteY69" fmla="*/ 2476972 h 5220011"/>
              <a:gd name="connsiteX70" fmla="*/ 2345657 w 30446236"/>
              <a:gd name="connsiteY70" fmla="*/ 2479979 h 5220011"/>
              <a:gd name="connsiteX71" fmla="*/ 2480371 w 30446236"/>
              <a:gd name="connsiteY71" fmla="*/ 2628871 h 5220011"/>
              <a:gd name="connsiteX72" fmla="*/ 2674520 w 30446236"/>
              <a:gd name="connsiteY72" fmla="*/ 2576232 h 5220011"/>
              <a:gd name="connsiteX73" fmla="*/ 3007393 w 30446236"/>
              <a:gd name="connsiteY73" fmla="*/ 2544148 h 5220011"/>
              <a:gd name="connsiteX74" fmla="*/ 3316064 w 30446236"/>
              <a:gd name="connsiteY74" fmla="*/ 2554175 h 5220011"/>
              <a:gd name="connsiteX75" fmla="*/ 3380372 w 30446236"/>
              <a:gd name="connsiteY75" fmla="*/ 2407790 h 5220011"/>
              <a:gd name="connsiteX76" fmla="*/ 3510718 w 30446236"/>
              <a:gd name="connsiteY7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35123 w 30446236"/>
              <a:gd name="connsiteY29" fmla="*/ 1649464 h 5220011"/>
              <a:gd name="connsiteX30" fmla="*/ 11441291 w 30446236"/>
              <a:gd name="connsiteY30" fmla="*/ 1675223 h 5220011"/>
              <a:gd name="connsiteX31" fmla="*/ 12457614 w 30446236"/>
              <a:gd name="connsiteY31" fmla="*/ 1336447 h 5220011"/>
              <a:gd name="connsiteX32" fmla="*/ 13277604 w 30446236"/>
              <a:gd name="connsiteY32" fmla="*/ 1151663 h 5220011"/>
              <a:gd name="connsiteX33" fmla="*/ 14465260 w 30446236"/>
              <a:gd name="connsiteY33" fmla="*/ 757887 h 5220011"/>
              <a:gd name="connsiteX34" fmla="*/ 15825300 w 30446236"/>
              <a:gd name="connsiteY34" fmla="*/ 969448 h 5220011"/>
              <a:gd name="connsiteX35" fmla="*/ 16505313 w 30446236"/>
              <a:gd name="connsiteY35" fmla="*/ 636992 h 5220011"/>
              <a:gd name="connsiteX36" fmla="*/ 17208004 w 30446236"/>
              <a:gd name="connsiteY36" fmla="*/ 516097 h 5220011"/>
              <a:gd name="connsiteX37" fmla="*/ 17752021 w 30446236"/>
              <a:gd name="connsiteY37" fmla="*/ 606768 h 5220011"/>
              <a:gd name="connsiteX38" fmla="*/ 18409374 w 30446236"/>
              <a:gd name="connsiteY38" fmla="*/ 364983 h 5220011"/>
              <a:gd name="connsiteX39" fmla="*/ 18976059 w 30446236"/>
              <a:gd name="connsiteY39" fmla="*/ 455654 h 5220011"/>
              <a:gd name="connsiteX40" fmla="*/ 19565408 w 30446236"/>
              <a:gd name="connsiteY40" fmla="*/ 2303 h 5220011"/>
              <a:gd name="connsiteX41" fmla="*/ 20109428 w 30446236"/>
              <a:gd name="connsiteY41" fmla="*/ 546317 h 5220011"/>
              <a:gd name="connsiteX42" fmla="*/ 20449445 w 30446236"/>
              <a:gd name="connsiteY42" fmla="*/ 999663 h 5220011"/>
              <a:gd name="connsiteX43" fmla="*/ 21152130 w 30446236"/>
              <a:gd name="connsiteY43" fmla="*/ 516106 h 5220011"/>
              <a:gd name="connsiteX44" fmla="*/ 21764146 w 30446236"/>
              <a:gd name="connsiteY44" fmla="*/ 727654 h 5220011"/>
              <a:gd name="connsiteX45" fmla="*/ 22602837 w 30446236"/>
              <a:gd name="connsiteY45" fmla="*/ 1362343 h 5220011"/>
              <a:gd name="connsiteX46" fmla="*/ 22897512 w 30446236"/>
              <a:gd name="connsiteY46" fmla="*/ 757878 h 5220011"/>
              <a:gd name="connsiteX47" fmla="*/ 23645533 w 30446236"/>
              <a:gd name="connsiteY47" fmla="*/ 727659 h 5220011"/>
              <a:gd name="connsiteX48" fmla="*/ 24393556 w 30446236"/>
              <a:gd name="connsiteY48" fmla="*/ 395202 h 5220011"/>
              <a:gd name="connsiteX49" fmla="*/ 25504254 w 30446236"/>
              <a:gd name="connsiteY49" fmla="*/ 1543685 h 5220011"/>
              <a:gd name="connsiteX50" fmla="*/ 26116273 w 30446236"/>
              <a:gd name="connsiteY50" fmla="*/ 1090334 h 5220011"/>
              <a:gd name="connsiteX51" fmla="*/ 26546948 w 30446236"/>
              <a:gd name="connsiteY51" fmla="*/ 878773 h 5220011"/>
              <a:gd name="connsiteX52" fmla="*/ 27204304 w 30446236"/>
              <a:gd name="connsiteY52" fmla="*/ 1664576 h 5220011"/>
              <a:gd name="connsiteX53" fmla="*/ 27634977 w 30446236"/>
              <a:gd name="connsiteY53" fmla="*/ 1634352 h 5220011"/>
              <a:gd name="connsiteX54" fmla="*/ 28383001 w 30446236"/>
              <a:gd name="connsiteY54" fmla="*/ 1271672 h 5220011"/>
              <a:gd name="connsiteX55" fmla="*/ 28904350 w 30446236"/>
              <a:gd name="connsiteY55" fmla="*/ 1090339 h 5220011"/>
              <a:gd name="connsiteX56" fmla="*/ 29697709 w 30446236"/>
              <a:gd name="connsiteY56" fmla="*/ 1241453 h 5220011"/>
              <a:gd name="connsiteX57" fmla="*/ 30445728 w 30446236"/>
              <a:gd name="connsiteY57" fmla="*/ 1573909 h 5220011"/>
              <a:gd name="connsiteX58" fmla="*/ 30431453 w 30446236"/>
              <a:gd name="connsiteY58" fmla="*/ 5214138 h 5220011"/>
              <a:gd name="connsiteX59" fmla="*/ 12049 w 30446236"/>
              <a:gd name="connsiteY59" fmla="*/ 5220013 h 5220011"/>
              <a:gd name="connsiteX60" fmla="*/ 2559 w 30446236"/>
              <a:gd name="connsiteY60" fmla="*/ 3792424 h 5220011"/>
              <a:gd name="connsiteX61" fmla="*/ 202583 w 30446236"/>
              <a:gd name="connsiteY61" fmla="*/ 3525724 h 5220011"/>
              <a:gd name="connsiteX62" fmla="*/ 458567 w 30446236"/>
              <a:gd name="connsiteY62" fmla="*/ 3611450 h 5220011"/>
              <a:gd name="connsiteX63" fmla="*/ 696691 w 30446236"/>
              <a:gd name="connsiteY63" fmla="*/ 3420950 h 5220011"/>
              <a:gd name="connsiteX64" fmla="*/ 896716 w 30446236"/>
              <a:gd name="connsiteY64" fmla="*/ 3287600 h 5220011"/>
              <a:gd name="connsiteX65" fmla="*/ 1039591 w 30446236"/>
              <a:gd name="connsiteY65" fmla="*/ 3011375 h 5220011"/>
              <a:gd name="connsiteX66" fmla="*/ 1411065 w 30446236"/>
              <a:gd name="connsiteY66" fmla="*/ 2878025 h 5220011"/>
              <a:gd name="connsiteX67" fmla="*/ 1685925 w 30446236"/>
              <a:gd name="connsiteY67" fmla="*/ 2811349 h 5220011"/>
              <a:gd name="connsiteX68" fmla="*/ 1856372 w 30446236"/>
              <a:gd name="connsiteY68" fmla="*/ 2588263 h 5220011"/>
              <a:gd name="connsiteX69" fmla="*/ 1976688 w 30446236"/>
              <a:gd name="connsiteY69" fmla="*/ 2632379 h 5220011"/>
              <a:gd name="connsiteX70" fmla="*/ 2096364 w 30446236"/>
              <a:gd name="connsiteY70" fmla="*/ 2476972 h 5220011"/>
              <a:gd name="connsiteX71" fmla="*/ 2345657 w 30446236"/>
              <a:gd name="connsiteY71" fmla="*/ 2479979 h 5220011"/>
              <a:gd name="connsiteX72" fmla="*/ 2480371 w 30446236"/>
              <a:gd name="connsiteY72" fmla="*/ 2628871 h 5220011"/>
              <a:gd name="connsiteX73" fmla="*/ 2674520 w 30446236"/>
              <a:gd name="connsiteY73" fmla="*/ 2576232 h 5220011"/>
              <a:gd name="connsiteX74" fmla="*/ 3007393 w 30446236"/>
              <a:gd name="connsiteY74" fmla="*/ 2544148 h 5220011"/>
              <a:gd name="connsiteX75" fmla="*/ 3316064 w 30446236"/>
              <a:gd name="connsiteY75" fmla="*/ 2554175 h 5220011"/>
              <a:gd name="connsiteX76" fmla="*/ 3380372 w 30446236"/>
              <a:gd name="connsiteY76" fmla="*/ 2407790 h 5220011"/>
              <a:gd name="connsiteX77" fmla="*/ 3510718 w 30446236"/>
              <a:gd name="connsiteY7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457614 w 30446236"/>
              <a:gd name="connsiteY31" fmla="*/ 1336447 h 5220011"/>
              <a:gd name="connsiteX32" fmla="*/ 13277604 w 30446236"/>
              <a:gd name="connsiteY32" fmla="*/ 1151663 h 5220011"/>
              <a:gd name="connsiteX33" fmla="*/ 14465260 w 30446236"/>
              <a:gd name="connsiteY33" fmla="*/ 757887 h 5220011"/>
              <a:gd name="connsiteX34" fmla="*/ 15825300 w 30446236"/>
              <a:gd name="connsiteY34" fmla="*/ 969448 h 5220011"/>
              <a:gd name="connsiteX35" fmla="*/ 16505313 w 30446236"/>
              <a:gd name="connsiteY35" fmla="*/ 636992 h 5220011"/>
              <a:gd name="connsiteX36" fmla="*/ 17208004 w 30446236"/>
              <a:gd name="connsiteY36" fmla="*/ 516097 h 5220011"/>
              <a:gd name="connsiteX37" fmla="*/ 17752021 w 30446236"/>
              <a:gd name="connsiteY37" fmla="*/ 606768 h 5220011"/>
              <a:gd name="connsiteX38" fmla="*/ 18409374 w 30446236"/>
              <a:gd name="connsiteY38" fmla="*/ 364983 h 5220011"/>
              <a:gd name="connsiteX39" fmla="*/ 18976059 w 30446236"/>
              <a:gd name="connsiteY39" fmla="*/ 455654 h 5220011"/>
              <a:gd name="connsiteX40" fmla="*/ 19565408 w 30446236"/>
              <a:gd name="connsiteY40" fmla="*/ 2303 h 5220011"/>
              <a:gd name="connsiteX41" fmla="*/ 20109428 w 30446236"/>
              <a:gd name="connsiteY41" fmla="*/ 546317 h 5220011"/>
              <a:gd name="connsiteX42" fmla="*/ 20449445 w 30446236"/>
              <a:gd name="connsiteY42" fmla="*/ 999663 h 5220011"/>
              <a:gd name="connsiteX43" fmla="*/ 21152130 w 30446236"/>
              <a:gd name="connsiteY43" fmla="*/ 516106 h 5220011"/>
              <a:gd name="connsiteX44" fmla="*/ 21764146 w 30446236"/>
              <a:gd name="connsiteY44" fmla="*/ 727654 h 5220011"/>
              <a:gd name="connsiteX45" fmla="*/ 22602837 w 30446236"/>
              <a:gd name="connsiteY45" fmla="*/ 1362343 h 5220011"/>
              <a:gd name="connsiteX46" fmla="*/ 22897512 w 30446236"/>
              <a:gd name="connsiteY46" fmla="*/ 757878 h 5220011"/>
              <a:gd name="connsiteX47" fmla="*/ 23645533 w 30446236"/>
              <a:gd name="connsiteY47" fmla="*/ 727659 h 5220011"/>
              <a:gd name="connsiteX48" fmla="*/ 24393556 w 30446236"/>
              <a:gd name="connsiteY48" fmla="*/ 395202 h 5220011"/>
              <a:gd name="connsiteX49" fmla="*/ 25504254 w 30446236"/>
              <a:gd name="connsiteY49" fmla="*/ 1543685 h 5220011"/>
              <a:gd name="connsiteX50" fmla="*/ 26116273 w 30446236"/>
              <a:gd name="connsiteY50" fmla="*/ 1090334 h 5220011"/>
              <a:gd name="connsiteX51" fmla="*/ 26546948 w 30446236"/>
              <a:gd name="connsiteY51" fmla="*/ 878773 h 5220011"/>
              <a:gd name="connsiteX52" fmla="*/ 27204304 w 30446236"/>
              <a:gd name="connsiteY52" fmla="*/ 1664576 h 5220011"/>
              <a:gd name="connsiteX53" fmla="*/ 27634977 w 30446236"/>
              <a:gd name="connsiteY53" fmla="*/ 1634352 h 5220011"/>
              <a:gd name="connsiteX54" fmla="*/ 28383001 w 30446236"/>
              <a:gd name="connsiteY54" fmla="*/ 1271672 h 5220011"/>
              <a:gd name="connsiteX55" fmla="*/ 28904350 w 30446236"/>
              <a:gd name="connsiteY55" fmla="*/ 1090339 h 5220011"/>
              <a:gd name="connsiteX56" fmla="*/ 29697709 w 30446236"/>
              <a:gd name="connsiteY56" fmla="*/ 1241453 h 5220011"/>
              <a:gd name="connsiteX57" fmla="*/ 30445728 w 30446236"/>
              <a:gd name="connsiteY57" fmla="*/ 1573909 h 5220011"/>
              <a:gd name="connsiteX58" fmla="*/ 30431453 w 30446236"/>
              <a:gd name="connsiteY58" fmla="*/ 5214138 h 5220011"/>
              <a:gd name="connsiteX59" fmla="*/ 12049 w 30446236"/>
              <a:gd name="connsiteY59" fmla="*/ 5220013 h 5220011"/>
              <a:gd name="connsiteX60" fmla="*/ 2559 w 30446236"/>
              <a:gd name="connsiteY60" fmla="*/ 3792424 h 5220011"/>
              <a:gd name="connsiteX61" fmla="*/ 202583 w 30446236"/>
              <a:gd name="connsiteY61" fmla="*/ 3525724 h 5220011"/>
              <a:gd name="connsiteX62" fmla="*/ 458567 w 30446236"/>
              <a:gd name="connsiteY62" fmla="*/ 3611450 h 5220011"/>
              <a:gd name="connsiteX63" fmla="*/ 696691 w 30446236"/>
              <a:gd name="connsiteY63" fmla="*/ 3420950 h 5220011"/>
              <a:gd name="connsiteX64" fmla="*/ 896716 w 30446236"/>
              <a:gd name="connsiteY64" fmla="*/ 3287600 h 5220011"/>
              <a:gd name="connsiteX65" fmla="*/ 1039591 w 30446236"/>
              <a:gd name="connsiteY65" fmla="*/ 3011375 h 5220011"/>
              <a:gd name="connsiteX66" fmla="*/ 1411065 w 30446236"/>
              <a:gd name="connsiteY66" fmla="*/ 2878025 h 5220011"/>
              <a:gd name="connsiteX67" fmla="*/ 1685925 w 30446236"/>
              <a:gd name="connsiteY67" fmla="*/ 2811349 h 5220011"/>
              <a:gd name="connsiteX68" fmla="*/ 1856372 w 30446236"/>
              <a:gd name="connsiteY68" fmla="*/ 2588263 h 5220011"/>
              <a:gd name="connsiteX69" fmla="*/ 1976688 w 30446236"/>
              <a:gd name="connsiteY69" fmla="*/ 2632379 h 5220011"/>
              <a:gd name="connsiteX70" fmla="*/ 2096364 w 30446236"/>
              <a:gd name="connsiteY70" fmla="*/ 2476972 h 5220011"/>
              <a:gd name="connsiteX71" fmla="*/ 2345657 w 30446236"/>
              <a:gd name="connsiteY71" fmla="*/ 2479979 h 5220011"/>
              <a:gd name="connsiteX72" fmla="*/ 2480371 w 30446236"/>
              <a:gd name="connsiteY72" fmla="*/ 2628871 h 5220011"/>
              <a:gd name="connsiteX73" fmla="*/ 2674520 w 30446236"/>
              <a:gd name="connsiteY73" fmla="*/ 2576232 h 5220011"/>
              <a:gd name="connsiteX74" fmla="*/ 3007393 w 30446236"/>
              <a:gd name="connsiteY74" fmla="*/ 2544148 h 5220011"/>
              <a:gd name="connsiteX75" fmla="*/ 3316064 w 30446236"/>
              <a:gd name="connsiteY75" fmla="*/ 2554175 h 5220011"/>
              <a:gd name="connsiteX76" fmla="*/ 3380372 w 30446236"/>
              <a:gd name="connsiteY76" fmla="*/ 2407790 h 5220011"/>
              <a:gd name="connsiteX77" fmla="*/ 3510718 w 30446236"/>
              <a:gd name="connsiteY7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62481 w 30446236"/>
              <a:gd name="connsiteY31" fmla="*/ 1392567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3277604 w 30446236"/>
              <a:gd name="connsiteY33" fmla="*/ 1151663 h 5220011"/>
              <a:gd name="connsiteX34" fmla="*/ 14465260 w 30446236"/>
              <a:gd name="connsiteY34" fmla="*/ 757887 h 5220011"/>
              <a:gd name="connsiteX35" fmla="*/ 15825300 w 30446236"/>
              <a:gd name="connsiteY35" fmla="*/ 969448 h 5220011"/>
              <a:gd name="connsiteX36" fmla="*/ 16505313 w 30446236"/>
              <a:gd name="connsiteY36" fmla="*/ 636992 h 5220011"/>
              <a:gd name="connsiteX37" fmla="*/ 17208004 w 30446236"/>
              <a:gd name="connsiteY37" fmla="*/ 516097 h 5220011"/>
              <a:gd name="connsiteX38" fmla="*/ 17752021 w 30446236"/>
              <a:gd name="connsiteY38" fmla="*/ 606768 h 5220011"/>
              <a:gd name="connsiteX39" fmla="*/ 18409374 w 30446236"/>
              <a:gd name="connsiteY39" fmla="*/ 364983 h 5220011"/>
              <a:gd name="connsiteX40" fmla="*/ 18976059 w 30446236"/>
              <a:gd name="connsiteY40" fmla="*/ 455654 h 5220011"/>
              <a:gd name="connsiteX41" fmla="*/ 19565408 w 30446236"/>
              <a:gd name="connsiteY41" fmla="*/ 2303 h 5220011"/>
              <a:gd name="connsiteX42" fmla="*/ 20109428 w 30446236"/>
              <a:gd name="connsiteY42" fmla="*/ 546317 h 5220011"/>
              <a:gd name="connsiteX43" fmla="*/ 20449445 w 30446236"/>
              <a:gd name="connsiteY43" fmla="*/ 999663 h 5220011"/>
              <a:gd name="connsiteX44" fmla="*/ 21152130 w 30446236"/>
              <a:gd name="connsiteY44" fmla="*/ 516106 h 5220011"/>
              <a:gd name="connsiteX45" fmla="*/ 21764146 w 30446236"/>
              <a:gd name="connsiteY45" fmla="*/ 727654 h 5220011"/>
              <a:gd name="connsiteX46" fmla="*/ 22602837 w 30446236"/>
              <a:gd name="connsiteY46" fmla="*/ 1362343 h 5220011"/>
              <a:gd name="connsiteX47" fmla="*/ 22897512 w 30446236"/>
              <a:gd name="connsiteY47" fmla="*/ 757878 h 5220011"/>
              <a:gd name="connsiteX48" fmla="*/ 23645533 w 30446236"/>
              <a:gd name="connsiteY48" fmla="*/ 727659 h 5220011"/>
              <a:gd name="connsiteX49" fmla="*/ 24393556 w 30446236"/>
              <a:gd name="connsiteY49" fmla="*/ 395202 h 5220011"/>
              <a:gd name="connsiteX50" fmla="*/ 25504254 w 30446236"/>
              <a:gd name="connsiteY50" fmla="*/ 1543685 h 5220011"/>
              <a:gd name="connsiteX51" fmla="*/ 26116273 w 30446236"/>
              <a:gd name="connsiteY51" fmla="*/ 1090334 h 5220011"/>
              <a:gd name="connsiteX52" fmla="*/ 26546948 w 30446236"/>
              <a:gd name="connsiteY52" fmla="*/ 878773 h 5220011"/>
              <a:gd name="connsiteX53" fmla="*/ 27204304 w 30446236"/>
              <a:gd name="connsiteY53" fmla="*/ 1664576 h 5220011"/>
              <a:gd name="connsiteX54" fmla="*/ 27634977 w 30446236"/>
              <a:gd name="connsiteY54" fmla="*/ 1634352 h 5220011"/>
              <a:gd name="connsiteX55" fmla="*/ 28383001 w 30446236"/>
              <a:gd name="connsiteY55" fmla="*/ 1271672 h 5220011"/>
              <a:gd name="connsiteX56" fmla="*/ 28904350 w 30446236"/>
              <a:gd name="connsiteY56" fmla="*/ 1090339 h 5220011"/>
              <a:gd name="connsiteX57" fmla="*/ 29697709 w 30446236"/>
              <a:gd name="connsiteY57" fmla="*/ 1241453 h 5220011"/>
              <a:gd name="connsiteX58" fmla="*/ 30445728 w 30446236"/>
              <a:gd name="connsiteY58" fmla="*/ 1573909 h 5220011"/>
              <a:gd name="connsiteX59" fmla="*/ 30431453 w 30446236"/>
              <a:gd name="connsiteY59" fmla="*/ 5214138 h 5220011"/>
              <a:gd name="connsiteX60" fmla="*/ 12049 w 30446236"/>
              <a:gd name="connsiteY60" fmla="*/ 5220013 h 5220011"/>
              <a:gd name="connsiteX61" fmla="*/ 2559 w 30446236"/>
              <a:gd name="connsiteY61" fmla="*/ 3792424 h 5220011"/>
              <a:gd name="connsiteX62" fmla="*/ 202583 w 30446236"/>
              <a:gd name="connsiteY62" fmla="*/ 3525724 h 5220011"/>
              <a:gd name="connsiteX63" fmla="*/ 458567 w 30446236"/>
              <a:gd name="connsiteY63" fmla="*/ 3611450 h 5220011"/>
              <a:gd name="connsiteX64" fmla="*/ 696691 w 30446236"/>
              <a:gd name="connsiteY64" fmla="*/ 3420950 h 5220011"/>
              <a:gd name="connsiteX65" fmla="*/ 896716 w 30446236"/>
              <a:gd name="connsiteY65" fmla="*/ 3287600 h 5220011"/>
              <a:gd name="connsiteX66" fmla="*/ 1039591 w 30446236"/>
              <a:gd name="connsiteY66" fmla="*/ 3011375 h 5220011"/>
              <a:gd name="connsiteX67" fmla="*/ 1411065 w 30446236"/>
              <a:gd name="connsiteY67" fmla="*/ 2878025 h 5220011"/>
              <a:gd name="connsiteX68" fmla="*/ 1685925 w 30446236"/>
              <a:gd name="connsiteY68" fmla="*/ 2811349 h 5220011"/>
              <a:gd name="connsiteX69" fmla="*/ 1856372 w 30446236"/>
              <a:gd name="connsiteY69" fmla="*/ 2588263 h 5220011"/>
              <a:gd name="connsiteX70" fmla="*/ 1976688 w 30446236"/>
              <a:gd name="connsiteY70" fmla="*/ 2632379 h 5220011"/>
              <a:gd name="connsiteX71" fmla="*/ 2096364 w 30446236"/>
              <a:gd name="connsiteY71" fmla="*/ 2476972 h 5220011"/>
              <a:gd name="connsiteX72" fmla="*/ 2345657 w 30446236"/>
              <a:gd name="connsiteY72" fmla="*/ 2479979 h 5220011"/>
              <a:gd name="connsiteX73" fmla="*/ 2480371 w 30446236"/>
              <a:gd name="connsiteY73" fmla="*/ 2628871 h 5220011"/>
              <a:gd name="connsiteX74" fmla="*/ 2674520 w 30446236"/>
              <a:gd name="connsiteY74" fmla="*/ 2576232 h 5220011"/>
              <a:gd name="connsiteX75" fmla="*/ 3007393 w 30446236"/>
              <a:gd name="connsiteY75" fmla="*/ 2544148 h 5220011"/>
              <a:gd name="connsiteX76" fmla="*/ 3316064 w 30446236"/>
              <a:gd name="connsiteY76" fmla="*/ 2554175 h 5220011"/>
              <a:gd name="connsiteX77" fmla="*/ 3380372 w 30446236"/>
              <a:gd name="connsiteY77" fmla="*/ 2407790 h 5220011"/>
              <a:gd name="connsiteX78" fmla="*/ 3510718 w 30446236"/>
              <a:gd name="connsiteY78"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787840 w 30446236"/>
              <a:gd name="connsiteY33" fmla="*/ 1256560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4465260 w 30446236"/>
              <a:gd name="connsiteY35" fmla="*/ 757887 h 5220011"/>
              <a:gd name="connsiteX36" fmla="*/ 15825300 w 30446236"/>
              <a:gd name="connsiteY36" fmla="*/ 969448 h 5220011"/>
              <a:gd name="connsiteX37" fmla="*/ 16505313 w 30446236"/>
              <a:gd name="connsiteY37" fmla="*/ 636992 h 5220011"/>
              <a:gd name="connsiteX38" fmla="*/ 17208004 w 30446236"/>
              <a:gd name="connsiteY38" fmla="*/ 516097 h 5220011"/>
              <a:gd name="connsiteX39" fmla="*/ 17752021 w 30446236"/>
              <a:gd name="connsiteY39" fmla="*/ 606768 h 5220011"/>
              <a:gd name="connsiteX40" fmla="*/ 18409374 w 30446236"/>
              <a:gd name="connsiteY40" fmla="*/ 364983 h 5220011"/>
              <a:gd name="connsiteX41" fmla="*/ 18976059 w 30446236"/>
              <a:gd name="connsiteY41" fmla="*/ 455654 h 5220011"/>
              <a:gd name="connsiteX42" fmla="*/ 19565408 w 30446236"/>
              <a:gd name="connsiteY42" fmla="*/ 2303 h 5220011"/>
              <a:gd name="connsiteX43" fmla="*/ 20109428 w 30446236"/>
              <a:gd name="connsiteY43" fmla="*/ 546317 h 5220011"/>
              <a:gd name="connsiteX44" fmla="*/ 20449445 w 30446236"/>
              <a:gd name="connsiteY44" fmla="*/ 999663 h 5220011"/>
              <a:gd name="connsiteX45" fmla="*/ 21152130 w 30446236"/>
              <a:gd name="connsiteY45" fmla="*/ 516106 h 5220011"/>
              <a:gd name="connsiteX46" fmla="*/ 21764146 w 30446236"/>
              <a:gd name="connsiteY46" fmla="*/ 727654 h 5220011"/>
              <a:gd name="connsiteX47" fmla="*/ 22602837 w 30446236"/>
              <a:gd name="connsiteY47" fmla="*/ 1362343 h 5220011"/>
              <a:gd name="connsiteX48" fmla="*/ 22897512 w 30446236"/>
              <a:gd name="connsiteY48" fmla="*/ 757878 h 5220011"/>
              <a:gd name="connsiteX49" fmla="*/ 23645533 w 30446236"/>
              <a:gd name="connsiteY49" fmla="*/ 727659 h 5220011"/>
              <a:gd name="connsiteX50" fmla="*/ 24393556 w 30446236"/>
              <a:gd name="connsiteY50" fmla="*/ 395202 h 5220011"/>
              <a:gd name="connsiteX51" fmla="*/ 25504254 w 30446236"/>
              <a:gd name="connsiteY51" fmla="*/ 1543685 h 5220011"/>
              <a:gd name="connsiteX52" fmla="*/ 26116273 w 30446236"/>
              <a:gd name="connsiteY52" fmla="*/ 1090334 h 5220011"/>
              <a:gd name="connsiteX53" fmla="*/ 26546948 w 30446236"/>
              <a:gd name="connsiteY53" fmla="*/ 878773 h 5220011"/>
              <a:gd name="connsiteX54" fmla="*/ 27204304 w 30446236"/>
              <a:gd name="connsiteY54" fmla="*/ 1664576 h 5220011"/>
              <a:gd name="connsiteX55" fmla="*/ 27634977 w 30446236"/>
              <a:gd name="connsiteY55" fmla="*/ 1634352 h 5220011"/>
              <a:gd name="connsiteX56" fmla="*/ 28383001 w 30446236"/>
              <a:gd name="connsiteY56" fmla="*/ 1271672 h 5220011"/>
              <a:gd name="connsiteX57" fmla="*/ 28904350 w 30446236"/>
              <a:gd name="connsiteY57" fmla="*/ 1090339 h 5220011"/>
              <a:gd name="connsiteX58" fmla="*/ 29697709 w 30446236"/>
              <a:gd name="connsiteY58" fmla="*/ 1241453 h 5220011"/>
              <a:gd name="connsiteX59" fmla="*/ 30445728 w 30446236"/>
              <a:gd name="connsiteY59" fmla="*/ 1573909 h 5220011"/>
              <a:gd name="connsiteX60" fmla="*/ 30431453 w 30446236"/>
              <a:gd name="connsiteY60" fmla="*/ 5214138 h 5220011"/>
              <a:gd name="connsiteX61" fmla="*/ 12049 w 30446236"/>
              <a:gd name="connsiteY61" fmla="*/ 5220013 h 5220011"/>
              <a:gd name="connsiteX62" fmla="*/ 2559 w 30446236"/>
              <a:gd name="connsiteY62" fmla="*/ 3792424 h 5220011"/>
              <a:gd name="connsiteX63" fmla="*/ 202583 w 30446236"/>
              <a:gd name="connsiteY63" fmla="*/ 3525724 h 5220011"/>
              <a:gd name="connsiteX64" fmla="*/ 458567 w 30446236"/>
              <a:gd name="connsiteY64" fmla="*/ 3611450 h 5220011"/>
              <a:gd name="connsiteX65" fmla="*/ 696691 w 30446236"/>
              <a:gd name="connsiteY65" fmla="*/ 3420950 h 5220011"/>
              <a:gd name="connsiteX66" fmla="*/ 896716 w 30446236"/>
              <a:gd name="connsiteY66" fmla="*/ 3287600 h 5220011"/>
              <a:gd name="connsiteX67" fmla="*/ 1039591 w 30446236"/>
              <a:gd name="connsiteY67" fmla="*/ 3011375 h 5220011"/>
              <a:gd name="connsiteX68" fmla="*/ 1411065 w 30446236"/>
              <a:gd name="connsiteY68" fmla="*/ 2878025 h 5220011"/>
              <a:gd name="connsiteX69" fmla="*/ 1685925 w 30446236"/>
              <a:gd name="connsiteY69" fmla="*/ 2811349 h 5220011"/>
              <a:gd name="connsiteX70" fmla="*/ 1856372 w 30446236"/>
              <a:gd name="connsiteY70" fmla="*/ 2588263 h 5220011"/>
              <a:gd name="connsiteX71" fmla="*/ 1976688 w 30446236"/>
              <a:gd name="connsiteY71" fmla="*/ 2632379 h 5220011"/>
              <a:gd name="connsiteX72" fmla="*/ 2096364 w 30446236"/>
              <a:gd name="connsiteY72" fmla="*/ 2476972 h 5220011"/>
              <a:gd name="connsiteX73" fmla="*/ 2345657 w 30446236"/>
              <a:gd name="connsiteY73" fmla="*/ 2479979 h 5220011"/>
              <a:gd name="connsiteX74" fmla="*/ 2480371 w 30446236"/>
              <a:gd name="connsiteY74" fmla="*/ 2628871 h 5220011"/>
              <a:gd name="connsiteX75" fmla="*/ 2674520 w 30446236"/>
              <a:gd name="connsiteY75" fmla="*/ 2576232 h 5220011"/>
              <a:gd name="connsiteX76" fmla="*/ 3007393 w 30446236"/>
              <a:gd name="connsiteY76" fmla="*/ 2544148 h 5220011"/>
              <a:gd name="connsiteX77" fmla="*/ 3316064 w 30446236"/>
              <a:gd name="connsiteY77" fmla="*/ 2554175 h 5220011"/>
              <a:gd name="connsiteX78" fmla="*/ 3380372 w 30446236"/>
              <a:gd name="connsiteY78" fmla="*/ 2407790 h 5220011"/>
              <a:gd name="connsiteX79" fmla="*/ 3510718 w 30446236"/>
              <a:gd name="connsiteY79"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694534 w 30446236"/>
              <a:gd name="connsiteY35" fmla="*/ 954332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728536 w 30446236"/>
              <a:gd name="connsiteY35" fmla="*/ 1090334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465260 w 30446236"/>
              <a:gd name="connsiteY36" fmla="*/ 757887 h 5220011"/>
              <a:gd name="connsiteX37" fmla="*/ 15825300 w 30446236"/>
              <a:gd name="connsiteY37" fmla="*/ 969448 h 5220011"/>
              <a:gd name="connsiteX38" fmla="*/ 16505313 w 30446236"/>
              <a:gd name="connsiteY38" fmla="*/ 636992 h 5220011"/>
              <a:gd name="connsiteX39" fmla="*/ 17208004 w 30446236"/>
              <a:gd name="connsiteY39" fmla="*/ 516097 h 5220011"/>
              <a:gd name="connsiteX40" fmla="*/ 17752021 w 30446236"/>
              <a:gd name="connsiteY40" fmla="*/ 606768 h 5220011"/>
              <a:gd name="connsiteX41" fmla="*/ 18409374 w 30446236"/>
              <a:gd name="connsiteY41" fmla="*/ 364983 h 5220011"/>
              <a:gd name="connsiteX42" fmla="*/ 18976059 w 30446236"/>
              <a:gd name="connsiteY42" fmla="*/ 455654 h 5220011"/>
              <a:gd name="connsiteX43" fmla="*/ 19565408 w 30446236"/>
              <a:gd name="connsiteY43" fmla="*/ 2303 h 5220011"/>
              <a:gd name="connsiteX44" fmla="*/ 20109428 w 30446236"/>
              <a:gd name="connsiteY44" fmla="*/ 546317 h 5220011"/>
              <a:gd name="connsiteX45" fmla="*/ 20449445 w 30446236"/>
              <a:gd name="connsiteY45" fmla="*/ 999663 h 5220011"/>
              <a:gd name="connsiteX46" fmla="*/ 21152130 w 30446236"/>
              <a:gd name="connsiteY46" fmla="*/ 516106 h 5220011"/>
              <a:gd name="connsiteX47" fmla="*/ 21764146 w 30446236"/>
              <a:gd name="connsiteY47" fmla="*/ 727654 h 5220011"/>
              <a:gd name="connsiteX48" fmla="*/ 22602837 w 30446236"/>
              <a:gd name="connsiteY48" fmla="*/ 1362343 h 5220011"/>
              <a:gd name="connsiteX49" fmla="*/ 22897512 w 30446236"/>
              <a:gd name="connsiteY49" fmla="*/ 757878 h 5220011"/>
              <a:gd name="connsiteX50" fmla="*/ 23645533 w 30446236"/>
              <a:gd name="connsiteY50" fmla="*/ 727659 h 5220011"/>
              <a:gd name="connsiteX51" fmla="*/ 24393556 w 30446236"/>
              <a:gd name="connsiteY51" fmla="*/ 395202 h 5220011"/>
              <a:gd name="connsiteX52" fmla="*/ 25504254 w 30446236"/>
              <a:gd name="connsiteY52" fmla="*/ 1543685 h 5220011"/>
              <a:gd name="connsiteX53" fmla="*/ 26116273 w 30446236"/>
              <a:gd name="connsiteY53" fmla="*/ 1090334 h 5220011"/>
              <a:gd name="connsiteX54" fmla="*/ 26546948 w 30446236"/>
              <a:gd name="connsiteY54" fmla="*/ 878773 h 5220011"/>
              <a:gd name="connsiteX55" fmla="*/ 27204304 w 30446236"/>
              <a:gd name="connsiteY55" fmla="*/ 1664576 h 5220011"/>
              <a:gd name="connsiteX56" fmla="*/ 27634977 w 30446236"/>
              <a:gd name="connsiteY56" fmla="*/ 1634352 h 5220011"/>
              <a:gd name="connsiteX57" fmla="*/ 28383001 w 30446236"/>
              <a:gd name="connsiteY57" fmla="*/ 1271672 h 5220011"/>
              <a:gd name="connsiteX58" fmla="*/ 28904350 w 30446236"/>
              <a:gd name="connsiteY58" fmla="*/ 1090339 h 5220011"/>
              <a:gd name="connsiteX59" fmla="*/ 29697709 w 30446236"/>
              <a:gd name="connsiteY59" fmla="*/ 1241453 h 5220011"/>
              <a:gd name="connsiteX60" fmla="*/ 30445728 w 30446236"/>
              <a:gd name="connsiteY60" fmla="*/ 1573909 h 5220011"/>
              <a:gd name="connsiteX61" fmla="*/ 30431453 w 30446236"/>
              <a:gd name="connsiteY61" fmla="*/ 5214138 h 5220011"/>
              <a:gd name="connsiteX62" fmla="*/ 12049 w 30446236"/>
              <a:gd name="connsiteY62" fmla="*/ 5220013 h 5220011"/>
              <a:gd name="connsiteX63" fmla="*/ 2559 w 30446236"/>
              <a:gd name="connsiteY63" fmla="*/ 3792424 h 5220011"/>
              <a:gd name="connsiteX64" fmla="*/ 202583 w 30446236"/>
              <a:gd name="connsiteY64" fmla="*/ 3525724 h 5220011"/>
              <a:gd name="connsiteX65" fmla="*/ 458567 w 30446236"/>
              <a:gd name="connsiteY65" fmla="*/ 3611450 h 5220011"/>
              <a:gd name="connsiteX66" fmla="*/ 696691 w 30446236"/>
              <a:gd name="connsiteY66" fmla="*/ 3420950 h 5220011"/>
              <a:gd name="connsiteX67" fmla="*/ 896716 w 30446236"/>
              <a:gd name="connsiteY67" fmla="*/ 3287600 h 5220011"/>
              <a:gd name="connsiteX68" fmla="*/ 1039591 w 30446236"/>
              <a:gd name="connsiteY68" fmla="*/ 3011375 h 5220011"/>
              <a:gd name="connsiteX69" fmla="*/ 1411065 w 30446236"/>
              <a:gd name="connsiteY69" fmla="*/ 2878025 h 5220011"/>
              <a:gd name="connsiteX70" fmla="*/ 1685925 w 30446236"/>
              <a:gd name="connsiteY70" fmla="*/ 2811349 h 5220011"/>
              <a:gd name="connsiteX71" fmla="*/ 1856372 w 30446236"/>
              <a:gd name="connsiteY71" fmla="*/ 2588263 h 5220011"/>
              <a:gd name="connsiteX72" fmla="*/ 1976688 w 30446236"/>
              <a:gd name="connsiteY72" fmla="*/ 2632379 h 5220011"/>
              <a:gd name="connsiteX73" fmla="*/ 2096364 w 30446236"/>
              <a:gd name="connsiteY73" fmla="*/ 2476972 h 5220011"/>
              <a:gd name="connsiteX74" fmla="*/ 2345657 w 30446236"/>
              <a:gd name="connsiteY74" fmla="*/ 2479979 h 5220011"/>
              <a:gd name="connsiteX75" fmla="*/ 2480371 w 30446236"/>
              <a:gd name="connsiteY75" fmla="*/ 2628871 h 5220011"/>
              <a:gd name="connsiteX76" fmla="*/ 2674520 w 30446236"/>
              <a:gd name="connsiteY76" fmla="*/ 2576232 h 5220011"/>
              <a:gd name="connsiteX77" fmla="*/ 3007393 w 30446236"/>
              <a:gd name="connsiteY77" fmla="*/ 2544148 h 5220011"/>
              <a:gd name="connsiteX78" fmla="*/ 3316064 w 30446236"/>
              <a:gd name="connsiteY78" fmla="*/ 2554175 h 5220011"/>
              <a:gd name="connsiteX79" fmla="*/ 3380372 w 30446236"/>
              <a:gd name="connsiteY79" fmla="*/ 2407790 h 5220011"/>
              <a:gd name="connsiteX80" fmla="*/ 3510718 w 30446236"/>
              <a:gd name="connsiteY80"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249885 w 30446236"/>
              <a:gd name="connsiteY36" fmla="*/ 818325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249885 w 30446236"/>
              <a:gd name="connsiteY36" fmla="*/ 999668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5825300 w 30446236"/>
              <a:gd name="connsiteY38" fmla="*/ 969448 h 5220011"/>
              <a:gd name="connsiteX39" fmla="*/ 16505313 w 30446236"/>
              <a:gd name="connsiteY39" fmla="*/ 636992 h 5220011"/>
              <a:gd name="connsiteX40" fmla="*/ 17208004 w 30446236"/>
              <a:gd name="connsiteY40" fmla="*/ 516097 h 5220011"/>
              <a:gd name="connsiteX41" fmla="*/ 17752021 w 30446236"/>
              <a:gd name="connsiteY41" fmla="*/ 606768 h 5220011"/>
              <a:gd name="connsiteX42" fmla="*/ 18409374 w 30446236"/>
              <a:gd name="connsiteY42" fmla="*/ 364983 h 5220011"/>
              <a:gd name="connsiteX43" fmla="*/ 18976059 w 30446236"/>
              <a:gd name="connsiteY43" fmla="*/ 455654 h 5220011"/>
              <a:gd name="connsiteX44" fmla="*/ 19565408 w 30446236"/>
              <a:gd name="connsiteY44" fmla="*/ 2303 h 5220011"/>
              <a:gd name="connsiteX45" fmla="*/ 20109428 w 30446236"/>
              <a:gd name="connsiteY45" fmla="*/ 546317 h 5220011"/>
              <a:gd name="connsiteX46" fmla="*/ 20449445 w 30446236"/>
              <a:gd name="connsiteY46" fmla="*/ 999663 h 5220011"/>
              <a:gd name="connsiteX47" fmla="*/ 21152130 w 30446236"/>
              <a:gd name="connsiteY47" fmla="*/ 516106 h 5220011"/>
              <a:gd name="connsiteX48" fmla="*/ 21764146 w 30446236"/>
              <a:gd name="connsiteY48" fmla="*/ 727654 h 5220011"/>
              <a:gd name="connsiteX49" fmla="*/ 22602837 w 30446236"/>
              <a:gd name="connsiteY49" fmla="*/ 1362343 h 5220011"/>
              <a:gd name="connsiteX50" fmla="*/ 22897512 w 30446236"/>
              <a:gd name="connsiteY50" fmla="*/ 757878 h 5220011"/>
              <a:gd name="connsiteX51" fmla="*/ 23645533 w 30446236"/>
              <a:gd name="connsiteY51" fmla="*/ 727659 h 5220011"/>
              <a:gd name="connsiteX52" fmla="*/ 24393556 w 30446236"/>
              <a:gd name="connsiteY52" fmla="*/ 395202 h 5220011"/>
              <a:gd name="connsiteX53" fmla="*/ 25504254 w 30446236"/>
              <a:gd name="connsiteY53" fmla="*/ 1543685 h 5220011"/>
              <a:gd name="connsiteX54" fmla="*/ 26116273 w 30446236"/>
              <a:gd name="connsiteY54" fmla="*/ 1090334 h 5220011"/>
              <a:gd name="connsiteX55" fmla="*/ 26546948 w 30446236"/>
              <a:gd name="connsiteY55" fmla="*/ 878773 h 5220011"/>
              <a:gd name="connsiteX56" fmla="*/ 27204304 w 30446236"/>
              <a:gd name="connsiteY56" fmla="*/ 1664576 h 5220011"/>
              <a:gd name="connsiteX57" fmla="*/ 27634977 w 30446236"/>
              <a:gd name="connsiteY57" fmla="*/ 1634352 h 5220011"/>
              <a:gd name="connsiteX58" fmla="*/ 28383001 w 30446236"/>
              <a:gd name="connsiteY58" fmla="*/ 1271672 h 5220011"/>
              <a:gd name="connsiteX59" fmla="*/ 28904350 w 30446236"/>
              <a:gd name="connsiteY59" fmla="*/ 1090339 h 5220011"/>
              <a:gd name="connsiteX60" fmla="*/ 29697709 w 30446236"/>
              <a:gd name="connsiteY60" fmla="*/ 1241453 h 5220011"/>
              <a:gd name="connsiteX61" fmla="*/ 30445728 w 30446236"/>
              <a:gd name="connsiteY61" fmla="*/ 1573909 h 5220011"/>
              <a:gd name="connsiteX62" fmla="*/ 30431453 w 30446236"/>
              <a:gd name="connsiteY62" fmla="*/ 5214138 h 5220011"/>
              <a:gd name="connsiteX63" fmla="*/ 12049 w 30446236"/>
              <a:gd name="connsiteY63" fmla="*/ 5220013 h 5220011"/>
              <a:gd name="connsiteX64" fmla="*/ 2559 w 30446236"/>
              <a:gd name="connsiteY64" fmla="*/ 3792424 h 5220011"/>
              <a:gd name="connsiteX65" fmla="*/ 202583 w 30446236"/>
              <a:gd name="connsiteY65" fmla="*/ 3525724 h 5220011"/>
              <a:gd name="connsiteX66" fmla="*/ 458567 w 30446236"/>
              <a:gd name="connsiteY66" fmla="*/ 3611450 h 5220011"/>
              <a:gd name="connsiteX67" fmla="*/ 696691 w 30446236"/>
              <a:gd name="connsiteY67" fmla="*/ 3420950 h 5220011"/>
              <a:gd name="connsiteX68" fmla="*/ 896716 w 30446236"/>
              <a:gd name="connsiteY68" fmla="*/ 3287600 h 5220011"/>
              <a:gd name="connsiteX69" fmla="*/ 1039591 w 30446236"/>
              <a:gd name="connsiteY69" fmla="*/ 3011375 h 5220011"/>
              <a:gd name="connsiteX70" fmla="*/ 1411065 w 30446236"/>
              <a:gd name="connsiteY70" fmla="*/ 2878025 h 5220011"/>
              <a:gd name="connsiteX71" fmla="*/ 1685925 w 30446236"/>
              <a:gd name="connsiteY71" fmla="*/ 2811349 h 5220011"/>
              <a:gd name="connsiteX72" fmla="*/ 1856372 w 30446236"/>
              <a:gd name="connsiteY72" fmla="*/ 2588263 h 5220011"/>
              <a:gd name="connsiteX73" fmla="*/ 1976688 w 30446236"/>
              <a:gd name="connsiteY73" fmla="*/ 2632379 h 5220011"/>
              <a:gd name="connsiteX74" fmla="*/ 2096364 w 30446236"/>
              <a:gd name="connsiteY74" fmla="*/ 2476972 h 5220011"/>
              <a:gd name="connsiteX75" fmla="*/ 2345657 w 30446236"/>
              <a:gd name="connsiteY75" fmla="*/ 2479979 h 5220011"/>
              <a:gd name="connsiteX76" fmla="*/ 2480371 w 30446236"/>
              <a:gd name="connsiteY76" fmla="*/ 2628871 h 5220011"/>
              <a:gd name="connsiteX77" fmla="*/ 2674520 w 30446236"/>
              <a:gd name="connsiteY77" fmla="*/ 2576232 h 5220011"/>
              <a:gd name="connsiteX78" fmla="*/ 3007393 w 30446236"/>
              <a:gd name="connsiteY78" fmla="*/ 2544148 h 5220011"/>
              <a:gd name="connsiteX79" fmla="*/ 3316064 w 30446236"/>
              <a:gd name="connsiteY79" fmla="*/ 2554175 h 5220011"/>
              <a:gd name="connsiteX80" fmla="*/ 3380372 w 30446236"/>
              <a:gd name="connsiteY80" fmla="*/ 2407790 h 5220011"/>
              <a:gd name="connsiteX81" fmla="*/ 3510718 w 30446236"/>
              <a:gd name="connsiteY81"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16570 w 30446236"/>
              <a:gd name="connsiteY38" fmla="*/ 818325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759900 w 30446236"/>
              <a:gd name="connsiteY38" fmla="*/ 1120558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825300 w 30446236"/>
              <a:gd name="connsiteY39" fmla="*/ 969448 h 5220011"/>
              <a:gd name="connsiteX40" fmla="*/ 16505313 w 30446236"/>
              <a:gd name="connsiteY40" fmla="*/ 636992 h 5220011"/>
              <a:gd name="connsiteX41" fmla="*/ 17208004 w 30446236"/>
              <a:gd name="connsiteY41" fmla="*/ 516097 h 5220011"/>
              <a:gd name="connsiteX42" fmla="*/ 17752021 w 30446236"/>
              <a:gd name="connsiteY42" fmla="*/ 606768 h 5220011"/>
              <a:gd name="connsiteX43" fmla="*/ 18409374 w 30446236"/>
              <a:gd name="connsiteY43" fmla="*/ 364983 h 5220011"/>
              <a:gd name="connsiteX44" fmla="*/ 18976059 w 30446236"/>
              <a:gd name="connsiteY44" fmla="*/ 455654 h 5220011"/>
              <a:gd name="connsiteX45" fmla="*/ 19565408 w 30446236"/>
              <a:gd name="connsiteY45" fmla="*/ 2303 h 5220011"/>
              <a:gd name="connsiteX46" fmla="*/ 20109428 w 30446236"/>
              <a:gd name="connsiteY46" fmla="*/ 546317 h 5220011"/>
              <a:gd name="connsiteX47" fmla="*/ 20449445 w 30446236"/>
              <a:gd name="connsiteY47" fmla="*/ 999663 h 5220011"/>
              <a:gd name="connsiteX48" fmla="*/ 21152130 w 30446236"/>
              <a:gd name="connsiteY48" fmla="*/ 516106 h 5220011"/>
              <a:gd name="connsiteX49" fmla="*/ 21764146 w 30446236"/>
              <a:gd name="connsiteY49" fmla="*/ 727654 h 5220011"/>
              <a:gd name="connsiteX50" fmla="*/ 22602837 w 30446236"/>
              <a:gd name="connsiteY50" fmla="*/ 1362343 h 5220011"/>
              <a:gd name="connsiteX51" fmla="*/ 22897512 w 30446236"/>
              <a:gd name="connsiteY51" fmla="*/ 757878 h 5220011"/>
              <a:gd name="connsiteX52" fmla="*/ 23645533 w 30446236"/>
              <a:gd name="connsiteY52" fmla="*/ 727659 h 5220011"/>
              <a:gd name="connsiteX53" fmla="*/ 24393556 w 30446236"/>
              <a:gd name="connsiteY53" fmla="*/ 395202 h 5220011"/>
              <a:gd name="connsiteX54" fmla="*/ 25504254 w 30446236"/>
              <a:gd name="connsiteY54" fmla="*/ 1543685 h 5220011"/>
              <a:gd name="connsiteX55" fmla="*/ 26116273 w 30446236"/>
              <a:gd name="connsiteY55" fmla="*/ 1090334 h 5220011"/>
              <a:gd name="connsiteX56" fmla="*/ 26546948 w 30446236"/>
              <a:gd name="connsiteY56" fmla="*/ 878773 h 5220011"/>
              <a:gd name="connsiteX57" fmla="*/ 27204304 w 30446236"/>
              <a:gd name="connsiteY57" fmla="*/ 1664576 h 5220011"/>
              <a:gd name="connsiteX58" fmla="*/ 27634977 w 30446236"/>
              <a:gd name="connsiteY58" fmla="*/ 1634352 h 5220011"/>
              <a:gd name="connsiteX59" fmla="*/ 28383001 w 30446236"/>
              <a:gd name="connsiteY59" fmla="*/ 1271672 h 5220011"/>
              <a:gd name="connsiteX60" fmla="*/ 28904350 w 30446236"/>
              <a:gd name="connsiteY60" fmla="*/ 1090339 h 5220011"/>
              <a:gd name="connsiteX61" fmla="*/ 29697709 w 30446236"/>
              <a:gd name="connsiteY61" fmla="*/ 1241453 h 5220011"/>
              <a:gd name="connsiteX62" fmla="*/ 30445728 w 30446236"/>
              <a:gd name="connsiteY62" fmla="*/ 1573909 h 5220011"/>
              <a:gd name="connsiteX63" fmla="*/ 30431453 w 30446236"/>
              <a:gd name="connsiteY63" fmla="*/ 5214138 h 5220011"/>
              <a:gd name="connsiteX64" fmla="*/ 12049 w 30446236"/>
              <a:gd name="connsiteY64" fmla="*/ 5220013 h 5220011"/>
              <a:gd name="connsiteX65" fmla="*/ 2559 w 30446236"/>
              <a:gd name="connsiteY65" fmla="*/ 3792424 h 5220011"/>
              <a:gd name="connsiteX66" fmla="*/ 202583 w 30446236"/>
              <a:gd name="connsiteY66" fmla="*/ 3525724 h 5220011"/>
              <a:gd name="connsiteX67" fmla="*/ 458567 w 30446236"/>
              <a:gd name="connsiteY67" fmla="*/ 3611450 h 5220011"/>
              <a:gd name="connsiteX68" fmla="*/ 696691 w 30446236"/>
              <a:gd name="connsiteY68" fmla="*/ 3420950 h 5220011"/>
              <a:gd name="connsiteX69" fmla="*/ 896716 w 30446236"/>
              <a:gd name="connsiteY69" fmla="*/ 3287600 h 5220011"/>
              <a:gd name="connsiteX70" fmla="*/ 1039591 w 30446236"/>
              <a:gd name="connsiteY70" fmla="*/ 3011375 h 5220011"/>
              <a:gd name="connsiteX71" fmla="*/ 1411065 w 30446236"/>
              <a:gd name="connsiteY71" fmla="*/ 2878025 h 5220011"/>
              <a:gd name="connsiteX72" fmla="*/ 1685925 w 30446236"/>
              <a:gd name="connsiteY72" fmla="*/ 2811349 h 5220011"/>
              <a:gd name="connsiteX73" fmla="*/ 1856372 w 30446236"/>
              <a:gd name="connsiteY73" fmla="*/ 2588263 h 5220011"/>
              <a:gd name="connsiteX74" fmla="*/ 1976688 w 30446236"/>
              <a:gd name="connsiteY74" fmla="*/ 2632379 h 5220011"/>
              <a:gd name="connsiteX75" fmla="*/ 2096364 w 30446236"/>
              <a:gd name="connsiteY75" fmla="*/ 2476972 h 5220011"/>
              <a:gd name="connsiteX76" fmla="*/ 2345657 w 30446236"/>
              <a:gd name="connsiteY76" fmla="*/ 2479979 h 5220011"/>
              <a:gd name="connsiteX77" fmla="*/ 2480371 w 30446236"/>
              <a:gd name="connsiteY77" fmla="*/ 2628871 h 5220011"/>
              <a:gd name="connsiteX78" fmla="*/ 2674520 w 30446236"/>
              <a:gd name="connsiteY78" fmla="*/ 2576232 h 5220011"/>
              <a:gd name="connsiteX79" fmla="*/ 3007393 w 30446236"/>
              <a:gd name="connsiteY79" fmla="*/ 2544148 h 5220011"/>
              <a:gd name="connsiteX80" fmla="*/ 3316064 w 30446236"/>
              <a:gd name="connsiteY80" fmla="*/ 2554175 h 5220011"/>
              <a:gd name="connsiteX81" fmla="*/ 3380372 w 30446236"/>
              <a:gd name="connsiteY81" fmla="*/ 2407790 h 5220011"/>
              <a:gd name="connsiteX82" fmla="*/ 3510718 w 30446236"/>
              <a:gd name="connsiteY82"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28590 w 30446236"/>
              <a:gd name="connsiteY39" fmla="*/ 984556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505313 w 30446236"/>
              <a:gd name="connsiteY41" fmla="*/ 636992 h 5220011"/>
              <a:gd name="connsiteX42" fmla="*/ 17208004 w 30446236"/>
              <a:gd name="connsiteY42" fmla="*/ 516097 h 5220011"/>
              <a:gd name="connsiteX43" fmla="*/ 17752021 w 30446236"/>
              <a:gd name="connsiteY43" fmla="*/ 606768 h 5220011"/>
              <a:gd name="connsiteX44" fmla="*/ 18409374 w 30446236"/>
              <a:gd name="connsiteY44" fmla="*/ 364983 h 5220011"/>
              <a:gd name="connsiteX45" fmla="*/ 18976059 w 30446236"/>
              <a:gd name="connsiteY45" fmla="*/ 455654 h 5220011"/>
              <a:gd name="connsiteX46" fmla="*/ 19565408 w 30446236"/>
              <a:gd name="connsiteY46" fmla="*/ 2303 h 5220011"/>
              <a:gd name="connsiteX47" fmla="*/ 20109428 w 30446236"/>
              <a:gd name="connsiteY47" fmla="*/ 546317 h 5220011"/>
              <a:gd name="connsiteX48" fmla="*/ 20449445 w 30446236"/>
              <a:gd name="connsiteY48" fmla="*/ 999663 h 5220011"/>
              <a:gd name="connsiteX49" fmla="*/ 21152130 w 30446236"/>
              <a:gd name="connsiteY49" fmla="*/ 516106 h 5220011"/>
              <a:gd name="connsiteX50" fmla="*/ 21764146 w 30446236"/>
              <a:gd name="connsiteY50" fmla="*/ 727654 h 5220011"/>
              <a:gd name="connsiteX51" fmla="*/ 22602837 w 30446236"/>
              <a:gd name="connsiteY51" fmla="*/ 1362343 h 5220011"/>
              <a:gd name="connsiteX52" fmla="*/ 22897512 w 30446236"/>
              <a:gd name="connsiteY52" fmla="*/ 757878 h 5220011"/>
              <a:gd name="connsiteX53" fmla="*/ 23645533 w 30446236"/>
              <a:gd name="connsiteY53" fmla="*/ 727659 h 5220011"/>
              <a:gd name="connsiteX54" fmla="*/ 24393556 w 30446236"/>
              <a:gd name="connsiteY54" fmla="*/ 395202 h 5220011"/>
              <a:gd name="connsiteX55" fmla="*/ 25504254 w 30446236"/>
              <a:gd name="connsiteY55" fmla="*/ 1543685 h 5220011"/>
              <a:gd name="connsiteX56" fmla="*/ 26116273 w 30446236"/>
              <a:gd name="connsiteY56" fmla="*/ 1090334 h 5220011"/>
              <a:gd name="connsiteX57" fmla="*/ 26546948 w 30446236"/>
              <a:gd name="connsiteY57" fmla="*/ 878773 h 5220011"/>
              <a:gd name="connsiteX58" fmla="*/ 27204304 w 30446236"/>
              <a:gd name="connsiteY58" fmla="*/ 1664576 h 5220011"/>
              <a:gd name="connsiteX59" fmla="*/ 27634977 w 30446236"/>
              <a:gd name="connsiteY59" fmla="*/ 1634352 h 5220011"/>
              <a:gd name="connsiteX60" fmla="*/ 28383001 w 30446236"/>
              <a:gd name="connsiteY60" fmla="*/ 1271672 h 5220011"/>
              <a:gd name="connsiteX61" fmla="*/ 28904350 w 30446236"/>
              <a:gd name="connsiteY61" fmla="*/ 1090339 h 5220011"/>
              <a:gd name="connsiteX62" fmla="*/ 29697709 w 30446236"/>
              <a:gd name="connsiteY62" fmla="*/ 1241453 h 5220011"/>
              <a:gd name="connsiteX63" fmla="*/ 30445728 w 30446236"/>
              <a:gd name="connsiteY63" fmla="*/ 1573909 h 5220011"/>
              <a:gd name="connsiteX64" fmla="*/ 30431453 w 30446236"/>
              <a:gd name="connsiteY64" fmla="*/ 5214138 h 5220011"/>
              <a:gd name="connsiteX65" fmla="*/ 12049 w 30446236"/>
              <a:gd name="connsiteY65" fmla="*/ 5220013 h 5220011"/>
              <a:gd name="connsiteX66" fmla="*/ 2559 w 30446236"/>
              <a:gd name="connsiteY66" fmla="*/ 3792424 h 5220011"/>
              <a:gd name="connsiteX67" fmla="*/ 202583 w 30446236"/>
              <a:gd name="connsiteY67" fmla="*/ 3525724 h 5220011"/>
              <a:gd name="connsiteX68" fmla="*/ 458567 w 30446236"/>
              <a:gd name="connsiteY68" fmla="*/ 3611450 h 5220011"/>
              <a:gd name="connsiteX69" fmla="*/ 696691 w 30446236"/>
              <a:gd name="connsiteY69" fmla="*/ 3420950 h 5220011"/>
              <a:gd name="connsiteX70" fmla="*/ 896716 w 30446236"/>
              <a:gd name="connsiteY70" fmla="*/ 3287600 h 5220011"/>
              <a:gd name="connsiteX71" fmla="*/ 1039591 w 30446236"/>
              <a:gd name="connsiteY71" fmla="*/ 3011375 h 5220011"/>
              <a:gd name="connsiteX72" fmla="*/ 1411065 w 30446236"/>
              <a:gd name="connsiteY72" fmla="*/ 2878025 h 5220011"/>
              <a:gd name="connsiteX73" fmla="*/ 1685925 w 30446236"/>
              <a:gd name="connsiteY73" fmla="*/ 2811349 h 5220011"/>
              <a:gd name="connsiteX74" fmla="*/ 1856372 w 30446236"/>
              <a:gd name="connsiteY74" fmla="*/ 2588263 h 5220011"/>
              <a:gd name="connsiteX75" fmla="*/ 1976688 w 30446236"/>
              <a:gd name="connsiteY75" fmla="*/ 2632379 h 5220011"/>
              <a:gd name="connsiteX76" fmla="*/ 2096364 w 30446236"/>
              <a:gd name="connsiteY76" fmla="*/ 2476972 h 5220011"/>
              <a:gd name="connsiteX77" fmla="*/ 2345657 w 30446236"/>
              <a:gd name="connsiteY77" fmla="*/ 2479979 h 5220011"/>
              <a:gd name="connsiteX78" fmla="*/ 2480371 w 30446236"/>
              <a:gd name="connsiteY78" fmla="*/ 2628871 h 5220011"/>
              <a:gd name="connsiteX79" fmla="*/ 2674520 w 30446236"/>
              <a:gd name="connsiteY79" fmla="*/ 2576232 h 5220011"/>
              <a:gd name="connsiteX80" fmla="*/ 3007393 w 30446236"/>
              <a:gd name="connsiteY80" fmla="*/ 2544148 h 5220011"/>
              <a:gd name="connsiteX81" fmla="*/ 3316064 w 30446236"/>
              <a:gd name="connsiteY81" fmla="*/ 2554175 h 5220011"/>
              <a:gd name="connsiteX82" fmla="*/ 3380372 w 30446236"/>
              <a:gd name="connsiteY82" fmla="*/ 2407790 h 5220011"/>
              <a:gd name="connsiteX83" fmla="*/ 3510718 w 30446236"/>
              <a:gd name="connsiteY83"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063274 w 30446236"/>
              <a:gd name="connsiteY41" fmla="*/ 848549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752021 w 30446236"/>
              <a:gd name="connsiteY44" fmla="*/ 606768 h 5220011"/>
              <a:gd name="connsiteX45" fmla="*/ 18409374 w 30446236"/>
              <a:gd name="connsiteY45" fmla="*/ 364983 h 5220011"/>
              <a:gd name="connsiteX46" fmla="*/ 18976059 w 30446236"/>
              <a:gd name="connsiteY46" fmla="*/ 455654 h 5220011"/>
              <a:gd name="connsiteX47" fmla="*/ 19565408 w 30446236"/>
              <a:gd name="connsiteY47" fmla="*/ 2303 h 5220011"/>
              <a:gd name="connsiteX48" fmla="*/ 20109428 w 30446236"/>
              <a:gd name="connsiteY48" fmla="*/ 546317 h 5220011"/>
              <a:gd name="connsiteX49" fmla="*/ 20449445 w 30446236"/>
              <a:gd name="connsiteY49" fmla="*/ 999663 h 5220011"/>
              <a:gd name="connsiteX50" fmla="*/ 21152130 w 30446236"/>
              <a:gd name="connsiteY50" fmla="*/ 516106 h 5220011"/>
              <a:gd name="connsiteX51" fmla="*/ 21764146 w 30446236"/>
              <a:gd name="connsiteY51" fmla="*/ 727654 h 5220011"/>
              <a:gd name="connsiteX52" fmla="*/ 22602837 w 30446236"/>
              <a:gd name="connsiteY52" fmla="*/ 1362343 h 5220011"/>
              <a:gd name="connsiteX53" fmla="*/ 22897512 w 30446236"/>
              <a:gd name="connsiteY53" fmla="*/ 757878 h 5220011"/>
              <a:gd name="connsiteX54" fmla="*/ 23645533 w 30446236"/>
              <a:gd name="connsiteY54" fmla="*/ 727659 h 5220011"/>
              <a:gd name="connsiteX55" fmla="*/ 24393556 w 30446236"/>
              <a:gd name="connsiteY55" fmla="*/ 395202 h 5220011"/>
              <a:gd name="connsiteX56" fmla="*/ 25504254 w 30446236"/>
              <a:gd name="connsiteY56" fmla="*/ 1543685 h 5220011"/>
              <a:gd name="connsiteX57" fmla="*/ 26116273 w 30446236"/>
              <a:gd name="connsiteY57" fmla="*/ 1090334 h 5220011"/>
              <a:gd name="connsiteX58" fmla="*/ 26546948 w 30446236"/>
              <a:gd name="connsiteY58" fmla="*/ 878773 h 5220011"/>
              <a:gd name="connsiteX59" fmla="*/ 27204304 w 30446236"/>
              <a:gd name="connsiteY59" fmla="*/ 1664576 h 5220011"/>
              <a:gd name="connsiteX60" fmla="*/ 27634977 w 30446236"/>
              <a:gd name="connsiteY60" fmla="*/ 1634352 h 5220011"/>
              <a:gd name="connsiteX61" fmla="*/ 28383001 w 30446236"/>
              <a:gd name="connsiteY61" fmla="*/ 1271672 h 5220011"/>
              <a:gd name="connsiteX62" fmla="*/ 28904350 w 30446236"/>
              <a:gd name="connsiteY62" fmla="*/ 1090339 h 5220011"/>
              <a:gd name="connsiteX63" fmla="*/ 29697709 w 30446236"/>
              <a:gd name="connsiteY63" fmla="*/ 1241453 h 5220011"/>
              <a:gd name="connsiteX64" fmla="*/ 30445728 w 30446236"/>
              <a:gd name="connsiteY64" fmla="*/ 1573909 h 5220011"/>
              <a:gd name="connsiteX65" fmla="*/ 30431453 w 30446236"/>
              <a:gd name="connsiteY65" fmla="*/ 5214138 h 5220011"/>
              <a:gd name="connsiteX66" fmla="*/ 12049 w 30446236"/>
              <a:gd name="connsiteY66" fmla="*/ 5220013 h 5220011"/>
              <a:gd name="connsiteX67" fmla="*/ 2559 w 30446236"/>
              <a:gd name="connsiteY67" fmla="*/ 3792424 h 5220011"/>
              <a:gd name="connsiteX68" fmla="*/ 202583 w 30446236"/>
              <a:gd name="connsiteY68" fmla="*/ 3525724 h 5220011"/>
              <a:gd name="connsiteX69" fmla="*/ 458567 w 30446236"/>
              <a:gd name="connsiteY69" fmla="*/ 3611450 h 5220011"/>
              <a:gd name="connsiteX70" fmla="*/ 696691 w 30446236"/>
              <a:gd name="connsiteY70" fmla="*/ 3420950 h 5220011"/>
              <a:gd name="connsiteX71" fmla="*/ 896716 w 30446236"/>
              <a:gd name="connsiteY71" fmla="*/ 3287600 h 5220011"/>
              <a:gd name="connsiteX72" fmla="*/ 1039591 w 30446236"/>
              <a:gd name="connsiteY72" fmla="*/ 3011375 h 5220011"/>
              <a:gd name="connsiteX73" fmla="*/ 1411065 w 30446236"/>
              <a:gd name="connsiteY73" fmla="*/ 2878025 h 5220011"/>
              <a:gd name="connsiteX74" fmla="*/ 1685925 w 30446236"/>
              <a:gd name="connsiteY74" fmla="*/ 2811349 h 5220011"/>
              <a:gd name="connsiteX75" fmla="*/ 1856372 w 30446236"/>
              <a:gd name="connsiteY75" fmla="*/ 2588263 h 5220011"/>
              <a:gd name="connsiteX76" fmla="*/ 1976688 w 30446236"/>
              <a:gd name="connsiteY76" fmla="*/ 2632379 h 5220011"/>
              <a:gd name="connsiteX77" fmla="*/ 2096364 w 30446236"/>
              <a:gd name="connsiteY77" fmla="*/ 2476972 h 5220011"/>
              <a:gd name="connsiteX78" fmla="*/ 2345657 w 30446236"/>
              <a:gd name="connsiteY78" fmla="*/ 2479979 h 5220011"/>
              <a:gd name="connsiteX79" fmla="*/ 2480371 w 30446236"/>
              <a:gd name="connsiteY79" fmla="*/ 2628871 h 5220011"/>
              <a:gd name="connsiteX80" fmla="*/ 2674520 w 30446236"/>
              <a:gd name="connsiteY80" fmla="*/ 2576232 h 5220011"/>
              <a:gd name="connsiteX81" fmla="*/ 3007393 w 30446236"/>
              <a:gd name="connsiteY81" fmla="*/ 2544148 h 5220011"/>
              <a:gd name="connsiteX82" fmla="*/ 3316064 w 30446236"/>
              <a:gd name="connsiteY82" fmla="*/ 2554175 h 5220011"/>
              <a:gd name="connsiteX83" fmla="*/ 3380372 w 30446236"/>
              <a:gd name="connsiteY83" fmla="*/ 2407790 h 5220011"/>
              <a:gd name="connsiteX84" fmla="*/ 3510718 w 30446236"/>
              <a:gd name="connsiteY84"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45985 w 30446236"/>
              <a:gd name="connsiteY44" fmla="*/ 531205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409374 w 30446236"/>
              <a:gd name="connsiteY46" fmla="*/ 364983 h 5220011"/>
              <a:gd name="connsiteX47" fmla="*/ 18976059 w 30446236"/>
              <a:gd name="connsiteY47" fmla="*/ 455654 h 5220011"/>
              <a:gd name="connsiteX48" fmla="*/ 19565408 w 30446236"/>
              <a:gd name="connsiteY48" fmla="*/ 2303 h 5220011"/>
              <a:gd name="connsiteX49" fmla="*/ 20109428 w 30446236"/>
              <a:gd name="connsiteY49" fmla="*/ 546317 h 5220011"/>
              <a:gd name="connsiteX50" fmla="*/ 20449445 w 30446236"/>
              <a:gd name="connsiteY50" fmla="*/ 999663 h 5220011"/>
              <a:gd name="connsiteX51" fmla="*/ 21152130 w 30446236"/>
              <a:gd name="connsiteY51" fmla="*/ 516106 h 5220011"/>
              <a:gd name="connsiteX52" fmla="*/ 21764146 w 30446236"/>
              <a:gd name="connsiteY52" fmla="*/ 727654 h 5220011"/>
              <a:gd name="connsiteX53" fmla="*/ 22602837 w 30446236"/>
              <a:gd name="connsiteY53" fmla="*/ 1362343 h 5220011"/>
              <a:gd name="connsiteX54" fmla="*/ 22897512 w 30446236"/>
              <a:gd name="connsiteY54" fmla="*/ 757878 h 5220011"/>
              <a:gd name="connsiteX55" fmla="*/ 23645533 w 30446236"/>
              <a:gd name="connsiteY55" fmla="*/ 727659 h 5220011"/>
              <a:gd name="connsiteX56" fmla="*/ 24393556 w 30446236"/>
              <a:gd name="connsiteY56" fmla="*/ 395202 h 5220011"/>
              <a:gd name="connsiteX57" fmla="*/ 25504254 w 30446236"/>
              <a:gd name="connsiteY57" fmla="*/ 1543685 h 5220011"/>
              <a:gd name="connsiteX58" fmla="*/ 26116273 w 30446236"/>
              <a:gd name="connsiteY58" fmla="*/ 1090334 h 5220011"/>
              <a:gd name="connsiteX59" fmla="*/ 26546948 w 30446236"/>
              <a:gd name="connsiteY59" fmla="*/ 878773 h 5220011"/>
              <a:gd name="connsiteX60" fmla="*/ 27204304 w 30446236"/>
              <a:gd name="connsiteY60" fmla="*/ 1664576 h 5220011"/>
              <a:gd name="connsiteX61" fmla="*/ 27634977 w 30446236"/>
              <a:gd name="connsiteY61" fmla="*/ 1634352 h 5220011"/>
              <a:gd name="connsiteX62" fmla="*/ 28383001 w 30446236"/>
              <a:gd name="connsiteY62" fmla="*/ 1271672 h 5220011"/>
              <a:gd name="connsiteX63" fmla="*/ 28904350 w 30446236"/>
              <a:gd name="connsiteY63" fmla="*/ 1090339 h 5220011"/>
              <a:gd name="connsiteX64" fmla="*/ 29697709 w 30446236"/>
              <a:gd name="connsiteY64" fmla="*/ 1241453 h 5220011"/>
              <a:gd name="connsiteX65" fmla="*/ 30445728 w 30446236"/>
              <a:gd name="connsiteY65" fmla="*/ 1573909 h 5220011"/>
              <a:gd name="connsiteX66" fmla="*/ 30431453 w 30446236"/>
              <a:gd name="connsiteY66" fmla="*/ 5214138 h 5220011"/>
              <a:gd name="connsiteX67" fmla="*/ 12049 w 30446236"/>
              <a:gd name="connsiteY67" fmla="*/ 5220013 h 5220011"/>
              <a:gd name="connsiteX68" fmla="*/ 2559 w 30446236"/>
              <a:gd name="connsiteY68" fmla="*/ 3792424 h 5220011"/>
              <a:gd name="connsiteX69" fmla="*/ 202583 w 30446236"/>
              <a:gd name="connsiteY69" fmla="*/ 3525724 h 5220011"/>
              <a:gd name="connsiteX70" fmla="*/ 458567 w 30446236"/>
              <a:gd name="connsiteY70" fmla="*/ 3611450 h 5220011"/>
              <a:gd name="connsiteX71" fmla="*/ 696691 w 30446236"/>
              <a:gd name="connsiteY71" fmla="*/ 3420950 h 5220011"/>
              <a:gd name="connsiteX72" fmla="*/ 896716 w 30446236"/>
              <a:gd name="connsiteY72" fmla="*/ 3287600 h 5220011"/>
              <a:gd name="connsiteX73" fmla="*/ 1039591 w 30446236"/>
              <a:gd name="connsiteY73" fmla="*/ 3011375 h 5220011"/>
              <a:gd name="connsiteX74" fmla="*/ 1411065 w 30446236"/>
              <a:gd name="connsiteY74" fmla="*/ 2878025 h 5220011"/>
              <a:gd name="connsiteX75" fmla="*/ 1685925 w 30446236"/>
              <a:gd name="connsiteY75" fmla="*/ 2811349 h 5220011"/>
              <a:gd name="connsiteX76" fmla="*/ 1856372 w 30446236"/>
              <a:gd name="connsiteY76" fmla="*/ 2588263 h 5220011"/>
              <a:gd name="connsiteX77" fmla="*/ 1976688 w 30446236"/>
              <a:gd name="connsiteY77" fmla="*/ 2632379 h 5220011"/>
              <a:gd name="connsiteX78" fmla="*/ 2096364 w 30446236"/>
              <a:gd name="connsiteY78" fmla="*/ 2476972 h 5220011"/>
              <a:gd name="connsiteX79" fmla="*/ 2345657 w 30446236"/>
              <a:gd name="connsiteY79" fmla="*/ 2479979 h 5220011"/>
              <a:gd name="connsiteX80" fmla="*/ 2480371 w 30446236"/>
              <a:gd name="connsiteY80" fmla="*/ 2628871 h 5220011"/>
              <a:gd name="connsiteX81" fmla="*/ 2674520 w 30446236"/>
              <a:gd name="connsiteY81" fmla="*/ 2576232 h 5220011"/>
              <a:gd name="connsiteX82" fmla="*/ 3007393 w 30446236"/>
              <a:gd name="connsiteY82" fmla="*/ 2544148 h 5220011"/>
              <a:gd name="connsiteX83" fmla="*/ 3316064 w 30446236"/>
              <a:gd name="connsiteY83" fmla="*/ 2554175 h 5220011"/>
              <a:gd name="connsiteX84" fmla="*/ 3380372 w 30446236"/>
              <a:gd name="connsiteY84" fmla="*/ 2407790 h 5220011"/>
              <a:gd name="connsiteX85" fmla="*/ 3510718 w 30446236"/>
              <a:gd name="connsiteY85"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80673 w 30446236"/>
              <a:gd name="connsiteY46" fmla="*/ 455650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976059 w 30446236"/>
              <a:gd name="connsiteY48" fmla="*/ 455654 h 5220011"/>
              <a:gd name="connsiteX49" fmla="*/ 19565408 w 30446236"/>
              <a:gd name="connsiteY49" fmla="*/ 2303 h 5220011"/>
              <a:gd name="connsiteX50" fmla="*/ 20109428 w 30446236"/>
              <a:gd name="connsiteY50" fmla="*/ 546317 h 5220011"/>
              <a:gd name="connsiteX51" fmla="*/ 20449445 w 30446236"/>
              <a:gd name="connsiteY51" fmla="*/ 999663 h 5220011"/>
              <a:gd name="connsiteX52" fmla="*/ 21152130 w 30446236"/>
              <a:gd name="connsiteY52" fmla="*/ 516106 h 5220011"/>
              <a:gd name="connsiteX53" fmla="*/ 21764146 w 30446236"/>
              <a:gd name="connsiteY53" fmla="*/ 727654 h 5220011"/>
              <a:gd name="connsiteX54" fmla="*/ 22602837 w 30446236"/>
              <a:gd name="connsiteY54" fmla="*/ 1362343 h 5220011"/>
              <a:gd name="connsiteX55" fmla="*/ 22897512 w 30446236"/>
              <a:gd name="connsiteY55" fmla="*/ 757878 h 5220011"/>
              <a:gd name="connsiteX56" fmla="*/ 23645533 w 30446236"/>
              <a:gd name="connsiteY56" fmla="*/ 727659 h 5220011"/>
              <a:gd name="connsiteX57" fmla="*/ 24393556 w 30446236"/>
              <a:gd name="connsiteY57" fmla="*/ 395202 h 5220011"/>
              <a:gd name="connsiteX58" fmla="*/ 25504254 w 30446236"/>
              <a:gd name="connsiteY58" fmla="*/ 1543685 h 5220011"/>
              <a:gd name="connsiteX59" fmla="*/ 26116273 w 30446236"/>
              <a:gd name="connsiteY59" fmla="*/ 1090334 h 5220011"/>
              <a:gd name="connsiteX60" fmla="*/ 26546948 w 30446236"/>
              <a:gd name="connsiteY60" fmla="*/ 878773 h 5220011"/>
              <a:gd name="connsiteX61" fmla="*/ 27204304 w 30446236"/>
              <a:gd name="connsiteY61" fmla="*/ 1664576 h 5220011"/>
              <a:gd name="connsiteX62" fmla="*/ 27634977 w 30446236"/>
              <a:gd name="connsiteY62" fmla="*/ 1634352 h 5220011"/>
              <a:gd name="connsiteX63" fmla="*/ 28383001 w 30446236"/>
              <a:gd name="connsiteY63" fmla="*/ 1271672 h 5220011"/>
              <a:gd name="connsiteX64" fmla="*/ 28904350 w 30446236"/>
              <a:gd name="connsiteY64" fmla="*/ 1090339 h 5220011"/>
              <a:gd name="connsiteX65" fmla="*/ 29697709 w 30446236"/>
              <a:gd name="connsiteY65" fmla="*/ 1241453 h 5220011"/>
              <a:gd name="connsiteX66" fmla="*/ 30445728 w 30446236"/>
              <a:gd name="connsiteY66" fmla="*/ 1573909 h 5220011"/>
              <a:gd name="connsiteX67" fmla="*/ 30431453 w 30446236"/>
              <a:gd name="connsiteY67" fmla="*/ 5214138 h 5220011"/>
              <a:gd name="connsiteX68" fmla="*/ 12049 w 30446236"/>
              <a:gd name="connsiteY68" fmla="*/ 5220013 h 5220011"/>
              <a:gd name="connsiteX69" fmla="*/ 2559 w 30446236"/>
              <a:gd name="connsiteY69" fmla="*/ 3792424 h 5220011"/>
              <a:gd name="connsiteX70" fmla="*/ 202583 w 30446236"/>
              <a:gd name="connsiteY70" fmla="*/ 3525724 h 5220011"/>
              <a:gd name="connsiteX71" fmla="*/ 458567 w 30446236"/>
              <a:gd name="connsiteY71" fmla="*/ 3611450 h 5220011"/>
              <a:gd name="connsiteX72" fmla="*/ 696691 w 30446236"/>
              <a:gd name="connsiteY72" fmla="*/ 3420950 h 5220011"/>
              <a:gd name="connsiteX73" fmla="*/ 896716 w 30446236"/>
              <a:gd name="connsiteY73" fmla="*/ 3287600 h 5220011"/>
              <a:gd name="connsiteX74" fmla="*/ 1039591 w 30446236"/>
              <a:gd name="connsiteY74" fmla="*/ 3011375 h 5220011"/>
              <a:gd name="connsiteX75" fmla="*/ 1411065 w 30446236"/>
              <a:gd name="connsiteY75" fmla="*/ 2878025 h 5220011"/>
              <a:gd name="connsiteX76" fmla="*/ 1685925 w 30446236"/>
              <a:gd name="connsiteY76" fmla="*/ 2811349 h 5220011"/>
              <a:gd name="connsiteX77" fmla="*/ 1856372 w 30446236"/>
              <a:gd name="connsiteY77" fmla="*/ 2588263 h 5220011"/>
              <a:gd name="connsiteX78" fmla="*/ 1976688 w 30446236"/>
              <a:gd name="connsiteY78" fmla="*/ 2632379 h 5220011"/>
              <a:gd name="connsiteX79" fmla="*/ 2096364 w 30446236"/>
              <a:gd name="connsiteY79" fmla="*/ 2476972 h 5220011"/>
              <a:gd name="connsiteX80" fmla="*/ 2345657 w 30446236"/>
              <a:gd name="connsiteY80" fmla="*/ 2479979 h 5220011"/>
              <a:gd name="connsiteX81" fmla="*/ 2480371 w 30446236"/>
              <a:gd name="connsiteY81" fmla="*/ 2628871 h 5220011"/>
              <a:gd name="connsiteX82" fmla="*/ 2674520 w 30446236"/>
              <a:gd name="connsiteY82" fmla="*/ 2576232 h 5220011"/>
              <a:gd name="connsiteX83" fmla="*/ 3007393 w 30446236"/>
              <a:gd name="connsiteY83" fmla="*/ 2544148 h 5220011"/>
              <a:gd name="connsiteX84" fmla="*/ 3316064 w 30446236"/>
              <a:gd name="connsiteY84" fmla="*/ 2554175 h 5220011"/>
              <a:gd name="connsiteX85" fmla="*/ 3380372 w 30446236"/>
              <a:gd name="connsiteY85" fmla="*/ 2407790 h 5220011"/>
              <a:gd name="connsiteX86" fmla="*/ 3510718 w 30446236"/>
              <a:gd name="connsiteY86"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56687 w 30446236"/>
              <a:gd name="connsiteY48" fmla="*/ 39520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14963 h 5220011"/>
              <a:gd name="connsiteX1" fmla="*/ 3834130 w 30446236"/>
              <a:gd name="connsiteY1" fmla="*/ 2124853 h 5220011"/>
              <a:gd name="connsiteX2" fmla="*/ 4068538 w 30446236"/>
              <a:gd name="connsiteY2" fmla="*/ 1879759 h 5220011"/>
              <a:gd name="connsiteX3" fmla="*/ 4447871 w 30446236"/>
              <a:gd name="connsiteY3" fmla="*/ 1929367 h 5220011"/>
              <a:gd name="connsiteX4" fmla="*/ 4932915 w 30446236"/>
              <a:gd name="connsiteY4" fmla="*/ 1735383 h 5220011"/>
              <a:gd name="connsiteX5" fmla="*/ 5055885 w 30446236"/>
              <a:gd name="connsiteY5" fmla="*/ 1744085 h 5220011"/>
              <a:gd name="connsiteX6" fmla="*/ 5262183 w 30446236"/>
              <a:gd name="connsiteY6" fmla="*/ 1452063 h 5220011"/>
              <a:gd name="connsiteX7" fmla="*/ 5527059 w 30446236"/>
              <a:gd name="connsiteY7" fmla="*/ 1877899 h 5220011"/>
              <a:gd name="connsiteX8" fmla="*/ 5685000 w 30446236"/>
              <a:gd name="connsiteY8" fmla="*/ 1313834 h 5220011"/>
              <a:gd name="connsiteX9" fmla="*/ 6111999 w 30446236"/>
              <a:gd name="connsiteY9" fmla="*/ 1040629 h 5220011"/>
              <a:gd name="connsiteX10" fmla="*/ 6234198 w 30446236"/>
              <a:gd name="connsiteY10" fmla="*/ 711668 h 5220011"/>
              <a:gd name="connsiteX11" fmla="*/ 6780318 w 30446236"/>
              <a:gd name="connsiteY11" fmla="*/ 865927 h 5220011"/>
              <a:gd name="connsiteX12" fmla="*/ 6991551 w 30446236"/>
              <a:gd name="connsiteY12" fmla="*/ 646621 h 5220011"/>
              <a:gd name="connsiteX13" fmla="*/ 7181354 w 30446236"/>
              <a:gd name="connsiteY13" fmla="*/ 571815 h 5220011"/>
              <a:gd name="connsiteX14" fmla="*/ 7486502 w 30446236"/>
              <a:gd name="connsiteY14" fmla="*/ 55848 h 5220011"/>
              <a:gd name="connsiteX15" fmla="*/ 7781108 w 30446236"/>
              <a:gd name="connsiteY15" fmla="*/ 168617 h 5220011"/>
              <a:gd name="connsiteX16" fmla="*/ 7901151 w 30446236"/>
              <a:gd name="connsiteY16" fmla="*/ 379293 h 5220011"/>
              <a:gd name="connsiteX17" fmla="*/ 8131660 w 30446236"/>
              <a:gd name="connsiteY17" fmla="*/ 649784 h 5220011"/>
              <a:gd name="connsiteX18" fmla="*/ 8253256 w 30446236"/>
              <a:gd name="connsiteY18" fmla="*/ 1075977 h 5220011"/>
              <a:gd name="connsiteX19" fmla="*/ 8413762 w 30446236"/>
              <a:gd name="connsiteY19" fmla="*/ 1247628 h 5220011"/>
              <a:gd name="connsiteX20" fmla="*/ 8595143 w 30446236"/>
              <a:gd name="connsiteY20" fmla="*/ 1505817 h 5220011"/>
              <a:gd name="connsiteX21" fmla="*/ 8706807 w 30446236"/>
              <a:gd name="connsiteY21" fmla="*/ 1539863 h 5220011"/>
              <a:gd name="connsiteX22" fmla="*/ 8790709 w 30446236"/>
              <a:gd name="connsiteY22" fmla="*/ 1670781 h 5220011"/>
              <a:gd name="connsiteX23" fmla="*/ 8960133 w 30446236"/>
              <a:gd name="connsiteY23" fmla="*/ 1574924 h 5220011"/>
              <a:gd name="connsiteX24" fmla="*/ 9298594 w 30446236"/>
              <a:gd name="connsiteY24" fmla="*/ 1505029 h 5220011"/>
              <a:gd name="connsiteX25" fmla="*/ 9693741 w 30446236"/>
              <a:gd name="connsiteY25" fmla="*/ 1437902 h 5220011"/>
              <a:gd name="connsiteX26" fmla="*/ 9997651 w 30446236"/>
              <a:gd name="connsiteY26" fmla="*/ 1444236 h 5220011"/>
              <a:gd name="connsiteX27" fmla="*/ 10436521 w 30446236"/>
              <a:gd name="connsiteY27" fmla="*/ 1197858 h 5220011"/>
              <a:gd name="connsiteX28" fmla="*/ 10895113 w 30446236"/>
              <a:gd name="connsiteY28" fmla="*/ 1468126 h 5220011"/>
              <a:gd name="connsiteX29" fmla="*/ 11212456 w 30446236"/>
              <a:gd name="connsiteY29" fmla="*/ 1498350 h 5220011"/>
              <a:gd name="connsiteX30" fmla="*/ 11441291 w 30446236"/>
              <a:gd name="connsiteY30" fmla="*/ 1675223 h 5220011"/>
              <a:gd name="connsiteX31" fmla="*/ 12017149 w 30446236"/>
              <a:gd name="connsiteY31" fmla="*/ 1256560 h 5220011"/>
              <a:gd name="connsiteX32" fmla="*/ 12457614 w 30446236"/>
              <a:gd name="connsiteY32" fmla="*/ 1336447 h 5220011"/>
              <a:gd name="connsiteX33" fmla="*/ 12844506 w 30446236"/>
              <a:gd name="connsiteY33" fmla="*/ 1422791 h 5220011"/>
              <a:gd name="connsiteX34" fmla="*/ 13277604 w 30446236"/>
              <a:gd name="connsiteY34" fmla="*/ 1151663 h 5220011"/>
              <a:gd name="connsiteX35" fmla="*/ 13875873 w 30446236"/>
              <a:gd name="connsiteY35" fmla="*/ 1105446 h 5220011"/>
              <a:gd name="connsiteX36" fmla="*/ 14193216 w 30446236"/>
              <a:gd name="connsiteY36" fmla="*/ 924113 h 5220011"/>
              <a:gd name="connsiteX37" fmla="*/ 14465260 w 30446236"/>
              <a:gd name="connsiteY37" fmla="*/ 757887 h 5220011"/>
              <a:gd name="connsiteX38" fmla="*/ 14839237 w 30446236"/>
              <a:gd name="connsiteY38" fmla="*/ 999663 h 5220011"/>
              <a:gd name="connsiteX39" fmla="*/ 15462591 w 30446236"/>
              <a:gd name="connsiteY39" fmla="*/ 1135670 h 5220011"/>
              <a:gd name="connsiteX40" fmla="*/ 15825300 w 30446236"/>
              <a:gd name="connsiteY40" fmla="*/ 969448 h 5220011"/>
              <a:gd name="connsiteX41" fmla="*/ 16131277 w 30446236"/>
              <a:gd name="connsiteY41" fmla="*/ 954332 h 5220011"/>
              <a:gd name="connsiteX42" fmla="*/ 16505313 w 30446236"/>
              <a:gd name="connsiteY42" fmla="*/ 636992 h 5220011"/>
              <a:gd name="connsiteX43" fmla="*/ 17208004 w 30446236"/>
              <a:gd name="connsiteY43" fmla="*/ 516097 h 5220011"/>
              <a:gd name="connsiteX44" fmla="*/ 17457319 w 30446236"/>
              <a:gd name="connsiteY44" fmla="*/ 788102 h 5220011"/>
              <a:gd name="connsiteX45" fmla="*/ 17752021 w 30446236"/>
              <a:gd name="connsiteY45" fmla="*/ 606768 h 5220011"/>
              <a:gd name="connsiteX46" fmla="*/ 18069339 w 30446236"/>
              <a:gd name="connsiteY46" fmla="*/ 591656 h 5220011"/>
              <a:gd name="connsiteX47" fmla="*/ 18409374 w 30446236"/>
              <a:gd name="connsiteY47" fmla="*/ 364983 h 5220011"/>
              <a:gd name="connsiteX48" fmla="*/ 18568024 w 30446236"/>
              <a:gd name="connsiteY48" fmla="*/ 591652 h 5220011"/>
              <a:gd name="connsiteX49" fmla="*/ 18976059 w 30446236"/>
              <a:gd name="connsiteY49" fmla="*/ 455654 h 5220011"/>
              <a:gd name="connsiteX50" fmla="*/ 19565408 w 30446236"/>
              <a:gd name="connsiteY50" fmla="*/ 2303 h 5220011"/>
              <a:gd name="connsiteX51" fmla="*/ 20109428 w 30446236"/>
              <a:gd name="connsiteY51" fmla="*/ 546317 h 5220011"/>
              <a:gd name="connsiteX52" fmla="*/ 20449445 w 30446236"/>
              <a:gd name="connsiteY52" fmla="*/ 999663 h 5220011"/>
              <a:gd name="connsiteX53" fmla="*/ 21152130 w 30446236"/>
              <a:gd name="connsiteY53" fmla="*/ 516106 h 5220011"/>
              <a:gd name="connsiteX54" fmla="*/ 21764146 w 30446236"/>
              <a:gd name="connsiteY54" fmla="*/ 727654 h 5220011"/>
              <a:gd name="connsiteX55" fmla="*/ 22602837 w 30446236"/>
              <a:gd name="connsiteY55" fmla="*/ 1362343 h 5220011"/>
              <a:gd name="connsiteX56" fmla="*/ 22897512 w 30446236"/>
              <a:gd name="connsiteY56" fmla="*/ 757878 h 5220011"/>
              <a:gd name="connsiteX57" fmla="*/ 23645533 w 30446236"/>
              <a:gd name="connsiteY57" fmla="*/ 727659 h 5220011"/>
              <a:gd name="connsiteX58" fmla="*/ 24393556 w 30446236"/>
              <a:gd name="connsiteY58" fmla="*/ 395202 h 5220011"/>
              <a:gd name="connsiteX59" fmla="*/ 25504254 w 30446236"/>
              <a:gd name="connsiteY59" fmla="*/ 1543685 h 5220011"/>
              <a:gd name="connsiteX60" fmla="*/ 26116273 w 30446236"/>
              <a:gd name="connsiteY60" fmla="*/ 1090334 h 5220011"/>
              <a:gd name="connsiteX61" fmla="*/ 26546948 w 30446236"/>
              <a:gd name="connsiteY61" fmla="*/ 878773 h 5220011"/>
              <a:gd name="connsiteX62" fmla="*/ 27204304 w 30446236"/>
              <a:gd name="connsiteY62" fmla="*/ 1664576 h 5220011"/>
              <a:gd name="connsiteX63" fmla="*/ 27634977 w 30446236"/>
              <a:gd name="connsiteY63" fmla="*/ 1634352 h 5220011"/>
              <a:gd name="connsiteX64" fmla="*/ 28383001 w 30446236"/>
              <a:gd name="connsiteY64" fmla="*/ 1271672 h 5220011"/>
              <a:gd name="connsiteX65" fmla="*/ 28904350 w 30446236"/>
              <a:gd name="connsiteY65" fmla="*/ 1090339 h 5220011"/>
              <a:gd name="connsiteX66" fmla="*/ 29697709 w 30446236"/>
              <a:gd name="connsiteY66" fmla="*/ 1241453 h 5220011"/>
              <a:gd name="connsiteX67" fmla="*/ 30445728 w 30446236"/>
              <a:gd name="connsiteY67" fmla="*/ 1573909 h 5220011"/>
              <a:gd name="connsiteX68" fmla="*/ 30431453 w 30446236"/>
              <a:gd name="connsiteY68" fmla="*/ 5214138 h 5220011"/>
              <a:gd name="connsiteX69" fmla="*/ 12049 w 30446236"/>
              <a:gd name="connsiteY69" fmla="*/ 5220013 h 5220011"/>
              <a:gd name="connsiteX70" fmla="*/ 2559 w 30446236"/>
              <a:gd name="connsiteY70" fmla="*/ 3792424 h 5220011"/>
              <a:gd name="connsiteX71" fmla="*/ 202583 w 30446236"/>
              <a:gd name="connsiteY71" fmla="*/ 3525724 h 5220011"/>
              <a:gd name="connsiteX72" fmla="*/ 458567 w 30446236"/>
              <a:gd name="connsiteY72" fmla="*/ 3611450 h 5220011"/>
              <a:gd name="connsiteX73" fmla="*/ 696691 w 30446236"/>
              <a:gd name="connsiteY73" fmla="*/ 3420950 h 5220011"/>
              <a:gd name="connsiteX74" fmla="*/ 896716 w 30446236"/>
              <a:gd name="connsiteY74" fmla="*/ 3287600 h 5220011"/>
              <a:gd name="connsiteX75" fmla="*/ 1039591 w 30446236"/>
              <a:gd name="connsiteY75" fmla="*/ 3011375 h 5220011"/>
              <a:gd name="connsiteX76" fmla="*/ 1411065 w 30446236"/>
              <a:gd name="connsiteY76" fmla="*/ 2878025 h 5220011"/>
              <a:gd name="connsiteX77" fmla="*/ 1685925 w 30446236"/>
              <a:gd name="connsiteY77" fmla="*/ 2811349 h 5220011"/>
              <a:gd name="connsiteX78" fmla="*/ 1856372 w 30446236"/>
              <a:gd name="connsiteY78" fmla="*/ 2588263 h 5220011"/>
              <a:gd name="connsiteX79" fmla="*/ 1976688 w 30446236"/>
              <a:gd name="connsiteY79" fmla="*/ 2632379 h 5220011"/>
              <a:gd name="connsiteX80" fmla="*/ 2096364 w 30446236"/>
              <a:gd name="connsiteY80" fmla="*/ 2476972 h 5220011"/>
              <a:gd name="connsiteX81" fmla="*/ 2345657 w 30446236"/>
              <a:gd name="connsiteY81" fmla="*/ 2479979 h 5220011"/>
              <a:gd name="connsiteX82" fmla="*/ 2480371 w 30446236"/>
              <a:gd name="connsiteY82" fmla="*/ 2628871 h 5220011"/>
              <a:gd name="connsiteX83" fmla="*/ 2674520 w 30446236"/>
              <a:gd name="connsiteY83" fmla="*/ 2576232 h 5220011"/>
              <a:gd name="connsiteX84" fmla="*/ 3007393 w 30446236"/>
              <a:gd name="connsiteY84" fmla="*/ 2544148 h 5220011"/>
              <a:gd name="connsiteX85" fmla="*/ 3316064 w 30446236"/>
              <a:gd name="connsiteY85" fmla="*/ 2554175 h 5220011"/>
              <a:gd name="connsiteX86" fmla="*/ 3380372 w 30446236"/>
              <a:gd name="connsiteY86" fmla="*/ 2407790 h 5220011"/>
              <a:gd name="connsiteX87" fmla="*/ 3510718 w 30446236"/>
              <a:gd name="connsiteY87" fmla="*/ 2314963 h 5220011"/>
              <a:gd name="connsiteX0" fmla="*/ 3510718 w 30446236"/>
              <a:gd name="connsiteY0" fmla="*/ 2321305 h 5226353"/>
              <a:gd name="connsiteX1" fmla="*/ 3834130 w 30446236"/>
              <a:gd name="connsiteY1" fmla="*/ 2131195 h 5226353"/>
              <a:gd name="connsiteX2" fmla="*/ 4068538 w 30446236"/>
              <a:gd name="connsiteY2" fmla="*/ 1886101 h 5226353"/>
              <a:gd name="connsiteX3" fmla="*/ 4447871 w 30446236"/>
              <a:gd name="connsiteY3" fmla="*/ 1935709 h 5226353"/>
              <a:gd name="connsiteX4" fmla="*/ 4932915 w 30446236"/>
              <a:gd name="connsiteY4" fmla="*/ 1741725 h 5226353"/>
              <a:gd name="connsiteX5" fmla="*/ 5055885 w 30446236"/>
              <a:gd name="connsiteY5" fmla="*/ 1750427 h 5226353"/>
              <a:gd name="connsiteX6" fmla="*/ 5262183 w 30446236"/>
              <a:gd name="connsiteY6" fmla="*/ 1458405 h 5226353"/>
              <a:gd name="connsiteX7" fmla="*/ 5527059 w 30446236"/>
              <a:gd name="connsiteY7" fmla="*/ 1884241 h 5226353"/>
              <a:gd name="connsiteX8" fmla="*/ 5685000 w 30446236"/>
              <a:gd name="connsiteY8" fmla="*/ 1320176 h 5226353"/>
              <a:gd name="connsiteX9" fmla="*/ 6111999 w 30446236"/>
              <a:gd name="connsiteY9" fmla="*/ 1046971 h 5226353"/>
              <a:gd name="connsiteX10" fmla="*/ 6234198 w 30446236"/>
              <a:gd name="connsiteY10" fmla="*/ 718010 h 5226353"/>
              <a:gd name="connsiteX11" fmla="*/ 6780318 w 30446236"/>
              <a:gd name="connsiteY11" fmla="*/ 872269 h 5226353"/>
              <a:gd name="connsiteX12" fmla="*/ 6991551 w 30446236"/>
              <a:gd name="connsiteY12" fmla="*/ 652963 h 5226353"/>
              <a:gd name="connsiteX13" fmla="*/ 7181354 w 30446236"/>
              <a:gd name="connsiteY13" fmla="*/ 578157 h 5226353"/>
              <a:gd name="connsiteX14" fmla="*/ 7486502 w 30446236"/>
              <a:gd name="connsiteY14" fmla="*/ 62190 h 5226353"/>
              <a:gd name="connsiteX15" fmla="*/ 7781108 w 30446236"/>
              <a:gd name="connsiteY15" fmla="*/ 174959 h 5226353"/>
              <a:gd name="connsiteX16" fmla="*/ 7901151 w 30446236"/>
              <a:gd name="connsiteY16" fmla="*/ 385635 h 5226353"/>
              <a:gd name="connsiteX17" fmla="*/ 8131660 w 30446236"/>
              <a:gd name="connsiteY17" fmla="*/ 656126 h 5226353"/>
              <a:gd name="connsiteX18" fmla="*/ 8253256 w 30446236"/>
              <a:gd name="connsiteY18" fmla="*/ 1082319 h 5226353"/>
              <a:gd name="connsiteX19" fmla="*/ 8413762 w 30446236"/>
              <a:gd name="connsiteY19" fmla="*/ 1253970 h 5226353"/>
              <a:gd name="connsiteX20" fmla="*/ 8595143 w 30446236"/>
              <a:gd name="connsiteY20" fmla="*/ 1512159 h 5226353"/>
              <a:gd name="connsiteX21" fmla="*/ 8706807 w 30446236"/>
              <a:gd name="connsiteY21" fmla="*/ 1546205 h 5226353"/>
              <a:gd name="connsiteX22" fmla="*/ 8790709 w 30446236"/>
              <a:gd name="connsiteY22" fmla="*/ 1677123 h 5226353"/>
              <a:gd name="connsiteX23" fmla="*/ 8960133 w 30446236"/>
              <a:gd name="connsiteY23" fmla="*/ 1581266 h 5226353"/>
              <a:gd name="connsiteX24" fmla="*/ 9298594 w 30446236"/>
              <a:gd name="connsiteY24" fmla="*/ 1511371 h 5226353"/>
              <a:gd name="connsiteX25" fmla="*/ 9693741 w 30446236"/>
              <a:gd name="connsiteY25" fmla="*/ 1444244 h 5226353"/>
              <a:gd name="connsiteX26" fmla="*/ 9997651 w 30446236"/>
              <a:gd name="connsiteY26" fmla="*/ 1450578 h 5226353"/>
              <a:gd name="connsiteX27" fmla="*/ 10436521 w 30446236"/>
              <a:gd name="connsiteY27" fmla="*/ 1204200 h 5226353"/>
              <a:gd name="connsiteX28" fmla="*/ 10895113 w 30446236"/>
              <a:gd name="connsiteY28" fmla="*/ 1474468 h 5226353"/>
              <a:gd name="connsiteX29" fmla="*/ 11212456 w 30446236"/>
              <a:gd name="connsiteY29" fmla="*/ 1504692 h 5226353"/>
              <a:gd name="connsiteX30" fmla="*/ 11441291 w 30446236"/>
              <a:gd name="connsiteY30" fmla="*/ 1681565 h 5226353"/>
              <a:gd name="connsiteX31" fmla="*/ 12017149 w 30446236"/>
              <a:gd name="connsiteY31" fmla="*/ 1262902 h 5226353"/>
              <a:gd name="connsiteX32" fmla="*/ 12457614 w 30446236"/>
              <a:gd name="connsiteY32" fmla="*/ 1342789 h 5226353"/>
              <a:gd name="connsiteX33" fmla="*/ 12844506 w 30446236"/>
              <a:gd name="connsiteY33" fmla="*/ 1429133 h 5226353"/>
              <a:gd name="connsiteX34" fmla="*/ 13277604 w 30446236"/>
              <a:gd name="connsiteY34" fmla="*/ 1158005 h 5226353"/>
              <a:gd name="connsiteX35" fmla="*/ 13875873 w 30446236"/>
              <a:gd name="connsiteY35" fmla="*/ 1111788 h 5226353"/>
              <a:gd name="connsiteX36" fmla="*/ 14193216 w 30446236"/>
              <a:gd name="connsiteY36" fmla="*/ 930455 h 5226353"/>
              <a:gd name="connsiteX37" fmla="*/ 14465260 w 30446236"/>
              <a:gd name="connsiteY37" fmla="*/ 764229 h 5226353"/>
              <a:gd name="connsiteX38" fmla="*/ 14839237 w 30446236"/>
              <a:gd name="connsiteY38" fmla="*/ 1006005 h 5226353"/>
              <a:gd name="connsiteX39" fmla="*/ 15462591 w 30446236"/>
              <a:gd name="connsiteY39" fmla="*/ 1142012 h 5226353"/>
              <a:gd name="connsiteX40" fmla="*/ 15825300 w 30446236"/>
              <a:gd name="connsiteY40" fmla="*/ 975790 h 5226353"/>
              <a:gd name="connsiteX41" fmla="*/ 16131277 w 30446236"/>
              <a:gd name="connsiteY41" fmla="*/ 960674 h 5226353"/>
              <a:gd name="connsiteX42" fmla="*/ 16505313 w 30446236"/>
              <a:gd name="connsiteY42" fmla="*/ 643334 h 5226353"/>
              <a:gd name="connsiteX43" fmla="*/ 17208004 w 30446236"/>
              <a:gd name="connsiteY43" fmla="*/ 522439 h 5226353"/>
              <a:gd name="connsiteX44" fmla="*/ 17457319 w 30446236"/>
              <a:gd name="connsiteY44" fmla="*/ 794444 h 5226353"/>
              <a:gd name="connsiteX45" fmla="*/ 17752021 w 30446236"/>
              <a:gd name="connsiteY45" fmla="*/ 613110 h 5226353"/>
              <a:gd name="connsiteX46" fmla="*/ 18069339 w 30446236"/>
              <a:gd name="connsiteY46" fmla="*/ 597998 h 5226353"/>
              <a:gd name="connsiteX47" fmla="*/ 18409374 w 30446236"/>
              <a:gd name="connsiteY47" fmla="*/ 371325 h 5226353"/>
              <a:gd name="connsiteX48" fmla="*/ 18568024 w 30446236"/>
              <a:gd name="connsiteY48" fmla="*/ 597994 h 5226353"/>
              <a:gd name="connsiteX49" fmla="*/ 18976059 w 30446236"/>
              <a:gd name="connsiteY49" fmla="*/ 461996 h 5226353"/>
              <a:gd name="connsiteX50" fmla="*/ 19236710 w 30446236"/>
              <a:gd name="connsiteY50" fmla="*/ 235318 h 5226353"/>
              <a:gd name="connsiteX51" fmla="*/ 19565408 w 30446236"/>
              <a:gd name="connsiteY51" fmla="*/ 8645 h 5226353"/>
              <a:gd name="connsiteX52" fmla="*/ 20109428 w 30446236"/>
              <a:gd name="connsiteY52" fmla="*/ 552659 h 5226353"/>
              <a:gd name="connsiteX53" fmla="*/ 20449445 w 30446236"/>
              <a:gd name="connsiteY53" fmla="*/ 1006005 h 5226353"/>
              <a:gd name="connsiteX54" fmla="*/ 21152130 w 30446236"/>
              <a:gd name="connsiteY54" fmla="*/ 522448 h 5226353"/>
              <a:gd name="connsiteX55" fmla="*/ 21764146 w 30446236"/>
              <a:gd name="connsiteY55" fmla="*/ 733996 h 5226353"/>
              <a:gd name="connsiteX56" fmla="*/ 22602837 w 30446236"/>
              <a:gd name="connsiteY56" fmla="*/ 1368685 h 5226353"/>
              <a:gd name="connsiteX57" fmla="*/ 22897512 w 30446236"/>
              <a:gd name="connsiteY57" fmla="*/ 764220 h 5226353"/>
              <a:gd name="connsiteX58" fmla="*/ 23645533 w 30446236"/>
              <a:gd name="connsiteY58" fmla="*/ 734001 h 5226353"/>
              <a:gd name="connsiteX59" fmla="*/ 24393556 w 30446236"/>
              <a:gd name="connsiteY59" fmla="*/ 401544 h 5226353"/>
              <a:gd name="connsiteX60" fmla="*/ 25504254 w 30446236"/>
              <a:gd name="connsiteY60" fmla="*/ 1550027 h 5226353"/>
              <a:gd name="connsiteX61" fmla="*/ 26116273 w 30446236"/>
              <a:gd name="connsiteY61" fmla="*/ 1096676 h 5226353"/>
              <a:gd name="connsiteX62" fmla="*/ 26546948 w 30446236"/>
              <a:gd name="connsiteY62" fmla="*/ 885115 h 5226353"/>
              <a:gd name="connsiteX63" fmla="*/ 27204304 w 30446236"/>
              <a:gd name="connsiteY63" fmla="*/ 1670918 h 5226353"/>
              <a:gd name="connsiteX64" fmla="*/ 27634977 w 30446236"/>
              <a:gd name="connsiteY64" fmla="*/ 1640694 h 5226353"/>
              <a:gd name="connsiteX65" fmla="*/ 28383001 w 30446236"/>
              <a:gd name="connsiteY65" fmla="*/ 1278014 h 5226353"/>
              <a:gd name="connsiteX66" fmla="*/ 28904350 w 30446236"/>
              <a:gd name="connsiteY66" fmla="*/ 1096681 h 5226353"/>
              <a:gd name="connsiteX67" fmla="*/ 29697709 w 30446236"/>
              <a:gd name="connsiteY67" fmla="*/ 1247795 h 5226353"/>
              <a:gd name="connsiteX68" fmla="*/ 30445728 w 30446236"/>
              <a:gd name="connsiteY68" fmla="*/ 1580251 h 5226353"/>
              <a:gd name="connsiteX69" fmla="*/ 30431453 w 30446236"/>
              <a:gd name="connsiteY69" fmla="*/ 5220480 h 5226353"/>
              <a:gd name="connsiteX70" fmla="*/ 12049 w 30446236"/>
              <a:gd name="connsiteY70" fmla="*/ 5226355 h 5226353"/>
              <a:gd name="connsiteX71" fmla="*/ 2559 w 30446236"/>
              <a:gd name="connsiteY71" fmla="*/ 3798766 h 5226353"/>
              <a:gd name="connsiteX72" fmla="*/ 202583 w 30446236"/>
              <a:gd name="connsiteY72" fmla="*/ 3532066 h 5226353"/>
              <a:gd name="connsiteX73" fmla="*/ 458567 w 30446236"/>
              <a:gd name="connsiteY73" fmla="*/ 3617792 h 5226353"/>
              <a:gd name="connsiteX74" fmla="*/ 696691 w 30446236"/>
              <a:gd name="connsiteY74" fmla="*/ 3427292 h 5226353"/>
              <a:gd name="connsiteX75" fmla="*/ 896716 w 30446236"/>
              <a:gd name="connsiteY75" fmla="*/ 3293942 h 5226353"/>
              <a:gd name="connsiteX76" fmla="*/ 1039591 w 30446236"/>
              <a:gd name="connsiteY76" fmla="*/ 3017717 h 5226353"/>
              <a:gd name="connsiteX77" fmla="*/ 1411065 w 30446236"/>
              <a:gd name="connsiteY77" fmla="*/ 2884367 h 5226353"/>
              <a:gd name="connsiteX78" fmla="*/ 1685925 w 30446236"/>
              <a:gd name="connsiteY78" fmla="*/ 2817691 h 5226353"/>
              <a:gd name="connsiteX79" fmla="*/ 1856372 w 30446236"/>
              <a:gd name="connsiteY79" fmla="*/ 2594605 h 5226353"/>
              <a:gd name="connsiteX80" fmla="*/ 1976688 w 30446236"/>
              <a:gd name="connsiteY80" fmla="*/ 2638721 h 5226353"/>
              <a:gd name="connsiteX81" fmla="*/ 2096364 w 30446236"/>
              <a:gd name="connsiteY81" fmla="*/ 2483314 h 5226353"/>
              <a:gd name="connsiteX82" fmla="*/ 2345657 w 30446236"/>
              <a:gd name="connsiteY82" fmla="*/ 2486321 h 5226353"/>
              <a:gd name="connsiteX83" fmla="*/ 2480371 w 30446236"/>
              <a:gd name="connsiteY83" fmla="*/ 2635213 h 5226353"/>
              <a:gd name="connsiteX84" fmla="*/ 2674520 w 30446236"/>
              <a:gd name="connsiteY84" fmla="*/ 2582574 h 5226353"/>
              <a:gd name="connsiteX85" fmla="*/ 3007393 w 30446236"/>
              <a:gd name="connsiteY85" fmla="*/ 2550490 h 5226353"/>
              <a:gd name="connsiteX86" fmla="*/ 3316064 w 30446236"/>
              <a:gd name="connsiteY86" fmla="*/ 2560517 h 5226353"/>
              <a:gd name="connsiteX87" fmla="*/ 3380372 w 30446236"/>
              <a:gd name="connsiteY87" fmla="*/ 2414132 h 5226353"/>
              <a:gd name="connsiteX88" fmla="*/ 3510718 w 30446236"/>
              <a:gd name="connsiteY88" fmla="*/ 2321305 h 5226353"/>
              <a:gd name="connsiteX0" fmla="*/ 3510718 w 30446236"/>
              <a:gd name="connsiteY0" fmla="*/ 2346763 h 5251811"/>
              <a:gd name="connsiteX1" fmla="*/ 3834130 w 30446236"/>
              <a:gd name="connsiteY1" fmla="*/ 2156653 h 5251811"/>
              <a:gd name="connsiteX2" fmla="*/ 4068538 w 30446236"/>
              <a:gd name="connsiteY2" fmla="*/ 1911559 h 5251811"/>
              <a:gd name="connsiteX3" fmla="*/ 4447871 w 30446236"/>
              <a:gd name="connsiteY3" fmla="*/ 1961167 h 5251811"/>
              <a:gd name="connsiteX4" fmla="*/ 4932915 w 30446236"/>
              <a:gd name="connsiteY4" fmla="*/ 1767183 h 5251811"/>
              <a:gd name="connsiteX5" fmla="*/ 5055885 w 30446236"/>
              <a:gd name="connsiteY5" fmla="*/ 1775885 h 5251811"/>
              <a:gd name="connsiteX6" fmla="*/ 5262183 w 30446236"/>
              <a:gd name="connsiteY6" fmla="*/ 1483863 h 5251811"/>
              <a:gd name="connsiteX7" fmla="*/ 5527059 w 30446236"/>
              <a:gd name="connsiteY7" fmla="*/ 1909699 h 5251811"/>
              <a:gd name="connsiteX8" fmla="*/ 5685000 w 30446236"/>
              <a:gd name="connsiteY8" fmla="*/ 1345634 h 5251811"/>
              <a:gd name="connsiteX9" fmla="*/ 6111999 w 30446236"/>
              <a:gd name="connsiteY9" fmla="*/ 1072429 h 5251811"/>
              <a:gd name="connsiteX10" fmla="*/ 6234198 w 30446236"/>
              <a:gd name="connsiteY10" fmla="*/ 743468 h 5251811"/>
              <a:gd name="connsiteX11" fmla="*/ 6780318 w 30446236"/>
              <a:gd name="connsiteY11" fmla="*/ 897727 h 5251811"/>
              <a:gd name="connsiteX12" fmla="*/ 6991551 w 30446236"/>
              <a:gd name="connsiteY12" fmla="*/ 678421 h 5251811"/>
              <a:gd name="connsiteX13" fmla="*/ 7181354 w 30446236"/>
              <a:gd name="connsiteY13" fmla="*/ 603615 h 5251811"/>
              <a:gd name="connsiteX14" fmla="*/ 7486502 w 30446236"/>
              <a:gd name="connsiteY14" fmla="*/ 87648 h 5251811"/>
              <a:gd name="connsiteX15" fmla="*/ 7781108 w 30446236"/>
              <a:gd name="connsiteY15" fmla="*/ 200417 h 5251811"/>
              <a:gd name="connsiteX16" fmla="*/ 7901151 w 30446236"/>
              <a:gd name="connsiteY16" fmla="*/ 411093 h 5251811"/>
              <a:gd name="connsiteX17" fmla="*/ 8131660 w 30446236"/>
              <a:gd name="connsiteY17" fmla="*/ 681584 h 5251811"/>
              <a:gd name="connsiteX18" fmla="*/ 8253256 w 30446236"/>
              <a:gd name="connsiteY18" fmla="*/ 1107777 h 5251811"/>
              <a:gd name="connsiteX19" fmla="*/ 8413762 w 30446236"/>
              <a:gd name="connsiteY19" fmla="*/ 1279428 h 5251811"/>
              <a:gd name="connsiteX20" fmla="*/ 8595143 w 30446236"/>
              <a:gd name="connsiteY20" fmla="*/ 1537617 h 5251811"/>
              <a:gd name="connsiteX21" fmla="*/ 8706807 w 30446236"/>
              <a:gd name="connsiteY21" fmla="*/ 1571663 h 5251811"/>
              <a:gd name="connsiteX22" fmla="*/ 8790709 w 30446236"/>
              <a:gd name="connsiteY22" fmla="*/ 1702581 h 5251811"/>
              <a:gd name="connsiteX23" fmla="*/ 8960133 w 30446236"/>
              <a:gd name="connsiteY23" fmla="*/ 1606724 h 5251811"/>
              <a:gd name="connsiteX24" fmla="*/ 9298594 w 30446236"/>
              <a:gd name="connsiteY24" fmla="*/ 1536829 h 5251811"/>
              <a:gd name="connsiteX25" fmla="*/ 9693741 w 30446236"/>
              <a:gd name="connsiteY25" fmla="*/ 1469702 h 5251811"/>
              <a:gd name="connsiteX26" fmla="*/ 9997651 w 30446236"/>
              <a:gd name="connsiteY26" fmla="*/ 1476036 h 5251811"/>
              <a:gd name="connsiteX27" fmla="*/ 10436521 w 30446236"/>
              <a:gd name="connsiteY27" fmla="*/ 1229658 h 5251811"/>
              <a:gd name="connsiteX28" fmla="*/ 10895113 w 30446236"/>
              <a:gd name="connsiteY28" fmla="*/ 1499926 h 5251811"/>
              <a:gd name="connsiteX29" fmla="*/ 11212456 w 30446236"/>
              <a:gd name="connsiteY29" fmla="*/ 1530150 h 5251811"/>
              <a:gd name="connsiteX30" fmla="*/ 11441291 w 30446236"/>
              <a:gd name="connsiteY30" fmla="*/ 1707023 h 5251811"/>
              <a:gd name="connsiteX31" fmla="*/ 12017149 w 30446236"/>
              <a:gd name="connsiteY31" fmla="*/ 1288360 h 5251811"/>
              <a:gd name="connsiteX32" fmla="*/ 12457614 w 30446236"/>
              <a:gd name="connsiteY32" fmla="*/ 1368247 h 5251811"/>
              <a:gd name="connsiteX33" fmla="*/ 12844506 w 30446236"/>
              <a:gd name="connsiteY33" fmla="*/ 1454591 h 5251811"/>
              <a:gd name="connsiteX34" fmla="*/ 13277604 w 30446236"/>
              <a:gd name="connsiteY34" fmla="*/ 1183463 h 5251811"/>
              <a:gd name="connsiteX35" fmla="*/ 13875873 w 30446236"/>
              <a:gd name="connsiteY35" fmla="*/ 1137246 h 5251811"/>
              <a:gd name="connsiteX36" fmla="*/ 14193216 w 30446236"/>
              <a:gd name="connsiteY36" fmla="*/ 955913 h 5251811"/>
              <a:gd name="connsiteX37" fmla="*/ 14465260 w 30446236"/>
              <a:gd name="connsiteY37" fmla="*/ 789687 h 5251811"/>
              <a:gd name="connsiteX38" fmla="*/ 14839237 w 30446236"/>
              <a:gd name="connsiteY38" fmla="*/ 1031463 h 5251811"/>
              <a:gd name="connsiteX39" fmla="*/ 15462591 w 30446236"/>
              <a:gd name="connsiteY39" fmla="*/ 1167470 h 5251811"/>
              <a:gd name="connsiteX40" fmla="*/ 15825300 w 30446236"/>
              <a:gd name="connsiteY40" fmla="*/ 1001248 h 5251811"/>
              <a:gd name="connsiteX41" fmla="*/ 16131277 w 30446236"/>
              <a:gd name="connsiteY41" fmla="*/ 986132 h 5251811"/>
              <a:gd name="connsiteX42" fmla="*/ 16505313 w 30446236"/>
              <a:gd name="connsiteY42" fmla="*/ 668792 h 5251811"/>
              <a:gd name="connsiteX43" fmla="*/ 17208004 w 30446236"/>
              <a:gd name="connsiteY43" fmla="*/ 547897 h 5251811"/>
              <a:gd name="connsiteX44" fmla="*/ 17457319 w 30446236"/>
              <a:gd name="connsiteY44" fmla="*/ 819902 h 5251811"/>
              <a:gd name="connsiteX45" fmla="*/ 17752021 w 30446236"/>
              <a:gd name="connsiteY45" fmla="*/ 638568 h 5251811"/>
              <a:gd name="connsiteX46" fmla="*/ 18069339 w 30446236"/>
              <a:gd name="connsiteY46" fmla="*/ 623456 h 5251811"/>
              <a:gd name="connsiteX47" fmla="*/ 18409374 w 30446236"/>
              <a:gd name="connsiteY47" fmla="*/ 396783 h 5251811"/>
              <a:gd name="connsiteX48" fmla="*/ 18568024 w 30446236"/>
              <a:gd name="connsiteY48" fmla="*/ 623452 h 5251811"/>
              <a:gd name="connsiteX49" fmla="*/ 18976059 w 30446236"/>
              <a:gd name="connsiteY49" fmla="*/ 487454 h 5251811"/>
              <a:gd name="connsiteX50" fmla="*/ 19157373 w 30446236"/>
              <a:gd name="connsiteY50" fmla="*/ 64323 h 5251811"/>
              <a:gd name="connsiteX51" fmla="*/ 19565408 w 30446236"/>
              <a:gd name="connsiteY51" fmla="*/ 34103 h 5251811"/>
              <a:gd name="connsiteX52" fmla="*/ 20109428 w 30446236"/>
              <a:gd name="connsiteY52" fmla="*/ 578117 h 5251811"/>
              <a:gd name="connsiteX53" fmla="*/ 20449445 w 30446236"/>
              <a:gd name="connsiteY53" fmla="*/ 1031463 h 5251811"/>
              <a:gd name="connsiteX54" fmla="*/ 21152130 w 30446236"/>
              <a:gd name="connsiteY54" fmla="*/ 547906 h 5251811"/>
              <a:gd name="connsiteX55" fmla="*/ 21764146 w 30446236"/>
              <a:gd name="connsiteY55" fmla="*/ 759454 h 5251811"/>
              <a:gd name="connsiteX56" fmla="*/ 22602837 w 30446236"/>
              <a:gd name="connsiteY56" fmla="*/ 1394143 h 5251811"/>
              <a:gd name="connsiteX57" fmla="*/ 22897512 w 30446236"/>
              <a:gd name="connsiteY57" fmla="*/ 789678 h 5251811"/>
              <a:gd name="connsiteX58" fmla="*/ 23645533 w 30446236"/>
              <a:gd name="connsiteY58" fmla="*/ 759459 h 5251811"/>
              <a:gd name="connsiteX59" fmla="*/ 24393556 w 30446236"/>
              <a:gd name="connsiteY59" fmla="*/ 427002 h 5251811"/>
              <a:gd name="connsiteX60" fmla="*/ 25504254 w 30446236"/>
              <a:gd name="connsiteY60" fmla="*/ 1575485 h 5251811"/>
              <a:gd name="connsiteX61" fmla="*/ 26116273 w 30446236"/>
              <a:gd name="connsiteY61" fmla="*/ 1122134 h 5251811"/>
              <a:gd name="connsiteX62" fmla="*/ 26546948 w 30446236"/>
              <a:gd name="connsiteY62" fmla="*/ 910573 h 5251811"/>
              <a:gd name="connsiteX63" fmla="*/ 27204304 w 30446236"/>
              <a:gd name="connsiteY63" fmla="*/ 1696376 h 5251811"/>
              <a:gd name="connsiteX64" fmla="*/ 27634977 w 30446236"/>
              <a:gd name="connsiteY64" fmla="*/ 1666152 h 5251811"/>
              <a:gd name="connsiteX65" fmla="*/ 28383001 w 30446236"/>
              <a:gd name="connsiteY65" fmla="*/ 1303472 h 5251811"/>
              <a:gd name="connsiteX66" fmla="*/ 28904350 w 30446236"/>
              <a:gd name="connsiteY66" fmla="*/ 1122139 h 5251811"/>
              <a:gd name="connsiteX67" fmla="*/ 29697709 w 30446236"/>
              <a:gd name="connsiteY67" fmla="*/ 1273253 h 5251811"/>
              <a:gd name="connsiteX68" fmla="*/ 30445728 w 30446236"/>
              <a:gd name="connsiteY68" fmla="*/ 1605709 h 5251811"/>
              <a:gd name="connsiteX69" fmla="*/ 30431453 w 30446236"/>
              <a:gd name="connsiteY69" fmla="*/ 5245938 h 5251811"/>
              <a:gd name="connsiteX70" fmla="*/ 12049 w 30446236"/>
              <a:gd name="connsiteY70" fmla="*/ 5251813 h 5251811"/>
              <a:gd name="connsiteX71" fmla="*/ 2559 w 30446236"/>
              <a:gd name="connsiteY71" fmla="*/ 3824224 h 5251811"/>
              <a:gd name="connsiteX72" fmla="*/ 202583 w 30446236"/>
              <a:gd name="connsiteY72" fmla="*/ 3557524 h 5251811"/>
              <a:gd name="connsiteX73" fmla="*/ 458567 w 30446236"/>
              <a:gd name="connsiteY73" fmla="*/ 3643250 h 5251811"/>
              <a:gd name="connsiteX74" fmla="*/ 696691 w 30446236"/>
              <a:gd name="connsiteY74" fmla="*/ 3452750 h 5251811"/>
              <a:gd name="connsiteX75" fmla="*/ 896716 w 30446236"/>
              <a:gd name="connsiteY75" fmla="*/ 3319400 h 5251811"/>
              <a:gd name="connsiteX76" fmla="*/ 1039591 w 30446236"/>
              <a:gd name="connsiteY76" fmla="*/ 3043175 h 5251811"/>
              <a:gd name="connsiteX77" fmla="*/ 1411065 w 30446236"/>
              <a:gd name="connsiteY77" fmla="*/ 2909825 h 5251811"/>
              <a:gd name="connsiteX78" fmla="*/ 1685925 w 30446236"/>
              <a:gd name="connsiteY78" fmla="*/ 2843149 h 5251811"/>
              <a:gd name="connsiteX79" fmla="*/ 1856372 w 30446236"/>
              <a:gd name="connsiteY79" fmla="*/ 2620063 h 5251811"/>
              <a:gd name="connsiteX80" fmla="*/ 1976688 w 30446236"/>
              <a:gd name="connsiteY80" fmla="*/ 2664179 h 5251811"/>
              <a:gd name="connsiteX81" fmla="*/ 2096364 w 30446236"/>
              <a:gd name="connsiteY81" fmla="*/ 2508772 h 5251811"/>
              <a:gd name="connsiteX82" fmla="*/ 2345657 w 30446236"/>
              <a:gd name="connsiteY82" fmla="*/ 2511779 h 5251811"/>
              <a:gd name="connsiteX83" fmla="*/ 2480371 w 30446236"/>
              <a:gd name="connsiteY83" fmla="*/ 2660671 h 5251811"/>
              <a:gd name="connsiteX84" fmla="*/ 2674520 w 30446236"/>
              <a:gd name="connsiteY84" fmla="*/ 2608032 h 5251811"/>
              <a:gd name="connsiteX85" fmla="*/ 3007393 w 30446236"/>
              <a:gd name="connsiteY85" fmla="*/ 2575948 h 5251811"/>
              <a:gd name="connsiteX86" fmla="*/ 3316064 w 30446236"/>
              <a:gd name="connsiteY86" fmla="*/ 2585975 h 5251811"/>
              <a:gd name="connsiteX87" fmla="*/ 3380372 w 30446236"/>
              <a:gd name="connsiteY87" fmla="*/ 2439590 h 5251811"/>
              <a:gd name="connsiteX88" fmla="*/ 3510718 w 30446236"/>
              <a:gd name="connsiteY88" fmla="*/ 2346763 h 5251811"/>
              <a:gd name="connsiteX0" fmla="*/ 3510718 w 30446236"/>
              <a:gd name="connsiteY0" fmla="*/ 2366326 h 5271374"/>
              <a:gd name="connsiteX1" fmla="*/ 3834130 w 30446236"/>
              <a:gd name="connsiteY1" fmla="*/ 2176216 h 5271374"/>
              <a:gd name="connsiteX2" fmla="*/ 4068538 w 30446236"/>
              <a:gd name="connsiteY2" fmla="*/ 1931122 h 5271374"/>
              <a:gd name="connsiteX3" fmla="*/ 4447871 w 30446236"/>
              <a:gd name="connsiteY3" fmla="*/ 1980730 h 5271374"/>
              <a:gd name="connsiteX4" fmla="*/ 4932915 w 30446236"/>
              <a:gd name="connsiteY4" fmla="*/ 1786746 h 5271374"/>
              <a:gd name="connsiteX5" fmla="*/ 5055885 w 30446236"/>
              <a:gd name="connsiteY5" fmla="*/ 1795448 h 5271374"/>
              <a:gd name="connsiteX6" fmla="*/ 5262183 w 30446236"/>
              <a:gd name="connsiteY6" fmla="*/ 1503426 h 5271374"/>
              <a:gd name="connsiteX7" fmla="*/ 5527059 w 30446236"/>
              <a:gd name="connsiteY7" fmla="*/ 1929262 h 5271374"/>
              <a:gd name="connsiteX8" fmla="*/ 5685000 w 30446236"/>
              <a:gd name="connsiteY8" fmla="*/ 1365197 h 5271374"/>
              <a:gd name="connsiteX9" fmla="*/ 6111999 w 30446236"/>
              <a:gd name="connsiteY9" fmla="*/ 1091992 h 5271374"/>
              <a:gd name="connsiteX10" fmla="*/ 6234198 w 30446236"/>
              <a:gd name="connsiteY10" fmla="*/ 763031 h 5271374"/>
              <a:gd name="connsiteX11" fmla="*/ 6780318 w 30446236"/>
              <a:gd name="connsiteY11" fmla="*/ 917290 h 5271374"/>
              <a:gd name="connsiteX12" fmla="*/ 6991551 w 30446236"/>
              <a:gd name="connsiteY12" fmla="*/ 697984 h 5271374"/>
              <a:gd name="connsiteX13" fmla="*/ 7181354 w 30446236"/>
              <a:gd name="connsiteY13" fmla="*/ 623178 h 5271374"/>
              <a:gd name="connsiteX14" fmla="*/ 7486502 w 30446236"/>
              <a:gd name="connsiteY14" fmla="*/ 107211 h 5271374"/>
              <a:gd name="connsiteX15" fmla="*/ 7781108 w 30446236"/>
              <a:gd name="connsiteY15" fmla="*/ 219980 h 5271374"/>
              <a:gd name="connsiteX16" fmla="*/ 7901151 w 30446236"/>
              <a:gd name="connsiteY16" fmla="*/ 430656 h 5271374"/>
              <a:gd name="connsiteX17" fmla="*/ 8131660 w 30446236"/>
              <a:gd name="connsiteY17" fmla="*/ 701147 h 5271374"/>
              <a:gd name="connsiteX18" fmla="*/ 8253256 w 30446236"/>
              <a:gd name="connsiteY18" fmla="*/ 1127340 h 5271374"/>
              <a:gd name="connsiteX19" fmla="*/ 8413762 w 30446236"/>
              <a:gd name="connsiteY19" fmla="*/ 1298991 h 5271374"/>
              <a:gd name="connsiteX20" fmla="*/ 8595143 w 30446236"/>
              <a:gd name="connsiteY20" fmla="*/ 1557180 h 5271374"/>
              <a:gd name="connsiteX21" fmla="*/ 8706807 w 30446236"/>
              <a:gd name="connsiteY21" fmla="*/ 1591226 h 5271374"/>
              <a:gd name="connsiteX22" fmla="*/ 8790709 w 30446236"/>
              <a:gd name="connsiteY22" fmla="*/ 1722144 h 5271374"/>
              <a:gd name="connsiteX23" fmla="*/ 8960133 w 30446236"/>
              <a:gd name="connsiteY23" fmla="*/ 1626287 h 5271374"/>
              <a:gd name="connsiteX24" fmla="*/ 9298594 w 30446236"/>
              <a:gd name="connsiteY24" fmla="*/ 1556392 h 5271374"/>
              <a:gd name="connsiteX25" fmla="*/ 9693741 w 30446236"/>
              <a:gd name="connsiteY25" fmla="*/ 1489265 h 5271374"/>
              <a:gd name="connsiteX26" fmla="*/ 9997651 w 30446236"/>
              <a:gd name="connsiteY26" fmla="*/ 1495599 h 5271374"/>
              <a:gd name="connsiteX27" fmla="*/ 10436521 w 30446236"/>
              <a:gd name="connsiteY27" fmla="*/ 1249221 h 5271374"/>
              <a:gd name="connsiteX28" fmla="*/ 10895113 w 30446236"/>
              <a:gd name="connsiteY28" fmla="*/ 1519489 h 5271374"/>
              <a:gd name="connsiteX29" fmla="*/ 11212456 w 30446236"/>
              <a:gd name="connsiteY29" fmla="*/ 1549713 h 5271374"/>
              <a:gd name="connsiteX30" fmla="*/ 11441291 w 30446236"/>
              <a:gd name="connsiteY30" fmla="*/ 1726586 h 5271374"/>
              <a:gd name="connsiteX31" fmla="*/ 12017149 w 30446236"/>
              <a:gd name="connsiteY31" fmla="*/ 1307923 h 5271374"/>
              <a:gd name="connsiteX32" fmla="*/ 12457614 w 30446236"/>
              <a:gd name="connsiteY32" fmla="*/ 1387810 h 5271374"/>
              <a:gd name="connsiteX33" fmla="*/ 12844506 w 30446236"/>
              <a:gd name="connsiteY33" fmla="*/ 1474154 h 5271374"/>
              <a:gd name="connsiteX34" fmla="*/ 13277604 w 30446236"/>
              <a:gd name="connsiteY34" fmla="*/ 1203026 h 5271374"/>
              <a:gd name="connsiteX35" fmla="*/ 13875873 w 30446236"/>
              <a:gd name="connsiteY35" fmla="*/ 1156809 h 5271374"/>
              <a:gd name="connsiteX36" fmla="*/ 14193216 w 30446236"/>
              <a:gd name="connsiteY36" fmla="*/ 975476 h 5271374"/>
              <a:gd name="connsiteX37" fmla="*/ 14465260 w 30446236"/>
              <a:gd name="connsiteY37" fmla="*/ 809250 h 5271374"/>
              <a:gd name="connsiteX38" fmla="*/ 14839237 w 30446236"/>
              <a:gd name="connsiteY38" fmla="*/ 1051026 h 5271374"/>
              <a:gd name="connsiteX39" fmla="*/ 15462591 w 30446236"/>
              <a:gd name="connsiteY39" fmla="*/ 1187033 h 5271374"/>
              <a:gd name="connsiteX40" fmla="*/ 15825300 w 30446236"/>
              <a:gd name="connsiteY40" fmla="*/ 1020811 h 5271374"/>
              <a:gd name="connsiteX41" fmla="*/ 16131277 w 30446236"/>
              <a:gd name="connsiteY41" fmla="*/ 1005695 h 5271374"/>
              <a:gd name="connsiteX42" fmla="*/ 16505313 w 30446236"/>
              <a:gd name="connsiteY42" fmla="*/ 688355 h 5271374"/>
              <a:gd name="connsiteX43" fmla="*/ 17208004 w 30446236"/>
              <a:gd name="connsiteY43" fmla="*/ 567460 h 5271374"/>
              <a:gd name="connsiteX44" fmla="*/ 17457319 w 30446236"/>
              <a:gd name="connsiteY44" fmla="*/ 839465 h 5271374"/>
              <a:gd name="connsiteX45" fmla="*/ 17752021 w 30446236"/>
              <a:gd name="connsiteY45" fmla="*/ 658131 h 5271374"/>
              <a:gd name="connsiteX46" fmla="*/ 18069339 w 30446236"/>
              <a:gd name="connsiteY46" fmla="*/ 643019 h 5271374"/>
              <a:gd name="connsiteX47" fmla="*/ 18409374 w 30446236"/>
              <a:gd name="connsiteY47" fmla="*/ 416346 h 5271374"/>
              <a:gd name="connsiteX48" fmla="*/ 18568024 w 30446236"/>
              <a:gd name="connsiteY48" fmla="*/ 643015 h 5271374"/>
              <a:gd name="connsiteX49" fmla="*/ 18976059 w 30446236"/>
              <a:gd name="connsiteY49" fmla="*/ 507017 h 5271374"/>
              <a:gd name="connsiteX50" fmla="*/ 19157373 w 30446236"/>
              <a:gd name="connsiteY50" fmla="*/ 83886 h 5271374"/>
              <a:gd name="connsiteX51" fmla="*/ 19372713 w 30446236"/>
              <a:gd name="connsiteY51" fmla="*/ 23443 h 5271374"/>
              <a:gd name="connsiteX52" fmla="*/ 19565408 w 30446236"/>
              <a:gd name="connsiteY52" fmla="*/ 53666 h 5271374"/>
              <a:gd name="connsiteX53" fmla="*/ 20109428 w 30446236"/>
              <a:gd name="connsiteY53" fmla="*/ 597680 h 5271374"/>
              <a:gd name="connsiteX54" fmla="*/ 20449445 w 30446236"/>
              <a:gd name="connsiteY54" fmla="*/ 1051026 h 5271374"/>
              <a:gd name="connsiteX55" fmla="*/ 21152130 w 30446236"/>
              <a:gd name="connsiteY55" fmla="*/ 567469 h 5271374"/>
              <a:gd name="connsiteX56" fmla="*/ 21764146 w 30446236"/>
              <a:gd name="connsiteY56" fmla="*/ 779017 h 5271374"/>
              <a:gd name="connsiteX57" fmla="*/ 22602837 w 30446236"/>
              <a:gd name="connsiteY57" fmla="*/ 1413706 h 5271374"/>
              <a:gd name="connsiteX58" fmla="*/ 22897512 w 30446236"/>
              <a:gd name="connsiteY58" fmla="*/ 809241 h 5271374"/>
              <a:gd name="connsiteX59" fmla="*/ 23645533 w 30446236"/>
              <a:gd name="connsiteY59" fmla="*/ 779022 h 5271374"/>
              <a:gd name="connsiteX60" fmla="*/ 24393556 w 30446236"/>
              <a:gd name="connsiteY60" fmla="*/ 446565 h 5271374"/>
              <a:gd name="connsiteX61" fmla="*/ 25504254 w 30446236"/>
              <a:gd name="connsiteY61" fmla="*/ 1595048 h 5271374"/>
              <a:gd name="connsiteX62" fmla="*/ 26116273 w 30446236"/>
              <a:gd name="connsiteY62" fmla="*/ 1141697 h 5271374"/>
              <a:gd name="connsiteX63" fmla="*/ 26546948 w 30446236"/>
              <a:gd name="connsiteY63" fmla="*/ 930136 h 5271374"/>
              <a:gd name="connsiteX64" fmla="*/ 27204304 w 30446236"/>
              <a:gd name="connsiteY64" fmla="*/ 1715939 h 5271374"/>
              <a:gd name="connsiteX65" fmla="*/ 27634977 w 30446236"/>
              <a:gd name="connsiteY65" fmla="*/ 1685715 h 5271374"/>
              <a:gd name="connsiteX66" fmla="*/ 28383001 w 30446236"/>
              <a:gd name="connsiteY66" fmla="*/ 1323035 h 5271374"/>
              <a:gd name="connsiteX67" fmla="*/ 28904350 w 30446236"/>
              <a:gd name="connsiteY67" fmla="*/ 1141702 h 5271374"/>
              <a:gd name="connsiteX68" fmla="*/ 29697709 w 30446236"/>
              <a:gd name="connsiteY68" fmla="*/ 1292816 h 5271374"/>
              <a:gd name="connsiteX69" fmla="*/ 30445728 w 30446236"/>
              <a:gd name="connsiteY69" fmla="*/ 1625272 h 5271374"/>
              <a:gd name="connsiteX70" fmla="*/ 30431453 w 30446236"/>
              <a:gd name="connsiteY70" fmla="*/ 5265501 h 5271374"/>
              <a:gd name="connsiteX71" fmla="*/ 12049 w 30446236"/>
              <a:gd name="connsiteY71" fmla="*/ 5271376 h 5271374"/>
              <a:gd name="connsiteX72" fmla="*/ 2559 w 30446236"/>
              <a:gd name="connsiteY72" fmla="*/ 3843787 h 5271374"/>
              <a:gd name="connsiteX73" fmla="*/ 202583 w 30446236"/>
              <a:gd name="connsiteY73" fmla="*/ 3577087 h 5271374"/>
              <a:gd name="connsiteX74" fmla="*/ 458567 w 30446236"/>
              <a:gd name="connsiteY74" fmla="*/ 3662813 h 5271374"/>
              <a:gd name="connsiteX75" fmla="*/ 696691 w 30446236"/>
              <a:gd name="connsiteY75" fmla="*/ 3472313 h 5271374"/>
              <a:gd name="connsiteX76" fmla="*/ 896716 w 30446236"/>
              <a:gd name="connsiteY76" fmla="*/ 3338963 h 5271374"/>
              <a:gd name="connsiteX77" fmla="*/ 1039591 w 30446236"/>
              <a:gd name="connsiteY77" fmla="*/ 3062738 h 5271374"/>
              <a:gd name="connsiteX78" fmla="*/ 1411065 w 30446236"/>
              <a:gd name="connsiteY78" fmla="*/ 2929388 h 5271374"/>
              <a:gd name="connsiteX79" fmla="*/ 1685925 w 30446236"/>
              <a:gd name="connsiteY79" fmla="*/ 2862712 h 5271374"/>
              <a:gd name="connsiteX80" fmla="*/ 1856372 w 30446236"/>
              <a:gd name="connsiteY80" fmla="*/ 2639626 h 5271374"/>
              <a:gd name="connsiteX81" fmla="*/ 1976688 w 30446236"/>
              <a:gd name="connsiteY81" fmla="*/ 2683742 h 5271374"/>
              <a:gd name="connsiteX82" fmla="*/ 2096364 w 30446236"/>
              <a:gd name="connsiteY82" fmla="*/ 2528335 h 5271374"/>
              <a:gd name="connsiteX83" fmla="*/ 2345657 w 30446236"/>
              <a:gd name="connsiteY83" fmla="*/ 2531342 h 5271374"/>
              <a:gd name="connsiteX84" fmla="*/ 2480371 w 30446236"/>
              <a:gd name="connsiteY84" fmla="*/ 2680234 h 5271374"/>
              <a:gd name="connsiteX85" fmla="*/ 2674520 w 30446236"/>
              <a:gd name="connsiteY85" fmla="*/ 2627595 h 5271374"/>
              <a:gd name="connsiteX86" fmla="*/ 3007393 w 30446236"/>
              <a:gd name="connsiteY86" fmla="*/ 2595511 h 5271374"/>
              <a:gd name="connsiteX87" fmla="*/ 3316064 w 30446236"/>
              <a:gd name="connsiteY87" fmla="*/ 2605538 h 5271374"/>
              <a:gd name="connsiteX88" fmla="*/ 3380372 w 30446236"/>
              <a:gd name="connsiteY88" fmla="*/ 2459153 h 5271374"/>
              <a:gd name="connsiteX89" fmla="*/ 3510718 w 30446236"/>
              <a:gd name="connsiteY89" fmla="*/ 2366326 h 5271374"/>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57373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705621 h 5610669"/>
              <a:gd name="connsiteX1" fmla="*/ 3834130 w 30446236"/>
              <a:gd name="connsiteY1" fmla="*/ 2515511 h 5610669"/>
              <a:gd name="connsiteX2" fmla="*/ 4068538 w 30446236"/>
              <a:gd name="connsiteY2" fmla="*/ 2270417 h 5610669"/>
              <a:gd name="connsiteX3" fmla="*/ 4447871 w 30446236"/>
              <a:gd name="connsiteY3" fmla="*/ 2320025 h 5610669"/>
              <a:gd name="connsiteX4" fmla="*/ 4932915 w 30446236"/>
              <a:gd name="connsiteY4" fmla="*/ 2126041 h 5610669"/>
              <a:gd name="connsiteX5" fmla="*/ 5055885 w 30446236"/>
              <a:gd name="connsiteY5" fmla="*/ 2134743 h 5610669"/>
              <a:gd name="connsiteX6" fmla="*/ 5262183 w 30446236"/>
              <a:gd name="connsiteY6" fmla="*/ 1842721 h 5610669"/>
              <a:gd name="connsiteX7" fmla="*/ 5527059 w 30446236"/>
              <a:gd name="connsiteY7" fmla="*/ 2268557 h 5610669"/>
              <a:gd name="connsiteX8" fmla="*/ 5685000 w 30446236"/>
              <a:gd name="connsiteY8" fmla="*/ 1704492 h 5610669"/>
              <a:gd name="connsiteX9" fmla="*/ 6111999 w 30446236"/>
              <a:gd name="connsiteY9" fmla="*/ 1431287 h 5610669"/>
              <a:gd name="connsiteX10" fmla="*/ 6234198 w 30446236"/>
              <a:gd name="connsiteY10" fmla="*/ 1102326 h 5610669"/>
              <a:gd name="connsiteX11" fmla="*/ 6780318 w 30446236"/>
              <a:gd name="connsiteY11" fmla="*/ 1256585 h 5610669"/>
              <a:gd name="connsiteX12" fmla="*/ 6991551 w 30446236"/>
              <a:gd name="connsiteY12" fmla="*/ 1037279 h 5610669"/>
              <a:gd name="connsiteX13" fmla="*/ 7181354 w 30446236"/>
              <a:gd name="connsiteY13" fmla="*/ 962473 h 5610669"/>
              <a:gd name="connsiteX14" fmla="*/ 7486502 w 30446236"/>
              <a:gd name="connsiteY14" fmla="*/ 446506 h 5610669"/>
              <a:gd name="connsiteX15" fmla="*/ 7781108 w 30446236"/>
              <a:gd name="connsiteY15" fmla="*/ 559275 h 5610669"/>
              <a:gd name="connsiteX16" fmla="*/ 7901151 w 30446236"/>
              <a:gd name="connsiteY16" fmla="*/ 769951 h 5610669"/>
              <a:gd name="connsiteX17" fmla="*/ 8131660 w 30446236"/>
              <a:gd name="connsiteY17" fmla="*/ 1040442 h 5610669"/>
              <a:gd name="connsiteX18" fmla="*/ 8253256 w 30446236"/>
              <a:gd name="connsiteY18" fmla="*/ 1466635 h 5610669"/>
              <a:gd name="connsiteX19" fmla="*/ 8413762 w 30446236"/>
              <a:gd name="connsiteY19" fmla="*/ 1638286 h 5610669"/>
              <a:gd name="connsiteX20" fmla="*/ 8595143 w 30446236"/>
              <a:gd name="connsiteY20" fmla="*/ 1896475 h 5610669"/>
              <a:gd name="connsiteX21" fmla="*/ 8706807 w 30446236"/>
              <a:gd name="connsiteY21" fmla="*/ 1930521 h 5610669"/>
              <a:gd name="connsiteX22" fmla="*/ 8790709 w 30446236"/>
              <a:gd name="connsiteY22" fmla="*/ 2061439 h 5610669"/>
              <a:gd name="connsiteX23" fmla="*/ 8960133 w 30446236"/>
              <a:gd name="connsiteY23" fmla="*/ 1965582 h 5610669"/>
              <a:gd name="connsiteX24" fmla="*/ 9298594 w 30446236"/>
              <a:gd name="connsiteY24" fmla="*/ 1895687 h 5610669"/>
              <a:gd name="connsiteX25" fmla="*/ 9693741 w 30446236"/>
              <a:gd name="connsiteY25" fmla="*/ 1828560 h 5610669"/>
              <a:gd name="connsiteX26" fmla="*/ 9997651 w 30446236"/>
              <a:gd name="connsiteY26" fmla="*/ 1834894 h 5610669"/>
              <a:gd name="connsiteX27" fmla="*/ 10436521 w 30446236"/>
              <a:gd name="connsiteY27" fmla="*/ 1588516 h 5610669"/>
              <a:gd name="connsiteX28" fmla="*/ 10895113 w 30446236"/>
              <a:gd name="connsiteY28" fmla="*/ 1858784 h 5610669"/>
              <a:gd name="connsiteX29" fmla="*/ 11212456 w 30446236"/>
              <a:gd name="connsiteY29" fmla="*/ 1889008 h 5610669"/>
              <a:gd name="connsiteX30" fmla="*/ 11441291 w 30446236"/>
              <a:gd name="connsiteY30" fmla="*/ 2065881 h 5610669"/>
              <a:gd name="connsiteX31" fmla="*/ 12017149 w 30446236"/>
              <a:gd name="connsiteY31" fmla="*/ 1647218 h 5610669"/>
              <a:gd name="connsiteX32" fmla="*/ 12457614 w 30446236"/>
              <a:gd name="connsiteY32" fmla="*/ 1727105 h 5610669"/>
              <a:gd name="connsiteX33" fmla="*/ 12844506 w 30446236"/>
              <a:gd name="connsiteY33" fmla="*/ 1813449 h 5610669"/>
              <a:gd name="connsiteX34" fmla="*/ 13277604 w 30446236"/>
              <a:gd name="connsiteY34" fmla="*/ 1542321 h 5610669"/>
              <a:gd name="connsiteX35" fmla="*/ 13875873 w 30446236"/>
              <a:gd name="connsiteY35" fmla="*/ 1496104 h 5610669"/>
              <a:gd name="connsiteX36" fmla="*/ 14193216 w 30446236"/>
              <a:gd name="connsiteY36" fmla="*/ 1314771 h 5610669"/>
              <a:gd name="connsiteX37" fmla="*/ 14465260 w 30446236"/>
              <a:gd name="connsiteY37" fmla="*/ 1148545 h 5610669"/>
              <a:gd name="connsiteX38" fmla="*/ 14839237 w 30446236"/>
              <a:gd name="connsiteY38" fmla="*/ 1390321 h 5610669"/>
              <a:gd name="connsiteX39" fmla="*/ 15462591 w 30446236"/>
              <a:gd name="connsiteY39" fmla="*/ 1526328 h 5610669"/>
              <a:gd name="connsiteX40" fmla="*/ 15825300 w 30446236"/>
              <a:gd name="connsiteY40" fmla="*/ 1360106 h 5610669"/>
              <a:gd name="connsiteX41" fmla="*/ 16131277 w 30446236"/>
              <a:gd name="connsiteY41" fmla="*/ 1344990 h 5610669"/>
              <a:gd name="connsiteX42" fmla="*/ 16505313 w 30446236"/>
              <a:gd name="connsiteY42" fmla="*/ 1027650 h 5610669"/>
              <a:gd name="connsiteX43" fmla="*/ 17208004 w 30446236"/>
              <a:gd name="connsiteY43" fmla="*/ 906755 h 5610669"/>
              <a:gd name="connsiteX44" fmla="*/ 17457319 w 30446236"/>
              <a:gd name="connsiteY44" fmla="*/ 1178760 h 5610669"/>
              <a:gd name="connsiteX45" fmla="*/ 17752021 w 30446236"/>
              <a:gd name="connsiteY45" fmla="*/ 997426 h 5610669"/>
              <a:gd name="connsiteX46" fmla="*/ 18069339 w 30446236"/>
              <a:gd name="connsiteY46" fmla="*/ 982314 h 5610669"/>
              <a:gd name="connsiteX47" fmla="*/ 18409374 w 30446236"/>
              <a:gd name="connsiteY47" fmla="*/ 755641 h 5610669"/>
              <a:gd name="connsiteX48" fmla="*/ 18568024 w 30446236"/>
              <a:gd name="connsiteY48" fmla="*/ 982310 h 5610669"/>
              <a:gd name="connsiteX49" fmla="*/ 18976059 w 30446236"/>
              <a:gd name="connsiteY49" fmla="*/ 846312 h 5610669"/>
              <a:gd name="connsiteX50" fmla="*/ 19112037 w 30446236"/>
              <a:gd name="connsiteY50" fmla="*/ 423181 h 5610669"/>
              <a:gd name="connsiteX51" fmla="*/ 19361380 w 30446236"/>
              <a:gd name="connsiteY51" fmla="*/ 62 h 5610669"/>
              <a:gd name="connsiteX52" fmla="*/ 19565408 w 30446236"/>
              <a:gd name="connsiteY52" fmla="*/ 392961 h 5610669"/>
              <a:gd name="connsiteX53" fmla="*/ 20109428 w 30446236"/>
              <a:gd name="connsiteY53" fmla="*/ 936975 h 5610669"/>
              <a:gd name="connsiteX54" fmla="*/ 20449445 w 30446236"/>
              <a:gd name="connsiteY54" fmla="*/ 1390321 h 5610669"/>
              <a:gd name="connsiteX55" fmla="*/ 21152130 w 30446236"/>
              <a:gd name="connsiteY55" fmla="*/ 906764 h 5610669"/>
              <a:gd name="connsiteX56" fmla="*/ 21764146 w 30446236"/>
              <a:gd name="connsiteY56" fmla="*/ 1118312 h 5610669"/>
              <a:gd name="connsiteX57" fmla="*/ 22602837 w 30446236"/>
              <a:gd name="connsiteY57" fmla="*/ 1753001 h 5610669"/>
              <a:gd name="connsiteX58" fmla="*/ 22897512 w 30446236"/>
              <a:gd name="connsiteY58" fmla="*/ 1148536 h 5610669"/>
              <a:gd name="connsiteX59" fmla="*/ 23645533 w 30446236"/>
              <a:gd name="connsiteY59" fmla="*/ 1118317 h 5610669"/>
              <a:gd name="connsiteX60" fmla="*/ 24393556 w 30446236"/>
              <a:gd name="connsiteY60" fmla="*/ 785860 h 5610669"/>
              <a:gd name="connsiteX61" fmla="*/ 25504254 w 30446236"/>
              <a:gd name="connsiteY61" fmla="*/ 1934343 h 5610669"/>
              <a:gd name="connsiteX62" fmla="*/ 26116273 w 30446236"/>
              <a:gd name="connsiteY62" fmla="*/ 1480992 h 5610669"/>
              <a:gd name="connsiteX63" fmla="*/ 26546948 w 30446236"/>
              <a:gd name="connsiteY63" fmla="*/ 1269431 h 5610669"/>
              <a:gd name="connsiteX64" fmla="*/ 27204304 w 30446236"/>
              <a:gd name="connsiteY64" fmla="*/ 2055234 h 5610669"/>
              <a:gd name="connsiteX65" fmla="*/ 27634977 w 30446236"/>
              <a:gd name="connsiteY65" fmla="*/ 2025010 h 5610669"/>
              <a:gd name="connsiteX66" fmla="*/ 28383001 w 30446236"/>
              <a:gd name="connsiteY66" fmla="*/ 1662330 h 5610669"/>
              <a:gd name="connsiteX67" fmla="*/ 28904350 w 30446236"/>
              <a:gd name="connsiteY67" fmla="*/ 1480997 h 5610669"/>
              <a:gd name="connsiteX68" fmla="*/ 29697709 w 30446236"/>
              <a:gd name="connsiteY68" fmla="*/ 1632111 h 5610669"/>
              <a:gd name="connsiteX69" fmla="*/ 30445728 w 30446236"/>
              <a:gd name="connsiteY69" fmla="*/ 1964567 h 5610669"/>
              <a:gd name="connsiteX70" fmla="*/ 30431453 w 30446236"/>
              <a:gd name="connsiteY70" fmla="*/ 5604796 h 5610669"/>
              <a:gd name="connsiteX71" fmla="*/ 12049 w 30446236"/>
              <a:gd name="connsiteY71" fmla="*/ 5610671 h 5610669"/>
              <a:gd name="connsiteX72" fmla="*/ 2559 w 30446236"/>
              <a:gd name="connsiteY72" fmla="*/ 4183082 h 5610669"/>
              <a:gd name="connsiteX73" fmla="*/ 202583 w 30446236"/>
              <a:gd name="connsiteY73" fmla="*/ 3916382 h 5610669"/>
              <a:gd name="connsiteX74" fmla="*/ 458567 w 30446236"/>
              <a:gd name="connsiteY74" fmla="*/ 4002108 h 5610669"/>
              <a:gd name="connsiteX75" fmla="*/ 696691 w 30446236"/>
              <a:gd name="connsiteY75" fmla="*/ 3811608 h 5610669"/>
              <a:gd name="connsiteX76" fmla="*/ 896716 w 30446236"/>
              <a:gd name="connsiteY76" fmla="*/ 3678258 h 5610669"/>
              <a:gd name="connsiteX77" fmla="*/ 1039591 w 30446236"/>
              <a:gd name="connsiteY77" fmla="*/ 3402033 h 5610669"/>
              <a:gd name="connsiteX78" fmla="*/ 1411065 w 30446236"/>
              <a:gd name="connsiteY78" fmla="*/ 3268683 h 5610669"/>
              <a:gd name="connsiteX79" fmla="*/ 1685925 w 30446236"/>
              <a:gd name="connsiteY79" fmla="*/ 3202007 h 5610669"/>
              <a:gd name="connsiteX80" fmla="*/ 1856372 w 30446236"/>
              <a:gd name="connsiteY80" fmla="*/ 2978921 h 5610669"/>
              <a:gd name="connsiteX81" fmla="*/ 1976688 w 30446236"/>
              <a:gd name="connsiteY81" fmla="*/ 3023037 h 5610669"/>
              <a:gd name="connsiteX82" fmla="*/ 2096364 w 30446236"/>
              <a:gd name="connsiteY82" fmla="*/ 2867630 h 5610669"/>
              <a:gd name="connsiteX83" fmla="*/ 2345657 w 30446236"/>
              <a:gd name="connsiteY83" fmla="*/ 2870637 h 5610669"/>
              <a:gd name="connsiteX84" fmla="*/ 2480371 w 30446236"/>
              <a:gd name="connsiteY84" fmla="*/ 3019529 h 5610669"/>
              <a:gd name="connsiteX85" fmla="*/ 2674520 w 30446236"/>
              <a:gd name="connsiteY85" fmla="*/ 2966890 h 5610669"/>
              <a:gd name="connsiteX86" fmla="*/ 3007393 w 30446236"/>
              <a:gd name="connsiteY86" fmla="*/ 2934806 h 5610669"/>
              <a:gd name="connsiteX87" fmla="*/ 3316064 w 30446236"/>
              <a:gd name="connsiteY87" fmla="*/ 2944833 h 5610669"/>
              <a:gd name="connsiteX88" fmla="*/ 3380372 w 30446236"/>
              <a:gd name="connsiteY88" fmla="*/ 2798448 h 5610669"/>
              <a:gd name="connsiteX89" fmla="*/ 3510718 w 30446236"/>
              <a:gd name="connsiteY89" fmla="*/ 2705621 h 5610669"/>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976059 w 30446236"/>
              <a:gd name="connsiteY49" fmla="*/ 680161 h 5444518"/>
              <a:gd name="connsiteX50" fmla="*/ 19112037 w 30446236"/>
              <a:gd name="connsiteY50" fmla="*/ 257030 h 5444518"/>
              <a:gd name="connsiteX51" fmla="*/ 19361380 w 30446236"/>
              <a:gd name="connsiteY51" fmla="*/ 137 h 5444518"/>
              <a:gd name="connsiteX52" fmla="*/ 19565408 w 30446236"/>
              <a:gd name="connsiteY52" fmla="*/ 226810 h 5444518"/>
              <a:gd name="connsiteX53" fmla="*/ 20109428 w 30446236"/>
              <a:gd name="connsiteY53" fmla="*/ 770824 h 5444518"/>
              <a:gd name="connsiteX54" fmla="*/ 20449445 w 30446236"/>
              <a:gd name="connsiteY54" fmla="*/ 1224170 h 5444518"/>
              <a:gd name="connsiteX55" fmla="*/ 21152130 w 30446236"/>
              <a:gd name="connsiteY55" fmla="*/ 740613 h 5444518"/>
              <a:gd name="connsiteX56" fmla="*/ 21764146 w 30446236"/>
              <a:gd name="connsiteY56" fmla="*/ 952161 h 5444518"/>
              <a:gd name="connsiteX57" fmla="*/ 22602837 w 30446236"/>
              <a:gd name="connsiteY57" fmla="*/ 1586850 h 5444518"/>
              <a:gd name="connsiteX58" fmla="*/ 22897512 w 30446236"/>
              <a:gd name="connsiteY58" fmla="*/ 982385 h 5444518"/>
              <a:gd name="connsiteX59" fmla="*/ 23645533 w 30446236"/>
              <a:gd name="connsiteY59" fmla="*/ 952166 h 5444518"/>
              <a:gd name="connsiteX60" fmla="*/ 24393556 w 30446236"/>
              <a:gd name="connsiteY60" fmla="*/ 619709 h 5444518"/>
              <a:gd name="connsiteX61" fmla="*/ 25504254 w 30446236"/>
              <a:gd name="connsiteY61" fmla="*/ 1768192 h 5444518"/>
              <a:gd name="connsiteX62" fmla="*/ 26116273 w 30446236"/>
              <a:gd name="connsiteY62" fmla="*/ 1314841 h 5444518"/>
              <a:gd name="connsiteX63" fmla="*/ 26546948 w 30446236"/>
              <a:gd name="connsiteY63" fmla="*/ 1103280 h 5444518"/>
              <a:gd name="connsiteX64" fmla="*/ 27204304 w 30446236"/>
              <a:gd name="connsiteY64" fmla="*/ 1889083 h 5444518"/>
              <a:gd name="connsiteX65" fmla="*/ 27634977 w 30446236"/>
              <a:gd name="connsiteY65" fmla="*/ 1858859 h 5444518"/>
              <a:gd name="connsiteX66" fmla="*/ 28383001 w 30446236"/>
              <a:gd name="connsiteY66" fmla="*/ 1496179 h 5444518"/>
              <a:gd name="connsiteX67" fmla="*/ 28904350 w 30446236"/>
              <a:gd name="connsiteY67" fmla="*/ 1314846 h 5444518"/>
              <a:gd name="connsiteX68" fmla="*/ 29697709 w 30446236"/>
              <a:gd name="connsiteY68" fmla="*/ 1465960 h 5444518"/>
              <a:gd name="connsiteX69" fmla="*/ 30445728 w 30446236"/>
              <a:gd name="connsiteY69" fmla="*/ 1798416 h 5444518"/>
              <a:gd name="connsiteX70" fmla="*/ 30431453 w 30446236"/>
              <a:gd name="connsiteY70" fmla="*/ 5438645 h 5444518"/>
              <a:gd name="connsiteX71" fmla="*/ 12049 w 30446236"/>
              <a:gd name="connsiteY71" fmla="*/ 5444520 h 5444518"/>
              <a:gd name="connsiteX72" fmla="*/ 2559 w 30446236"/>
              <a:gd name="connsiteY72" fmla="*/ 4016931 h 5444518"/>
              <a:gd name="connsiteX73" fmla="*/ 202583 w 30446236"/>
              <a:gd name="connsiteY73" fmla="*/ 3750231 h 5444518"/>
              <a:gd name="connsiteX74" fmla="*/ 458567 w 30446236"/>
              <a:gd name="connsiteY74" fmla="*/ 3835957 h 5444518"/>
              <a:gd name="connsiteX75" fmla="*/ 696691 w 30446236"/>
              <a:gd name="connsiteY75" fmla="*/ 3645457 h 5444518"/>
              <a:gd name="connsiteX76" fmla="*/ 896716 w 30446236"/>
              <a:gd name="connsiteY76" fmla="*/ 3512107 h 5444518"/>
              <a:gd name="connsiteX77" fmla="*/ 1039591 w 30446236"/>
              <a:gd name="connsiteY77" fmla="*/ 3235882 h 5444518"/>
              <a:gd name="connsiteX78" fmla="*/ 1411065 w 30446236"/>
              <a:gd name="connsiteY78" fmla="*/ 3102532 h 5444518"/>
              <a:gd name="connsiteX79" fmla="*/ 1685925 w 30446236"/>
              <a:gd name="connsiteY79" fmla="*/ 3035856 h 5444518"/>
              <a:gd name="connsiteX80" fmla="*/ 1856372 w 30446236"/>
              <a:gd name="connsiteY80" fmla="*/ 2812770 h 5444518"/>
              <a:gd name="connsiteX81" fmla="*/ 1976688 w 30446236"/>
              <a:gd name="connsiteY81" fmla="*/ 2856886 h 5444518"/>
              <a:gd name="connsiteX82" fmla="*/ 2096364 w 30446236"/>
              <a:gd name="connsiteY82" fmla="*/ 2701479 h 5444518"/>
              <a:gd name="connsiteX83" fmla="*/ 2345657 w 30446236"/>
              <a:gd name="connsiteY83" fmla="*/ 2704486 h 5444518"/>
              <a:gd name="connsiteX84" fmla="*/ 2480371 w 30446236"/>
              <a:gd name="connsiteY84" fmla="*/ 2853378 h 5444518"/>
              <a:gd name="connsiteX85" fmla="*/ 2674520 w 30446236"/>
              <a:gd name="connsiteY85" fmla="*/ 2800739 h 5444518"/>
              <a:gd name="connsiteX86" fmla="*/ 3007393 w 30446236"/>
              <a:gd name="connsiteY86" fmla="*/ 2768655 h 5444518"/>
              <a:gd name="connsiteX87" fmla="*/ 3316064 w 30446236"/>
              <a:gd name="connsiteY87" fmla="*/ 2778682 h 5444518"/>
              <a:gd name="connsiteX88" fmla="*/ 3380372 w 30446236"/>
              <a:gd name="connsiteY88" fmla="*/ 2632297 h 5444518"/>
              <a:gd name="connsiteX89" fmla="*/ 3510718 w 30446236"/>
              <a:gd name="connsiteY89"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976059 w 30446236"/>
              <a:gd name="connsiteY49" fmla="*/ 680161 h 5444518"/>
              <a:gd name="connsiteX50" fmla="*/ 19055371 w 30446236"/>
              <a:gd name="connsiteY50" fmla="*/ 483708 h 5444518"/>
              <a:gd name="connsiteX51" fmla="*/ 19112037 w 30446236"/>
              <a:gd name="connsiteY51" fmla="*/ 257030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12037 w 30446236"/>
              <a:gd name="connsiteY51" fmla="*/ 257030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1 w 30446236"/>
              <a:gd name="connsiteY76" fmla="*/ 3645457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58567 w 30446236"/>
              <a:gd name="connsiteY75" fmla="*/ 3835957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202583 w 30446236"/>
              <a:gd name="connsiteY74" fmla="*/ 3750231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9 w 30446236"/>
              <a:gd name="connsiteY73" fmla="*/ 4016931 h 5444518"/>
              <a:gd name="connsiteX74" fmla="*/ 189926 w 30446236"/>
              <a:gd name="connsiteY74" fmla="*/ 3429615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10718 w 30446236"/>
              <a:gd name="connsiteY0" fmla="*/ 2539470 h 5444518"/>
              <a:gd name="connsiteX1" fmla="*/ 3834130 w 30446236"/>
              <a:gd name="connsiteY1" fmla="*/ 2349360 h 5444518"/>
              <a:gd name="connsiteX2" fmla="*/ 4068538 w 30446236"/>
              <a:gd name="connsiteY2" fmla="*/ 2104266 h 5444518"/>
              <a:gd name="connsiteX3" fmla="*/ 4447871 w 30446236"/>
              <a:gd name="connsiteY3" fmla="*/ 2153874 h 5444518"/>
              <a:gd name="connsiteX4" fmla="*/ 4932915 w 30446236"/>
              <a:gd name="connsiteY4" fmla="*/ 1959890 h 5444518"/>
              <a:gd name="connsiteX5" fmla="*/ 5055885 w 30446236"/>
              <a:gd name="connsiteY5" fmla="*/ 1968592 h 5444518"/>
              <a:gd name="connsiteX6" fmla="*/ 5262183 w 30446236"/>
              <a:gd name="connsiteY6" fmla="*/ 1676570 h 5444518"/>
              <a:gd name="connsiteX7" fmla="*/ 5527059 w 30446236"/>
              <a:gd name="connsiteY7" fmla="*/ 2102406 h 5444518"/>
              <a:gd name="connsiteX8" fmla="*/ 5685000 w 30446236"/>
              <a:gd name="connsiteY8" fmla="*/ 1538341 h 5444518"/>
              <a:gd name="connsiteX9" fmla="*/ 6111999 w 30446236"/>
              <a:gd name="connsiteY9" fmla="*/ 1265136 h 5444518"/>
              <a:gd name="connsiteX10" fmla="*/ 6234198 w 30446236"/>
              <a:gd name="connsiteY10" fmla="*/ 936175 h 5444518"/>
              <a:gd name="connsiteX11" fmla="*/ 6780318 w 30446236"/>
              <a:gd name="connsiteY11" fmla="*/ 1090434 h 5444518"/>
              <a:gd name="connsiteX12" fmla="*/ 6991551 w 30446236"/>
              <a:gd name="connsiteY12" fmla="*/ 871128 h 5444518"/>
              <a:gd name="connsiteX13" fmla="*/ 7181354 w 30446236"/>
              <a:gd name="connsiteY13" fmla="*/ 796322 h 5444518"/>
              <a:gd name="connsiteX14" fmla="*/ 7486502 w 30446236"/>
              <a:gd name="connsiteY14" fmla="*/ 280355 h 5444518"/>
              <a:gd name="connsiteX15" fmla="*/ 7781108 w 30446236"/>
              <a:gd name="connsiteY15" fmla="*/ 393124 h 5444518"/>
              <a:gd name="connsiteX16" fmla="*/ 7901151 w 30446236"/>
              <a:gd name="connsiteY16" fmla="*/ 603800 h 5444518"/>
              <a:gd name="connsiteX17" fmla="*/ 8131660 w 30446236"/>
              <a:gd name="connsiteY17" fmla="*/ 874291 h 5444518"/>
              <a:gd name="connsiteX18" fmla="*/ 8253256 w 30446236"/>
              <a:gd name="connsiteY18" fmla="*/ 1300484 h 5444518"/>
              <a:gd name="connsiteX19" fmla="*/ 8413762 w 30446236"/>
              <a:gd name="connsiteY19" fmla="*/ 1472135 h 5444518"/>
              <a:gd name="connsiteX20" fmla="*/ 8595143 w 30446236"/>
              <a:gd name="connsiteY20" fmla="*/ 1730324 h 5444518"/>
              <a:gd name="connsiteX21" fmla="*/ 8706807 w 30446236"/>
              <a:gd name="connsiteY21" fmla="*/ 1764370 h 5444518"/>
              <a:gd name="connsiteX22" fmla="*/ 8790709 w 30446236"/>
              <a:gd name="connsiteY22" fmla="*/ 1895288 h 5444518"/>
              <a:gd name="connsiteX23" fmla="*/ 8960133 w 30446236"/>
              <a:gd name="connsiteY23" fmla="*/ 1799431 h 5444518"/>
              <a:gd name="connsiteX24" fmla="*/ 9298594 w 30446236"/>
              <a:gd name="connsiteY24" fmla="*/ 1729536 h 5444518"/>
              <a:gd name="connsiteX25" fmla="*/ 9693741 w 30446236"/>
              <a:gd name="connsiteY25" fmla="*/ 1662409 h 5444518"/>
              <a:gd name="connsiteX26" fmla="*/ 9997651 w 30446236"/>
              <a:gd name="connsiteY26" fmla="*/ 1668743 h 5444518"/>
              <a:gd name="connsiteX27" fmla="*/ 10436521 w 30446236"/>
              <a:gd name="connsiteY27" fmla="*/ 1422365 h 5444518"/>
              <a:gd name="connsiteX28" fmla="*/ 10895113 w 30446236"/>
              <a:gd name="connsiteY28" fmla="*/ 1692633 h 5444518"/>
              <a:gd name="connsiteX29" fmla="*/ 11212456 w 30446236"/>
              <a:gd name="connsiteY29" fmla="*/ 1722857 h 5444518"/>
              <a:gd name="connsiteX30" fmla="*/ 11441291 w 30446236"/>
              <a:gd name="connsiteY30" fmla="*/ 1899730 h 5444518"/>
              <a:gd name="connsiteX31" fmla="*/ 12017149 w 30446236"/>
              <a:gd name="connsiteY31" fmla="*/ 1481067 h 5444518"/>
              <a:gd name="connsiteX32" fmla="*/ 12457614 w 30446236"/>
              <a:gd name="connsiteY32" fmla="*/ 1560954 h 5444518"/>
              <a:gd name="connsiteX33" fmla="*/ 12844506 w 30446236"/>
              <a:gd name="connsiteY33" fmla="*/ 1647298 h 5444518"/>
              <a:gd name="connsiteX34" fmla="*/ 13277604 w 30446236"/>
              <a:gd name="connsiteY34" fmla="*/ 1376170 h 5444518"/>
              <a:gd name="connsiteX35" fmla="*/ 13875873 w 30446236"/>
              <a:gd name="connsiteY35" fmla="*/ 1329953 h 5444518"/>
              <a:gd name="connsiteX36" fmla="*/ 14193216 w 30446236"/>
              <a:gd name="connsiteY36" fmla="*/ 1148620 h 5444518"/>
              <a:gd name="connsiteX37" fmla="*/ 14465260 w 30446236"/>
              <a:gd name="connsiteY37" fmla="*/ 982394 h 5444518"/>
              <a:gd name="connsiteX38" fmla="*/ 14839237 w 30446236"/>
              <a:gd name="connsiteY38" fmla="*/ 1224170 h 5444518"/>
              <a:gd name="connsiteX39" fmla="*/ 15462591 w 30446236"/>
              <a:gd name="connsiteY39" fmla="*/ 1360177 h 5444518"/>
              <a:gd name="connsiteX40" fmla="*/ 15825300 w 30446236"/>
              <a:gd name="connsiteY40" fmla="*/ 1193955 h 5444518"/>
              <a:gd name="connsiteX41" fmla="*/ 16131277 w 30446236"/>
              <a:gd name="connsiteY41" fmla="*/ 1178839 h 5444518"/>
              <a:gd name="connsiteX42" fmla="*/ 16505313 w 30446236"/>
              <a:gd name="connsiteY42" fmla="*/ 861499 h 5444518"/>
              <a:gd name="connsiteX43" fmla="*/ 17208004 w 30446236"/>
              <a:gd name="connsiteY43" fmla="*/ 740604 h 5444518"/>
              <a:gd name="connsiteX44" fmla="*/ 17457319 w 30446236"/>
              <a:gd name="connsiteY44" fmla="*/ 1012609 h 5444518"/>
              <a:gd name="connsiteX45" fmla="*/ 17752021 w 30446236"/>
              <a:gd name="connsiteY45" fmla="*/ 831275 h 5444518"/>
              <a:gd name="connsiteX46" fmla="*/ 18069339 w 30446236"/>
              <a:gd name="connsiteY46" fmla="*/ 816163 h 5444518"/>
              <a:gd name="connsiteX47" fmla="*/ 18409374 w 30446236"/>
              <a:gd name="connsiteY47" fmla="*/ 589490 h 5444518"/>
              <a:gd name="connsiteX48" fmla="*/ 18568024 w 30446236"/>
              <a:gd name="connsiteY48" fmla="*/ 816159 h 5444518"/>
              <a:gd name="connsiteX49" fmla="*/ 18840057 w 30446236"/>
              <a:gd name="connsiteY49" fmla="*/ 513931 h 5444518"/>
              <a:gd name="connsiteX50" fmla="*/ 19055371 w 30446236"/>
              <a:gd name="connsiteY50" fmla="*/ 483708 h 5444518"/>
              <a:gd name="connsiteX51" fmla="*/ 19191375 w 30446236"/>
              <a:gd name="connsiteY51" fmla="*/ 332589 h 5444518"/>
              <a:gd name="connsiteX52" fmla="*/ 19361380 w 30446236"/>
              <a:gd name="connsiteY52" fmla="*/ 137 h 5444518"/>
              <a:gd name="connsiteX53" fmla="*/ 19565408 w 30446236"/>
              <a:gd name="connsiteY53" fmla="*/ 226810 h 5444518"/>
              <a:gd name="connsiteX54" fmla="*/ 20109428 w 30446236"/>
              <a:gd name="connsiteY54" fmla="*/ 770824 h 5444518"/>
              <a:gd name="connsiteX55" fmla="*/ 20449445 w 30446236"/>
              <a:gd name="connsiteY55" fmla="*/ 1224170 h 5444518"/>
              <a:gd name="connsiteX56" fmla="*/ 21152130 w 30446236"/>
              <a:gd name="connsiteY56" fmla="*/ 740613 h 5444518"/>
              <a:gd name="connsiteX57" fmla="*/ 21764146 w 30446236"/>
              <a:gd name="connsiteY57" fmla="*/ 952161 h 5444518"/>
              <a:gd name="connsiteX58" fmla="*/ 22602837 w 30446236"/>
              <a:gd name="connsiteY58" fmla="*/ 1586850 h 5444518"/>
              <a:gd name="connsiteX59" fmla="*/ 22897512 w 30446236"/>
              <a:gd name="connsiteY59" fmla="*/ 982385 h 5444518"/>
              <a:gd name="connsiteX60" fmla="*/ 23645533 w 30446236"/>
              <a:gd name="connsiteY60" fmla="*/ 952166 h 5444518"/>
              <a:gd name="connsiteX61" fmla="*/ 24393556 w 30446236"/>
              <a:gd name="connsiteY61" fmla="*/ 619709 h 5444518"/>
              <a:gd name="connsiteX62" fmla="*/ 25504254 w 30446236"/>
              <a:gd name="connsiteY62" fmla="*/ 1768192 h 5444518"/>
              <a:gd name="connsiteX63" fmla="*/ 26116273 w 30446236"/>
              <a:gd name="connsiteY63" fmla="*/ 1314841 h 5444518"/>
              <a:gd name="connsiteX64" fmla="*/ 26546948 w 30446236"/>
              <a:gd name="connsiteY64" fmla="*/ 1103280 h 5444518"/>
              <a:gd name="connsiteX65" fmla="*/ 27204304 w 30446236"/>
              <a:gd name="connsiteY65" fmla="*/ 1889083 h 5444518"/>
              <a:gd name="connsiteX66" fmla="*/ 27634977 w 30446236"/>
              <a:gd name="connsiteY66" fmla="*/ 1858859 h 5444518"/>
              <a:gd name="connsiteX67" fmla="*/ 28383001 w 30446236"/>
              <a:gd name="connsiteY67" fmla="*/ 1496179 h 5444518"/>
              <a:gd name="connsiteX68" fmla="*/ 28904350 w 30446236"/>
              <a:gd name="connsiteY68" fmla="*/ 1314846 h 5444518"/>
              <a:gd name="connsiteX69" fmla="*/ 29697709 w 30446236"/>
              <a:gd name="connsiteY69" fmla="*/ 1465960 h 5444518"/>
              <a:gd name="connsiteX70" fmla="*/ 30445728 w 30446236"/>
              <a:gd name="connsiteY70" fmla="*/ 1798416 h 5444518"/>
              <a:gd name="connsiteX71" fmla="*/ 30431453 w 30446236"/>
              <a:gd name="connsiteY71" fmla="*/ 5438645 h 5444518"/>
              <a:gd name="connsiteX72" fmla="*/ 12049 w 30446236"/>
              <a:gd name="connsiteY72" fmla="*/ 5444520 h 5444518"/>
              <a:gd name="connsiteX73" fmla="*/ 2558 w 30446236"/>
              <a:gd name="connsiteY73" fmla="*/ 3510693 h 5444518"/>
              <a:gd name="connsiteX74" fmla="*/ 189926 w 30446236"/>
              <a:gd name="connsiteY74" fmla="*/ 3429615 h 5444518"/>
              <a:gd name="connsiteX75" fmla="*/ 420600 w 30446236"/>
              <a:gd name="connsiteY75" fmla="*/ 3532213 h 5444518"/>
              <a:gd name="connsiteX76" fmla="*/ 696692 w 30446236"/>
              <a:gd name="connsiteY76" fmla="*/ 3426089 h 5444518"/>
              <a:gd name="connsiteX77" fmla="*/ 896716 w 30446236"/>
              <a:gd name="connsiteY77" fmla="*/ 3512107 h 5444518"/>
              <a:gd name="connsiteX78" fmla="*/ 1039591 w 30446236"/>
              <a:gd name="connsiteY78" fmla="*/ 3235882 h 5444518"/>
              <a:gd name="connsiteX79" fmla="*/ 1411065 w 30446236"/>
              <a:gd name="connsiteY79" fmla="*/ 3102532 h 5444518"/>
              <a:gd name="connsiteX80" fmla="*/ 1685925 w 30446236"/>
              <a:gd name="connsiteY80" fmla="*/ 3035856 h 5444518"/>
              <a:gd name="connsiteX81" fmla="*/ 1856372 w 30446236"/>
              <a:gd name="connsiteY81" fmla="*/ 2812770 h 5444518"/>
              <a:gd name="connsiteX82" fmla="*/ 1976688 w 30446236"/>
              <a:gd name="connsiteY82" fmla="*/ 2856886 h 5444518"/>
              <a:gd name="connsiteX83" fmla="*/ 2096364 w 30446236"/>
              <a:gd name="connsiteY83" fmla="*/ 2701479 h 5444518"/>
              <a:gd name="connsiteX84" fmla="*/ 2345657 w 30446236"/>
              <a:gd name="connsiteY84" fmla="*/ 2704486 h 5444518"/>
              <a:gd name="connsiteX85" fmla="*/ 2480371 w 30446236"/>
              <a:gd name="connsiteY85" fmla="*/ 2853378 h 5444518"/>
              <a:gd name="connsiteX86" fmla="*/ 2674520 w 30446236"/>
              <a:gd name="connsiteY86" fmla="*/ 2800739 h 5444518"/>
              <a:gd name="connsiteX87" fmla="*/ 3007393 w 30446236"/>
              <a:gd name="connsiteY87" fmla="*/ 2768655 h 5444518"/>
              <a:gd name="connsiteX88" fmla="*/ 3316064 w 30446236"/>
              <a:gd name="connsiteY88" fmla="*/ 2778682 h 5444518"/>
              <a:gd name="connsiteX89" fmla="*/ 3380372 w 30446236"/>
              <a:gd name="connsiteY89" fmla="*/ 2632297 h 5444518"/>
              <a:gd name="connsiteX90" fmla="*/ 3510718 w 30446236"/>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1149572 w 30443678"/>
              <a:gd name="connsiteY56" fmla="*/ 740613 h 5444518"/>
              <a:gd name="connsiteX57" fmla="*/ 21761588 w 30443678"/>
              <a:gd name="connsiteY57" fmla="*/ 952161 h 5444518"/>
              <a:gd name="connsiteX58" fmla="*/ 22600279 w 30443678"/>
              <a:gd name="connsiteY58" fmla="*/ 1586850 h 5444518"/>
              <a:gd name="connsiteX59" fmla="*/ 22894954 w 30443678"/>
              <a:gd name="connsiteY59" fmla="*/ 982385 h 5444518"/>
              <a:gd name="connsiteX60" fmla="*/ 23642975 w 30443678"/>
              <a:gd name="connsiteY60" fmla="*/ 952166 h 5444518"/>
              <a:gd name="connsiteX61" fmla="*/ 24390998 w 30443678"/>
              <a:gd name="connsiteY61" fmla="*/ 619709 h 5444518"/>
              <a:gd name="connsiteX62" fmla="*/ 25501696 w 30443678"/>
              <a:gd name="connsiteY62" fmla="*/ 1768192 h 5444518"/>
              <a:gd name="connsiteX63" fmla="*/ 26113715 w 30443678"/>
              <a:gd name="connsiteY63" fmla="*/ 1314841 h 5444518"/>
              <a:gd name="connsiteX64" fmla="*/ 26544390 w 30443678"/>
              <a:gd name="connsiteY64" fmla="*/ 1103280 h 5444518"/>
              <a:gd name="connsiteX65" fmla="*/ 27201746 w 30443678"/>
              <a:gd name="connsiteY65" fmla="*/ 1889083 h 5444518"/>
              <a:gd name="connsiteX66" fmla="*/ 27632419 w 30443678"/>
              <a:gd name="connsiteY66" fmla="*/ 1858859 h 5444518"/>
              <a:gd name="connsiteX67" fmla="*/ 28380443 w 30443678"/>
              <a:gd name="connsiteY67" fmla="*/ 1496179 h 5444518"/>
              <a:gd name="connsiteX68" fmla="*/ 28901792 w 30443678"/>
              <a:gd name="connsiteY68" fmla="*/ 1314846 h 5444518"/>
              <a:gd name="connsiteX69" fmla="*/ 29695151 w 30443678"/>
              <a:gd name="connsiteY69" fmla="*/ 1465960 h 5444518"/>
              <a:gd name="connsiteX70" fmla="*/ 30443170 w 30443678"/>
              <a:gd name="connsiteY70" fmla="*/ 1798416 h 5444518"/>
              <a:gd name="connsiteX71" fmla="*/ 30428895 w 30443678"/>
              <a:gd name="connsiteY71" fmla="*/ 5438645 h 5444518"/>
              <a:gd name="connsiteX72" fmla="*/ 9491 w 30443678"/>
              <a:gd name="connsiteY72" fmla="*/ 5444520 h 5444518"/>
              <a:gd name="connsiteX73" fmla="*/ 0 w 30443678"/>
              <a:gd name="connsiteY73" fmla="*/ 3510693 h 5444518"/>
              <a:gd name="connsiteX74" fmla="*/ 187368 w 30443678"/>
              <a:gd name="connsiteY74" fmla="*/ 3429615 h 5444518"/>
              <a:gd name="connsiteX75" fmla="*/ 418042 w 30443678"/>
              <a:gd name="connsiteY75" fmla="*/ 3532213 h 5444518"/>
              <a:gd name="connsiteX76" fmla="*/ 694134 w 30443678"/>
              <a:gd name="connsiteY76" fmla="*/ 3426089 h 5444518"/>
              <a:gd name="connsiteX77" fmla="*/ 894158 w 30443678"/>
              <a:gd name="connsiteY77" fmla="*/ 3512107 h 5444518"/>
              <a:gd name="connsiteX78" fmla="*/ 1037033 w 30443678"/>
              <a:gd name="connsiteY78" fmla="*/ 3235882 h 5444518"/>
              <a:gd name="connsiteX79" fmla="*/ 1408507 w 30443678"/>
              <a:gd name="connsiteY79" fmla="*/ 3102532 h 5444518"/>
              <a:gd name="connsiteX80" fmla="*/ 1683367 w 30443678"/>
              <a:gd name="connsiteY80" fmla="*/ 3035856 h 5444518"/>
              <a:gd name="connsiteX81" fmla="*/ 1853814 w 30443678"/>
              <a:gd name="connsiteY81" fmla="*/ 2812770 h 5444518"/>
              <a:gd name="connsiteX82" fmla="*/ 1974130 w 30443678"/>
              <a:gd name="connsiteY82" fmla="*/ 2856886 h 5444518"/>
              <a:gd name="connsiteX83" fmla="*/ 2093806 w 30443678"/>
              <a:gd name="connsiteY83" fmla="*/ 2701479 h 5444518"/>
              <a:gd name="connsiteX84" fmla="*/ 2343099 w 30443678"/>
              <a:gd name="connsiteY84" fmla="*/ 2704486 h 5444518"/>
              <a:gd name="connsiteX85" fmla="*/ 2477813 w 30443678"/>
              <a:gd name="connsiteY85" fmla="*/ 2853378 h 5444518"/>
              <a:gd name="connsiteX86" fmla="*/ 2671962 w 30443678"/>
              <a:gd name="connsiteY86" fmla="*/ 2800739 h 5444518"/>
              <a:gd name="connsiteX87" fmla="*/ 3004835 w 30443678"/>
              <a:gd name="connsiteY87" fmla="*/ 2768655 h 5444518"/>
              <a:gd name="connsiteX88" fmla="*/ 3313506 w 30443678"/>
              <a:gd name="connsiteY88" fmla="*/ 2778682 h 5444518"/>
              <a:gd name="connsiteX89" fmla="*/ 3377814 w 30443678"/>
              <a:gd name="connsiteY89" fmla="*/ 2632297 h 5444518"/>
              <a:gd name="connsiteX90" fmla="*/ 3508160 w 30443678"/>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1149572 w 30443678"/>
              <a:gd name="connsiteY56" fmla="*/ 740613 h 5444518"/>
              <a:gd name="connsiteX57" fmla="*/ 21761588 w 30443678"/>
              <a:gd name="connsiteY57" fmla="*/ 952161 h 5444518"/>
              <a:gd name="connsiteX58" fmla="*/ 22600279 w 30443678"/>
              <a:gd name="connsiteY58" fmla="*/ 1586850 h 5444518"/>
              <a:gd name="connsiteX59" fmla="*/ 22894954 w 30443678"/>
              <a:gd name="connsiteY59" fmla="*/ 982385 h 5444518"/>
              <a:gd name="connsiteX60" fmla="*/ 23642975 w 30443678"/>
              <a:gd name="connsiteY60" fmla="*/ 952166 h 5444518"/>
              <a:gd name="connsiteX61" fmla="*/ 24390998 w 30443678"/>
              <a:gd name="connsiteY61" fmla="*/ 619709 h 5444518"/>
              <a:gd name="connsiteX62" fmla="*/ 25501696 w 30443678"/>
              <a:gd name="connsiteY62" fmla="*/ 1768192 h 5444518"/>
              <a:gd name="connsiteX63" fmla="*/ 26113715 w 30443678"/>
              <a:gd name="connsiteY63" fmla="*/ 1314841 h 5444518"/>
              <a:gd name="connsiteX64" fmla="*/ 26544390 w 30443678"/>
              <a:gd name="connsiteY64" fmla="*/ 1103280 h 5444518"/>
              <a:gd name="connsiteX65" fmla="*/ 27201746 w 30443678"/>
              <a:gd name="connsiteY65" fmla="*/ 1889083 h 5444518"/>
              <a:gd name="connsiteX66" fmla="*/ 27632419 w 30443678"/>
              <a:gd name="connsiteY66" fmla="*/ 1858859 h 5444518"/>
              <a:gd name="connsiteX67" fmla="*/ 28380443 w 30443678"/>
              <a:gd name="connsiteY67" fmla="*/ 1496179 h 5444518"/>
              <a:gd name="connsiteX68" fmla="*/ 28901792 w 30443678"/>
              <a:gd name="connsiteY68" fmla="*/ 1314846 h 5444518"/>
              <a:gd name="connsiteX69" fmla="*/ 29695151 w 30443678"/>
              <a:gd name="connsiteY69" fmla="*/ 1465960 h 5444518"/>
              <a:gd name="connsiteX70" fmla="*/ 30443170 w 30443678"/>
              <a:gd name="connsiteY70" fmla="*/ 1798416 h 5444518"/>
              <a:gd name="connsiteX71" fmla="*/ 30428895 w 30443678"/>
              <a:gd name="connsiteY71" fmla="*/ 5438645 h 5444518"/>
              <a:gd name="connsiteX72" fmla="*/ 9491 w 30443678"/>
              <a:gd name="connsiteY72" fmla="*/ 5444520 h 5444518"/>
              <a:gd name="connsiteX73" fmla="*/ 0 w 30443678"/>
              <a:gd name="connsiteY73" fmla="*/ 3510693 h 5444518"/>
              <a:gd name="connsiteX74" fmla="*/ 187368 w 30443678"/>
              <a:gd name="connsiteY74" fmla="*/ 3429615 h 5444518"/>
              <a:gd name="connsiteX75" fmla="*/ 418042 w 30443678"/>
              <a:gd name="connsiteY75" fmla="*/ 3532213 h 5444518"/>
              <a:gd name="connsiteX76" fmla="*/ 694134 w 30443678"/>
              <a:gd name="connsiteY76" fmla="*/ 3426089 h 5444518"/>
              <a:gd name="connsiteX77" fmla="*/ 894158 w 30443678"/>
              <a:gd name="connsiteY77" fmla="*/ 3512107 h 5444518"/>
              <a:gd name="connsiteX78" fmla="*/ 1037033 w 30443678"/>
              <a:gd name="connsiteY78" fmla="*/ 3235882 h 5444518"/>
              <a:gd name="connsiteX79" fmla="*/ 1408507 w 30443678"/>
              <a:gd name="connsiteY79" fmla="*/ 3102532 h 5444518"/>
              <a:gd name="connsiteX80" fmla="*/ 1683367 w 30443678"/>
              <a:gd name="connsiteY80" fmla="*/ 3035856 h 5444518"/>
              <a:gd name="connsiteX81" fmla="*/ 1853814 w 30443678"/>
              <a:gd name="connsiteY81" fmla="*/ 2812770 h 5444518"/>
              <a:gd name="connsiteX82" fmla="*/ 1974130 w 30443678"/>
              <a:gd name="connsiteY82" fmla="*/ 2856886 h 5444518"/>
              <a:gd name="connsiteX83" fmla="*/ 2093806 w 30443678"/>
              <a:gd name="connsiteY83" fmla="*/ 2701479 h 5444518"/>
              <a:gd name="connsiteX84" fmla="*/ 2343099 w 30443678"/>
              <a:gd name="connsiteY84" fmla="*/ 2704486 h 5444518"/>
              <a:gd name="connsiteX85" fmla="*/ 2477813 w 30443678"/>
              <a:gd name="connsiteY85" fmla="*/ 2853378 h 5444518"/>
              <a:gd name="connsiteX86" fmla="*/ 2671962 w 30443678"/>
              <a:gd name="connsiteY86" fmla="*/ 2800739 h 5444518"/>
              <a:gd name="connsiteX87" fmla="*/ 3004835 w 30443678"/>
              <a:gd name="connsiteY87" fmla="*/ 2768655 h 5444518"/>
              <a:gd name="connsiteX88" fmla="*/ 3313506 w 30443678"/>
              <a:gd name="connsiteY88" fmla="*/ 2778682 h 5444518"/>
              <a:gd name="connsiteX89" fmla="*/ 3377814 w 30443678"/>
              <a:gd name="connsiteY89" fmla="*/ 2632297 h 5444518"/>
              <a:gd name="connsiteX90" fmla="*/ 3508160 w 30443678"/>
              <a:gd name="connsiteY9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819923 w 30443678"/>
              <a:gd name="connsiteY56" fmla="*/ 859484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600279 w 30443678"/>
              <a:gd name="connsiteY59" fmla="*/ 1586850 h 5444518"/>
              <a:gd name="connsiteX60" fmla="*/ 22894954 w 30443678"/>
              <a:gd name="connsiteY60" fmla="*/ 982385 h 5444518"/>
              <a:gd name="connsiteX61" fmla="*/ 23642975 w 30443678"/>
              <a:gd name="connsiteY61" fmla="*/ 952166 h 5444518"/>
              <a:gd name="connsiteX62" fmla="*/ 24390998 w 30443678"/>
              <a:gd name="connsiteY62" fmla="*/ 619709 h 5444518"/>
              <a:gd name="connsiteX63" fmla="*/ 25501696 w 30443678"/>
              <a:gd name="connsiteY63" fmla="*/ 1768192 h 5444518"/>
              <a:gd name="connsiteX64" fmla="*/ 26113715 w 30443678"/>
              <a:gd name="connsiteY64" fmla="*/ 1314841 h 5444518"/>
              <a:gd name="connsiteX65" fmla="*/ 26544390 w 30443678"/>
              <a:gd name="connsiteY65" fmla="*/ 1103280 h 5444518"/>
              <a:gd name="connsiteX66" fmla="*/ 27201746 w 30443678"/>
              <a:gd name="connsiteY66" fmla="*/ 1889083 h 5444518"/>
              <a:gd name="connsiteX67" fmla="*/ 27632419 w 30443678"/>
              <a:gd name="connsiteY67" fmla="*/ 1858859 h 5444518"/>
              <a:gd name="connsiteX68" fmla="*/ 28380443 w 30443678"/>
              <a:gd name="connsiteY68" fmla="*/ 1496179 h 5444518"/>
              <a:gd name="connsiteX69" fmla="*/ 28901792 w 30443678"/>
              <a:gd name="connsiteY69" fmla="*/ 1314846 h 5444518"/>
              <a:gd name="connsiteX70" fmla="*/ 29695151 w 30443678"/>
              <a:gd name="connsiteY70" fmla="*/ 1465960 h 5444518"/>
              <a:gd name="connsiteX71" fmla="*/ 30443170 w 30443678"/>
              <a:gd name="connsiteY71" fmla="*/ 1798416 h 5444518"/>
              <a:gd name="connsiteX72" fmla="*/ 30428895 w 30443678"/>
              <a:gd name="connsiteY72" fmla="*/ 5438645 h 5444518"/>
              <a:gd name="connsiteX73" fmla="*/ 9491 w 30443678"/>
              <a:gd name="connsiteY73" fmla="*/ 5444520 h 5444518"/>
              <a:gd name="connsiteX74" fmla="*/ 0 w 30443678"/>
              <a:gd name="connsiteY74" fmla="*/ 3510693 h 5444518"/>
              <a:gd name="connsiteX75" fmla="*/ 187368 w 30443678"/>
              <a:gd name="connsiteY75" fmla="*/ 3429615 h 5444518"/>
              <a:gd name="connsiteX76" fmla="*/ 418042 w 30443678"/>
              <a:gd name="connsiteY76" fmla="*/ 3532213 h 5444518"/>
              <a:gd name="connsiteX77" fmla="*/ 694134 w 30443678"/>
              <a:gd name="connsiteY77" fmla="*/ 3426089 h 5444518"/>
              <a:gd name="connsiteX78" fmla="*/ 894158 w 30443678"/>
              <a:gd name="connsiteY78" fmla="*/ 3512107 h 5444518"/>
              <a:gd name="connsiteX79" fmla="*/ 1037033 w 30443678"/>
              <a:gd name="connsiteY79" fmla="*/ 3235882 h 5444518"/>
              <a:gd name="connsiteX80" fmla="*/ 1408507 w 30443678"/>
              <a:gd name="connsiteY80" fmla="*/ 3102532 h 5444518"/>
              <a:gd name="connsiteX81" fmla="*/ 1683367 w 30443678"/>
              <a:gd name="connsiteY81" fmla="*/ 3035856 h 5444518"/>
              <a:gd name="connsiteX82" fmla="*/ 1853814 w 30443678"/>
              <a:gd name="connsiteY82" fmla="*/ 2812770 h 5444518"/>
              <a:gd name="connsiteX83" fmla="*/ 1974130 w 30443678"/>
              <a:gd name="connsiteY83" fmla="*/ 2856886 h 5444518"/>
              <a:gd name="connsiteX84" fmla="*/ 2093806 w 30443678"/>
              <a:gd name="connsiteY84" fmla="*/ 2701479 h 5444518"/>
              <a:gd name="connsiteX85" fmla="*/ 2343099 w 30443678"/>
              <a:gd name="connsiteY85" fmla="*/ 2704486 h 5444518"/>
              <a:gd name="connsiteX86" fmla="*/ 2477813 w 30443678"/>
              <a:gd name="connsiteY86" fmla="*/ 2853378 h 5444518"/>
              <a:gd name="connsiteX87" fmla="*/ 2671962 w 30443678"/>
              <a:gd name="connsiteY87" fmla="*/ 2800739 h 5444518"/>
              <a:gd name="connsiteX88" fmla="*/ 3004835 w 30443678"/>
              <a:gd name="connsiteY88" fmla="*/ 2768655 h 5444518"/>
              <a:gd name="connsiteX89" fmla="*/ 3313506 w 30443678"/>
              <a:gd name="connsiteY89" fmla="*/ 2778682 h 5444518"/>
              <a:gd name="connsiteX90" fmla="*/ 3377814 w 30443678"/>
              <a:gd name="connsiteY90" fmla="*/ 2632297 h 5444518"/>
              <a:gd name="connsiteX91" fmla="*/ 3508160 w 30443678"/>
              <a:gd name="connsiteY91"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84271 w 30443678"/>
              <a:gd name="connsiteY59" fmla="*/ 1061980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148799 w 30443678"/>
              <a:gd name="connsiteY59" fmla="*/ 1433221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148799 w 30443678"/>
              <a:gd name="connsiteY59" fmla="*/ 1433221 h 5444518"/>
              <a:gd name="connsiteX60" fmla="*/ 22600279 w 30443678"/>
              <a:gd name="connsiteY60" fmla="*/ 1586850 h 5444518"/>
              <a:gd name="connsiteX61" fmla="*/ 22894954 w 30443678"/>
              <a:gd name="connsiteY61" fmla="*/ 982385 h 5444518"/>
              <a:gd name="connsiteX62" fmla="*/ 23642975 w 30443678"/>
              <a:gd name="connsiteY62" fmla="*/ 952166 h 5444518"/>
              <a:gd name="connsiteX63" fmla="*/ 24390998 w 30443678"/>
              <a:gd name="connsiteY63" fmla="*/ 619709 h 5444518"/>
              <a:gd name="connsiteX64" fmla="*/ 25501696 w 30443678"/>
              <a:gd name="connsiteY64" fmla="*/ 1768192 h 5444518"/>
              <a:gd name="connsiteX65" fmla="*/ 26113715 w 30443678"/>
              <a:gd name="connsiteY65" fmla="*/ 1314841 h 5444518"/>
              <a:gd name="connsiteX66" fmla="*/ 26544390 w 30443678"/>
              <a:gd name="connsiteY66" fmla="*/ 1103280 h 5444518"/>
              <a:gd name="connsiteX67" fmla="*/ 27201746 w 30443678"/>
              <a:gd name="connsiteY67" fmla="*/ 1889083 h 5444518"/>
              <a:gd name="connsiteX68" fmla="*/ 27632419 w 30443678"/>
              <a:gd name="connsiteY68" fmla="*/ 1858859 h 5444518"/>
              <a:gd name="connsiteX69" fmla="*/ 28380443 w 30443678"/>
              <a:gd name="connsiteY69" fmla="*/ 1496179 h 5444518"/>
              <a:gd name="connsiteX70" fmla="*/ 28901792 w 30443678"/>
              <a:gd name="connsiteY70" fmla="*/ 1314846 h 5444518"/>
              <a:gd name="connsiteX71" fmla="*/ 29695151 w 30443678"/>
              <a:gd name="connsiteY71" fmla="*/ 1465960 h 5444518"/>
              <a:gd name="connsiteX72" fmla="*/ 30443170 w 30443678"/>
              <a:gd name="connsiteY72" fmla="*/ 1798416 h 5444518"/>
              <a:gd name="connsiteX73" fmla="*/ 30428895 w 30443678"/>
              <a:gd name="connsiteY73" fmla="*/ 5438645 h 5444518"/>
              <a:gd name="connsiteX74" fmla="*/ 9491 w 30443678"/>
              <a:gd name="connsiteY74" fmla="*/ 5444520 h 5444518"/>
              <a:gd name="connsiteX75" fmla="*/ 0 w 30443678"/>
              <a:gd name="connsiteY75" fmla="*/ 3510693 h 5444518"/>
              <a:gd name="connsiteX76" fmla="*/ 187368 w 30443678"/>
              <a:gd name="connsiteY76" fmla="*/ 3429615 h 5444518"/>
              <a:gd name="connsiteX77" fmla="*/ 418042 w 30443678"/>
              <a:gd name="connsiteY77" fmla="*/ 3532213 h 5444518"/>
              <a:gd name="connsiteX78" fmla="*/ 694134 w 30443678"/>
              <a:gd name="connsiteY78" fmla="*/ 3426089 h 5444518"/>
              <a:gd name="connsiteX79" fmla="*/ 894158 w 30443678"/>
              <a:gd name="connsiteY79" fmla="*/ 3512107 h 5444518"/>
              <a:gd name="connsiteX80" fmla="*/ 1037033 w 30443678"/>
              <a:gd name="connsiteY80" fmla="*/ 3235882 h 5444518"/>
              <a:gd name="connsiteX81" fmla="*/ 1408507 w 30443678"/>
              <a:gd name="connsiteY81" fmla="*/ 3102532 h 5444518"/>
              <a:gd name="connsiteX82" fmla="*/ 1683367 w 30443678"/>
              <a:gd name="connsiteY82" fmla="*/ 3035856 h 5444518"/>
              <a:gd name="connsiteX83" fmla="*/ 1853814 w 30443678"/>
              <a:gd name="connsiteY83" fmla="*/ 2812770 h 5444518"/>
              <a:gd name="connsiteX84" fmla="*/ 1974130 w 30443678"/>
              <a:gd name="connsiteY84" fmla="*/ 2856886 h 5444518"/>
              <a:gd name="connsiteX85" fmla="*/ 2093806 w 30443678"/>
              <a:gd name="connsiteY85" fmla="*/ 2701479 h 5444518"/>
              <a:gd name="connsiteX86" fmla="*/ 2343099 w 30443678"/>
              <a:gd name="connsiteY86" fmla="*/ 2704486 h 5444518"/>
              <a:gd name="connsiteX87" fmla="*/ 2477813 w 30443678"/>
              <a:gd name="connsiteY87" fmla="*/ 2853378 h 5444518"/>
              <a:gd name="connsiteX88" fmla="*/ 2671962 w 30443678"/>
              <a:gd name="connsiteY88" fmla="*/ 2800739 h 5444518"/>
              <a:gd name="connsiteX89" fmla="*/ 3004835 w 30443678"/>
              <a:gd name="connsiteY89" fmla="*/ 2768655 h 5444518"/>
              <a:gd name="connsiteX90" fmla="*/ 3313506 w 30443678"/>
              <a:gd name="connsiteY90" fmla="*/ 2778682 h 5444518"/>
              <a:gd name="connsiteX91" fmla="*/ 3377814 w 30443678"/>
              <a:gd name="connsiteY91" fmla="*/ 2632297 h 5444518"/>
              <a:gd name="connsiteX92" fmla="*/ 3508160 w 30443678"/>
              <a:gd name="connsiteY92"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2022239 w 30443678"/>
              <a:gd name="connsiteY59" fmla="*/ 1163227 h 5444518"/>
              <a:gd name="connsiteX60" fmla="*/ 22148799 w 30443678"/>
              <a:gd name="connsiteY60" fmla="*/ 1433221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48799 w 30443678"/>
              <a:gd name="connsiteY60" fmla="*/ 1433221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642975 w 30443678"/>
              <a:gd name="connsiteY63" fmla="*/ 952166 h 5444518"/>
              <a:gd name="connsiteX64" fmla="*/ 24390998 w 30443678"/>
              <a:gd name="connsiteY64" fmla="*/ 619709 h 5444518"/>
              <a:gd name="connsiteX65" fmla="*/ 25501696 w 30443678"/>
              <a:gd name="connsiteY65" fmla="*/ 1768192 h 5444518"/>
              <a:gd name="connsiteX66" fmla="*/ 26113715 w 30443678"/>
              <a:gd name="connsiteY66" fmla="*/ 1314841 h 5444518"/>
              <a:gd name="connsiteX67" fmla="*/ 26544390 w 30443678"/>
              <a:gd name="connsiteY67" fmla="*/ 1103280 h 5444518"/>
              <a:gd name="connsiteX68" fmla="*/ 27201746 w 30443678"/>
              <a:gd name="connsiteY68" fmla="*/ 1889083 h 5444518"/>
              <a:gd name="connsiteX69" fmla="*/ 27632419 w 30443678"/>
              <a:gd name="connsiteY69" fmla="*/ 1858859 h 5444518"/>
              <a:gd name="connsiteX70" fmla="*/ 28380443 w 30443678"/>
              <a:gd name="connsiteY70" fmla="*/ 1496179 h 5444518"/>
              <a:gd name="connsiteX71" fmla="*/ 28901792 w 30443678"/>
              <a:gd name="connsiteY71" fmla="*/ 1314846 h 5444518"/>
              <a:gd name="connsiteX72" fmla="*/ 29695151 w 30443678"/>
              <a:gd name="connsiteY72" fmla="*/ 1465960 h 5444518"/>
              <a:gd name="connsiteX73" fmla="*/ 30443170 w 30443678"/>
              <a:gd name="connsiteY73" fmla="*/ 1798416 h 5444518"/>
              <a:gd name="connsiteX74" fmla="*/ 30428895 w 30443678"/>
              <a:gd name="connsiteY74" fmla="*/ 5438645 h 5444518"/>
              <a:gd name="connsiteX75" fmla="*/ 9491 w 30443678"/>
              <a:gd name="connsiteY75" fmla="*/ 5444520 h 5444518"/>
              <a:gd name="connsiteX76" fmla="*/ 0 w 30443678"/>
              <a:gd name="connsiteY76" fmla="*/ 3510693 h 5444518"/>
              <a:gd name="connsiteX77" fmla="*/ 187368 w 30443678"/>
              <a:gd name="connsiteY77" fmla="*/ 3429615 h 5444518"/>
              <a:gd name="connsiteX78" fmla="*/ 418042 w 30443678"/>
              <a:gd name="connsiteY78" fmla="*/ 3532213 h 5444518"/>
              <a:gd name="connsiteX79" fmla="*/ 694134 w 30443678"/>
              <a:gd name="connsiteY79" fmla="*/ 3426089 h 5444518"/>
              <a:gd name="connsiteX80" fmla="*/ 894158 w 30443678"/>
              <a:gd name="connsiteY80" fmla="*/ 3512107 h 5444518"/>
              <a:gd name="connsiteX81" fmla="*/ 1037033 w 30443678"/>
              <a:gd name="connsiteY81" fmla="*/ 3235882 h 5444518"/>
              <a:gd name="connsiteX82" fmla="*/ 1408507 w 30443678"/>
              <a:gd name="connsiteY82" fmla="*/ 3102532 h 5444518"/>
              <a:gd name="connsiteX83" fmla="*/ 1683367 w 30443678"/>
              <a:gd name="connsiteY83" fmla="*/ 3035856 h 5444518"/>
              <a:gd name="connsiteX84" fmla="*/ 1853814 w 30443678"/>
              <a:gd name="connsiteY84" fmla="*/ 2812770 h 5444518"/>
              <a:gd name="connsiteX85" fmla="*/ 1974130 w 30443678"/>
              <a:gd name="connsiteY85" fmla="*/ 2856886 h 5444518"/>
              <a:gd name="connsiteX86" fmla="*/ 2093806 w 30443678"/>
              <a:gd name="connsiteY86" fmla="*/ 2701479 h 5444518"/>
              <a:gd name="connsiteX87" fmla="*/ 2343099 w 30443678"/>
              <a:gd name="connsiteY87" fmla="*/ 2704486 h 5444518"/>
              <a:gd name="connsiteX88" fmla="*/ 2477813 w 30443678"/>
              <a:gd name="connsiteY88" fmla="*/ 2853378 h 5444518"/>
              <a:gd name="connsiteX89" fmla="*/ 2671962 w 30443678"/>
              <a:gd name="connsiteY89" fmla="*/ 2800739 h 5444518"/>
              <a:gd name="connsiteX90" fmla="*/ 3004835 w 30443678"/>
              <a:gd name="connsiteY90" fmla="*/ 2768655 h 5444518"/>
              <a:gd name="connsiteX91" fmla="*/ 3313506 w 30443678"/>
              <a:gd name="connsiteY91" fmla="*/ 2778682 h 5444518"/>
              <a:gd name="connsiteX92" fmla="*/ 3377814 w 30443678"/>
              <a:gd name="connsiteY92" fmla="*/ 2632297 h 5444518"/>
              <a:gd name="connsiteX93" fmla="*/ 3508160 w 30443678"/>
              <a:gd name="connsiteY93"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199243 w 30443678"/>
              <a:gd name="connsiteY63" fmla="*/ 808860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199246 w 30443678"/>
              <a:gd name="connsiteY63" fmla="*/ 1196976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390998 w 30443678"/>
              <a:gd name="connsiteY65" fmla="*/ 619709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403655 w 30443678"/>
              <a:gd name="connsiteY65" fmla="*/ 1024700 h 5444518"/>
              <a:gd name="connsiteX66" fmla="*/ 25501696 w 30443678"/>
              <a:gd name="connsiteY66" fmla="*/ 1768192 h 5444518"/>
              <a:gd name="connsiteX67" fmla="*/ 26113715 w 30443678"/>
              <a:gd name="connsiteY67" fmla="*/ 1314841 h 5444518"/>
              <a:gd name="connsiteX68" fmla="*/ 26544390 w 30443678"/>
              <a:gd name="connsiteY68" fmla="*/ 1103280 h 5444518"/>
              <a:gd name="connsiteX69" fmla="*/ 27201746 w 30443678"/>
              <a:gd name="connsiteY69" fmla="*/ 1889083 h 5444518"/>
              <a:gd name="connsiteX70" fmla="*/ 27632419 w 30443678"/>
              <a:gd name="connsiteY70" fmla="*/ 1858859 h 5444518"/>
              <a:gd name="connsiteX71" fmla="*/ 28380443 w 30443678"/>
              <a:gd name="connsiteY71" fmla="*/ 1496179 h 5444518"/>
              <a:gd name="connsiteX72" fmla="*/ 28901792 w 30443678"/>
              <a:gd name="connsiteY72" fmla="*/ 1314846 h 5444518"/>
              <a:gd name="connsiteX73" fmla="*/ 29695151 w 30443678"/>
              <a:gd name="connsiteY73" fmla="*/ 1465960 h 5444518"/>
              <a:gd name="connsiteX74" fmla="*/ 30443170 w 30443678"/>
              <a:gd name="connsiteY74" fmla="*/ 1798416 h 5444518"/>
              <a:gd name="connsiteX75" fmla="*/ 30428895 w 30443678"/>
              <a:gd name="connsiteY75" fmla="*/ 5438645 h 5444518"/>
              <a:gd name="connsiteX76" fmla="*/ 9491 w 30443678"/>
              <a:gd name="connsiteY76" fmla="*/ 5444520 h 5444518"/>
              <a:gd name="connsiteX77" fmla="*/ 0 w 30443678"/>
              <a:gd name="connsiteY77" fmla="*/ 3510693 h 5444518"/>
              <a:gd name="connsiteX78" fmla="*/ 187368 w 30443678"/>
              <a:gd name="connsiteY78" fmla="*/ 3429615 h 5444518"/>
              <a:gd name="connsiteX79" fmla="*/ 418042 w 30443678"/>
              <a:gd name="connsiteY79" fmla="*/ 3532213 h 5444518"/>
              <a:gd name="connsiteX80" fmla="*/ 694134 w 30443678"/>
              <a:gd name="connsiteY80" fmla="*/ 3426089 h 5444518"/>
              <a:gd name="connsiteX81" fmla="*/ 894158 w 30443678"/>
              <a:gd name="connsiteY81" fmla="*/ 3512107 h 5444518"/>
              <a:gd name="connsiteX82" fmla="*/ 1037033 w 30443678"/>
              <a:gd name="connsiteY82" fmla="*/ 3235882 h 5444518"/>
              <a:gd name="connsiteX83" fmla="*/ 1408507 w 30443678"/>
              <a:gd name="connsiteY83" fmla="*/ 3102532 h 5444518"/>
              <a:gd name="connsiteX84" fmla="*/ 1683367 w 30443678"/>
              <a:gd name="connsiteY84" fmla="*/ 3035856 h 5444518"/>
              <a:gd name="connsiteX85" fmla="*/ 1853814 w 30443678"/>
              <a:gd name="connsiteY85" fmla="*/ 2812770 h 5444518"/>
              <a:gd name="connsiteX86" fmla="*/ 1974130 w 30443678"/>
              <a:gd name="connsiteY86" fmla="*/ 2856886 h 5444518"/>
              <a:gd name="connsiteX87" fmla="*/ 2093806 w 30443678"/>
              <a:gd name="connsiteY87" fmla="*/ 2701479 h 5444518"/>
              <a:gd name="connsiteX88" fmla="*/ 2343099 w 30443678"/>
              <a:gd name="connsiteY88" fmla="*/ 2704486 h 5444518"/>
              <a:gd name="connsiteX89" fmla="*/ 2477813 w 30443678"/>
              <a:gd name="connsiteY89" fmla="*/ 2853378 h 5444518"/>
              <a:gd name="connsiteX90" fmla="*/ 2671962 w 30443678"/>
              <a:gd name="connsiteY90" fmla="*/ 2800739 h 5444518"/>
              <a:gd name="connsiteX91" fmla="*/ 3004835 w 30443678"/>
              <a:gd name="connsiteY91" fmla="*/ 2768655 h 5444518"/>
              <a:gd name="connsiteX92" fmla="*/ 3313506 w 30443678"/>
              <a:gd name="connsiteY92" fmla="*/ 2778682 h 5444518"/>
              <a:gd name="connsiteX93" fmla="*/ 3377814 w 30443678"/>
              <a:gd name="connsiteY93" fmla="*/ 2632297 h 5444518"/>
              <a:gd name="connsiteX94" fmla="*/ 3508160 w 30443678"/>
              <a:gd name="connsiteY94"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4034536 w 30443678"/>
              <a:gd name="connsiteY65" fmla="*/ 1146353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5501696 w 30443678"/>
              <a:gd name="connsiteY67" fmla="*/ 1768192 h 5444518"/>
              <a:gd name="connsiteX68" fmla="*/ 26113715 w 30443678"/>
              <a:gd name="connsiteY68" fmla="*/ 1314841 h 5444518"/>
              <a:gd name="connsiteX69" fmla="*/ 26544390 w 30443678"/>
              <a:gd name="connsiteY69" fmla="*/ 1103280 h 5444518"/>
              <a:gd name="connsiteX70" fmla="*/ 27201746 w 30443678"/>
              <a:gd name="connsiteY70" fmla="*/ 1889083 h 5444518"/>
              <a:gd name="connsiteX71" fmla="*/ 27632419 w 30443678"/>
              <a:gd name="connsiteY71" fmla="*/ 1858859 h 5444518"/>
              <a:gd name="connsiteX72" fmla="*/ 28380443 w 30443678"/>
              <a:gd name="connsiteY72" fmla="*/ 1496179 h 5444518"/>
              <a:gd name="connsiteX73" fmla="*/ 28901792 w 30443678"/>
              <a:gd name="connsiteY73" fmla="*/ 1314846 h 5444518"/>
              <a:gd name="connsiteX74" fmla="*/ 29695151 w 30443678"/>
              <a:gd name="connsiteY74" fmla="*/ 1465960 h 5444518"/>
              <a:gd name="connsiteX75" fmla="*/ 30443170 w 30443678"/>
              <a:gd name="connsiteY75" fmla="*/ 1798416 h 5444518"/>
              <a:gd name="connsiteX76" fmla="*/ 30428895 w 30443678"/>
              <a:gd name="connsiteY76" fmla="*/ 5438645 h 5444518"/>
              <a:gd name="connsiteX77" fmla="*/ 9491 w 30443678"/>
              <a:gd name="connsiteY77" fmla="*/ 5444520 h 5444518"/>
              <a:gd name="connsiteX78" fmla="*/ 0 w 30443678"/>
              <a:gd name="connsiteY78" fmla="*/ 3510693 h 5444518"/>
              <a:gd name="connsiteX79" fmla="*/ 187368 w 30443678"/>
              <a:gd name="connsiteY79" fmla="*/ 3429615 h 5444518"/>
              <a:gd name="connsiteX80" fmla="*/ 418042 w 30443678"/>
              <a:gd name="connsiteY80" fmla="*/ 3532213 h 5444518"/>
              <a:gd name="connsiteX81" fmla="*/ 694134 w 30443678"/>
              <a:gd name="connsiteY81" fmla="*/ 3426089 h 5444518"/>
              <a:gd name="connsiteX82" fmla="*/ 894158 w 30443678"/>
              <a:gd name="connsiteY82" fmla="*/ 3512107 h 5444518"/>
              <a:gd name="connsiteX83" fmla="*/ 1037033 w 30443678"/>
              <a:gd name="connsiteY83" fmla="*/ 3235882 h 5444518"/>
              <a:gd name="connsiteX84" fmla="*/ 1408507 w 30443678"/>
              <a:gd name="connsiteY84" fmla="*/ 3102532 h 5444518"/>
              <a:gd name="connsiteX85" fmla="*/ 1683367 w 30443678"/>
              <a:gd name="connsiteY85" fmla="*/ 3035856 h 5444518"/>
              <a:gd name="connsiteX86" fmla="*/ 1853814 w 30443678"/>
              <a:gd name="connsiteY86" fmla="*/ 2812770 h 5444518"/>
              <a:gd name="connsiteX87" fmla="*/ 1974130 w 30443678"/>
              <a:gd name="connsiteY87" fmla="*/ 2856886 h 5444518"/>
              <a:gd name="connsiteX88" fmla="*/ 2093806 w 30443678"/>
              <a:gd name="connsiteY88" fmla="*/ 2701479 h 5444518"/>
              <a:gd name="connsiteX89" fmla="*/ 2343099 w 30443678"/>
              <a:gd name="connsiteY89" fmla="*/ 2704486 h 5444518"/>
              <a:gd name="connsiteX90" fmla="*/ 2477813 w 30443678"/>
              <a:gd name="connsiteY90" fmla="*/ 2853378 h 5444518"/>
              <a:gd name="connsiteX91" fmla="*/ 2671962 w 30443678"/>
              <a:gd name="connsiteY91" fmla="*/ 2800739 h 5444518"/>
              <a:gd name="connsiteX92" fmla="*/ 3004835 w 30443678"/>
              <a:gd name="connsiteY92" fmla="*/ 2768655 h 5444518"/>
              <a:gd name="connsiteX93" fmla="*/ 3313506 w 30443678"/>
              <a:gd name="connsiteY93" fmla="*/ 2778682 h 5444518"/>
              <a:gd name="connsiteX94" fmla="*/ 3377814 w 30443678"/>
              <a:gd name="connsiteY94" fmla="*/ 2632297 h 5444518"/>
              <a:gd name="connsiteX95" fmla="*/ 3508160 w 30443678"/>
              <a:gd name="connsiteY95"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30614 w 30443678"/>
              <a:gd name="connsiteY67" fmla="*/ 1028230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55926 w 30443678"/>
              <a:gd name="connsiteY67" fmla="*/ 1483845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894954 w 30443678"/>
              <a:gd name="connsiteY62" fmla="*/ 982385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5 w 30443678"/>
              <a:gd name="connsiteY69" fmla="*/ 1314841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544390 w 30443678"/>
              <a:gd name="connsiteY70" fmla="*/ 1103280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734231 w 30443678"/>
              <a:gd name="connsiteY70" fmla="*/ 1508271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70954 w 30443678"/>
              <a:gd name="connsiteY70" fmla="*/ 1373274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58298 w 30443678"/>
              <a:gd name="connsiteY70" fmla="*/ 1440772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658298 w 30443678"/>
              <a:gd name="connsiteY70" fmla="*/ 1440772 h 5444518"/>
              <a:gd name="connsiteX71" fmla="*/ 27201746 w 30443678"/>
              <a:gd name="connsiteY71" fmla="*/ 1889083 h 5444518"/>
              <a:gd name="connsiteX72" fmla="*/ 27632419 w 30443678"/>
              <a:gd name="connsiteY72" fmla="*/ 1858859 h 5444518"/>
              <a:gd name="connsiteX73" fmla="*/ 28380443 w 30443678"/>
              <a:gd name="connsiteY73" fmla="*/ 1496179 h 5444518"/>
              <a:gd name="connsiteX74" fmla="*/ 28901792 w 30443678"/>
              <a:gd name="connsiteY74" fmla="*/ 1314846 h 5444518"/>
              <a:gd name="connsiteX75" fmla="*/ 29695151 w 30443678"/>
              <a:gd name="connsiteY75" fmla="*/ 1465960 h 5444518"/>
              <a:gd name="connsiteX76" fmla="*/ 30443170 w 30443678"/>
              <a:gd name="connsiteY76" fmla="*/ 1798416 h 5444518"/>
              <a:gd name="connsiteX77" fmla="*/ 30428895 w 30443678"/>
              <a:gd name="connsiteY77" fmla="*/ 5438645 h 5444518"/>
              <a:gd name="connsiteX78" fmla="*/ 9491 w 30443678"/>
              <a:gd name="connsiteY78" fmla="*/ 5444520 h 5444518"/>
              <a:gd name="connsiteX79" fmla="*/ 0 w 30443678"/>
              <a:gd name="connsiteY79" fmla="*/ 3510693 h 5444518"/>
              <a:gd name="connsiteX80" fmla="*/ 187368 w 30443678"/>
              <a:gd name="connsiteY80" fmla="*/ 3429615 h 5444518"/>
              <a:gd name="connsiteX81" fmla="*/ 418042 w 30443678"/>
              <a:gd name="connsiteY81" fmla="*/ 3532213 h 5444518"/>
              <a:gd name="connsiteX82" fmla="*/ 694134 w 30443678"/>
              <a:gd name="connsiteY82" fmla="*/ 3426089 h 5444518"/>
              <a:gd name="connsiteX83" fmla="*/ 894158 w 30443678"/>
              <a:gd name="connsiteY83" fmla="*/ 3512107 h 5444518"/>
              <a:gd name="connsiteX84" fmla="*/ 1037033 w 30443678"/>
              <a:gd name="connsiteY84" fmla="*/ 3235882 h 5444518"/>
              <a:gd name="connsiteX85" fmla="*/ 1408507 w 30443678"/>
              <a:gd name="connsiteY85" fmla="*/ 3102532 h 5444518"/>
              <a:gd name="connsiteX86" fmla="*/ 1683367 w 30443678"/>
              <a:gd name="connsiteY86" fmla="*/ 3035856 h 5444518"/>
              <a:gd name="connsiteX87" fmla="*/ 1853814 w 30443678"/>
              <a:gd name="connsiteY87" fmla="*/ 2812770 h 5444518"/>
              <a:gd name="connsiteX88" fmla="*/ 1974130 w 30443678"/>
              <a:gd name="connsiteY88" fmla="*/ 2856886 h 5444518"/>
              <a:gd name="connsiteX89" fmla="*/ 2093806 w 30443678"/>
              <a:gd name="connsiteY89" fmla="*/ 2701479 h 5444518"/>
              <a:gd name="connsiteX90" fmla="*/ 2343099 w 30443678"/>
              <a:gd name="connsiteY90" fmla="*/ 2704486 h 5444518"/>
              <a:gd name="connsiteX91" fmla="*/ 2477813 w 30443678"/>
              <a:gd name="connsiteY91" fmla="*/ 2853378 h 5444518"/>
              <a:gd name="connsiteX92" fmla="*/ 2671962 w 30443678"/>
              <a:gd name="connsiteY92" fmla="*/ 2800739 h 5444518"/>
              <a:gd name="connsiteX93" fmla="*/ 3004835 w 30443678"/>
              <a:gd name="connsiteY93" fmla="*/ 2768655 h 5444518"/>
              <a:gd name="connsiteX94" fmla="*/ 3313506 w 30443678"/>
              <a:gd name="connsiteY94" fmla="*/ 2778682 h 5444518"/>
              <a:gd name="connsiteX95" fmla="*/ 3377814 w 30443678"/>
              <a:gd name="connsiteY95" fmla="*/ 2632297 h 5444518"/>
              <a:gd name="connsiteX96" fmla="*/ 3508160 w 30443678"/>
              <a:gd name="connsiteY96"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274640 w 30443678"/>
              <a:gd name="connsiteY70" fmla="*/ 1365722 h 5444518"/>
              <a:gd name="connsiteX71" fmla="*/ 26658298 w 30443678"/>
              <a:gd name="connsiteY71" fmla="*/ 1440772 h 5444518"/>
              <a:gd name="connsiteX72" fmla="*/ 27201746 w 30443678"/>
              <a:gd name="connsiteY72" fmla="*/ 1889083 h 5444518"/>
              <a:gd name="connsiteX73" fmla="*/ 27632419 w 30443678"/>
              <a:gd name="connsiteY73" fmla="*/ 1858859 h 5444518"/>
              <a:gd name="connsiteX74" fmla="*/ 28380443 w 30443678"/>
              <a:gd name="connsiteY74" fmla="*/ 1496179 h 5444518"/>
              <a:gd name="connsiteX75" fmla="*/ 28901792 w 30443678"/>
              <a:gd name="connsiteY75" fmla="*/ 1314846 h 5444518"/>
              <a:gd name="connsiteX76" fmla="*/ 29695151 w 30443678"/>
              <a:gd name="connsiteY76" fmla="*/ 1465960 h 5444518"/>
              <a:gd name="connsiteX77" fmla="*/ 30443170 w 30443678"/>
              <a:gd name="connsiteY77" fmla="*/ 1798416 h 5444518"/>
              <a:gd name="connsiteX78" fmla="*/ 30428895 w 30443678"/>
              <a:gd name="connsiteY78" fmla="*/ 5438645 h 5444518"/>
              <a:gd name="connsiteX79" fmla="*/ 9491 w 30443678"/>
              <a:gd name="connsiteY79" fmla="*/ 5444520 h 5444518"/>
              <a:gd name="connsiteX80" fmla="*/ 0 w 30443678"/>
              <a:gd name="connsiteY80" fmla="*/ 3510693 h 5444518"/>
              <a:gd name="connsiteX81" fmla="*/ 187368 w 30443678"/>
              <a:gd name="connsiteY81" fmla="*/ 3429615 h 5444518"/>
              <a:gd name="connsiteX82" fmla="*/ 418042 w 30443678"/>
              <a:gd name="connsiteY82" fmla="*/ 3532213 h 5444518"/>
              <a:gd name="connsiteX83" fmla="*/ 694134 w 30443678"/>
              <a:gd name="connsiteY83" fmla="*/ 3426089 h 5444518"/>
              <a:gd name="connsiteX84" fmla="*/ 894158 w 30443678"/>
              <a:gd name="connsiteY84" fmla="*/ 3512107 h 5444518"/>
              <a:gd name="connsiteX85" fmla="*/ 1037033 w 30443678"/>
              <a:gd name="connsiteY85" fmla="*/ 3235882 h 5444518"/>
              <a:gd name="connsiteX86" fmla="*/ 1408507 w 30443678"/>
              <a:gd name="connsiteY86" fmla="*/ 3102532 h 5444518"/>
              <a:gd name="connsiteX87" fmla="*/ 1683367 w 30443678"/>
              <a:gd name="connsiteY87" fmla="*/ 3035856 h 5444518"/>
              <a:gd name="connsiteX88" fmla="*/ 1853814 w 30443678"/>
              <a:gd name="connsiteY88" fmla="*/ 2812770 h 5444518"/>
              <a:gd name="connsiteX89" fmla="*/ 1974130 w 30443678"/>
              <a:gd name="connsiteY89" fmla="*/ 2856886 h 5444518"/>
              <a:gd name="connsiteX90" fmla="*/ 2093806 w 30443678"/>
              <a:gd name="connsiteY90" fmla="*/ 2701479 h 5444518"/>
              <a:gd name="connsiteX91" fmla="*/ 2343099 w 30443678"/>
              <a:gd name="connsiteY91" fmla="*/ 2704486 h 5444518"/>
              <a:gd name="connsiteX92" fmla="*/ 2477813 w 30443678"/>
              <a:gd name="connsiteY92" fmla="*/ 2853378 h 5444518"/>
              <a:gd name="connsiteX93" fmla="*/ 2671962 w 30443678"/>
              <a:gd name="connsiteY93" fmla="*/ 2800739 h 5444518"/>
              <a:gd name="connsiteX94" fmla="*/ 3004835 w 30443678"/>
              <a:gd name="connsiteY94" fmla="*/ 2768655 h 5444518"/>
              <a:gd name="connsiteX95" fmla="*/ 3313506 w 30443678"/>
              <a:gd name="connsiteY95" fmla="*/ 2778682 h 5444518"/>
              <a:gd name="connsiteX96" fmla="*/ 3377814 w 30443678"/>
              <a:gd name="connsiteY96" fmla="*/ 2632297 h 5444518"/>
              <a:gd name="connsiteX97" fmla="*/ 3508160 w 30443678"/>
              <a:gd name="connsiteY97"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6113717 w 30443678"/>
              <a:gd name="connsiteY69" fmla="*/ 1517337 h 5444518"/>
              <a:gd name="connsiteX70" fmla="*/ 26337920 w 30443678"/>
              <a:gd name="connsiteY70" fmla="*/ 1078854 h 5444518"/>
              <a:gd name="connsiteX71" fmla="*/ 26658298 w 30443678"/>
              <a:gd name="connsiteY71" fmla="*/ 1440772 h 5444518"/>
              <a:gd name="connsiteX72" fmla="*/ 27201746 w 30443678"/>
              <a:gd name="connsiteY72" fmla="*/ 1889083 h 5444518"/>
              <a:gd name="connsiteX73" fmla="*/ 27632419 w 30443678"/>
              <a:gd name="connsiteY73" fmla="*/ 1858859 h 5444518"/>
              <a:gd name="connsiteX74" fmla="*/ 28380443 w 30443678"/>
              <a:gd name="connsiteY74" fmla="*/ 1496179 h 5444518"/>
              <a:gd name="connsiteX75" fmla="*/ 28901792 w 30443678"/>
              <a:gd name="connsiteY75" fmla="*/ 1314846 h 5444518"/>
              <a:gd name="connsiteX76" fmla="*/ 29695151 w 30443678"/>
              <a:gd name="connsiteY76" fmla="*/ 1465960 h 5444518"/>
              <a:gd name="connsiteX77" fmla="*/ 30443170 w 30443678"/>
              <a:gd name="connsiteY77" fmla="*/ 1798416 h 5444518"/>
              <a:gd name="connsiteX78" fmla="*/ 30428895 w 30443678"/>
              <a:gd name="connsiteY78" fmla="*/ 5438645 h 5444518"/>
              <a:gd name="connsiteX79" fmla="*/ 9491 w 30443678"/>
              <a:gd name="connsiteY79" fmla="*/ 5444520 h 5444518"/>
              <a:gd name="connsiteX80" fmla="*/ 0 w 30443678"/>
              <a:gd name="connsiteY80" fmla="*/ 3510693 h 5444518"/>
              <a:gd name="connsiteX81" fmla="*/ 187368 w 30443678"/>
              <a:gd name="connsiteY81" fmla="*/ 3429615 h 5444518"/>
              <a:gd name="connsiteX82" fmla="*/ 418042 w 30443678"/>
              <a:gd name="connsiteY82" fmla="*/ 3532213 h 5444518"/>
              <a:gd name="connsiteX83" fmla="*/ 694134 w 30443678"/>
              <a:gd name="connsiteY83" fmla="*/ 3426089 h 5444518"/>
              <a:gd name="connsiteX84" fmla="*/ 894158 w 30443678"/>
              <a:gd name="connsiteY84" fmla="*/ 3512107 h 5444518"/>
              <a:gd name="connsiteX85" fmla="*/ 1037033 w 30443678"/>
              <a:gd name="connsiteY85" fmla="*/ 3235882 h 5444518"/>
              <a:gd name="connsiteX86" fmla="*/ 1408507 w 30443678"/>
              <a:gd name="connsiteY86" fmla="*/ 3102532 h 5444518"/>
              <a:gd name="connsiteX87" fmla="*/ 1683367 w 30443678"/>
              <a:gd name="connsiteY87" fmla="*/ 3035856 h 5444518"/>
              <a:gd name="connsiteX88" fmla="*/ 1853814 w 30443678"/>
              <a:gd name="connsiteY88" fmla="*/ 2812770 h 5444518"/>
              <a:gd name="connsiteX89" fmla="*/ 1974130 w 30443678"/>
              <a:gd name="connsiteY89" fmla="*/ 2856886 h 5444518"/>
              <a:gd name="connsiteX90" fmla="*/ 2093806 w 30443678"/>
              <a:gd name="connsiteY90" fmla="*/ 2701479 h 5444518"/>
              <a:gd name="connsiteX91" fmla="*/ 2343099 w 30443678"/>
              <a:gd name="connsiteY91" fmla="*/ 2704486 h 5444518"/>
              <a:gd name="connsiteX92" fmla="*/ 2477813 w 30443678"/>
              <a:gd name="connsiteY92" fmla="*/ 2853378 h 5444518"/>
              <a:gd name="connsiteX93" fmla="*/ 2671962 w 30443678"/>
              <a:gd name="connsiteY93" fmla="*/ 2800739 h 5444518"/>
              <a:gd name="connsiteX94" fmla="*/ 3004835 w 30443678"/>
              <a:gd name="connsiteY94" fmla="*/ 2768655 h 5444518"/>
              <a:gd name="connsiteX95" fmla="*/ 3313506 w 30443678"/>
              <a:gd name="connsiteY95" fmla="*/ 2778682 h 5444518"/>
              <a:gd name="connsiteX96" fmla="*/ 3377814 w 30443678"/>
              <a:gd name="connsiteY96" fmla="*/ 2632297 h 5444518"/>
              <a:gd name="connsiteX97" fmla="*/ 3508160 w 30443678"/>
              <a:gd name="connsiteY97"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5932929 w 30443678"/>
              <a:gd name="connsiteY69" fmla="*/ 1736964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501696 w 30443678"/>
              <a:gd name="connsiteY68" fmla="*/ 1768192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8380443 w 30443678"/>
              <a:gd name="connsiteY75" fmla="*/ 1496179 h 5444518"/>
              <a:gd name="connsiteX76" fmla="*/ 28901792 w 30443678"/>
              <a:gd name="connsiteY76" fmla="*/ 1314846 h 5444518"/>
              <a:gd name="connsiteX77" fmla="*/ 29695151 w 30443678"/>
              <a:gd name="connsiteY77" fmla="*/ 1465960 h 5444518"/>
              <a:gd name="connsiteX78" fmla="*/ 30443170 w 30443678"/>
              <a:gd name="connsiteY78" fmla="*/ 1798416 h 5444518"/>
              <a:gd name="connsiteX79" fmla="*/ 30428895 w 30443678"/>
              <a:gd name="connsiteY79" fmla="*/ 5438645 h 5444518"/>
              <a:gd name="connsiteX80" fmla="*/ 9491 w 30443678"/>
              <a:gd name="connsiteY80" fmla="*/ 5444520 h 5444518"/>
              <a:gd name="connsiteX81" fmla="*/ 0 w 30443678"/>
              <a:gd name="connsiteY81" fmla="*/ 3510693 h 5444518"/>
              <a:gd name="connsiteX82" fmla="*/ 187368 w 30443678"/>
              <a:gd name="connsiteY82" fmla="*/ 3429615 h 5444518"/>
              <a:gd name="connsiteX83" fmla="*/ 418042 w 30443678"/>
              <a:gd name="connsiteY83" fmla="*/ 3532213 h 5444518"/>
              <a:gd name="connsiteX84" fmla="*/ 694134 w 30443678"/>
              <a:gd name="connsiteY84" fmla="*/ 3426089 h 5444518"/>
              <a:gd name="connsiteX85" fmla="*/ 894158 w 30443678"/>
              <a:gd name="connsiteY85" fmla="*/ 3512107 h 5444518"/>
              <a:gd name="connsiteX86" fmla="*/ 1037033 w 30443678"/>
              <a:gd name="connsiteY86" fmla="*/ 3235882 h 5444518"/>
              <a:gd name="connsiteX87" fmla="*/ 1408507 w 30443678"/>
              <a:gd name="connsiteY87" fmla="*/ 3102532 h 5444518"/>
              <a:gd name="connsiteX88" fmla="*/ 1683367 w 30443678"/>
              <a:gd name="connsiteY88" fmla="*/ 3035856 h 5444518"/>
              <a:gd name="connsiteX89" fmla="*/ 1853814 w 30443678"/>
              <a:gd name="connsiteY89" fmla="*/ 2812770 h 5444518"/>
              <a:gd name="connsiteX90" fmla="*/ 1974130 w 30443678"/>
              <a:gd name="connsiteY90" fmla="*/ 2856886 h 5444518"/>
              <a:gd name="connsiteX91" fmla="*/ 2093806 w 30443678"/>
              <a:gd name="connsiteY91" fmla="*/ 2701479 h 5444518"/>
              <a:gd name="connsiteX92" fmla="*/ 2343099 w 30443678"/>
              <a:gd name="connsiteY92" fmla="*/ 2704486 h 5444518"/>
              <a:gd name="connsiteX93" fmla="*/ 2477813 w 30443678"/>
              <a:gd name="connsiteY93" fmla="*/ 2853378 h 5444518"/>
              <a:gd name="connsiteX94" fmla="*/ 2671962 w 30443678"/>
              <a:gd name="connsiteY94" fmla="*/ 2800739 h 5444518"/>
              <a:gd name="connsiteX95" fmla="*/ 3004835 w 30443678"/>
              <a:gd name="connsiteY95" fmla="*/ 2768655 h 5444518"/>
              <a:gd name="connsiteX96" fmla="*/ 3313506 w 30443678"/>
              <a:gd name="connsiteY96" fmla="*/ 2778682 h 5444518"/>
              <a:gd name="connsiteX97" fmla="*/ 3377814 w 30443678"/>
              <a:gd name="connsiteY97" fmla="*/ 2632297 h 5444518"/>
              <a:gd name="connsiteX98" fmla="*/ 3508160 w 30443678"/>
              <a:gd name="connsiteY98"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32419 w 30443678"/>
              <a:gd name="connsiteY74" fmla="*/ 1858859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380443 w 30443678"/>
              <a:gd name="connsiteY76" fmla="*/ 1496179 h 5444518"/>
              <a:gd name="connsiteX77" fmla="*/ 28901792 w 30443678"/>
              <a:gd name="connsiteY77" fmla="*/ 1314846 h 5444518"/>
              <a:gd name="connsiteX78" fmla="*/ 29695151 w 30443678"/>
              <a:gd name="connsiteY78" fmla="*/ 1465960 h 5444518"/>
              <a:gd name="connsiteX79" fmla="*/ 30443170 w 30443678"/>
              <a:gd name="connsiteY79" fmla="*/ 1798416 h 5444518"/>
              <a:gd name="connsiteX80" fmla="*/ 30428895 w 30443678"/>
              <a:gd name="connsiteY80" fmla="*/ 5438645 h 5444518"/>
              <a:gd name="connsiteX81" fmla="*/ 9491 w 30443678"/>
              <a:gd name="connsiteY81" fmla="*/ 5444520 h 5444518"/>
              <a:gd name="connsiteX82" fmla="*/ 0 w 30443678"/>
              <a:gd name="connsiteY82" fmla="*/ 3510693 h 5444518"/>
              <a:gd name="connsiteX83" fmla="*/ 187368 w 30443678"/>
              <a:gd name="connsiteY83" fmla="*/ 3429615 h 5444518"/>
              <a:gd name="connsiteX84" fmla="*/ 418042 w 30443678"/>
              <a:gd name="connsiteY84" fmla="*/ 3532213 h 5444518"/>
              <a:gd name="connsiteX85" fmla="*/ 694134 w 30443678"/>
              <a:gd name="connsiteY85" fmla="*/ 3426089 h 5444518"/>
              <a:gd name="connsiteX86" fmla="*/ 894158 w 30443678"/>
              <a:gd name="connsiteY86" fmla="*/ 3512107 h 5444518"/>
              <a:gd name="connsiteX87" fmla="*/ 1037033 w 30443678"/>
              <a:gd name="connsiteY87" fmla="*/ 3235882 h 5444518"/>
              <a:gd name="connsiteX88" fmla="*/ 1408507 w 30443678"/>
              <a:gd name="connsiteY88" fmla="*/ 3102532 h 5444518"/>
              <a:gd name="connsiteX89" fmla="*/ 1683367 w 30443678"/>
              <a:gd name="connsiteY89" fmla="*/ 3035856 h 5444518"/>
              <a:gd name="connsiteX90" fmla="*/ 1853814 w 30443678"/>
              <a:gd name="connsiteY90" fmla="*/ 2812770 h 5444518"/>
              <a:gd name="connsiteX91" fmla="*/ 1974130 w 30443678"/>
              <a:gd name="connsiteY91" fmla="*/ 2856886 h 5444518"/>
              <a:gd name="connsiteX92" fmla="*/ 2093806 w 30443678"/>
              <a:gd name="connsiteY92" fmla="*/ 2701479 h 5444518"/>
              <a:gd name="connsiteX93" fmla="*/ 2343099 w 30443678"/>
              <a:gd name="connsiteY93" fmla="*/ 2704486 h 5444518"/>
              <a:gd name="connsiteX94" fmla="*/ 2477813 w 30443678"/>
              <a:gd name="connsiteY94" fmla="*/ 2853378 h 5444518"/>
              <a:gd name="connsiteX95" fmla="*/ 2671962 w 30443678"/>
              <a:gd name="connsiteY95" fmla="*/ 2800739 h 5444518"/>
              <a:gd name="connsiteX96" fmla="*/ 3004835 w 30443678"/>
              <a:gd name="connsiteY96" fmla="*/ 2768655 h 5444518"/>
              <a:gd name="connsiteX97" fmla="*/ 3313506 w 30443678"/>
              <a:gd name="connsiteY97" fmla="*/ 2778682 h 5444518"/>
              <a:gd name="connsiteX98" fmla="*/ 3377814 w 30443678"/>
              <a:gd name="connsiteY98" fmla="*/ 2632297 h 5444518"/>
              <a:gd name="connsiteX99" fmla="*/ 3508160 w 30443678"/>
              <a:gd name="connsiteY99"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160378 w 30443678"/>
              <a:gd name="connsiteY76" fmla="*/ 1652591 h 5444518"/>
              <a:gd name="connsiteX77" fmla="*/ 28380443 w 30443678"/>
              <a:gd name="connsiteY77" fmla="*/ 1496179 h 5444518"/>
              <a:gd name="connsiteX78" fmla="*/ 28901792 w 30443678"/>
              <a:gd name="connsiteY78" fmla="*/ 1314846 h 5444518"/>
              <a:gd name="connsiteX79" fmla="*/ 29695151 w 30443678"/>
              <a:gd name="connsiteY79" fmla="*/ 1465960 h 5444518"/>
              <a:gd name="connsiteX80" fmla="*/ 30443170 w 30443678"/>
              <a:gd name="connsiteY80" fmla="*/ 1798416 h 5444518"/>
              <a:gd name="connsiteX81" fmla="*/ 30428895 w 30443678"/>
              <a:gd name="connsiteY81" fmla="*/ 5438645 h 5444518"/>
              <a:gd name="connsiteX82" fmla="*/ 9491 w 30443678"/>
              <a:gd name="connsiteY82" fmla="*/ 5444520 h 5444518"/>
              <a:gd name="connsiteX83" fmla="*/ 0 w 30443678"/>
              <a:gd name="connsiteY83" fmla="*/ 3510693 h 5444518"/>
              <a:gd name="connsiteX84" fmla="*/ 187368 w 30443678"/>
              <a:gd name="connsiteY84" fmla="*/ 3429615 h 5444518"/>
              <a:gd name="connsiteX85" fmla="*/ 418042 w 30443678"/>
              <a:gd name="connsiteY85" fmla="*/ 3532213 h 5444518"/>
              <a:gd name="connsiteX86" fmla="*/ 694134 w 30443678"/>
              <a:gd name="connsiteY86" fmla="*/ 3426089 h 5444518"/>
              <a:gd name="connsiteX87" fmla="*/ 894158 w 30443678"/>
              <a:gd name="connsiteY87" fmla="*/ 3512107 h 5444518"/>
              <a:gd name="connsiteX88" fmla="*/ 1037033 w 30443678"/>
              <a:gd name="connsiteY88" fmla="*/ 3235882 h 5444518"/>
              <a:gd name="connsiteX89" fmla="*/ 1408507 w 30443678"/>
              <a:gd name="connsiteY89" fmla="*/ 3102532 h 5444518"/>
              <a:gd name="connsiteX90" fmla="*/ 1683367 w 30443678"/>
              <a:gd name="connsiteY90" fmla="*/ 3035856 h 5444518"/>
              <a:gd name="connsiteX91" fmla="*/ 1853814 w 30443678"/>
              <a:gd name="connsiteY91" fmla="*/ 2812770 h 5444518"/>
              <a:gd name="connsiteX92" fmla="*/ 1974130 w 30443678"/>
              <a:gd name="connsiteY92" fmla="*/ 2856886 h 5444518"/>
              <a:gd name="connsiteX93" fmla="*/ 2093806 w 30443678"/>
              <a:gd name="connsiteY93" fmla="*/ 2701479 h 5444518"/>
              <a:gd name="connsiteX94" fmla="*/ 2343099 w 30443678"/>
              <a:gd name="connsiteY94" fmla="*/ 2704486 h 5444518"/>
              <a:gd name="connsiteX95" fmla="*/ 2477813 w 30443678"/>
              <a:gd name="connsiteY95" fmla="*/ 2853378 h 5444518"/>
              <a:gd name="connsiteX96" fmla="*/ 2671962 w 30443678"/>
              <a:gd name="connsiteY96" fmla="*/ 2800739 h 5444518"/>
              <a:gd name="connsiteX97" fmla="*/ 3004835 w 30443678"/>
              <a:gd name="connsiteY97" fmla="*/ 2768655 h 5444518"/>
              <a:gd name="connsiteX98" fmla="*/ 3313506 w 30443678"/>
              <a:gd name="connsiteY98" fmla="*/ 2778682 h 5444518"/>
              <a:gd name="connsiteX99" fmla="*/ 3377814 w 30443678"/>
              <a:gd name="connsiteY99" fmla="*/ 2632297 h 5444518"/>
              <a:gd name="connsiteX100" fmla="*/ 3508160 w 30443678"/>
              <a:gd name="connsiteY100" fmla="*/ 2539470 h 5444518"/>
              <a:gd name="connsiteX0" fmla="*/ 3508160 w 30443678"/>
              <a:gd name="connsiteY0" fmla="*/ 2539470 h 5444518"/>
              <a:gd name="connsiteX1" fmla="*/ 3831572 w 30443678"/>
              <a:gd name="connsiteY1" fmla="*/ 2349360 h 5444518"/>
              <a:gd name="connsiteX2" fmla="*/ 4065980 w 30443678"/>
              <a:gd name="connsiteY2" fmla="*/ 2104266 h 5444518"/>
              <a:gd name="connsiteX3" fmla="*/ 4445313 w 30443678"/>
              <a:gd name="connsiteY3" fmla="*/ 2153874 h 5444518"/>
              <a:gd name="connsiteX4" fmla="*/ 4930357 w 30443678"/>
              <a:gd name="connsiteY4" fmla="*/ 1959890 h 5444518"/>
              <a:gd name="connsiteX5" fmla="*/ 5053327 w 30443678"/>
              <a:gd name="connsiteY5" fmla="*/ 1968592 h 5444518"/>
              <a:gd name="connsiteX6" fmla="*/ 5259625 w 30443678"/>
              <a:gd name="connsiteY6" fmla="*/ 1676570 h 5444518"/>
              <a:gd name="connsiteX7" fmla="*/ 5524501 w 30443678"/>
              <a:gd name="connsiteY7" fmla="*/ 2102406 h 5444518"/>
              <a:gd name="connsiteX8" fmla="*/ 5682442 w 30443678"/>
              <a:gd name="connsiteY8" fmla="*/ 1538341 h 5444518"/>
              <a:gd name="connsiteX9" fmla="*/ 6109441 w 30443678"/>
              <a:gd name="connsiteY9" fmla="*/ 1265136 h 5444518"/>
              <a:gd name="connsiteX10" fmla="*/ 6231640 w 30443678"/>
              <a:gd name="connsiteY10" fmla="*/ 936175 h 5444518"/>
              <a:gd name="connsiteX11" fmla="*/ 6777760 w 30443678"/>
              <a:gd name="connsiteY11" fmla="*/ 1090434 h 5444518"/>
              <a:gd name="connsiteX12" fmla="*/ 6988993 w 30443678"/>
              <a:gd name="connsiteY12" fmla="*/ 871128 h 5444518"/>
              <a:gd name="connsiteX13" fmla="*/ 7178796 w 30443678"/>
              <a:gd name="connsiteY13" fmla="*/ 796322 h 5444518"/>
              <a:gd name="connsiteX14" fmla="*/ 7483944 w 30443678"/>
              <a:gd name="connsiteY14" fmla="*/ 280355 h 5444518"/>
              <a:gd name="connsiteX15" fmla="*/ 7778550 w 30443678"/>
              <a:gd name="connsiteY15" fmla="*/ 393124 h 5444518"/>
              <a:gd name="connsiteX16" fmla="*/ 7898593 w 30443678"/>
              <a:gd name="connsiteY16" fmla="*/ 603800 h 5444518"/>
              <a:gd name="connsiteX17" fmla="*/ 8129102 w 30443678"/>
              <a:gd name="connsiteY17" fmla="*/ 874291 h 5444518"/>
              <a:gd name="connsiteX18" fmla="*/ 8250698 w 30443678"/>
              <a:gd name="connsiteY18" fmla="*/ 1300484 h 5444518"/>
              <a:gd name="connsiteX19" fmla="*/ 8411204 w 30443678"/>
              <a:gd name="connsiteY19" fmla="*/ 1472135 h 5444518"/>
              <a:gd name="connsiteX20" fmla="*/ 8592585 w 30443678"/>
              <a:gd name="connsiteY20" fmla="*/ 1730324 h 5444518"/>
              <a:gd name="connsiteX21" fmla="*/ 8704249 w 30443678"/>
              <a:gd name="connsiteY21" fmla="*/ 1764370 h 5444518"/>
              <a:gd name="connsiteX22" fmla="*/ 8788151 w 30443678"/>
              <a:gd name="connsiteY22" fmla="*/ 1895288 h 5444518"/>
              <a:gd name="connsiteX23" fmla="*/ 8957575 w 30443678"/>
              <a:gd name="connsiteY23" fmla="*/ 1799431 h 5444518"/>
              <a:gd name="connsiteX24" fmla="*/ 9296036 w 30443678"/>
              <a:gd name="connsiteY24" fmla="*/ 1729536 h 5444518"/>
              <a:gd name="connsiteX25" fmla="*/ 9691183 w 30443678"/>
              <a:gd name="connsiteY25" fmla="*/ 1662409 h 5444518"/>
              <a:gd name="connsiteX26" fmla="*/ 9995093 w 30443678"/>
              <a:gd name="connsiteY26" fmla="*/ 1668743 h 5444518"/>
              <a:gd name="connsiteX27" fmla="*/ 10433963 w 30443678"/>
              <a:gd name="connsiteY27" fmla="*/ 1422365 h 5444518"/>
              <a:gd name="connsiteX28" fmla="*/ 10892555 w 30443678"/>
              <a:gd name="connsiteY28" fmla="*/ 1692633 h 5444518"/>
              <a:gd name="connsiteX29" fmla="*/ 11209898 w 30443678"/>
              <a:gd name="connsiteY29" fmla="*/ 1722857 h 5444518"/>
              <a:gd name="connsiteX30" fmla="*/ 11438733 w 30443678"/>
              <a:gd name="connsiteY30" fmla="*/ 1899730 h 5444518"/>
              <a:gd name="connsiteX31" fmla="*/ 12014591 w 30443678"/>
              <a:gd name="connsiteY31" fmla="*/ 1481067 h 5444518"/>
              <a:gd name="connsiteX32" fmla="*/ 12455056 w 30443678"/>
              <a:gd name="connsiteY32" fmla="*/ 1560954 h 5444518"/>
              <a:gd name="connsiteX33" fmla="*/ 12841948 w 30443678"/>
              <a:gd name="connsiteY33" fmla="*/ 1647298 h 5444518"/>
              <a:gd name="connsiteX34" fmla="*/ 13275046 w 30443678"/>
              <a:gd name="connsiteY34" fmla="*/ 1376170 h 5444518"/>
              <a:gd name="connsiteX35" fmla="*/ 13873315 w 30443678"/>
              <a:gd name="connsiteY35" fmla="*/ 1329953 h 5444518"/>
              <a:gd name="connsiteX36" fmla="*/ 14190658 w 30443678"/>
              <a:gd name="connsiteY36" fmla="*/ 1148620 h 5444518"/>
              <a:gd name="connsiteX37" fmla="*/ 14462702 w 30443678"/>
              <a:gd name="connsiteY37" fmla="*/ 982394 h 5444518"/>
              <a:gd name="connsiteX38" fmla="*/ 14836679 w 30443678"/>
              <a:gd name="connsiteY38" fmla="*/ 1224170 h 5444518"/>
              <a:gd name="connsiteX39" fmla="*/ 15460033 w 30443678"/>
              <a:gd name="connsiteY39" fmla="*/ 1360177 h 5444518"/>
              <a:gd name="connsiteX40" fmla="*/ 15822742 w 30443678"/>
              <a:gd name="connsiteY40" fmla="*/ 1193955 h 5444518"/>
              <a:gd name="connsiteX41" fmla="*/ 16128719 w 30443678"/>
              <a:gd name="connsiteY41" fmla="*/ 1178839 h 5444518"/>
              <a:gd name="connsiteX42" fmla="*/ 16502755 w 30443678"/>
              <a:gd name="connsiteY42" fmla="*/ 861499 h 5444518"/>
              <a:gd name="connsiteX43" fmla="*/ 17205446 w 30443678"/>
              <a:gd name="connsiteY43" fmla="*/ 740604 h 5444518"/>
              <a:gd name="connsiteX44" fmla="*/ 17454761 w 30443678"/>
              <a:gd name="connsiteY44" fmla="*/ 1012609 h 5444518"/>
              <a:gd name="connsiteX45" fmla="*/ 17749463 w 30443678"/>
              <a:gd name="connsiteY45" fmla="*/ 831275 h 5444518"/>
              <a:gd name="connsiteX46" fmla="*/ 18066781 w 30443678"/>
              <a:gd name="connsiteY46" fmla="*/ 816163 h 5444518"/>
              <a:gd name="connsiteX47" fmla="*/ 18406816 w 30443678"/>
              <a:gd name="connsiteY47" fmla="*/ 589490 h 5444518"/>
              <a:gd name="connsiteX48" fmla="*/ 18565466 w 30443678"/>
              <a:gd name="connsiteY48" fmla="*/ 816159 h 5444518"/>
              <a:gd name="connsiteX49" fmla="*/ 18837499 w 30443678"/>
              <a:gd name="connsiteY49" fmla="*/ 513931 h 5444518"/>
              <a:gd name="connsiteX50" fmla="*/ 19052813 w 30443678"/>
              <a:gd name="connsiteY50" fmla="*/ 483708 h 5444518"/>
              <a:gd name="connsiteX51" fmla="*/ 19188817 w 30443678"/>
              <a:gd name="connsiteY51" fmla="*/ 332589 h 5444518"/>
              <a:gd name="connsiteX52" fmla="*/ 19358822 w 30443678"/>
              <a:gd name="connsiteY52" fmla="*/ 137 h 5444518"/>
              <a:gd name="connsiteX53" fmla="*/ 19562850 w 30443678"/>
              <a:gd name="connsiteY53" fmla="*/ 226810 h 5444518"/>
              <a:gd name="connsiteX54" fmla="*/ 20106870 w 30443678"/>
              <a:gd name="connsiteY54" fmla="*/ 770824 h 5444518"/>
              <a:gd name="connsiteX55" fmla="*/ 20446887 w 30443678"/>
              <a:gd name="connsiteY55" fmla="*/ 1224170 h 5444518"/>
              <a:gd name="connsiteX56" fmla="*/ 20794612 w 30443678"/>
              <a:gd name="connsiteY56" fmla="*/ 960732 h 5444518"/>
              <a:gd name="connsiteX57" fmla="*/ 21149572 w 30443678"/>
              <a:gd name="connsiteY57" fmla="*/ 740613 h 5444518"/>
              <a:gd name="connsiteX58" fmla="*/ 21761588 w 30443678"/>
              <a:gd name="connsiteY58" fmla="*/ 952161 h 5444518"/>
              <a:gd name="connsiteX59" fmla="*/ 21933648 w 30443678"/>
              <a:gd name="connsiteY59" fmla="*/ 1399472 h 5444518"/>
              <a:gd name="connsiteX60" fmla="*/ 22174114 w 30443678"/>
              <a:gd name="connsiteY60" fmla="*/ 1331973 h 5444518"/>
              <a:gd name="connsiteX61" fmla="*/ 22600279 w 30443678"/>
              <a:gd name="connsiteY61" fmla="*/ 1586850 h 5444518"/>
              <a:gd name="connsiteX62" fmla="*/ 22920267 w 30443678"/>
              <a:gd name="connsiteY62" fmla="*/ 1286128 h 5444518"/>
              <a:gd name="connsiteX63" fmla="*/ 23224558 w 30443678"/>
              <a:gd name="connsiteY63" fmla="*/ 1180102 h 5444518"/>
              <a:gd name="connsiteX64" fmla="*/ 23642975 w 30443678"/>
              <a:gd name="connsiteY64" fmla="*/ 952166 h 5444518"/>
              <a:gd name="connsiteX65" fmla="*/ 23996568 w 30443678"/>
              <a:gd name="connsiteY65" fmla="*/ 1264475 h 5444518"/>
              <a:gd name="connsiteX66" fmla="*/ 24403655 w 30443678"/>
              <a:gd name="connsiteY66" fmla="*/ 1024700 h 5444518"/>
              <a:gd name="connsiteX67" fmla="*/ 24781237 w 30443678"/>
              <a:gd name="connsiteY67" fmla="*/ 1281349 h 5444518"/>
              <a:gd name="connsiteX68" fmla="*/ 25425761 w 30443678"/>
              <a:gd name="connsiteY68" fmla="*/ 1717569 h 5444518"/>
              <a:gd name="connsiteX69" fmla="*/ 25882306 w 30443678"/>
              <a:gd name="connsiteY69" fmla="*/ 1500719 h 5444518"/>
              <a:gd name="connsiteX70" fmla="*/ 26113717 w 30443678"/>
              <a:gd name="connsiteY70" fmla="*/ 1517337 h 5444518"/>
              <a:gd name="connsiteX71" fmla="*/ 26337920 w 30443678"/>
              <a:gd name="connsiteY71" fmla="*/ 1078854 h 5444518"/>
              <a:gd name="connsiteX72" fmla="*/ 26658298 w 30443678"/>
              <a:gd name="connsiteY72" fmla="*/ 1440772 h 5444518"/>
              <a:gd name="connsiteX73" fmla="*/ 27201746 w 30443678"/>
              <a:gd name="connsiteY73" fmla="*/ 1889083 h 5444518"/>
              <a:gd name="connsiteX74" fmla="*/ 27619766 w 30443678"/>
              <a:gd name="connsiteY74" fmla="*/ 1926358 h 5444518"/>
              <a:gd name="connsiteX75" fmla="*/ 27957882 w 30443678"/>
              <a:gd name="connsiteY75" fmla="*/ 1736964 h 5444518"/>
              <a:gd name="connsiteX76" fmla="*/ 28261625 w 30443678"/>
              <a:gd name="connsiteY76" fmla="*/ 1821337 h 5444518"/>
              <a:gd name="connsiteX77" fmla="*/ 28380443 w 30443678"/>
              <a:gd name="connsiteY77" fmla="*/ 1496179 h 5444518"/>
              <a:gd name="connsiteX78" fmla="*/ 28901792 w 30443678"/>
              <a:gd name="connsiteY78" fmla="*/ 1314846 h 5444518"/>
              <a:gd name="connsiteX79" fmla="*/ 29695151 w 30443678"/>
              <a:gd name="connsiteY79" fmla="*/ 1465960 h 5444518"/>
              <a:gd name="connsiteX80" fmla="*/ 30443170 w 30443678"/>
              <a:gd name="connsiteY80" fmla="*/ 1798416 h 5444518"/>
              <a:gd name="connsiteX81" fmla="*/ 30428895 w 30443678"/>
              <a:gd name="connsiteY81" fmla="*/ 5438645 h 5444518"/>
              <a:gd name="connsiteX82" fmla="*/ 9491 w 30443678"/>
              <a:gd name="connsiteY82" fmla="*/ 5444520 h 5444518"/>
              <a:gd name="connsiteX83" fmla="*/ 0 w 30443678"/>
              <a:gd name="connsiteY83" fmla="*/ 3510693 h 5444518"/>
              <a:gd name="connsiteX84" fmla="*/ 187368 w 30443678"/>
              <a:gd name="connsiteY84" fmla="*/ 3429615 h 5444518"/>
              <a:gd name="connsiteX85" fmla="*/ 418042 w 30443678"/>
              <a:gd name="connsiteY85" fmla="*/ 3532213 h 5444518"/>
              <a:gd name="connsiteX86" fmla="*/ 694134 w 30443678"/>
              <a:gd name="connsiteY86" fmla="*/ 3426089 h 5444518"/>
              <a:gd name="connsiteX87" fmla="*/ 894158 w 30443678"/>
              <a:gd name="connsiteY87" fmla="*/ 3512107 h 5444518"/>
              <a:gd name="connsiteX88" fmla="*/ 1037033 w 30443678"/>
              <a:gd name="connsiteY88" fmla="*/ 3235882 h 5444518"/>
              <a:gd name="connsiteX89" fmla="*/ 1408507 w 30443678"/>
              <a:gd name="connsiteY89" fmla="*/ 3102532 h 5444518"/>
              <a:gd name="connsiteX90" fmla="*/ 1683367 w 30443678"/>
              <a:gd name="connsiteY90" fmla="*/ 3035856 h 5444518"/>
              <a:gd name="connsiteX91" fmla="*/ 1853814 w 30443678"/>
              <a:gd name="connsiteY91" fmla="*/ 2812770 h 5444518"/>
              <a:gd name="connsiteX92" fmla="*/ 1974130 w 30443678"/>
              <a:gd name="connsiteY92" fmla="*/ 2856886 h 5444518"/>
              <a:gd name="connsiteX93" fmla="*/ 2093806 w 30443678"/>
              <a:gd name="connsiteY93" fmla="*/ 2701479 h 5444518"/>
              <a:gd name="connsiteX94" fmla="*/ 2343099 w 30443678"/>
              <a:gd name="connsiteY94" fmla="*/ 2704486 h 5444518"/>
              <a:gd name="connsiteX95" fmla="*/ 2477813 w 30443678"/>
              <a:gd name="connsiteY95" fmla="*/ 2853378 h 5444518"/>
              <a:gd name="connsiteX96" fmla="*/ 2671962 w 30443678"/>
              <a:gd name="connsiteY96" fmla="*/ 2800739 h 5444518"/>
              <a:gd name="connsiteX97" fmla="*/ 3004835 w 30443678"/>
              <a:gd name="connsiteY97" fmla="*/ 2768655 h 5444518"/>
              <a:gd name="connsiteX98" fmla="*/ 3313506 w 30443678"/>
              <a:gd name="connsiteY98" fmla="*/ 2778682 h 5444518"/>
              <a:gd name="connsiteX99" fmla="*/ 3377814 w 30443678"/>
              <a:gd name="connsiteY99" fmla="*/ 2632297 h 5444518"/>
              <a:gd name="connsiteX100" fmla="*/ 3508160 w 30443678"/>
              <a:gd name="connsiteY100"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99414 w 30443668"/>
              <a:gd name="connsiteY79" fmla="*/ 1382597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668"/>
              <a:gd name="connsiteY0" fmla="*/ 2539470 h 5444518"/>
              <a:gd name="connsiteX1" fmla="*/ 3831572 w 30443668"/>
              <a:gd name="connsiteY1" fmla="*/ 2349360 h 5444518"/>
              <a:gd name="connsiteX2" fmla="*/ 4065980 w 30443668"/>
              <a:gd name="connsiteY2" fmla="*/ 2104266 h 5444518"/>
              <a:gd name="connsiteX3" fmla="*/ 4445313 w 30443668"/>
              <a:gd name="connsiteY3" fmla="*/ 2153874 h 5444518"/>
              <a:gd name="connsiteX4" fmla="*/ 4930357 w 30443668"/>
              <a:gd name="connsiteY4" fmla="*/ 1959890 h 5444518"/>
              <a:gd name="connsiteX5" fmla="*/ 5053327 w 30443668"/>
              <a:gd name="connsiteY5" fmla="*/ 1968592 h 5444518"/>
              <a:gd name="connsiteX6" fmla="*/ 5259625 w 30443668"/>
              <a:gd name="connsiteY6" fmla="*/ 1676570 h 5444518"/>
              <a:gd name="connsiteX7" fmla="*/ 5524501 w 30443668"/>
              <a:gd name="connsiteY7" fmla="*/ 2102406 h 5444518"/>
              <a:gd name="connsiteX8" fmla="*/ 5682442 w 30443668"/>
              <a:gd name="connsiteY8" fmla="*/ 1538341 h 5444518"/>
              <a:gd name="connsiteX9" fmla="*/ 6109441 w 30443668"/>
              <a:gd name="connsiteY9" fmla="*/ 1265136 h 5444518"/>
              <a:gd name="connsiteX10" fmla="*/ 6231640 w 30443668"/>
              <a:gd name="connsiteY10" fmla="*/ 936175 h 5444518"/>
              <a:gd name="connsiteX11" fmla="*/ 6777760 w 30443668"/>
              <a:gd name="connsiteY11" fmla="*/ 1090434 h 5444518"/>
              <a:gd name="connsiteX12" fmla="*/ 6988993 w 30443668"/>
              <a:gd name="connsiteY12" fmla="*/ 871128 h 5444518"/>
              <a:gd name="connsiteX13" fmla="*/ 7178796 w 30443668"/>
              <a:gd name="connsiteY13" fmla="*/ 796322 h 5444518"/>
              <a:gd name="connsiteX14" fmla="*/ 7483944 w 30443668"/>
              <a:gd name="connsiteY14" fmla="*/ 280355 h 5444518"/>
              <a:gd name="connsiteX15" fmla="*/ 7778550 w 30443668"/>
              <a:gd name="connsiteY15" fmla="*/ 393124 h 5444518"/>
              <a:gd name="connsiteX16" fmla="*/ 7898593 w 30443668"/>
              <a:gd name="connsiteY16" fmla="*/ 603800 h 5444518"/>
              <a:gd name="connsiteX17" fmla="*/ 8129102 w 30443668"/>
              <a:gd name="connsiteY17" fmla="*/ 874291 h 5444518"/>
              <a:gd name="connsiteX18" fmla="*/ 8250698 w 30443668"/>
              <a:gd name="connsiteY18" fmla="*/ 1300484 h 5444518"/>
              <a:gd name="connsiteX19" fmla="*/ 8411204 w 30443668"/>
              <a:gd name="connsiteY19" fmla="*/ 1472135 h 5444518"/>
              <a:gd name="connsiteX20" fmla="*/ 8592585 w 30443668"/>
              <a:gd name="connsiteY20" fmla="*/ 1730324 h 5444518"/>
              <a:gd name="connsiteX21" fmla="*/ 8704249 w 30443668"/>
              <a:gd name="connsiteY21" fmla="*/ 1764370 h 5444518"/>
              <a:gd name="connsiteX22" fmla="*/ 8788151 w 30443668"/>
              <a:gd name="connsiteY22" fmla="*/ 1895288 h 5444518"/>
              <a:gd name="connsiteX23" fmla="*/ 8957575 w 30443668"/>
              <a:gd name="connsiteY23" fmla="*/ 1799431 h 5444518"/>
              <a:gd name="connsiteX24" fmla="*/ 9296036 w 30443668"/>
              <a:gd name="connsiteY24" fmla="*/ 1729536 h 5444518"/>
              <a:gd name="connsiteX25" fmla="*/ 9691183 w 30443668"/>
              <a:gd name="connsiteY25" fmla="*/ 1662409 h 5444518"/>
              <a:gd name="connsiteX26" fmla="*/ 9995093 w 30443668"/>
              <a:gd name="connsiteY26" fmla="*/ 1668743 h 5444518"/>
              <a:gd name="connsiteX27" fmla="*/ 10433963 w 30443668"/>
              <a:gd name="connsiteY27" fmla="*/ 1422365 h 5444518"/>
              <a:gd name="connsiteX28" fmla="*/ 10892555 w 30443668"/>
              <a:gd name="connsiteY28" fmla="*/ 1692633 h 5444518"/>
              <a:gd name="connsiteX29" fmla="*/ 11209898 w 30443668"/>
              <a:gd name="connsiteY29" fmla="*/ 1722857 h 5444518"/>
              <a:gd name="connsiteX30" fmla="*/ 11438733 w 30443668"/>
              <a:gd name="connsiteY30" fmla="*/ 1899730 h 5444518"/>
              <a:gd name="connsiteX31" fmla="*/ 12014591 w 30443668"/>
              <a:gd name="connsiteY31" fmla="*/ 1481067 h 5444518"/>
              <a:gd name="connsiteX32" fmla="*/ 12455056 w 30443668"/>
              <a:gd name="connsiteY32" fmla="*/ 1560954 h 5444518"/>
              <a:gd name="connsiteX33" fmla="*/ 12841948 w 30443668"/>
              <a:gd name="connsiteY33" fmla="*/ 1647298 h 5444518"/>
              <a:gd name="connsiteX34" fmla="*/ 13275046 w 30443668"/>
              <a:gd name="connsiteY34" fmla="*/ 1376170 h 5444518"/>
              <a:gd name="connsiteX35" fmla="*/ 13873315 w 30443668"/>
              <a:gd name="connsiteY35" fmla="*/ 1329953 h 5444518"/>
              <a:gd name="connsiteX36" fmla="*/ 14190658 w 30443668"/>
              <a:gd name="connsiteY36" fmla="*/ 1148620 h 5444518"/>
              <a:gd name="connsiteX37" fmla="*/ 14462702 w 30443668"/>
              <a:gd name="connsiteY37" fmla="*/ 982394 h 5444518"/>
              <a:gd name="connsiteX38" fmla="*/ 14836679 w 30443668"/>
              <a:gd name="connsiteY38" fmla="*/ 1224170 h 5444518"/>
              <a:gd name="connsiteX39" fmla="*/ 15460033 w 30443668"/>
              <a:gd name="connsiteY39" fmla="*/ 1360177 h 5444518"/>
              <a:gd name="connsiteX40" fmla="*/ 15822742 w 30443668"/>
              <a:gd name="connsiteY40" fmla="*/ 1193955 h 5444518"/>
              <a:gd name="connsiteX41" fmla="*/ 16128719 w 30443668"/>
              <a:gd name="connsiteY41" fmla="*/ 1178839 h 5444518"/>
              <a:gd name="connsiteX42" fmla="*/ 16502755 w 30443668"/>
              <a:gd name="connsiteY42" fmla="*/ 861499 h 5444518"/>
              <a:gd name="connsiteX43" fmla="*/ 17205446 w 30443668"/>
              <a:gd name="connsiteY43" fmla="*/ 740604 h 5444518"/>
              <a:gd name="connsiteX44" fmla="*/ 17454761 w 30443668"/>
              <a:gd name="connsiteY44" fmla="*/ 1012609 h 5444518"/>
              <a:gd name="connsiteX45" fmla="*/ 17749463 w 30443668"/>
              <a:gd name="connsiteY45" fmla="*/ 831275 h 5444518"/>
              <a:gd name="connsiteX46" fmla="*/ 18066781 w 30443668"/>
              <a:gd name="connsiteY46" fmla="*/ 816163 h 5444518"/>
              <a:gd name="connsiteX47" fmla="*/ 18406816 w 30443668"/>
              <a:gd name="connsiteY47" fmla="*/ 589490 h 5444518"/>
              <a:gd name="connsiteX48" fmla="*/ 18565466 w 30443668"/>
              <a:gd name="connsiteY48" fmla="*/ 816159 h 5444518"/>
              <a:gd name="connsiteX49" fmla="*/ 18837499 w 30443668"/>
              <a:gd name="connsiteY49" fmla="*/ 513931 h 5444518"/>
              <a:gd name="connsiteX50" fmla="*/ 19052813 w 30443668"/>
              <a:gd name="connsiteY50" fmla="*/ 483708 h 5444518"/>
              <a:gd name="connsiteX51" fmla="*/ 19188817 w 30443668"/>
              <a:gd name="connsiteY51" fmla="*/ 332589 h 5444518"/>
              <a:gd name="connsiteX52" fmla="*/ 19358822 w 30443668"/>
              <a:gd name="connsiteY52" fmla="*/ 137 h 5444518"/>
              <a:gd name="connsiteX53" fmla="*/ 19562850 w 30443668"/>
              <a:gd name="connsiteY53" fmla="*/ 226810 h 5444518"/>
              <a:gd name="connsiteX54" fmla="*/ 20106870 w 30443668"/>
              <a:gd name="connsiteY54" fmla="*/ 770824 h 5444518"/>
              <a:gd name="connsiteX55" fmla="*/ 20446887 w 30443668"/>
              <a:gd name="connsiteY55" fmla="*/ 1224170 h 5444518"/>
              <a:gd name="connsiteX56" fmla="*/ 20794612 w 30443668"/>
              <a:gd name="connsiteY56" fmla="*/ 960732 h 5444518"/>
              <a:gd name="connsiteX57" fmla="*/ 21149572 w 30443668"/>
              <a:gd name="connsiteY57" fmla="*/ 740613 h 5444518"/>
              <a:gd name="connsiteX58" fmla="*/ 21761588 w 30443668"/>
              <a:gd name="connsiteY58" fmla="*/ 952161 h 5444518"/>
              <a:gd name="connsiteX59" fmla="*/ 21933648 w 30443668"/>
              <a:gd name="connsiteY59" fmla="*/ 1399472 h 5444518"/>
              <a:gd name="connsiteX60" fmla="*/ 22174114 w 30443668"/>
              <a:gd name="connsiteY60" fmla="*/ 1331973 h 5444518"/>
              <a:gd name="connsiteX61" fmla="*/ 22600279 w 30443668"/>
              <a:gd name="connsiteY61" fmla="*/ 1586850 h 5444518"/>
              <a:gd name="connsiteX62" fmla="*/ 22920267 w 30443668"/>
              <a:gd name="connsiteY62" fmla="*/ 1286128 h 5444518"/>
              <a:gd name="connsiteX63" fmla="*/ 23224558 w 30443668"/>
              <a:gd name="connsiteY63" fmla="*/ 1180102 h 5444518"/>
              <a:gd name="connsiteX64" fmla="*/ 23642975 w 30443668"/>
              <a:gd name="connsiteY64" fmla="*/ 952166 h 5444518"/>
              <a:gd name="connsiteX65" fmla="*/ 23996568 w 30443668"/>
              <a:gd name="connsiteY65" fmla="*/ 1264475 h 5444518"/>
              <a:gd name="connsiteX66" fmla="*/ 24403655 w 30443668"/>
              <a:gd name="connsiteY66" fmla="*/ 1024700 h 5444518"/>
              <a:gd name="connsiteX67" fmla="*/ 24781237 w 30443668"/>
              <a:gd name="connsiteY67" fmla="*/ 1281349 h 5444518"/>
              <a:gd name="connsiteX68" fmla="*/ 25425761 w 30443668"/>
              <a:gd name="connsiteY68" fmla="*/ 1717569 h 5444518"/>
              <a:gd name="connsiteX69" fmla="*/ 25882306 w 30443668"/>
              <a:gd name="connsiteY69" fmla="*/ 1500719 h 5444518"/>
              <a:gd name="connsiteX70" fmla="*/ 26113717 w 30443668"/>
              <a:gd name="connsiteY70" fmla="*/ 1517337 h 5444518"/>
              <a:gd name="connsiteX71" fmla="*/ 26337920 w 30443668"/>
              <a:gd name="connsiteY71" fmla="*/ 1078854 h 5444518"/>
              <a:gd name="connsiteX72" fmla="*/ 26658298 w 30443668"/>
              <a:gd name="connsiteY72" fmla="*/ 1440772 h 5444518"/>
              <a:gd name="connsiteX73" fmla="*/ 27201746 w 30443668"/>
              <a:gd name="connsiteY73" fmla="*/ 1889083 h 5444518"/>
              <a:gd name="connsiteX74" fmla="*/ 27619766 w 30443668"/>
              <a:gd name="connsiteY74" fmla="*/ 1926358 h 5444518"/>
              <a:gd name="connsiteX75" fmla="*/ 27957882 w 30443668"/>
              <a:gd name="connsiteY75" fmla="*/ 1736964 h 5444518"/>
              <a:gd name="connsiteX76" fmla="*/ 28261625 w 30443668"/>
              <a:gd name="connsiteY76" fmla="*/ 1821337 h 5444518"/>
              <a:gd name="connsiteX77" fmla="*/ 28380443 w 30443668"/>
              <a:gd name="connsiteY77" fmla="*/ 1496179 h 5444518"/>
              <a:gd name="connsiteX78" fmla="*/ 28901792 w 30443668"/>
              <a:gd name="connsiteY78" fmla="*/ 1314846 h 5444518"/>
              <a:gd name="connsiteX79" fmla="*/ 29274102 w 30443668"/>
              <a:gd name="connsiteY79" fmla="*/ 1686340 h 5444518"/>
              <a:gd name="connsiteX80" fmla="*/ 29695151 w 30443668"/>
              <a:gd name="connsiteY80" fmla="*/ 1465960 h 5444518"/>
              <a:gd name="connsiteX81" fmla="*/ 30443170 w 30443668"/>
              <a:gd name="connsiteY81" fmla="*/ 1798416 h 5444518"/>
              <a:gd name="connsiteX82" fmla="*/ 30428895 w 30443668"/>
              <a:gd name="connsiteY82" fmla="*/ 5438645 h 5444518"/>
              <a:gd name="connsiteX83" fmla="*/ 9491 w 30443668"/>
              <a:gd name="connsiteY83" fmla="*/ 5444520 h 5444518"/>
              <a:gd name="connsiteX84" fmla="*/ 0 w 30443668"/>
              <a:gd name="connsiteY84" fmla="*/ 3510693 h 5444518"/>
              <a:gd name="connsiteX85" fmla="*/ 187368 w 30443668"/>
              <a:gd name="connsiteY85" fmla="*/ 3429615 h 5444518"/>
              <a:gd name="connsiteX86" fmla="*/ 418042 w 30443668"/>
              <a:gd name="connsiteY86" fmla="*/ 3532213 h 5444518"/>
              <a:gd name="connsiteX87" fmla="*/ 694134 w 30443668"/>
              <a:gd name="connsiteY87" fmla="*/ 3426089 h 5444518"/>
              <a:gd name="connsiteX88" fmla="*/ 894158 w 30443668"/>
              <a:gd name="connsiteY88" fmla="*/ 3512107 h 5444518"/>
              <a:gd name="connsiteX89" fmla="*/ 1037033 w 30443668"/>
              <a:gd name="connsiteY89" fmla="*/ 3235882 h 5444518"/>
              <a:gd name="connsiteX90" fmla="*/ 1408507 w 30443668"/>
              <a:gd name="connsiteY90" fmla="*/ 3102532 h 5444518"/>
              <a:gd name="connsiteX91" fmla="*/ 1683367 w 30443668"/>
              <a:gd name="connsiteY91" fmla="*/ 3035856 h 5444518"/>
              <a:gd name="connsiteX92" fmla="*/ 1853814 w 30443668"/>
              <a:gd name="connsiteY92" fmla="*/ 2812770 h 5444518"/>
              <a:gd name="connsiteX93" fmla="*/ 1974130 w 30443668"/>
              <a:gd name="connsiteY93" fmla="*/ 2856886 h 5444518"/>
              <a:gd name="connsiteX94" fmla="*/ 2093806 w 30443668"/>
              <a:gd name="connsiteY94" fmla="*/ 2701479 h 5444518"/>
              <a:gd name="connsiteX95" fmla="*/ 2343099 w 30443668"/>
              <a:gd name="connsiteY95" fmla="*/ 2704486 h 5444518"/>
              <a:gd name="connsiteX96" fmla="*/ 2477813 w 30443668"/>
              <a:gd name="connsiteY96" fmla="*/ 2853378 h 5444518"/>
              <a:gd name="connsiteX97" fmla="*/ 2671962 w 30443668"/>
              <a:gd name="connsiteY97" fmla="*/ 2800739 h 5444518"/>
              <a:gd name="connsiteX98" fmla="*/ 3004835 w 30443668"/>
              <a:gd name="connsiteY98" fmla="*/ 2768655 h 5444518"/>
              <a:gd name="connsiteX99" fmla="*/ 3313506 w 30443668"/>
              <a:gd name="connsiteY99" fmla="*/ 2778682 h 5444518"/>
              <a:gd name="connsiteX100" fmla="*/ 3377814 w 30443668"/>
              <a:gd name="connsiteY100" fmla="*/ 2632297 h 5444518"/>
              <a:gd name="connsiteX101" fmla="*/ 3508160 w 30443668"/>
              <a:gd name="connsiteY101" fmla="*/ 2539470 h 5444518"/>
              <a:gd name="connsiteX0" fmla="*/ 3508160 w 30443170"/>
              <a:gd name="connsiteY0" fmla="*/ 2539470 h 5444518"/>
              <a:gd name="connsiteX1" fmla="*/ 3831572 w 30443170"/>
              <a:gd name="connsiteY1" fmla="*/ 2349360 h 5444518"/>
              <a:gd name="connsiteX2" fmla="*/ 4065980 w 30443170"/>
              <a:gd name="connsiteY2" fmla="*/ 2104266 h 5444518"/>
              <a:gd name="connsiteX3" fmla="*/ 4445313 w 30443170"/>
              <a:gd name="connsiteY3" fmla="*/ 2153874 h 5444518"/>
              <a:gd name="connsiteX4" fmla="*/ 4930357 w 30443170"/>
              <a:gd name="connsiteY4" fmla="*/ 1959890 h 5444518"/>
              <a:gd name="connsiteX5" fmla="*/ 5053327 w 30443170"/>
              <a:gd name="connsiteY5" fmla="*/ 1968592 h 5444518"/>
              <a:gd name="connsiteX6" fmla="*/ 5259625 w 30443170"/>
              <a:gd name="connsiteY6" fmla="*/ 1676570 h 5444518"/>
              <a:gd name="connsiteX7" fmla="*/ 5524501 w 30443170"/>
              <a:gd name="connsiteY7" fmla="*/ 2102406 h 5444518"/>
              <a:gd name="connsiteX8" fmla="*/ 5682442 w 30443170"/>
              <a:gd name="connsiteY8" fmla="*/ 1538341 h 5444518"/>
              <a:gd name="connsiteX9" fmla="*/ 6109441 w 30443170"/>
              <a:gd name="connsiteY9" fmla="*/ 1265136 h 5444518"/>
              <a:gd name="connsiteX10" fmla="*/ 6231640 w 30443170"/>
              <a:gd name="connsiteY10" fmla="*/ 936175 h 5444518"/>
              <a:gd name="connsiteX11" fmla="*/ 6777760 w 30443170"/>
              <a:gd name="connsiteY11" fmla="*/ 1090434 h 5444518"/>
              <a:gd name="connsiteX12" fmla="*/ 6988993 w 30443170"/>
              <a:gd name="connsiteY12" fmla="*/ 871128 h 5444518"/>
              <a:gd name="connsiteX13" fmla="*/ 7178796 w 30443170"/>
              <a:gd name="connsiteY13" fmla="*/ 796322 h 5444518"/>
              <a:gd name="connsiteX14" fmla="*/ 7483944 w 30443170"/>
              <a:gd name="connsiteY14" fmla="*/ 280355 h 5444518"/>
              <a:gd name="connsiteX15" fmla="*/ 7778550 w 30443170"/>
              <a:gd name="connsiteY15" fmla="*/ 393124 h 5444518"/>
              <a:gd name="connsiteX16" fmla="*/ 7898593 w 30443170"/>
              <a:gd name="connsiteY16" fmla="*/ 603800 h 5444518"/>
              <a:gd name="connsiteX17" fmla="*/ 8129102 w 30443170"/>
              <a:gd name="connsiteY17" fmla="*/ 874291 h 5444518"/>
              <a:gd name="connsiteX18" fmla="*/ 8250698 w 30443170"/>
              <a:gd name="connsiteY18" fmla="*/ 1300484 h 5444518"/>
              <a:gd name="connsiteX19" fmla="*/ 8411204 w 30443170"/>
              <a:gd name="connsiteY19" fmla="*/ 1472135 h 5444518"/>
              <a:gd name="connsiteX20" fmla="*/ 8592585 w 30443170"/>
              <a:gd name="connsiteY20" fmla="*/ 1730324 h 5444518"/>
              <a:gd name="connsiteX21" fmla="*/ 8704249 w 30443170"/>
              <a:gd name="connsiteY21" fmla="*/ 1764370 h 5444518"/>
              <a:gd name="connsiteX22" fmla="*/ 8788151 w 30443170"/>
              <a:gd name="connsiteY22" fmla="*/ 1895288 h 5444518"/>
              <a:gd name="connsiteX23" fmla="*/ 8957575 w 30443170"/>
              <a:gd name="connsiteY23" fmla="*/ 1799431 h 5444518"/>
              <a:gd name="connsiteX24" fmla="*/ 9296036 w 30443170"/>
              <a:gd name="connsiteY24" fmla="*/ 1729536 h 5444518"/>
              <a:gd name="connsiteX25" fmla="*/ 9691183 w 30443170"/>
              <a:gd name="connsiteY25" fmla="*/ 1662409 h 5444518"/>
              <a:gd name="connsiteX26" fmla="*/ 9995093 w 30443170"/>
              <a:gd name="connsiteY26" fmla="*/ 1668743 h 5444518"/>
              <a:gd name="connsiteX27" fmla="*/ 10433963 w 30443170"/>
              <a:gd name="connsiteY27" fmla="*/ 1422365 h 5444518"/>
              <a:gd name="connsiteX28" fmla="*/ 10892555 w 30443170"/>
              <a:gd name="connsiteY28" fmla="*/ 1692633 h 5444518"/>
              <a:gd name="connsiteX29" fmla="*/ 11209898 w 30443170"/>
              <a:gd name="connsiteY29" fmla="*/ 1722857 h 5444518"/>
              <a:gd name="connsiteX30" fmla="*/ 11438733 w 30443170"/>
              <a:gd name="connsiteY30" fmla="*/ 1899730 h 5444518"/>
              <a:gd name="connsiteX31" fmla="*/ 12014591 w 30443170"/>
              <a:gd name="connsiteY31" fmla="*/ 1481067 h 5444518"/>
              <a:gd name="connsiteX32" fmla="*/ 12455056 w 30443170"/>
              <a:gd name="connsiteY32" fmla="*/ 1560954 h 5444518"/>
              <a:gd name="connsiteX33" fmla="*/ 12841948 w 30443170"/>
              <a:gd name="connsiteY33" fmla="*/ 1647298 h 5444518"/>
              <a:gd name="connsiteX34" fmla="*/ 13275046 w 30443170"/>
              <a:gd name="connsiteY34" fmla="*/ 1376170 h 5444518"/>
              <a:gd name="connsiteX35" fmla="*/ 13873315 w 30443170"/>
              <a:gd name="connsiteY35" fmla="*/ 1329953 h 5444518"/>
              <a:gd name="connsiteX36" fmla="*/ 14190658 w 30443170"/>
              <a:gd name="connsiteY36" fmla="*/ 1148620 h 5444518"/>
              <a:gd name="connsiteX37" fmla="*/ 14462702 w 30443170"/>
              <a:gd name="connsiteY37" fmla="*/ 982394 h 5444518"/>
              <a:gd name="connsiteX38" fmla="*/ 14836679 w 30443170"/>
              <a:gd name="connsiteY38" fmla="*/ 1224170 h 5444518"/>
              <a:gd name="connsiteX39" fmla="*/ 15460033 w 30443170"/>
              <a:gd name="connsiteY39" fmla="*/ 1360177 h 5444518"/>
              <a:gd name="connsiteX40" fmla="*/ 15822742 w 30443170"/>
              <a:gd name="connsiteY40" fmla="*/ 1193955 h 5444518"/>
              <a:gd name="connsiteX41" fmla="*/ 16128719 w 30443170"/>
              <a:gd name="connsiteY41" fmla="*/ 1178839 h 5444518"/>
              <a:gd name="connsiteX42" fmla="*/ 16502755 w 30443170"/>
              <a:gd name="connsiteY42" fmla="*/ 861499 h 5444518"/>
              <a:gd name="connsiteX43" fmla="*/ 17205446 w 30443170"/>
              <a:gd name="connsiteY43" fmla="*/ 740604 h 5444518"/>
              <a:gd name="connsiteX44" fmla="*/ 17454761 w 30443170"/>
              <a:gd name="connsiteY44" fmla="*/ 1012609 h 5444518"/>
              <a:gd name="connsiteX45" fmla="*/ 17749463 w 30443170"/>
              <a:gd name="connsiteY45" fmla="*/ 831275 h 5444518"/>
              <a:gd name="connsiteX46" fmla="*/ 18066781 w 30443170"/>
              <a:gd name="connsiteY46" fmla="*/ 816163 h 5444518"/>
              <a:gd name="connsiteX47" fmla="*/ 18406816 w 30443170"/>
              <a:gd name="connsiteY47" fmla="*/ 589490 h 5444518"/>
              <a:gd name="connsiteX48" fmla="*/ 18565466 w 30443170"/>
              <a:gd name="connsiteY48" fmla="*/ 816159 h 5444518"/>
              <a:gd name="connsiteX49" fmla="*/ 18837499 w 30443170"/>
              <a:gd name="connsiteY49" fmla="*/ 513931 h 5444518"/>
              <a:gd name="connsiteX50" fmla="*/ 19052813 w 30443170"/>
              <a:gd name="connsiteY50" fmla="*/ 483708 h 5444518"/>
              <a:gd name="connsiteX51" fmla="*/ 19188817 w 30443170"/>
              <a:gd name="connsiteY51" fmla="*/ 332589 h 5444518"/>
              <a:gd name="connsiteX52" fmla="*/ 19358822 w 30443170"/>
              <a:gd name="connsiteY52" fmla="*/ 137 h 5444518"/>
              <a:gd name="connsiteX53" fmla="*/ 19562850 w 30443170"/>
              <a:gd name="connsiteY53" fmla="*/ 226810 h 5444518"/>
              <a:gd name="connsiteX54" fmla="*/ 20106870 w 30443170"/>
              <a:gd name="connsiteY54" fmla="*/ 770824 h 5444518"/>
              <a:gd name="connsiteX55" fmla="*/ 20446887 w 30443170"/>
              <a:gd name="connsiteY55" fmla="*/ 1224170 h 5444518"/>
              <a:gd name="connsiteX56" fmla="*/ 20794612 w 30443170"/>
              <a:gd name="connsiteY56" fmla="*/ 960732 h 5444518"/>
              <a:gd name="connsiteX57" fmla="*/ 21149572 w 30443170"/>
              <a:gd name="connsiteY57" fmla="*/ 740613 h 5444518"/>
              <a:gd name="connsiteX58" fmla="*/ 21761588 w 30443170"/>
              <a:gd name="connsiteY58" fmla="*/ 952161 h 5444518"/>
              <a:gd name="connsiteX59" fmla="*/ 21933648 w 30443170"/>
              <a:gd name="connsiteY59" fmla="*/ 1399472 h 5444518"/>
              <a:gd name="connsiteX60" fmla="*/ 22174114 w 30443170"/>
              <a:gd name="connsiteY60" fmla="*/ 1331973 h 5444518"/>
              <a:gd name="connsiteX61" fmla="*/ 22600279 w 30443170"/>
              <a:gd name="connsiteY61" fmla="*/ 1586850 h 5444518"/>
              <a:gd name="connsiteX62" fmla="*/ 22920267 w 30443170"/>
              <a:gd name="connsiteY62" fmla="*/ 1286128 h 5444518"/>
              <a:gd name="connsiteX63" fmla="*/ 23224558 w 30443170"/>
              <a:gd name="connsiteY63" fmla="*/ 1180102 h 5444518"/>
              <a:gd name="connsiteX64" fmla="*/ 23642975 w 30443170"/>
              <a:gd name="connsiteY64" fmla="*/ 952166 h 5444518"/>
              <a:gd name="connsiteX65" fmla="*/ 23996568 w 30443170"/>
              <a:gd name="connsiteY65" fmla="*/ 1264475 h 5444518"/>
              <a:gd name="connsiteX66" fmla="*/ 24403655 w 30443170"/>
              <a:gd name="connsiteY66" fmla="*/ 1024700 h 5444518"/>
              <a:gd name="connsiteX67" fmla="*/ 24781237 w 30443170"/>
              <a:gd name="connsiteY67" fmla="*/ 1281349 h 5444518"/>
              <a:gd name="connsiteX68" fmla="*/ 25425761 w 30443170"/>
              <a:gd name="connsiteY68" fmla="*/ 1717569 h 5444518"/>
              <a:gd name="connsiteX69" fmla="*/ 25882306 w 30443170"/>
              <a:gd name="connsiteY69" fmla="*/ 1500719 h 5444518"/>
              <a:gd name="connsiteX70" fmla="*/ 26113717 w 30443170"/>
              <a:gd name="connsiteY70" fmla="*/ 1517337 h 5444518"/>
              <a:gd name="connsiteX71" fmla="*/ 26337920 w 30443170"/>
              <a:gd name="connsiteY71" fmla="*/ 1078854 h 5444518"/>
              <a:gd name="connsiteX72" fmla="*/ 26658298 w 30443170"/>
              <a:gd name="connsiteY72" fmla="*/ 1440772 h 5444518"/>
              <a:gd name="connsiteX73" fmla="*/ 27201746 w 30443170"/>
              <a:gd name="connsiteY73" fmla="*/ 1889083 h 5444518"/>
              <a:gd name="connsiteX74" fmla="*/ 27619766 w 30443170"/>
              <a:gd name="connsiteY74" fmla="*/ 1926358 h 5444518"/>
              <a:gd name="connsiteX75" fmla="*/ 27957882 w 30443170"/>
              <a:gd name="connsiteY75" fmla="*/ 1736964 h 5444518"/>
              <a:gd name="connsiteX76" fmla="*/ 28261625 w 30443170"/>
              <a:gd name="connsiteY76" fmla="*/ 1821337 h 5444518"/>
              <a:gd name="connsiteX77" fmla="*/ 28380443 w 30443170"/>
              <a:gd name="connsiteY77" fmla="*/ 1496179 h 5444518"/>
              <a:gd name="connsiteX78" fmla="*/ 28901792 w 30443170"/>
              <a:gd name="connsiteY78" fmla="*/ 1314846 h 5444518"/>
              <a:gd name="connsiteX79" fmla="*/ 29274102 w 30443170"/>
              <a:gd name="connsiteY79" fmla="*/ 1686340 h 5444518"/>
              <a:gd name="connsiteX80" fmla="*/ 29695151 w 30443170"/>
              <a:gd name="connsiteY80" fmla="*/ 1465960 h 5444518"/>
              <a:gd name="connsiteX81" fmla="*/ 30109398 w 30443170"/>
              <a:gd name="connsiteY81" fmla="*/ 1500719 h 5444518"/>
              <a:gd name="connsiteX82" fmla="*/ 30443170 w 30443170"/>
              <a:gd name="connsiteY82" fmla="*/ 1798416 h 5444518"/>
              <a:gd name="connsiteX83" fmla="*/ 30428895 w 30443170"/>
              <a:gd name="connsiteY83" fmla="*/ 5438645 h 5444518"/>
              <a:gd name="connsiteX84" fmla="*/ 9491 w 30443170"/>
              <a:gd name="connsiteY84" fmla="*/ 5444520 h 5444518"/>
              <a:gd name="connsiteX85" fmla="*/ 0 w 30443170"/>
              <a:gd name="connsiteY85" fmla="*/ 3510693 h 5444518"/>
              <a:gd name="connsiteX86" fmla="*/ 187368 w 30443170"/>
              <a:gd name="connsiteY86" fmla="*/ 3429615 h 5444518"/>
              <a:gd name="connsiteX87" fmla="*/ 418042 w 30443170"/>
              <a:gd name="connsiteY87" fmla="*/ 3532213 h 5444518"/>
              <a:gd name="connsiteX88" fmla="*/ 694134 w 30443170"/>
              <a:gd name="connsiteY88" fmla="*/ 3426089 h 5444518"/>
              <a:gd name="connsiteX89" fmla="*/ 894158 w 30443170"/>
              <a:gd name="connsiteY89" fmla="*/ 3512107 h 5444518"/>
              <a:gd name="connsiteX90" fmla="*/ 1037033 w 30443170"/>
              <a:gd name="connsiteY90" fmla="*/ 3235882 h 5444518"/>
              <a:gd name="connsiteX91" fmla="*/ 1408507 w 30443170"/>
              <a:gd name="connsiteY91" fmla="*/ 3102532 h 5444518"/>
              <a:gd name="connsiteX92" fmla="*/ 1683367 w 30443170"/>
              <a:gd name="connsiteY92" fmla="*/ 3035856 h 5444518"/>
              <a:gd name="connsiteX93" fmla="*/ 1853814 w 30443170"/>
              <a:gd name="connsiteY93" fmla="*/ 2812770 h 5444518"/>
              <a:gd name="connsiteX94" fmla="*/ 1974130 w 30443170"/>
              <a:gd name="connsiteY94" fmla="*/ 2856886 h 5444518"/>
              <a:gd name="connsiteX95" fmla="*/ 2093806 w 30443170"/>
              <a:gd name="connsiteY95" fmla="*/ 2701479 h 5444518"/>
              <a:gd name="connsiteX96" fmla="*/ 2343099 w 30443170"/>
              <a:gd name="connsiteY96" fmla="*/ 2704486 h 5444518"/>
              <a:gd name="connsiteX97" fmla="*/ 2477813 w 30443170"/>
              <a:gd name="connsiteY97" fmla="*/ 2853378 h 5444518"/>
              <a:gd name="connsiteX98" fmla="*/ 2671962 w 30443170"/>
              <a:gd name="connsiteY98" fmla="*/ 2800739 h 5444518"/>
              <a:gd name="connsiteX99" fmla="*/ 3004835 w 30443170"/>
              <a:gd name="connsiteY99" fmla="*/ 2768655 h 5444518"/>
              <a:gd name="connsiteX100" fmla="*/ 3313506 w 30443170"/>
              <a:gd name="connsiteY100" fmla="*/ 2778682 h 5444518"/>
              <a:gd name="connsiteX101" fmla="*/ 3377814 w 30443170"/>
              <a:gd name="connsiteY101" fmla="*/ 2632297 h 5444518"/>
              <a:gd name="connsiteX102" fmla="*/ 3508160 w 3044317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7000"/>
              <a:gd name="connsiteY0" fmla="*/ 2539470 h 5444518"/>
              <a:gd name="connsiteX1" fmla="*/ 3831572 w 30447000"/>
              <a:gd name="connsiteY1" fmla="*/ 2349360 h 5444518"/>
              <a:gd name="connsiteX2" fmla="*/ 4065980 w 30447000"/>
              <a:gd name="connsiteY2" fmla="*/ 2104266 h 5444518"/>
              <a:gd name="connsiteX3" fmla="*/ 4445313 w 30447000"/>
              <a:gd name="connsiteY3" fmla="*/ 2153874 h 5444518"/>
              <a:gd name="connsiteX4" fmla="*/ 4930357 w 30447000"/>
              <a:gd name="connsiteY4" fmla="*/ 1959890 h 5444518"/>
              <a:gd name="connsiteX5" fmla="*/ 5053327 w 30447000"/>
              <a:gd name="connsiteY5" fmla="*/ 1968592 h 5444518"/>
              <a:gd name="connsiteX6" fmla="*/ 5259625 w 30447000"/>
              <a:gd name="connsiteY6" fmla="*/ 1676570 h 5444518"/>
              <a:gd name="connsiteX7" fmla="*/ 5524501 w 30447000"/>
              <a:gd name="connsiteY7" fmla="*/ 2102406 h 5444518"/>
              <a:gd name="connsiteX8" fmla="*/ 5682442 w 30447000"/>
              <a:gd name="connsiteY8" fmla="*/ 1538341 h 5444518"/>
              <a:gd name="connsiteX9" fmla="*/ 6109441 w 30447000"/>
              <a:gd name="connsiteY9" fmla="*/ 1265136 h 5444518"/>
              <a:gd name="connsiteX10" fmla="*/ 6231640 w 30447000"/>
              <a:gd name="connsiteY10" fmla="*/ 936175 h 5444518"/>
              <a:gd name="connsiteX11" fmla="*/ 6777760 w 30447000"/>
              <a:gd name="connsiteY11" fmla="*/ 1090434 h 5444518"/>
              <a:gd name="connsiteX12" fmla="*/ 6988993 w 30447000"/>
              <a:gd name="connsiteY12" fmla="*/ 871128 h 5444518"/>
              <a:gd name="connsiteX13" fmla="*/ 7178796 w 30447000"/>
              <a:gd name="connsiteY13" fmla="*/ 796322 h 5444518"/>
              <a:gd name="connsiteX14" fmla="*/ 7483944 w 30447000"/>
              <a:gd name="connsiteY14" fmla="*/ 280355 h 5444518"/>
              <a:gd name="connsiteX15" fmla="*/ 7778550 w 30447000"/>
              <a:gd name="connsiteY15" fmla="*/ 393124 h 5444518"/>
              <a:gd name="connsiteX16" fmla="*/ 7898593 w 30447000"/>
              <a:gd name="connsiteY16" fmla="*/ 603800 h 5444518"/>
              <a:gd name="connsiteX17" fmla="*/ 8129102 w 30447000"/>
              <a:gd name="connsiteY17" fmla="*/ 874291 h 5444518"/>
              <a:gd name="connsiteX18" fmla="*/ 8250698 w 30447000"/>
              <a:gd name="connsiteY18" fmla="*/ 1300484 h 5444518"/>
              <a:gd name="connsiteX19" fmla="*/ 8411204 w 30447000"/>
              <a:gd name="connsiteY19" fmla="*/ 1472135 h 5444518"/>
              <a:gd name="connsiteX20" fmla="*/ 8592585 w 30447000"/>
              <a:gd name="connsiteY20" fmla="*/ 1730324 h 5444518"/>
              <a:gd name="connsiteX21" fmla="*/ 8704249 w 30447000"/>
              <a:gd name="connsiteY21" fmla="*/ 1764370 h 5444518"/>
              <a:gd name="connsiteX22" fmla="*/ 8788151 w 30447000"/>
              <a:gd name="connsiteY22" fmla="*/ 1895288 h 5444518"/>
              <a:gd name="connsiteX23" fmla="*/ 8957575 w 30447000"/>
              <a:gd name="connsiteY23" fmla="*/ 1799431 h 5444518"/>
              <a:gd name="connsiteX24" fmla="*/ 9296036 w 30447000"/>
              <a:gd name="connsiteY24" fmla="*/ 1729536 h 5444518"/>
              <a:gd name="connsiteX25" fmla="*/ 9691183 w 30447000"/>
              <a:gd name="connsiteY25" fmla="*/ 1662409 h 5444518"/>
              <a:gd name="connsiteX26" fmla="*/ 9995093 w 30447000"/>
              <a:gd name="connsiteY26" fmla="*/ 1668743 h 5444518"/>
              <a:gd name="connsiteX27" fmla="*/ 10433963 w 30447000"/>
              <a:gd name="connsiteY27" fmla="*/ 1422365 h 5444518"/>
              <a:gd name="connsiteX28" fmla="*/ 10892555 w 30447000"/>
              <a:gd name="connsiteY28" fmla="*/ 1692633 h 5444518"/>
              <a:gd name="connsiteX29" fmla="*/ 11209898 w 30447000"/>
              <a:gd name="connsiteY29" fmla="*/ 1722857 h 5444518"/>
              <a:gd name="connsiteX30" fmla="*/ 11438733 w 30447000"/>
              <a:gd name="connsiteY30" fmla="*/ 1899730 h 5444518"/>
              <a:gd name="connsiteX31" fmla="*/ 12014591 w 30447000"/>
              <a:gd name="connsiteY31" fmla="*/ 1481067 h 5444518"/>
              <a:gd name="connsiteX32" fmla="*/ 12455056 w 30447000"/>
              <a:gd name="connsiteY32" fmla="*/ 1560954 h 5444518"/>
              <a:gd name="connsiteX33" fmla="*/ 12841948 w 30447000"/>
              <a:gd name="connsiteY33" fmla="*/ 1647298 h 5444518"/>
              <a:gd name="connsiteX34" fmla="*/ 13275046 w 30447000"/>
              <a:gd name="connsiteY34" fmla="*/ 1376170 h 5444518"/>
              <a:gd name="connsiteX35" fmla="*/ 13873315 w 30447000"/>
              <a:gd name="connsiteY35" fmla="*/ 1329953 h 5444518"/>
              <a:gd name="connsiteX36" fmla="*/ 14190658 w 30447000"/>
              <a:gd name="connsiteY36" fmla="*/ 1148620 h 5444518"/>
              <a:gd name="connsiteX37" fmla="*/ 14462702 w 30447000"/>
              <a:gd name="connsiteY37" fmla="*/ 982394 h 5444518"/>
              <a:gd name="connsiteX38" fmla="*/ 14836679 w 30447000"/>
              <a:gd name="connsiteY38" fmla="*/ 1224170 h 5444518"/>
              <a:gd name="connsiteX39" fmla="*/ 15460033 w 30447000"/>
              <a:gd name="connsiteY39" fmla="*/ 1360177 h 5444518"/>
              <a:gd name="connsiteX40" fmla="*/ 15822742 w 30447000"/>
              <a:gd name="connsiteY40" fmla="*/ 1193955 h 5444518"/>
              <a:gd name="connsiteX41" fmla="*/ 16128719 w 30447000"/>
              <a:gd name="connsiteY41" fmla="*/ 1178839 h 5444518"/>
              <a:gd name="connsiteX42" fmla="*/ 16502755 w 30447000"/>
              <a:gd name="connsiteY42" fmla="*/ 861499 h 5444518"/>
              <a:gd name="connsiteX43" fmla="*/ 17205446 w 30447000"/>
              <a:gd name="connsiteY43" fmla="*/ 740604 h 5444518"/>
              <a:gd name="connsiteX44" fmla="*/ 17454761 w 30447000"/>
              <a:gd name="connsiteY44" fmla="*/ 1012609 h 5444518"/>
              <a:gd name="connsiteX45" fmla="*/ 17749463 w 30447000"/>
              <a:gd name="connsiteY45" fmla="*/ 831275 h 5444518"/>
              <a:gd name="connsiteX46" fmla="*/ 18066781 w 30447000"/>
              <a:gd name="connsiteY46" fmla="*/ 816163 h 5444518"/>
              <a:gd name="connsiteX47" fmla="*/ 18406816 w 30447000"/>
              <a:gd name="connsiteY47" fmla="*/ 589490 h 5444518"/>
              <a:gd name="connsiteX48" fmla="*/ 18565466 w 30447000"/>
              <a:gd name="connsiteY48" fmla="*/ 816159 h 5444518"/>
              <a:gd name="connsiteX49" fmla="*/ 18837499 w 30447000"/>
              <a:gd name="connsiteY49" fmla="*/ 513931 h 5444518"/>
              <a:gd name="connsiteX50" fmla="*/ 19052813 w 30447000"/>
              <a:gd name="connsiteY50" fmla="*/ 483708 h 5444518"/>
              <a:gd name="connsiteX51" fmla="*/ 19188817 w 30447000"/>
              <a:gd name="connsiteY51" fmla="*/ 332589 h 5444518"/>
              <a:gd name="connsiteX52" fmla="*/ 19358822 w 30447000"/>
              <a:gd name="connsiteY52" fmla="*/ 137 h 5444518"/>
              <a:gd name="connsiteX53" fmla="*/ 19562850 w 30447000"/>
              <a:gd name="connsiteY53" fmla="*/ 226810 h 5444518"/>
              <a:gd name="connsiteX54" fmla="*/ 20106870 w 30447000"/>
              <a:gd name="connsiteY54" fmla="*/ 770824 h 5444518"/>
              <a:gd name="connsiteX55" fmla="*/ 20446887 w 30447000"/>
              <a:gd name="connsiteY55" fmla="*/ 1224170 h 5444518"/>
              <a:gd name="connsiteX56" fmla="*/ 20794612 w 30447000"/>
              <a:gd name="connsiteY56" fmla="*/ 960732 h 5444518"/>
              <a:gd name="connsiteX57" fmla="*/ 21149572 w 30447000"/>
              <a:gd name="connsiteY57" fmla="*/ 740613 h 5444518"/>
              <a:gd name="connsiteX58" fmla="*/ 21761588 w 30447000"/>
              <a:gd name="connsiteY58" fmla="*/ 952161 h 5444518"/>
              <a:gd name="connsiteX59" fmla="*/ 21933648 w 30447000"/>
              <a:gd name="connsiteY59" fmla="*/ 1399472 h 5444518"/>
              <a:gd name="connsiteX60" fmla="*/ 22174114 w 30447000"/>
              <a:gd name="connsiteY60" fmla="*/ 1331973 h 5444518"/>
              <a:gd name="connsiteX61" fmla="*/ 22600279 w 30447000"/>
              <a:gd name="connsiteY61" fmla="*/ 1586850 h 5444518"/>
              <a:gd name="connsiteX62" fmla="*/ 22920267 w 30447000"/>
              <a:gd name="connsiteY62" fmla="*/ 1286128 h 5444518"/>
              <a:gd name="connsiteX63" fmla="*/ 23224558 w 30447000"/>
              <a:gd name="connsiteY63" fmla="*/ 1180102 h 5444518"/>
              <a:gd name="connsiteX64" fmla="*/ 23642975 w 30447000"/>
              <a:gd name="connsiteY64" fmla="*/ 952166 h 5444518"/>
              <a:gd name="connsiteX65" fmla="*/ 23996568 w 30447000"/>
              <a:gd name="connsiteY65" fmla="*/ 1264475 h 5444518"/>
              <a:gd name="connsiteX66" fmla="*/ 24403655 w 30447000"/>
              <a:gd name="connsiteY66" fmla="*/ 1024700 h 5444518"/>
              <a:gd name="connsiteX67" fmla="*/ 24781237 w 30447000"/>
              <a:gd name="connsiteY67" fmla="*/ 1281349 h 5444518"/>
              <a:gd name="connsiteX68" fmla="*/ 25425761 w 30447000"/>
              <a:gd name="connsiteY68" fmla="*/ 1717569 h 5444518"/>
              <a:gd name="connsiteX69" fmla="*/ 25882306 w 30447000"/>
              <a:gd name="connsiteY69" fmla="*/ 1500719 h 5444518"/>
              <a:gd name="connsiteX70" fmla="*/ 26113717 w 30447000"/>
              <a:gd name="connsiteY70" fmla="*/ 1517337 h 5444518"/>
              <a:gd name="connsiteX71" fmla="*/ 26337920 w 30447000"/>
              <a:gd name="connsiteY71" fmla="*/ 1078854 h 5444518"/>
              <a:gd name="connsiteX72" fmla="*/ 26658298 w 30447000"/>
              <a:gd name="connsiteY72" fmla="*/ 1440772 h 5444518"/>
              <a:gd name="connsiteX73" fmla="*/ 27201746 w 30447000"/>
              <a:gd name="connsiteY73" fmla="*/ 1889083 h 5444518"/>
              <a:gd name="connsiteX74" fmla="*/ 27619766 w 30447000"/>
              <a:gd name="connsiteY74" fmla="*/ 1926358 h 5444518"/>
              <a:gd name="connsiteX75" fmla="*/ 27957882 w 30447000"/>
              <a:gd name="connsiteY75" fmla="*/ 1736964 h 5444518"/>
              <a:gd name="connsiteX76" fmla="*/ 28261625 w 30447000"/>
              <a:gd name="connsiteY76" fmla="*/ 1821337 h 5444518"/>
              <a:gd name="connsiteX77" fmla="*/ 28380443 w 30447000"/>
              <a:gd name="connsiteY77" fmla="*/ 1496179 h 5444518"/>
              <a:gd name="connsiteX78" fmla="*/ 28901792 w 30447000"/>
              <a:gd name="connsiteY78" fmla="*/ 1314846 h 5444518"/>
              <a:gd name="connsiteX79" fmla="*/ 29274102 w 30447000"/>
              <a:gd name="connsiteY79" fmla="*/ 1686340 h 5444518"/>
              <a:gd name="connsiteX80" fmla="*/ 29695151 w 30447000"/>
              <a:gd name="connsiteY80" fmla="*/ 1465960 h 5444518"/>
              <a:gd name="connsiteX81" fmla="*/ 30362517 w 30447000"/>
              <a:gd name="connsiteY81" fmla="*/ 1500719 h 5444518"/>
              <a:gd name="connsiteX82" fmla="*/ 30443170 w 30447000"/>
              <a:gd name="connsiteY82" fmla="*/ 1798416 h 5444518"/>
              <a:gd name="connsiteX83" fmla="*/ 30428895 w 30447000"/>
              <a:gd name="connsiteY83" fmla="*/ 5438645 h 5444518"/>
              <a:gd name="connsiteX84" fmla="*/ 9491 w 30447000"/>
              <a:gd name="connsiteY84" fmla="*/ 5444520 h 5444518"/>
              <a:gd name="connsiteX85" fmla="*/ 0 w 30447000"/>
              <a:gd name="connsiteY85" fmla="*/ 3510693 h 5444518"/>
              <a:gd name="connsiteX86" fmla="*/ 187368 w 30447000"/>
              <a:gd name="connsiteY86" fmla="*/ 3429615 h 5444518"/>
              <a:gd name="connsiteX87" fmla="*/ 418042 w 30447000"/>
              <a:gd name="connsiteY87" fmla="*/ 3532213 h 5444518"/>
              <a:gd name="connsiteX88" fmla="*/ 694134 w 30447000"/>
              <a:gd name="connsiteY88" fmla="*/ 3426089 h 5444518"/>
              <a:gd name="connsiteX89" fmla="*/ 894158 w 30447000"/>
              <a:gd name="connsiteY89" fmla="*/ 3512107 h 5444518"/>
              <a:gd name="connsiteX90" fmla="*/ 1037033 w 30447000"/>
              <a:gd name="connsiteY90" fmla="*/ 3235882 h 5444518"/>
              <a:gd name="connsiteX91" fmla="*/ 1408507 w 30447000"/>
              <a:gd name="connsiteY91" fmla="*/ 3102532 h 5444518"/>
              <a:gd name="connsiteX92" fmla="*/ 1683367 w 30447000"/>
              <a:gd name="connsiteY92" fmla="*/ 3035856 h 5444518"/>
              <a:gd name="connsiteX93" fmla="*/ 1853814 w 30447000"/>
              <a:gd name="connsiteY93" fmla="*/ 2812770 h 5444518"/>
              <a:gd name="connsiteX94" fmla="*/ 1974130 w 30447000"/>
              <a:gd name="connsiteY94" fmla="*/ 2856886 h 5444518"/>
              <a:gd name="connsiteX95" fmla="*/ 2093806 w 30447000"/>
              <a:gd name="connsiteY95" fmla="*/ 2701479 h 5444518"/>
              <a:gd name="connsiteX96" fmla="*/ 2343099 w 30447000"/>
              <a:gd name="connsiteY96" fmla="*/ 2704486 h 5444518"/>
              <a:gd name="connsiteX97" fmla="*/ 2477813 w 30447000"/>
              <a:gd name="connsiteY97" fmla="*/ 2853378 h 5444518"/>
              <a:gd name="connsiteX98" fmla="*/ 2671962 w 30447000"/>
              <a:gd name="connsiteY98" fmla="*/ 2800739 h 5444518"/>
              <a:gd name="connsiteX99" fmla="*/ 3004835 w 30447000"/>
              <a:gd name="connsiteY99" fmla="*/ 2768655 h 5444518"/>
              <a:gd name="connsiteX100" fmla="*/ 3313506 w 30447000"/>
              <a:gd name="connsiteY100" fmla="*/ 2778682 h 5444518"/>
              <a:gd name="connsiteX101" fmla="*/ 3377814 w 30447000"/>
              <a:gd name="connsiteY101" fmla="*/ 2632297 h 5444518"/>
              <a:gd name="connsiteX102" fmla="*/ 3508160 w 30447000"/>
              <a:gd name="connsiteY102" fmla="*/ 2539470 h 5444518"/>
              <a:gd name="connsiteX0" fmla="*/ 3508160 w 30444459"/>
              <a:gd name="connsiteY0" fmla="*/ 2539470 h 5444518"/>
              <a:gd name="connsiteX1" fmla="*/ 3831572 w 30444459"/>
              <a:gd name="connsiteY1" fmla="*/ 2349360 h 5444518"/>
              <a:gd name="connsiteX2" fmla="*/ 4065980 w 30444459"/>
              <a:gd name="connsiteY2" fmla="*/ 2104266 h 5444518"/>
              <a:gd name="connsiteX3" fmla="*/ 4445313 w 30444459"/>
              <a:gd name="connsiteY3" fmla="*/ 2153874 h 5444518"/>
              <a:gd name="connsiteX4" fmla="*/ 4930357 w 30444459"/>
              <a:gd name="connsiteY4" fmla="*/ 1959890 h 5444518"/>
              <a:gd name="connsiteX5" fmla="*/ 5053327 w 30444459"/>
              <a:gd name="connsiteY5" fmla="*/ 1968592 h 5444518"/>
              <a:gd name="connsiteX6" fmla="*/ 5259625 w 30444459"/>
              <a:gd name="connsiteY6" fmla="*/ 1676570 h 5444518"/>
              <a:gd name="connsiteX7" fmla="*/ 5524501 w 30444459"/>
              <a:gd name="connsiteY7" fmla="*/ 2102406 h 5444518"/>
              <a:gd name="connsiteX8" fmla="*/ 5682442 w 30444459"/>
              <a:gd name="connsiteY8" fmla="*/ 1538341 h 5444518"/>
              <a:gd name="connsiteX9" fmla="*/ 6109441 w 30444459"/>
              <a:gd name="connsiteY9" fmla="*/ 1265136 h 5444518"/>
              <a:gd name="connsiteX10" fmla="*/ 6231640 w 30444459"/>
              <a:gd name="connsiteY10" fmla="*/ 936175 h 5444518"/>
              <a:gd name="connsiteX11" fmla="*/ 6777760 w 30444459"/>
              <a:gd name="connsiteY11" fmla="*/ 1090434 h 5444518"/>
              <a:gd name="connsiteX12" fmla="*/ 6988993 w 30444459"/>
              <a:gd name="connsiteY12" fmla="*/ 871128 h 5444518"/>
              <a:gd name="connsiteX13" fmla="*/ 7178796 w 30444459"/>
              <a:gd name="connsiteY13" fmla="*/ 796322 h 5444518"/>
              <a:gd name="connsiteX14" fmla="*/ 7483944 w 30444459"/>
              <a:gd name="connsiteY14" fmla="*/ 280355 h 5444518"/>
              <a:gd name="connsiteX15" fmla="*/ 7778550 w 30444459"/>
              <a:gd name="connsiteY15" fmla="*/ 393124 h 5444518"/>
              <a:gd name="connsiteX16" fmla="*/ 7898593 w 30444459"/>
              <a:gd name="connsiteY16" fmla="*/ 603800 h 5444518"/>
              <a:gd name="connsiteX17" fmla="*/ 8129102 w 30444459"/>
              <a:gd name="connsiteY17" fmla="*/ 874291 h 5444518"/>
              <a:gd name="connsiteX18" fmla="*/ 8250698 w 30444459"/>
              <a:gd name="connsiteY18" fmla="*/ 1300484 h 5444518"/>
              <a:gd name="connsiteX19" fmla="*/ 8411204 w 30444459"/>
              <a:gd name="connsiteY19" fmla="*/ 1472135 h 5444518"/>
              <a:gd name="connsiteX20" fmla="*/ 8592585 w 30444459"/>
              <a:gd name="connsiteY20" fmla="*/ 1730324 h 5444518"/>
              <a:gd name="connsiteX21" fmla="*/ 8704249 w 30444459"/>
              <a:gd name="connsiteY21" fmla="*/ 1764370 h 5444518"/>
              <a:gd name="connsiteX22" fmla="*/ 8788151 w 30444459"/>
              <a:gd name="connsiteY22" fmla="*/ 1895288 h 5444518"/>
              <a:gd name="connsiteX23" fmla="*/ 8957575 w 30444459"/>
              <a:gd name="connsiteY23" fmla="*/ 1799431 h 5444518"/>
              <a:gd name="connsiteX24" fmla="*/ 9296036 w 30444459"/>
              <a:gd name="connsiteY24" fmla="*/ 1729536 h 5444518"/>
              <a:gd name="connsiteX25" fmla="*/ 9691183 w 30444459"/>
              <a:gd name="connsiteY25" fmla="*/ 1662409 h 5444518"/>
              <a:gd name="connsiteX26" fmla="*/ 9995093 w 30444459"/>
              <a:gd name="connsiteY26" fmla="*/ 1668743 h 5444518"/>
              <a:gd name="connsiteX27" fmla="*/ 10433963 w 30444459"/>
              <a:gd name="connsiteY27" fmla="*/ 1422365 h 5444518"/>
              <a:gd name="connsiteX28" fmla="*/ 10892555 w 30444459"/>
              <a:gd name="connsiteY28" fmla="*/ 1692633 h 5444518"/>
              <a:gd name="connsiteX29" fmla="*/ 11209898 w 30444459"/>
              <a:gd name="connsiteY29" fmla="*/ 1722857 h 5444518"/>
              <a:gd name="connsiteX30" fmla="*/ 11438733 w 30444459"/>
              <a:gd name="connsiteY30" fmla="*/ 1899730 h 5444518"/>
              <a:gd name="connsiteX31" fmla="*/ 12014591 w 30444459"/>
              <a:gd name="connsiteY31" fmla="*/ 1481067 h 5444518"/>
              <a:gd name="connsiteX32" fmla="*/ 12455056 w 30444459"/>
              <a:gd name="connsiteY32" fmla="*/ 1560954 h 5444518"/>
              <a:gd name="connsiteX33" fmla="*/ 12841948 w 30444459"/>
              <a:gd name="connsiteY33" fmla="*/ 1647298 h 5444518"/>
              <a:gd name="connsiteX34" fmla="*/ 13275046 w 30444459"/>
              <a:gd name="connsiteY34" fmla="*/ 1376170 h 5444518"/>
              <a:gd name="connsiteX35" fmla="*/ 13873315 w 30444459"/>
              <a:gd name="connsiteY35" fmla="*/ 1329953 h 5444518"/>
              <a:gd name="connsiteX36" fmla="*/ 14190658 w 30444459"/>
              <a:gd name="connsiteY36" fmla="*/ 1148620 h 5444518"/>
              <a:gd name="connsiteX37" fmla="*/ 14462702 w 30444459"/>
              <a:gd name="connsiteY37" fmla="*/ 982394 h 5444518"/>
              <a:gd name="connsiteX38" fmla="*/ 14836679 w 30444459"/>
              <a:gd name="connsiteY38" fmla="*/ 1224170 h 5444518"/>
              <a:gd name="connsiteX39" fmla="*/ 15460033 w 30444459"/>
              <a:gd name="connsiteY39" fmla="*/ 1360177 h 5444518"/>
              <a:gd name="connsiteX40" fmla="*/ 15822742 w 30444459"/>
              <a:gd name="connsiteY40" fmla="*/ 1193955 h 5444518"/>
              <a:gd name="connsiteX41" fmla="*/ 16128719 w 30444459"/>
              <a:gd name="connsiteY41" fmla="*/ 1178839 h 5444518"/>
              <a:gd name="connsiteX42" fmla="*/ 16502755 w 30444459"/>
              <a:gd name="connsiteY42" fmla="*/ 861499 h 5444518"/>
              <a:gd name="connsiteX43" fmla="*/ 17205446 w 30444459"/>
              <a:gd name="connsiteY43" fmla="*/ 740604 h 5444518"/>
              <a:gd name="connsiteX44" fmla="*/ 17454761 w 30444459"/>
              <a:gd name="connsiteY44" fmla="*/ 1012609 h 5444518"/>
              <a:gd name="connsiteX45" fmla="*/ 17749463 w 30444459"/>
              <a:gd name="connsiteY45" fmla="*/ 831275 h 5444518"/>
              <a:gd name="connsiteX46" fmla="*/ 18066781 w 30444459"/>
              <a:gd name="connsiteY46" fmla="*/ 816163 h 5444518"/>
              <a:gd name="connsiteX47" fmla="*/ 18406816 w 30444459"/>
              <a:gd name="connsiteY47" fmla="*/ 589490 h 5444518"/>
              <a:gd name="connsiteX48" fmla="*/ 18565466 w 30444459"/>
              <a:gd name="connsiteY48" fmla="*/ 816159 h 5444518"/>
              <a:gd name="connsiteX49" fmla="*/ 18837499 w 30444459"/>
              <a:gd name="connsiteY49" fmla="*/ 513931 h 5444518"/>
              <a:gd name="connsiteX50" fmla="*/ 19052813 w 30444459"/>
              <a:gd name="connsiteY50" fmla="*/ 483708 h 5444518"/>
              <a:gd name="connsiteX51" fmla="*/ 19188817 w 30444459"/>
              <a:gd name="connsiteY51" fmla="*/ 332589 h 5444518"/>
              <a:gd name="connsiteX52" fmla="*/ 19358822 w 30444459"/>
              <a:gd name="connsiteY52" fmla="*/ 137 h 5444518"/>
              <a:gd name="connsiteX53" fmla="*/ 19562850 w 30444459"/>
              <a:gd name="connsiteY53" fmla="*/ 226810 h 5444518"/>
              <a:gd name="connsiteX54" fmla="*/ 20106870 w 30444459"/>
              <a:gd name="connsiteY54" fmla="*/ 770824 h 5444518"/>
              <a:gd name="connsiteX55" fmla="*/ 20446887 w 30444459"/>
              <a:gd name="connsiteY55" fmla="*/ 1224170 h 5444518"/>
              <a:gd name="connsiteX56" fmla="*/ 20794612 w 30444459"/>
              <a:gd name="connsiteY56" fmla="*/ 960732 h 5444518"/>
              <a:gd name="connsiteX57" fmla="*/ 21149572 w 30444459"/>
              <a:gd name="connsiteY57" fmla="*/ 740613 h 5444518"/>
              <a:gd name="connsiteX58" fmla="*/ 21761588 w 30444459"/>
              <a:gd name="connsiteY58" fmla="*/ 952161 h 5444518"/>
              <a:gd name="connsiteX59" fmla="*/ 21933648 w 30444459"/>
              <a:gd name="connsiteY59" fmla="*/ 1399472 h 5444518"/>
              <a:gd name="connsiteX60" fmla="*/ 22174114 w 30444459"/>
              <a:gd name="connsiteY60" fmla="*/ 1331973 h 5444518"/>
              <a:gd name="connsiteX61" fmla="*/ 22600279 w 30444459"/>
              <a:gd name="connsiteY61" fmla="*/ 1586850 h 5444518"/>
              <a:gd name="connsiteX62" fmla="*/ 22920267 w 30444459"/>
              <a:gd name="connsiteY62" fmla="*/ 1286128 h 5444518"/>
              <a:gd name="connsiteX63" fmla="*/ 23224558 w 30444459"/>
              <a:gd name="connsiteY63" fmla="*/ 1180102 h 5444518"/>
              <a:gd name="connsiteX64" fmla="*/ 23642975 w 30444459"/>
              <a:gd name="connsiteY64" fmla="*/ 952166 h 5444518"/>
              <a:gd name="connsiteX65" fmla="*/ 23996568 w 30444459"/>
              <a:gd name="connsiteY65" fmla="*/ 1264475 h 5444518"/>
              <a:gd name="connsiteX66" fmla="*/ 24403655 w 30444459"/>
              <a:gd name="connsiteY66" fmla="*/ 1024700 h 5444518"/>
              <a:gd name="connsiteX67" fmla="*/ 24781237 w 30444459"/>
              <a:gd name="connsiteY67" fmla="*/ 1281349 h 5444518"/>
              <a:gd name="connsiteX68" fmla="*/ 25425761 w 30444459"/>
              <a:gd name="connsiteY68" fmla="*/ 1717569 h 5444518"/>
              <a:gd name="connsiteX69" fmla="*/ 25882306 w 30444459"/>
              <a:gd name="connsiteY69" fmla="*/ 1500719 h 5444518"/>
              <a:gd name="connsiteX70" fmla="*/ 26113717 w 30444459"/>
              <a:gd name="connsiteY70" fmla="*/ 1517337 h 5444518"/>
              <a:gd name="connsiteX71" fmla="*/ 26337920 w 30444459"/>
              <a:gd name="connsiteY71" fmla="*/ 1078854 h 5444518"/>
              <a:gd name="connsiteX72" fmla="*/ 26658298 w 30444459"/>
              <a:gd name="connsiteY72" fmla="*/ 1440772 h 5444518"/>
              <a:gd name="connsiteX73" fmla="*/ 27201746 w 30444459"/>
              <a:gd name="connsiteY73" fmla="*/ 1889083 h 5444518"/>
              <a:gd name="connsiteX74" fmla="*/ 27619766 w 30444459"/>
              <a:gd name="connsiteY74" fmla="*/ 1926358 h 5444518"/>
              <a:gd name="connsiteX75" fmla="*/ 27957882 w 30444459"/>
              <a:gd name="connsiteY75" fmla="*/ 1736964 h 5444518"/>
              <a:gd name="connsiteX76" fmla="*/ 28261625 w 30444459"/>
              <a:gd name="connsiteY76" fmla="*/ 1821337 h 5444518"/>
              <a:gd name="connsiteX77" fmla="*/ 28380443 w 30444459"/>
              <a:gd name="connsiteY77" fmla="*/ 1496179 h 5444518"/>
              <a:gd name="connsiteX78" fmla="*/ 28901792 w 30444459"/>
              <a:gd name="connsiteY78" fmla="*/ 1314846 h 5444518"/>
              <a:gd name="connsiteX79" fmla="*/ 29274102 w 30444459"/>
              <a:gd name="connsiteY79" fmla="*/ 1686340 h 5444518"/>
              <a:gd name="connsiteX80" fmla="*/ 29695151 w 30444459"/>
              <a:gd name="connsiteY80" fmla="*/ 1465960 h 5444518"/>
              <a:gd name="connsiteX81" fmla="*/ 30400485 w 30444459"/>
              <a:gd name="connsiteY81" fmla="*/ 1399472 h 5444518"/>
              <a:gd name="connsiteX82" fmla="*/ 30443170 w 30444459"/>
              <a:gd name="connsiteY82" fmla="*/ 1798416 h 5444518"/>
              <a:gd name="connsiteX83" fmla="*/ 30428895 w 30444459"/>
              <a:gd name="connsiteY83" fmla="*/ 5438645 h 5444518"/>
              <a:gd name="connsiteX84" fmla="*/ 9491 w 30444459"/>
              <a:gd name="connsiteY84" fmla="*/ 5444520 h 5444518"/>
              <a:gd name="connsiteX85" fmla="*/ 0 w 30444459"/>
              <a:gd name="connsiteY85" fmla="*/ 3510693 h 5444518"/>
              <a:gd name="connsiteX86" fmla="*/ 187368 w 30444459"/>
              <a:gd name="connsiteY86" fmla="*/ 3429615 h 5444518"/>
              <a:gd name="connsiteX87" fmla="*/ 418042 w 30444459"/>
              <a:gd name="connsiteY87" fmla="*/ 3532213 h 5444518"/>
              <a:gd name="connsiteX88" fmla="*/ 694134 w 30444459"/>
              <a:gd name="connsiteY88" fmla="*/ 3426089 h 5444518"/>
              <a:gd name="connsiteX89" fmla="*/ 894158 w 30444459"/>
              <a:gd name="connsiteY89" fmla="*/ 3512107 h 5444518"/>
              <a:gd name="connsiteX90" fmla="*/ 1037033 w 30444459"/>
              <a:gd name="connsiteY90" fmla="*/ 3235882 h 5444518"/>
              <a:gd name="connsiteX91" fmla="*/ 1408507 w 30444459"/>
              <a:gd name="connsiteY91" fmla="*/ 3102532 h 5444518"/>
              <a:gd name="connsiteX92" fmla="*/ 1683367 w 30444459"/>
              <a:gd name="connsiteY92" fmla="*/ 3035856 h 5444518"/>
              <a:gd name="connsiteX93" fmla="*/ 1853814 w 30444459"/>
              <a:gd name="connsiteY93" fmla="*/ 2812770 h 5444518"/>
              <a:gd name="connsiteX94" fmla="*/ 1974130 w 30444459"/>
              <a:gd name="connsiteY94" fmla="*/ 2856886 h 5444518"/>
              <a:gd name="connsiteX95" fmla="*/ 2093806 w 30444459"/>
              <a:gd name="connsiteY95" fmla="*/ 2701479 h 5444518"/>
              <a:gd name="connsiteX96" fmla="*/ 2343099 w 30444459"/>
              <a:gd name="connsiteY96" fmla="*/ 2704486 h 5444518"/>
              <a:gd name="connsiteX97" fmla="*/ 2477813 w 30444459"/>
              <a:gd name="connsiteY97" fmla="*/ 2853378 h 5444518"/>
              <a:gd name="connsiteX98" fmla="*/ 2671962 w 30444459"/>
              <a:gd name="connsiteY98" fmla="*/ 2800739 h 5444518"/>
              <a:gd name="connsiteX99" fmla="*/ 3004835 w 30444459"/>
              <a:gd name="connsiteY99" fmla="*/ 2768655 h 5444518"/>
              <a:gd name="connsiteX100" fmla="*/ 3313506 w 30444459"/>
              <a:gd name="connsiteY100" fmla="*/ 2778682 h 5444518"/>
              <a:gd name="connsiteX101" fmla="*/ 3377814 w 30444459"/>
              <a:gd name="connsiteY101" fmla="*/ 2632297 h 5444518"/>
              <a:gd name="connsiteX102" fmla="*/ 3508160 w 30444459"/>
              <a:gd name="connsiteY102" fmla="*/ 2539470 h 5444518"/>
              <a:gd name="connsiteX0" fmla="*/ 3508160 w 30449668"/>
              <a:gd name="connsiteY0" fmla="*/ 2539470 h 5444518"/>
              <a:gd name="connsiteX1" fmla="*/ 3831572 w 30449668"/>
              <a:gd name="connsiteY1" fmla="*/ 2349360 h 5444518"/>
              <a:gd name="connsiteX2" fmla="*/ 4065980 w 30449668"/>
              <a:gd name="connsiteY2" fmla="*/ 2104266 h 5444518"/>
              <a:gd name="connsiteX3" fmla="*/ 4445313 w 30449668"/>
              <a:gd name="connsiteY3" fmla="*/ 2153874 h 5444518"/>
              <a:gd name="connsiteX4" fmla="*/ 4930357 w 30449668"/>
              <a:gd name="connsiteY4" fmla="*/ 1959890 h 5444518"/>
              <a:gd name="connsiteX5" fmla="*/ 5053327 w 30449668"/>
              <a:gd name="connsiteY5" fmla="*/ 1968592 h 5444518"/>
              <a:gd name="connsiteX6" fmla="*/ 5259625 w 30449668"/>
              <a:gd name="connsiteY6" fmla="*/ 1676570 h 5444518"/>
              <a:gd name="connsiteX7" fmla="*/ 5524501 w 30449668"/>
              <a:gd name="connsiteY7" fmla="*/ 2102406 h 5444518"/>
              <a:gd name="connsiteX8" fmla="*/ 5682442 w 30449668"/>
              <a:gd name="connsiteY8" fmla="*/ 1538341 h 5444518"/>
              <a:gd name="connsiteX9" fmla="*/ 6109441 w 30449668"/>
              <a:gd name="connsiteY9" fmla="*/ 1265136 h 5444518"/>
              <a:gd name="connsiteX10" fmla="*/ 6231640 w 30449668"/>
              <a:gd name="connsiteY10" fmla="*/ 936175 h 5444518"/>
              <a:gd name="connsiteX11" fmla="*/ 6777760 w 30449668"/>
              <a:gd name="connsiteY11" fmla="*/ 1090434 h 5444518"/>
              <a:gd name="connsiteX12" fmla="*/ 6988993 w 30449668"/>
              <a:gd name="connsiteY12" fmla="*/ 871128 h 5444518"/>
              <a:gd name="connsiteX13" fmla="*/ 7178796 w 30449668"/>
              <a:gd name="connsiteY13" fmla="*/ 796322 h 5444518"/>
              <a:gd name="connsiteX14" fmla="*/ 7483944 w 30449668"/>
              <a:gd name="connsiteY14" fmla="*/ 280355 h 5444518"/>
              <a:gd name="connsiteX15" fmla="*/ 7778550 w 30449668"/>
              <a:gd name="connsiteY15" fmla="*/ 393124 h 5444518"/>
              <a:gd name="connsiteX16" fmla="*/ 7898593 w 30449668"/>
              <a:gd name="connsiteY16" fmla="*/ 603800 h 5444518"/>
              <a:gd name="connsiteX17" fmla="*/ 8129102 w 30449668"/>
              <a:gd name="connsiteY17" fmla="*/ 874291 h 5444518"/>
              <a:gd name="connsiteX18" fmla="*/ 8250698 w 30449668"/>
              <a:gd name="connsiteY18" fmla="*/ 1300484 h 5444518"/>
              <a:gd name="connsiteX19" fmla="*/ 8411204 w 30449668"/>
              <a:gd name="connsiteY19" fmla="*/ 1472135 h 5444518"/>
              <a:gd name="connsiteX20" fmla="*/ 8592585 w 30449668"/>
              <a:gd name="connsiteY20" fmla="*/ 1730324 h 5444518"/>
              <a:gd name="connsiteX21" fmla="*/ 8704249 w 30449668"/>
              <a:gd name="connsiteY21" fmla="*/ 1764370 h 5444518"/>
              <a:gd name="connsiteX22" fmla="*/ 8788151 w 30449668"/>
              <a:gd name="connsiteY22" fmla="*/ 1895288 h 5444518"/>
              <a:gd name="connsiteX23" fmla="*/ 8957575 w 30449668"/>
              <a:gd name="connsiteY23" fmla="*/ 1799431 h 5444518"/>
              <a:gd name="connsiteX24" fmla="*/ 9296036 w 30449668"/>
              <a:gd name="connsiteY24" fmla="*/ 1729536 h 5444518"/>
              <a:gd name="connsiteX25" fmla="*/ 9691183 w 30449668"/>
              <a:gd name="connsiteY25" fmla="*/ 1662409 h 5444518"/>
              <a:gd name="connsiteX26" fmla="*/ 9995093 w 30449668"/>
              <a:gd name="connsiteY26" fmla="*/ 1668743 h 5444518"/>
              <a:gd name="connsiteX27" fmla="*/ 10433963 w 30449668"/>
              <a:gd name="connsiteY27" fmla="*/ 1422365 h 5444518"/>
              <a:gd name="connsiteX28" fmla="*/ 10892555 w 30449668"/>
              <a:gd name="connsiteY28" fmla="*/ 1692633 h 5444518"/>
              <a:gd name="connsiteX29" fmla="*/ 11209898 w 30449668"/>
              <a:gd name="connsiteY29" fmla="*/ 1722857 h 5444518"/>
              <a:gd name="connsiteX30" fmla="*/ 11438733 w 30449668"/>
              <a:gd name="connsiteY30" fmla="*/ 1899730 h 5444518"/>
              <a:gd name="connsiteX31" fmla="*/ 12014591 w 30449668"/>
              <a:gd name="connsiteY31" fmla="*/ 1481067 h 5444518"/>
              <a:gd name="connsiteX32" fmla="*/ 12455056 w 30449668"/>
              <a:gd name="connsiteY32" fmla="*/ 1560954 h 5444518"/>
              <a:gd name="connsiteX33" fmla="*/ 12841948 w 30449668"/>
              <a:gd name="connsiteY33" fmla="*/ 1647298 h 5444518"/>
              <a:gd name="connsiteX34" fmla="*/ 13275046 w 30449668"/>
              <a:gd name="connsiteY34" fmla="*/ 1376170 h 5444518"/>
              <a:gd name="connsiteX35" fmla="*/ 13873315 w 30449668"/>
              <a:gd name="connsiteY35" fmla="*/ 1329953 h 5444518"/>
              <a:gd name="connsiteX36" fmla="*/ 14190658 w 30449668"/>
              <a:gd name="connsiteY36" fmla="*/ 1148620 h 5444518"/>
              <a:gd name="connsiteX37" fmla="*/ 14462702 w 30449668"/>
              <a:gd name="connsiteY37" fmla="*/ 982394 h 5444518"/>
              <a:gd name="connsiteX38" fmla="*/ 14836679 w 30449668"/>
              <a:gd name="connsiteY38" fmla="*/ 1224170 h 5444518"/>
              <a:gd name="connsiteX39" fmla="*/ 15460033 w 30449668"/>
              <a:gd name="connsiteY39" fmla="*/ 1360177 h 5444518"/>
              <a:gd name="connsiteX40" fmla="*/ 15822742 w 30449668"/>
              <a:gd name="connsiteY40" fmla="*/ 1193955 h 5444518"/>
              <a:gd name="connsiteX41" fmla="*/ 16128719 w 30449668"/>
              <a:gd name="connsiteY41" fmla="*/ 1178839 h 5444518"/>
              <a:gd name="connsiteX42" fmla="*/ 16502755 w 30449668"/>
              <a:gd name="connsiteY42" fmla="*/ 861499 h 5444518"/>
              <a:gd name="connsiteX43" fmla="*/ 17205446 w 30449668"/>
              <a:gd name="connsiteY43" fmla="*/ 740604 h 5444518"/>
              <a:gd name="connsiteX44" fmla="*/ 17454761 w 30449668"/>
              <a:gd name="connsiteY44" fmla="*/ 1012609 h 5444518"/>
              <a:gd name="connsiteX45" fmla="*/ 17749463 w 30449668"/>
              <a:gd name="connsiteY45" fmla="*/ 831275 h 5444518"/>
              <a:gd name="connsiteX46" fmla="*/ 18066781 w 30449668"/>
              <a:gd name="connsiteY46" fmla="*/ 816163 h 5444518"/>
              <a:gd name="connsiteX47" fmla="*/ 18406816 w 30449668"/>
              <a:gd name="connsiteY47" fmla="*/ 589490 h 5444518"/>
              <a:gd name="connsiteX48" fmla="*/ 18565466 w 30449668"/>
              <a:gd name="connsiteY48" fmla="*/ 816159 h 5444518"/>
              <a:gd name="connsiteX49" fmla="*/ 18837499 w 30449668"/>
              <a:gd name="connsiteY49" fmla="*/ 513931 h 5444518"/>
              <a:gd name="connsiteX50" fmla="*/ 19052813 w 30449668"/>
              <a:gd name="connsiteY50" fmla="*/ 483708 h 5444518"/>
              <a:gd name="connsiteX51" fmla="*/ 19188817 w 30449668"/>
              <a:gd name="connsiteY51" fmla="*/ 332589 h 5444518"/>
              <a:gd name="connsiteX52" fmla="*/ 19358822 w 30449668"/>
              <a:gd name="connsiteY52" fmla="*/ 137 h 5444518"/>
              <a:gd name="connsiteX53" fmla="*/ 19562850 w 30449668"/>
              <a:gd name="connsiteY53" fmla="*/ 226810 h 5444518"/>
              <a:gd name="connsiteX54" fmla="*/ 20106870 w 30449668"/>
              <a:gd name="connsiteY54" fmla="*/ 770824 h 5444518"/>
              <a:gd name="connsiteX55" fmla="*/ 20446887 w 30449668"/>
              <a:gd name="connsiteY55" fmla="*/ 1224170 h 5444518"/>
              <a:gd name="connsiteX56" fmla="*/ 20794612 w 30449668"/>
              <a:gd name="connsiteY56" fmla="*/ 960732 h 5444518"/>
              <a:gd name="connsiteX57" fmla="*/ 21149572 w 30449668"/>
              <a:gd name="connsiteY57" fmla="*/ 740613 h 5444518"/>
              <a:gd name="connsiteX58" fmla="*/ 21761588 w 30449668"/>
              <a:gd name="connsiteY58" fmla="*/ 952161 h 5444518"/>
              <a:gd name="connsiteX59" fmla="*/ 21933648 w 30449668"/>
              <a:gd name="connsiteY59" fmla="*/ 1399472 h 5444518"/>
              <a:gd name="connsiteX60" fmla="*/ 22174114 w 30449668"/>
              <a:gd name="connsiteY60" fmla="*/ 1331973 h 5444518"/>
              <a:gd name="connsiteX61" fmla="*/ 22600279 w 30449668"/>
              <a:gd name="connsiteY61" fmla="*/ 1586850 h 5444518"/>
              <a:gd name="connsiteX62" fmla="*/ 22920267 w 30449668"/>
              <a:gd name="connsiteY62" fmla="*/ 1286128 h 5444518"/>
              <a:gd name="connsiteX63" fmla="*/ 23224558 w 30449668"/>
              <a:gd name="connsiteY63" fmla="*/ 1180102 h 5444518"/>
              <a:gd name="connsiteX64" fmla="*/ 23642975 w 30449668"/>
              <a:gd name="connsiteY64" fmla="*/ 952166 h 5444518"/>
              <a:gd name="connsiteX65" fmla="*/ 23996568 w 30449668"/>
              <a:gd name="connsiteY65" fmla="*/ 1264475 h 5444518"/>
              <a:gd name="connsiteX66" fmla="*/ 24403655 w 30449668"/>
              <a:gd name="connsiteY66" fmla="*/ 1024700 h 5444518"/>
              <a:gd name="connsiteX67" fmla="*/ 24781237 w 30449668"/>
              <a:gd name="connsiteY67" fmla="*/ 1281349 h 5444518"/>
              <a:gd name="connsiteX68" fmla="*/ 25425761 w 30449668"/>
              <a:gd name="connsiteY68" fmla="*/ 1717569 h 5444518"/>
              <a:gd name="connsiteX69" fmla="*/ 25882306 w 30449668"/>
              <a:gd name="connsiteY69" fmla="*/ 1500719 h 5444518"/>
              <a:gd name="connsiteX70" fmla="*/ 26113717 w 30449668"/>
              <a:gd name="connsiteY70" fmla="*/ 1517337 h 5444518"/>
              <a:gd name="connsiteX71" fmla="*/ 26337920 w 30449668"/>
              <a:gd name="connsiteY71" fmla="*/ 1078854 h 5444518"/>
              <a:gd name="connsiteX72" fmla="*/ 26658298 w 30449668"/>
              <a:gd name="connsiteY72" fmla="*/ 1440772 h 5444518"/>
              <a:gd name="connsiteX73" fmla="*/ 27201746 w 30449668"/>
              <a:gd name="connsiteY73" fmla="*/ 1889083 h 5444518"/>
              <a:gd name="connsiteX74" fmla="*/ 27619766 w 30449668"/>
              <a:gd name="connsiteY74" fmla="*/ 1926358 h 5444518"/>
              <a:gd name="connsiteX75" fmla="*/ 27957882 w 30449668"/>
              <a:gd name="connsiteY75" fmla="*/ 1736964 h 5444518"/>
              <a:gd name="connsiteX76" fmla="*/ 28261625 w 30449668"/>
              <a:gd name="connsiteY76" fmla="*/ 1821337 h 5444518"/>
              <a:gd name="connsiteX77" fmla="*/ 28380443 w 30449668"/>
              <a:gd name="connsiteY77" fmla="*/ 1496179 h 5444518"/>
              <a:gd name="connsiteX78" fmla="*/ 28901792 w 30449668"/>
              <a:gd name="connsiteY78" fmla="*/ 1314846 h 5444518"/>
              <a:gd name="connsiteX79" fmla="*/ 29274102 w 30449668"/>
              <a:gd name="connsiteY79" fmla="*/ 1686340 h 5444518"/>
              <a:gd name="connsiteX80" fmla="*/ 29695151 w 30449668"/>
              <a:gd name="connsiteY80" fmla="*/ 1465960 h 5444518"/>
              <a:gd name="connsiteX81" fmla="*/ 30400485 w 30449668"/>
              <a:gd name="connsiteY81" fmla="*/ 1399472 h 5444518"/>
              <a:gd name="connsiteX82" fmla="*/ 30443170 w 30449668"/>
              <a:gd name="connsiteY82" fmla="*/ 1798416 h 5444518"/>
              <a:gd name="connsiteX83" fmla="*/ 30428895 w 30449668"/>
              <a:gd name="connsiteY83" fmla="*/ 5438645 h 5444518"/>
              <a:gd name="connsiteX84" fmla="*/ 9491 w 30449668"/>
              <a:gd name="connsiteY84" fmla="*/ 5444520 h 5444518"/>
              <a:gd name="connsiteX85" fmla="*/ 0 w 30449668"/>
              <a:gd name="connsiteY85" fmla="*/ 3510693 h 5444518"/>
              <a:gd name="connsiteX86" fmla="*/ 187368 w 30449668"/>
              <a:gd name="connsiteY86" fmla="*/ 3429615 h 5444518"/>
              <a:gd name="connsiteX87" fmla="*/ 418042 w 30449668"/>
              <a:gd name="connsiteY87" fmla="*/ 3532213 h 5444518"/>
              <a:gd name="connsiteX88" fmla="*/ 694134 w 30449668"/>
              <a:gd name="connsiteY88" fmla="*/ 3426089 h 5444518"/>
              <a:gd name="connsiteX89" fmla="*/ 894158 w 30449668"/>
              <a:gd name="connsiteY89" fmla="*/ 3512107 h 5444518"/>
              <a:gd name="connsiteX90" fmla="*/ 1037033 w 30449668"/>
              <a:gd name="connsiteY90" fmla="*/ 3235882 h 5444518"/>
              <a:gd name="connsiteX91" fmla="*/ 1408507 w 30449668"/>
              <a:gd name="connsiteY91" fmla="*/ 3102532 h 5444518"/>
              <a:gd name="connsiteX92" fmla="*/ 1683367 w 30449668"/>
              <a:gd name="connsiteY92" fmla="*/ 3035856 h 5444518"/>
              <a:gd name="connsiteX93" fmla="*/ 1853814 w 30449668"/>
              <a:gd name="connsiteY93" fmla="*/ 2812770 h 5444518"/>
              <a:gd name="connsiteX94" fmla="*/ 1974130 w 30449668"/>
              <a:gd name="connsiteY94" fmla="*/ 2856886 h 5444518"/>
              <a:gd name="connsiteX95" fmla="*/ 2093806 w 30449668"/>
              <a:gd name="connsiteY95" fmla="*/ 2701479 h 5444518"/>
              <a:gd name="connsiteX96" fmla="*/ 2343099 w 30449668"/>
              <a:gd name="connsiteY96" fmla="*/ 2704486 h 5444518"/>
              <a:gd name="connsiteX97" fmla="*/ 2477813 w 30449668"/>
              <a:gd name="connsiteY97" fmla="*/ 2853378 h 5444518"/>
              <a:gd name="connsiteX98" fmla="*/ 2671962 w 30449668"/>
              <a:gd name="connsiteY98" fmla="*/ 2800739 h 5444518"/>
              <a:gd name="connsiteX99" fmla="*/ 3004835 w 30449668"/>
              <a:gd name="connsiteY99" fmla="*/ 2768655 h 5444518"/>
              <a:gd name="connsiteX100" fmla="*/ 3313506 w 30449668"/>
              <a:gd name="connsiteY100" fmla="*/ 2778682 h 5444518"/>
              <a:gd name="connsiteX101" fmla="*/ 3377814 w 30449668"/>
              <a:gd name="connsiteY101" fmla="*/ 2632297 h 5444518"/>
              <a:gd name="connsiteX102" fmla="*/ 3508160 w 30449668"/>
              <a:gd name="connsiteY102" fmla="*/ 2539470 h 5444518"/>
              <a:gd name="connsiteX0" fmla="*/ 3508160 w 30445566"/>
              <a:gd name="connsiteY0" fmla="*/ 2539470 h 5444518"/>
              <a:gd name="connsiteX1" fmla="*/ 3831572 w 30445566"/>
              <a:gd name="connsiteY1" fmla="*/ 2349360 h 5444518"/>
              <a:gd name="connsiteX2" fmla="*/ 4065980 w 30445566"/>
              <a:gd name="connsiteY2" fmla="*/ 2104266 h 5444518"/>
              <a:gd name="connsiteX3" fmla="*/ 4445313 w 30445566"/>
              <a:gd name="connsiteY3" fmla="*/ 2153874 h 5444518"/>
              <a:gd name="connsiteX4" fmla="*/ 4930357 w 30445566"/>
              <a:gd name="connsiteY4" fmla="*/ 1959890 h 5444518"/>
              <a:gd name="connsiteX5" fmla="*/ 5053327 w 30445566"/>
              <a:gd name="connsiteY5" fmla="*/ 1968592 h 5444518"/>
              <a:gd name="connsiteX6" fmla="*/ 5259625 w 30445566"/>
              <a:gd name="connsiteY6" fmla="*/ 1676570 h 5444518"/>
              <a:gd name="connsiteX7" fmla="*/ 5524501 w 30445566"/>
              <a:gd name="connsiteY7" fmla="*/ 2102406 h 5444518"/>
              <a:gd name="connsiteX8" fmla="*/ 5682442 w 30445566"/>
              <a:gd name="connsiteY8" fmla="*/ 1538341 h 5444518"/>
              <a:gd name="connsiteX9" fmla="*/ 6109441 w 30445566"/>
              <a:gd name="connsiteY9" fmla="*/ 1265136 h 5444518"/>
              <a:gd name="connsiteX10" fmla="*/ 6231640 w 30445566"/>
              <a:gd name="connsiteY10" fmla="*/ 936175 h 5444518"/>
              <a:gd name="connsiteX11" fmla="*/ 6777760 w 30445566"/>
              <a:gd name="connsiteY11" fmla="*/ 1090434 h 5444518"/>
              <a:gd name="connsiteX12" fmla="*/ 6988993 w 30445566"/>
              <a:gd name="connsiteY12" fmla="*/ 871128 h 5444518"/>
              <a:gd name="connsiteX13" fmla="*/ 7178796 w 30445566"/>
              <a:gd name="connsiteY13" fmla="*/ 796322 h 5444518"/>
              <a:gd name="connsiteX14" fmla="*/ 7483944 w 30445566"/>
              <a:gd name="connsiteY14" fmla="*/ 280355 h 5444518"/>
              <a:gd name="connsiteX15" fmla="*/ 7778550 w 30445566"/>
              <a:gd name="connsiteY15" fmla="*/ 393124 h 5444518"/>
              <a:gd name="connsiteX16" fmla="*/ 7898593 w 30445566"/>
              <a:gd name="connsiteY16" fmla="*/ 603800 h 5444518"/>
              <a:gd name="connsiteX17" fmla="*/ 8129102 w 30445566"/>
              <a:gd name="connsiteY17" fmla="*/ 874291 h 5444518"/>
              <a:gd name="connsiteX18" fmla="*/ 8250698 w 30445566"/>
              <a:gd name="connsiteY18" fmla="*/ 1300484 h 5444518"/>
              <a:gd name="connsiteX19" fmla="*/ 8411204 w 30445566"/>
              <a:gd name="connsiteY19" fmla="*/ 1472135 h 5444518"/>
              <a:gd name="connsiteX20" fmla="*/ 8592585 w 30445566"/>
              <a:gd name="connsiteY20" fmla="*/ 1730324 h 5444518"/>
              <a:gd name="connsiteX21" fmla="*/ 8704249 w 30445566"/>
              <a:gd name="connsiteY21" fmla="*/ 1764370 h 5444518"/>
              <a:gd name="connsiteX22" fmla="*/ 8788151 w 30445566"/>
              <a:gd name="connsiteY22" fmla="*/ 1895288 h 5444518"/>
              <a:gd name="connsiteX23" fmla="*/ 8957575 w 30445566"/>
              <a:gd name="connsiteY23" fmla="*/ 1799431 h 5444518"/>
              <a:gd name="connsiteX24" fmla="*/ 9296036 w 30445566"/>
              <a:gd name="connsiteY24" fmla="*/ 1729536 h 5444518"/>
              <a:gd name="connsiteX25" fmla="*/ 9691183 w 30445566"/>
              <a:gd name="connsiteY25" fmla="*/ 1662409 h 5444518"/>
              <a:gd name="connsiteX26" fmla="*/ 9995093 w 30445566"/>
              <a:gd name="connsiteY26" fmla="*/ 1668743 h 5444518"/>
              <a:gd name="connsiteX27" fmla="*/ 10433963 w 30445566"/>
              <a:gd name="connsiteY27" fmla="*/ 1422365 h 5444518"/>
              <a:gd name="connsiteX28" fmla="*/ 10892555 w 30445566"/>
              <a:gd name="connsiteY28" fmla="*/ 1692633 h 5444518"/>
              <a:gd name="connsiteX29" fmla="*/ 11209898 w 30445566"/>
              <a:gd name="connsiteY29" fmla="*/ 1722857 h 5444518"/>
              <a:gd name="connsiteX30" fmla="*/ 11438733 w 30445566"/>
              <a:gd name="connsiteY30" fmla="*/ 1899730 h 5444518"/>
              <a:gd name="connsiteX31" fmla="*/ 12014591 w 30445566"/>
              <a:gd name="connsiteY31" fmla="*/ 1481067 h 5444518"/>
              <a:gd name="connsiteX32" fmla="*/ 12455056 w 30445566"/>
              <a:gd name="connsiteY32" fmla="*/ 1560954 h 5444518"/>
              <a:gd name="connsiteX33" fmla="*/ 12841948 w 30445566"/>
              <a:gd name="connsiteY33" fmla="*/ 1647298 h 5444518"/>
              <a:gd name="connsiteX34" fmla="*/ 13275046 w 30445566"/>
              <a:gd name="connsiteY34" fmla="*/ 1376170 h 5444518"/>
              <a:gd name="connsiteX35" fmla="*/ 13873315 w 30445566"/>
              <a:gd name="connsiteY35" fmla="*/ 1329953 h 5444518"/>
              <a:gd name="connsiteX36" fmla="*/ 14190658 w 30445566"/>
              <a:gd name="connsiteY36" fmla="*/ 1148620 h 5444518"/>
              <a:gd name="connsiteX37" fmla="*/ 14462702 w 30445566"/>
              <a:gd name="connsiteY37" fmla="*/ 982394 h 5444518"/>
              <a:gd name="connsiteX38" fmla="*/ 14836679 w 30445566"/>
              <a:gd name="connsiteY38" fmla="*/ 1224170 h 5444518"/>
              <a:gd name="connsiteX39" fmla="*/ 15460033 w 30445566"/>
              <a:gd name="connsiteY39" fmla="*/ 1360177 h 5444518"/>
              <a:gd name="connsiteX40" fmla="*/ 15822742 w 30445566"/>
              <a:gd name="connsiteY40" fmla="*/ 1193955 h 5444518"/>
              <a:gd name="connsiteX41" fmla="*/ 16128719 w 30445566"/>
              <a:gd name="connsiteY41" fmla="*/ 1178839 h 5444518"/>
              <a:gd name="connsiteX42" fmla="*/ 16502755 w 30445566"/>
              <a:gd name="connsiteY42" fmla="*/ 861499 h 5444518"/>
              <a:gd name="connsiteX43" fmla="*/ 17205446 w 30445566"/>
              <a:gd name="connsiteY43" fmla="*/ 740604 h 5444518"/>
              <a:gd name="connsiteX44" fmla="*/ 17454761 w 30445566"/>
              <a:gd name="connsiteY44" fmla="*/ 1012609 h 5444518"/>
              <a:gd name="connsiteX45" fmla="*/ 17749463 w 30445566"/>
              <a:gd name="connsiteY45" fmla="*/ 831275 h 5444518"/>
              <a:gd name="connsiteX46" fmla="*/ 18066781 w 30445566"/>
              <a:gd name="connsiteY46" fmla="*/ 816163 h 5444518"/>
              <a:gd name="connsiteX47" fmla="*/ 18406816 w 30445566"/>
              <a:gd name="connsiteY47" fmla="*/ 589490 h 5444518"/>
              <a:gd name="connsiteX48" fmla="*/ 18565466 w 30445566"/>
              <a:gd name="connsiteY48" fmla="*/ 816159 h 5444518"/>
              <a:gd name="connsiteX49" fmla="*/ 18837499 w 30445566"/>
              <a:gd name="connsiteY49" fmla="*/ 513931 h 5444518"/>
              <a:gd name="connsiteX50" fmla="*/ 19052813 w 30445566"/>
              <a:gd name="connsiteY50" fmla="*/ 483708 h 5444518"/>
              <a:gd name="connsiteX51" fmla="*/ 19188817 w 30445566"/>
              <a:gd name="connsiteY51" fmla="*/ 332589 h 5444518"/>
              <a:gd name="connsiteX52" fmla="*/ 19358822 w 30445566"/>
              <a:gd name="connsiteY52" fmla="*/ 137 h 5444518"/>
              <a:gd name="connsiteX53" fmla="*/ 19562850 w 30445566"/>
              <a:gd name="connsiteY53" fmla="*/ 226810 h 5444518"/>
              <a:gd name="connsiteX54" fmla="*/ 20106870 w 30445566"/>
              <a:gd name="connsiteY54" fmla="*/ 770824 h 5444518"/>
              <a:gd name="connsiteX55" fmla="*/ 20446887 w 30445566"/>
              <a:gd name="connsiteY55" fmla="*/ 1224170 h 5444518"/>
              <a:gd name="connsiteX56" fmla="*/ 20794612 w 30445566"/>
              <a:gd name="connsiteY56" fmla="*/ 960732 h 5444518"/>
              <a:gd name="connsiteX57" fmla="*/ 21149572 w 30445566"/>
              <a:gd name="connsiteY57" fmla="*/ 740613 h 5444518"/>
              <a:gd name="connsiteX58" fmla="*/ 21761588 w 30445566"/>
              <a:gd name="connsiteY58" fmla="*/ 952161 h 5444518"/>
              <a:gd name="connsiteX59" fmla="*/ 21933648 w 30445566"/>
              <a:gd name="connsiteY59" fmla="*/ 1399472 h 5444518"/>
              <a:gd name="connsiteX60" fmla="*/ 22174114 w 30445566"/>
              <a:gd name="connsiteY60" fmla="*/ 1331973 h 5444518"/>
              <a:gd name="connsiteX61" fmla="*/ 22600279 w 30445566"/>
              <a:gd name="connsiteY61" fmla="*/ 1586850 h 5444518"/>
              <a:gd name="connsiteX62" fmla="*/ 22920267 w 30445566"/>
              <a:gd name="connsiteY62" fmla="*/ 1286128 h 5444518"/>
              <a:gd name="connsiteX63" fmla="*/ 23224558 w 30445566"/>
              <a:gd name="connsiteY63" fmla="*/ 1180102 h 5444518"/>
              <a:gd name="connsiteX64" fmla="*/ 23642975 w 30445566"/>
              <a:gd name="connsiteY64" fmla="*/ 952166 h 5444518"/>
              <a:gd name="connsiteX65" fmla="*/ 23996568 w 30445566"/>
              <a:gd name="connsiteY65" fmla="*/ 1264475 h 5444518"/>
              <a:gd name="connsiteX66" fmla="*/ 24403655 w 30445566"/>
              <a:gd name="connsiteY66" fmla="*/ 1024700 h 5444518"/>
              <a:gd name="connsiteX67" fmla="*/ 24781237 w 30445566"/>
              <a:gd name="connsiteY67" fmla="*/ 1281349 h 5444518"/>
              <a:gd name="connsiteX68" fmla="*/ 25425761 w 30445566"/>
              <a:gd name="connsiteY68" fmla="*/ 1717569 h 5444518"/>
              <a:gd name="connsiteX69" fmla="*/ 25882306 w 30445566"/>
              <a:gd name="connsiteY69" fmla="*/ 1500719 h 5444518"/>
              <a:gd name="connsiteX70" fmla="*/ 26113717 w 30445566"/>
              <a:gd name="connsiteY70" fmla="*/ 1517337 h 5444518"/>
              <a:gd name="connsiteX71" fmla="*/ 26337920 w 30445566"/>
              <a:gd name="connsiteY71" fmla="*/ 1078854 h 5444518"/>
              <a:gd name="connsiteX72" fmla="*/ 26658298 w 30445566"/>
              <a:gd name="connsiteY72" fmla="*/ 1440772 h 5444518"/>
              <a:gd name="connsiteX73" fmla="*/ 27201746 w 30445566"/>
              <a:gd name="connsiteY73" fmla="*/ 1889083 h 5444518"/>
              <a:gd name="connsiteX74" fmla="*/ 27619766 w 30445566"/>
              <a:gd name="connsiteY74" fmla="*/ 1926358 h 5444518"/>
              <a:gd name="connsiteX75" fmla="*/ 27957882 w 30445566"/>
              <a:gd name="connsiteY75" fmla="*/ 1736964 h 5444518"/>
              <a:gd name="connsiteX76" fmla="*/ 28261625 w 30445566"/>
              <a:gd name="connsiteY76" fmla="*/ 1821337 h 5444518"/>
              <a:gd name="connsiteX77" fmla="*/ 28380443 w 30445566"/>
              <a:gd name="connsiteY77" fmla="*/ 1496179 h 5444518"/>
              <a:gd name="connsiteX78" fmla="*/ 28901792 w 30445566"/>
              <a:gd name="connsiteY78" fmla="*/ 1314846 h 5444518"/>
              <a:gd name="connsiteX79" fmla="*/ 29274102 w 30445566"/>
              <a:gd name="connsiteY79" fmla="*/ 1686340 h 5444518"/>
              <a:gd name="connsiteX80" fmla="*/ 29695151 w 30445566"/>
              <a:gd name="connsiteY80" fmla="*/ 1465960 h 5444518"/>
              <a:gd name="connsiteX81" fmla="*/ 30400485 w 30445566"/>
              <a:gd name="connsiteY81" fmla="*/ 1399472 h 5444518"/>
              <a:gd name="connsiteX82" fmla="*/ 30443170 w 30445566"/>
              <a:gd name="connsiteY82" fmla="*/ 1798416 h 5444518"/>
              <a:gd name="connsiteX83" fmla="*/ 30428895 w 30445566"/>
              <a:gd name="connsiteY83" fmla="*/ 5438645 h 5444518"/>
              <a:gd name="connsiteX84" fmla="*/ 9491 w 30445566"/>
              <a:gd name="connsiteY84" fmla="*/ 5444520 h 5444518"/>
              <a:gd name="connsiteX85" fmla="*/ 0 w 30445566"/>
              <a:gd name="connsiteY85" fmla="*/ 3510693 h 5444518"/>
              <a:gd name="connsiteX86" fmla="*/ 187368 w 30445566"/>
              <a:gd name="connsiteY86" fmla="*/ 3429615 h 5444518"/>
              <a:gd name="connsiteX87" fmla="*/ 418042 w 30445566"/>
              <a:gd name="connsiteY87" fmla="*/ 3532213 h 5444518"/>
              <a:gd name="connsiteX88" fmla="*/ 694134 w 30445566"/>
              <a:gd name="connsiteY88" fmla="*/ 3426089 h 5444518"/>
              <a:gd name="connsiteX89" fmla="*/ 894158 w 30445566"/>
              <a:gd name="connsiteY89" fmla="*/ 3512107 h 5444518"/>
              <a:gd name="connsiteX90" fmla="*/ 1037033 w 30445566"/>
              <a:gd name="connsiteY90" fmla="*/ 3235882 h 5444518"/>
              <a:gd name="connsiteX91" fmla="*/ 1408507 w 30445566"/>
              <a:gd name="connsiteY91" fmla="*/ 3102532 h 5444518"/>
              <a:gd name="connsiteX92" fmla="*/ 1683367 w 30445566"/>
              <a:gd name="connsiteY92" fmla="*/ 3035856 h 5444518"/>
              <a:gd name="connsiteX93" fmla="*/ 1853814 w 30445566"/>
              <a:gd name="connsiteY93" fmla="*/ 2812770 h 5444518"/>
              <a:gd name="connsiteX94" fmla="*/ 1974130 w 30445566"/>
              <a:gd name="connsiteY94" fmla="*/ 2856886 h 5444518"/>
              <a:gd name="connsiteX95" fmla="*/ 2093806 w 30445566"/>
              <a:gd name="connsiteY95" fmla="*/ 2701479 h 5444518"/>
              <a:gd name="connsiteX96" fmla="*/ 2343099 w 30445566"/>
              <a:gd name="connsiteY96" fmla="*/ 2704486 h 5444518"/>
              <a:gd name="connsiteX97" fmla="*/ 2477813 w 30445566"/>
              <a:gd name="connsiteY97" fmla="*/ 2853378 h 5444518"/>
              <a:gd name="connsiteX98" fmla="*/ 2671962 w 30445566"/>
              <a:gd name="connsiteY98" fmla="*/ 2800739 h 5444518"/>
              <a:gd name="connsiteX99" fmla="*/ 3004835 w 30445566"/>
              <a:gd name="connsiteY99" fmla="*/ 2768655 h 5444518"/>
              <a:gd name="connsiteX100" fmla="*/ 3313506 w 30445566"/>
              <a:gd name="connsiteY100" fmla="*/ 2778682 h 5444518"/>
              <a:gd name="connsiteX101" fmla="*/ 3377814 w 30445566"/>
              <a:gd name="connsiteY101" fmla="*/ 2632297 h 5444518"/>
              <a:gd name="connsiteX102" fmla="*/ 3508160 w 30445566"/>
              <a:gd name="connsiteY102" fmla="*/ 2539470 h 5444518"/>
              <a:gd name="connsiteX0" fmla="*/ 3508160 w 30445566"/>
              <a:gd name="connsiteY0" fmla="*/ 2539470 h 6295344"/>
              <a:gd name="connsiteX1" fmla="*/ 3831572 w 30445566"/>
              <a:gd name="connsiteY1" fmla="*/ 2349360 h 6295344"/>
              <a:gd name="connsiteX2" fmla="*/ 4065980 w 30445566"/>
              <a:gd name="connsiteY2" fmla="*/ 2104266 h 6295344"/>
              <a:gd name="connsiteX3" fmla="*/ 4445313 w 30445566"/>
              <a:gd name="connsiteY3" fmla="*/ 2153874 h 6295344"/>
              <a:gd name="connsiteX4" fmla="*/ 4930357 w 30445566"/>
              <a:gd name="connsiteY4" fmla="*/ 1959890 h 6295344"/>
              <a:gd name="connsiteX5" fmla="*/ 5053327 w 30445566"/>
              <a:gd name="connsiteY5" fmla="*/ 1968592 h 6295344"/>
              <a:gd name="connsiteX6" fmla="*/ 5259625 w 30445566"/>
              <a:gd name="connsiteY6" fmla="*/ 1676570 h 6295344"/>
              <a:gd name="connsiteX7" fmla="*/ 5524501 w 30445566"/>
              <a:gd name="connsiteY7" fmla="*/ 2102406 h 6295344"/>
              <a:gd name="connsiteX8" fmla="*/ 5682442 w 30445566"/>
              <a:gd name="connsiteY8" fmla="*/ 1538341 h 6295344"/>
              <a:gd name="connsiteX9" fmla="*/ 6109441 w 30445566"/>
              <a:gd name="connsiteY9" fmla="*/ 1265136 h 6295344"/>
              <a:gd name="connsiteX10" fmla="*/ 6231640 w 30445566"/>
              <a:gd name="connsiteY10" fmla="*/ 936175 h 6295344"/>
              <a:gd name="connsiteX11" fmla="*/ 6777760 w 30445566"/>
              <a:gd name="connsiteY11" fmla="*/ 1090434 h 6295344"/>
              <a:gd name="connsiteX12" fmla="*/ 6988993 w 30445566"/>
              <a:gd name="connsiteY12" fmla="*/ 871128 h 6295344"/>
              <a:gd name="connsiteX13" fmla="*/ 7178796 w 30445566"/>
              <a:gd name="connsiteY13" fmla="*/ 796322 h 6295344"/>
              <a:gd name="connsiteX14" fmla="*/ 7483944 w 30445566"/>
              <a:gd name="connsiteY14" fmla="*/ 280355 h 6295344"/>
              <a:gd name="connsiteX15" fmla="*/ 7778550 w 30445566"/>
              <a:gd name="connsiteY15" fmla="*/ 393124 h 6295344"/>
              <a:gd name="connsiteX16" fmla="*/ 7898593 w 30445566"/>
              <a:gd name="connsiteY16" fmla="*/ 603800 h 6295344"/>
              <a:gd name="connsiteX17" fmla="*/ 8129102 w 30445566"/>
              <a:gd name="connsiteY17" fmla="*/ 874291 h 6295344"/>
              <a:gd name="connsiteX18" fmla="*/ 8250698 w 30445566"/>
              <a:gd name="connsiteY18" fmla="*/ 1300484 h 6295344"/>
              <a:gd name="connsiteX19" fmla="*/ 8411204 w 30445566"/>
              <a:gd name="connsiteY19" fmla="*/ 1472135 h 6295344"/>
              <a:gd name="connsiteX20" fmla="*/ 8592585 w 30445566"/>
              <a:gd name="connsiteY20" fmla="*/ 1730324 h 6295344"/>
              <a:gd name="connsiteX21" fmla="*/ 8704249 w 30445566"/>
              <a:gd name="connsiteY21" fmla="*/ 1764370 h 6295344"/>
              <a:gd name="connsiteX22" fmla="*/ 8788151 w 30445566"/>
              <a:gd name="connsiteY22" fmla="*/ 1895288 h 6295344"/>
              <a:gd name="connsiteX23" fmla="*/ 8957575 w 30445566"/>
              <a:gd name="connsiteY23" fmla="*/ 1799431 h 6295344"/>
              <a:gd name="connsiteX24" fmla="*/ 9296036 w 30445566"/>
              <a:gd name="connsiteY24" fmla="*/ 1729536 h 6295344"/>
              <a:gd name="connsiteX25" fmla="*/ 9691183 w 30445566"/>
              <a:gd name="connsiteY25" fmla="*/ 1662409 h 6295344"/>
              <a:gd name="connsiteX26" fmla="*/ 9995093 w 30445566"/>
              <a:gd name="connsiteY26" fmla="*/ 1668743 h 6295344"/>
              <a:gd name="connsiteX27" fmla="*/ 10433963 w 30445566"/>
              <a:gd name="connsiteY27" fmla="*/ 1422365 h 6295344"/>
              <a:gd name="connsiteX28" fmla="*/ 10892555 w 30445566"/>
              <a:gd name="connsiteY28" fmla="*/ 1692633 h 6295344"/>
              <a:gd name="connsiteX29" fmla="*/ 11209898 w 30445566"/>
              <a:gd name="connsiteY29" fmla="*/ 1722857 h 6295344"/>
              <a:gd name="connsiteX30" fmla="*/ 11438733 w 30445566"/>
              <a:gd name="connsiteY30" fmla="*/ 1899730 h 6295344"/>
              <a:gd name="connsiteX31" fmla="*/ 12014591 w 30445566"/>
              <a:gd name="connsiteY31" fmla="*/ 1481067 h 6295344"/>
              <a:gd name="connsiteX32" fmla="*/ 12455056 w 30445566"/>
              <a:gd name="connsiteY32" fmla="*/ 1560954 h 6295344"/>
              <a:gd name="connsiteX33" fmla="*/ 12841948 w 30445566"/>
              <a:gd name="connsiteY33" fmla="*/ 1647298 h 6295344"/>
              <a:gd name="connsiteX34" fmla="*/ 13275046 w 30445566"/>
              <a:gd name="connsiteY34" fmla="*/ 1376170 h 6295344"/>
              <a:gd name="connsiteX35" fmla="*/ 13873315 w 30445566"/>
              <a:gd name="connsiteY35" fmla="*/ 1329953 h 6295344"/>
              <a:gd name="connsiteX36" fmla="*/ 14190658 w 30445566"/>
              <a:gd name="connsiteY36" fmla="*/ 1148620 h 6295344"/>
              <a:gd name="connsiteX37" fmla="*/ 14462702 w 30445566"/>
              <a:gd name="connsiteY37" fmla="*/ 982394 h 6295344"/>
              <a:gd name="connsiteX38" fmla="*/ 14836679 w 30445566"/>
              <a:gd name="connsiteY38" fmla="*/ 1224170 h 6295344"/>
              <a:gd name="connsiteX39" fmla="*/ 15460033 w 30445566"/>
              <a:gd name="connsiteY39" fmla="*/ 1360177 h 6295344"/>
              <a:gd name="connsiteX40" fmla="*/ 15822742 w 30445566"/>
              <a:gd name="connsiteY40" fmla="*/ 1193955 h 6295344"/>
              <a:gd name="connsiteX41" fmla="*/ 16128719 w 30445566"/>
              <a:gd name="connsiteY41" fmla="*/ 1178839 h 6295344"/>
              <a:gd name="connsiteX42" fmla="*/ 16502755 w 30445566"/>
              <a:gd name="connsiteY42" fmla="*/ 861499 h 6295344"/>
              <a:gd name="connsiteX43" fmla="*/ 17205446 w 30445566"/>
              <a:gd name="connsiteY43" fmla="*/ 740604 h 6295344"/>
              <a:gd name="connsiteX44" fmla="*/ 17454761 w 30445566"/>
              <a:gd name="connsiteY44" fmla="*/ 1012609 h 6295344"/>
              <a:gd name="connsiteX45" fmla="*/ 17749463 w 30445566"/>
              <a:gd name="connsiteY45" fmla="*/ 831275 h 6295344"/>
              <a:gd name="connsiteX46" fmla="*/ 18066781 w 30445566"/>
              <a:gd name="connsiteY46" fmla="*/ 816163 h 6295344"/>
              <a:gd name="connsiteX47" fmla="*/ 18406816 w 30445566"/>
              <a:gd name="connsiteY47" fmla="*/ 589490 h 6295344"/>
              <a:gd name="connsiteX48" fmla="*/ 18565466 w 30445566"/>
              <a:gd name="connsiteY48" fmla="*/ 816159 h 6295344"/>
              <a:gd name="connsiteX49" fmla="*/ 18837499 w 30445566"/>
              <a:gd name="connsiteY49" fmla="*/ 513931 h 6295344"/>
              <a:gd name="connsiteX50" fmla="*/ 19052813 w 30445566"/>
              <a:gd name="connsiteY50" fmla="*/ 483708 h 6295344"/>
              <a:gd name="connsiteX51" fmla="*/ 19188817 w 30445566"/>
              <a:gd name="connsiteY51" fmla="*/ 332589 h 6295344"/>
              <a:gd name="connsiteX52" fmla="*/ 19358822 w 30445566"/>
              <a:gd name="connsiteY52" fmla="*/ 137 h 6295344"/>
              <a:gd name="connsiteX53" fmla="*/ 19562850 w 30445566"/>
              <a:gd name="connsiteY53" fmla="*/ 226810 h 6295344"/>
              <a:gd name="connsiteX54" fmla="*/ 20106870 w 30445566"/>
              <a:gd name="connsiteY54" fmla="*/ 770824 h 6295344"/>
              <a:gd name="connsiteX55" fmla="*/ 20446887 w 30445566"/>
              <a:gd name="connsiteY55" fmla="*/ 1224170 h 6295344"/>
              <a:gd name="connsiteX56" fmla="*/ 20794612 w 30445566"/>
              <a:gd name="connsiteY56" fmla="*/ 960732 h 6295344"/>
              <a:gd name="connsiteX57" fmla="*/ 21149572 w 30445566"/>
              <a:gd name="connsiteY57" fmla="*/ 740613 h 6295344"/>
              <a:gd name="connsiteX58" fmla="*/ 21761588 w 30445566"/>
              <a:gd name="connsiteY58" fmla="*/ 952161 h 6295344"/>
              <a:gd name="connsiteX59" fmla="*/ 21933648 w 30445566"/>
              <a:gd name="connsiteY59" fmla="*/ 1399472 h 6295344"/>
              <a:gd name="connsiteX60" fmla="*/ 22174114 w 30445566"/>
              <a:gd name="connsiteY60" fmla="*/ 1331973 h 6295344"/>
              <a:gd name="connsiteX61" fmla="*/ 22600279 w 30445566"/>
              <a:gd name="connsiteY61" fmla="*/ 1586850 h 6295344"/>
              <a:gd name="connsiteX62" fmla="*/ 22920267 w 30445566"/>
              <a:gd name="connsiteY62" fmla="*/ 1286128 h 6295344"/>
              <a:gd name="connsiteX63" fmla="*/ 23224558 w 30445566"/>
              <a:gd name="connsiteY63" fmla="*/ 1180102 h 6295344"/>
              <a:gd name="connsiteX64" fmla="*/ 23642975 w 30445566"/>
              <a:gd name="connsiteY64" fmla="*/ 952166 h 6295344"/>
              <a:gd name="connsiteX65" fmla="*/ 23996568 w 30445566"/>
              <a:gd name="connsiteY65" fmla="*/ 1264475 h 6295344"/>
              <a:gd name="connsiteX66" fmla="*/ 24403655 w 30445566"/>
              <a:gd name="connsiteY66" fmla="*/ 1024700 h 6295344"/>
              <a:gd name="connsiteX67" fmla="*/ 24781237 w 30445566"/>
              <a:gd name="connsiteY67" fmla="*/ 1281349 h 6295344"/>
              <a:gd name="connsiteX68" fmla="*/ 25425761 w 30445566"/>
              <a:gd name="connsiteY68" fmla="*/ 1717569 h 6295344"/>
              <a:gd name="connsiteX69" fmla="*/ 25882306 w 30445566"/>
              <a:gd name="connsiteY69" fmla="*/ 1500719 h 6295344"/>
              <a:gd name="connsiteX70" fmla="*/ 26113717 w 30445566"/>
              <a:gd name="connsiteY70" fmla="*/ 1517337 h 6295344"/>
              <a:gd name="connsiteX71" fmla="*/ 26337920 w 30445566"/>
              <a:gd name="connsiteY71" fmla="*/ 1078854 h 6295344"/>
              <a:gd name="connsiteX72" fmla="*/ 26658298 w 30445566"/>
              <a:gd name="connsiteY72" fmla="*/ 1440772 h 6295344"/>
              <a:gd name="connsiteX73" fmla="*/ 27201746 w 30445566"/>
              <a:gd name="connsiteY73" fmla="*/ 1889083 h 6295344"/>
              <a:gd name="connsiteX74" fmla="*/ 27619766 w 30445566"/>
              <a:gd name="connsiteY74" fmla="*/ 1926358 h 6295344"/>
              <a:gd name="connsiteX75" fmla="*/ 27957882 w 30445566"/>
              <a:gd name="connsiteY75" fmla="*/ 1736964 h 6295344"/>
              <a:gd name="connsiteX76" fmla="*/ 28261625 w 30445566"/>
              <a:gd name="connsiteY76" fmla="*/ 1821337 h 6295344"/>
              <a:gd name="connsiteX77" fmla="*/ 28380443 w 30445566"/>
              <a:gd name="connsiteY77" fmla="*/ 1496179 h 6295344"/>
              <a:gd name="connsiteX78" fmla="*/ 28901792 w 30445566"/>
              <a:gd name="connsiteY78" fmla="*/ 1314846 h 6295344"/>
              <a:gd name="connsiteX79" fmla="*/ 29274102 w 30445566"/>
              <a:gd name="connsiteY79" fmla="*/ 1686340 h 6295344"/>
              <a:gd name="connsiteX80" fmla="*/ 29695151 w 30445566"/>
              <a:gd name="connsiteY80" fmla="*/ 1465960 h 6295344"/>
              <a:gd name="connsiteX81" fmla="*/ 30400485 w 30445566"/>
              <a:gd name="connsiteY81" fmla="*/ 1399472 h 6295344"/>
              <a:gd name="connsiteX82" fmla="*/ 30443170 w 30445566"/>
              <a:gd name="connsiteY82" fmla="*/ 1798416 h 6295344"/>
              <a:gd name="connsiteX83" fmla="*/ 30428895 w 30445566"/>
              <a:gd name="connsiteY83" fmla="*/ 5438645 h 6295344"/>
              <a:gd name="connsiteX84" fmla="*/ 35015 w 30445566"/>
              <a:gd name="connsiteY84" fmla="*/ 6295344 h 6295344"/>
              <a:gd name="connsiteX85" fmla="*/ 0 w 30445566"/>
              <a:gd name="connsiteY85" fmla="*/ 3510693 h 6295344"/>
              <a:gd name="connsiteX86" fmla="*/ 187368 w 30445566"/>
              <a:gd name="connsiteY86" fmla="*/ 3429615 h 6295344"/>
              <a:gd name="connsiteX87" fmla="*/ 418042 w 30445566"/>
              <a:gd name="connsiteY87" fmla="*/ 3532213 h 6295344"/>
              <a:gd name="connsiteX88" fmla="*/ 694134 w 30445566"/>
              <a:gd name="connsiteY88" fmla="*/ 3426089 h 6295344"/>
              <a:gd name="connsiteX89" fmla="*/ 894158 w 30445566"/>
              <a:gd name="connsiteY89" fmla="*/ 3512107 h 6295344"/>
              <a:gd name="connsiteX90" fmla="*/ 1037033 w 30445566"/>
              <a:gd name="connsiteY90" fmla="*/ 3235882 h 6295344"/>
              <a:gd name="connsiteX91" fmla="*/ 1408507 w 30445566"/>
              <a:gd name="connsiteY91" fmla="*/ 3102532 h 6295344"/>
              <a:gd name="connsiteX92" fmla="*/ 1683367 w 30445566"/>
              <a:gd name="connsiteY92" fmla="*/ 3035856 h 6295344"/>
              <a:gd name="connsiteX93" fmla="*/ 1853814 w 30445566"/>
              <a:gd name="connsiteY93" fmla="*/ 2812770 h 6295344"/>
              <a:gd name="connsiteX94" fmla="*/ 1974130 w 30445566"/>
              <a:gd name="connsiteY94" fmla="*/ 2856886 h 6295344"/>
              <a:gd name="connsiteX95" fmla="*/ 2093806 w 30445566"/>
              <a:gd name="connsiteY95" fmla="*/ 2701479 h 6295344"/>
              <a:gd name="connsiteX96" fmla="*/ 2343099 w 30445566"/>
              <a:gd name="connsiteY96" fmla="*/ 2704486 h 6295344"/>
              <a:gd name="connsiteX97" fmla="*/ 2477813 w 30445566"/>
              <a:gd name="connsiteY97" fmla="*/ 2853378 h 6295344"/>
              <a:gd name="connsiteX98" fmla="*/ 2671962 w 30445566"/>
              <a:gd name="connsiteY98" fmla="*/ 2800739 h 6295344"/>
              <a:gd name="connsiteX99" fmla="*/ 3004835 w 30445566"/>
              <a:gd name="connsiteY99" fmla="*/ 2768655 h 6295344"/>
              <a:gd name="connsiteX100" fmla="*/ 3313506 w 30445566"/>
              <a:gd name="connsiteY100" fmla="*/ 2778682 h 6295344"/>
              <a:gd name="connsiteX101" fmla="*/ 3377814 w 30445566"/>
              <a:gd name="connsiteY101" fmla="*/ 2632297 h 6295344"/>
              <a:gd name="connsiteX102" fmla="*/ 3508160 w 30445566"/>
              <a:gd name="connsiteY102" fmla="*/ 2539470 h 6295344"/>
              <a:gd name="connsiteX0" fmla="*/ 3508160 w 30444460"/>
              <a:gd name="connsiteY0" fmla="*/ 2539470 h 6295344"/>
              <a:gd name="connsiteX1" fmla="*/ 3831572 w 30444460"/>
              <a:gd name="connsiteY1" fmla="*/ 2349360 h 6295344"/>
              <a:gd name="connsiteX2" fmla="*/ 4065980 w 30444460"/>
              <a:gd name="connsiteY2" fmla="*/ 2104266 h 6295344"/>
              <a:gd name="connsiteX3" fmla="*/ 4445313 w 30444460"/>
              <a:gd name="connsiteY3" fmla="*/ 2153874 h 6295344"/>
              <a:gd name="connsiteX4" fmla="*/ 4930357 w 30444460"/>
              <a:gd name="connsiteY4" fmla="*/ 1959890 h 6295344"/>
              <a:gd name="connsiteX5" fmla="*/ 5053327 w 30444460"/>
              <a:gd name="connsiteY5" fmla="*/ 1968592 h 6295344"/>
              <a:gd name="connsiteX6" fmla="*/ 5259625 w 30444460"/>
              <a:gd name="connsiteY6" fmla="*/ 1676570 h 6295344"/>
              <a:gd name="connsiteX7" fmla="*/ 5524501 w 30444460"/>
              <a:gd name="connsiteY7" fmla="*/ 2102406 h 6295344"/>
              <a:gd name="connsiteX8" fmla="*/ 5682442 w 30444460"/>
              <a:gd name="connsiteY8" fmla="*/ 1538341 h 6295344"/>
              <a:gd name="connsiteX9" fmla="*/ 6109441 w 30444460"/>
              <a:gd name="connsiteY9" fmla="*/ 1265136 h 6295344"/>
              <a:gd name="connsiteX10" fmla="*/ 6231640 w 30444460"/>
              <a:gd name="connsiteY10" fmla="*/ 936175 h 6295344"/>
              <a:gd name="connsiteX11" fmla="*/ 6777760 w 30444460"/>
              <a:gd name="connsiteY11" fmla="*/ 1090434 h 6295344"/>
              <a:gd name="connsiteX12" fmla="*/ 6988993 w 30444460"/>
              <a:gd name="connsiteY12" fmla="*/ 871128 h 6295344"/>
              <a:gd name="connsiteX13" fmla="*/ 7178796 w 30444460"/>
              <a:gd name="connsiteY13" fmla="*/ 796322 h 6295344"/>
              <a:gd name="connsiteX14" fmla="*/ 7483944 w 30444460"/>
              <a:gd name="connsiteY14" fmla="*/ 280355 h 6295344"/>
              <a:gd name="connsiteX15" fmla="*/ 7778550 w 30444460"/>
              <a:gd name="connsiteY15" fmla="*/ 393124 h 6295344"/>
              <a:gd name="connsiteX16" fmla="*/ 7898593 w 30444460"/>
              <a:gd name="connsiteY16" fmla="*/ 603800 h 6295344"/>
              <a:gd name="connsiteX17" fmla="*/ 8129102 w 30444460"/>
              <a:gd name="connsiteY17" fmla="*/ 874291 h 6295344"/>
              <a:gd name="connsiteX18" fmla="*/ 8250698 w 30444460"/>
              <a:gd name="connsiteY18" fmla="*/ 1300484 h 6295344"/>
              <a:gd name="connsiteX19" fmla="*/ 8411204 w 30444460"/>
              <a:gd name="connsiteY19" fmla="*/ 1472135 h 6295344"/>
              <a:gd name="connsiteX20" fmla="*/ 8592585 w 30444460"/>
              <a:gd name="connsiteY20" fmla="*/ 1730324 h 6295344"/>
              <a:gd name="connsiteX21" fmla="*/ 8704249 w 30444460"/>
              <a:gd name="connsiteY21" fmla="*/ 1764370 h 6295344"/>
              <a:gd name="connsiteX22" fmla="*/ 8788151 w 30444460"/>
              <a:gd name="connsiteY22" fmla="*/ 1895288 h 6295344"/>
              <a:gd name="connsiteX23" fmla="*/ 8957575 w 30444460"/>
              <a:gd name="connsiteY23" fmla="*/ 1799431 h 6295344"/>
              <a:gd name="connsiteX24" fmla="*/ 9296036 w 30444460"/>
              <a:gd name="connsiteY24" fmla="*/ 1729536 h 6295344"/>
              <a:gd name="connsiteX25" fmla="*/ 9691183 w 30444460"/>
              <a:gd name="connsiteY25" fmla="*/ 1662409 h 6295344"/>
              <a:gd name="connsiteX26" fmla="*/ 9995093 w 30444460"/>
              <a:gd name="connsiteY26" fmla="*/ 1668743 h 6295344"/>
              <a:gd name="connsiteX27" fmla="*/ 10433963 w 30444460"/>
              <a:gd name="connsiteY27" fmla="*/ 1422365 h 6295344"/>
              <a:gd name="connsiteX28" fmla="*/ 10892555 w 30444460"/>
              <a:gd name="connsiteY28" fmla="*/ 1692633 h 6295344"/>
              <a:gd name="connsiteX29" fmla="*/ 11209898 w 30444460"/>
              <a:gd name="connsiteY29" fmla="*/ 1722857 h 6295344"/>
              <a:gd name="connsiteX30" fmla="*/ 11438733 w 30444460"/>
              <a:gd name="connsiteY30" fmla="*/ 1899730 h 6295344"/>
              <a:gd name="connsiteX31" fmla="*/ 12014591 w 30444460"/>
              <a:gd name="connsiteY31" fmla="*/ 1481067 h 6295344"/>
              <a:gd name="connsiteX32" fmla="*/ 12455056 w 30444460"/>
              <a:gd name="connsiteY32" fmla="*/ 1560954 h 6295344"/>
              <a:gd name="connsiteX33" fmla="*/ 12841948 w 30444460"/>
              <a:gd name="connsiteY33" fmla="*/ 1647298 h 6295344"/>
              <a:gd name="connsiteX34" fmla="*/ 13275046 w 30444460"/>
              <a:gd name="connsiteY34" fmla="*/ 1376170 h 6295344"/>
              <a:gd name="connsiteX35" fmla="*/ 13873315 w 30444460"/>
              <a:gd name="connsiteY35" fmla="*/ 1329953 h 6295344"/>
              <a:gd name="connsiteX36" fmla="*/ 14190658 w 30444460"/>
              <a:gd name="connsiteY36" fmla="*/ 1148620 h 6295344"/>
              <a:gd name="connsiteX37" fmla="*/ 14462702 w 30444460"/>
              <a:gd name="connsiteY37" fmla="*/ 982394 h 6295344"/>
              <a:gd name="connsiteX38" fmla="*/ 14836679 w 30444460"/>
              <a:gd name="connsiteY38" fmla="*/ 1224170 h 6295344"/>
              <a:gd name="connsiteX39" fmla="*/ 15460033 w 30444460"/>
              <a:gd name="connsiteY39" fmla="*/ 1360177 h 6295344"/>
              <a:gd name="connsiteX40" fmla="*/ 15822742 w 30444460"/>
              <a:gd name="connsiteY40" fmla="*/ 1193955 h 6295344"/>
              <a:gd name="connsiteX41" fmla="*/ 16128719 w 30444460"/>
              <a:gd name="connsiteY41" fmla="*/ 1178839 h 6295344"/>
              <a:gd name="connsiteX42" fmla="*/ 16502755 w 30444460"/>
              <a:gd name="connsiteY42" fmla="*/ 861499 h 6295344"/>
              <a:gd name="connsiteX43" fmla="*/ 17205446 w 30444460"/>
              <a:gd name="connsiteY43" fmla="*/ 740604 h 6295344"/>
              <a:gd name="connsiteX44" fmla="*/ 17454761 w 30444460"/>
              <a:gd name="connsiteY44" fmla="*/ 1012609 h 6295344"/>
              <a:gd name="connsiteX45" fmla="*/ 17749463 w 30444460"/>
              <a:gd name="connsiteY45" fmla="*/ 831275 h 6295344"/>
              <a:gd name="connsiteX46" fmla="*/ 18066781 w 30444460"/>
              <a:gd name="connsiteY46" fmla="*/ 816163 h 6295344"/>
              <a:gd name="connsiteX47" fmla="*/ 18406816 w 30444460"/>
              <a:gd name="connsiteY47" fmla="*/ 589490 h 6295344"/>
              <a:gd name="connsiteX48" fmla="*/ 18565466 w 30444460"/>
              <a:gd name="connsiteY48" fmla="*/ 816159 h 6295344"/>
              <a:gd name="connsiteX49" fmla="*/ 18837499 w 30444460"/>
              <a:gd name="connsiteY49" fmla="*/ 513931 h 6295344"/>
              <a:gd name="connsiteX50" fmla="*/ 19052813 w 30444460"/>
              <a:gd name="connsiteY50" fmla="*/ 483708 h 6295344"/>
              <a:gd name="connsiteX51" fmla="*/ 19188817 w 30444460"/>
              <a:gd name="connsiteY51" fmla="*/ 332589 h 6295344"/>
              <a:gd name="connsiteX52" fmla="*/ 19358822 w 30444460"/>
              <a:gd name="connsiteY52" fmla="*/ 137 h 6295344"/>
              <a:gd name="connsiteX53" fmla="*/ 19562850 w 30444460"/>
              <a:gd name="connsiteY53" fmla="*/ 226810 h 6295344"/>
              <a:gd name="connsiteX54" fmla="*/ 20106870 w 30444460"/>
              <a:gd name="connsiteY54" fmla="*/ 770824 h 6295344"/>
              <a:gd name="connsiteX55" fmla="*/ 20446887 w 30444460"/>
              <a:gd name="connsiteY55" fmla="*/ 1224170 h 6295344"/>
              <a:gd name="connsiteX56" fmla="*/ 20794612 w 30444460"/>
              <a:gd name="connsiteY56" fmla="*/ 960732 h 6295344"/>
              <a:gd name="connsiteX57" fmla="*/ 21149572 w 30444460"/>
              <a:gd name="connsiteY57" fmla="*/ 740613 h 6295344"/>
              <a:gd name="connsiteX58" fmla="*/ 21761588 w 30444460"/>
              <a:gd name="connsiteY58" fmla="*/ 952161 h 6295344"/>
              <a:gd name="connsiteX59" fmla="*/ 21933648 w 30444460"/>
              <a:gd name="connsiteY59" fmla="*/ 1399472 h 6295344"/>
              <a:gd name="connsiteX60" fmla="*/ 22174114 w 30444460"/>
              <a:gd name="connsiteY60" fmla="*/ 1331973 h 6295344"/>
              <a:gd name="connsiteX61" fmla="*/ 22600279 w 30444460"/>
              <a:gd name="connsiteY61" fmla="*/ 1586850 h 6295344"/>
              <a:gd name="connsiteX62" fmla="*/ 22920267 w 30444460"/>
              <a:gd name="connsiteY62" fmla="*/ 1286128 h 6295344"/>
              <a:gd name="connsiteX63" fmla="*/ 23224558 w 30444460"/>
              <a:gd name="connsiteY63" fmla="*/ 1180102 h 6295344"/>
              <a:gd name="connsiteX64" fmla="*/ 23642975 w 30444460"/>
              <a:gd name="connsiteY64" fmla="*/ 952166 h 6295344"/>
              <a:gd name="connsiteX65" fmla="*/ 23996568 w 30444460"/>
              <a:gd name="connsiteY65" fmla="*/ 1264475 h 6295344"/>
              <a:gd name="connsiteX66" fmla="*/ 24403655 w 30444460"/>
              <a:gd name="connsiteY66" fmla="*/ 1024700 h 6295344"/>
              <a:gd name="connsiteX67" fmla="*/ 24781237 w 30444460"/>
              <a:gd name="connsiteY67" fmla="*/ 1281349 h 6295344"/>
              <a:gd name="connsiteX68" fmla="*/ 25425761 w 30444460"/>
              <a:gd name="connsiteY68" fmla="*/ 1717569 h 6295344"/>
              <a:gd name="connsiteX69" fmla="*/ 25882306 w 30444460"/>
              <a:gd name="connsiteY69" fmla="*/ 1500719 h 6295344"/>
              <a:gd name="connsiteX70" fmla="*/ 26113717 w 30444460"/>
              <a:gd name="connsiteY70" fmla="*/ 1517337 h 6295344"/>
              <a:gd name="connsiteX71" fmla="*/ 26337920 w 30444460"/>
              <a:gd name="connsiteY71" fmla="*/ 1078854 h 6295344"/>
              <a:gd name="connsiteX72" fmla="*/ 26658298 w 30444460"/>
              <a:gd name="connsiteY72" fmla="*/ 1440772 h 6295344"/>
              <a:gd name="connsiteX73" fmla="*/ 27201746 w 30444460"/>
              <a:gd name="connsiteY73" fmla="*/ 1889083 h 6295344"/>
              <a:gd name="connsiteX74" fmla="*/ 27619766 w 30444460"/>
              <a:gd name="connsiteY74" fmla="*/ 1926358 h 6295344"/>
              <a:gd name="connsiteX75" fmla="*/ 27957882 w 30444460"/>
              <a:gd name="connsiteY75" fmla="*/ 1736964 h 6295344"/>
              <a:gd name="connsiteX76" fmla="*/ 28261625 w 30444460"/>
              <a:gd name="connsiteY76" fmla="*/ 1821337 h 6295344"/>
              <a:gd name="connsiteX77" fmla="*/ 28380443 w 30444460"/>
              <a:gd name="connsiteY77" fmla="*/ 1496179 h 6295344"/>
              <a:gd name="connsiteX78" fmla="*/ 28901792 w 30444460"/>
              <a:gd name="connsiteY78" fmla="*/ 1314846 h 6295344"/>
              <a:gd name="connsiteX79" fmla="*/ 29274102 w 30444460"/>
              <a:gd name="connsiteY79" fmla="*/ 1686340 h 6295344"/>
              <a:gd name="connsiteX80" fmla="*/ 29695151 w 30444460"/>
              <a:gd name="connsiteY80" fmla="*/ 1465960 h 6295344"/>
              <a:gd name="connsiteX81" fmla="*/ 30400485 w 30444460"/>
              <a:gd name="connsiteY81" fmla="*/ 1399472 h 6295344"/>
              <a:gd name="connsiteX82" fmla="*/ 30443170 w 30444460"/>
              <a:gd name="connsiteY82" fmla="*/ 1798416 h 6295344"/>
              <a:gd name="connsiteX83" fmla="*/ 30428897 w 30444460"/>
              <a:gd name="connsiteY83" fmla="*/ 6289467 h 6295344"/>
              <a:gd name="connsiteX84" fmla="*/ 35015 w 30444460"/>
              <a:gd name="connsiteY84" fmla="*/ 6295344 h 6295344"/>
              <a:gd name="connsiteX85" fmla="*/ 0 w 30444460"/>
              <a:gd name="connsiteY85" fmla="*/ 3510693 h 6295344"/>
              <a:gd name="connsiteX86" fmla="*/ 187368 w 30444460"/>
              <a:gd name="connsiteY86" fmla="*/ 3429615 h 6295344"/>
              <a:gd name="connsiteX87" fmla="*/ 418042 w 30444460"/>
              <a:gd name="connsiteY87" fmla="*/ 3532213 h 6295344"/>
              <a:gd name="connsiteX88" fmla="*/ 694134 w 30444460"/>
              <a:gd name="connsiteY88" fmla="*/ 3426089 h 6295344"/>
              <a:gd name="connsiteX89" fmla="*/ 894158 w 30444460"/>
              <a:gd name="connsiteY89" fmla="*/ 3512107 h 6295344"/>
              <a:gd name="connsiteX90" fmla="*/ 1037033 w 30444460"/>
              <a:gd name="connsiteY90" fmla="*/ 3235882 h 6295344"/>
              <a:gd name="connsiteX91" fmla="*/ 1408507 w 30444460"/>
              <a:gd name="connsiteY91" fmla="*/ 3102532 h 6295344"/>
              <a:gd name="connsiteX92" fmla="*/ 1683367 w 30444460"/>
              <a:gd name="connsiteY92" fmla="*/ 3035856 h 6295344"/>
              <a:gd name="connsiteX93" fmla="*/ 1853814 w 30444460"/>
              <a:gd name="connsiteY93" fmla="*/ 2812770 h 6295344"/>
              <a:gd name="connsiteX94" fmla="*/ 1974130 w 30444460"/>
              <a:gd name="connsiteY94" fmla="*/ 2856886 h 6295344"/>
              <a:gd name="connsiteX95" fmla="*/ 2093806 w 30444460"/>
              <a:gd name="connsiteY95" fmla="*/ 2701479 h 6295344"/>
              <a:gd name="connsiteX96" fmla="*/ 2343099 w 30444460"/>
              <a:gd name="connsiteY96" fmla="*/ 2704486 h 6295344"/>
              <a:gd name="connsiteX97" fmla="*/ 2477813 w 30444460"/>
              <a:gd name="connsiteY97" fmla="*/ 2853378 h 6295344"/>
              <a:gd name="connsiteX98" fmla="*/ 2671962 w 30444460"/>
              <a:gd name="connsiteY98" fmla="*/ 2800739 h 6295344"/>
              <a:gd name="connsiteX99" fmla="*/ 3004835 w 30444460"/>
              <a:gd name="connsiteY99" fmla="*/ 2768655 h 6295344"/>
              <a:gd name="connsiteX100" fmla="*/ 3313506 w 30444460"/>
              <a:gd name="connsiteY100" fmla="*/ 2778682 h 6295344"/>
              <a:gd name="connsiteX101" fmla="*/ 3377814 w 30444460"/>
              <a:gd name="connsiteY101" fmla="*/ 2632297 h 6295344"/>
              <a:gd name="connsiteX102" fmla="*/ 3508160 w 30444460"/>
              <a:gd name="connsiteY102" fmla="*/ 2539470 h 6295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0444460" h="6295344">
                <a:moveTo>
                  <a:pt x="3508160" y="2539470"/>
                </a:moveTo>
                <a:cubicBezTo>
                  <a:pt x="3583786" y="2492314"/>
                  <a:pt x="3738602" y="2421894"/>
                  <a:pt x="3831572" y="2349360"/>
                </a:cubicBezTo>
                <a:cubicBezTo>
                  <a:pt x="3924542" y="2276826"/>
                  <a:pt x="3963690" y="2136847"/>
                  <a:pt x="4065980" y="2104266"/>
                </a:cubicBezTo>
                <a:cubicBezTo>
                  <a:pt x="4168270" y="2071685"/>
                  <a:pt x="4301250" y="2177937"/>
                  <a:pt x="4445313" y="2153874"/>
                </a:cubicBezTo>
                <a:cubicBezTo>
                  <a:pt x="4589376" y="2129811"/>
                  <a:pt x="4829021" y="1990770"/>
                  <a:pt x="4930357" y="1959890"/>
                </a:cubicBezTo>
                <a:cubicBezTo>
                  <a:pt x="5031693" y="1929010"/>
                  <a:pt x="4998449" y="2015812"/>
                  <a:pt x="5053327" y="1968592"/>
                </a:cubicBezTo>
                <a:cubicBezTo>
                  <a:pt x="5108205" y="1921372"/>
                  <a:pt x="5162046" y="1722530"/>
                  <a:pt x="5259625" y="1676570"/>
                </a:cubicBezTo>
                <a:cubicBezTo>
                  <a:pt x="5357204" y="1630610"/>
                  <a:pt x="5473082" y="2158782"/>
                  <a:pt x="5524501" y="2102406"/>
                </a:cubicBezTo>
                <a:cubicBezTo>
                  <a:pt x="5575921" y="2046030"/>
                  <a:pt x="5581777" y="1628673"/>
                  <a:pt x="5682442" y="1538341"/>
                </a:cubicBezTo>
                <a:cubicBezTo>
                  <a:pt x="5994526" y="1461664"/>
                  <a:pt x="5953943" y="1299209"/>
                  <a:pt x="6109441" y="1265136"/>
                </a:cubicBezTo>
                <a:cubicBezTo>
                  <a:pt x="6251779" y="1105444"/>
                  <a:pt x="6126942" y="935556"/>
                  <a:pt x="6231640" y="936175"/>
                </a:cubicBezTo>
                <a:cubicBezTo>
                  <a:pt x="6343026" y="907058"/>
                  <a:pt x="6651535" y="1101275"/>
                  <a:pt x="6777760" y="1090434"/>
                </a:cubicBezTo>
                <a:cubicBezTo>
                  <a:pt x="6885555" y="1065654"/>
                  <a:pt x="6901516" y="916972"/>
                  <a:pt x="6988993" y="871128"/>
                </a:cubicBezTo>
                <a:cubicBezTo>
                  <a:pt x="7087001" y="882899"/>
                  <a:pt x="7084203" y="777452"/>
                  <a:pt x="7178796" y="796322"/>
                </a:cubicBezTo>
                <a:cubicBezTo>
                  <a:pt x="7240128" y="764727"/>
                  <a:pt x="7433337" y="305471"/>
                  <a:pt x="7483944" y="280355"/>
                </a:cubicBezTo>
                <a:cubicBezTo>
                  <a:pt x="7534551" y="255239"/>
                  <a:pt x="7727750" y="391266"/>
                  <a:pt x="7778550" y="393124"/>
                </a:cubicBezTo>
                <a:cubicBezTo>
                  <a:pt x="7817345" y="392555"/>
                  <a:pt x="7844929" y="537462"/>
                  <a:pt x="7898593" y="603800"/>
                </a:cubicBezTo>
                <a:cubicBezTo>
                  <a:pt x="7945467" y="656095"/>
                  <a:pt x="8040660" y="771856"/>
                  <a:pt x="8129102" y="874291"/>
                </a:cubicBezTo>
                <a:cubicBezTo>
                  <a:pt x="8236999" y="1005909"/>
                  <a:pt x="8196385" y="1198344"/>
                  <a:pt x="8250698" y="1300484"/>
                </a:cubicBezTo>
                <a:cubicBezTo>
                  <a:pt x="8366146" y="1283393"/>
                  <a:pt x="8363849" y="1425996"/>
                  <a:pt x="8411204" y="1472135"/>
                </a:cubicBezTo>
                <a:cubicBezTo>
                  <a:pt x="8612241" y="1626156"/>
                  <a:pt x="8543744" y="1681618"/>
                  <a:pt x="8592585" y="1730324"/>
                </a:cubicBezTo>
                <a:cubicBezTo>
                  <a:pt x="8641426" y="1779030"/>
                  <a:pt x="8671655" y="1736876"/>
                  <a:pt x="8704249" y="1764370"/>
                </a:cubicBezTo>
                <a:cubicBezTo>
                  <a:pt x="8736843" y="1791864"/>
                  <a:pt x="8745930" y="1889445"/>
                  <a:pt x="8788151" y="1895288"/>
                </a:cubicBezTo>
                <a:cubicBezTo>
                  <a:pt x="8830372" y="1901131"/>
                  <a:pt x="8929176" y="1637354"/>
                  <a:pt x="8957575" y="1799431"/>
                </a:cubicBezTo>
                <a:cubicBezTo>
                  <a:pt x="8985974" y="1961508"/>
                  <a:pt x="9173768" y="1752373"/>
                  <a:pt x="9296036" y="1729536"/>
                </a:cubicBezTo>
                <a:cubicBezTo>
                  <a:pt x="9418304" y="1706699"/>
                  <a:pt x="9529343" y="1884105"/>
                  <a:pt x="9691183" y="1662409"/>
                </a:cubicBezTo>
                <a:cubicBezTo>
                  <a:pt x="9875694" y="1788278"/>
                  <a:pt x="9871296" y="1708750"/>
                  <a:pt x="9995093" y="1668743"/>
                </a:cubicBezTo>
                <a:cubicBezTo>
                  <a:pt x="10118890" y="1628736"/>
                  <a:pt x="10303276" y="1451126"/>
                  <a:pt x="10433963" y="1422365"/>
                </a:cubicBezTo>
                <a:cubicBezTo>
                  <a:pt x="10564650" y="1393604"/>
                  <a:pt x="10759455" y="1617365"/>
                  <a:pt x="10892555" y="1692633"/>
                </a:cubicBezTo>
                <a:cubicBezTo>
                  <a:pt x="11025655" y="1767901"/>
                  <a:pt x="11118868" y="1688341"/>
                  <a:pt x="11209898" y="1722857"/>
                </a:cubicBezTo>
                <a:cubicBezTo>
                  <a:pt x="11300928" y="1757373"/>
                  <a:pt x="11297062" y="1917360"/>
                  <a:pt x="11438733" y="1899730"/>
                </a:cubicBezTo>
                <a:cubicBezTo>
                  <a:pt x="11580404" y="1882100"/>
                  <a:pt x="11867871" y="1733978"/>
                  <a:pt x="12014591" y="1481067"/>
                </a:cubicBezTo>
                <a:cubicBezTo>
                  <a:pt x="12217979" y="1485053"/>
                  <a:pt x="12252536" y="1601105"/>
                  <a:pt x="12455056" y="1560954"/>
                </a:cubicBezTo>
                <a:cubicBezTo>
                  <a:pt x="12583504" y="1560954"/>
                  <a:pt x="12671282" y="1602538"/>
                  <a:pt x="12841948" y="1647298"/>
                </a:cubicBezTo>
                <a:cubicBezTo>
                  <a:pt x="12978612" y="1616503"/>
                  <a:pt x="12995476" y="1459282"/>
                  <a:pt x="13275046" y="1376170"/>
                </a:cubicBezTo>
                <a:cubicBezTo>
                  <a:pt x="13416717" y="1298094"/>
                  <a:pt x="13720713" y="1367878"/>
                  <a:pt x="13873315" y="1329953"/>
                </a:cubicBezTo>
                <a:cubicBezTo>
                  <a:pt x="14025917" y="1292028"/>
                  <a:pt x="14092427" y="1206546"/>
                  <a:pt x="14190658" y="1148620"/>
                </a:cubicBezTo>
                <a:cubicBezTo>
                  <a:pt x="14254887" y="969798"/>
                  <a:pt x="14200133" y="957207"/>
                  <a:pt x="14462702" y="982394"/>
                </a:cubicBezTo>
                <a:cubicBezTo>
                  <a:pt x="14566594" y="964763"/>
                  <a:pt x="14610006" y="1188910"/>
                  <a:pt x="14836679" y="1224170"/>
                </a:cubicBezTo>
                <a:cubicBezTo>
                  <a:pt x="14997234" y="1261948"/>
                  <a:pt x="15295689" y="1365213"/>
                  <a:pt x="15460033" y="1360177"/>
                </a:cubicBezTo>
                <a:cubicBezTo>
                  <a:pt x="15669710" y="1279582"/>
                  <a:pt x="15643288" y="1251882"/>
                  <a:pt x="15822742" y="1193955"/>
                </a:cubicBezTo>
                <a:cubicBezTo>
                  <a:pt x="15922856" y="1146102"/>
                  <a:pt x="16015384" y="1234248"/>
                  <a:pt x="16128719" y="1178839"/>
                </a:cubicBezTo>
                <a:cubicBezTo>
                  <a:pt x="16242055" y="1078096"/>
                  <a:pt x="16311967" y="916908"/>
                  <a:pt x="16502755" y="861499"/>
                </a:cubicBezTo>
                <a:cubicBezTo>
                  <a:pt x="16693543" y="806090"/>
                  <a:pt x="17048667" y="758235"/>
                  <a:pt x="17205446" y="740604"/>
                </a:cubicBezTo>
                <a:cubicBezTo>
                  <a:pt x="17362225" y="722973"/>
                  <a:pt x="17364094" y="891714"/>
                  <a:pt x="17454761" y="1012609"/>
                </a:cubicBezTo>
                <a:cubicBezTo>
                  <a:pt x="17590765" y="1163727"/>
                  <a:pt x="17588898" y="858979"/>
                  <a:pt x="17749463" y="831275"/>
                </a:cubicBezTo>
                <a:cubicBezTo>
                  <a:pt x="17853355" y="775866"/>
                  <a:pt x="17971010" y="882909"/>
                  <a:pt x="18066781" y="816163"/>
                </a:cubicBezTo>
                <a:cubicBezTo>
                  <a:pt x="18233010" y="700313"/>
                  <a:pt x="18257585" y="589489"/>
                  <a:pt x="18406816" y="589490"/>
                </a:cubicBezTo>
                <a:cubicBezTo>
                  <a:pt x="18488041" y="556748"/>
                  <a:pt x="18493686" y="828752"/>
                  <a:pt x="18565466" y="816159"/>
                </a:cubicBezTo>
                <a:cubicBezTo>
                  <a:pt x="18637246" y="803566"/>
                  <a:pt x="18669379" y="579414"/>
                  <a:pt x="18837499" y="513931"/>
                </a:cubicBezTo>
                <a:cubicBezTo>
                  <a:pt x="18918724" y="458523"/>
                  <a:pt x="19030150" y="554230"/>
                  <a:pt x="19052813" y="483708"/>
                </a:cubicBezTo>
                <a:cubicBezTo>
                  <a:pt x="19075476" y="413186"/>
                  <a:pt x="19137816" y="413184"/>
                  <a:pt x="19188817" y="332589"/>
                </a:cubicBezTo>
                <a:cubicBezTo>
                  <a:pt x="19243593" y="161322"/>
                  <a:pt x="19290816" y="5174"/>
                  <a:pt x="19358822" y="137"/>
                </a:cubicBezTo>
                <a:cubicBezTo>
                  <a:pt x="19426828" y="-4900"/>
                  <a:pt x="19440064" y="131104"/>
                  <a:pt x="19562850" y="226810"/>
                </a:cubicBezTo>
                <a:cubicBezTo>
                  <a:pt x="19685636" y="322516"/>
                  <a:pt x="19955754" y="569336"/>
                  <a:pt x="20106870" y="770824"/>
                </a:cubicBezTo>
                <a:cubicBezTo>
                  <a:pt x="20257986" y="972312"/>
                  <a:pt x="20328045" y="1209393"/>
                  <a:pt x="20446887" y="1224170"/>
                </a:cubicBezTo>
                <a:cubicBezTo>
                  <a:pt x="20565729" y="1238947"/>
                  <a:pt x="20677498" y="1041325"/>
                  <a:pt x="20794612" y="960732"/>
                </a:cubicBezTo>
                <a:cubicBezTo>
                  <a:pt x="20899071" y="812638"/>
                  <a:pt x="20992628" y="725167"/>
                  <a:pt x="21149572" y="740613"/>
                </a:cubicBezTo>
                <a:cubicBezTo>
                  <a:pt x="21395134" y="705353"/>
                  <a:pt x="21189735" y="1196745"/>
                  <a:pt x="21761588" y="952161"/>
                </a:cubicBezTo>
                <a:cubicBezTo>
                  <a:pt x="21907032" y="1022597"/>
                  <a:pt x="21869113" y="1319295"/>
                  <a:pt x="21933648" y="1399472"/>
                </a:cubicBezTo>
                <a:cubicBezTo>
                  <a:pt x="21998183" y="1479649"/>
                  <a:pt x="22090432" y="1396367"/>
                  <a:pt x="22174114" y="1331973"/>
                </a:cubicBezTo>
                <a:cubicBezTo>
                  <a:pt x="22313896" y="1437754"/>
                  <a:pt x="22448499" y="1600116"/>
                  <a:pt x="22600279" y="1586850"/>
                </a:cubicBezTo>
                <a:cubicBezTo>
                  <a:pt x="22845842" y="1722854"/>
                  <a:pt x="22802135" y="1529703"/>
                  <a:pt x="22920267" y="1286128"/>
                </a:cubicBezTo>
                <a:cubicBezTo>
                  <a:pt x="23020094" y="1156463"/>
                  <a:pt x="23099888" y="1185138"/>
                  <a:pt x="23224558" y="1180102"/>
                </a:cubicBezTo>
                <a:cubicBezTo>
                  <a:pt x="23349228" y="1175066"/>
                  <a:pt x="23507979" y="957791"/>
                  <a:pt x="23642975" y="952166"/>
                </a:cubicBezTo>
                <a:cubicBezTo>
                  <a:pt x="23777971" y="946541"/>
                  <a:pt x="23844478" y="1100517"/>
                  <a:pt x="23996568" y="1264475"/>
                </a:cubicBezTo>
                <a:cubicBezTo>
                  <a:pt x="24211942" y="1124695"/>
                  <a:pt x="24159128" y="921060"/>
                  <a:pt x="24403655" y="1024700"/>
                </a:cubicBezTo>
                <a:cubicBezTo>
                  <a:pt x="24525996" y="985326"/>
                  <a:pt x="24598230" y="1157434"/>
                  <a:pt x="24781237" y="1281349"/>
                </a:cubicBezTo>
                <a:cubicBezTo>
                  <a:pt x="24964244" y="1405264"/>
                  <a:pt x="25094597" y="1641633"/>
                  <a:pt x="25425761" y="1717569"/>
                </a:cubicBezTo>
                <a:cubicBezTo>
                  <a:pt x="25617710" y="1793505"/>
                  <a:pt x="25780303" y="1542528"/>
                  <a:pt x="25882306" y="1500719"/>
                </a:cubicBezTo>
                <a:cubicBezTo>
                  <a:pt x="25984310" y="1458910"/>
                  <a:pt x="26046218" y="1627022"/>
                  <a:pt x="26113717" y="1517337"/>
                </a:cubicBezTo>
                <a:cubicBezTo>
                  <a:pt x="26242541" y="1450259"/>
                  <a:pt x="26247157" y="1091615"/>
                  <a:pt x="26337920" y="1078854"/>
                </a:cubicBezTo>
                <a:cubicBezTo>
                  <a:pt x="26428683" y="1066093"/>
                  <a:pt x="26514327" y="1305734"/>
                  <a:pt x="26658298" y="1440772"/>
                </a:cubicBezTo>
                <a:cubicBezTo>
                  <a:pt x="26802269" y="1575810"/>
                  <a:pt x="26781006" y="1468755"/>
                  <a:pt x="27201746" y="1889083"/>
                </a:cubicBezTo>
                <a:cubicBezTo>
                  <a:pt x="27424641" y="2080496"/>
                  <a:pt x="27376583" y="2483243"/>
                  <a:pt x="27619766" y="1926358"/>
                </a:cubicBezTo>
                <a:cubicBezTo>
                  <a:pt x="27745790" y="1816633"/>
                  <a:pt x="27833211" y="1797411"/>
                  <a:pt x="27957882" y="1736964"/>
                </a:cubicBezTo>
                <a:cubicBezTo>
                  <a:pt x="28047984" y="1691336"/>
                  <a:pt x="28191198" y="1861468"/>
                  <a:pt x="28261625" y="1821337"/>
                </a:cubicBezTo>
                <a:cubicBezTo>
                  <a:pt x="28332052" y="1781206"/>
                  <a:pt x="28256874" y="1552470"/>
                  <a:pt x="28380443" y="1496179"/>
                </a:cubicBezTo>
                <a:cubicBezTo>
                  <a:pt x="28614672" y="1430696"/>
                  <a:pt x="28682674" y="1319882"/>
                  <a:pt x="28901792" y="1314846"/>
                </a:cubicBezTo>
                <a:cubicBezTo>
                  <a:pt x="29054954" y="1295916"/>
                  <a:pt x="29116563" y="1441782"/>
                  <a:pt x="29274102" y="1686340"/>
                </a:cubicBezTo>
                <a:cubicBezTo>
                  <a:pt x="29469608" y="1576531"/>
                  <a:pt x="29504525" y="1396657"/>
                  <a:pt x="29695151" y="1465960"/>
                </a:cubicBezTo>
                <a:cubicBezTo>
                  <a:pt x="29834367" y="1435023"/>
                  <a:pt x="30275816" y="1462187"/>
                  <a:pt x="30400485" y="1399472"/>
                </a:cubicBezTo>
                <a:cubicBezTo>
                  <a:pt x="30449219" y="1556127"/>
                  <a:pt x="30438435" y="983417"/>
                  <a:pt x="30443170" y="1798416"/>
                </a:cubicBezTo>
                <a:cubicBezTo>
                  <a:pt x="30447905" y="2613415"/>
                  <a:pt x="30438794" y="4105140"/>
                  <a:pt x="30428897" y="6289467"/>
                </a:cubicBezTo>
                <a:lnTo>
                  <a:pt x="35015" y="6295344"/>
                </a:lnTo>
                <a:cubicBezTo>
                  <a:pt x="27172" y="5725450"/>
                  <a:pt x="12606" y="3936774"/>
                  <a:pt x="0" y="3510693"/>
                </a:cubicBezTo>
                <a:cubicBezTo>
                  <a:pt x="31756" y="3418812"/>
                  <a:pt x="105017" y="3496290"/>
                  <a:pt x="187368" y="3429615"/>
                </a:cubicBezTo>
                <a:cubicBezTo>
                  <a:pt x="330050" y="3491721"/>
                  <a:pt x="378553" y="3627463"/>
                  <a:pt x="418042" y="3532213"/>
                </a:cubicBezTo>
                <a:cubicBezTo>
                  <a:pt x="448012" y="3292694"/>
                  <a:pt x="614781" y="3429440"/>
                  <a:pt x="694134" y="3426089"/>
                </a:cubicBezTo>
                <a:cubicBezTo>
                  <a:pt x="773487" y="3422738"/>
                  <a:pt x="837008" y="3543808"/>
                  <a:pt x="894158" y="3512107"/>
                </a:cubicBezTo>
                <a:cubicBezTo>
                  <a:pt x="951308" y="3480406"/>
                  <a:pt x="949721" y="3340657"/>
                  <a:pt x="1037033" y="3235882"/>
                </a:cubicBezTo>
                <a:cubicBezTo>
                  <a:pt x="1295602" y="3131301"/>
                  <a:pt x="1303732" y="3167619"/>
                  <a:pt x="1408507" y="3102532"/>
                </a:cubicBezTo>
                <a:cubicBezTo>
                  <a:pt x="1527342" y="3053319"/>
                  <a:pt x="1578592" y="3061256"/>
                  <a:pt x="1683367" y="3035856"/>
                </a:cubicBezTo>
                <a:cubicBezTo>
                  <a:pt x="1759507" y="3024326"/>
                  <a:pt x="1798024" y="2842932"/>
                  <a:pt x="1853814" y="2812770"/>
                </a:cubicBezTo>
                <a:cubicBezTo>
                  <a:pt x="1893669" y="2786451"/>
                  <a:pt x="1938810" y="2872092"/>
                  <a:pt x="1974130" y="2856886"/>
                </a:cubicBezTo>
                <a:cubicBezTo>
                  <a:pt x="2009450" y="2841680"/>
                  <a:pt x="2034985" y="2713510"/>
                  <a:pt x="2093806" y="2701479"/>
                </a:cubicBezTo>
                <a:cubicBezTo>
                  <a:pt x="2152627" y="2689448"/>
                  <a:pt x="2257040" y="2700558"/>
                  <a:pt x="2343099" y="2704486"/>
                </a:cubicBezTo>
                <a:cubicBezTo>
                  <a:pt x="2381031" y="2772582"/>
                  <a:pt x="2389605" y="2868668"/>
                  <a:pt x="2477813" y="2853378"/>
                </a:cubicBezTo>
                <a:cubicBezTo>
                  <a:pt x="2531955" y="2865410"/>
                  <a:pt x="2584125" y="2814859"/>
                  <a:pt x="2671962" y="2800739"/>
                </a:cubicBezTo>
                <a:cubicBezTo>
                  <a:pt x="2759799" y="2786619"/>
                  <a:pt x="2897911" y="2772331"/>
                  <a:pt x="3004835" y="2768655"/>
                </a:cubicBezTo>
                <a:cubicBezTo>
                  <a:pt x="3111759" y="2764979"/>
                  <a:pt x="3251343" y="2801408"/>
                  <a:pt x="3313506" y="2778682"/>
                </a:cubicBezTo>
                <a:cubicBezTo>
                  <a:pt x="3349647" y="2743255"/>
                  <a:pt x="3349694" y="2703818"/>
                  <a:pt x="3377814" y="2632297"/>
                </a:cubicBezTo>
                <a:cubicBezTo>
                  <a:pt x="3415414" y="2550054"/>
                  <a:pt x="3442486" y="2573587"/>
                  <a:pt x="3508160" y="2539470"/>
                </a:cubicBezTo>
                <a:close/>
              </a:path>
            </a:pathLst>
          </a:custGeom>
          <a:gradFill>
            <a:gsLst>
              <a:gs pos="80000">
                <a:srgbClr val="827050"/>
              </a:gs>
              <a:gs pos="99000">
                <a:srgbClr val="DEBD9A"/>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solidFill>
            </a:endParaRPr>
          </a:p>
        </p:txBody>
      </p:sp>
      <p:sp>
        <p:nvSpPr>
          <p:cNvPr id="9" name="gravel"/>
          <p:cNvSpPr>
            <a:spLocks/>
          </p:cNvSpPr>
          <p:nvPr userDrawn="1"/>
        </p:nvSpPr>
        <p:spPr bwMode="auto">
          <a:xfrm>
            <a:off x="10510" y="4583060"/>
            <a:ext cx="9144000" cy="436563"/>
          </a:xfrm>
          <a:custGeom>
            <a:avLst/>
            <a:gdLst>
              <a:gd name="T0" fmla="*/ 0 w 4608"/>
              <a:gd name="T1" fmla="*/ 32 h 217"/>
              <a:gd name="T2" fmla="*/ 220 w 4608"/>
              <a:gd name="T3" fmla="*/ 32 h 217"/>
              <a:gd name="T4" fmla="*/ 356 w 4608"/>
              <a:gd name="T5" fmla="*/ 44 h 217"/>
              <a:gd name="T6" fmla="*/ 524 w 4608"/>
              <a:gd name="T7" fmla="*/ 24 h 217"/>
              <a:gd name="T8" fmla="*/ 714 w 4608"/>
              <a:gd name="T9" fmla="*/ 0 h 217"/>
              <a:gd name="T10" fmla="*/ 846 w 4608"/>
              <a:gd name="T11" fmla="*/ 34 h 217"/>
              <a:gd name="T12" fmla="*/ 1054 w 4608"/>
              <a:gd name="T13" fmla="*/ 40 h 217"/>
              <a:gd name="T14" fmla="*/ 1346 w 4608"/>
              <a:gd name="T15" fmla="*/ 38 h 217"/>
              <a:gd name="T16" fmla="*/ 1522 w 4608"/>
              <a:gd name="T17" fmla="*/ 50 h 217"/>
              <a:gd name="T18" fmla="*/ 1648 w 4608"/>
              <a:gd name="T19" fmla="*/ 44 h 217"/>
              <a:gd name="T20" fmla="*/ 1836 w 4608"/>
              <a:gd name="T21" fmla="*/ 26 h 217"/>
              <a:gd name="T22" fmla="*/ 2044 w 4608"/>
              <a:gd name="T23" fmla="*/ 36 h 217"/>
              <a:gd name="T24" fmla="*/ 2342 w 4608"/>
              <a:gd name="T25" fmla="*/ 32 h 217"/>
              <a:gd name="T26" fmla="*/ 2604 w 4608"/>
              <a:gd name="T27" fmla="*/ 56 h 217"/>
              <a:gd name="T28" fmla="*/ 2846 w 4608"/>
              <a:gd name="T29" fmla="*/ 28 h 217"/>
              <a:gd name="T30" fmla="*/ 3178 w 4608"/>
              <a:gd name="T31" fmla="*/ 34 h 217"/>
              <a:gd name="T32" fmla="*/ 3478 w 4608"/>
              <a:gd name="T33" fmla="*/ 36 h 217"/>
              <a:gd name="T34" fmla="*/ 3790 w 4608"/>
              <a:gd name="T35" fmla="*/ 60 h 217"/>
              <a:gd name="T36" fmla="*/ 4192 w 4608"/>
              <a:gd name="T37" fmla="*/ 56 h 217"/>
              <a:gd name="T38" fmla="*/ 4608 w 4608"/>
              <a:gd name="T39" fmla="*/ 62 h 217"/>
              <a:gd name="T40" fmla="*/ 4608 w 4608"/>
              <a:gd name="T41" fmla="*/ 217 h 217"/>
              <a:gd name="T42" fmla="*/ 0 w 4608"/>
              <a:gd name="T43" fmla="*/ 217 h 217"/>
              <a:gd name="T44" fmla="*/ 0 w 4608"/>
              <a:gd name="T45" fmla="*/ 3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08" h="217">
                <a:moveTo>
                  <a:pt x="0" y="32"/>
                </a:moveTo>
                <a:cubicBezTo>
                  <a:pt x="56" y="40"/>
                  <a:pt x="172" y="16"/>
                  <a:pt x="220" y="32"/>
                </a:cubicBezTo>
                <a:cubicBezTo>
                  <a:pt x="268" y="48"/>
                  <a:pt x="336" y="52"/>
                  <a:pt x="356" y="44"/>
                </a:cubicBezTo>
                <a:cubicBezTo>
                  <a:pt x="376" y="36"/>
                  <a:pt x="436" y="24"/>
                  <a:pt x="524" y="24"/>
                </a:cubicBezTo>
                <a:cubicBezTo>
                  <a:pt x="612" y="24"/>
                  <a:pt x="672" y="0"/>
                  <a:pt x="714" y="0"/>
                </a:cubicBezTo>
                <a:cubicBezTo>
                  <a:pt x="774" y="0"/>
                  <a:pt x="806" y="30"/>
                  <a:pt x="846" y="34"/>
                </a:cubicBezTo>
                <a:cubicBezTo>
                  <a:pt x="886" y="38"/>
                  <a:pt x="986" y="46"/>
                  <a:pt x="1054" y="40"/>
                </a:cubicBezTo>
                <a:cubicBezTo>
                  <a:pt x="1122" y="34"/>
                  <a:pt x="1296" y="46"/>
                  <a:pt x="1346" y="38"/>
                </a:cubicBezTo>
                <a:cubicBezTo>
                  <a:pt x="1396" y="30"/>
                  <a:pt x="1488" y="44"/>
                  <a:pt x="1522" y="50"/>
                </a:cubicBezTo>
                <a:cubicBezTo>
                  <a:pt x="1556" y="56"/>
                  <a:pt x="1576" y="46"/>
                  <a:pt x="1648" y="44"/>
                </a:cubicBezTo>
                <a:cubicBezTo>
                  <a:pt x="1720" y="42"/>
                  <a:pt x="1768" y="30"/>
                  <a:pt x="1836" y="26"/>
                </a:cubicBezTo>
                <a:cubicBezTo>
                  <a:pt x="1904" y="22"/>
                  <a:pt x="1996" y="32"/>
                  <a:pt x="2044" y="36"/>
                </a:cubicBezTo>
                <a:cubicBezTo>
                  <a:pt x="2092" y="40"/>
                  <a:pt x="2290" y="36"/>
                  <a:pt x="2342" y="32"/>
                </a:cubicBezTo>
                <a:cubicBezTo>
                  <a:pt x="2394" y="28"/>
                  <a:pt x="2548" y="56"/>
                  <a:pt x="2604" y="56"/>
                </a:cubicBezTo>
                <a:cubicBezTo>
                  <a:pt x="2660" y="56"/>
                  <a:pt x="2764" y="24"/>
                  <a:pt x="2846" y="28"/>
                </a:cubicBezTo>
                <a:cubicBezTo>
                  <a:pt x="2928" y="32"/>
                  <a:pt x="3070" y="36"/>
                  <a:pt x="3178" y="34"/>
                </a:cubicBezTo>
                <a:cubicBezTo>
                  <a:pt x="3286" y="32"/>
                  <a:pt x="3418" y="28"/>
                  <a:pt x="3478" y="36"/>
                </a:cubicBezTo>
                <a:cubicBezTo>
                  <a:pt x="3538" y="44"/>
                  <a:pt x="3670" y="68"/>
                  <a:pt x="3790" y="60"/>
                </a:cubicBezTo>
                <a:cubicBezTo>
                  <a:pt x="3910" y="52"/>
                  <a:pt x="4102" y="46"/>
                  <a:pt x="4192" y="56"/>
                </a:cubicBezTo>
                <a:cubicBezTo>
                  <a:pt x="4282" y="66"/>
                  <a:pt x="4566" y="64"/>
                  <a:pt x="4608" y="62"/>
                </a:cubicBezTo>
                <a:cubicBezTo>
                  <a:pt x="4608" y="104"/>
                  <a:pt x="4608" y="146"/>
                  <a:pt x="4608" y="217"/>
                </a:cubicBezTo>
                <a:cubicBezTo>
                  <a:pt x="4530" y="217"/>
                  <a:pt x="94" y="217"/>
                  <a:pt x="0" y="217"/>
                </a:cubicBezTo>
                <a:cubicBezTo>
                  <a:pt x="0" y="174"/>
                  <a:pt x="0" y="32"/>
                  <a:pt x="0" y="32"/>
                </a:cubicBezTo>
                <a:close/>
              </a:path>
            </a:pathLst>
          </a:custGeom>
          <a:solidFill>
            <a:srgbClr val="DEBD9A"/>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0" name="Road"/>
          <p:cNvGrpSpPr>
            <a:grpSpLocks noChangeAspect="1"/>
          </p:cNvGrpSpPr>
          <p:nvPr userDrawn="1"/>
        </p:nvGrpSpPr>
        <p:grpSpPr bwMode="auto">
          <a:xfrm>
            <a:off x="0" y="4825401"/>
            <a:ext cx="9144000" cy="327025"/>
            <a:chOff x="0" y="3033"/>
            <a:chExt cx="5760" cy="206"/>
          </a:xfrm>
          <a:gradFill>
            <a:gsLst>
              <a:gs pos="0">
                <a:schemeClr val="tx1">
                  <a:lumMod val="65000"/>
                  <a:lumOff val="35000"/>
                </a:schemeClr>
              </a:gs>
              <a:gs pos="92000">
                <a:schemeClr val="tx1">
                  <a:lumMod val="50000"/>
                  <a:lumOff val="50000"/>
                </a:schemeClr>
              </a:gs>
            </a:gsLst>
            <a:lin ang="5400000" scaled="0"/>
          </a:gradFill>
        </p:grpSpPr>
        <p:sp>
          <p:nvSpPr>
            <p:cNvPr id="11" name="Rectangle 5"/>
            <p:cNvSpPr>
              <a:spLocks noChangeArrowheads="1"/>
            </p:cNvSpPr>
            <p:nvPr/>
          </p:nvSpPr>
          <p:spPr bwMode="auto">
            <a:xfrm>
              <a:off x="0" y="3033"/>
              <a:ext cx="5760" cy="20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Rectangle 6"/>
            <p:cNvSpPr>
              <a:spLocks noChangeArrowheads="1"/>
            </p:cNvSpPr>
            <p:nvPr/>
          </p:nvSpPr>
          <p:spPr bwMode="auto">
            <a:xfrm>
              <a:off x="0" y="3051"/>
              <a:ext cx="5760" cy="17"/>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957672163"/>
      </p:ext>
    </p:extLst>
  </p:cSld>
  <p:clrMap bg1="lt1" tx1="dk1" bg2="lt2" tx2="dk2" accent1="accent1" accent2="accent2" accent3="accent3" accent4="accent4" accent5="accent5" accent6="accent6" hlink="hlink" folHlink="folHlink"/>
  <p:sldLayoutIdLst>
    <p:sldLayoutId id="2147483650" r:id="rId1"/>
    <p:sldLayoutId id="2147483674" r:id="rId2"/>
    <p:sldLayoutId id="2147483649" r:id="rId3"/>
    <p:sldLayoutId id="2147483673" r:id="rId4"/>
    <p:sldLayoutId id="2147483655" r:id="rId5"/>
    <p:sldLayoutId id="2147483672" r:id="rId6"/>
  </p:sldLayoutIdLst>
  <p:timing>
    <p:tnLst>
      <p:par>
        <p:cTn id="1" dur="indefinite" restart="never" nodeType="tmRoot"/>
      </p:par>
    </p:tnLst>
  </p:timing>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2.mp4"/><Relationship Id="rId1" Type="http://schemas.openxmlformats.org/officeDocument/2006/relationships/video" Target="NULL" TargetMode="External"/><Relationship Id="rId5" Type="http://schemas.openxmlformats.org/officeDocument/2006/relationships/image" Target="../media/image27.png"/><Relationship Id="rId4" Type="http://schemas.openxmlformats.org/officeDocument/2006/relationships/notesSlide" Target="../notesSlides/notesSlide5.xml"/></Relationships>
</file>

<file path=ppt/slides/_rels/slide1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microsoft.com/office/2007/relationships/media" Target="../media/media3.mp4"/><Relationship Id="rId1" Type="http://schemas.openxmlformats.org/officeDocument/2006/relationships/video" Target="NULL" TargetMode="External"/><Relationship Id="rId5" Type="http://schemas.openxmlformats.org/officeDocument/2006/relationships/image" Target="../media/image29.png"/><Relationship Id="rId4" Type="http://schemas.openxmlformats.org/officeDocument/2006/relationships/image" Target="../media/image1.png"/></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gif"/><Relationship Id="rId2" Type="http://schemas.openxmlformats.org/officeDocument/2006/relationships/image" Target="../media/image3.png"/><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jpeg"/></Relationships>
</file>

<file path=ppt/slides/_rels/slide6.xml.rels><?xml version="1.0" encoding="UTF-8" standalone="yes"?>
<Relationships xmlns="http://schemas.openxmlformats.org/package/2006/relationships"><Relationship Id="rId8" Type="http://schemas.openxmlformats.org/officeDocument/2006/relationships/image" Target="../media/image15.jpeg"/><Relationship Id="rId3" Type="http://schemas.openxmlformats.org/officeDocument/2006/relationships/image" Target="../media/image10.gif"/><Relationship Id="rId7" Type="http://schemas.openxmlformats.org/officeDocument/2006/relationships/image" Target="../media/image14.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13.jpeg"/><Relationship Id="rId11" Type="http://schemas.openxmlformats.org/officeDocument/2006/relationships/image" Target="../media/image18.jpeg"/><Relationship Id="rId5" Type="http://schemas.openxmlformats.org/officeDocument/2006/relationships/image" Target="../media/image12.pn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jpeg"/></Relationships>
</file>

<file path=ppt/slides/_rels/slide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21.jpeg"/><Relationship Id="rId4" Type="http://schemas.openxmlformats.org/officeDocument/2006/relationships/image" Target="../media/image20.jpeg"/></Relationships>
</file>

<file path=ppt/slides/_rels/slide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4.jpeg"/><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mp4"/><Relationship Id="rId1" Type="http://schemas.openxmlformats.org/officeDocument/2006/relationships/video" Target="NULL" TargetMode="External"/><Relationship Id="rId5" Type="http://schemas.openxmlformats.org/officeDocument/2006/relationships/image" Target="../media/image26.png"/><Relationship Id="rId4" Type="http://schemas.openxmlformats.org/officeDocument/2006/relationships/notesSlide" Target="../notesSlides/notesSlide4.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92000">
              <a:schemeClr val="bg1">
                <a:lumMod val="100000"/>
              </a:schemeClr>
            </a:gs>
            <a:gs pos="60000">
              <a:schemeClr val="accent1">
                <a:lumMod val="20000"/>
                <a:lumOff val="80000"/>
              </a:schemeClr>
            </a:gs>
          </a:gsLst>
          <a:lin ang="5400000" scaled="0"/>
          <a:tileRect/>
        </a:gradFill>
        <a:effectLst/>
      </p:bgPr>
    </p:bg>
    <p:spTree>
      <p:nvGrpSpPr>
        <p:cNvPr id="1" name=""/>
        <p:cNvGrpSpPr/>
        <p:nvPr/>
      </p:nvGrpSpPr>
      <p:grpSpPr>
        <a:xfrm>
          <a:off x="0" y="0"/>
          <a:ext cx="0" cy="0"/>
          <a:chOff x="0" y="0"/>
          <a:chExt cx="0" cy="0"/>
        </a:xfrm>
      </p:grpSpPr>
      <p:grpSp>
        <p:nvGrpSpPr>
          <p:cNvPr id="247" name="Area_51"/>
          <p:cNvGrpSpPr>
            <a:grpSpLocks noChangeAspect="1"/>
          </p:cNvGrpSpPr>
          <p:nvPr/>
        </p:nvGrpSpPr>
        <p:grpSpPr bwMode="auto">
          <a:xfrm>
            <a:off x="488377" y="3239508"/>
            <a:ext cx="1447579" cy="1629108"/>
            <a:chOff x="2752" y="1167"/>
            <a:chExt cx="1866" cy="2100"/>
          </a:xfrm>
        </p:grpSpPr>
        <p:sp>
          <p:nvSpPr>
            <p:cNvPr id="248" name="AutoShape 3"/>
            <p:cNvSpPr>
              <a:spLocks noChangeAspect="1" noChangeArrowheads="1" noTextEdit="1"/>
            </p:cNvSpPr>
            <p:nvPr/>
          </p:nvSpPr>
          <p:spPr bwMode="auto">
            <a:xfrm>
              <a:off x="2752" y="1167"/>
              <a:ext cx="1866" cy="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7"/>
            <p:cNvSpPr>
              <a:spLocks/>
            </p:cNvSpPr>
            <p:nvPr/>
          </p:nvSpPr>
          <p:spPr bwMode="auto">
            <a:xfrm>
              <a:off x="3375" y="1511"/>
              <a:ext cx="398" cy="301"/>
            </a:xfrm>
            <a:custGeom>
              <a:avLst/>
              <a:gdLst>
                <a:gd name="T0" fmla="*/ 12 w 398"/>
                <a:gd name="T1" fmla="*/ 0 h 301"/>
                <a:gd name="T2" fmla="*/ 398 w 398"/>
                <a:gd name="T3" fmla="*/ 282 h 301"/>
                <a:gd name="T4" fmla="*/ 386 w 398"/>
                <a:gd name="T5" fmla="*/ 301 h 301"/>
                <a:gd name="T6" fmla="*/ 0 w 398"/>
                <a:gd name="T7" fmla="*/ 46 h 301"/>
                <a:gd name="T8" fmla="*/ 12 w 398"/>
                <a:gd name="T9" fmla="*/ 0 h 301"/>
              </a:gdLst>
              <a:ahLst/>
              <a:cxnLst>
                <a:cxn ang="0">
                  <a:pos x="T0" y="T1"/>
                </a:cxn>
                <a:cxn ang="0">
                  <a:pos x="T2" y="T3"/>
                </a:cxn>
                <a:cxn ang="0">
                  <a:pos x="T4" y="T5"/>
                </a:cxn>
                <a:cxn ang="0">
                  <a:pos x="T6" y="T7"/>
                </a:cxn>
                <a:cxn ang="0">
                  <a:pos x="T8" y="T9"/>
                </a:cxn>
              </a:cxnLst>
              <a:rect l="0" t="0" r="r" b="b"/>
              <a:pathLst>
                <a:path w="398" h="301">
                  <a:moveTo>
                    <a:pt x="12" y="0"/>
                  </a:moveTo>
                  <a:lnTo>
                    <a:pt x="398" y="282"/>
                  </a:lnTo>
                  <a:lnTo>
                    <a:pt x="386" y="301"/>
                  </a:lnTo>
                  <a:lnTo>
                    <a:pt x="0" y="46"/>
                  </a:lnTo>
                  <a:lnTo>
                    <a:pt x="12"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2" name="Freeform 8"/>
            <p:cNvSpPr>
              <a:spLocks/>
            </p:cNvSpPr>
            <p:nvPr/>
          </p:nvSpPr>
          <p:spPr bwMode="auto">
            <a:xfrm>
              <a:off x="3165" y="1401"/>
              <a:ext cx="344" cy="214"/>
            </a:xfrm>
            <a:custGeom>
              <a:avLst/>
              <a:gdLst>
                <a:gd name="T0" fmla="*/ 0 w 344"/>
                <a:gd name="T1" fmla="*/ 66 h 214"/>
                <a:gd name="T2" fmla="*/ 72 w 344"/>
                <a:gd name="T3" fmla="*/ 214 h 214"/>
                <a:gd name="T4" fmla="*/ 344 w 344"/>
                <a:gd name="T5" fmla="*/ 149 h 214"/>
                <a:gd name="T6" fmla="*/ 314 w 344"/>
                <a:gd name="T7" fmla="*/ 0 h 214"/>
                <a:gd name="T8" fmla="*/ 0 w 344"/>
                <a:gd name="T9" fmla="*/ 66 h 214"/>
              </a:gdLst>
              <a:ahLst/>
              <a:cxnLst>
                <a:cxn ang="0">
                  <a:pos x="T0" y="T1"/>
                </a:cxn>
                <a:cxn ang="0">
                  <a:pos x="T2" y="T3"/>
                </a:cxn>
                <a:cxn ang="0">
                  <a:pos x="T4" y="T5"/>
                </a:cxn>
                <a:cxn ang="0">
                  <a:pos x="T6" y="T7"/>
                </a:cxn>
                <a:cxn ang="0">
                  <a:pos x="T8" y="T9"/>
                </a:cxn>
              </a:cxnLst>
              <a:rect l="0" t="0" r="r" b="b"/>
              <a:pathLst>
                <a:path w="344" h="214">
                  <a:moveTo>
                    <a:pt x="0" y="66"/>
                  </a:moveTo>
                  <a:lnTo>
                    <a:pt x="72" y="214"/>
                  </a:lnTo>
                  <a:lnTo>
                    <a:pt x="344" y="149"/>
                  </a:lnTo>
                  <a:lnTo>
                    <a:pt x="314" y="0"/>
                  </a:lnTo>
                  <a:lnTo>
                    <a:pt x="0" y="66"/>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3" name="Freeform 9"/>
            <p:cNvSpPr>
              <a:spLocks/>
            </p:cNvSpPr>
            <p:nvPr/>
          </p:nvSpPr>
          <p:spPr bwMode="auto">
            <a:xfrm>
              <a:off x="3165" y="1331"/>
              <a:ext cx="314" cy="136"/>
            </a:xfrm>
            <a:custGeom>
              <a:avLst/>
              <a:gdLst>
                <a:gd name="T0" fmla="*/ 314 w 314"/>
                <a:gd name="T1" fmla="*/ 70 h 136"/>
                <a:gd name="T2" fmla="*/ 0 w 314"/>
                <a:gd name="T3" fmla="*/ 136 h 136"/>
                <a:gd name="T4" fmla="*/ 11 w 314"/>
                <a:gd name="T5" fmla="*/ 44 h 136"/>
                <a:gd name="T6" fmla="*/ 183 w 314"/>
                <a:gd name="T7" fmla="*/ 0 h 136"/>
                <a:gd name="T8" fmla="*/ 314 w 314"/>
                <a:gd name="T9" fmla="*/ 70 h 136"/>
              </a:gdLst>
              <a:ahLst/>
              <a:cxnLst>
                <a:cxn ang="0">
                  <a:pos x="T0" y="T1"/>
                </a:cxn>
                <a:cxn ang="0">
                  <a:pos x="T2" y="T3"/>
                </a:cxn>
                <a:cxn ang="0">
                  <a:pos x="T4" y="T5"/>
                </a:cxn>
                <a:cxn ang="0">
                  <a:pos x="T6" y="T7"/>
                </a:cxn>
                <a:cxn ang="0">
                  <a:pos x="T8" y="T9"/>
                </a:cxn>
              </a:cxnLst>
              <a:rect l="0" t="0" r="r" b="b"/>
              <a:pathLst>
                <a:path w="314" h="136">
                  <a:moveTo>
                    <a:pt x="314" y="70"/>
                  </a:moveTo>
                  <a:lnTo>
                    <a:pt x="0" y="136"/>
                  </a:lnTo>
                  <a:lnTo>
                    <a:pt x="11" y="44"/>
                  </a:lnTo>
                  <a:lnTo>
                    <a:pt x="183" y="0"/>
                  </a:lnTo>
                  <a:lnTo>
                    <a:pt x="314" y="70"/>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4" name="Oval 10"/>
            <p:cNvSpPr>
              <a:spLocks noChangeArrowheads="1"/>
            </p:cNvSpPr>
            <p:nvPr/>
          </p:nvSpPr>
          <p:spPr bwMode="auto">
            <a:xfrm>
              <a:off x="3271" y="1443"/>
              <a:ext cx="183" cy="185"/>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5" name="Oval 11"/>
            <p:cNvSpPr>
              <a:spLocks noChangeArrowheads="1"/>
            </p:cNvSpPr>
            <p:nvPr/>
          </p:nvSpPr>
          <p:spPr bwMode="auto">
            <a:xfrm>
              <a:off x="3263" y="1466"/>
              <a:ext cx="230" cy="230"/>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6" name="Oval 12"/>
            <p:cNvSpPr>
              <a:spLocks noChangeArrowheads="1"/>
            </p:cNvSpPr>
            <p:nvPr/>
          </p:nvSpPr>
          <p:spPr bwMode="auto">
            <a:xfrm>
              <a:off x="3282" y="1485"/>
              <a:ext cx="192"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7" name="Oval 13"/>
            <p:cNvSpPr>
              <a:spLocks noChangeArrowheads="1"/>
            </p:cNvSpPr>
            <p:nvPr/>
          </p:nvSpPr>
          <p:spPr bwMode="auto">
            <a:xfrm>
              <a:off x="3288" y="1491"/>
              <a:ext cx="180" cy="180"/>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8" name="Freeform 14"/>
            <p:cNvSpPr>
              <a:spLocks/>
            </p:cNvSpPr>
            <p:nvPr/>
          </p:nvSpPr>
          <p:spPr bwMode="auto">
            <a:xfrm>
              <a:off x="3306" y="1509"/>
              <a:ext cx="144" cy="122"/>
            </a:xfrm>
            <a:custGeom>
              <a:avLst/>
              <a:gdLst>
                <a:gd name="T0" fmla="*/ 166 w 260"/>
                <a:gd name="T1" fmla="*/ 89 h 220"/>
                <a:gd name="T2" fmla="*/ 36 w 260"/>
                <a:gd name="T3" fmla="*/ 219 h 220"/>
                <a:gd name="T4" fmla="*/ 37 w 260"/>
                <a:gd name="T5" fmla="*/ 220 h 220"/>
                <a:gd name="T6" fmla="*/ 0 w 260"/>
                <a:gd name="T7" fmla="*/ 130 h 220"/>
                <a:gd name="T8" fmla="*/ 130 w 260"/>
                <a:gd name="T9" fmla="*/ 0 h 220"/>
                <a:gd name="T10" fmla="*/ 260 w 260"/>
                <a:gd name="T11" fmla="*/ 129 h 220"/>
                <a:gd name="T12" fmla="*/ 166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166" y="89"/>
                  </a:moveTo>
                  <a:cubicBezTo>
                    <a:pt x="95" y="89"/>
                    <a:pt x="36" y="147"/>
                    <a:pt x="36" y="219"/>
                  </a:cubicBezTo>
                  <a:cubicBezTo>
                    <a:pt x="36" y="219"/>
                    <a:pt x="37" y="219"/>
                    <a:pt x="37" y="220"/>
                  </a:cubicBezTo>
                  <a:cubicBezTo>
                    <a:pt x="14" y="196"/>
                    <a:pt x="0" y="165"/>
                    <a:pt x="0" y="130"/>
                  </a:cubicBezTo>
                  <a:cubicBezTo>
                    <a:pt x="0" y="58"/>
                    <a:pt x="58" y="0"/>
                    <a:pt x="130" y="0"/>
                  </a:cubicBezTo>
                  <a:cubicBezTo>
                    <a:pt x="202" y="0"/>
                    <a:pt x="260" y="58"/>
                    <a:pt x="260" y="129"/>
                  </a:cubicBezTo>
                  <a:cubicBezTo>
                    <a:pt x="236" y="104"/>
                    <a:pt x="203" y="89"/>
                    <a:pt x="166"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9" name="Freeform 15"/>
            <p:cNvSpPr>
              <a:spLocks/>
            </p:cNvSpPr>
            <p:nvPr/>
          </p:nvSpPr>
          <p:spPr bwMode="auto">
            <a:xfrm>
              <a:off x="3326" y="1558"/>
              <a:ext cx="124" cy="95"/>
            </a:xfrm>
            <a:custGeom>
              <a:avLst/>
              <a:gdLst>
                <a:gd name="T0" fmla="*/ 94 w 224"/>
                <a:gd name="T1" fmla="*/ 171 h 171"/>
                <a:gd name="T2" fmla="*/ 1 w 224"/>
                <a:gd name="T3" fmla="*/ 131 h 171"/>
                <a:gd name="T4" fmla="*/ 0 w 224"/>
                <a:gd name="T5" fmla="*/ 130 h 171"/>
                <a:gd name="T6" fmla="*/ 130 w 224"/>
                <a:gd name="T7" fmla="*/ 0 h 171"/>
                <a:gd name="T8" fmla="*/ 224 w 224"/>
                <a:gd name="T9" fmla="*/ 40 h 171"/>
                <a:gd name="T10" fmla="*/ 224 w 224"/>
                <a:gd name="T11" fmla="*/ 41 h 171"/>
                <a:gd name="T12" fmla="*/ 94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94" y="171"/>
                  </a:moveTo>
                  <a:cubicBezTo>
                    <a:pt x="57" y="171"/>
                    <a:pt x="24" y="155"/>
                    <a:pt x="1" y="131"/>
                  </a:cubicBezTo>
                  <a:cubicBezTo>
                    <a:pt x="1" y="130"/>
                    <a:pt x="0" y="130"/>
                    <a:pt x="0" y="130"/>
                  </a:cubicBezTo>
                  <a:cubicBezTo>
                    <a:pt x="0" y="58"/>
                    <a:pt x="59" y="0"/>
                    <a:pt x="130" y="0"/>
                  </a:cubicBezTo>
                  <a:cubicBezTo>
                    <a:pt x="167" y="0"/>
                    <a:pt x="200" y="15"/>
                    <a:pt x="224" y="40"/>
                  </a:cubicBezTo>
                  <a:cubicBezTo>
                    <a:pt x="224" y="40"/>
                    <a:pt x="224" y="40"/>
                    <a:pt x="224" y="41"/>
                  </a:cubicBezTo>
                  <a:cubicBezTo>
                    <a:pt x="224" y="112"/>
                    <a:pt x="166" y="171"/>
                    <a:pt x="94"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0" name="Freeform 16"/>
            <p:cNvSpPr>
              <a:spLocks/>
            </p:cNvSpPr>
            <p:nvPr/>
          </p:nvSpPr>
          <p:spPr bwMode="auto">
            <a:xfrm>
              <a:off x="3336" y="1517"/>
              <a:ext cx="51" cy="32"/>
            </a:xfrm>
            <a:custGeom>
              <a:avLst/>
              <a:gdLst>
                <a:gd name="T0" fmla="*/ 3 w 92"/>
                <a:gd name="T1" fmla="*/ 39 h 58"/>
                <a:gd name="T2" fmla="*/ 41 w 92"/>
                <a:gd name="T3" fmla="*/ 5 h 58"/>
                <a:gd name="T4" fmla="*/ 89 w 92"/>
                <a:gd name="T5" fmla="*/ 20 h 58"/>
                <a:gd name="T6" fmla="*/ 51 w 92"/>
                <a:gd name="T7" fmla="*/ 53 h 58"/>
                <a:gd name="T8" fmla="*/ 3 w 92"/>
                <a:gd name="T9" fmla="*/ 39 h 58"/>
              </a:gdLst>
              <a:ahLst/>
              <a:cxnLst>
                <a:cxn ang="0">
                  <a:pos x="T0" y="T1"/>
                </a:cxn>
                <a:cxn ang="0">
                  <a:pos x="T2" y="T3"/>
                </a:cxn>
                <a:cxn ang="0">
                  <a:pos x="T4" y="T5"/>
                </a:cxn>
                <a:cxn ang="0">
                  <a:pos x="T6" y="T7"/>
                </a:cxn>
                <a:cxn ang="0">
                  <a:pos x="T8" y="T9"/>
                </a:cxn>
              </a:cxnLst>
              <a:rect l="0" t="0" r="r" b="b"/>
              <a:pathLst>
                <a:path w="92" h="58">
                  <a:moveTo>
                    <a:pt x="3" y="39"/>
                  </a:moveTo>
                  <a:cubicBezTo>
                    <a:pt x="0" y="25"/>
                    <a:pt x="17" y="10"/>
                    <a:pt x="41" y="5"/>
                  </a:cubicBezTo>
                  <a:cubicBezTo>
                    <a:pt x="65" y="0"/>
                    <a:pt x="87" y="6"/>
                    <a:pt x="89" y="20"/>
                  </a:cubicBezTo>
                  <a:cubicBezTo>
                    <a:pt x="92" y="33"/>
                    <a:pt x="75" y="48"/>
                    <a:pt x="51" y="53"/>
                  </a:cubicBezTo>
                  <a:cubicBezTo>
                    <a:pt x="28" y="58"/>
                    <a:pt x="6" y="52"/>
                    <a:pt x="3"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Freeform 17"/>
            <p:cNvSpPr>
              <a:spLocks/>
            </p:cNvSpPr>
            <p:nvPr/>
          </p:nvSpPr>
          <p:spPr bwMode="auto">
            <a:xfrm>
              <a:off x="3330" y="1387"/>
              <a:ext cx="71" cy="31"/>
            </a:xfrm>
            <a:custGeom>
              <a:avLst/>
              <a:gdLst>
                <a:gd name="T0" fmla="*/ 2 w 128"/>
                <a:gd name="T1" fmla="*/ 39 h 57"/>
                <a:gd name="T2" fmla="*/ 60 w 128"/>
                <a:gd name="T3" fmla="*/ 5 h 57"/>
                <a:gd name="T4" fmla="*/ 126 w 128"/>
                <a:gd name="T5" fmla="*/ 18 h 57"/>
                <a:gd name="T6" fmla="*/ 68 w 128"/>
                <a:gd name="T7" fmla="*/ 52 h 57"/>
                <a:gd name="T8" fmla="*/ 2 w 128"/>
                <a:gd name="T9" fmla="*/ 39 h 57"/>
              </a:gdLst>
              <a:ahLst/>
              <a:cxnLst>
                <a:cxn ang="0">
                  <a:pos x="T0" y="T1"/>
                </a:cxn>
                <a:cxn ang="0">
                  <a:pos x="T2" y="T3"/>
                </a:cxn>
                <a:cxn ang="0">
                  <a:pos x="T4" y="T5"/>
                </a:cxn>
                <a:cxn ang="0">
                  <a:pos x="T6" y="T7"/>
                </a:cxn>
                <a:cxn ang="0">
                  <a:pos x="T8" y="T9"/>
                </a:cxn>
              </a:cxnLst>
              <a:rect l="0" t="0" r="r" b="b"/>
              <a:pathLst>
                <a:path w="128" h="57">
                  <a:moveTo>
                    <a:pt x="2" y="39"/>
                  </a:moveTo>
                  <a:cubicBezTo>
                    <a:pt x="0" y="26"/>
                    <a:pt x="26" y="11"/>
                    <a:pt x="60" y="5"/>
                  </a:cubicBezTo>
                  <a:cubicBezTo>
                    <a:pt x="95" y="0"/>
                    <a:pt x="124" y="6"/>
                    <a:pt x="126" y="18"/>
                  </a:cubicBezTo>
                  <a:cubicBezTo>
                    <a:pt x="128" y="31"/>
                    <a:pt x="102" y="46"/>
                    <a:pt x="68" y="52"/>
                  </a:cubicBezTo>
                  <a:cubicBezTo>
                    <a:pt x="33" y="57"/>
                    <a:pt x="4" y="52"/>
                    <a:pt x="2"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2" name="Freeform 18"/>
            <p:cNvSpPr>
              <a:spLocks/>
            </p:cNvSpPr>
            <p:nvPr/>
          </p:nvSpPr>
          <p:spPr bwMode="auto">
            <a:xfrm>
              <a:off x="3340" y="1373"/>
              <a:ext cx="54" cy="35"/>
            </a:xfrm>
            <a:custGeom>
              <a:avLst/>
              <a:gdLst>
                <a:gd name="T0" fmla="*/ 6 w 98"/>
                <a:gd name="T1" fmla="*/ 63 h 63"/>
                <a:gd name="T2" fmla="*/ 42 w 98"/>
                <a:gd name="T3" fmla="*/ 6 h 63"/>
                <a:gd name="T4" fmla="*/ 98 w 98"/>
                <a:gd name="T5" fmla="*/ 41 h 63"/>
                <a:gd name="T6" fmla="*/ 6 w 98"/>
                <a:gd name="T7" fmla="*/ 63 h 63"/>
              </a:gdLst>
              <a:ahLst/>
              <a:cxnLst>
                <a:cxn ang="0">
                  <a:pos x="T0" y="T1"/>
                </a:cxn>
                <a:cxn ang="0">
                  <a:pos x="T2" y="T3"/>
                </a:cxn>
                <a:cxn ang="0">
                  <a:pos x="T4" y="T5"/>
                </a:cxn>
                <a:cxn ang="0">
                  <a:pos x="T6" y="T7"/>
                </a:cxn>
              </a:cxnLst>
              <a:rect l="0" t="0" r="r" b="b"/>
              <a:pathLst>
                <a:path w="98" h="63">
                  <a:moveTo>
                    <a:pt x="6" y="63"/>
                  </a:moveTo>
                  <a:cubicBezTo>
                    <a:pt x="0" y="37"/>
                    <a:pt x="16" y="12"/>
                    <a:pt x="42" y="6"/>
                  </a:cubicBezTo>
                  <a:cubicBezTo>
                    <a:pt x="67" y="0"/>
                    <a:pt x="93" y="16"/>
                    <a:pt x="98" y="41"/>
                  </a:cubicBezTo>
                  <a:lnTo>
                    <a:pt x="6"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3" name="Freeform 19"/>
            <p:cNvSpPr>
              <a:spLocks/>
            </p:cNvSpPr>
            <p:nvPr/>
          </p:nvSpPr>
          <p:spPr bwMode="auto">
            <a:xfrm>
              <a:off x="3631" y="1347"/>
              <a:ext cx="397" cy="302"/>
            </a:xfrm>
            <a:custGeom>
              <a:avLst/>
              <a:gdLst>
                <a:gd name="T0" fmla="*/ 384 w 397"/>
                <a:gd name="T1" fmla="*/ 0 h 302"/>
                <a:gd name="T2" fmla="*/ 0 w 397"/>
                <a:gd name="T3" fmla="*/ 282 h 302"/>
                <a:gd name="T4" fmla="*/ 11 w 397"/>
                <a:gd name="T5" fmla="*/ 302 h 302"/>
                <a:gd name="T6" fmla="*/ 397 w 397"/>
                <a:gd name="T7" fmla="*/ 46 h 302"/>
                <a:gd name="T8" fmla="*/ 384 w 397"/>
                <a:gd name="T9" fmla="*/ 0 h 302"/>
              </a:gdLst>
              <a:ahLst/>
              <a:cxnLst>
                <a:cxn ang="0">
                  <a:pos x="T0" y="T1"/>
                </a:cxn>
                <a:cxn ang="0">
                  <a:pos x="T2" y="T3"/>
                </a:cxn>
                <a:cxn ang="0">
                  <a:pos x="T4" y="T5"/>
                </a:cxn>
                <a:cxn ang="0">
                  <a:pos x="T6" y="T7"/>
                </a:cxn>
                <a:cxn ang="0">
                  <a:pos x="T8" y="T9"/>
                </a:cxn>
              </a:cxnLst>
              <a:rect l="0" t="0" r="r" b="b"/>
              <a:pathLst>
                <a:path w="397" h="302">
                  <a:moveTo>
                    <a:pt x="384" y="0"/>
                  </a:moveTo>
                  <a:lnTo>
                    <a:pt x="0" y="282"/>
                  </a:lnTo>
                  <a:lnTo>
                    <a:pt x="11" y="302"/>
                  </a:lnTo>
                  <a:lnTo>
                    <a:pt x="397" y="46"/>
                  </a:lnTo>
                  <a:lnTo>
                    <a:pt x="384"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4" name="Freeform 20"/>
            <p:cNvSpPr>
              <a:spLocks/>
            </p:cNvSpPr>
            <p:nvPr/>
          </p:nvSpPr>
          <p:spPr bwMode="auto">
            <a:xfrm>
              <a:off x="3893" y="1237"/>
              <a:ext cx="345" cy="214"/>
            </a:xfrm>
            <a:custGeom>
              <a:avLst/>
              <a:gdLst>
                <a:gd name="T0" fmla="*/ 345 w 345"/>
                <a:gd name="T1" fmla="*/ 65 h 214"/>
                <a:gd name="T2" fmla="*/ 273 w 345"/>
                <a:gd name="T3" fmla="*/ 214 h 214"/>
                <a:gd name="T4" fmla="*/ 0 w 345"/>
                <a:gd name="T5" fmla="*/ 148 h 214"/>
                <a:gd name="T6" fmla="*/ 31 w 345"/>
                <a:gd name="T7" fmla="*/ 0 h 214"/>
                <a:gd name="T8" fmla="*/ 345 w 345"/>
                <a:gd name="T9" fmla="*/ 65 h 214"/>
              </a:gdLst>
              <a:ahLst/>
              <a:cxnLst>
                <a:cxn ang="0">
                  <a:pos x="T0" y="T1"/>
                </a:cxn>
                <a:cxn ang="0">
                  <a:pos x="T2" y="T3"/>
                </a:cxn>
                <a:cxn ang="0">
                  <a:pos x="T4" y="T5"/>
                </a:cxn>
                <a:cxn ang="0">
                  <a:pos x="T6" y="T7"/>
                </a:cxn>
                <a:cxn ang="0">
                  <a:pos x="T8" y="T9"/>
                </a:cxn>
              </a:cxnLst>
              <a:rect l="0" t="0" r="r" b="b"/>
              <a:pathLst>
                <a:path w="345" h="214">
                  <a:moveTo>
                    <a:pt x="345" y="65"/>
                  </a:moveTo>
                  <a:lnTo>
                    <a:pt x="273" y="214"/>
                  </a:lnTo>
                  <a:lnTo>
                    <a:pt x="0" y="148"/>
                  </a:lnTo>
                  <a:lnTo>
                    <a:pt x="31" y="0"/>
                  </a:lnTo>
                  <a:lnTo>
                    <a:pt x="345" y="65"/>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5" name="Freeform 21"/>
            <p:cNvSpPr>
              <a:spLocks/>
            </p:cNvSpPr>
            <p:nvPr/>
          </p:nvSpPr>
          <p:spPr bwMode="auto">
            <a:xfrm>
              <a:off x="3924" y="1168"/>
              <a:ext cx="314" cy="134"/>
            </a:xfrm>
            <a:custGeom>
              <a:avLst/>
              <a:gdLst>
                <a:gd name="T0" fmla="*/ 0 w 314"/>
                <a:gd name="T1" fmla="*/ 69 h 134"/>
                <a:gd name="T2" fmla="*/ 314 w 314"/>
                <a:gd name="T3" fmla="*/ 134 h 134"/>
                <a:gd name="T4" fmla="*/ 303 w 314"/>
                <a:gd name="T5" fmla="*/ 43 h 134"/>
                <a:gd name="T6" fmla="*/ 131 w 314"/>
                <a:gd name="T7" fmla="*/ 0 h 134"/>
                <a:gd name="T8" fmla="*/ 0 w 314"/>
                <a:gd name="T9" fmla="*/ 69 h 134"/>
              </a:gdLst>
              <a:ahLst/>
              <a:cxnLst>
                <a:cxn ang="0">
                  <a:pos x="T0" y="T1"/>
                </a:cxn>
                <a:cxn ang="0">
                  <a:pos x="T2" y="T3"/>
                </a:cxn>
                <a:cxn ang="0">
                  <a:pos x="T4" y="T5"/>
                </a:cxn>
                <a:cxn ang="0">
                  <a:pos x="T6" y="T7"/>
                </a:cxn>
                <a:cxn ang="0">
                  <a:pos x="T8" y="T9"/>
                </a:cxn>
              </a:cxnLst>
              <a:rect l="0" t="0" r="r" b="b"/>
              <a:pathLst>
                <a:path w="314" h="134">
                  <a:moveTo>
                    <a:pt x="0" y="69"/>
                  </a:moveTo>
                  <a:lnTo>
                    <a:pt x="314" y="134"/>
                  </a:lnTo>
                  <a:lnTo>
                    <a:pt x="303" y="43"/>
                  </a:lnTo>
                  <a:lnTo>
                    <a:pt x="131" y="0"/>
                  </a:lnTo>
                  <a:lnTo>
                    <a:pt x="0" y="69"/>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6" name="Oval 22"/>
            <p:cNvSpPr>
              <a:spLocks noChangeArrowheads="1"/>
            </p:cNvSpPr>
            <p:nvPr/>
          </p:nvSpPr>
          <p:spPr bwMode="auto">
            <a:xfrm>
              <a:off x="3948" y="1280"/>
              <a:ext cx="184" cy="183"/>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7" name="Oval 23"/>
            <p:cNvSpPr>
              <a:spLocks noChangeArrowheads="1"/>
            </p:cNvSpPr>
            <p:nvPr/>
          </p:nvSpPr>
          <p:spPr bwMode="auto">
            <a:xfrm>
              <a:off x="3910" y="1302"/>
              <a:ext cx="230" cy="229"/>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 name="Oval 24"/>
            <p:cNvSpPr>
              <a:spLocks noChangeArrowheads="1"/>
            </p:cNvSpPr>
            <p:nvPr/>
          </p:nvSpPr>
          <p:spPr bwMode="auto">
            <a:xfrm>
              <a:off x="3929" y="1321"/>
              <a:ext cx="191"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Oval 25"/>
            <p:cNvSpPr>
              <a:spLocks noChangeArrowheads="1"/>
            </p:cNvSpPr>
            <p:nvPr/>
          </p:nvSpPr>
          <p:spPr bwMode="auto">
            <a:xfrm>
              <a:off x="3935" y="1327"/>
              <a:ext cx="180" cy="179"/>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0" name="Freeform 26"/>
            <p:cNvSpPr>
              <a:spLocks/>
            </p:cNvSpPr>
            <p:nvPr/>
          </p:nvSpPr>
          <p:spPr bwMode="auto">
            <a:xfrm>
              <a:off x="3953" y="1345"/>
              <a:ext cx="144" cy="122"/>
            </a:xfrm>
            <a:custGeom>
              <a:avLst/>
              <a:gdLst>
                <a:gd name="T0" fmla="*/ 94 w 260"/>
                <a:gd name="T1" fmla="*/ 89 h 220"/>
                <a:gd name="T2" fmla="*/ 224 w 260"/>
                <a:gd name="T3" fmla="*/ 219 h 220"/>
                <a:gd name="T4" fmla="*/ 224 w 260"/>
                <a:gd name="T5" fmla="*/ 220 h 220"/>
                <a:gd name="T6" fmla="*/ 260 w 260"/>
                <a:gd name="T7" fmla="*/ 130 h 220"/>
                <a:gd name="T8" fmla="*/ 130 w 260"/>
                <a:gd name="T9" fmla="*/ 0 h 220"/>
                <a:gd name="T10" fmla="*/ 0 w 260"/>
                <a:gd name="T11" fmla="*/ 129 h 220"/>
                <a:gd name="T12" fmla="*/ 94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94" y="89"/>
                  </a:moveTo>
                  <a:cubicBezTo>
                    <a:pt x="166" y="89"/>
                    <a:pt x="224" y="147"/>
                    <a:pt x="224" y="219"/>
                  </a:cubicBezTo>
                  <a:cubicBezTo>
                    <a:pt x="224" y="219"/>
                    <a:pt x="224" y="219"/>
                    <a:pt x="224" y="220"/>
                  </a:cubicBezTo>
                  <a:cubicBezTo>
                    <a:pt x="246" y="196"/>
                    <a:pt x="260" y="165"/>
                    <a:pt x="260" y="130"/>
                  </a:cubicBezTo>
                  <a:cubicBezTo>
                    <a:pt x="260" y="58"/>
                    <a:pt x="202" y="0"/>
                    <a:pt x="130" y="0"/>
                  </a:cubicBezTo>
                  <a:cubicBezTo>
                    <a:pt x="59" y="0"/>
                    <a:pt x="1" y="58"/>
                    <a:pt x="0" y="129"/>
                  </a:cubicBezTo>
                  <a:cubicBezTo>
                    <a:pt x="24" y="104"/>
                    <a:pt x="57" y="89"/>
                    <a:pt x="94"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1" name="Freeform 27"/>
            <p:cNvSpPr>
              <a:spLocks/>
            </p:cNvSpPr>
            <p:nvPr/>
          </p:nvSpPr>
          <p:spPr bwMode="auto">
            <a:xfrm>
              <a:off x="3953" y="1394"/>
              <a:ext cx="124" cy="95"/>
            </a:xfrm>
            <a:custGeom>
              <a:avLst/>
              <a:gdLst>
                <a:gd name="T0" fmla="*/ 130 w 224"/>
                <a:gd name="T1" fmla="*/ 171 h 171"/>
                <a:gd name="T2" fmla="*/ 224 w 224"/>
                <a:gd name="T3" fmla="*/ 131 h 171"/>
                <a:gd name="T4" fmla="*/ 224 w 224"/>
                <a:gd name="T5" fmla="*/ 130 h 171"/>
                <a:gd name="T6" fmla="*/ 94 w 224"/>
                <a:gd name="T7" fmla="*/ 0 h 171"/>
                <a:gd name="T8" fmla="*/ 0 w 224"/>
                <a:gd name="T9" fmla="*/ 40 h 171"/>
                <a:gd name="T10" fmla="*/ 0 w 224"/>
                <a:gd name="T11" fmla="*/ 41 h 171"/>
                <a:gd name="T12" fmla="*/ 130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130" y="171"/>
                  </a:moveTo>
                  <a:cubicBezTo>
                    <a:pt x="167" y="171"/>
                    <a:pt x="200" y="155"/>
                    <a:pt x="224" y="131"/>
                  </a:cubicBezTo>
                  <a:cubicBezTo>
                    <a:pt x="224" y="130"/>
                    <a:pt x="224" y="130"/>
                    <a:pt x="224" y="130"/>
                  </a:cubicBezTo>
                  <a:cubicBezTo>
                    <a:pt x="224" y="58"/>
                    <a:pt x="166" y="0"/>
                    <a:pt x="94" y="0"/>
                  </a:cubicBezTo>
                  <a:cubicBezTo>
                    <a:pt x="57" y="0"/>
                    <a:pt x="24" y="15"/>
                    <a:pt x="0" y="40"/>
                  </a:cubicBezTo>
                  <a:cubicBezTo>
                    <a:pt x="0" y="40"/>
                    <a:pt x="0" y="41"/>
                    <a:pt x="0" y="41"/>
                  </a:cubicBezTo>
                  <a:cubicBezTo>
                    <a:pt x="0" y="113"/>
                    <a:pt x="58" y="171"/>
                    <a:pt x="130"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 name="Freeform 28"/>
            <p:cNvSpPr>
              <a:spLocks/>
            </p:cNvSpPr>
            <p:nvPr/>
          </p:nvSpPr>
          <p:spPr bwMode="auto">
            <a:xfrm>
              <a:off x="4016" y="1353"/>
              <a:ext cx="51" cy="32"/>
            </a:xfrm>
            <a:custGeom>
              <a:avLst/>
              <a:gdLst>
                <a:gd name="T0" fmla="*/ 90 w 93"/>
                <a:gd name="T1" fmla="*/ 39 h 59"/>
                <a:gd name="T2" fmla="*/ 52 w 93"/>
                <a:gd name="T3" fmla="*/ 5 h 59"/>
                <a:gd name="T4" fmla="*/ 3 w 93"/>
                <a:gd name="T5" fmla="*/ 20 h 59"/>
                <a:gd name="T6" fmla="*/ 41 w 93"/>
                <a:gd name="T7" fmla="*/ 53 h 59"/>
                <a:gd name="T8" fmla="*/ 90 w 93"/>
                <a:gd name="T9" fmla="*/ 39 h 59"/>
              </a:gdLst>
              <a:ahLst/>
              <a:cxnLst>
                <a:cxn ang="0">
                  <a:pos x="T0" y="T1"/>
                </a:cxn>
                <a:cxn ang="0">
                  <a:pos x="T2" y="T3"/>
                </a:cxn>
                <a:cxn ang="0">
                  <a:pos x="T4" y="T5"/>
                </a:cxn>
                <a:cxn ang="0">
                  <a:pos x="T6" y="T7"/>
                </a:cxn>
                <a:cxn ang="0">
                  <a:pos x="T8" y="T9"/>
                </a:cxn>
              </a:cxnLst>
              <a:rect l="0" t="0" r="r" b="b"/>
              <a:pathLst>
                <a:path w="93" h="59">
                  <a:moveTo>
                    <a:pt x="90" y="39"/>
                  </a:moveTo>
                  <a:cubicBezTo>
                    <a:pt x="93" y="26"/>
                    <a:pt x="75" y="10"/>
                    <a:pt x="52" y="5"/>
                  </a:cubicBezTo>
                  <a:cubicBezTo>
                    <a:pt x="28" y="0"/>
                    <a:pt x="6" y="6"/>
                    <a:pt x="3" y="20"/>
                  </a:cubicBezTo>
                  <a:cubicBezTo>
                    <a:pt x="0" y="33"/>
                    <a:pt x="17" y="48"/>
                    <a:pt x="41" y="53"/>
                  </a:cubicBezTo>
                  <a:cubicBezTo>
                    <a:pt x="65" y="59"/>
                    <a:pt x="87" y="52"/>
                    <a:pt x="90"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Freeform 29"/>
            <p:cNvSpPr>
              <a:spLocks/>
            </p:cNvSpPr>
            <p:nvPr/>
          </p:nvSpPr>
          <p:spPr bwMode="auto">
            <a:xfrm>
              <a:off x="4002" y="1222"/>
              <a:ext cx="71" cy="32"/>
            </a:xfrm>
            <a:custGeom>
              <a:avLst/>
              <a:gdLst>
                <a:gd name="T0" fmla="*/ 127 w 129"/>
                <a:gd name="T1" fmla="*/ 39 h 58"/>
                <a:gd name="T2" fmla="*/ 68 w 129"/>
                <a:gd name="T3" fmla="*/ 5 h 58"/>
                <a:gd name="T4" fmla="*/ 2 w 129"/>
                <a:gd name="T5" fmla="*/ 19 h 58"/>
                <a:gd name="T6" fmla="*/ 61 w 129"/>
                <a:gd name="T7" fmla="*/ 52 h 58"/>
                <a:gd name="T8" fmla="*/ 127 w 129"/>
                <a:gd name="T9" fmla="*/ 39 h 58"/>
              </a:gdLst>
              <a:ahLst/>
              <a:cxnLst>
                <a:cxn ang="0">
                  <a:pos x="T0" y="T1"/>
                </a:cxn>
                <a:cxn ang="0">
                  <a:pos x="T2" y="T3"/>
                </a:cxn>
                <a:cxn ang="0">
                  <a:pos x="T4" y="T5"/>
                </a:cxn>
                <a:cxn ang="0">
                  <a:pos x="T6" y="T7"/>
                </a:cxn>
                <a:cxn ang="0">
                  <a:pos x="T8" y="T9"/>
                </a:cxn>
              </a:cxnLst>
              <a:rect l="0" t="0" r="r" b="b"/>
              <a:pathLst>
                <a:path w="129" h="58">
                  <a:moveTo>
                    <a:pt x="127" y="39"/>
                  </a:moveTo>
                  <a:cubicBezTo>
                    <a:pt x="129" y="26"/>
                    <a:pt x="103" y="11"/>
                    <a:pt x="68" y="5"/>
                  </a:cubicBezTo>
                  <a:cubicBezTo>
                    <a:pt x="34" y="0"/>
                    <a:pt x="4" y="6"/>
                    <a:pt x="2" y="19"/>
                  </a:cubicBezTo>
                  <a:cubicBezTo>
                    <a:pt x="0" y="31"/>
                    <a:pt x="26" y="46"/>
                    <a:pt x="61" y="52"/>
                  </a:cubicBezTo>
                  <a:cubicBezTo>
                    <a:pt x="95" y="58"/>
                    <a:pt x="125" y="52"/>
                    <a:pt x="127"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4" name="Freeform 30"/>
            <p:cNvSpPr>
              <a:spLocks/>
            </p:cNvSpPr>
            <p:nvPr/>
          </p:nvSpPr>
          <p:spPr bwMode="auto">
            <a:xfrm>
              <a:off x="4009" y="1209"/>
              <a:ext cx="54" cy="35"/>
            </a:xfrm>
            <a:custGeom>
              <a:avLst/>
              <a:gdLst>
                <a:gd name="T0" fmla="*/ 92 w 98"/>
                <a:gd name="T1" fmla="*/ 63 h 63"/>
                <a:gd name="T2" fmla="*/ 57 w 98"/>
                <a:gd name="T3" fmla="*/ 6 h 63"/>
                <a:gd name="T4" fmla="*/ 0 w 98"/>
                <a:gd name="T5" fmla="*/ 41 h 63"/>
                <a:gd name="T6" fmla="*/ 92 w 98"/>
                <a:gd name="T7" fmla="*/ 63 h 63"/>
              </a:gdLst>
              <a:ahLst/>
              <a:cxnLst>
                <a:cxn ang="0">
                  <a:pos x="T0" y="T1"/>
                </a:cxn>
                <a:cxn ang="0">
                  <a:pos x="T2" y="T3"/>
                </a:cxn>
                <a:cxn ang="0">
                  <a:pos x="T4" y="T5"/>
                </a:cxn>
                <a:cxn ang="0">
                  <a:pos x="T6" y="T7"/>
                </a:cxn>
              </a:cxnLst>
              <a:rect l="0" t="0" r="r" b="b"/>
              <a:pathLst>
                <a:path w="98" h="63">
                  <a:moveTo>
                    <a:pt x="92" y="63"/>
                  </a:moveTo>
                  <a:cubicBezTo>
                    <a:pt x="98" y="37"/>
                    <a:pt x="82" y="12"/>
                    <a:pt x="57" y="6"/>
                  </a:cubicBezTo>
                  <a:cubicBezTo>
                    <a:pt x="31" y="0"/>
                    <a:pt x="6" y="16"/>
                    <a:pt x="0" y="41"/>
                  </a:cubicBezTo>
                  <a:lnTo>
                    <a:pt x="92"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5" name="Freeform 31"/>
            <p:cNvSpPr>
              <a:spLocks/>
            </p:cNvSpPr>
            <p:nvPr/>
          </p:nvSpPr>
          <p:spPr bwMode="auto">
            <a:xfrm>
              <a:off x="3577" y="1391"/>
              <a:ext cx="213" cy="383"/>
            </a:xfrm>
            <a:custGeom>
              <a:avLst/>
              <a:gdLst>
                <a:gd name="T0" fmla="*/ 213 w 213"/>
                <a:gd name="T1" fmla="*/ 0 h 383"/>
                <a:gd name="T2" fmla="*/ 148 w 213"/>
                <a:gd name="T3" fmla="*/ 26 h 383"/>
                <a:gd name="T4" fmla="*/ 127 w 213"/>
                <a:gd name="T5" fmla="*/ 78 h 383"/>
                <a:gd name="T6" fmla="*/ 97 w 213"/>
                <a:gd name="T7" fmla="*/ 47 h 383"/>
                <a:gd name="T8" fmla="*/ 0 w 213"/>
                <a:gd name="T9" fmla="*/ 87 h 383"/>
                <a:gd name="T10" fmla="*/ 4 w 213"/>
                <a:gd name="T11" fmla="*/ 179 h 383"/>
                <a:gd name="T12" fmla="*/ 6 w 213"/>
                <a:gd name="T13" fmla="*/ 211 h 383"/>
                <a:gd name="T14" fmla="*/ 9 w 213"/>
                <a:gd name="T15" fmla="*/ 275 h 383"/>
                <a:gd name="T16" fmla="*/ 15 w 213"/>
                <a:gd name="T17" fmla="*/ 383 h 383"/>
                <a:gd name="T18" fmla="*/ 207 w 213"/>
                <a:gd name="T19" fmla="*/ 364 h 383"/>
                <a:gd name="T20" fmla="*/ 213 w 213"/>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383">
                  <a:moveTo>
                    <a:pt x="213" y="0"/>
                  </a:moveTo>
                  <a:lnTo>
                    <a:pt x="148" y="26"/>
                  </a:lnTo>
                  <a:lnTo>
                    <a:pt x="127" y="78"/>
                  </a:lnTo>
                  <a:lnTo>
                    <a:pt x="97" y="47"/>
                  </a:lnTo>
                  <a:lnTo>
                    <a:pt x="0" y="87"/>
                  </a:lnTo>
                  <a:lnTo>
                    <a:pt x="4" y="179"/>
                  </a:lnTo>
                  <a:lnTo>
                    <a:pt x="6" y="211"/>
                  </a:lnTo>
                  <a:lnTo>
                    <a:pt x="9" y="275"/>
                  </a:lnTo>
                  <a:lnTo>
                    <a:pt x="15" y="383"/>
                  </a:lnTo>
                  <a:lnTo>
                    <a:pt x="207" y="364"/>
                  </a:lnTo>
                  <a:lnTo>
                    <a:pt x="213" y="0"/>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6" name="Freeform 32"/>
            <p:cNvSpPr>
              <a:spLocks/>
            </p:cNvSpPr>
            <p:nvPr/>
          </p:nvSpPr>
          <p:spPr bwMode="auto">
            <a:xfrm>
              <a:off x="3640" y="2725"/>
              <a:ext cx="127" cy="414"/>
            </a:xfrm>
            <a:custGeom>
              <a:avLst/>
              <a:gdLst>
                <a:gd name="T0" fmla="*/ 0 w 127"/>
                <a:gd name="T1" fmla="*/ 12 h 414"/>
                <a:gd name="T2" fmla="*/ 20 w 127"/>
                <a:gd name="T3" fmla="*/ 414 h 414"/>
                <a:gd name="T4" fmla="*/ 120 w 127"/>
                <a:gd name="T5" fmla="*/ 414 h 414"/>
                <a:gd name="T6" fmla="*/ 124 w 127"/>
                <a:gd name="T7" fmla="*/ 159 h 414"/>
                <a:gd name="T8" fmla="*/ 111 w 127"/>
                <a:gd name="T9" fmla="*/ 135 h 414"/>
                <a:gd name="T10" fmla="*/ 125 w 127"/>
                <a:gd name="T11" fmla="*/ 94 h 414"/>
                <a:gd name="T12" fmla="*/ 127 w 127"/>
                <a:gd name="T13" fmla="*/ 0 h 414"/>
                <a:gd name="T14" fmla="*/ 0 w 127"/>
                <a:gd name="T15" fmla="*/ 12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14">
                  <a:moveTo>
                    <a:pt x="0" y="12"/>
                  </a:moveTo>
                  <a:lnTo>
                    <a:pt x="20" y="414"/>
                  </a:lnTo>
                  <a:lnTo>
                    <a:pt x="120" y="414"/>
                  </a:lnTo>
                  <a:lnTo>
                    <a:pt x="124" y="159"/>
                  </a:lnTo>
                  <a:lnTo>
                    <a:pt x="111" y="135"/>
                  </a:lnTo>
                  <a:lnTo>
                    <a:pt x="125" y="94"/>
                  </a:lnTo>
                  <a:lnTo>
                    <a:pt x="127" y="0"/>
                  </a:lnTo>
                  <a:lnTo>
                    <a:pt x="0" y="12"/>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7" name="Freeform 33"/>
            <p:cNvSpPr>
              <a:spLocks/>
            </p:cNvSpPr>
            <p:nvPr/>
          </p:nvSpPr>
          <p:spPr bwMode="auto">
            <a:xfrm>
              <a:off x="3592" y="1755"/>
              <a:ext cx="192" cy="982"/>
            </a:xfrm>
            <a:custGeom>
              <a:avLst/>
              <a:gdLst>
                <a:gd name="T0" fmla="*/ 192 w 192"/>
                <a:gd name="T1" fmla="*/ 0 h 982"/>
                <a:gd name="T2" fmla="*/ 0 w 192"/>
                <a:gd name="T3" fmla="*/ 19 h 982"/>
                <a:gd name="T4" fmla="*/ 48 w 192"/>
                <a:gd name="T5" fmla="*/ 982 h 982"/>
                <a:gd name="T6" fmla="*/ 175 w 192"/>
                <a:gd name="T7" fmla="*/ 970 h 982"/>
                <a:gd name="T8" fmla="*/ 192 w 192"/>
                <a:gd name="T9" fmla="*/ 0 h 982"/>
              </a:gdLst>
              <a:ahLst/>
              <a:cxnLst>
                <a:cxn ang="0">
                  <a:pos x="T0" y="T1"/>
                </a:cxn>
                <a:cxn ang="0">
                  <a:pos x="T2" y="T3"/>
                </a:cxn>
                <a:cxn ang="0">
                  <a:pos x="T4" y="T5"/>
                </a:cxn>
                <a:cxn ang="0">
                  <a:pos x="T6" y="T7"/>
                </a:cxn>
                <a:cxn ang="0">
                  <a:pos x="T8" y="T9"/>
                </a:cxn>
              </a:cxnLst>
              <a:rect l="0" t="0" r="r" b="b"/>
              <a:pathLst>
                <a:path w="192" h="982">
                  <a:moveTo>
                    <a:pt x="192" y="0"/>
                  </a:moveTo>
                  <a:lnTo>
                    <a:pt x="0" y="19"/>
                  </a:lnTo>
                  <a:lnTo>
                    <a:pt x="48" y="982"/>
                  </a:lnTo>
                  <a:lnTo>
                    <a:pt x="175" y="970"/>
                  </a:lnTo>
                  <a:lnTo>
                    <a:pt x="192" y="0"/>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8" name="Freeform 34"/>
            <p:cNvSpPr>
              <a:spLocks/>
            </p:cNvSpPr>
            <p:nvPr/>
          </p:nvSpPr>
          <p:spPr bwMode="auto">
            <a:xfrm>
              <a:off x="2889" y="1624"/>
              <a:ext cx="1529" cy="1099"/>
            </a:xfrm>
            <a:custGeom>
              <a:avLst/>
              <a:gdLst>
                <a:gd name="T0" fmla="*/ 1529 w 1529"/>
                <a:gd name="T1" fmla="*/ 958 h 1099"/>
                <a:gd name="T2" fmla="*/ 94 w 1529"/>
                <a:gd name="T3" fmla="*/ 1099 h 1099"/>
                <a:gd name="T4" fmla="*/ 0 w 1529"/>
                <a:gd name="T5" fmla="*/ 140 h 1099"/>
                <a:gd name="T6" fmla="*/ 1435 w 1529"/>
                <a:gd name="T7" fmla="*/ 0 h 1099"/>
                <a:gd name="T8" fmla="*/ 1529 w 1529"/>
                <a:gd name="T9" fmla="*/ 958 h 1099"/>
              </a:gdLst>
              <a:ahLst/>
              <a:cxnLst>
                <a:cxn ang="0">
                  <a:pos x="T0" y="T1"/>
                </a:cxn>
                <a:cxn ang="0">
                  <a:pos x="T2" y="T3"/>
                </a:cxn>
                <a:cxn ang="0">
                  <a:pos x="T4" y="T5"/>
                </a:cxn>
                <a:cxn ang="0">
                  <a:pos x="T6" y="T7"/>
                </a:cxn>
                <a:cxn ang="0">
                  <a:pos x="T8" y="T9"/>
                </a:cxn>
              </a:cxnLst>
              <a:rect l="0" t="0" r="r" b="b"/>
              <a:pathLst>
                <a:path w="1529" h="1099">
                  <a:moveTo>
                    <a:pt x="1529" y="958"/>
                  </a:moveTo>
                  <a:lnTo>
                    <a:pt x="94" y="1099"/>
                  </a:lnTo>
                  <a:lnTo>
                    <a:pt x="0" y="140"/>
                  </a:lnTo>
                  <a:lnTo>
                    <a:pt x="1435" y="0"/>
                  </a:lnTo>
                  <a:lnTo>
                    <a:pt x="1529" y="9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9" name="Freeform 35"/>
            <p:cNvSpPr>
              <a:spLocks/>
            </p:cNvSpPr>
            <p:nvPr/>
          </p:nvSpPr>
          <p:spPr bwMode="auto">
            <a:xfrm>
              <a:off x="2889" y="1624"/>
              <a:ext cx="1490" cy="691"/>
            </a:xfrm>
            <a:custGeom>
              <a:avLst/>
              <a:gdLst>
                <a:gd name="T0" fmla="*/ 1490 w 1490"/>
                <a:gd name="T1" fmla="*/ 550 h 691"/>
                <a:gd name="T2" fmla="*/ 53 w 1490"/>
                <a:gd name="T3" fmla="*/ 691 h 691"/>
                <a:gd name="T4" fmla="*/ 0 w 1490"/>
                <a:gd name="T5" fmla="*/ 140 h 691"/>
                <a:gd name="T6" fmla="*/ 1435 w 1490"/>
                <a:gd name="T7" fmla="*/ 0 h 691"/>
                <a:gd name="T8" fmla="*/ 1490 w 1490"/>
                <a:gd name="T9" fmla="*/ 550 h 691"/>
              </a:gdLst>
              <a:ahLst/>
              <a:cxnLst>
                <a:cxn ang="0">
                  <a:pos x="T0" y="T1"/>
                </a:cxn>
                <a:cxn ang="0">
                  <a:pos x="T2" y="T3"/>
                </a:cxn>
                <a:cxn ang="0">
                  <a:pos x="T4" y="T5"/>
                </a:cxn>
                <a:cxn ang="0">
                  <a:pos x="T6" y="T7"/>
                </a:cxn>
                <a:cxn ang="0">
                  <a:pos x="T8" y="T9"/>
                </a:cxn>
              </a:cxnLst>
              <a:rect l="0" t="0" r="r" b="b"/>
              <a:pathLst>
                <a:path w="1490" h="691">
                  <a:moveTo>
                    <a:pt x="1490" y="550"/>
                  </a:moveTo>
                  <a:lnTo>
                    <a:pt x="53" y="691"/>
                  </a:lnTo>
                  <a:lnTo>
                    <a:pt x="0" y="140"/>
                  </a:lnTo>
                  <a:lnTo>
                    <a:pt x="1435" y="0"/>
                  </a:lnTo>
                  <a:lnTo>
                    <a:pt x="1490" y="55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0" name="Freeform 36"/>
            <p:cNvSpPr>
              <a:spLocks noEditPoints="1"/>
            </p:cNvSpPr>
            <p:nvPr/>
          </p:nvSpPr>
          <p:spPr bwMode="auto">
            <a:xfrm>
              <a:off x="3004" y="1849"/>
              <a:ext cx="204" cy="331"/>
            </a:xfrm>
            <a:custGeom>
              <a:avLst/>
              <a:gdLst>
                <a:gd name="T0" fmla="*/ 116 w 204"/>
                <a:gd name="T1" fmla="*/ 319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19 h 331"/>
                <a:gd name="T18" fmla="*/ 80 w 204"/>
                <a:gd name="T19" fmla="*/ 109 h 331"/>
                <a:gd name="T20" fmla="*/ 81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19"/>
                  </a:moveTo>
                  <a:lnTo>
                    <a:pt x="107" y="266"/>
                  </a:lnTo>
                  <a:lnTo>
                    <a:pt x="86" y="268"/>
                  </a:lnTo>
                  <a:lnTo>
                    <a:pt x="87" y="322"/>
                  </a:lnTo>
                  <a:lnTo>
                    <a:pt x="0" y="331"/>
                  </a:lnTo>
                  <a:lnTo>
                    <a:pt x="8" y="12"/>
                  </a:lnTo>
                  <a:lnTo>
                    <a:pt x="130" y="0"/>
                  </a:lnTo>
                  <a:lnTo>
                    <a:pt x="204" y="311"/>
                  </a:lnTo>
                  <a:lnTo>
                    <a:pt x="116" y="319"/>
                  </a:lnTo>
                  <a:close/>
                  <a:moveTo>
                    <a:pt x="80" y="109"/>
                  </a:moveTo>
                  <a:lnTo>
                    <a:pt x="81"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1" name="Freeform 37"/>
            <p:cNvSpPr>
              <a:spLocks noEditPoints="1"/>
            </p:cNvSpPr>
            <p:nvPr/>
          </p:nvSpPr>
          <p:spPr bwMode="auto">
            <a:xfrm>
              <a:off x="3204" y="1824"/>
              <a:ext cx="219" cy="328"/>
            </a:xfrm>
            <a:custGeom>
              <a:avLst/>
              <a:gdLst>
                <a:gd name="T0" fmla="*/ 248 w 397"/>
                <a:gd name="T1" fmla="*/ 574 h 593"/>
                <a:gd name="T2" fmla="*/ 227 w 397"/>
                <a:gd name="T3" fmla="*/ 356 h 593"/>
                <a:gd name="T4" fmla="*/ 193 w 397"/>
                <a:gd name="T5" fmla="*/ 319 h 593"/>
                <a:gd name="T6" fmla="*/ 186 w 397"/>
                <a:gd name="T7" fmla="*/ 319 h 593"/>
                <a:gd name="T8" fmla="*/ 184 w 397"/>
                <a:gd name="T9" fmla="*/ 319 h 593"/>
                <a:gd name="T10" fmla="*/ 209 w 397"/>
                <a:gd name="T11" fmla="*/ 578 h 593"/>
                <a:gd name="T12" fmla="*/ 55 w 397"/>
                <a:gd name="T13" fmla="*/ 593 h 593"/>
                <a:gd name="T14" fmla="*/ 0 w 397"/>
                <a:gd name="T15" fmla="*/ 23 h 593"/>
                <a:gd name="T16" fmla="*/ 165 w 397"/>
                <a:gd name="T17" fmla="*/ 7 h 593"/>
                <a:gd name="T18" fmla="*/ 306 w 397"/>
                <a:gd name="T19" fmla="*/ 25 h 593"/>
                <a:gd name="T20" fmla="*/ 352 w 397"/>
                <a:gd name="T21" fmla="*/ 160 h 593"/>
                <a:gd name="T22" fmla="*/ 306 w 397"/>
                <a:gd name="T23" fmla="*/ 264 h 593"/>
                <a:gd name="T24" fmla="*/ 377 w 397"/>
                <a:gd name="T25" fmla="*/ 358 h 593"/>
                <a:gd name="T26" fmla="*/ 397 w 397"/>
                <a:gd name="T27" fmla="*/ 560 h 593"/>
                <a:gd name="T28" fmla="*/ 248 w 397"/>
                <a:gd name="T29" fmla="*/ 574 h 593"/>
                <a:gd name="T30" fmla="*/ 205 w 397"/>
                <a:gd name="T31" fmla="*/ 139 h 593"/>
                <a:gd name="T32" fmla="*/ 167 w 397"/>
                <a:gd name="T33" fmla="*/ 112 h 593"/>
                <a:gd name="T34" fmla="*/ 164 w 397"/>
                <a:gd name="T35" fmla="*/ 112 h 593"/>
                <a:gd name="T36" fmla="*/ 174 w 397"/>
                <a:gd name="T37" fmla="*/ 220 h 593"/>
                <a:gd name="T38" fmla="*/ 177 w 397"/>
                <a:gd name="T39" fmla="*/ 220 h 593"/>
                <a:gd name="T40" fmla="*/ 210 w 397"/>
                <a:gd name="T41" fmla="*/ 185 h 593"/>
                <a:gd name="T42" fmla="*/ 205 w 397"/>
                <a:gd name="T43" fmla="*/ 13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593">
                  <a:moveTo>
                    <a:pt x="248" y="574"/>
                  </a:moveTo>
                  <a:cubicBezTo>
                    <a:pt x="227" y="356"/>
                    <a:pt x="227" y="356"/>
                    <a:pt x="227" y="356"/>
                  </a:cubicBezTo>
                  <a:cubicBezTo>
                    <a:pt x="224" y="329"/>
                    <a:pt x="213" y="317"/>
                    <a:pt x="193" y="319"/>
                  </a:cubicBezTo>
                  <a:cubicBezTo>
                    <a:pt x="191" y="319"/>
                    <a:pt x="189" y="319"/>
                    <a:pt x="186" y="319"/>
                  </a:cubicBezTo>
                  <a:cubicBezTo>
                    <a:pt x="184" y="319"/>
                    <a:pt x="184" y="319"/>
                    <a:pt x="184" y="319"/>
                  </a:cubicBezTo>
                  <a:cubicBezTo>
                    <a:pt x="209" y="578"/>
                    <a:pt x="209" y="578"/>
                    <a:pt x="209" y="578"/>
                  </a:cubicBezTo>
                  <a:cubicBezTo>
                    <a:pt x="55" y="593"/>
                    <a:pt x="55" y="593"/>
                    <a:pt x="55" y="593"/>
                  </a:cubicBezTo>
                  <a:cubicBezTo>
                    <a:pt x="0" y="23"/>
                    <a:pt x="0" y="23"/>
                    <a:pt x="0" y="23"/>
                  </a:cubicBezTo>
                  <a:cubicBezTo>
                    <a:pt x="165" y="7"/>
                    <a:pt x="165" y="7"/>
                    <a:pt x="165" y="7"/>
                  </a:cubicBezTo>
                  <a:cubicBezTo>
                    <a:pt x="236" y="0"/>
                    <a:pt x="283" y="6"/>
                    <a:pt x="306" y="25"/>
                  </a:cubicBezTo>
                  <a:cubicBezTo>
                    <a:pt x="330" y="44"/>
                    <a:pt x="345" y="89"/>
                    <a:pt x="352" y="160"/>
                  </a:cubicBezTo>
                  <a:cubicBezTo>
                    <a:pt x="357" y="212"/>
                    <a:pt x="341" y="246"/>
                    <a:pt x="306" y="264"/>
                  </a:cubicBezTo>
                  <a:cubicBezTo>
                    <a:pt x="348" y="273"/>
                    <a:pt x="372" y="304"/>
                    <a:pt x="377" y="358"/>
                  </a:cubicBezTo>
                  <a:cubicBezTo>
                    <a:pt x="397" y="560"/>
                    <a:pt x="397" y="560"/>
                    <a:pt x="397" y="560"/>
                  </a:cubicBezTo>
                  <a:lnTo>
                    <a:pt x="248" y="574"/>
                  </a:lnTo>
                  <a:close/>
                  <a:moveTo>
                    <a:pt x="205" y="139"/>
                  </a:moveTo>
                  <a:cubicBezTo>
                    <a:pt x="203" y="119"/>
                    <a:pt x="191" y="109"/>
                    <a:pt x="167" y="112"/>
                  </a:cubicBezTo>
                  <a:cubicBezTo>
                    <a:pt x="164" y="112"/>
                    <a:pt x="164" y="112"/>
                    <a:pt x="164" y="112"/>
                  </a:cubicBezTo>
                  <a:cubicBezTo>
                    <a:pt x="174" y="220"/>
                    <a:pt x="174" y="220"/>
                    <a:pt x="174" y="220"/>
                  </a:cubicBezTo>
                  <a:cubicBezTo>
                    <a:pt x="177" y="220"/>
                    <a:pt x="177" y="220"/>
                    <a:pt x="177" y="220"/>
                  </a:cubicBezTo>
                  <a:cubicBezTo>
                    <a:pt x="201" y="217"/>
                    <a:pt x="212" y="206"/>
                    <a:pt x="210" y="185"/>
                  </a:cubicBezTo>
                  <a:lnTo>
                    <a:pt x="205"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Freeform 38"/>
            <p:cNvSpPr>
              <a:spLocks/>
            </p:cNvSpPr>
            <p:nvPr/>
          </p:nvSpPr>
          <p:spPr bwMode="auto">
            <a:xfrm>
              <a:off x="3424" y="1810"/>
              <a:ext cx="178" cy="329"/>
            </a:xfrm>
            <a:custGeom>
              <a:avLst/>
              <a:gdLst>
                <a:gd name="T0" fmla="*/ 31 w 178"/>
                <a:gd name="T1" fmla="*/ 329 h 329"/>
                <a:gd name="T2" fmla="*/ 0 w 178"/>
                <a:gd name="T3" fmla="*/ 14 h 329"/>
                <a:gd name="T4" fmla="*/ 142 w 178"/>
                <a:gd name="T5" fmla="*/ 0 h 329"/>
                <a:gd name="T6" fmla="*/ 150 w 178"/>
                <a:gd name="T7" fmla="*/ 70 h 329"/>
                <a:gd name="T8" fmla="*/ 95 w 178"/>
                <a:gd name="T9" fmla="*/ 76 h 329"/>
                <a:gd name="T10" fmla="*/ 99 w 178"/>
                <a:gd name="T11" fmla="*/ 123 h 329"/>
                <a:gd name="T12" fmla="*/ 151 w 178"/>
                <a:gd name="T13" fmla="*/ 118 h 329"/>
                <a:gd name="T14" fmla="*/ 157 w 178"/>
                <a:gd name="T15" fmla="*/ 186 h 329"/>
                <a:gd name="T16" fmla="*/ 106 w 178"/>
                <a:gd name="T17" fmla="*/ 191 h 329"/>
                <a:gd name="T18" fmla="*/ 112 w 178"/>
                <a:gd name="T19" fmla="*/ 250 h 329"/>
                <a:gd name="T20" fmla="*/ 171 w 178"/>
                <a:gd name="T21" fmla="*/ 244 h 329"/>
                <a:gd name="T22" fmla="*/ 178 w 178"/>
                <a:gd name="T23" fmla="*/ 315 h 329"/>
                <a:gd name="T24" fmla="*/ 31 w 178"/>
                <a:gd name="T25"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29">
                  <a:moveTo>
                    <a:pt x="31" y="329"/>
                  </a:moveTo>
                  <a:lnTo>
                    <a:pt x="0" y="14"/>
                  </a:lnTo>
                  <a:lnTo>
                    <a:pt x="142" y="0"/>
                  </a:lnTo>
                  <a:lnTo>
                    <a:pt x="150" y="70"/>
                  </a:lnTo>
                  <a:lnTo>
                    <a:pt x="95" y="76"/>
                  </a:lnTo>
                  <a:lnTo>
                    <a:pt x="99" y="123"/>
                  </a:lnTo>
                  <a:lnTo>
                    <a:pt x="151" y="118"/>
                  </a:lnTo>
                  <a:lnTo>
                    <a:pt x="157" y="186"/>
                  </a:lnTo>
                  <a:lnTo>
                    <a:pt x="106" y="191"/>
                  </a:lnTo>
                  <a:lnTo>
                    <a:pt x="112" y="250"/>
                  </a:lnTo>
                  <a:lnTo>
                    <a:pt x="171" y="244"/>
                  </a:lnTo>
                  <a:lnTo>
                    <a:pt x="178" y="315"/>
                  </a:lnTo>
                  <a:lnTo>
                    <a:pt x="31"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3" name="Freeform 39"/>
            <p:cNvSpPr>
              <a:spLocks noEditPoints="1"/>
            </p:cNvSpPr>
            <p:nvPr/>
          </p:nvSpPr>
          <p:spPr bwMode="auto">
            <a:xfrm>
              <a:off x="3632" y="1794"/>
              <a:ext cx="204" cy="331"/>
            </a:xfrm>
            <a:custGeom>
              <a:avLst/>
              <a:gdLst>
                <a:gd name="T0" fmla="*/ 116 w 204"/>
                <a:gd name="T1" fmla="*/ 320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20 h 331"/>
                <a:gd name="T18" fmla="*/ 80 w 204"/>
                <a:gd name="T19" fmla="*/ 109 h 331"/>
                <a:gd name="T20" fmla="*/ 80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20"/>
                  </a:moveTo>
                  <a:lnTo>
                    <a:pt x="107" y="266"/>
                  </a:lnTo>
                  <a:lnTo>
                    <a:pt x="86" y="268"/>
                  </a:lnTo>
                  <a:lnTo>
                    <a:pt x="87" y="322"/>
                  </a:lnTo>
                  <a:lnTo>
                    <a:pt x="0" y="331"/>
                  </a:lnTo>
                  <a:lnTo>
                    <a:pt x="8" y="12"/>
                  </a:lnTo>
                  <a:lnTo>
                    <a:pt x="130" y="0"/>
                  </a:lnTo>
                  <a:lnTo>
                    <a:pt x="204" y="311"/>
                  </a:lnTo>
                  <a:lnTo>
                    <a:pt x="116" y="320"/>
                  </a:lnTo>
                  <a:close/>
                  <a:moveTo>
                    <a:pt x="80" y="109"/>
                  </a:moveTo>
                  <a:lnTo>
                    <a:pt x="80"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 name="Freeform 40"/>
            <p:cNvSpPr>
              <a:spLocks/>
            </p:cNvSpPr>
            <p:nvPr/>
          </p:nvSpPr>
          <p:spPr bwMode="auto">
            <a:xfrm>
              <a:off x="3890" y="1768"/>
              <a:ext cx="213" cy="336"/>
            </a:xfrm>
            <a:custGeom>
              <a:avLst/>
              <a:gdLst>
                <a:gd name="T0" fmla="*/ 214 w 385"/>
                <a:gd name="T1" fmla="*/ 597 h 608"/>
                <a:gd name="T2" fmla="*/ 34 w 385"/>
                <a:gd name="T3" fmla="*/ 465 h 608"/>
                <a:gd name="T4" fmla="*/ 26 w 385"/>
                <a:gd name="T5" fmla="*/ 381 h 608"/>
                <a:gd name="T6" fmla="*/ 175 w 385"/>
                <a:gd name="T7" fmla="*/ 367 h 608"/>
                <a:gd name="T8" fmla="*/ 177 w 385"/>
                <a:gd name="T9" fmla="*/ 409 h 608"/>
                <a:gd name="T10" fmla="*/ 178 w 385"/>
                <a:gd name="T11" fmla="*/ 447 h 608"/>
                <a:gd name="T12" fmla="*/ 209 w 385"/>
                <a:gd name="T13" fmla="*/ 502 h 608"/>
                <a:gd name="T14" fmla="*/ 229 w 385"/>
                <a:gd name="T15" fmla="*/ 467 h 608"/>
                <a:gd name="T16" fmla="*/ 213 w 385"/>
                <a:gd name="T17" fmla="*/ 309 h 608"/>
                <a:gd name="T18" fmla="*/ 190 w 385"/>
                <a:gd name="T19" fmla="*/ 280 h 608"/>
                <a:gd name="T20" fmla="*/ 184 w 385"/>
                <a:gd name="T21" fmla="*/ 283 h 608"/>
                <a:gd name="T22" fmla="*/ 177 w 385"/>
                <a:gd name="T23" fmla="*/ 287 h 608"/>
                <a:gd name="T24" fmla="*/ 172 w 385"/>
                <a:gd name="T25" fmla="*/ 308 h 608"/>
                <a:gd name="T26" fmla="*/ 20 w 385"/>
                <a:gd name="T27" fmla="*/ 323 h 608"/>
                <a:gd name="T28" fmla="*/ 0 w 385"/>
                <a:gd name="T29" fmla="*/ 31 h 608"/>
                <a:gd name="T30" fmla="*/ 318 w 385"/>
                <a:gd name="T31" fmla="*/ 0 h 608"/>
                <a:gd name="T32" fmla="*/ 328 w 385"/>
                <a:gd name="T33" fmla="*/ 104 h 608"/>
                <a:gd name="T34" fmla="*/ 151 w 385"/>
                <a:gd name="T35" fmla="*/ 121 h 608"/>
                <a:gd name="T36" fmla="*/ 153 w 385"/>
                <a:gd name="T37" fmla="*/ 195 h 608"/>
                <a:gd name="T38" fmla="*/ 233 w 385"/>
                <a:gd name="T39" fmla="*/ 156 h 608"/>
                <a:gd name="T40" fmla="*/ 362 w 385"/>
                <a:gd name="T41" fmla="*/ 293 h 608"/>
                <a:gd name="T42" fmla="*/ 373 w 385"/>
                <a:gd name="T43" fmla="*/ 406 h 608"/>
                <a:gd name="T44" fmla="*/ 214 w 385"/>
                <a:gd name="T45" fmla="*/ 59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608">
                  <a:moveTo>
                    <a:pt x="214" y="597"/>
                  </a:moveTo>
                  <a:cubicBezTo>
                    <a:pt x="104" y="608"/>
                    <a:pt x="44" y="564"/>
                    <a:pt x="34" y="465"/>
                  </a:cubicBezTo>
                  <a:cubicBezTo>
                    <a:pt x="26" y="381"/>
                    <a:pt x="26" y="381"/>
                    <a:pt x="26" y="381"/>
                  </a:cubicBezTo>
                  <a:cubicBezTo>
                    <a:pt x="175" y="367"/>
                    <a:pt x="175" y="367"/>
                    <a:pt x="175" y="367"/>
                  </a:cubicBezTo>
                  <a:cubicBezTo>
                    <a:pt x="176" y="377"/>
                    <a:pt x="177" y="391"/>
                    <a:pt x="177" y="409"/>
                  </a:cubicBezTo>
                  <a:cubicBezTo>
                    <a:pt x="177" y="426"/>
                    <a:pt x="177" y="439"/>
                    <a:pt x="178" y="447"/>
                  </a:cubicBezTo>
                  <a:cubicBezTo>
                    <a:pt x="182" y="486"/>
                    <a:pt x="192" y="504"/>
                    <a:pt x="209" y="502"/>
                  </a:cubicBezTo>
                  <a:cubicBezTo>
                    <a:pt x="224" y="501"/>
                    <a:pt x="231" y="489"/>
                    <a:pt x="229" y="467"/>
                  </a:cubicBezTo>
                  <a:cubicBezTo>
                    <a:pt x="213" y="309"/>
                    <a:pt x="213" y="309"/>
                    <a:pt x="213" y="309"/>
                  </a:cubicBezTo>
                  <a:cubicBezTo>
                    <a:pt x="211" y="288"/>
                    <a:pt x="203" y="278"/>
                    <a:pt x="190" y="280"/>
                  </a:cubicBezTo>
                  <a:cubicBezTo>
                    <a:pt x="189" y="280"/>
                    <a:pt x="187" y="282"/>
                    <a:pt x="184" y="283"/>
                  </a:cubicBezTo>
                  <a:cubicBezTo>
                    <a:pt x="177" y="287"/>
                    <a:pt x="177" y="287"/>
                    <a:pt x="177" y="287"/>
                  </a:cubicBezTo>
                  <a:cubicBezTo>
                    <a:pt x="172" y="308"/>
                    <a:pt x="172" y="308"/>
                    <a:pt x="172" y="308"/>
                  </a:cubicBezTo>
                  <a:cubicBezTo>
                    <a:pt x="20" y="323"/>
                    <a:pt x="20" y="323"/>
                    <a:pt x="20" y="323"/>
                  </a:cubicBezTo>
                  <a:cubicBezTo>
                    <a:pt x="0" y="31"/>
                    <a:pt x="0" y="31"/>
                    <a:pt x="0" y="31"/>
                  </a:cubicBezTo>
                  <a:cubicBezTo>
                    <a:pt x="318" y="0"/>
                    <a:pt x="318" y="0"/>
                    <a:pt x="318" y="0"/>
                  </a:cubicBezTo>
                  <a:cubicBezTo>
                    <a:pt x="328" y="104"/>
                    <a:pt x="328" y="104"/>
                    <a:pt x="328" y="104"/>
                  </a:cubicBezTo>
                  <a:cubicBezTo>
                    <a:pt x="151" y="121"/>
                    <a:pt x="151" y="121"/>
                    <a:pt x="151" y="121"/>
                  </a:cubicBezTo>
                  <a:cubicBezTo>
                    <a:pt x="153" y="195"/>
                    <a:pt x="153" y="195"/>
                    <a:pt x="153" y="195"/>
                  </a:cubicBezTo>
                  <a:cubicBezTo>
                    <a:pt x="172" y="173"/>
                    <a:pt x="198" y="160"/>
                    <a:pt x="233" y="156"/>
                  </a:cubicBezTo>
                  <a:cubicBezTo>
                    <a:pt x="309" y="149"/>
                    <a:pt x="353" y="195"/>
                    <a:pt x="362" y="293"/>
                  </a:cubicBezTo>
                  <a:cubicBezTo>
                    <a:pt x="373" y="406"/>
                    <a:pt x="373" y="406"/>
                    <a:pt x="373" y="406"/>
                  </a:cubicBezTo>
                  <a:cubicBezTo>
                    <a:pt x="385" y="522"/>
                    <a:pt x="332" y="586"/>
                    <a:pt x="214" y="5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 name="Freeform 41"/>
            <p:cNvSpPr>
              <a:spLocks/>
            </p:cNvSpPr>
            <p:nvPr/>
          </p:nvSpPr>
          <p:spPr bwMode="auto">
            <a:xfrm>
              <a:off x="4100" y="1726"/>
              <a:ext cx="164" cy="323"/>
            </a:xfrm>
            <a:custGeom>
              <a:avLst/>
              <a:gdLst>
                <a:gd name="T0" fmla="*/ 147 w 296"/>
                <a:gd name="T1" fmla="*/ 585 h 585"/>
                <a:gd name="T2" fmla="*/ 114 w 296"/>
                <a:gd name="T3" fmla="*/ 244 h 585"/>
                <a:gd name="T4" fmla="*/ 99 w 296"/>
                <a:gd name="T5" fmla="*/ 199 h 585"/>
                <a:gd name="T6" fmla="*/ 58 w 296"/>
                <a:gd name="T7" fmla="*/ 193 h 585"/>
                <a:gd name="T8" fmla="*/ 37 w 296"/>
                <a:gd name="T9" fmla="*/ 195 h 585"/>
                <a:gd name="T10" fmla="*/ 7 w 296"/>
                <a:gd name="T11" fmla="*/ 198 h 585"/>
                <a:gd name="T12" fmla="*/ 0 w 296"/>
                <a:gd name="T13" fmla="*/ 119 h 585"/>
                <a:gd name="T14" fmla="*/ 88 w 296"/>
                <a:gd name="T15" fmla="*/ 78 h 585"/>
                <a:gd name="T16" fmla="*/ 152 w 296"/>
                <a:gd name="T17" fmla="*/ 8 h 585"/>
                <a:gd name="T18" fmla="*/ 240 w 296"/>
                <a:gd name="T19" fmla="*/ 0 h 585"/>
                <a:gd name="T20" fmla="*/ 296 w 296"/>
                <a:gd name="T21" fmla="*/ 570 h 585"/>
                <a:gd name="T22" fmla="*/ 147 w 296"/>
                <a:gd name="T2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85">
                  <a:moveTo>
                    <a:pt x="147" y="585"/>
                  </a:moveTo>
                  <a:cubicBezTo>
                    <a:pt x="114" y="244"/>
                    <a:pt x="114" y="244"/>
                    <a:pt x="114" y="244"/>
                  </a:cubicBezTo>
                  <a:cubicBezTo>
                    <a:pt x="112" y="221"/>
                    <a:pt x="107" y="206"/>
                    <a:pt x="99" y="199"/>
                  </a:cubicBezTo>
                  <a:cubicBezTo>
                    <a:pt x="92" y="192"/>
                    <a:pt x="78" y="190"/>
                    <a:pt x="58" y="193"/>
                  </a:cubicBezTo>
                  <a:cubicBezTo>
                    <a:pt x="56" y="193"/>
                    <a:pt x="49" y="193"/>
                    <a:pt x="37" y="195"/>
                  </a:cubicBezTo>
                  <a:cubicBezTo>
                    <a:pt x="26" y="196"/>
                    <a:pt x="16" y="197"/>
                    <a:pt x="7" y="198"/>
                  </a:cubicBezTo>
                  <a:cubicBezTo>
                    <a:pt x="0" y="119"/>
                    <a:pt x="0" y="119"/>
                    <a:pt x="0" y="119"/>
                  </a:cubicBezTo>
                  <a:cubicBezTo>
                    <a:pt x="39" y="106"/>
                    <a:pt x="69" y="92"/>
                    <a:pt x="88" y="78"/>
                  </a:cubicBezTo>
                  <a:cubicBezTo>
                    <a:pt x="111" y="62"/>
                    <a:pt x="132" y="39"/>
                    <a:pt x="152" y="8"/>
                  </a:cubicBezTo>
                  <a:cubicBezTo>
                    <a:pt x="240" y="0"/>
                    <a:pt x="240" y="0"/>
                    <a:pt x="240" y="0"/>
                  </a:cubicBezTo>
                  <a:cubicBezTo>
                    <a:pt x="296" y="570"/>
                    <a:pt x="296" y="570"/>
                    <a:pt x="296" y="570"/>
                  </a:cubicBezTo>
                  <a:lnTo>
                    <a:pt x="147" y="5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 name="Freeform 42"/>
            <p:cNvSpPr>
              <a:spLocks/>
            </p:cNvSpPr>
            <p:nvPr/>
          </p:nvSpPr>
          <p:spPr bwMode="auto">
            <a:xfrm>
              <a:off x="3059" y="2378"/>
              <a:ext cx="167" cy="211"/>
            </a:xfrm>
            <a:custGeom>
              <a:avLst/>
              <a:gdLst>
                <a:gd name="T0" fmla="*/ 44 w 167"/>
                <a:gd name="T1" fmla="*/ 209 h 211"/>
                <a:gd name="T2" fmla="*/ 20 w 167"/>
                <a:gd name="T3" fmla="*/ 211 h 211"/>
                <a:gd name="T4" fmla="*/ 0 w 167"/>
                <a:gd name="T5" fmla="*/ 14 h 211"/>
                <a:gd name="T6" fmla="*/ 26 w 167"/>
                <a:gd name="T7" fmla="*/ 11 h 211"/>
                <a:gd name="T8" fmla="*/ 130 w 167"/>
                <a:gd name="T9" fmla="*/ 143 h 211"/>
                <a:gd name="T10" fmla="*/ 140 w 167"/>
                <a:gd name="T11" fmla="*/ 158 h 211"/>
                <a:gd name="T12" fmla="*/ 138 w 167"/>
                <a:gd name="T13" fmla="*/ 143 h 211"/>
                <a:gd name="T14" fmla="*/ 124 w 167"/>
                <a:gd name="T15" fmla="*/ 2 h 211"/>
                <a:gd name="T16" fmla="*/ 147 w 167"/>
                <a:gd name="T17" fmla="*/ 0 h 211"/>
                <a:gd name="T18" fmla="*/ 167 w 167"/>
                <a:gd name="T19" fmla="*/ 197 h 211"/>
                <a:gd name="T20" fmla="*/ 141 w 167"/>
                <a:gd name="T21" fmla="*/ 199 h 211"/>
                <a:gd name="T22" fmla="*/ 37 w 167"/>
                <a:gd name="T23" fmla="*/ 67 h 211"/>
                <a:gd name="T24" fmla="*/ 28 w 167"/>
                <a:gd name="T25" fmla="*/ 52 h 211"/>
                <a:gd name="T26" fmla="*/ 30 w 167"/>
                <a:gd name="T27" fmla="*/ 68 h 211"/>
                <a:gd name="T28" fmla="*/ 44 w 167"/>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11">
                  <a:moveTo>
                    <a:pt x="44" y="209"/>
                  </a:moveTo>
                  <a:lnTo>
                    <a:pt x="20" y="211"/>
                  </a:lnTo>
                  <a:lnTo>
                    <a:pt x="0" y="14"/>
                  </a:lnTo>
                  <a:lnTo>
                    <a:pt x="26" y="11"/>
                  </a:lnTo>
                  <a:lnTo>
                    <a:pt x="130" y="143"/>
                  </a:lnTo>
                  <a:lnTo>
                    <a:pt x="140" y="158"/>
                  </a:lnTo>
                  <a:lnTo>
                    <a:pt x="138" y="143"/>
                  </a:lnTo>
                  <a:lnTo>
                    <a:pt x="124" y="2"/>
                  </a:lnTo>
                  <a:lnTo>
                    <a:pt x="147" y="0"/>
                  </a:lnTo>
                  <a:lnTo>
                    <a:pt x="167" y="197"/>
                  </a:lnTo>
                  <a:lnTo>
                    <a:pt x="141" y="199"/>
                  </a:lnTo>
                  <a:lnTo>
                    <a:pt x="37" y="67"/>
                  </a:lnTo>
                  <a:lnTo>
                    <a:pt x="28" y="52"/>
                  </a:lnTo>
                  <a:lnTo>
                    <a:pt x="30" y="68"/>
                  </a:lnTo>
                  <a:lnTo>
                    <a:pt x="44"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 name="Freeform 43"/>
            <p:cNvSpPr>
              <a:spLocks noEditPoints="1"/>
            </p:cNvSpPr>
            <p:nvPr/>
          </p:nvSpPr>
          <p:spPr bwMode="auto">
            <a:xfrm>
              <a:off x="3244" y="2358"/>
              <a:ext cx="174" cy="214"/>
            </a:xfrm>
            <a:custGeom>
              <a:avLst/>
              <a:gdLst>
                <a:gd name="T0" fmla="*/ 176 w 315"/>
                <a:gd name="T1" fmla="*/ 383 h 387"/>
                <a:gd name="T2" fmla="*/ 62 w 315"/>
                <a:gd name="T3" fmla="*/ 344 h 387"/>
                <a:gd name="T4" fmla="*/ 6 w 315"/>
                <a:gd name="T5" fmla="*/ 209 h 387"/>
                <a:gd name="T6" fmla="*/ 34 w 315"/>
                <a:gd name="T7" fmla="*/ 64 h 387"/>
                <a:gd name="T8" fmla="*/ 139 w 315"/>
                <a:gd name="T9" fmla="*/ 5 h 387"/>
                <a:gd name="T10" fmla="*/ 253 w 315"/>
                <a:gd name="T11" fmla="*/ 43 h 387"/>
                <a:gd name="T12" fmla="*/ 309 w 315"/>
                <a:gd name="T13" fmla="*/ 179 h 387"/>
                <a:gd name="T14" fmla="*/ 280 w 315"/>
                <a:gd name="T15" fmla="*/ 323 h 387"/>
                <a:gd name="T16" fmla="*/ 176 w 315"/>
                <a:gd name="T17" fmla="*/ 383 h 387"/>
                <a:gd name="T18" fmla="*/ 172 w 315"/>
                <a:gd name="T19" fmla="*/ 347 h 387"/>
                <a:gd name="T20" fmla="*/ 244 w 315"/>
                <a:gd name="T21" fmla="*/ 298 h 387"/>
                <a:gd name="T22" fmla="*/ 261 w 315"/>
                <a:gd name="T23" fmla="*/ 184 h 387"/>
                <a:gd name="T24" fmla="*/ 223 w 315"/>
                <a:gd name="T25" fmla="*/ 75 h 387"/>
                <a:gd name="T26" fmla="*/ 142 w 315"/>
                <a:gd name="T27" fmla="*/ 40 h 387"/>
                <a:gd name="T28" fmla="*/ 70 w 315"/>
                <a:gd name="T29" fmla="*/ 90 h 387"/>
                <a:gd name="T30" fmla="*/ 54 w 315"/>
                <a:gd name="T31" fmla="*/ 204 h 387"/>
                <a:gd name="T32" fmla="*/ 92 w 315"/>
                <a:gd name="T33" fmla="*/ 313 h 387"/>
                <a:gd name="T34" fmla="*/ 172 w 315"/>
                <a:gd name="T35" fmla="*/ 3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387">
                  <a:moveTo>
                    <a:pt x="176" y="383"/>
                  </a:moveTo>
                  <a:cubicBezTo>
                    <a:pt x="131" y="387"/>
                    <a:pt x="93" y="374"/>
                    <a:pt x="62" y="344"/>
                  </a:cubicBezTo>
                  <a:cubicBezTo>
                    <a:pt x="30" y="314"/>
                    <a:pt x="12" y="269"/>
                    <a:pt x="6" y="209"/>
                  </a:cubicBezTo>
                  <a:cubicBezTo>
                    <a:pt x="0" y="148"/>
                    <a:pt x="9" y="100"/>
                    <a:pt x="34" y="64"/>
                  </a:cubicBezTo>
                  <a:cubicBezTo>
                    <a:pt x="59" y="29"/>
                    <a:pt x="94" y="9"/>
                    <a:pt x="139" y="5"/>
                  </a:cubicBezTo>
                  <a:cubicBezTo>
                    <a:pt x="183" y="0"/>
                    <a:pt x="221" y="13"/>
                    <a:pt x="253" y="43"/>
                  </a:cubicBezTo>
                  <a:cubicBezTo>
                    <a:pt x="284" y="73"/>
                    <a:pt x="303" y="118"/>
                    <a:pt x="309" y="179"/>
                  </a:cubicBezTo>
                  <a:cubicBezTo>
                    <a:pt x="315" y="239"/>
                    <a:pt x="305" y="287"/>
                    <a:pt x="280" y="323"/>
                  </a:cubicBezTo>
                  <a:cubicBezTo>
                    <a:pt x="255" y="359"/>
                    <a:pt x="220" y="379"/>
                    <a:pt x="176" y="383"/>
                  </a:cubicBezTo>
                  <a:close/>
                  <a:moveTo>
                    <a:pt x="172" y="347"/>
                  </a:moveTo>
                  <a:cubicBezTo>
                    <a:pt x="205" y="344"/>
                    <a:pt x="229" y="328"/>
                    <a:pt x="244" y="298"/>
                  </a:cubicBezTo>
                  <a:cubicBezTo>
                    <a:pt x="260" y="268"/>
                    <a:pt x="265" y="230"/>
                    <a:pt x="261" y="184"/>
                  </a:cubicBezTo>
                  <a:cubicBezTo>
                    <a:pt x="256" y="137"/>
                    <a:pt x="244" y="101"/>
                    <a:pt x="223" y="75"/>
                  </a:cubicBezTo>
                  <a:cubicBezTo>
                    <a:pt x="202" y="49"/>
                    <a:pt x="175" y="37"/>
                    <a:pt x="142" y="40"/>
                  </a:cubicBezTo>
                  <a:cubicBezTo>
                    <a:pt x="110" y="43"/>
                    <a:pt x="86" y="60"/>
                    <a:pt x="70" y="90"/>
                  </a:cubicBezTo>
                  <a:cubicBezTo>
                    <a:pt x="55" y="120"/>
                    <a:pt x="49" y="158"/>
                    <a:pt x="54" y="204"/>
                  </a:cubicBezTo>
                  <a:cubicBezTo>
                    <a:pt x="58" y="250"/>
                    <a:pt x="71" y="287"/>
                    <a:pt x="92" y="313"/>
                  </a:cubicBezTo>
                  <a:cubicBezTo>
                    <a:pt x="113" y="339"/>
                    <a:pt x="140" y="350"/>
                    <a:pt x="172" y="3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 name="Freeform 44"/>
            <p:cNvSpPr>
              <a:spLocks/>
            </p:cNvSpPr>
            <p:nvPr/>
          </p:nvSpPr>
          <p:spPr bwMode="auto">
            <a:xfrm>
              <a:off x="3522" y="2336"/>
              <a:ext cx="138" cy="208"/>
            </a:xfrm>
            <a:custGeom>
              <a:avLst/>
              <a:gdLst>
                <a:gd name="T0" fmla="*/ 20 w 138"/>
                <a:gd name="T1" fmla="*/ 208 h 208"/>
                <a:gd name="T2" fmla="*/ 0 w 138"/>
                <a:gd name="T3" fmla="*/ 11 h 208"/>
                <a:gd name="T4" fmla="*/ 111 w 138"/>
                <a:gd name="T5" fmla="*/ 0 h 208"/>
                <a:gd name="T6" fmla="*/ 114 w 138"/>
                <a:gd name="T7" fmla="*/ 21 h 208"/>
                <a:gd name="T8" fmla="*/ 28 w 138"/>
                <a:gd name="T9" fmla="*/ 30 h 208"/>
                <a:gd name="T10" fmla="*/ 34 w 138"/>
                <a:gd name="T11" fmla="*/ 92 h 208"/>
                <a:gd name="T12" fmla="*/ 109 w 138"/>
                <a:gd name="T13" fmla="*/ 85 h 208"/>
                <a:gd name="T14" fmla="*/ 111 w 138"/>
                <a:gd name="T15" fmla="*/ 104 h 208"/>
                <a:gd name="T16" fmla="*/ 36 w 138"/>
                <a:gd name="T17" fmla="*/ 112 h 208"/>
                <a:gd name="T18" fmla="*/ 43 w 138"/>
                <a:gd name="T19" fmla="*/ 184 h 208"/>
                <a:gd name="T20" fmla="*/ 136 w 138"/>
                <a:gd name="T21" fmla="*/ 175 h 208"/>
                <a:gd name="T22" fmla="*/ 138 w 138"/>
                <a:gd name="T23" fmla="*/ 196 h 208"/>
                <a:gd name="T24" fmla="*/ 20 w 138"/>
                <a:gd name="T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08">
                  <a:moveTo>
                    <a:pt x="20" y="208"/>
                  </a:moveTo>
                  <a:lnTo>
                    <a:pt x="0" y="11"/>
                  </a:lnTo>
                  <a:lnTo>
                    <a:pt x="111" y="0"/>
                  </a:lnTo>
                  <a:lnTo>
                    <a:pt x="114" y="21"/>
                  </a:lnTo>
                  <a:lnTo>
                    <a:pt x="28" y="30"/>
                  </a:lnTo>
                  <a:lnTo>
                    <a:pt x="34" y="92"/>
                  </a:lnTo>
                  <a:lnTo>
                    <a:pt x="109" y="85"/>
                  </a:lnTo>
                  <a:lnTo>
                    <a:pt x="111" y="104"/>
                  </a:lnTo>
                  <a:lnTo>
                    <a:pt x="36" y="112"/>
                  </a:lnTo>
                  <a:lnTo>
                    <a:pt x="43" y="184"/>
                  </a:lnTo>
                  <a:lnTo>
                    <a:pt x="136" y="175"/>
                  </a:lnTo>
                  <a:lnTo>
                    <a:pt x="138" y="196"/>
                  </a:lnTo>
                  <a:lnTo>
                    <a:pt x="2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 name="Freeform 45"/>
            <p:cNvSpPr>
              <a:spLocks/>
            </p:cNvSpPr>
            <p:nvPr/>
          </p:nvSpPr>
          <p:spPr bwMode="auto">
            <a:xfrm>
              <a:off x="3672" y="2318"/>
              <a:ext cx="166" cy="211"/>
            </a:xfrm>
            <a:custGeom>
              <a:avLst/>
              <a:gdLst>
                <a:gd name="T0" fmla="*/ 43 w 166"/>
                <a:gd name="T1" fmla="*/ 209 h 211"/>
                <a:gd name="T2" fmla="*/ 19 w 166"/>
                <a:gd name="T3" fmla="*/ 211 h 211"/>
                <a:gd name="T4" fmla="*/ 0 w 166"/>
                <a:gd name="T5" fmla="*/ 14 h 211"/>
                <a:gd name="T6" fmla="*/ 25 w 166"/>
                <a:gd name="T7" fmla="*/ 12 h 211"/>
                <a:gd name="T8" fmla="*/ 129 w 166"/>
                <a:gd name="T9" fmla="*/ 143 h 211"/>
                <a:gd name="T10" fmla="*/ 139 w 166"/>
                <a:gd name="T11" fmla="*/ 158 h 211"/>
                <a:gd name="T12" fmla="*/ 137 w 166"/>
                <a:gd name="T13" fmla="*/ 142 h 211"/>
                <a:gd name="T14" fmla="*/ 123 w 166"/>
                <a:gd name="T15" fmla="*/ 2 h 211"/>
                <a:gd name="T16" fmla="*/ 147 w 166"/>
                <a:gd name="T17" fmla="*/ 0 h 211"/>
                <a:gd name="T18" fmla="*/ 166 w 166"/>
                <a:gd name="T19" fmla="*/ 197 h 211"/>
                <a:gd name="T20" fmla="*/ 141 w 166"/>
                <a:gd name="T21" fmla="*/ 199 h 211"/>
                <a:gd name="T22" fmla="*/ 36 w 166"/>
                <a:gd name="T23" fmla="*/ 68 h 211"/>
                <a:gd name="T24" fmla="*/ 27 w 166"/>
                <a:gd name="T25" fmla="*/ 52 h 211"/>
                <a:gd name="T26" fmla="*/ 29 w 166"/>
                <a:gd name="T27" fmla="*/ 68 h 211"/>
                <a:gd name="T28" fmla="*/ 43 w 166"/>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11">
                  <a:moveTo>
                    <a:pt x="43" y="209"/>
                  </a:moveTo>
                  <a:lnTo>
                    <a:pt x="19" y="211"/>
                  </a:lnTo>
                  <a:lnTo>
                    <a:pt x="0" y="14"/>
                  </a:lnTo>
                  <a:lnTo>
                    <a:pt x="25" y="12"/>
                  </a:lnTo>
                  <a:lnTo>
                    <a:pt x="129" y="143"/>
                  </a:lnTo>
                  <a:lnTo>
                    <a:pt x="139" y="158"/>
                  </a:lnTo>
                  <a:lnTo>
                    <a:pt x="137" y="142"/>
                  </a:lnTo>
                  <a:lnTo>
                    <a:pt x="123" y="2"/>
                  </a:lnTo>
                  <a:lnTo>
                    <a:pt x="147" y="0"/>
                  </a:lnTo>
                  <a:lnTo>
                    <a:pt x="166" y="197"/>
                  </a:lnTo>
                  <a:lnTo>
                    <a:pt x="141" y="199"/>
                  </a:lnTo>
                  <a:lnTo>
                    <a:pt x="36" y="68"/>
                  </a:lnTo>
                  <a:lnTo>
                    <a:pt x="27" y="52"/>
                  </a:lnTo>
                  <a:lnTo>
                    <a:pt x="29" y="68"/>
                  </a:lnTo>
                  <a:lnTo>
                    <a:pt x="43"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 name="Freeform 46"/>
            <p:cNvSpPr>
              <a:spLocks/>
            </p:cNvSpPr>
            <p:nvPr/>
          </p:nvSpPr>
          <p:spPr bwMode="auto">
            <a:xfrm>
              <a:off x="3842" y="2300"/>
              <a:ext cx="161" cy="206"/>
            </a:xfrm>
            <a:custGeom>
              <a:avLst/>
              <a:gdLst>
                <a:gd name="T0" fmla="*/ 86 w 161"/>
                <a:gd name="T1" fmla="*/ 206 h 206"/>
                <a:gd name="T2" fmla="*/ 69 w 161"/>
                <a:gd name="T3" fmla="*/ 29 h 206"/>
                <a:gd name="T4" fmla="*/ 1 w 161"/>
                <a:gd name="T5" fmla="*/ 35 h 206"/>
                <a:gd name="T6" fmla="*/ 0 w 161"/>
                <a:gd name="T7" fmla="*/ 15 h 206"/>
                <a:gd name="T8" fmla="*/ 158 w 161"/>
                <a:gd name="T9" fmla="*/ 0 h 206"/>
                <a:gd name="T10" fmla="*/ 161 w 161"/>
                <a:gd name="T11" fmla="*/ 19 h 206"/>
                <a:gd name="T12" fmla="*/ 94 w 161"/>
                <a:gd name="T13" fmla="*/ 26 h 206"/>
                <a:gd name="T14" fmla="*/ 111 w 161"/>
                <a:gd name="T15" fmla="*/ 203 h 206"/>
                <a:gd name="T16" fmla="*/ 86 w 161"/>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06">
                  <a:moveTo>
                    <a:pt x="86" y="206"/>
                  </a:moveTo>
                  <a:lnTo>
                    <a:pt x="69" y="29"/>
                  </a:lnTo>
                  <a:lnTo>
                    <a:pt x="1" y="35"/>
                  </a:lnTo>
                  <a:lnTo>
                    <a:pt x="0" y="15"/>
                  </a:lnTo>
                  <a:lnTo>
                    <a:pt x="158" y="0"/>
                  </a:lnTo>
                  <a:lnTo>
                    <a:pt x="161" y="19"/>
                  </a:lnTo>
                  <a:lnTo>
                    <a:pt x="94" y="26"/>
                  </a:lnTo>
                  <a:lnTo>
                    <a:pt x="111" y="203"/>
                  </a:lnTo>
                  <a:lnTo>
                    <a:pt x="86"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 name="Freeform 47"/>
            <p:cNvSpPr>
              <a:spLocks noEditPoints="1"/>
            </p:cNvSpPr>
            <p:nvPr/>
          </p:nvSpPr>
          <p:spPr bwMode="auto">
            <a:xfrm>
              <a:off x="4023" y="2290"/>
              <a:ext cx="153" cy="205"/>
            </a:xfrm>
            <a:custGeom>
              <a:avLst/>
              <a:gdLst>
                <a:gd name="T0" fmla="*/ 81 w 277"/>
                <a:gd name="T1" fmla="*/ 366 h 371"/>
                <a:gd name="T2" fmla="*/ 35 w 277"/>
                <a:gd name="T3" fmla="*/ 371 h 371"/>
                <a:gd name="T4" fmla="*/ 0 w 277"/>
                <a:gd name="T5" fmla="*/ 14 h 371"/>
                <a:gd name="T6" fmla="*/ 110 w 277"/>
                <a:gd name="T7" fmla="*/ 3 h 371"/>
                <a:gd name="T8" fmla="*/ 172 w 277"/>
                <a:gd name="T9" fmla="*/ 9 h 371"/>
                <a:gd name="T10" fmla="*/ 208 w 277"/>
                <a:gd name="T11" fmla="*/ 39 h 371"/>
                <a:gd name="T12" fmla="*/ 225 w 277"/>
                <a:gd name="T13" fmla="*/ 86 h 371"/>
                <a:gd name="T14" fmla="*/ 221 w 277"/>
                <a:gd name="T15" fmla="*/ 127 h 371"/>
                <a:gd name="T16" fmla="*/ 202 w 277"/>
                <a:gd name="T17" fmla="*/ 164 h 371"/>
                <a:gd name="T18" fmla="*/ 159 w 277"/>
                <a:gd name="T19" fmla="*/ 196 h 371"/>
                <a:gd name="T20" fmla="*/ 177 w 277"/>
                <a:gd name="T21" fmla="*/ 207 h 371"/>
                <a:gd name="T22" fmla="*/ 193 w 277"/>
                <a:gd name="T23" fmla="*/ 224 h 371"/>
                <a:gd name="T24" fmla="*/ 210 w 277"/>
                <a:gd name="T25" fmla="*/ 247 h 371"/>
                <a:gd name="T26" fmla="*/ 277 w 277"/>
                <a:gd name="T27" fmla="*/ 347 h 371"/>
                <a:gd name="T28" fmla="*/ 224 w 277"/>
                <a:gd name="T29" fmla="*/ 352 h 371"/>
                <a:gd name="T30" fmla="*/ 166 w 277"/>
                <a:gd name="T31" fmla="*/ 263 h 371"/>
                <a:gd name="T32" fmla="*/ 113 w 277"/>
                <a:gd name="T33" fmla="*/ 208 h 371"/>
                <a:gd name="T34" fmla="*/ 66 w 277"/>
                <a:gd name="T35" fmla="*/ 213 h 371"/>
                <a:gd name="T36" fmla="*/ 81 w 277"/>
                <a:gd name="T37" fmla="*/ 366 h 371"/>
                <a:gd name="T38" fmla="*/ 63 w 277"/>
                <a:gd name="T39" fmla="*/ 177 h 371"/>
                <a:gd name="T40" fmla="*/ 108 w 277"/>
                <a:gd name="T41" fmla="*/ 173 h 371"/>
                <a:gd name="T42" fmla="*/ 151 w 277"/>
                <a:gd name="T43" fmla="*/ 160 h 371"/>
                <a:gd name="T44" fmla="*/ 172 w 277"/>
                <a:gd name="T45" fmla="*/ 131 h 371"/>
                <a:gd name="T46" fmla="*/ 177 w 277"/>
                <a:gd name="T47" fmla="*/ 94 h 371"/>
                <a:gd name="T48" fmla="*/ 167 w 277"/>
                <a:gd name="T49" fmla="*/ 65 h 371"/>
                <a:gd name="T50" fmla="*/ 145 w 277"/>
                <a:gd name="T51" fmla="*/ 45 h 371"/>
                <a:gd name="T52" fmla="*/ 99 w 277"/>
                <a:gd name="T53" fmla="*/ 40 h 371"/>
                <a:gd name="T54" fmla="*/ 50 w 277"/>
                <a:gd name="T55" fmla="*/ 45 h 371"/>
                <a:gd name="T56" fmla="*/ 63 w 277"/>
                <a:gd name="T57"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71">
                  <a:moveTo>
                    <a:pt x="81" y="366"/>
                  </a:moveTo>
                  <a:cubicBezTo>
                    <a:pt x="35" y="371"/>
                    <a:pt x="35" y="371"/>
                    <a:pt x="35" y="371"/>
                  </a:cubicBezTo>
                  <a:cubicBezTo>
                    <a:pt x="0" y="14"/>
                    <a:pt x="0" y="14"/>
                    <a:pt x="0" y="14"/>
                  </a:cubicBezTo>
                  <a:cubicBezTo>
                    <a:pt x="110" y="3"/>
                    <a:pt x="110" y="3"/>
                    <a:pt x="110" y="3"/>
                  </a:cubicBezTo>
                  <a:cubicBezTo>
                    <a:pt x="137" y="0"/>
                    <a:pt x="158" y="2"/>
                    <a:pt x="172" y="9"/>
                  </a:cubicBezTo>
                  <a:cubicBezTo>
                    <a:pt x="187" y="15"/>
                    <a:pt x="199" y="25"/>
                    <a:pt x="208" y="39"/>
                  </a:cubicBezTo>
                  <a:cubicBezTo>
                    <a:pt x="218" y="53"/>
                    <a:pt x="223" y="69"/>
                    <a:pt x="225" y="86"/>
                  </a:cubicBezTo>
                  <a:cubicBezTo>
                    <a:pt x="226" y="100"/>
                    <a:pt x="225" y="114"/>
                    <a:pt x="221" y="127"/>
                  </a:cubicBezTo>
                  <a:cubicBezTo>
                    <a:pt x="217" y="141"/>
                    <a:pt x="210" y="153"/>
                    <a:pt x="202" y="164"/>
                  </a:cubicBezTo>
                  <a:cubicBezTo>
                    <a:pt x="193" y="176"/>
                    <a:pt x="179" y="186"/>
                    <a:pt x="159" y="196"/>
                  </a:cubicBezTo>
                  <a:cubicBezTo>
                    <a:pt x="167" y="200"/>
                    <a:pt x="173" y="203"/>
                    <a:pt x="177" y="207"/>
                  </a:cubicBezTo>
                  <a:cubicBezTo>
                    <a:pt x="182" y="210"/>
                    <a:pt x="187" y="216"/>
                    <a:pt x="193" y="224"/>
                  </a:cubicBezTo>
                  <a:cubicBezTo>
                    <a:pt x="200" y="232"/>
                    <a:pt x="205" y="240"/>
                    <a:pt x="210" y="247"/>
                  </a:cubicBezTo>
                  <a:cubicBezTo>
                    <a:pt x="277" y="347"/>
                    <a:pt x="277" y="347"/>
                    <a:pt x="277" y="347"/>
                  </a:cubicBezTo>
                  <a:cubicBezTo>
                    <a:pt x="224" y="352"/>
                    <a:pt x="224" y="352"/>
                    <a:pt x="224" y="352"/>
                  </a:cubicBezTo>
                  <a:cubicBezTo>
                    <a:pt x="166" y="263"/>
                    <a:pt x="166" y="263"/>
                    <a:pt x="166" y="263"/>
                  </a:cubicBezTo>
                  <a:cubicBezTo>
                    <a:pt x="152" y="242"/>
                    <a:pt x="134" y="223"/>
                    <a:pt x="113" y="208"/>
                  </a:cubicBezTo>
                  <a:cubicBezTo>
                    <a:pt x="66" y="213"/>
                    <a:pt x="66" y="213"/>
                    <a:pt x="66" y="213"/>
                  </a:cubicBezTo>
                  <a:lnTo>
                    <a:pt x="81" y="366"/>
                  </a:lnTo>
                  <a:close/>
                  <a:moveTo>
                    <a:pt x="63" y="177"/>
                  </a:moveTo>
                  <a:cubicBezTo>
                    <a:pt x="108" y="173"/>
                    <a:pt x="108" y="173"/>
                    <a:pt x="108" y="173"/>
                  </a:cubicBezTo>
                  <a:cubicBezTo>
                    <a:pt x="127" y="171"/>
                    <a:pt x="141" y="166"/>
                    <a:pt x="151" y="160"/>
                  </a:cubicBezTo>
                  <a:cubicBezTo>
                    <a:pt x="160" y="153"/>
                    <a:pt x="167" y="143"/>
                    <a:pt x="172" y="131"/>
                  </a:cubicBezTo>
                  <a:cubicBezTo>
                    <a:pt x="177" y="120"/>
                    <a:pt x="178" y="107"/>
                    <a:pt x="177" y="94"/>
                  </a:cubicBezTo>
                  <a:cubicBezTo>
                    <a:pt x="176" y="83"/>
                    <a:pt x="173" y="73"/>
                    <a:pt x="167" y="65"/>
                  </a:cubicBezTo>
                  <a:cubicBezTo>
                    <a:pt x="162" y="57"/>
                    <a:pt x="154" y="50"/>
                    <a:pt x="145" y="45"/>
                  </a:cubicBezTo>
                  <a:cubicBezTo>
                    <a:pt x="135" y="40"/>
                    <a:pt x="120" y="38"/>
                    <a:pt x="99" y="40"/>
                  </a:cubicBezTo>
                  <a:cubicBezTo>
                    <a:pt x="50" y="45"/>
                    <a:pt x="50" y="45"/>
                    <a:pt x="50" y="45"/>
                  </a:cubicBezTo>
                  <a:lnTo>
                    <a:pt x="63"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 name="Freeform 48"/>
            <p:cNvSpPr>
              <a:spLocks/>
            </p:cNvSpPr>
            <p:nvPr/>
          </p:nvSpPr>
          <p:spPr bwMode="auto">
            <a:xfrm>
              <a:off x="4165" y="2269"/>
              <a:ext cx="153" cy="206"/>
            </a:xfrm>
            <a:custGeom>
              <a:avLst/>
              <a:gdLst>
                <a:gd name="T0" fmla="*/ 109 w 153"/>
                <a:gd name="T1" fmla="*/ 203 h 206"/>
                <a:gd name="T2" fmla="*/ 83 w 153"/>
                <a:gd name="T3" fmla="*/ 206 h 206"/>
                <a:gd name="T4" fmla="*/ 74 w 153"/>
                <a:gd name="T5" fmla="*/ 113 h 206"/>
                <a:gd name="T6" fmla="*/ 0 w 153"/>
                <a:gd name="T7" fmla="*/ 15 h 206"/>
                <a:gd name="T8" fmla="*/ 30 w 153"/>
                <a:gd name="T9" fmla="*/ 12 h 206"/>
                <a:gd name="T10" fmla="*/ 87 w 153"/>
                <a:gd name="T11" fmla="*/ 87 h 206"/>
                <a:gd name="T12" fmla="*/ 128 w 153"/>
                <a:gd name="T13" fmla="*/ 2 h 206"/>
                <a:gd name="T14" fmla="*/ 153 w 153"/>
                <a:gd name="T15" fmla="*/ 0 h 206"/>
                <a:gd name="T16" fmla="*/ 100 w 153"/>
                <a:gd name="T17" fmla="*/ 111 h 206"/>
                <a:gd name="T18" fmla="*/ 109 w 153"/>
                <a:gd name="T19" fmla="*/ 2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06">
                  <a:moveTo>
                    <a:pt x="109" y="203"/>
                  </a:moveTo>
                  <a:lnTo>
                    <a:pt x="83" y="206"/>
                  </a:lnTo>
                  <a:lnTo>
                    <a:pt x="74" y="113"/>
                  </a:lnTo>
                  <a:lnTo>
                    <a:pt x="0" y="15"/>
                  </a:lnTo>
                  <a:lnTo>
                    <a:pt x="30" y="12"/>
                  </a:lnTo>
                  <a:lnTo>
                    <a:pt x="87" y="87"/>
                  </a:lnTo>
                  <a:lnTo>
                    <a:pt x="128" y="2"/>
                  </a:lnTo>
                  <a:lnTo>
                    <a:pt x="153" y="0"/>
                  </a:lnTo>
                  <a:lnTo>
                    <a:pt x="100" y="111"/>
                  </a:lnTo>
                  <a:lnTo>
                    <a:pt x="109"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 name="Freeform 49"/>
            <p:cNvSpPr>
              <a:spLocks/>
            </p:cNvSpPr>
            <p:nvPr/>
          </p:nvSpPr>
          <p:spPr bwMode="auto">
            <a:xfrm>
              <a:off x="3137" y="3043"/>
              <a:ext cx="1098" cy="105"/>
            </a:xfrm>
            <a:custGeom>
              <a:avLst/>
              <a:gdLst>
                <a:gd name="T0" fmla="*/ 1987 w 1987"/>
                <a:gd name="T1" fmla="*/ 189 h 189"/>
                <a:gd name="T2" fmla="*/ 993 w 1987"/>
                <a:gd name="T3" fmla="*/ 0 h 189"/>
                <a:gd name="T4" fmla="*/ 0 w 1987"/>
                <a:gd name="T5" fmla="*/ 189 h 189"/>
                <a:gd name="T6" fmla="*/ 1987 w 1987"/>
                <a:gd name="T7" fmla="*/ 189 h 189"/>
              </a:gdLst>
              <a:ahLst/>
              <a:cxnLst>
                <a:cxn ang="0">
                  <a:pos x="T0" y="T1"/>
                </a:cxn>
                <a:cxn ang="0">
                  <a:pos x="T2" y="T3"/>
                </a:cxn>
                <a:cxn ang="0">
                  <a:pos x="T4" y="T5"/>
                </a:cxn>
                <a:cxn ang="0">
                  <a:pos x="T6" y="T7"/>
                </a:cxn>
              </a:cxnLst>
              <a:rect l="0" t="0" r="r" b="b"/>
              <a:pathLst>
                <a:path w="1987" h="189">
                  <a:moveTo>
                    <a:pt x="1987" y="189"/>
                  </a:moveTo>
                  <a:cubicBezTo>
                    <a:pt x="1987" y="85"/>
                    <a:pt x="1542" y="0"/>
                    <a:pt x="993" y="0"/>
                  </a:cubicBezTo>
                  <a:cubicBezTo>
                    <a:pt x="444" y="0"/>
                    <a:pt x="0" y="85"/>
                    <a:pt x="0" y="189"/>
                  </a:cubicBezTo>
                  <a:lnTo>
                    <a:pt x="1987" y="189"/>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3" name="Planet"/>
          <p:cNvGrpSpPr>
            <a:grpSpLocks noChangeAspect="1"/>
          </p:cNvGrpSpPr>
          <p:nvPr/>
        </p:nvGrpSpPr>
        <p:grpSpPr bwMode="auto">
          <a:xfrm>
            <a:off x="8103588" y="775607"/>
            <a:ext cx="797598" cy="721477"/>
            <a:chOff x="4018" y="237"/>
            <a:chExt cx="1666" cy="1507"/>
          </a:xfrm>
        </p:grpSpPr>
        <p:sp>
          <p:nvSpPr>
            <p:cNvPr id="354" name="AutoShape 51"/>
            <p:cNvSpPr>
              <a:spLocks noChangeAspect="1" noChangeArrowheads="1" noTextEdit="1"/>
            </p:cNvSpPr>
            <p:nvPr/>
          </p:nvSpPr>
          <p:spPr bwMode="auto">
            <a:xfrm>
              <a:off x="4018" y="237"/>
              <a:ext cx="1666" cy="1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5" name="Oval 53"/>
            <p:cNvSpPr>
              <a:spLocks noChangeArrowheads="1"/>
            </p:cNvSpPr>
            <p:nvPr/>
          </p:nvSpPr>
          <p:spPr bwMode="auto">
            <a:xfrm>
              <a:off x="4218" y="427"/>
              <a:ext cx="1318" cy="1318"/>
            </a:xfrm>
            <a:prstGeom prst="ellipse">
              <a:avLst/>
            </a:prstGeom>
            <a:solidFill>
              <a:srgbClr val="5FCC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6" name="Freeform 54"/>
            <p:cNvSpPr>
              <a:spLocks noEditPoints="1"/>
            </p:cNvSpPr>
            <p:nvPr/>
          </p:nvSpPr>
          <p:spPr bwMode="auto">
            <a:xfrm>
              <a:off x="3999" y="252"/>
              <a:ext cx="1733" cy="1394"/>
            </a:xfrm>
            <a:custGeom>
              <a:avLst/>
              <a:gdLst>
                <a:gd name="T0" fmla="*/ 542 w 2796"/>
                <a:gd name="T1" fmla="*/ 1334 h 2250"/>
                <a:gd name="T2" fmla="*/ 34 w 2796"/>
                <a:gd name="T3" fmla="*/ 1716 h 2250"/>
                <a:gd name="T4" fmla="*/ 293 w 2796"/>
                <a:gd name="T5" fmla="*/ 1802 h 2250"/>
                <a:gd name="T6" fmla="*/ 293 w 2796"/>
                <a:gd name="T7" fmla="*/ 1802 h 2250"/>
                <a:gd name="T8" fmla="*/ 495 w 2796"/>
                <a:gd name="T9" fmla="*/ 1790 h 2250"/>
                <a:gd name="T10" fmla="*/ 359 w 2796"/>
                <a:gd name="T11" fmla="*/ 2153 h 2250"/>
                <a:gd name="T12" fmla="*/ 442 w 2796"/>
                <a:gd name="T13" fmla="*/ 2184 h 2250"/>
                <a:gd name="T14" fmla="*/ 877 w 2796"/>
                <a:gd name="T15" fmla="*/ 2012 h 2250"/>
                <a:gd name="T16" fmla="*/ 1407 w 2796"/>
                <a:gd name="T17" fmla="*/ 2193 h 2250"/>
                <a:gd name="T18" fmla="*/ 1661 w 2796"/>
                <a:gd name="T19" fmla="*/ 2154 h 2250"/>
                <a:gd name="T20" fmla="*/ 1935 w 2796"/>
                <a:gd name="T21" fmla="*/ 2012 h 2250"/>
                <a:gd name="T22" fmla="*/ 2387 w 2796"/>
                <a:gd name="T23" fmla="*/ 2250 h 2250"/>
                <a:gd name="T24" fmla="*/ 2453 w 2796"/>
                <a:gd name="T25" fmla="*/ 2227 h 2250"/>
                <a:gd name="T26" fmla="*/ 2217 w 2796"/>
                <a:gd name="T27" fmla="*/ 1631 h 2250"/>
                <a:gd name="T28" fmla="*/ 2271 w 2796"/>
                <a:gd name="T29" fmla="*/ 1284 h 2250"/>
                <a:gd name="T30" fmla="*/ 2668 w 2796"/>
                <a:gd name="T31" fmla="*/ 952 h 2250"/>
                <a:gd name="T32" fmla="*/ 2409 w 2796"/>
                <a:gd name="T33" fmla="*/ 867 h 2250"/>
                <a:gd name="T34" fmla="*/ 2304 w 2796"/>
                <a:gd name="T35" fmla="*/ 870 h 2250"/>
                <a:gd name="T36" fmla="*/ 2699 w 2796"/>
                <a:gd name="T37" fmla="*/ 208 h 2250"/>
                <a:gd name="T38" fmla="*/ 2617 w 2796"/>
                <a:gd name="T39" fmla="*/ 176 h 2250"/>
                <a:gd name="T40" fmla="*/ 1831 w 2796"/>
                <a:gd name="T41" fmla="*/ 574 h 2250"/>
                <a:gd name="T42" fmla="*/ 1407 w 2796"/>
                <a:gd name="T43" fmla="*/ 462 h 2250"/>
                <a:gd name="T44" fmla="*/ 1181 w 2796"/>
                <a:gd name="T45" fmla="*/ 492 h 2250"/>
                <a:gd name="T46" fmla="*/ 421 w 2796"/>
                <a:gd name="T47" fmla="*/ 0 h 2250"/>
                <a:gd name="T48" fmla="*/ 355 w 2796"/>
                <a:gd name="T49" fmla="*/ 23 h 2250"/>
                <a:gd name="T50" fmla="*/ 724 w 2796"/>
                <a:gd name="T51" fmla="*/ 796 h 2250"/>
                <a:gd name="T52" fmla="*/ 542 w 2796"/>
                <a:gd name="T53" fmla="*/ 1334 h 2250"/>
                <a:gd name="T54" fmla="*/ 656 w 2796"/>
                <a:gd name="T55" fmla="*/ 339 h 2250"/>
                <a:gd name="T56" fmla="*/ 701 w 2796"/>
                <a:gd name="T57" fmla="*/ 325 h 2250"/>
                <a:gd name="T58" fmla="*/ 1090 w 2796"/>
                <a:gd name="T59" fmla="*/ 522 h 2250"/>
                <a:gd name="T60" fmla="*/ 783 w 2796"/>
                <a:gd name="T61" fmla="*/ 728 h 2250"/>
                <a:gd name="T62" fmla="*/ 656 w 2796"/>
                <a:gd name="T63" fmla="*/ 339 h 2250"/>
                <a:gd name="T64" fmla="*/ 687 w 2796"/>
                <a:gd name="T65" fmla="*/ 1807 h 2250"/>
                <a:gd name="T66" fmla="*/ 753 w 2796"/>
                <a:gd name="T67" fmla="*/ 1894 h 2250"/>
                <a:gd name="T68" fmla="*/ 695 w 2796"/>
                <a:gd name="T69" fmla="*/ 1874 h 2250"/>
                <a:gd name="T70" fmla="*/ 687 w 2796"/>
                <a:gd name="T71" fmla="*/ 1807 h 2250"/>
                <a:gd name="T72" fmla="*/ 550 w 2796"/>
                <a:gd name="T73" fmla="*/ 1446 h 2250"/>
                <a:gd name="T74" fmla="*/ 580 w 2796"/>
                <a:gd name="T75" fmla="*/ 1582 h 2250"/>
                <a:gd name="T76" fmla="*/ 606 w 2796"/>
                <a:gd name="T77" fmla="*/ 1654 h 2250"/>
                <a:gd name="T78" fmla="*/ 594 w 2796"/>
                <a:gd name="T79" fmla="*/ 1668 h 2250"/>
                <a:gd name="T80" fmla="*/ 415 w 2796"/>
                <a:gd name="T81" fmla="*/ 1606 h 2250"/>
                <a:gd name="T82" fmla="*/ 550 w 2796"/>
                <a:gd name="T83" fmla="*/ 1446 h 2250"/>
                <a:gd name="T84" fmla="*/ 2152 w 2796"/>
                <a:gd name="T85" fmla="*/ 1911 h 2250"/>
                <a:gd name="T86" fmla="*/ 2043 w 2796"/>
                <a:gd name="T87" fmla="*/ 1913 h 2250"/>
                <a:gd name="T88" fmla="*/ 2150 w 2796"/>
                <a:gd name="T89" fmla="*/ 1769 h 2250"/>
                <a:gd name="T90" fmla="*/ 2152 w 2796"/>
                <a:gd name="T91" fmla="*/ 1911 h 2250"/>
                <a:gd name="T92" fmla="*/ 2251 w 2796"/>
                <a:gd name="T93" fmla="*/ 1141 h 2250"/>
                <a:gd name="T94" fmla="*/ 2234 w 2796"/>
                <a:gd name="T95" fmla="*/ 1073 h 2250"/>
                <a:gd name="T96" fmla="*/ 2213 w 2796"/>
                <a:gd name="T97" fmla="*/ 1015 h 2250"/>
                <a:gd name="T98" fmla="*/ 2287 w 2796"/>
                <a:gd name="T99" fmla="*/ 1063 h 2250"/>
                <a:gd name="T100" fmla="*/ 2251 w 2796"/>
                <a:gd name="T101" fmla="*/ 1141 h 2250"/>
                <a:gd name="T102" fmla="*/ 2364 w 2796"/>
                <a:gd name="T103" fmla="*/ 487 h 2250"/>
                <a:gd name="T104" fmla="*/ 2173 w 2796"/>
                <a:gd name="T105" fmla="*/ 882 h 2250"/>
                <a:gd name="T106" fmla="*/ 2150 w 2796"/>
                <a:gd name="T107" fmla="*/ 885 h 2250"/>
                <a:gd name="T108" fmla="*/ 1906 w 2796"/>
                <a:gd name="T109" fmla="*/ 621 h 2250"/>
                <a:gd name="T110" fmla="*/ 2303 w 2796"/>
                <a:gd name="T111" fmla="*/ 467 h 2250"/>
                <a:gd name="T112" fmla="*/ 2364 w 2796"/>
                <a:gd name="T113" fmla="*/ 487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6" h="2250">
                  <a:moveTo>
                    <a:pt x="542" y="1334"/>
                  </a:moveTo>
                  <a:cubicBezTo>
                    <a:pt x="288" y="1445"/>
                    <a:pt x="0" y="1599"/>
                    <a:pt x="34" y="1716"/>
                  </a:cubicBezTo>
                  <a:cubicBezTo>
                    <a:pt x="51" y="1774"/>
                    <a:pt x="135" y="1802"/>
                    <a:pt x="293" y="1802"/>
                  </a:cubicBezTo>
                  <a:cubicBezTo>
                    <a:pt x="293" y="1802"/>
                    <a:pt x="293" y="1802"/>
                    <a:pt x="293" y="1802"/>
                  </a:cubicBezTo>
                  <a:cubicBezTo>
                    <a:pt x="352" y="1802"/>
                    <a:pt x="420" y="1798"/>
                    <a:pt x="495" y="1790"/>
                  </a:cubicBezTo>
                  <a:cubicBezTo>
                    <a:pt x="357" y="1973"/>
                    <a:pt x="311" y="2095"/>
                    <a:pt x="359" y="2153"/>
                  </a:cubicBezTo>
                  <a:cubicBezTo>
                    <a:pt x="377" y="2174"/>
                    <a:pt x="404" y="2184"/>
                    <a:pt x="442" y="2184"/>
                  </a:cubicBezTo>
                  <a:cubicBezTo>
                    <a:pt x="553" y="2184"/>
                    <a:pt x="737" y="2092"/>
                    <a:pt x="877" y="2012"/>
                  </a:cubicBezTo>
                  <a:cubicBezTo>
                    <a:pt x="1029" y="2128"/>
                    <a:pt x="1216" y="2193"/>
                    <a:pt x="1407" y="2193"/>
                  </a:cubicBezTo>
                  <a:cubicBezTo>
                    <a:pt x="1493" y="2193"/>
                    <a:pt x="1578" y="2180"/>
                    <a:pt x="1661" y="2154"/>
                  </a:cubicBezTo>
                  <a:cubicBezTo>
                    <a:pt x="1761" y="2123"/>
                    <a:pt x="1853" y="2076"/>
                    <a:pt x="1935" y="2012"/>
                  </a:cubicBezTo>
                  <a:cubicBezTo>
                    <a:pt x="2083" y="2123"/>
                    <a:pt x="2276" y="2250"/>
                    <a:pt x="2387" y="2250"/>
                  </a:cubicBezTo>
                  <a:cubicBezTo>
                    <a:pt x="2415" y="2250"/>
                    <a:pt x="2437" y="2242"/>
                    <a:pt x="2453" y="2227"/>
                  </a:cubicBezTo>
                  <a:cubicBezTo>
                    <a:pt x="2545" y="2140"/>
                    <a:pt x="2377" y="1857"/>
                    <a:pt x="2217" y="1631"/>
                  </a:cubicBezTo>
                  <a:cubicBezTo>
                    <a:pt x="2259" y="1519"/>
                    <a:pt x="2277" y="1403"/>
                    <a:pt x="2271" y="1284"/>
                  </a:cubicBezTo>
                  <a:cubicBezTo>
                    <a:pt x="2472" y="1188"/>
                    <a:pt x="2698" y="1055"/>
                    <a:pt x="2668" y="952"/>
                  </a:cubicBezTo>
                  <a:cubicBezTo>
                    <a:pt x="2652" y="894"/>
                    <a:pt x="2567" y="867"/>
                    <a:pt x="2409" y="867"/>
                  </a:cubicBezTo>
                  <a:cubicBezTo>
                    <a:pt x="2377" y="867"/>
                    <a:pt x="2342" y="868"/>
                    <a:pt x="2304" y="870"/>
                  </a:cubicBezTo>
                  <a:cubicBezTo>
                    <a:pt x="2483" y="682"/>
                    <a:pt x="2796" y="324"/>
                    <a:pt x="2699" y="208"/>
                  </a:cubicBezTo>
                  <a:cubicBezTo>
                    <a:pt x="2682" y="187"/>
                    <a:pt x="2654" y="176"/>
                    <a:pt x="2617" y="176"/>
                  </a:cubicBezTo>
                  <a:cubicBezTo>
                    <a:pt x="2478" y="176"/>
                    <a:pt x="2192" y="321"/>
                    <a:pt x="1831" y="574"/>
                  </a:cubicBezTo>
                  <a:cubicBezTo>
                    <a:pt x="1702" y="501"/>
                    <a:pt x="1555" y="462"/>
                    <a:pt x="1407" y="462"/>
                  </a:cubicBezTo>
                  <a:cubicBezTo>
                    <a:pt x="1331" y="462"/>
                    <a:pt x="1255" y="472"/>
                    <a:pt x="1181" y="492"/>
                  </a:cubicBezTo>
                  <a:cubicBezTo>
                    <a:pt x="835" y="184"/>
                    <a:pt x="551" y="0"/>
                    <a:pt x="421" y="0"/>
                  </a:cubicBezTo>
                  <a:cubicBezTo>
                    <a:pt x="393" y="0"/>
                    <a:pt x="371" y="8"/>
                    <a:pt x="355" y="23"/>
                  </a:cubicBezTo>
                  <a:cubicBezTo>
                    <a:pt x="235" y="137"/>
                    <a:pt x="564" y="591"/>
                    <a:pt x="724" y="796"/>
                  </a:cubicBezTo>
                  <a:cubicBezTo>
                    <a:pt x="604" y="950"/>
                    <a:pt x="540" y="1140"/>
                    <a:pt x="542" y="1334"/>
                  </a:cubicBezTo>
                  <a:close/>
                  <a:moveTo>
                    <a:pt x="656" y="339"/>
                  </a:moveTo>
                  <a:cubicBezTo>
                    <a:pt x="666" y="330"/>
                    <a:pt x="681" y="325"/>
                    <a:pt x="701" y="325"/>
                  </a:cubicBezTo>
                  <a:cubicBezTo>
                    <a:pt x="780" y="325"/>
                    <a:pt x="921" y="396"/>
                    <a:pt x="1090" y="522"/>
                  </a:cubicBezTo>
                  <a:cubicBezTo>
                    <a:pt x="974" y="568"/>
                    <a:pt x="869" y="638"/>
                    <a:pt x="783" y="728"/>
                  </a:cubicBezTo>
                  <a:cubicBezTo>
                    <a:pt x="635" y="493"/>
                    <a:pt x="622" y="372"/>
                    <a:pt x="656" y="339"/>
                  </a:cubicBezTo>
                  <a:close/>
                  <a:moveTo>
                    <a:pt x="687" y="1807"/>
                  </a:moveTo>
                  <a:cubicBezTo>
                    <a:pt x="707" y="1837"/>
                    <a:pt x="729" y="1866"/>
                    <a:pt x="753" y="1894"/>
                  </a:cubicBezTo>
                  <a:cubicBezTo>
                    <a:pt x="725" y="1893"/>
                    <a:pt x="705" y="1887"/>
                    <a:pt x="695" y="1874"/>
                  </a:cubicBezTo>
                  <a:cubicBezTo>
                    <a:pt x="682" y="1858"/>
                    <a:pt x="682" y="1833"/>
                    <a:pt x="687" y="1807"/>
                  </a:cubicBezTo>
                  <a:close/>
                  <a:moveTo>
                    <a:pt x="550" y="1446"/>
                  </a:moveTo>
                  <a:cubicBezTo>
                    <a:pt x="556" y="1492"/>
                    <a:pt x="566" y="1537"/>
                    <a:pt x="580" y="1582"/>
                  </a:cubicBezTo>
                  <a:cubicBezTo>
                    <a:pt x="587" y="1606"/>
                    <a:pt x="596" y="1630"/>
                    <a:pt x="606" y="1654"/>
                  </a:cubicBezTo>
                  <a:cubicBezTo>
                    <a:pt x="602" y="1659"/>
                    <a:pt x="598" y="1663"/>
                    <a:pt x="594" y="1668"/>
                  </a:cubicBezTo>
                  <a:cubicBezTo>
                    <a:pt x="490" y="1662"/>
                    <a:pt x="425" y="1640"/>
                    <a:pt x="415" y="1606"/>
                  </a:cubicBezTo>
                  <a:cubicBezTo>
                    <a:pt x="405" y="1569"/>
                    <a:pt x="455" y="1510"/>
                    <a:pt x="550" y="1446"/>
                  </a:cubicBezTo>
                  <a:close/>
                  <a:moveTo>
                    <a:pt x="2152" y="1911"/>
                  </a:moveTo>
                  <a:cubicBezTo>
                    <a:pt x="2134" y="1928"/>
                    <a:pt x="2095" y="1929"/>
                    <a:pt x="2043" y="1913"/>
                  </a:cubicBezTo>
                  <a:cubicBezTo>
                    <a:pt x="2084" y="1869"/>
                    <a:pt x="2120" y="1821"/>
                    <a:pt x="2150" y="1769"/>
                  </a:cubicBezTo>
                  <a:cubicBezTo>
                    <a:pt x="2174" y="1839"/>
                    <a:pt x="2175" y="1890"/>
                    <a:pt x="2152" y="1911"/>
                  </a:cubicBezTo>
                  <a:close/>
                  <a:moveTo>
                    <a:pt x="2251" y="1141"/>
                  </a:moveTo>
                  <a:cubicBezTo>
                    <a:pt x="2246" y="1117"/>
                    <a:pt x="2240" y="1095"/>
                    <a:pt x="2234" y="1073"/>
                  </a:cubicBezTo>
                  <a:cubicBezTo>
                    <a:pt x="2228" y="1054"/>
                    <a:pt x="2221" y="1034"/>
                    <a:pt x="2213" y="1015"/>
                  </a:cubicBezTo>
                  <a:cubicBezTo>
                    <a:pt x="2255" y="1026"/>
                    <a:pt x="2281" y="1043"/>
                    <a:pt x="2287" y="1063"/>
                  </a:cubicBezTo>
                  <a:cubicBezTo>
                    <a:pt x="2293" y="1082"/>
                    <a:pt x="2280" y="1110"/>
                    <a:pt x="2251" y="1141"/>
                  </a:cubicBezTo>
                  <a:close/>
                  <a:moveTo>
                    <a:pt x="2364" y="487"/>
                  </a:moveTo>
                  <a:cubicBezTo>
                    <a:pt x="2395" y="525"/>
                    <a:pt x="2364" y="651"/>
                    <a:pt x="2173" y="882"/>
                  </a:cubicBezTo>
                  <a:cubicBezTo>
                    <a:pt x="2165" y="883"/>
                    <a:pt x="2158" y="884"/>
                    <a:pt x="2150" y="885"/>
                  </a:cubicBezTo>
                  <a:cubicBezTo>
                    <a:pt x="2088" y="781"/>
                    <a:pt x="2005" y="691"/>
                    <a:pt x="1906" y="621"/>
                  </a:cubicBezTo>
                  <a:cubicBezTo>
                    <a:pt x="2079" y="521"/>
                    <a:pt x="2219" y="467"/>
                    <a:pt x="2303" y="467"/>
                  </a:cubicBezTo>
                  <a:cubicBezTo>
                    <a:pt x="2332" y="467"/>
                    <a:pt x="2353" y="473"/>
                    <a:pt x="2364" y="4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7" name="Freeform 55"/>
            <p:cNvSpPr>
              <a:spLocks/>
            </p:cNvSpPr>
            <p:nvPr/>
          </p:nvSpPr>
          <p:spPr bwMode="auto">
            <a:xfrm>
              <a:off x="4229" y="183"/>
              <a:ext cx="1350" cy="1410"/>
            </a:xfrm>
            <a:custGeom>
              <a:avLst/>
              <a:gdLst>
                <a:gd name="T0" fmla="*/ 1797 w 2177"/>
                <a:gd name="T1" fmla="*/ 1993 h 2276"/>
                <a:gd name="T2" fmla="*/ 1222 w 2177"/>
                <a:gd name="T3" fmla="*/ 1011 h 2276"/>
                <a:gd name="T4" fmla="*/ 270 w 2177"/>
                <a:gd name="T5" fmla="*/ 388 h 2276"/>
                <a:gd name="T6" fmla="*/ 0 w 2177"/>
                <a:gd name="T7" fmla="*/ 105 h 2276"/>
                <a:gd name="T8" fmla="*/ 1233 w 2177"/>
                <a:gd name="T9" fmla="*/ 1000 h 2276"/>
                <a:gd name="T10" fmla="*/ 2067 w 2177"/>
                <a:gd name="T11" fmla="*/ 2276 h 2276"/>
                <a:gd name="T12" fmla="*/ 1797 w 2177"/>
                <a:gd name="T13" fmla="*/ 1993 h 2276"/>
              </a:gdLst>
              <a:ahLst/>
              <a:cxnLst>
                <a:cxn ang="0">
                  <a:pos x="T0" y="T1"/>
                </a:cxn>
                <a:cxn ang="0">
                  <a:pos x="T2" y="T3"/>
                </a:cxn>
                <a:cxn ang="0">
                  <a:pos x="T4" y="T5"/>
                </a:cxn>
                <a:cxn ang="0">
                  <a:pos x="T6" y="T7"/>
                </a:cxn>
                <a:cxn ang="0">
                  <a:pos x="T8" y="T9"/>
                </a:cxn>
                <a:cxn ang="0">
                  <a:pos x="T10" y="T11"/>
                </a:cxn>
                <a:cxn ang="0">
                  <a:pos x="T12" y="T13"/>
                </a:cxn>
              </a:cxnLst>
              <a:rect l="0" t="0" r="r" b="b"/>
              <a:pathLst>
                <a:path w="2177" h="2276">
                  <a:moveTo>
                    <a:pt x="1797" y="1993"/>
                  </a:moveTo>
                  <a:cubicBezTo>
                    <a:pt x="1901" y="1893"/>
                    <a:pt x="1644" y="1454"/>
                    <a:pt x="1222" y="1011"/>
                  </a:cubicBezTo>
                  <a:cubicBezTo>
                    <a:pt x="801" y="568"/>
                    <a:pt x="374" y="289"/>
                    <a:pt x="270" y="388"/>
                  </a:cubicBezTo>
                  <a:cubicBezTo>
                    <a:pt x="0" y="105"/>
                    <a:pt x="0" y="105"/>
                    <a:pt x="0" y="105"/>
                  </a:cubicBezTo>
                  <a:cubicBezTo>
                    <a:pt x="110" y="0"/>
                    <a:pt x="662" y="401"/>
                    <a:pt x="1233" y="1000"/>
                  </a:cubicBezTo>
                  <a:cubicBezTo>
                    <a:pt x="1804" y="1600"/>
                    <a:pt x="2177" y="2171"/>
                    <a:pt x="2067" y="2276"/>
                  </a:cubicBezTo>
                  <a:lnTo>
                    <a:pt x="1797" y="1993"/>
                  </a:lnTo>
                  <a:close/>
                </a:path>
              </a:pathLst>
            </a:custGeom>
            <a:gradFill>
              <a:gsLst>
                <a:gs pos="68000">
                  <a:schemeClr val="accent6"/>
                </a:gs>
                <a:gs pos="100000">
                  <a:schemeClr val="accent6">
                    <a:lumMod val="75000"/>
                  </a:schemeClr>
                </a:gs>
              </a:gsLst>
              <a:lin ang="3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8" name="Freeform 56"/>
            <p:cNvSpPr>
              <a:spLocks/>
            </p:cNvSpPr>
            <p:nvPr/>
          </p:nvSpPr>
          <p:spPr bwMode="auto">
            <a:xfrm>
              <a:off x="4010" y="736"/>
              <a:ext cx="1630" cy="547"/>
            </a:xfrm>
            <a:custGeom>
              <a:avLst/>
              <a:gdLst>
                <a:gd name="T0" fmla="*/ 2291 w 2630"/>
                <a:gd name="T1" fmla="*/ 230 h 884"/>
                <a:gd name="T2" fmla="*/ 1269 w 2630"/>
                <a:gd name="T3" fmla="*/ 282 h 884"/>
                <a:gd name="T4" fmla="*/ 377 w 2630"/>
                <a:gd name="T5" fmla="*/ 786 h 884"/>
                <a:gd name="T6" fmla="*/ 39 w 2630"/>
                <a:gd name="T7" fmla="*/ 884 h 884"/>
                <a:gd name="T8" fmla="*/ 1265 w 2630"/>
                <a:gd name="T9" fmla="*/ 269 h 884"/>
                <a:gd name="T10" fmla="*/ 2630 w 2630"/>
                <a:gd name="T11" fmla="*/ 132 h 884"/>
                <a:gd name="T12" fmla="*/ 2291 w 2630"/>
                <a:gd name="T13" fmla="*/ 230 h 884"/>
              </a:gdLst>
              <a:ahLst/>
              <a:cxnLst>
                <a:cxn ang="0">
                  <a:pos x="T0" y="T1"/>
                </a:cxn>
                <a:cxn ang="0">
                  <a:pos x="T2" y="T3"/>
                </a:cxn>
                <a:cxn ang="0">
                  <a:pos x="T4" y="T5"/>
                </a:cxn>
                <a:cxn ang="0">
                  <a:pos x="T6" y="T7"/>
                </a:cxn>
                <a:cxn ang="0">
                  <a:pos x="T8" y="T9"/>
                </a:cxn>
                <a:cxn ang="0">
                  <a:pos x="T10" y="T11"/>
                </a:cxn>
                <a:cxn ang="0">
                  <a:pos x="T12" y="T13"/>
                </a:cxn>
              </a:cxnLst>
              <a:rect l="0" t="0" r="r" b="b"/>
              <a:pathLst>
                <a:path w="2630" h="884">
                  <a:moveTo>
                    <a:pt x="2291" y="230"/>
                  </a:moveTo>
                  <a:cubicBezTo>
                    <a:pt x="2255" y="105"/>
                    <a:pt x="1797" y="129"/>
                    <a:pt x="1269" y="282"/>
                  </a:cubicBezTo>
                  <a:cubicBezTo>
                    <a:pt x="740" y="436"/>
                    <a:pt x="341" y="661"/>
                    <a:pt x="377" y="786"/>
                  </a:cubicBezTo>
                  <a:cubicBezTo>
                    <a:pt x="39" y="884"/>
                    <a:pt x="39" y="884"/>
                    <a:pt x="39" y="884"/>
                  </a:cubicBezTo>
                  <a:cubicBezTo>
                    <a:pt x="0" y="752"/>
                    <a:pt x="549" y="477"/>
                    <a:pt x="1265" y="269"/>
                  </a:cubicBezTo>
                  <a:cubicBezTo>
                    <a:pt x="1980" y="62"/>
                    <a:pt x="2591" y="0"/>
                    <a:pt x="2630" y="132"/>
                  </a:cubicBezTo>
                  <a:lnTo>
                    <a:pt x="2291" y="23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9" name="Freeform 57"/>
            <p:cNvSpPr>
              <a:spLocks/>
            </p:cNvSpPr>
            <p:nvPr/>
          </p:nvSpPr>
          <p:spPr bwMode="auto">
            <a:xfrm>
              <a:off x="4172" y="289"/>
              <a:ext cx="1490" cy="1259"/>
            </a:xfrm>
            <a:custGeom>
              <a:avLst/>
              <a:gdLst>
                <a:gd name="T0" fmla="*/ 2102 w 2403"/>
                <a:gd name="T1" fmla="*/ 367 h 2033"/>
                <a:gd name="T2" fmla="*/ 1083 w 2403"/>
                <a:gd name="T3" fmla="*/ 874 h 2033"/>
                <a:gd name="T4" fmla="*/ 399 w 2403"/>
                <a:gd name="T5" fmla="*/ 1783 h 2033"/>
                <a:gd name="T6" fmla="*/ 97 w 2403"/>
                <a:gd name="T7" fmla="*/ 2033 h 2033"/>
                <a:gd name="T8" fmla="*/ 1074 w 2403"/>
                <a:gd name="T9" fmla="*/ 863 h 2033"/>
                <a:gd name="T10" fmla="*/ 2403 w 2403"/>
                <a:gd name="T11" fmla="*/ 117 h 2033"/>
                <a:gd name="T12" fmla="*/ 2102 w 2403"/>
                <a:gd name="T13" fmla="*/ 367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2102" y="367"/>
                  </a:moveTo>
                  <a:cubicBezTo>
                    <a:pt x="2010" y="256"/>
                    <a:pt x="1554" y="483"/>
                    <a:pt x="1083" y="874"/>
                  </a:cubicBezTo>
                  <a:cubicBezTo>
                    <a:pt x="613" y="1265"/>
                    <a:pt x="306" y="1672"/>
                    <a:pt x="399" y="1783"/>
                  </a:cubicBezTo>
                  <a:cubicBezTo>
                    <a:pt x="97" y="2033"/>
                    <a:pt x="97" y="2033"/>
                    <a:pt x="97" y="2033"/>
                  </a:cubicBezTo>
                  <a:cubicBezTo>
                    <a:pt x="0" y="1916"/>
                    <a:pt x="437" y="1392"/>
                    <a:pt x="1074" y="863"/>
                  </a:cubicBezTo>
                  <a:cubicBezTo>
                    <a:pt x="1711" y="334"/>
                    <a:pt x="2306" y="0"/>
                    <a:pt x="2403" y="117"/>
                  </a:cubicBezTo>
                  <a:lnTo>
                    <a:pt x="2102" y="367"/>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0" name="Freeform 58"/>
            <p:cNvSpPr>
              <a:spLocks/>
            </p:cNvSpPr>
            <p:nvPr/>
          </p:nvSpPr>
          <p:spPr bwMode="auto">
            <a:xfrm>
              <a:off x="4287" y="462"/>
              <a:ext cx="1168" cy="1167"/>
            </a:xfrm>
            <a:custGeom>
              <a:avLst/>
              <a:gdLst>
                <a:gd name="T0" fmla="*/ 1748 w 1885"/>
                <a:gd name="T1" fmla="*/ 694 h 1884"/>
                <a:gd name="T2" fmla="*/ 695 w 1885"/>
                <a:gd name="T3" fmla="*/ 137 h 1884"/>
                <a:gd name="T4" fmla="*/ 137 w 1885"/>
                <a:gd name="T5" fmla="*/ 1190 h 1884"/>
                <a:gd name="T6" fmla="*/ 1191 w 1885"/>
                <a:gd name="T7" fmla="*/ 1747 h 1884"/>
                <a:gd name="T8" fmla="*/ 1748 w 1885"/>
                <a:gd name="T9" fmla="*/ 694 h 1884"/>
              </a:gdLst>
              <a:ahLst/>
              <a:cxnLst>
                <a:cxn ang="0">
                  <a:pos x="T0" y="T1"/>
                </a:cxn>
                <a:cxn ang="0">
                  <a:pos x="T2" y="T3"/>
                </a:cxn>
                <a:cxn ang="0">
                  <a:pos x="T4" y="T5"/>
                </a:cxn>
                <a:cxn ang="0">
                  <a:pos x="T6" y="T7"/>
                </a:cxn>
                <a:cxn ang="0">
                  <a:pos x="T8" y="T9"/>
                </a:cxn>
              </a:cxnLst>
              <a:rect l="0" t="0" r="r" b="b"/>
              <a:pathLst>
                <a:path w="1885" h="1884">
                  <a:moveTo>
                    <a:pt x="1748" y="694"/>
                  </a:moveTo>
                  <a:cubicBezTo>
                    <a:pt x="1611" y="249"/>
                    <a:pt x="1140" y="0"/>
                    <a:pt x="695" y="137"/>
                  </a:cubicBezTo>
                  <a:cubicBezTo>
                    <a:pt x="250" y="273"/>
                    <a:pt x="0" y="745"/>
                    <a:pt x="137" y="1190"/>
                  </a:cubicBezTo>
                  <a:cubicBezTo>
                    <a:pt x="274" y="1635"/>
                    <a:pt x="746" y="1884"/>
                    <a:pt x="1191" y="1747"/>
                  </a:cubicBezTo>
                  <a:cubicBezTo>
                    <a:pt x="1635" y="1610"/>
                    <a:pt x="1885" y="1139"/>
                    <a:pt x="1748" y="694"/>
                  </a:cubicBezTo>
                  <a:close/>
                </a:path>
              </a:pathLst>
            </a:custGeom>
            <a:gradFill flip="none" rotWithShape="1">
              <a:gsLst>
                <a:gs pos="0">
                  <a:srgbClr val="D2609C"/>
                </a:gs>
                <a:gs pos="97000">
                  <a:srgbClr val="543565"/>
                </a:gs>
              </a:gsLst>
              <a:lin ang="18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1" name="Freeform 59"/>
            <p:cNvSpPr>
              <a:spLocks/>
            </p:cNvSpPr>
            <p:nvPr/>
          </p:nvSpPr>
          <p:spPr bwMode="auto">
            <a:xfrm>
              <a:off x="4357" y="481"/>
              <a:ext cx="1051" cy="1051"/>
            </a:xfrm>
            <a:custGeom>
              <a:avLst/>
              <a:gdLst>
                <a:gd name="T0" fmla="*/ 1573 w 1696"/>
                <a:gd name="T1" fmla="*/ 625 h 1697"/>
                <a:gd name="T2" fmla="*/ 625 w 1696"/>
                <a:gd name="T3" fmla="*/ 124 h 1697"/>
                <a:gd name="T4" fmla="*/ 123 w 1696"/>
                <a:gd name="T5" fmla="*/ 1072 h 1697"/>
                <a:gd name="T6" fmla="*/ 1071 w 1696"/>
                <a:gd name="T7" fmla="*/ 1573 h 1697"/>
                <a:gd name="T8" fmla="*/ 1573 w 1696"/>
                <a:gd name="T9" fmla="*/ 625 h 1697"/>
              </a:gdLst>
              <a:ahLst/>
              <a:cxnLst>
                <a:cxn ang="0">
                  <a:pos x="T0" y="T1"/>
                </a:cxn>
                <a:cxn ang="0">
                  <a:pos x="T2" y="T3"/>
                </a:cxn>
                <a:cxn ang="0">
                  <a:pos x="T4" y="T5"/>
                </a:cxn>
                <a:cxn ang="0">
                  <a:pos x="T6" y="T7"/>
                </a:cxn>
                <a:cxn ang="0">
                  <a:pos x="T8" y="T9"/>
                </a:cxn>
              </a:cxnLst>
              <a:rect l="0" t="0" r="r" b="b"/>
              <a:pathLst>
                <a:path w="1696" h="1697">
                  <a:moveTo>
                    <a:pt x="1573" y="625"/>
                  </a:moveTo>
                  <a:cubicBezTo>
                    <a:pt x="1450" y="225"/>
                    <a:pt x="1026" y="0"/>
                    <a:pt x="625" y="124"/>
                  </a:cubicBezTo>
                  <a:cubicBezTo>
                    <a:pt x="225" y="247"/>
                    <a:pt x="0" y="671"/>
                    <a:pt x="123" y="1072"/>
                  </a:cubicBezTo>
                  <a:cubicBezTo>
                    <a:pt x="247" y="1472"/>
                    <a:pt x="671" y="1697"/>
                    <a:pt x="1071" y="1573"/>
                  </a:cubicBezTo>
                  <a:cubicBezTo>
                    <a:pt x="1472" y="1450"/>
                    <a:pt x="1696" y="1026"/>
                    <a:pt x="1573" y="625"/>
                  </a:cubicBezTo>
                  <a:close/>
                </a:path>
              </a:pathLst>
            </a:custGeom>
            <a:gradFill flip="none" rotWithShape="1">
              <a:gsLst>
                <a:gs pos="41000">
                  <a:srgbClr val="803E80"/>
                </a:gs>
                <a:gs pos="97000">
                  <a:srgbClr val="D783D9"/>
                </a:gs>
              </a:gsLst>
              <a:path path="circle">
                <a:fillToRect l="100000" t="100000"/>
              </a:path>
              <a:tileRect r="-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2" name="Freeform 60"/>
            <p:cNvSpPr>
              <a:spLocks/>
            </p:cNvSpPr>
            <p:nvPr/>
          </p:nvSpPr>
          <p:spPr bwMode="auto">
            <a:xfrm>
              <a:off x="5220" y="753"/>
              <a:ext cx="132" cy="246"/>
            </a:xfrm>
            <a:custGeom>
              <a:avLst/>
              <a:gdLst>
                <a:gd name="T0" fmla="*/ 11 w 212"/>
                <a:gd name="T1" fmla="*/ 20 h 397"/>
                <a:gd name="T2" fmla="*/ 0 w 212"/>
                <a:gd name="T3" fmla="*/ 24 h 397"/>
                <a:gd name="T4" fmla="*/ 91 w 212"/>
                <a:gd name="T5" fmla="*/ 158 h 397"/>
                <a:gd name="T6" fmla="*/ 47 w 212"/>
                <a:gd name="T7" fmla="*/ 374 h 397"/>
                <a:gd name="T8" fmla="*/ 125 w 212"/>
                <a:gd name="T9" fmla="*/ 389 h 397"/>
                <a:gd name="T10" fmla="*/ 181 w 212"/>
                <a:gd name="T11" fmla="*/ 170 h 397"/>
                <a:gd name="T12" fmla="*/ 11 w 212"/>
                <a:gd name="T13" fmla="*/ 20 h 397"/>
              </a:gdLst>
              <a:ahLst/>
              <a:cxnLst>
                <a:cxn ang="0">
                  <a:pos x="T0" y="T1"/>
                </a:cxn>
                <a:cxn ang="0">
                  <a:pos x="T2" y="T3"/>
                </a:cxn>
                <a:cxn ang="0">
                  <a:pos x="T4" y="T5"/>
                </a:cxn>
                <a:cxn ang="0">
                  <a:pos x="T6" y="T7"/>
                </a:cxn>
                <a:cxn ang="0">
                  <a:pos x="T8" y="T9"/>
                </a:cxn>
                <a:cxn ang="0">
                  <a:pos x="T10" y="T11"/>
                </a:cxn>
                <a:cxn ang="0">
                  <a:pos x="T12" y="T13"/>
                </a:cxn>
              </a:cxnLst>
              <a:rect l="0" t="0" r="r" b="b"/>
              <a:pathLst>
                <a:path w="212" h="397">
                  <a:moveTo>
                    <a:pt x="11" y="20"/>
                  </a:moveTo>
                  <a:cubicBezTo>
                    <a:pt x="7" y="21"/>
                    <a:pt x="4" y="22"/>
                    <a:pt x="0" y="24"/>
                  </a:cubicBezTo>
                  <a:cubicBezTo>
                    <a:pt x="38" y="49"/>
                    <a:pt x="73" y="98"/>
                    <a:pt x="91" y="158"/>
                  </a:cubicBezTo>
                  <a:cubicBezTo>
                    <a:pt x="121" y="254"/>
                    <a:pt x="101" y="347"/>
                    <a:pt x="47" y="374"/>
                  </a:cubicBezTo>
                  <a:cubicBezTo>
                    <a:pt x="72" y="391"/>
                    <a:pt x="100" y="397"/>
                    <a:pt x="125" y="389"/>
                  </a:cubicBezTo>
                  <a:cubicBezTo>
                    <a:pt x="187" y="370"/>
                    <a:pt x="212" y="272"/>
                    <a:pt x="181" y="170"/>
                  </a:cubicBezTo>
                  <a:cubicBezTo>
                    <a:pt x="149" y="68"/>
                    <a:pt x="73" y="0"/>
                    <a:pt x="11" y="2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63" name="Picture 6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72" y="766"/>
              <a:ext cx="12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62"/>
            <p:cNvSpPr>
              <a:spLocks/>
            </p:cNvSpPr>
            <p:nvPr/>
          </p:nvSpPr>
          <p:spPr bwMode="auto">
            <a:xfrm>
              <a:off x="5175" y="768"/>
              <a:ext cx="120" cy="217"/>
            </a:xfrm>
            <a:custGeom>
              <a:avLst/>
              <a:gdLst>
                <a:gd name="T0" fmla="*/ 165 w 195"/>
                <a:gd name="T1" fmla="*/ 134 h 350"/>
                <a:gd name="T2" fmla="*/ 74 w 195"/>
                <a:gd name="T3" fmla="*/ 0 h 350"/>
                <a:gd name="T4" fmla="*/ 29 w 195"/>
                <a:gd name="T5" fmla="*/ 215 h 350"/>
                <a:gd name="T6" fmla="*/ 121 w 195"/>
                <a:gd name="T7" fmla="*/ 350 h 350"/>
                <a:gd name="T8" fmla="*/ 165 w 195"/>
                <a:gd name="T9" fmla="*/ 134 h 350"/>
              </a:gdLst>
              <a:ahLst/>
              <a:cxnLst>
                <a:cxn ang="0">
                  <a:pos x="T0" y="T1"/>
                </a:cxn>
                <a:cxn ang="0">
                  <a:pos x="T2" y="T3"/>
                </a:cxn>
                <a:cxn ang="0">
                  <a:pos x="T4" y="T5"/>
                </a:cxn>
                <a:cxn ang="0">
                  <a:pos x="T6" y="T7"/>
                </a:cxn>
                <a:cxn ang="0">
                  <a:pos x="T8" y="T9"/>
                </a:cxn>
              </a:cxnLst>
              <a:rect l="0" t="0" r="r" b="b"/>
              <a:pathLst>
                <a:path w="195" h="350">
                  <a:moveTo>
                    <a:pt x="165" y="134"/>
                  </a:moveTo>
                  <a:cubicBezTo>
                    <a:pt x="147" y="74"/>
                    <a:pt x="112" y="25"/>
                    <a:pt x="74" y="0"/>
                  </a:cubicBezTo>
                  <a:cubicBezTo>
                    <a:pt x="20" y="27"/>
                    <a:pt x="0" y="119"/>
                    <a:pt x="29" y="215"/>
                  </a:cubicBezTo>
                  <a:cubicBezTo>
                    <a:pt x="48" y="276"/>
                    <a:pt x="83" y="324"/>
                    <a:pt x="121" y="350"/>
                  </a:cubicBezTo>
                  <a:cubicBezTo>
                    <a:pt x="175" y="323"/>
                    <a:pt x="195" y="230"/>
                    <a:pt x="165" y="134"/>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5" name="Freeform 63"/>
            <p:cNvSpPr>
              <a:spLocks/>
            </p:cNvSpPr>
            <p:nvPr/>
          </p:nvSpPr>
          <p:spPr bwMode="auto">
            <a:xfrm>
              <a:off x="4431" y="1184"/>
              <a:ext cx="167" cy="234"/>
            </a:xfrm>
            <a:custGeom>
              <a:avLst/>
              <a:gdLst>
                <a:gd name="T0" fmla="*/ 260 w 270"/>
                <a:gd name="T1" fmla="*/ 342 h 377"/>
                <a:gd name="T2" fmla="*/ 270 w 270"/>
                <a:gd name="T3" fmla="*/ 335 h 377"/>
                <a:gd name="T4" fmla="*/ 147 w 270"/>
                <a:gd name="T5" fmla="*/ 229 h 377"/>
                <a:gd name="T6" fmla="*/ 135 w 270"/>
                <a:gd name="T7" fmla="*/ 10 h 377"/>
                <a:gd name="T8" fmla="*/ 55 w 270"/>
                <a:gd name="T9" fmla="*/ 14 h 377"/>
                <a:gd name="T10" fmla="*/ 58 w 270"/>
                <a:gd name="T11" fmla="*/ 241 h 377"/>
                <a:gd name="T12" fmla="*/ 260 w 270"/>
                <a:gd name="T13" fmla="*/ 342 h 377"/>
              </a:gdLst>
              <a:ahLst/>
              <a:cxnLst>
                <a:cxn ang="0">
                  <a:pos x="T0" y="T1"/>
                </a:cxn>
                <a:cxn ang="0">
                  <a:pos x="T2" y="T3"/>
                </a:cxn>
                <a:cxn ang="0">
                  <a:pos x="T4" y="T5"/>
                </a:cxn>
                <a:cxn ang="0">
                  <a:pos x="T6" y="T7"/>
                </a:cxn>
                <a:cxn ang="0">
                  <a:pos x="T8" y="T9"/>
                </a:cxn>
                <a:cxn ang="0">
                  <a:pos x="T10" y="T11"/>
                </a:cxn>
                <a:cxn ang="0">
                  <a:pos x="T12" y="T13"/>
                </a:cxn>
              </a:cxnLst>
              <a:rect l="0" t="0" r="r" b="b"/>
              <a:pathLst>
                <a:path w="270" h="377">
                  <a:moveTo>
                    <a:pt x="260" y="342"/>
                  </a:moveTo>
                  <a:cubicBezTo>
                    <a:pt x="264" y="340"/>
                    <a:pt x="267" y="338"/>
                    <a:pt x="270" y="335"/>
                  </a:cubicBezTo>
                  <a:cubicBezTo>
                    <a:pt x="226" y="321"/>
                    <a:pt x="181" y="283"/>
                    <a:pt x="147" y="229"/>
                  </a:cubicBezTo>
                  <a:cubicBezTo>
                    <a:pt x="94" y="144"/>
                    <a:pt x="89" y="49"/>
                    <a:pt x="135" y="10"/>
                  </a:cubicBezTo>
                  <a:cubicBezTo>
                    <a:pt x="106" y="0"/>
                    <a:pt x="77" y="0"/>
                    <a:pt x="55" y="14"/>
                  </a:cubicBezTo>
                  <a:cubicBezTo>
                    <a:pt x="0" y="49"/>
                    <a:pt x="1" y="150"/>
                    <a:pt x="58" y="241"/>
                  </a:cubicBezTo>
                  <a:cubicBezTo>
                    <a:pt x="114" y="332"/>
                    <a:pt x="205" y="377"/>
                    <a:pt x="260" y="34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6" name="Freeform 64"/>
            <p:cNvSpPr>
              <a:spLocks/>
            </p:cNvSpPr>
            <p:nvPr/>
          </p:nvSpPr>
          <p:spPr bwMode="auto">
            <a:xfrm>
              <a:off x="4486" y="1190"/>
              <a:ext cx="140" cy="202"/>
            </a:xfrm>
            <a:custGeom>
              <a:avLst/>
              <a:gdLst>
                <a:gd name="T0" fmla="*/ 58 w 226"/>
                <a:gd name="T1" fmla="*/ 219 h 325"/>
                <a:gd name="T2" fmla="*/ 181 w 226"/>
                <a:gd name="T3" fmla="*/ 325 h 325"/>
                <a:gd name="T4" fmla="*/ 169 w 226"/>
                <a:gd name="T5" fmla="*/ 106 h 325"/>
                <a:gd name="T6" fmla="*/ 46 w 226"/>
                <a:gd name="T7" fmla="*/ 0 h 325"/>
                <a:gd name="T8" fmla="*/ 58 w 226"/>
                <a:gd name="T9" fmla="*/ 219 h 325"/>
              </a:gdLst>
              <a:ahLst/>
              <a:cxnLst>
                <a:cxn ang="0">
                  <a:pos x="T0" y="T1"/>
                </a:cxn>
                <a:cxn ang="0">
                  <a:pos x="T2" y="T3"/>
                </a:cxn>
                <a:cxn ang="0">
                  <a:pos x="T4" y="T5"/>
                </a:cxn>
                <a:cxn ang="0">
                  <a:pos x="T6" y="T7"/>
                </a:cxn>
                <a:cxn ang="0">
                  <a:pos x="T8" y="T9"/>
                </a:cxn>
              </a:cxnLst>
              <a:rect l="0" t="0" r="r" b="b"/>
              <a:pathLst>
                <a:path w="226" h="325">
                  <a:moveTo>
                    <a:pt x="58" y="219"/>
                  </a:moveTo>
                  <a:cubicBezTo>
                    <a:pt x="92" y="273"/>
                    <a:pt x="137" y="311"/>
                    <a:pt x="181" y="325"/>
                  </a:cubicBezTo>
                  <a:cubicBezTo>
                    <a:pt x="226" y="286"/>
                    <a:pt x="222" y="191"/>
                    <a:pt x="169" y="106"/>
                  </a:cubicBezTo>
                  <a:cubicBezTo>
                    <a:pt x="135" y="52"/>
                    <a:pt x="89" y="14"/>
                    <a:pt x="46" y="0"/>
                  </a:cubicBezTo>
                  <a:cubicBezTo>
                    <a:pt x="0" y="39"/>
                    <a:pt x="5" y="134"/>
                    <a:pt x="58" y="21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7" name="Freeform 65"/>
            <p:cNvSpPr>
              <a:spLocks/>
            </p:cNvSpPr>
            <p:nvPr/>
          </p:nvSpPr>
          <p:spPr bwMode="auto">
            <a:xfrm>
              <a:off x="4482" y="1017"/>
              <a:ext cx="107" cy="150"/>
            </a:xfrm>
            <a:custGeom>
              <a:avLst/>
              <a:gdLst>
                <a:gd name="T0" fmla="*/ 168 w 174"/>
                <a:gd name="T1" fmla="*/ 218 h 241"/>
                <a:gd name="T2" fmla="*/ 174 w 174"/>
                <a:gd name="T3" fmla="*/ 214 h 241"/>
                <a:gd name="T4" fmla="*/ 95 w 174"/>
                <a:gd name="T5" fmla="*/ 146 h 241"/>
                <a:gd name="T6" fmla="*/ 86 w 174"/>
                <a:gd name="T7" fmla="*/ 6 h 241"/>
                <a:gd name="T8" fmla="*/ 35 w 174"/>
                <a:gd name="T9" fmla="*/ 9 h 241"/>
                <a:gd name="T10" fmla="*/ 38 w 174"/>
                <a:gd name="T11" fmla="*/ 154 h 241"/>
                <a:gd name="T12" fmla="*/ 168 w 174"/>
                <a:gd name="T13" fmla="*/ 218 h 241"/>
              </a:gdLst>
              <a:ahLst/>
              <a:cxnLst>
                <a:cxn ang="0">
                  <a:pos x="T0" y="T1"/>
                </a:cxn>
                <a:cxn ang="0">
                  <a:pos x="T2" y="T3"/>
                </a:cxn>
                <a:cxn ang="0">
                  <a:pos x="T4" y="T5"/>
                </a:cxn>
                <a:cxn ang="0">
                  <a:pos x="T6" y="T7"/>
                </a:cxn>
                <a:cxn ang="0">
                  <a:pos x="T8" y="T9"/>
                </a:cxn>
                <a:cxn ang="0">
                  <a:pos x="T10" y="T11"/>
                </a:cxn>
                <a:cxn ang="0">
                  <a:pos x="T12" y="T13"/>
                </a:cxn>
              </a:cxnLst>
              <a:rect l="0" t="0" r="r" b="b"/>
              <a:pathLst>
                <a:path w="174" h="241">
                  <a:moveTo>
                    <a:pt x="168" y="218"/>
                  </a:moveTo>
                  <a:cubicBezTo>
                    <a:pt x="171" y="217"/>
                    <a:pt x="173" y="215"/>
                    <a:pt x="174" y="214"/>
                  </a:cubicBezTo>
                  <a:cubicBezTo>
                    <a:pt x="147" y="205"/>
                    <a:pt x="117" y="181"/>
                    <a:pt x="95" y="146"/>
                  </a:cubicBezTo>
                  <a:cubicBezTo>
                    <a:pt x="61" y="92"/>
                    <a:pt x="57" y="32"/>
                    <a:pt x="86" y="6"/>
                  </a:cubicBezTo>
                  <a:cubicBezTo>
                    <a:pt x="67" y="0"/>
                    <a:pt x="49" y="0"/>
                    <a:pt x="35" y="9"/>
                  </a:cubicBezTo>
                  <a:cubicBezTo>
                    <a:pt x="0" y="32"/>
                    <a:pt x="1" y="97"/>
                    <a:pt x="38" y="154"/>
                  </a:cubicBezTo>
                  <a:cubicBezTo>
                    <a:pt x="75" y="212"/>
                    <a:pt x="133" y="241"/>
                    <a:pt x="168" y="218"/>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8" name="Freeform 66"/>
            <p:cNvSpPr>
              <a:spLocks/>
            </p:cNvSpPr>
            <p:nvPr/>
          </p:nvSpPr>
          <p:spPr bwMode="auto">
            <a:xfrm>
              <a:off x="4517" y="1021"/>
              <a:ext cx="90" cy="129"/>
            </a:xfrm>
            <a:custGeom>
              <a:avLst/>
              <a:gdLst>
                <a:gd name="T0" fmla="*/ 38 w 146"/>
                <a:gd name="T1" fmla="*/ 140 h 208"/>
                <a:gd name="T2" fmla="*/ 117 w 146"/>
                <a:gd name="T3" fmla="*/ 208 h 208"/>
                <a:gd name="T4" fmla="*/ 108 w 146"/>
                <a:gd name="T5" fmla="*/ 67 h 208"/>
                <a:gd name="T6" fmla="*/ 29 w 146"/>
                <a:gd name="T7" fmla="*/ 0 h 208"/>
                <a:gd name="T8" fmla="*/ 38 w 146"/>
                <a:gd name="T9" fmla="*/ 140 h 208"/>
              </a:gdLst>
              <a:ahLst/>
              <a:cxnLst>
                <a:cxn ang="0">
                  <a:pos x="T0" y="T1"/>
                </a:cxn>
                <a:cxn ang="0">
                  <a:pos x="T2" y="T3"/>
                </a:cxn>
                <a:cxn ang="0">
                  <a:pos x="T4" y="T5"/>
                </a:cxn>
                <a:cxn ang="0">
                  <a:pos x="T6" y="T7"/>
                </a:cxn>
                <a:cxn ang="0">
                  <a:pos x="T8" y="T9"/>
                </a:cxn>
              </a:cxnLst>
              <a:rect l="0" t="0" r="r" b="b"/>
              <a:pathLst>
                <a:path w="146" h="208">
                  <a:moveTo>
                    <a:pt x="38" y="140"/>
                  </a:moveTo>
                  <a:cubicBezTo>
                    <a:pt x="60" y="175"/>
                    <a:pt x="90" y="199"/>
                    <a:pt x="117" y="208"/>
                  </a:cubicBezTo>
                  <a:cubicBezTo>
                    <a:pt x="146" y="182"/>
                    <a:pt x="143" y="121"/>
                    <a:pt x="108" y="67"/>
                  </a:cubicBezTo>
                  <a:cubicBezTo>
                    <a:pt x="86" y="33"/>
                    <a:pt x="57" y="9"/>
                    <a:pt x="29" y="0"/>
                  </a:cubicBezTo>
                  <a:cubicBezTo>
                    <a:pt x="0" y="26"/>
                    <a:pt x="4" y="86"/>
                    <a:pt x="38" y="140"/>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9" name="Freeform 67"/>
            <p:cNvSpPr>
              <a:spLocks/>
            </p:cNvSpPr>
            <p:nvPr/>
          </p:nvSpPr>
          <p:spPr bwMode="auto">
            <a:xfrm>
              <a:off x="4509" y="601"/>
              <a:ext cx="204" cy="179"/>
            </a:xfrm>
            <a:custGeom>
              <a:avLst/>
              <a:gdLst>
                <a:gd name="T0" fmla="*/ 40 w 328"/>
                <a:gd name="T1" fmla="*/ 282 h 289"/>
                <a:gd name="T2" fmla="*/ 48 w 328"/>
                <a:gd name="T3" fmla="*/ 289 h 289"/>
                <a:gd name="T4" fmla="*/ 126 w 328"/>
                <a:gd name="T5" fmla="*/ 161 h 289"/>
                <a:gd name="T6" fmla="*/ 323 w 328"/>
                <a:gd name="T7" fmla="*/ 117 h 289"/>
                <a:gd name="T8" fmla="*/ 307 w 328"/>
                <a:gd name="T9" fmla="*/ 45 h 289"/>
                <a:gd name="T10" fmla="*/ 101 w 328"/>
                <a:gd name="T11" fmla="*/ 82 h 289"/>
                <a:gd name="T12" fmla="*/ 40 w 328"/>
                <a:gd name="T13" fmla="*/ 282 h 289"/>
              </a:gdLst>
              <a:ahLst/>
              <a:cxnLst>
                <a:cxn ang="0">
                  <a:pos x="T0" y="T1"/>
                </a:cxn>
                <a:cxn ang="0">
                  <a:pos x="T2" y="T3"/>
                </a:cxn>
                <a:cxn ang="0">
                  <a:pos x="T4" y="T5"/>
                </a:cxn>
                <a:cxn ang="0">
                  <a:pos x="T6" y="T7"/>
                </a:cxn>
                <a:cxn ang="0">
                  <a:pos x="T8" y="T9"/>
                </a:cxn>
                <a:cxn ang="0">
                  <a:pos x="T10" y="T11"/>
                </a:cxn>
                <a:cxn ang="0">
                  <a:pos x="T12" y="T13"/>
                </a:cxn>
              </a:cxnLst>
              <a:rect l="0" t="0" r="r" b="b"/>
              <a:pathLst>
                <a:path w="328" h="289">
                  <a:moveTo>
                    <a:pt x="40" y="282"/>
                  </a:moveTo>
                  <a:cubicBezTo>
                    <a:pt x="43" y="284"/>
                    <a:pt x="45" y="287"/>
                    <a:pt x="48" y="289"/>
                  </a:cubicBezTo>
                  <a:cubicBezTo>
                    <a:pt x="55" y="248"/>
                    <a:pt x="82" y="200"/>
                    <a:pt x="126" y="161"/>
                  </a:cubicBezTo>
                  <a:cubicBezTo>
                    <a:pt x="195" y="100"/>
                    <a:pt x="280" y="81"/>
                    <a:pt x="323" y="117"/>
                  </a:cubicBezTo>
                  <a:cubicBezTo>
                    <a:pt x="328" y="88"/>
                    <a:pt x="323" y="63"/>
                    <a:pt x="307" y="45"/>
                  </a:cubicBezTo>
                  <a:cubicBezTo>
                    <a:pt x="267" y="0"/>
                    <a:pt x="175" y="17"/>
                    <a:pt x="101" y="82"/>
                  </a:cubicBezTo>
                  <a:cubicBezTo>
                    <a:pt x="28" y="147"/>
                    <a:pt x="0" y="237"/>
                    <a:pt x="40" y="28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0" name="Freeform 68"/>
            <p:cNvSpPr>
              <a:spLocks/>
            </p:cNvSpPr>
            <p:nvPr/>
          </p:nvSpPr>
          <p:spPr bwMode="auto">
            <a:xfrm>
              <a:off x="4539" y="651"/>
              <a:ext cx="171" cy="150"/>
            </a:xfrm>
            <a:custGeom>
              <a:avLst/>
              <a:gdLst>
                <a:gd name="T0" fmla="*/ 78 w 275"/>
                <a:gd name="T1" fmla="*/ 80 h 243"/>
                <a:gd name="T2" fmla="*/ 0 w 275"/>
                <a:gd name="T3" fmla="*/ 208 h 243"/>
                <a:gd name="T4" fmla="*/ 198 w 275"/>
                <a:gd name="T5" fmla="*/ 164 h 243"/>
                <a:gd name="T6" fmla="*/ 275 w 275"/>
                <a:gd name="T7" fmla="*/ 36 h 243"/>
                <a:gd name="T8" fmla="*/ 78 w 275"/>
                <a:gd name="T9" fmla="*/ 80 h 243"/>
              </a:gdLst>
              <a:ahLst/>
              <a:cxnLst>
                <a:cxn ang="0">
                  <a:pos x="T0" y="T1"/>
                </a:cxn>
                <a:cxn ang="0">
                  <a:pos x="T2" y="T3"/>
                </a:cxn>
                <a:cxn ang="0">
                  <a:pos x="T4" y="T5"/>
                </a:cxn>
                <a:cxn ang="0">
                  <a:pos x="T6" y="T7"/>
                </a:cxn>
                <a:cxn ang="0">
                  <a:pos x="T8" y="T9"/>
                </a:cxn>
              </a:cxnLst>
              <a:rect l="0" t="0" r="r" b="b"/>
              <a:pathLst>
                <a:path w="275" h="243">
                  <a:moveTo>
                    <a:pt x="78" y="80"/>
                  </a:moveTo>
                  <a:cubicBezTo>
                    <a:pt x="34" y="119"/>
                    <a:pt x="7" y="167"/>
                    <a:pt x="0" y="208"/>
                  </a:cubicBezTo>
                  <a:cubicBezTo>
                    <a:pt x="43" y="243"/>
                    <a:pt x="129" y="225"/>
                    <a:pt x="198" y="164"/>
                  </a:cubicBezTo>
                  <a:cubicBezTo>
                    <a:pt x="241" y="125"/>
                    <a:pt x="269" y="77"/>
                    <a:pt x="275" y="36"/>
                  </a:cubicBezTo>
                  <a:cubicBezTo>
                    <a:pt x="232" y="0"/>
                    <a:pt x="147" y="19"/>
                    <a:pt x="78" y="80"/>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1" name="Freeform 69"/>
            <p:cNvSpPr>
              <a:spLocks/>
            </p:cNvSpPr>
            <p:nvPr/>
          </p:nvSpPr>
          <p:spPr bwMode="auto">
            <a:xfrm>
              <a:off x="4718" y="614"/>
              <a:ext cx="122" cy="107"/>
            </a:xfrm>
            <a:custGeom>
              <a:avLst/>
              <a:gdLst>
                <a:gd name="T0" fmla="*/ 24 w 196"/>
                <a:gd name="T1" fmla="*/ 169 h 173"/>
                <a:gd name="T2" fmla="*/ 29 w 196"/>
                <a:gd name="T3" fmla="*/ 173 h 173"/>
                <a:gd name="T4" fmla="*/ 75 w 196"/>
                <a:gd name="T5" fmla="*/ 97 h 173"/>
                <a:gd name="T6" fmla="*/ 194 w 196"/>
                <a:gd name="T7" fmla="*/ 70 h 173"/>
                <a:gd name="T8" fmla="*/ 184 w 196"/>
                <a:gd name="T9" fmla="*/ 27 h 173"/>
                <a:gd name="T10" fmla="*/ 60 w 196"/>
                <a:gd name="T11" fmla="*/ 49 h 173"/>
                <a:gd name="T12" fmla="*/ 24 w 196"/>
                <a:gd name="T13" fmla="*/ 169 h 173"/>
              </a:gdLst>
              <a:ahLst/>
              <a:cxnLst>
                <a:cxn ang="0">
                  <a:pos x="T0" y="T1"/>
                </a:cxn>
                <a:cxn ang="0">
                  <a:pos x="T2" y="T3"/>
                </a:cxn>
                <a:cxn ang="0">
                  <a:pos x="T4" y="T5"/>
                </a:cxn>
                <a:cxn ang="0">
                  <a:pos x="T6" y="T7"/>
                </a:cxn>
                <a:cxn ang="0">
                  <a:pos x="T8" y="T9"/>
                </a:cxn>
                <a:cxn ang="0">
                  <a:pos x="T10" y="T11"/>
                </a:cxn>
                <a:cxn ang="0">
                  <a:pos x="T12" y="T13"/>
                </a:cxn>
              </a:cxnLst>
              <a:rect l="0" t="0" r="r" b="b"/>
              <a:pathLst>
                <a:path w="196" h="173">
                  <a:moveTo>
                    <a:pt x="24" y="169"/>
                  </a:moveTo>
                  <a:cubicBezTo>
                    <a:pt x="25" y="170"/>
                    <a:pt x="27" y="172"/>
                    <a:pt x="29" y="173"/>
                  </a:cubicBezTo>
                  <a:cubicBezTo>
                    <a:pt x="33" y="148"/>
                    <a:pt x="49" y="120"/>
                    <a:pt x="75" y="97"/>
                  </a:cubicBezTo>
                  <a:cubicBezTo>
                    <a:pt x="117" y="60"/>
                    <a:pt x="168" y="49"/>
                    <a:pt x="194" y="70"/>
                  </a:cubicBezTo>
                  <a:cubicBezTo>
                    <a:pt x="196" y="53"/>
                    <a:pt x="193" y="38"/>
                    <a:pt x="184" y="27"/>
                  </a:cubicBezTo>
                  <a:cubicBezTo>
                    <a:pt x="160" y="0"/>
                    <a:pt x="105" y="10"/>
                    <a:pt x="60" y="49"/>
                  </a:cubicBezTo>
                  <a:cubicBezTo>
                    <a:pt x="16" y="88"/>
                    <a:pt x="0" y="142"/>
                    <a:pt x="24"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2" name="Freeform 70"/>
            <p:cNvSpPr>
              <a:spLocks/>
            </p:cNvSpPr>
            <p:nvPr/>
          </p:nvSpPr>
          <p:spPr bwMode="auto">
            <a:xfrm>
              <a:off x="4736" y="645"/>
              <a:ext cx="103" cy="89"/>
            </a:xfrm>
            <a:custGeom>
              <a:avLst/>
              <a:gdLst>
                <a:gd name="T0" fmla="*/ 46 w 165"/>
                <a:gd name="T1" fmla="*/ 48 h 145"/>
                <a:gd name="T2" fmla="*/ 0 w 165"/>
                <a:gd name="T3" fmla="*/ 124 h 145"/>
                <a:gd name="T4" fmla="*/ 118 w 165"/>
                <a:gd name="T5" fmla="*/ 98 h 145"/>
                <a:gd name="T6" fmla="*/ 165 w 165"/>
                <a:gd name="T7" fmla="*/ 21 h 145"/>
                <a:gd name="T8" fmla="*/ 46 w 165"/>
                <a:gd name="T9" fmla="*/ 48 h 145"/>
              </a:gdLst>
              <a:ahLst/>
              <a:cxnLst>
                <a:cxn ang="0">
                  <a:pos x="T0" y="T1"/>
                </a:cxn>
                <a:cxn ang="0">
                  <a:pos x="T2" y="T3"/>
                </a:cxn>
                <a:cxn ang="0">
                  <a:pos x="T4" y="T5"/>
                </a:cxn>
                <a:cxn ang="0">
                  <a:pos x="T6" y="T7"/>
                </a:cxn>
                <a:cxn ang="0">
                  <a:pos x="T8" y="T9"/>
                </a:cxn>
              </a:cxnLst>
              <a:rect l="0" t="0" r="r" b="b"/>
              <a:pathLst>
                <a:path w="165" h="145">
                  <a:moveTo>
                    <a:pt x="46" y="48"/>
                  </a:moveTo>
                  <a:cubicBezTo>
                    <a:pt x="20" y="71"/>
                    <a:pt x="4" y="99"/>
                    <a:pt x="0" y="124"/>
                  </a:cubicBezTo>
                  <a:cubicBezTo>
                    <a:pt x="25" y="145"/>
                    <a:pt x="77" y="134"/>
                    <a:pt x="118" y="98"/>
                  </a:cubicBezTo>
                  <a:cubicBezTo>
                    <a:pt x="144" y="74"/>
                    <a:pt x="161" y="46"/>
                    <a:pt x="165" y="21"/>
                  </a:cubicBezTo>
                  <a:cubicBezTo>
                    <a:pt x="139" y="0"/>
                    <a:pt x="88" y="11"/>
                    <a:pt x="46"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3" name="Freeform 71"/>
            <p:cNvSpPr>
              <a:spLocks/>
            </p:cNvSpPr>
            <p:nvPr/>
          </p:nvSpPr>
          <p:spPr bwMode="auto">
            <a:xfrm>
              <a:off x="4759" y="888"/>
              <a:ext cx="121" cy="108"/>
            </a:xfrm>
            <a:custGeom>
              <a:avLst/>
              <a:gdLst>
                <a:gd name="T0" fmla="*/ 23 w 196"/>
                <a:gd name="T1" fmla="*/ 169 h 174"/>
                <a:gd name="T2" fmla="*/ 28 w 196"/>
                <a:gd name="T3" fmla="*/ 174 h 174"/>
                <a:gd name="T4" fmla="*/ 75 w 196"/>
                <a:gd name="T5" fmla="*/ 97 h 174"/>
                <a:gd name="T6" fmla="*/ 193 w 196"/>
                <a:gd name="T7" fmla="*/ 70 h 174"/>
                <a:gd name="T8" fmla="*/ 183 w 196"/>
                <a:gd name="T9" fmla="*/ 27 h 174"/>
                <a:gd name="T10" fmla="*/ 60 w 196"/>
                <a:gd name="T11" fmla="*/ 49 h 174"/>
                <a:gd name="T12" fmla="*/ 23 w 196"/>
                <a:gd name="T13" fmla="*/ 169 h 174"/>
              </a:gdLst>
              <a:ahLst/>
              <a:cxnLst>
                <a:cxn ang="0">
                  <a:pos x="T0" y="T1"/>
                </a:cxn>
                <a:cxn ang="0">
                  <a:pos x="T2" y="T3"/>
                </a:cxn>
                <a:cxn ang="0">
                  <a:pos x="T4" y="T5"/>
                </a:cxn>
                <a:cxn ang="0">
                  <a:pos x="T6" y="T7"/>
                </a:cxn>
                <a:cxn ang="0">
                  <a:pos x="T8" y="T9"/>
                </a:cxn>
                <a:cxn ang="0">
                  <a:pos x="T10" y="T11"/>
                </a:cxn>
                <a:cxn ang="0">
                  <a:pos x="T12" y="T13"/>
                </a:cxn>
              </a:cxnLst>
              <a:rect l="0" t="0" r="r" b="b"/>
              <a:pathLst>
                <a:path w="196" h="174">
                  <a:moveTo>
                    <a:pt x="23" y="169"/>
                  </a:moveTo>
                  <a:cubicBezTo>
                    <a:pt x="25" y="171"/>
                    <a:pt x="27" y="172"/>
                    <a:pt x="28" y="174"/>
                  </a:cubicBezTo>
                  <a:cubicBezTo>
                    <a:pt x="32" y="149"/>
                    <a:pt x="48" y="120"/>
                    <a:pt x="75" y="97"/>
                  </a:cubicBezTo>
                  <a:cubicBezTo>
                    <a:pt x="116" y="60"/>
                    <a:pt x="167" y="49"/>
                    <a:pt x="193" y="70"/>
                  </a:cubicBezTo>
                  <a:cubicBezTo>
                    <a:pt x="196" y="53"/>
                    <a:pt x="193" y="38"/>
                    <a:pt x="183" y="27"/>
                  </a:cubicBezTo>
                  <a:cubicBezTo>
                    <a:pt x="159" y="0"/>
                    <a:pt x="104" y="10"/>
                    <a:pt x="60" y="49"/>
                  </a:cubicBezTo>
                  <a:cubicBezTo>
                    <a:pt x="16" y="89"/>
                    <a:pt x="0" y="142"/>
                    <a:pt x="23"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4" name="Freeform 72"/>
            <p:cNvSpPr>
              <a:spLocks/>
            </p:cNvSpPr>
            <p:nvPr/>
          </p:nvSpPr>
          <p:spPr bwMode="auto">
            <a:xfrm>
              <a:off x="4776" y="918"/>
              <a:ext cx="102" cy="91"/>
            </a:xfrm>
            <a:custGeom>
              <a:avLst/>
              <a:gdLst>
                <a:gd name="T0" fmla="*/ 47 w 165"/>
                <a:gd name="T1" fmla="*/ 48 h 146"/>
                <a:gd name="T2" fmla="*/ 0 w 165"/>
                <a:gd name="T3" fmla="*/ 125 h 146"/>
                <a:gd name="T4" fmla="*/ 119 w 165"/>
                <a:gd name="T5" fmla="*/ 98 h 146"/>
                <a:gd name="T6" fmla="*/ 165 w 165"/>
                <a:gd name="T7" fmla="*/ 21 h 146"/>
                <a:gd name="T8" fmla="*/ 47 w 165"/>
                <a:gd name="T9" fmla="*/ 48 h 146"/>
              </a:gdLst>
              <a:ahLst/>
              <a:cxnLst>
                <a:cxn ang="0">
                  <a:pos x="T0" y="T1"/>
                </a:cxn>
                <a:cxn ang="0">
                  <a:pos x="T2" y="T3"/>
                </a:cxn>
                <a:cxn ang="0">
                  <a:pos x="T4" y="T5"/>
                </a:cxn>
                <a:cxn ang="0">
                  <a:pos x="T6" y="T7"/>
                </a:cxn>
                <a:cxn ang="0">
                  <a:pos x="T8" y="T9"/>
                </a:cxn>
              </a:cxnLst>
              <a:rect l="0" t="0" r="r" b="b"/>
              <a:pathLst>
                <a:path w="165" h="146">
                  <a:moveTo>
                    <a:pt x="47" y="48"/>
                  </a:moveTo>
                  <a:cubicBezTo>
                    <a:pt x="20" y="71"/>
                    <a:pt x="4" y="100"/>
                    <a:pt x="0" y="125"/>
                  </a:cubicBezTo>
                  <a:cubicBezTo>
                    <a:pt x="26" y="146"/>
                    <a:pt x="77" y="135"/>
                    <a:pt x="119" y="98"/>
                  </a:cubicBezTo>
                  <a:cubicBezTo>
                    <a:pt x="145" y="75"/>
                    <a:pt x="161" y="46"/>
                    <a:pt x="165" y="21"/>
                  </a:cubicBezTo>
                  <a:cubicBezTo>
                    <a:pt x="139" y="0"/>
                    <a:pt x="88" y="11"/>
                    <a:pt x="47"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5" name="Freeform 73"/>
            <p:cNvSpPr>
              <a:spLocks/>
            </p:cNvSpPr>
            <p:nvPr/>
          </p:nvSpPr>
          <p:spPr bwMode="auto">
            <a:xfrm>
              <a:off x="4867" y="889"/>
              <a:ext cx="176" cy="155"/>
            </a:xfrm>
            <a:custGeom>
              <a:avLst/>
              <a:gdLst>
                <a:gd name="T0" fmla="*/ 35 w 283"/>
                <a:gd name="T1" fmla="*/ 243 h 250"/>
                <a:gd name="T2" fmla="*/ 41 w 283"/>
                <a:gd name="T3" fmla="*/ 250 h 250"/>
                <a:gd name="T4" fmla="*/ 108 w 283"/>
                <a:gd name="T5" fmla="*/ 139 h 250"/>
                <a:gd name="T6" fmla="*/ 279 w 283"/>
                <a:gd name="T7" fmla="*/ 101 h 250"/>
                <a:gd name="T8" fmla="*/ 265 w 283"/>
                <a:gd name="T9" fmla="*/ 39 h 250"/>
                <a:gd name="T10" fmla="*/ 87 w 283"/>
                <a:gd name="T11" fmla="*/ 71 h 250"/>
                <a:gd name="T12" fmla="*/ 35 w 283"/>
                <a:gd name="T13" fmla="*/ 243 h 250"/>
              </a:gdLst>
              <a:ahLst/>
              <a:cxnLst>
                <a:cxn ang="0">
                  <a:pos x="T0" y="T1"/>
                </a:cxn>
                <a:cxn ang="0">
                  <a:pos x="T2" y="T3"/>
                </a:cxn>
                <a:cxn ang="0">
                  <a:pos x="T4" y="T5"/>
                </a:cxn>
                <a:cxn ang="0">
                  <a:pos x="T6" y="T7"/>
                </a:cxn>
                <a:cxn ang="0">
                  <a:pos x="T8" y="T9"/>
                </a:cxn>
                <a:cxn ang="0">
                  <a:pos x="T10" y="T11"/>
                </a:cxn>
                <a:cxn ang="0">
                  <a:pos x="T12" y="T13"/>
                </a:cxn>
              </a:cxnLst>
              <a:rect l="0" t="0" r="r" b="b"/>
              <a:pathLst>
                <a:path w="283" h="250">
                  <a:moveTo>
                    <a:pt x="35" y="243"/>
                  </a:moveTo>
                  <a:cubicBezTo>
                    <a:pt x="37" y="246"/>
                    <a:pt x="39" y="248"/>
                    <a:pt x="41" y="250"/>
                  </a:cubicBezTo>
                  <a:cubicBezTo>
                    <a:pt x="47" y="214"/>
                    <a:pt x="71" y="173"/>
                    <a:pt x="108" y="139"/>
                  </a:cubicBezTo>
                  <a:cubicBezTo>
                    <a:pt x="168" y="86"/>
                    <a:pt x="242" y="70"/>
                    <a:pt x="279" y="101"/>
                  </a:cubicBezTo>
                  <a:cubicBezTo>
                    <a:pt x="283" y="76"/>
                    <a:pt x="279" y="54"/>
                    <a:pt x="265" y="39"/>
                  </a:cubicBezTo>
                  <a:cubicBezTo>
                    <a:pt x="230" y="0"/>
                    <a:pt x="151" y="14"/>
                    <a:pt x="87" y="71"/>
                  </a:cubicBezTo>
                  <a:cubicBezTo>
                    <a:pt x="24" y="127"/>
                    <a:pt x="0" y="205"/>
                    <a:pt x="35" y="243"/>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6" name="Freeform 74"/>
            <p:cNvSpPr>
              <a:spLocks/>
            </p:cNvSpPr>
            <p:nvPr/>
          </p:nvSpPr>
          <p:spPr bwMode="auto">
            <a:xfrm>
              <a:off x="4893" y="933"/>
              <a:ext cx="147" cy="130"/>
            </a:xfrm>
            <a:custGeom>
              <a:avLst/>
              <a:gdLst>
                <a:gd name="T0" fmla="*/ 67 w 238"/>
                <a:gd name="T1" fmla="*/ 69 h 210"/>
                <a:gd name="T2" fmla="*/ 0 w 238"/>
                <a:gd name="T3" fmla="*/ 180 h 210"/>
                <a:gd name="T4" fmla="*/ 171 w 238"/>
                <a:gd name="T5" fmla="*/ 141 h 210"/>
                <a:gd name="T6" fmla="*/ 238 w 238"/>
                <a:gd name="T7" fmla="*/ 31 h 210"/>
                <a:gd name="T8" fmla="*/ 67 w 238"/>
                <a:gd name="T9" fmla="*/ 69 h 210"/>
              </a:gdLst>
              <a:ahLst/>
              <a:cxnLst>
                <a:cxn ang="0">
                  <a:pos x="T0" y="T1"/>
                </a:cxn>
                <a:cxn ang="0">
                  <a:pos x="T2" y="T3"/>
                </a:cxn>
                <a:cxn ang="0">
                  <a:pos x="T4" y="T5"/>
                </a:cxn>
                <a:cxn ang="0">
                  <a:pos x="T6" y="T7"/>
                </a:cxn>
                <a:cxn ang="0">
                  <a:pos x="T8" y="T9"/>
                </a:cxn>
              </a:cxnLst>
              <a:rect l="0" t="0" r="r" b="b"/>
              <a:pathLst>
                <a:path w="238" h="210">
                  <a:moveTo>
                    <a:pt x="67" y="69"/>
                  </a:moveTo>
                  <a:cubicBezTo>
                    <a:pt x="30" y="103"/>
                    <a:pt x="6" y="144"/>
                    <a:pt x="0" y="180"/>
                  </a:cubicBezTo>
                  <a:cubicBezTo>
                    <a:pt x="38" y="210"/>
                    <a:pt x="111" y="194"/>
                    <a:pt x="171" y="141"/>
                  </a:cubicBezTo>
                  <a:cubicBezTo>
                    <a:pt x="209" y="108"/>
                    <a:pt x="232" y="66"/>
                    <a:pt x="238" y="31"/>
                  </a:cubicBezTo>
                  <a:cubicBezTo>
                    <a:pt x="201" y="0"/>
                    <a:pt x="127" y="16"/>
                    <a:pt x="67" y="69"/>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7" name="Freeform 75"/>
            <p:cNvSpPr>
              <a:spLocks/>
            </p:cNvSpPr>
            <p:nvPr/>
          </p:nvSpPr>
          <p:spPr bwMode="auto">
            <a:xfrm>
              <a:off x="4921" y="1424"/>
              <a:ext cx="134" cy="70"/>
            </a:xfrm>
            <a:custGeom>
              <a:avLst/>
              <a:gdLst>
                <a:gd name="T0" fmla="*/ 216 w 216"/>
                <a:gd name="T1" fmla="*/ 51 h 113"/>
                <a:gd name="T2" fmla="*/ 216 w 216"/>
                <a:gd name="T3" fmla="*/ 44 h 113"/>
                <a:gd name="T4" fmla="*/ 128 w 216"/>
                <a:gd name="T5" fmla="*/ 65 h 113"/>
                <a:gd name="T6" fmla="*/ 26 w 216"/>
                <a:gd name="T7" fmla="*/ 0 h 113"/>
                <a:gd name="T8" fmla="*/ 2 w 216"/>
                <a:gd name="T9" fmla="*/ 37 h 113"/>
                <a:gd name="T10" fmla="*/ 105 w 216"/>
                <a:gd name="T11" fmla="*/ 109 h 113"/>
                <a:gd name="T12" fmla="*/ 216 w 216"/>
                <a:gd name="T13" fmla="*/ 51 h 113"/>
              </a:gdLst>
              <a:ahLst/>
              <a:cxnLst>
                <a:cxn ang="0">
                  <a:pos x="T0" y="T1"/>
                </a:cxn>
                <a:cxn ang="0">
                  <a:pos x="T2" y="T3"/>
                </a:cxn>
                <a:cxn ang="0">
                  <a:pos x="T4" y="T5"/>
                </a:cxn>
                <a:cxn ang="0">
                  <a:pos x="T6" y="T7"/>
                </a:cxn>
                <a:cxn ang="0">
                  <a:pos x="T8" y="T9"/>
                </a:cxn>
                <a:cxn ang="0">
                  <a:pos x="T10" y="T11"/>
                </a:cxn>
                <a:cxn ang="0">
                  <a:pos x="T12" y="T13"/>
                </a:cxn>
              </a:cxnLst>
              <a:rect l="0" t="0" r="r" b="b"/>
              <a:pathLst>
                <a:path w="216" h="113">
                  <a:moveTo>
                    <a:pt x="216" y="51"/>
                  </a:moveTo>
                  <a:cubicBezTo>
                    <a:pt x="216" y="48"/>
                    <a:pt x="216" y="46"/>
                    <a:pt x="216" y="44"/>
                  </a:cubicBezTo>
                  <a:cubicBezTo>
                    <a:pt x="195" y="59"/>
                    <a:pt x="163" y="67"/>
                    <a:pt x="128" y="65"/>
                  </a:cubicBezTo>
                  <a:cubicBezTo>
                    <a:pt x="73" y="61"/>
                    <a:pt x="29" y="33"/>
                    <a:pt x="26" y="0"/>
                  </a:cubicBezTo>
                  <a:cubicBezTo>
                    <a:pt x="12" y="10"/>
                    <a:pt x="3" y="23"/>
                    <a:pt x="2" y="37"/>
                  </a:cubicBezTo>
                  <a:cubicBezTo>
                    <a:pt x="0" y="73"/>
                    <a:pt x="46" y="105"/>
                    <a:pt x="105" y="109"/>
                  </a:cubicBezTo>
                  <a:cubicBezTo>
                    <a:pt x="164" y="113"/>
                    <a:pt x="214" y="86"/>
                    <a:pt x="216" y="5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Freeform 76"/>
            <p:cNvSpPr>
              <a:spLocks/>
            </p:cNvSpPr>
            <p:nvPr/>
          </p:nvSpPr>
          <p:spPr bwMode="auto">
            <a:xfrm>
              <a:off x="4937" y="1410"/>
              <a:ext cx="118" cy="56"/>
            </a:xfrm>
            <a:custGeom>
              <a:avLst/>
              <a:gdLst>
                <a:gd name="T0" fmla="*/ 102 w 190"/>
                <a:gd name="T1" fmla="*/ 89 h 91"/>
                <a:gd name="T2" fmla="*/ 190 w 190"/>
                <a:gd name="T3" fmla="*/ 68 h 91"/>
                <a:gd name="T4" fmla="*/ 87 w 190"/>
                <a:gd name="T5" fmla="*/ 3 h 91"/>
                <a:gd name="T6" fmla="*/ 0 w 190"/>
                <a:gd name="T7" fmla="*/ 24 h 91"/>
                <a:gd name="T8" fmla="*/ 102 w 190"/>
                <a:gd name="T9" fmla="*/ 89 h 91"/>
              </a:gdLst>
              <a:ahLst/>
              <a:cxnLst>
                <a:cxn ang="0">
                  <a:pos x="T0" y="T1"/>
                </a:cxn>
                <a:cxn ang="0">
                  <a:pos x="T2" y="T3"/>
                </a:cxn>
                <a:cxn ang="0">
                  <a:pos x="T4" y="T5"/>
                </a:cxn>
                <a:cxn ang="0">
                  <a:pos x="T6" y="T7"/>
                </a:cxn>
                <a:cxn ang="0">
                  <a:pos x="T8" y="T9"/>
                </a:cxn>
              </a:cxnLst>
              <a:rect l="0" t="0" r="r" b="b"/>
              <a:pathLst>
                <a:path w="190" h="91">
                  <a:moveTo>
                    <a:pt x="102" y="89"/>
                  </a:moveTo>
                  <a:cubicBezTo>
                    <a:pt x="137" y="91"/>
                    <a:pt x="169" y="83"/>
                    <a:pt x="190" y="68"/>
                  </a:cubicBezTo>
                  <a:cubicBezTo>
                    <a:pt x="186" y="35"/>
                    <a:pt x="142" y="6"/>
                    <a:pt x="87" y="3"/>
                  </a:cubicBezTo>
                  <a:cubicBezTo>
                    <a:pt x="52" y="0"/>
                    <a:pt x="20" y="9"/>
                    <a:pt x="0" y="24"/>
                  </a:cubicBezTo>
                  <a:cubicBezTo>
                    <a:pt x="3" y="57"/>
                    <a:pt x="47" y="85"/>
                    <a:pt x="102" y="8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9" name="Freeform 77"/>
            <p:cNvSpPr>
              <a:spLocks/>
            </p:cNvSpPr>
            <p:nvPr/>
          </p:nvSpPr>
          <p:spPr bwMode="auto">
            <a:xfrm>
              <a:off x="5000" y="1314"/>
              <a:ext cx="161" cy="84"/>
            </a:xfrm>
            <a:custGeom>
              <a:avLst/>
              <a:gdLst>
                <a:gd name="T0" fmla="*/ 259 w 259"/>
                <a:gd name="T1" fmla="*/ 61 h 136"/>
                <a:gd name="T2" fmla="*/ 259 w 259"/>
                <a:gd name="T3" fmla="*/ 53 h 136"/>
                <a:gd name="T4" fmla="*/ 154 w 259"/>
                <a:gd name="T5" fmla="*/ 79 h 136"/>
                <a:gd name="T6" fmla="*/ 31 w 259"/>
                <a:gd name="T7" fmla="*/ 0 h 136"/>
                <a:gd name="T8" fmla="*/ 3 w 259"/>
                <a:gd name="T9" fmla="*/ 45 h 136"/>
                <a:gd name="T10" fmla="*/ 126 w 259"/>
                <a:gd name="T11" fmla="*/ 131 h 136"/>
                <a:gd name="T12" fmla="*/ 259 w 259"/>
                <a:gd name="T13" fmla="*/ 61 h 136"/>
              </a:gdLst>
              <a:ahLst/>
              <a:cxnLst>
                <a:cxn ang="0">
                  <a:pos x="T0" y="T1"/>
                </a:cxn>
                <a:cxn ang="0">
                  <a:pos x="T2" y="T3"/>
                </a:cxn>
                <a:cxn ang="0">
                  <a:pos x="T4" y="T5"/>
                </a:cxn>
                <a:cxn ang="0">
                  <a:pos x="T6" y="T7"/>
                </a:cxn>
                <a:cxn ang="0">
                  <a:pos x="T8" y="T9"/>
                </a:cxn>
                <a:cxn ang="0">
                  <a:pos x="T10" y="T11"/>
                </a:cxn>
                <a:cxn ang="0">
                  <a:pos x="T12" y="T13"/>
                </a:cxn>
              </a:cxnLst>
              <a:rect l="0" t="0" r="r" b="b"/>
              <a:pathLst>
                <a:path w="259" h="136">
                  <a:moveTo>
                    <a:pt x="259" y="61"/>
                  </a:moveTo>
                  <a:cubicBezTo>
                    <a:pt x="259" y="59"/>
                    <a:pt x="259" y="56"/>
                    <a:pt x="259" y="53"/>
                  </a:cubicBezTo>
                  <a:cubicBezTo>
                    <a:pt x="234" y="71"/>
                    <a:pt x="196" y="81"/>
                    <a:pt x="154" y="79"/>
                  </a:cubicBezTo>
                  <a:cubicBezTo>
                    <a:pt x="88" y="74"/>
                    <a:pt x="35" y="40"/>
                    <a:pt x="31" y="0"/>
                  </a:cubicBezTo>
                  <a:cubicBezTo>
                    <a:pt x="14" y="12"/>
                    <a:pt x="4" y="28"/>
                    <a:pt x="3" y="45"/>
                  </a:cubicBezTo>
                  <a:cubicBezTo>
                    <a:pt x="0" y="88"/>
                    <a:pt x="55" y="127"/>
                    <a:pt x="126" y="131"/>
                  </a:cubicBezTo>
                  <a:cubicBezTo>
                    <a:pt x="197" y="136"/>
                    <a:pt x="256" y="104"/>
                    <a:pt x="259" y="6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0" name="Freeform 78"/>
            <p:cNvSpPr>
              <a:spLocks/>
            </p:cNvSpPr>
            <p:nvPr/>
          </p:nvSpPr>
          <p:spPr bwMode="auto">
            <a:xfrm>
              <a:off x="5020" y="1297"/>
              <a:ext cx="141" cy="67"/>
            </a:xfrm>
            <a:custGeom>
              <a:avLst/>
              <a:gdLst>
                <a:gd name="T0" fmla="*/ 123 w 228"/>
                <a:gd name="T1" fmla="*/ 107 h 109"/>
                <a:gd name="T2" fmla="*/ 228 w 228"/>
                <a:gd name="T3" fmla="*/ 81 h 109"/>
                <a:gd name="T4" fmla="*/ 105 w 228"/>
                <a:gd name="T5" fmla="*/ 3 h 109"/>
                <a:gd name="T6" fmla="*/ 0 w 228"/>
                <a:gd name="T7" fmla="*/ 28 h 109"/>
                <a:gd name="T8" fmla="*/ 123 w 228"/>
                <a:gd name="T9" fmla="*/ 107 h 109"/>
              </a:gdLst>
              <a:ahLst/>
              <a:cxnLst>
                <a:cxn ang="0">
                  <a:pos x="T0" y="T1"/>
                </a:cxn>
                <a:cxn ang="0">
                  <a:pos x="T2" y="T3"/>
                </a:cxn>
                <a:cxn ang="0">
                  <a:pos x="T4" y="T5"/>
                </a:cxn>
                <a:cxn ang="0">
                  <a:pos x="T6" y="T7"/>
                </a:cxn>
                <a:cxn ang="0">
                  <a:pos x="T8" y="T9"/>
                </a:cxn>
              </a:cxnLst>
              <a:rect l="0" t="0" r="r" b="b"/>
              <a:pathLst>
                <a:path w="228" h="109">
                  <a:moveTo>
                    <a:pt x="123" y="107"/>
                  </a:moveTo>
                  <a:cubicBezTo>
                    <a:pt x="165" y="109"/>
                    <a:pt x="203" y="99"/>
                    <a:pt x="228" y="81"/>
                  </a:cubicBezTo>
                  <a:cubicBezTo>
                    <a:pt x="224" y="41"/>
                    <a:pt x="171" y="7"/>
                    <a:pt x="105" y="3"/>
                  </a:cubicBezTo>
                  <a:cubicBezTo>
                    <a:pt x="63" y="0"/>
                    <a:pt x="25" y="11"/>
                    <a:pt x="0" y="28"/>
                  </a:cubicBezTo>
                  <a:cubicBezTo>
                    <a:pt x="4" y="68"/>
                    <a:pt x="57" y="102"/>
                    <a:pt x="123" y="107"/>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1" name="Freeform 79"/>
            <p:cNvSpPr>
              <a:spLocks/>
            </p:cNvSpPr>
            <p:nvPr/>
          </p:nvSpPr>
          <p:spPr bwMode="auto">
            <a:xfrm>
              <a:off x="4783" y="1265"/>
              <a:ext cx="93" cy="49"/>
            </a:xfrm>
            <a:custGeom>
              <a:avLst/>
              <a:gdLst>
                <a:gd name="T0" fmla="*/ 151 w 151"/>
                <a:gd name="T1" fmla="*/ 35 h 79"/>
                <a:gd name="T2" fmla="*/ 151 w 151"/>
                <a:gd name="T3" fmla="*/ 31 h 79"/>
                <a:gd name="T4" fmla="*/ 90 w 151"/>
                <a:gd name="T5" fmla="*/ 45 h 79"/>
                <a:gd name="T6" fmla="*/ 18 w 151"/>
                <a:gd name="T7" fmla="*/ 0 h 79"/>
                <a:gd name="T8" fmla="*/ 2 w 151"/>
                <a:gd name="T9" fmla="*/ 26 h 79"/>
                <a:gd name="T10" fmla="*/ 74 w 151"/>
                <a:gd name="T11" fmla="*/ 76 h 79"/>
                <a:gd name="T12" fmla="*/ 151 w 151"/>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151" h="79">
                  <a:moveTo>
                    <a:pt x="151" y="35"/>
                  </a:moveTo>
                  <a:cubicBezTo>
                    <a:pt x="151" y="34"/>
                    <a:pt x="151" y="32"/>
                    <a:pt x="151" y="31"/>
                  </a:cubicBezTo>
                  <a:cubicBezTo>
                    <a:pt x="137" y="41"/>
                    <a:pt x="115" y="47"/>
                    <a:pt x="90" y="45"/>
                  </a:cubicBezTo>
                  <a:cubicBezTo>
                    <a:pt x="51" y="43"/>
                    <a:pt x="20" y="23"/>
                    <a:pt x="18" y="0"/>
                  </a:cubicBezTo>
                  <a:cubicBezTo>
                    <a:pt x="8" y="7"/>
                    <a:pt x="2" y="16"/>
                    <a:pt x="2" y="26"/>
                  </a:cubicBezTo>
                  <a:cubicBezTo>
                    <a:pt x="0" y="51"/>
                    <a:pt x="32" y="74"/>
                    <a:pt x="74" y="76"/>
                  </a:cubicBezTo>
                  <a:cubicBezTo>
                    <a:pt x="115" y="79"/>
                    <a:pt x="150" y="61"/>
                    <a:pt x="151" y="3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2" name="Freeform 80"/>
            <p:cNvSpPr>
              <a:spLocks/>
            </p:cNvSpPr>
            <p:nvPr/>
          </p:nvSpPr>
          <p:spPr bwMode="auto">
            <a:xfrm>
              <a:off x="4794" y="1255"/>
              <a:ext cx="82" cy="39"/>
            </a:xfrm>
            <a:custGeom>
              <a:avLst/>
              <a:gdLst>
                <a:gd name="T0" fmla="*/ 72 w 133"/>
                <a:gd name="T1" fmla="*/ 61 h 63"/>
                <a:gd name="T2" fmla="*/ 133 w 133"/>
                <a:gd name="T3" fmla="*/ 47 h 63"/>
                <a:gd name="T4" fmla="*/ 61 w 133"/>
                <a:gd name="T5" fmla="*/ 1 h 63"/>
                <a:gd name="T6" fmla="*/ 0 w 133"/>
                <a:gd name="T7" fmla="*/ 16 h 63"/>
                <a:gd name="T8" fmla="*/ 72 w 133"/>
                <a:gd name="T9" fmla="*/ 61 h 63"/>
              </a:gdLst>
              <a:ahLst/>
              <a:cxnLst>
                <a:cxn ang="0">
                  <a:pos x="T0" y="T1"/>
                </a:cxn>
                <a:cxn ang="0">
                  <a:pos x="T2" y="T3"/>
                </a:cxn>
                <a:cxn ang="0">
                  <a:pos x="T4" y="T5"/>
                </a:cxn>
                <a:cxn ang="0">
                  <a:pos x="T6" y="T7"/>
                </a:cxn>
                <a:cxn ang="0">
                  <a:pos x="T8" y="T9"/>
                </a:cxn>
              </a:cxnLst>
              <a:rect l="0" t="0" r="r" b="b"/>
              <a:pathLst>
                <a:path w="133" h="63">
                  <a:moveTo>
                    <a:pt x="72" y="61"/>
                  </a:moveTo>
                  <a:cubicBezTo>
                    <a:pt x="97" y="63"/>
                    <a:pt x="119" y="57"/>
                    <a:pt x="133" y="47"/>
                  </a:cubicBezTo>
                  <a:cubicBezTo>
                    <a:pt x="131" y="24"/>
                    <a:pt x="100" y="4"/>
                    <a:pt x="61" y="1"/>
                  </a:cubicBezTo>
                  <a:cubicBezTo>
                    <a:pt x="37" y="0"/>
                    <a:pt x="14" y="5"/>
                    <a:pt x="0" y="16"/>
                  </a:cubicBezTo>
                  <a:cubicBezTo>
                    <a:pt x="2" y="39"/>
                    <a:pt x="33" y="59"/>
                    <a:pt x="72" y="61"/>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3" name="Freeform 81"/>
            <p:cNvSpPr>
              <a:spLocks/>
            </p:cNvSpPr>
            <p:nvPr/>
          </p:nvSpPr>
          <p:spPr bwMode="auto">
            <a:xfrm>
              <a:off x="5158" y="973"/>
              <a:ext cx="72" cy="157"/>
            </a:xfrm>
            <a:custGeom>
              <a:avLst/>
              <a:gdLst>
                <a:gd name="T0" fmla="*/ 21 w 117"/>
                <a:gd name="T1" fmla="*/ 5 h 253"/>
                <a:gd name="T2" fmla="*/ 14 w 117"/>
                <a:gd name="T3" fmla="*/ 6 h 253"/>
                <a:gd name="T4" fmla="*/ 55 w 117"/>
                <a:gd name="T5" fmla="*/ 102 h 253"/>
                <a:gd name="T6" fmla="*/ 0 w 117"/>
                <a:gd name="T7" fmla="*/ 231 h 253"/>
                <a:gd name="T8" fmla="*/ 48 w 117"/>
                <a:gd name="T9" fmla="*/ 251 h 253"/>
                <a:gd name="T10" fmla="*/ 109 w 117"/>
                <a:gd name="T11" fmla="*/ 120 h 253"/>
                <a:gd name="T12" fmla="*/ 21 w 117"/>
                <a:gd name="T13" fmla="*/ 5 h 253"/>
              </a:gdLst>
              <a:ahLst/>
              <a:cxnLst>
                <a:cxn ang="0">
                  <a:pos x="T0" y="T1"/>
                </a:cxn>
                <a:cxn ang="0">
                  <a:pos x="T2" y="T3"/>
                </a:cxn>
                <a:cxn ang="0">
                  <a:pos x="T4" y="T5"/>
                </a:cxn>
                <a:cxn ang="0">
                  <a:pos x="T6" y="T7"/>
                </a:cxn>
                <a:cxn ang="0">
                  <a:pos x="T8" y="T9"/>
                </a:cxn>
                <a:cxn ang="0">
                  <a:pos x="T10" y="T11"/>
                </a:cxn>
                <a:cxn ang="0">
                  <a:pos x="T12" y="T13"/>
                </a:cxn>
              </a:cxnLst>
              <a:rect l="0" t="0" r="r" b="b"/>
              <a:pathLst>
                <a:path w="117" h="253">
                  <a:moveTo>
                    <a:pt x="21" y="5"/>
                  </a:moveTo>
                  <a:cubicBezTo>
                    <a:pt x="18" y="5"/>
                    <a:pt x="16" y="6"/>
                    <a:pt x="14" y="6"/>
                  </a:cubicBezTo>
                  <a:cubicBezTo>
                    <a:pt x="34" y="27"/>
                    <a:pt x="50" y="61"/>
                    <a:pt x="55" y="102"/>
                  </a:cubicBezTo>
                  <a:cubicBezTo>
                    <a:pt x="62" y="165"/>
                    <a:pt x="38" y="221"/>
                    <a:pt x="0" y="231"/>
                  </a:cubicBezTo>
                  <a:cubicBezTo>
                    <a:pt x="15" y="245"/>
                    <a:pt x="31" y="253"/>
                    <a:pt x="48" y="251"/>
                  </a:cubicBezTo>
                  <a:cubicBezTo>
                    <a:pt x="89" y="246"/>
                    <a:pt x="117" y="188"/>
                    <a:pt x="109" y="120"/>
                  </a:cubicBezTo>
                  <a:cubicBezTo>
                    <a:pt x="102" y="52"/>
                    <a:pt x="62" y="0"/>
                    <a:pt x="21" y="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4" name="Freeform 82"/>
            <p:cNvSpPr>
              <a:spLocks/>
            </p:cNvSpPr>
            <p:nvPr/>
          </p:nvSpPr>
          <p:spPr bwMode="auto">
            <a:xfrm>
              <a:off x="5128" y="977"/>
              <a:ext cx="68" cy="140"/>
            </a:xfrm>
            <a:custGeom>
              <a:avLst/>
              <a:gdLst>
                <a:gd name="T0" fmla="*/ 103 w 110"/>
                <a:gd name="T1" fmla="*/ 96 h 225"/>
                <a:gd name="T2" fmla="*/ 62 w 110"/>
                <a:gd name="T3" fmla="*/ 0 h 225"/>
                <a:gd name="T4" fmla="*/ 7 w 110"/>
                <a:gd name="T5" fmla="*/ 130 h 225"/>
                <a:gd name="T6" fmla="*/ 48 w 110"/>
                <a:gd name="T7" fmla="*/ 225 h 225"/>
                <a:gd name="T8" fmla="*/ 103 w 110"/>
                <a:gd name="T9" fmla="*/ 96 h 225"/>
              </a:gdLst>
              <a:ahLst/>
              <a:cxnLst>
                <a:cxn ang="0">
                  <a:pos x="T0" y="T1"/>
                </a:cxn>
                <a:cxn ang="0">
                  <a:pos x="T2" y="T3"/>
                </a:cxn>
                <a:cxn ang="0">
                  <a:pos x="T4" y="T5"/>
                </a:cxn>
                <a:cxn ang="0">
                  <a:pos x="T6" y="T7"/>
                </a:cxn>
                <a:cxn ang="0">
                  <a:pos x="T8" y="T9"/>
                </a:cxn>
              </a:cxnLst>
              <a:rect l="0" t="0" r="r" b="b"/>
              <a:pathLst>
                <a:path w="110" h="225">
                  <a:moveTo>
                    <a:pt x="103" y="96"/>
                  </a:moveTo>
                  <a:cubicBezTo>
                    <a:pt x="98" y="55"/>
                    <a:pt x="82" y="21"/>
                    <a:pt x="62" y="0"/>
                  </a:cubicBezTo>
                  <a:cubicBezTo>
                    <a:pt x="24" y="10"/>
                    <a:pt x="0" y="66"/>
                    <a:pt x="7" y="130"/>
                  </a:cubicBezTo>
                  <a:cubicBezTo>
                    <a:pt x="12" y="171"/>
                    <a:pt x="28" y="205"/>
                    <a:pt x="48" y="225"/>
                  </a:cubicBezTo>
                  <a:cubicBezTo>
                    <a:pt x="86" y="215"/>
                    <a:pt x="110" y="159"/>
                    <a:pt x="103" y="96"/>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5" name="Freeform 83"/>
            <p:cNvSpPr>
              <a:spLocks/>
            </p:cNvSpPr>
            <p:nvPr/>
          </p:nvSpPr>
          <p:spPr bwMode="auto">
            <a:xfrm>
              <a:off x="5269" y="1031"/>
              <a:ext cx="85" cy="156"/>
            </a:xfrm>
            <a:custGeom>
              <a:avLst/>
              <a:gdLst>
                <a:gd name="T0" fmla="*/ 69 w 138"/>
                <a:gd name="T1" fmla="*/ 0 h 251"/>
                <a:gd name="T2" fmla="*/ 62 w 138"/>
                <a:gd name="T3" fmla="*/ 0 h 251"/>
                <a:gd name="T4" fmla="*/ 81 w 138"/>
                <a:gd name="T5" fmla="*/ 102 h 251"/>
                <a:gd name="T6" fmla="*/ 0 w 138"/>
                <a:gd name="T7" fmla="*/ 217 h 251"/>
                <a:gd name="T8" fmla="*/ 42 w 138"/>
                <a:gd name="T9" fmla="*/ 246 h 251"/>
                <a:gd name="T10" fmla="*/ 131 w 138"/>
                <a:gd name="T11" fmla="*/ 132 h 251"/>
                <a:gd name="T12" fmla="*/ 69 w 138"/>
                <a:gd name="T13" fmla="*/ 0 h 251"/>
              </a:gdLst>
              <a:ahLst/>
              <a:cxnLst>
                <a:cxn ang="0">
                  <a:pos x="T0" y="T1"/>
                </a:cxn>
                <a:cxn ang="0">
                  <a:pos x="T2" y="T3"/>
                </a:cxn>
                <a:cxn ang="0">
                  <a:pos x="T4" y="T5"/>
                </a:cxn>
                <a:cxn ang="0">
                  <a:pos x="T6" y="T7"/>
                </a:cxn>
                <a:cxn ang="0">
                  <a:pos x="T8" y="T9"/>
                </a:cxn>
                <a:cxn ang="0">
                  <a:pos x="T10" y="T11"/>
                </a:cxn>
                <a:cxn ang="0">
                  <a:pos x="T12" y="T13"/>
                </a:cxn>
              </a:cxnLst>
              <a:rect l="0" t="0" r="r" b="b"/>
              <a:pathLst>
                <a:path w="138" h="251">
                  <a:moveTo>
                    <a:pt x="69" y="0"/>
                  </a:moveTo>
                  <a:cubicBezTo>
                    <a:pt x="67" y="0"/>
                    <a:pt x="64" y="0"/>
                    <a:pt x="62" y="0"/>
                  </a:cubicBezTo>
                  <a:cubicBezTo>
                    <a:pt x="78" y="24"/>
                    <a:pt x="86" y="62"/>
                    <a:pt x="81" y="102"/>
                  </a:cubicBezTo>
                  <a:cubicBezTo>
                    <a:pt x="74" y="166"/>
                    <a:pt x="38" y="215"/>
                    <a:pt x="0" y="217"/>
                  </a:cubicBezTo>
                  <a:cubicBezTo>
                    <a:pt x="11" y="234"/>
                    <a:pt x="25" y="244"/>
                    <a:pt x="42" y="246"/>
                  </a:cubicBezTo>
                  <a:cubicBezTo>
                    <a:pt x="83" y="251"/>
                    <a:pt x="123" y="200"/>
                    <a:pt x="131" y="132"/>
                  </a:cubicBezTo>
                  <a:cubicBezTo>
                    <a:pt x="138" y="64"/>
                    <a:pt x="111" y="5"/>
                    <a:pt x="69" y="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6" name="Freeform 84"/>
            <p:cNvSpPr>
              <a:spLocks/>
            </p:cNvSpPr>
            <p:nvPr/>
          </p:nvSpPr>
          <p:spPr bwMode="auto">
            <a:xfrm>
              <a:off x="5254" y="1031"/>
              <a:ext cx="68" cy="134"/>
            </a:xfrm>
            <a:custGeom>
              <a:avLst/>
              <a:gdLst>
                <a:gd name="T0" fmla="*/ 105 w 110"/>
                <a:gd name="T1" fmla="*/ 102 h 217"/>
                <a:gd name="T2" fmla="*/ 86 w 110"/>
                <a:gd name="T3" fmla="*/ 0 h 217"/>
                <a:gd name="T4" fmla="*/ 4 w 110"/>
                <a:gd name="T5" fmla="*/ 115 h 217"/>
                <a:gd name="T6" fmla="*/ 24 w 110"/>
                <a:gd name="T7" fmla="*/ 217 h 217"/>
                <a:gd name="T8" fmla="*/ 105 w 110"/>
                <a:gd name="T9" fmla="*/ 102 h 217"/>
              </a:gdLst>
              <a:ahLst/>
              <a:cxnLst>
                <a:cxn ang="0">
                  <a:pos x="T0" y="T1"/>
                </a:cxn>
                <a:cxn ang="0">
                  <a:pos x="T2" y="T3"/>
                </a:cxn>
                <a:cxn ang="0">
                  <a:pos x="T4" y="T5"/>
                </a:cxn>
                <a:cxn ang="0">
                  <a:pos x="T6" y="T7"/>
                </a:cxn>
                <a:cxn ang="0">
                  <a:pos x="T8" y="T9"/>
                </a:cxn>
              </a:cxnLst>
              <a:rect l="0" t="0" r="r" b="b"/>
              <a:pathLst>
                <a:path w="110" h="217">
                  <a:moveTo>
                    <a:pt x="105" y="102"/>
                  </a:moveTo>
                  <a:cubicBezTo>
                    <a:pt x="110" y="62"/>
                    <a:pt x="102" y="24"/>
                    <a:pt x="86" y="0"/>
                  </a:cubicBezTo>
                  <a:cubicBezTo>
                    <a:pt x="47" y="2"/>
                    <a:pt x="12" y="51"/>
                    <a:pt x="4" y="115"/>
                  </a:cubicBezTo>
                  <a:cubicBezTo>
                    <a:pt x="0" y="155"/>
                    <a:pt x="8" y="192"/>
                    <a:pt x="24" y="217"/>
                  </a:cubicBezTo>
                  <a:cubicBezTo>
                    <a:pt x="62" y="215"/>
                    <a:pt x="98" y="166"/>
                    <a:pt x="105" y="102"/>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Freeform 85"/>
            <p:cNvSpPr>
              <a:spLocks/>
            </p:cNvSpPr>
            <p:nvPr/>
          </p:nvSpPr>
          <p:spPr bwMode="auto">
            <a:xfrm>
              <a:off x="4232" y="362"/>
              <a:ext cx="1490" cy="1259"/>
            </a:xfrm>
            <a:custGeom>
              <a:avLst/>
              <a:gdLst>
                <a:gd name="T0" fmla="*/ 302 w 2403"/>
                <a:gd name="T1" fmla="*/ 1666 h 2033"/>
                <a:gd name="T2" fmla="*/ 1320 w 2403"/>
                <a:gd name="T3" fmla="*/ 1159 h 2033"/>
                <a:gd name="T4" fmla="*/ 2005 w 2403"/>
                <a:gd name="T5" fmla="*/ 250 h 2033"/>
                <a:gd name="T6" fmla="*/ 2306 w 2403"/>
                <a:gd name="T7" fmla="*/ 0 h 2033"/>
                <a:gd name="T8" fmla="*/ 1330 w 2403"/>
                <a:gd name="T9" fmla="*/ 1170 h 2033"/>
                <a:gd name="T10" fmla="*/ 0 w 2403"/>
                <a:gd name="T11" fmla="*/ 1916 h 2033"/>
                <a:gd name="T12" fmla="*/ 302 w 2403"/>
                <a:gd name="T13" fmla="*/ 1666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302" y="1666"/>
                  </a:moveTo>
                  <a:cubicBezTo>
                    <a:pt x="394" y="1777"/>
                    <a:pt x="850" y="1550"/>
                    <a:pt x="1320" y="1159"/>
                  </a:cubicBezTo>
                  <a:cubicBezTo>
                    <a:pt x="1790" y="768"/>
                    <a:pt x="2097" y="361"/>
                    <a:pt x="2005" y="250"/>
                  </a:cubicBezTo>
                  <a:cubicBezTo>
                    <a:pt x="2306" y="0"/>
                    <a:pt x="2306" y="0"/>
                    <a:pt x="2306" y="0"/>
                  </a:cubicBezTo>
                  <a:cubicBezTo>
                    <a:pt x="2403" y="117"/>
                    <a:pt x="1966" y="641"/>
                    <a:pt x="1330" y="1170"/>
                  </a:cubicBezTo>
                  <a:cubicBezTo>
                    <a:pt x="693" y="1699"/>
                    <a:pt x="98" y="2033"/>
                    <a:pt x="0" y="1916"/>
                  </a:cubicBezTo>
                  <a:lnTo>
                    <a:pt x="302" y="1666"/>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8" name="Freeform 86"/>
            <p:cNvSpPr>
              <a:spLocks/>
            </p:cNvSpPr>
            <p:nvPr/>
          </p:nvSpPr>
          <p:spPr bwMode="auto">
            <a:xfrm>
              <a:off x="4161" y="248"/>
              <a:ext cx="1349" cy="1410"/>
            </a:xfrm>
            <a:custGeom>
              <a:avLst/>
              <a:gdLst>
                <a:gd name="T0" fmla="*/ 381 w 2178"/>
                <a:gd name="T1" fmla="*/ 283 h 2276"/>
                <a:gd name="T2" fmla="*/ 955 w 2178"/>
                <a:gd name="T3" fmla="*/ 1266 h 2276"/>
                <a:gd name="T4" fmla="*/ 1908 w 2178"/>
                <a:gd name="T5" fmla="*/ 1888 h 2276"/>
                <a:gd name="T6" fmla="*/ 2178 w 2178"/>
                <a:gd name="T7" fmla="*/ 2171 h 2276"/>
                <a:gd name="T8" fmla="*/ 944 w 2178"/>
                <a:gd name="T9" fmla="*/ 1276 h 2276"/>
                <a:gd name="T10" fmla="*/ 111 w 2178"/>
                <a:gd name="T11" fmla="*/ 0 h 2276"/>
                <a:gd name="T12" fmla="*/ 381 w 2178"/>
                <a:gd name="T13" fmla="*/ 283 h 2276"/>
              </a:gdLst>
              <a:ahLst/>
              <a:cxnLst>
                <a:cxn ang="0">
                  <a:pos x="T0" y="T1"/>
                </a:cxn>
                <a:cxn ang="0">
                  <a:pos x="T2" y="T3"/>
                </a:cxn>
                <a:cxn ang="0">
                  <a:pos x="T4" y="T5"/>
                </a:cxn>
                <a:cxn ang="0">
                  <a:pos x="T6" y="T7"/>
                </a:cxn>
                <a:cxn ang="0">
                  <a:pos x="T8" y="T9"/>
                </a:cxn>
                <a:cxn ang="0">
                  <a:pos x="T10" y="T11"/>
                </a:cxn>
                <a:cxn ang="0">
                  <a:pos x="T12" y="T13"/>
                </a:cxn>
              </a:cxnLst>
              <a:rect l="0" t="0" r="r" b="b"/>
              <a:pathLst>
                <a:path w="2178" h="2276">
                  <a:moveTo>
                    <a:pt x="381" y="283"/>
                  </a:moveTo>
                  <a:cubicBezTo>
                    <a:pt x="276" y="383"/>
                    <a:pt x="534" y="822"/>
                    <a:pt x="955" y="1266"/>
                  </a:cubicBezTo>
                  <a:cubicBezTo>
                    <a:pt x="1377" y="1709"/>
                    <a:pt x="1803" y="1987"/>
                    <a:pt x="1908" y="1888"/>
                  </a:cubicBezTo>
                  <a:cubicBezTo>
                    <a:pt x="2178" y="2171"/>
                    <a:pt x="2178" y="2171"/>
                    <a:pt x="2178" y="2171"/>
                  </a:cubicBezTo>
                  <a:cubicBezTo>
                    <a:pt x="2067" y="2276"/>
                    <a:pt x="1515" y="1875"/>
                    <a:pt x="944" y="1276"/>
                  </a:cubicBezTo>
                  <a:cubicBezTo>
                    <a:pt x="374" y="676"/>
                    <a:pt x="0" y="105"/>
                    <a:pt x="111" y="0"/>
                  </a:cubicBezTo>
                  <a:lnTo>
                    <a:pt x="381" y="283"/>
                  </a:lnTo>
                  <a:close/>
                </a:path>
              </a:pathLst>
            </a:custGeom>
            <a:gradFill>
              <a:gsLst>
                <a:gs pos="45000">
                  <a:schemeClr val="accent6"/>
                </a:gs>
                <a:gs pos="100000">
                  <a:schemeClr val="accent6">
                    <a:lumMod val="75000"/>
                  </a:schemeClr>
                </a:gs>
              </a:gsLst>
              <a:lin ang="3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9" name="Freeform 87"/>
            <p:cNvSpPr>
              <a:spLocks/>
            </p:cNvSpPr>
            <p:nvPr/>
          </p:nvSpPr>
          <p:spPr bwMode="auto">
            <a:xfrm>
              <a:off x="4034" y="817"/>
              <a:ext cx="1630" cy="548"/>
            </a:xfrm>
            <a:custGeom>
              <a:avLst/>
              <a:gdLst>
                <a:gd name="T0" fmla="*/ 338 w 2629"/>
                <a:gd name="T1" fmla="*/ 654 h 884"/>
                <a:gd name="T2" fmla="*/ 1361 w 2629"/>
                <a:gd name="T3" fmla="*/ 601 h 884"/>
                <a:gd name="T4" fmla="*/ 2252 w 2629"/>
                <a:gd name="T5" fmla="*/ 98 h 884"/>
                <a:gd name="T6" fmla="*/ 2591 w 2629"/>
                <a:gd name="T7" fmla="*/ 0 h 884"/>
                <a:gd name="T8" fmla="*/ 1364 w 2629"/>
                <a:gd name="T9" fmla="*/ 614 h 884"/>
                <a:gd name="T10" fmla="*/ 0 w 2629"/>
                <a:gd name="T11" fmla="*/ 752 h 884"/>
                <a:gd name="T12" fmla="*/ 338 w 2629"/>
                <a:gd name="T13" fmla="*/ 654 h 884"/>
              </a:gdLst>
              <a:ahLst/>
              <a:cxnLst>
                <a:cxn ang="0">
                  <a:pos x="T0" y="T1"/>
                </a:cxn>
                <a:cxn ang="0">
                  <a:pos x="T2" y="T3"/>
                </a:cxn>
                <a:cxn ang="0">
                  <a:pos x="T4" y="T5"/>
                </a:cxn>
                <a:cxn ang="0">
                  <a:pos x="T6" y="T7"/>
                </a:cxn>
                <a:cxn ang="0">
                  <a:pos x="T8" y="T9"/>
                </a:cxn>
                <a:cxn ang="0">
                  <a:pos x="T10" y="T11"/>
                </a:cxn>
                <a:cxn ang="0">
                  <a:pos x="T12" y="T13"/>
                </a:cxn>
              </a:cxnLst>
              <a:rect l="0" t="0" r="r" b="b"/>
              <a:pathLst>
                <a:path w="2629" h="884">
                  <a:moveTo>
                    <a:pt x="338" y="654"/>
                  </a:moveTo>
                  <a:cubicBezTo>
                    <a:pt x="374" y="778"/>
                    <a:pt x="832" y="755"/>
                    <a:pt x="1361" y="601"/>
                  </a:cubicBezTo>
                  <a:cubicBezTo>
                    <a:pt x="1889" y="448"/>
                    <a:pt x="2288" y="223"/>
                    <a:pt x="2252" y="98"/>
                  </a:cubicBezTo>
                  <a:cubicBezTo>
                    <a:pt x="2591" y="0"/>
                    <a:pt x="2591" y="0"/>
                    <a:pt x="2591" y="0"/>
                  </a:cubicBezTo>
                  <a:cubicBezTo>
                    <a:pt x="2629" y="132"/>
                    <a:pt x="2080" y="407"/>
                    <a:pt x="1364" y="614"/>
                  </a:cubicBezTo>
                  <a:cubicBezTo>
                    <a:pt x="649" y="822"/>
                    <a:pt x="38" y="884"/>
                    <a:pt x="0" y="752"/>
                  </a:cubicBezTo>
                  <a:lnTo>
                    <a:pt x="338" y="65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70" name="Freeform 5"/>
          <p:cNvSpPr>
            <a:spLocks/>
          </p:cNvSpPr>
          <p:nvPr/>
        </p:nvSpPr>
        <p:spPr bwMode="auto">
          <a:xfrm>
            <a:off x="2057401" y="628645"/>
            <a:ext cx="3183887" cy="642000"/>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solidFill>
            <a:schemeClr val="bg1">
              <a:alpha val="28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3" name="Freeform 7"/>
          <p:cNvSpPr>
            <a:spLocks/>
          </p:cNvSpPr>
          <p:nvPr/>
        </p:nvSpPr>
        <p:spPr bwMode="auto">
          <a:xfrm>
            <a:off x="-92843" y="1367640"/>
            <a:ext cx="1204676" cy="435353"/>
          </a:xfrm>
          <a:custGeom>
            <a:avLst/>
            <a:gdLst>
              <a:gd name="T0" fmla="*/ 213 w 227"/>
              <a:gd name="T1" fmla="*/ 21 h 109"/>
              <a:gd name="T2" fmla="*/ 182 w 227"/>
              <a:gd name="T3" fmla="*/ 3 h 109"/>
              <a:gd name="T4" fmla="*/ 169 w 227"/>
              <a:gd name="T5" fmla="*/ 21 h 109"/>
              <a:gd name="T6" fmla="*/ 160 w 227"/>
              <a:gd name="T7" fmla="*/ 32 h 109"/>
              <a:gd name="T8" fmla="*/ 149 w 227"/>
              <a:gd name="T9" fmla="*/ 34 h 109"/>
              <a:gd name="T10" fmla="*/ 124 w 227"/>
              <a:gd name="T11" fmla="*/ 32 h 109"/>
              <a:gd name="T12" fmla="*/ 113 w 227"/>
              <a:gd name="T13" fmla="*/ 45 h 109"/>
              <a:gd name="T14" fmla="*/ 77 w 227"/>
              <a:gd name="T15" fmla="*/ 48 h 109"/>
              <a:gd name="T16" fmla="*/ 56 w 227"/>
              <a:gd name="T17" fmla="*/ 44 h 109"/>
              <a:gd name="T18" fmla="*/ 40 w 227"/>
              <a:gd name="T19" fmla="*/ 54 h 109"/>
              <a:gd name="T20" fmla="*/ 27 w 227"/>
              <a:gd name="T21" fmla="*/ 61 h 109"/>
              <a:gd name="T22" fmla="*/ 15 w 227"/>
              <a:gd name="T23" fmla="*/ 67 h 109"/>
              <a:gd name="T24" fmla="*/ 6 w 227"/>
              <a:gd name="T25" fmla="*/ 74 h 109"/>
              <a:gd name="T26" fmla="*/ 26 w 227"/>
              <a:gd name="T27" fmla="*/ 81 h 109"/>
              <a:gd name="T28" fmla="*/ 62 w 227"/>
              <a:gd name="T29" fmla="*/ 88 h 109"/>
              <a:gd name="T30" fmla="*/ 93 w 227"/>
              <a:gd name="T31" fmla="*/ 91 h 109"/>
              <a:gd name="T32" fmla="*/ 143 w 227"/>
              <a:gd name="T33" fmla="*/ 96 h 109"/>
              <a:gd name="T34" fmla="*/ 171 w 227"/>
              <a:gd name="T35" fmla="*/ 93 h 109"/>
              <a:gd name="T36" fmla="*/ 219 w 227"/>
              <a:gd name="T37" fmla="*/ 90 h 109"/>
              <a:gd name="T38" fmla="*/ 219 w 227"/>
              <a:gd name="T39" fmla="*/ 70 h 109"/>
              <a:gd name="T40" fmla="*/ 217 w 227"/>
              <a:gd name="T41" fmla="*/ 46 h 109"/>
              <a:gd name="T42" fmla="*/ 213 w 227"/>
              <a:gd name="T43" fmla="*/ 2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109">
                <a:moveTo>
                  <a:pt x="213" y="21"/>
                </a:moveTo>
                <a:cubicBezTo>
                  <a:pt x="204" y="14"/>
                  <a:pt x="194" y="0"/>
                  <a:pt x="182" y="3"/>
                </a:cubicBezTo>
                <a:cubicBezTo>
                  <a:pt x="168" y="6"/>
                  <a:pt x="174" y="21"/>
                  <a:pt x="169" y="21"/>
                </a:cubicBezTo>
                <a:cubicBezTo>
                  <a:pt x="164" y="20"/>
                  <a:pt x="161" y="23"/>
                  <a:pt x="160" y="32"/>
                </a:cubicBezTo>
                <a:cubicBezTo>
                  <a:pt x="154" y="32"/>
                  <a:pt x="153" y="26"/>
                  <a:pt x="149" y="34"/>
                </a:cubicBezTo>
                <a:cubicBezTo>
                  <a:pt x="142" y="31"/>
                  <a:pt x="136" y="28"/>
                  <a:pt x="124" y="32"/>
                </a:cubicBezTo>
                <a:cubicBezTo>
                  <a:pt x="114" y="35"/>
                  <a:pt x="114" y="41"/>
                  <a:pt x="113" y="45"/>
                </a:cubicBezTo>
                <a:cubicBezTo>
                  <a:pt x="98" y="42"/>
                  <a:pt x="85" y="45"/>
                  <a:pt x="77" y="48"/>
                </a:cubicBezTo>
                <a:cubicBezTo>
                  <a:pt x="75" y="45"/>
                  <a:pt x="59" y="38"/>
                  <a:pt x="56" y="44"/>
                </a:cubicBezTo>
                <a:cubicBezTo>
                  <a:pt x="47" y="43"/>
                  <a:pt x="41" y="48"/>
                  <a:pt x="40" y="54"/>
                </a:cubicBezTo>
                <a:cubicBezTo>
                  <a:pt x="33" y="54"/>
                  <a:pt x="32" y="56"/>
                  <a:pt x="27" y="61"/>
                </a:cubicBezTo>
                <a:cubicBezTo>
                  <a:pt x="19" y="59"/>
                  <a:pt x="15" y="62"/>
                  <a:pt x="15" y="67"/>
                </a:cubicBezTo>
                <a:cubicBezTo>
                  <a:pt x="10" y="68"/>
                  <a:pt x="0" y="70"/>
                  <a:pt x="6" y="74"/>
                </a:cubicBezTo>
                <a:cubicBezTo>
                  <a:pt x="6" y="74"/>
                  <a:pt x="16" y="82"/>
                  <a:pt x="26" y="81"/>
                </a:cubicBezTo>
                <a:cubicBezTo>
                  <a:pt x="29" y="87"/>
                  <a:pt x="62" y="88"/>
                  <a:pt x="62" y="88"/>
                </a:cubicBezTo>
                <a:cubicBezTo>
                  <a:pt x="75" y="99"/>
                  <a:pt x="87" y="97"/>
                  <a:pt x="93" y="91"/>
                </a:cubicBezTo>
                <a:cubicBezTo>
                  <a:pt x="94" y="99"/>
                  <a:pt x="126" y="109"/>
                  <a:pt x="143" y="96"/>
                </a:cubicBezTo>
                <a:cubicBezTo>
                  <a:pt x="153" y="101"/>
                  <a:pt x="164" y="99"/>
                  <a:pt x="171" y="93"/>
                </a:cubicBezTo>
                <a:cubicBezTo>
                  <a:pt x="184" y="97"/>
                  <a:pt x="211" y="104"/>
                  <a:pt x="219" y="90"/>
                </a:cubicBezTo>
                <a:cubicBezTo>
                  <a:pt x="227" y="76"/>
                  <a:pt x="224" y="74"/>
                  <a:pt x="219" y="70"/>
                </a:cubicBezTo>
                <a:cubicBezTo>
                  <a:pt x="227" y="63"/>
                  <a:pt x="225" y="57"/>
                  <a:pt x="217" y="46"/>
                </a:cubicBezTo>
                <a:cubicBezTo>
                  <a:pt x="221" y="35"/>
                  <a:pt x="213" y="21"/>
                  <a:pt x="213" y="21"/>
                </a:cubicBezTo>
                <a:close/>
              </a:path>
            </a:pathLst>
          </a:custGeom>
          <a:solidFill>
            <a:schemeClr val="bg1">
              <a:alpha val="38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6" name="Freeform 5"/>
          <p:cNvSpPr>
            <a:spLocks/>
          </p:cNvSpPr>
          <p:nvPr/>
        </p:nvSpPr>
        <p:spPr bwMode="auto">
          <a:xfrm flipH="1">
            <a:off x="7046144" y="1157569"/>
            <a:ext cx="1581808" cy="338983"/>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solidFill>
            <a:schemeClr val="bg1">
              <a:alpha val="44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542" name="Creepy_Bug_Alien"/>
          <p:cNvGrpSpPr>
            <a:grpSpLocks noChangeAspect="1"/>
          </p:cNvGrpSpPr>
          <p:nvPr/>
        </p:nvGrpSpPr>
        <p:grpSpPr bwMode="auto">
          <a:xfrm>
            <a:off x="4784887" y="3569579"/>
            <a:ext cx="1224027" cy="1007559"/>
            <a:chOff x="1767" y="1417"/>
            <a:chExt cx="2177" cy="1792"/>
          </a:xfrm>
        </p:grpSpPr>
        <p:sp>
          <p:nvSpPr>
            <p:cNvPr id="546"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7"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5"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6"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7"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2" name="Creepy_Bug_Alien"/>
          <p:cNvGrpSpPr>
            <a:grpSpLocks noChangeAspect="1"/>
          </p:cNvGrpSpPr>
          <p:nvPr/>
        </p:nvGrpSpPr>
        <p:grpSpPr bwMode="auto">
          <a:xfrm>
            <a:off x="7468331" y="3504547"/>
            <a:ext cx="1607107" cy="1322892"/>
            <a:chOff x="1767" y="1417"/>
            <a:chExt cx="2177" cy="1792"/>
          </a:xfrm>
        </p:grpSpPr>
        <p:sp>
          <p:nvSpPr>
            <p:cNvPr id="393"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4"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5"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6"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7"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8"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9"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0"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1"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2"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3"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4"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5"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6"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7"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0"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1"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2"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3"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4"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5"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6"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8"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1"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2"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3"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4"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5"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6"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7"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9"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0"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1"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3"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4"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5"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6"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7"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8"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9"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0"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2"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4"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8"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 name="Spaceship"/>
          <p:cNvGrpSpPr/>
          <p:nvPr/>
        </p:nvGrpSpPr>
        <p:grpSpPr>
          <a:xfrm>
            <a:off x="-180272" y="82382"/>
            <a:ext cx="2546864" cy="1408967"/>
            <a:chOff x="2216476" y="1230554"/>
            <a:chExt cx="2892875" cy="1600386"/>
          </a:xfrm>
        </p:grpSpPr>
        <p:sp>
          <p:nvSpPr>
            <p:cNvPr id="44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3" name="Freeform 45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4" name="Freeform 45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5" name="Freeform 45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1"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0"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2"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3"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4"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6" name="Freeform 455"/>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6"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67"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99"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5"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6"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07" name="Spaceship"/>
          <p:cNvGrpSpPr/>
          <p:nvPr/>
        </p:nvGrpSpPr>
        <p:grpSpPr>
          <a:xfrm flipH="1">
            <a:off x="4832926" y="819909"/>
            <a:ext cx="1515770" cy="838659"/>
            <a:chOff x="2216476" y="1230554"/>
            <a:chExt cx="2892875" cy="1600386"/>
          </a:xfrm>
        </p:grpSpPr>
        <p:sp>
          <p:nvSpPr>
            <p:cNvPr id="20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3" name="Freeform 21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4" name="Freeform 21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5" name="Freeform 21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6"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220"/>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5"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6"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7"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42" name="Alien"/>
          <p:cNvGrpSpPr>
            <a:grpSpLocks noChangeAspect="1"/>
          </p:cNvGrpSpPr>
          <p:nvPr/>
        </p:nvGrpSpPr>
        <p:grpSpPr bwMode="auto">
          <a:xfrm rot="20832424">
            <a:off x="1470833" y="1209813"/>
            <a:ext cx="5131789" cy="6148539"/>
            <a:chOff x="2904" y="584"/>
            <a:chExt cx="1923" cy="2304"/>
          </a:xfrm>
        </p:grpSpPr>
        <p:sp>
          <p:nvSpPr>
            <p:cNvPr id="243" name="AutoShape 3"/>
            <p:cNvSpPr>
              <a:spLocks noChangeAspect="1" noChangeArrowheads="1" noTextEdit="1"/>
            </p:cNvSpPr>
            <p:nvPr/>
          </p:nvSpPr>
          <p:spPr bwMode="auto">
            <a:xfrm>
              <a:off x="2904" y="584"/>
              <a:ext cx="1923"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Oval 7"/>
            <p:cNvSpPr>
              <a:spLocks noChangeArrowheads="1"/>
            </p:cNvSpPr>
            <p:nvPr/>
          </p:nvSpPr>
          <p:spPr bwMode="auto">
            <a:xfrm>
              <a:off x="3319" y="619"/>
              <a:ext cx="1080" cy="1081"/>
            </a:xfrm>
            <a:prstGeom prst="ellipse">
              <a:avLst/>
            </a:prstGeom>
            <a:solidFill>
              <a:srgbClr val="74C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Oval 8"/>
            <p:cNvSpPr>
              <a:spLocks noChangeArrowheads="1"/>
            </p:cNvSpPr>
            <p:nvPr/>
          </p:nvSpPr>
          <p:spPr bwMode="auto">
            <a:xfrm>
              <a:off x="3372" y="673"/>
              <a:ext cx="973" cy="973"/>
            </a:xfrm>
            <a:prstGeom prst="ellipse">
              <a:avLst/>
            </a:prstGeom>
            <a:solidFill>
              <a:srgbClr val="ABD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9"/>
            <p:cNvSpPr>
              <a:spLocks/>
            </p:cNvSpPr>
            <p:nvPr/>
          </p:nvSpPr>
          <p:spPr bwMode="auto">
            <a:xfrm>
              <a:off x="3574" y="2159"/>
              <a:ext cx="596" cy="309"/>
            </a:xfrm>
            <a:custGeom>
              <a:avLst/>
              <a:gdLst>
                <a:gd name="T0" fmla="*/ 998 w 998"/>
                <a:gd name="T1" fmla="*/ 0 h 516"/>
                <a:gd name="T2" fmla="*/ 503 w 998"/>
                <a:gd name="T3" fmla="*/ 43 h 516"/>
                <a:gd name="T4" fmla="*/ 0 w 998"/>
                <a:gd name="T5" fmla="*/ 0 h 516"/>
                <a:gd name="T6" fmla="*/ 8 w 998"/>
                <a:gd name="T7" fmla="*/ 457 h 516"/>
                <a:gd name="T8" fmla="*/ 330 w 998"/>
                <a:gd name="T9" fmla="*/ 516 h 516"/>
                <a:gd name="T10" fmla="*/ 388 w 998"/>
                <a:gd name="T11" fmla="*/ 216 h 516"/>
                <a:gd name="T12" fmla="*/ 499 w 998"/>
                <a:gd name="T13" fmla="*/ 72 h 516"/>
                <a:gd name="T14" fmla="*/ 610 w 998"/>
                <a:gd name="T15" fmla="*/ 216 h 516"/>
                <a:gd name="T16" fmla="*/ 668 w 998"/>
                <a:gd name="T17" fmla="*/ 516 h 516"/>
                <a:gd name="T18" fmla="*/ 990 w 998"/>
                <a:gd name="T19" fmla="*/ 457 h 516"/>
                <a:gd name="T20" fmla="*/ 998 w 998"/>
                <a:gd name="T21"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8" h="516">
                  <a:moveTo>
                    <a:pt x="998" y="0"/>
                  </a:moveTo>
                  <a:cubicBezTo>
                    <a:pt x="874" y="24"/>
                    <a:pt x="710" y="43"/>
                    <a:pt x="503" y="43"/>
                  </a:cubicBezTo>
                  <a:cubicBezTo>
                    <a:pt x="296" y="43"/>
                    <a:pt x="129" y="24"/>
                    <a:pt x="0" y="0"/>
                  </a:cubicBezTo>
                  <a:cubicBezTo>
                    <a:pt x="7" y="144"/>
                    <a:pt x="11" y="288"/>
                    <a:pt x="8" y="457"/>
                  </a:cubicBezTo>
                  <a:cubicBezTo>
                    <a:pt x="330" y="516"/>
                    <a:pt x="330" y="516"/>
                    <a:pt x="330" y="516"/>
                  </a:cubicBezTo>
                  <a:cubicBezTo>
                    <a:pt x="330" y="516"/>
                    <a:pt x="367" y="328"/>
                    <a:pt x="388" y="216"/>
                  </a:cubicBezTo>
                  <a:cubicBezTo>
                    <a:pt x="410" y="104"/>
                    <a:pt x="438" y="72"/>
                    <a:pt x="499" y="72"/>
                  </a:cubicBezTo>
                  <a:cubicBezTo>
                    <a:pt x="560" y="72"/>
                    <a:pt x="588" y="104"/>
                    <a:pt x="610" y="216"/>
                  </a:cubicBezTo>
                  <a:cubicBezTo>
                    <a:pt x="631" y="328"/>
                    <a:pt x="668" y="516"/>
                    <a:pt x="668" y="516"/>
                  </a:cubicBezTo>
                  <a:cubicBezTo>
                    <a:pt x="990" y="457"/>
                    <a:pt x="990" y="457"/>
                    <a:pt x="990" y="457"/>
                  </a:cubicBezTo>
                  <a:cubicBezTo>
                    <a:pt x="987" y="288"/>
                    <a:pt x="991" y="143"/>
                    <a:pt x="998" y="0"/>
                  </a:cubicBez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0" name="Freeform 10"/>
            <p:cNvSpPr>
              <a:spLocks/>
            </p:cNvSpPr>
            <p:nvPr/>
          </p:nvSpPr>
          <p:spPr bwMode="auto">
            <a:xfrm>
              <a:off x="3571" y="2118"/>
              <a:ext cx="601" cy="67"/>
            </a:xfrm>
            <a:custGeom>
              <a:avLst/>
              <a:gdLst>
                <a:gd name="T0" fmla="*/ 1002 w 1006"/>
                <a:gd name="T1" fmla="*/ 69 h 112"/>
                <a:gd name="T2" fmla="*/ 1006 w 1006"/>
                <a:gd name="T3" fmla="*/ 0 h 112"/>
                <a:gd name="T4" fmla="*/ 507 w 1006"/>
                <a:gd name="T5" fmla="*/ 44 h 112"/>
                <a:gd name="T6" fmla="*/ 499 w 1006"/>
                <a:gd name="T7" fmla="*/ 44 h 112"/>
                <a:gd name="T8" fmla="*/ 0 w 1006"/>
                <a:gd name="T9" fmla="*/ 0 h 112"/>
                <a:gd name="T10" fmla="*/ 4 w 1006"/>
                <a:gd name="T11" fmla="*/ 69 h 112"/>
                <a:gd name="T12" fmla="*/ 507 w 1006"/>
                <a:gd name="T13" fmla="*/ 112 h 112"/>
                <a:gd name="T14" fmla="*/ 1002 w 1006"/>
                <a:gd name="T15" fmla="*/ 69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6" h="112">
                  <a:moveTo>
                    <a:pt x="1002" y="69"/>
                  </a:moveTo>
                  <a:cubicBezTo>
                    <a:pt x="1004" y="46"/>
                    <a:pt x="1005" y="23"/>
                    <a:pt x="1006" y="0"/>
                  </a:cubicBezTo>
                  <a:cubicBezTo>
                    <a:pt x="882" y="24"/>
                    <a:pt x="716" y="44"/>
                    <a:pt x="507" y="44"/>
                  </a:cubicBezTo>
                  <a:cubicBezTo>
                    <a:pt x="499" y="44"/>
                    <a:pt x="499" y="44"/>
                    <a:pt x="499" y="44"/>
                  </a:cubicBezTo>
                  <a:cubicBezTo>
                    <a:pt x="290" y="44"/>
                    <a:pt x="124" y="24"/>
                    <a:pt x="0" y="0"/>
                  </a:cubicBezTo>
                  <a:cubicBezTo>
                    <a:pt x="1" y="23"/>
                    <a:pt x="2" y="46"/>
                    <a:pt x="4" y="69"/>
                  </a:cubicBezTo>
                  <a:cubicBezTo>
                    <a:pt x="133" y="93"/>
                    <a:pt x="300" y="112"/>
                    <a:pt x="507" y="112"/>
                  </a:cubicBezTo>
                  <a:cubicBezTo>
                    <a:pt x="714" y="112"/>
                    <a:pt x="878" y="93"/>
                    <a:pt x="1002" y="69"/>
                  </a:cubicBez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1" name="Freeform 11"/>
            <p:cNvSpPr>
              <a:spLocks/>
            </p:cNvSpPr>
            <p:nvPr/>
          </p:nvSpPr>
          <p:spPr bwMode="auto">
            <a:xfrm>
              <a:off x="3571" y="2118"/>
              <a:ext cx="601" cy="67"/>
            </a:xfrm>
            <a:custGeom>
              <a:avLst/>
              <a:gdLst>
                <a:gd name="T0" fmla="*/ 1002 w 1006"/>
                <a:gd name="T1" fmla="*/ 69 h 112"/>
                <a:gd name="T2" fmla="*/ 1006 w 1006"/>
                <a:gd name="T3" fmla="*/ 0 h 112"/>
                <a:gd name="T4" fmla="*/ 507 w 1006"/>
                <a:gd name="T5" fmla="*/ 44 h 112"/>
                <a:gd name="T6" fmla="*/ 499 w 1006"/>
                <a:gd name="T7" fmla="*/ 44 h 112"/>
                <a:gd name="T8" fmla="*/ 0 w 1006"/>
                <a:gd name="T9" fmla="*/ 0 h 112"/>
                <a:gd name="T10" fmla="*/ 4 w 1006"/>
                <a:gd name="T11" fmla="*/ 69 h 112"/>
                <a:gd name="T12" fmla="*/ 507 w 1006"/>
                <a:gd name="T13" fmla="*/ 112 h 112"/>
                <a:gd name="T14" fmla="*/ 1002 w 1006"/>
                <a:gd name="T15" fmla="*/ 69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6" h="112">
                  <a:moveTo>
                    <a:pt x="1002" y="69"/>
                  </a:moveTo>
                  <a:cubicBezTo>
                    <a:pt x="1004" y="46"/>
                    <a:pt x="1005" y="23"/>
                    <a:pt x="1006" y="0"/>
                  </a:cubicBezTo>
                  <a:cubicBezTo>
                    <a:pt x="882" y="24"/>
                    <a:pt x="716" y="44"/>
                    <a:pt x="507" y="44"/>
                  </a:cubicBezTo>
                  <a:cubicBezTo>
                    <a:pt x="499" y="44"/>
                    <a:pt x="499" y="44"/>
                    <a:pt x="499" y="44"/>
                  </a:cubicBezTo>
                  <a:cubicBezTo>
                    <a:pt x="290" y="44"/>
                    <a:pt x="124" y="24"/>
                    <a:pt x="0" y="0"/>
                  </a:cubicBezTo>
                  <a:cubicBezTo>
                    <a:pt x="1" y="23"/>
                    <a:pt x="2" y="46"/>
                    <a:pt x="4" y="69"/>
                  </a:cubicBezTo>
                  <a:cubicBezTo>
                    <a:pt x="133" y="93"/>
                    <a:pt x="300" y="112"/>
                    <a:pt x="507" y="112"/>
                  </a:cubicBezTo>
                  <a:cubicBezTo>
                    <a:pt x="714" y="112"/>
                    <a:pt x="878" y="93"/>
                    <a:pt x="1002" y="69"/>
                  </a:cubicBezTo>
                  <a:close/>
                </a:path>
              </a:pathLst>
            </a:custGeom>
            <a:solidFill>
              <a:srgbClr val="283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2" name="Freeform 12"/>
            <p:cNvSpPr>
              <a:spLocks/>
            </p:cNvSpPr>
            <p:nvPr/>
          </p:nvSpPr>
          <p:spPr bwMode="auto">
            <a:xfrm>
              <a:off x="3376" y="1135"/>
              <a:ext cx="977" cy="1023"/>
            </a:xfrm>
            <a:custGeom>
              <a:avLst/>
              <a:gdLst>
                <a:gd name="T0" fmla="*/ 0 w 1636"/>
                <a:gd name="T1" fmla="*/ 1574 h 1713"/>
                <a:gd name="T2" fmla="*/ 834 w 1636"/>
                <a:gd name="T3" fmla="*/ 1713 h 1713"/>
                <a:gd name="T4" fmla="*/ 1636 w 1636"/>
                <a:gd name="T5" fmla="*/ 1574 h 1713"/>
                <a:gd name="T6" fmla="*/ 818 w 1636"/>
                <a:gd name="T7" fmla="*/ 0 h 1713"/>
                <a:gd name="T8" fmla="*/ 0 w 1636"/>
                <a:gd name="T9" fmla="*/ 1574 h 1713"/>
              </a:gdLst>
              <a:ahLst/>
              <a:cxnLst>
                <a:cxn ang="0">
                  <a:pos x="T0" y="T1"/>
                </a:cxn>
                <a:cxn ang="0">
                  <a:pos x="T2" y="T3"/>
                </a:cxn>
                <a:cxn ang="0">
                  <a:pos x="T4" y="T5"/>
                </a:cxn>
                <a:cxn ang="0">
                  <a:pos x="T6" y="T7"/>
                </a:cxn>
                <a:cxn ang="0">
                  <a:pos x="T8" y="T9"/>
                </a:cxn>
              </a:cxnLst>
              <a:rect l="0" t="0" r="r" b="b"/>
              <a:pathLst>
                <a:path w="1636" h="1713">
                  <a:moveTo>
                    <a:pt x="0" y="1574"/>
                  </a:moveTo>
                  <a:cubicBezTo>
                    <a:pt x="0" y="1574"/>
                    <a:pt x="275" y="1713"/>
                    <a:pt x="834" y="1713"/>
                  </a:cubicBezTo>
                  <a:cubicBezTo>
                    <a:pt x="1392" y="1713"/>
                    <a:pt x="1636" y="1574"/>
                    <a:pt x="1636" y="1574"/>
                  </a:cubicBezTo>
                  <a:cubicBezTo>
                    <a:pt x="1636" y="844"/>
                    <a:pt x="1270" y="0"/>
                    <a:pt x="818" y="0"/>
                  </a:cubicBezTo>
                  <a:cubicBezTo>
                    <a:pt x="366" y="0"/>
                    <a:pt x="0" y="844"/>
                    <a:pt x="0" y="1574"/>
                  </a:cubicBezTo>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3" name="Freeform 13"/>
            <p:cNvSpPr>
              <a:spLocks/>
            </p:cNvSpPr>
            <p:nvPr/>
          </p:nvSpPr>
          <p:spPr bwMode="auto">
            <a:xfrm>
              <a:off x="3600" y="1956"/>
              <a:ext cx="529" cy="36"/>
            </a:xfrm>
            <a:custGeom>
              <a:avLst/>
              <a:gdLst>
                <a:gd name="T0" fmla="*/ 0 w 885"/>
                <a:gd name="T1" fmla="*/ 59 h 59"/>
                <a:gd name="T2" fmla="*/ 885 w 885"/>
                <a:gd name="T3" fmla="*/ 59 h 59"/>
                <a:gd name="T4" fmla="*/ 884 w 885"/>
                <a:gd name="T5" fmla="*/ 0 h 59"/>
                <a:gd name="T6" fmla="*/ 1 w 885"/>
                <a:gd name="T7" fmla="*/ 0 h 59"/>
                <a:gd name="T8" fmla="*/ 0 w 885"/>
                <a:gd name="T9" fmla="*/ 59 h 59"/>
              </a:gdLst>
              <a:ahLst/>
              <a:cxnLst>
                <a:cxn ang="0">
                  <a:pos x="T0" y="T1"/>
                </a:cxn>
                <a:cxn ang="0">
                  <a:pos x="T2" y="T3"/>
                </a:cxn>
                <a:cxn ang="0">
                  <a:pos x="T4" y="T5"/>
                </a:cxn>
                <a:cxn ang="0">
                  <a:pos x="T6" y="T7"/>
                </a:cxn>
                <a:cxn ang="0">
                  <a:pos x="T8" y="T9"/>
                </a:cxn>
              </a:cxnLst>
              <a:rect l="0" t="0" r="r" b="b"/>
              <a:pathLst>
                <a:path w="885" h="59">
                  <a:moveTo>
                    <a:pt x="0" y="59"/>
                  </a:moveTo>
                  <a:cubicBezTo>
                    <a:pt x="885" y="59"/>
                    <a:pt x="885" y="59"/>
                    <a:pt x="885" y="59"/>
                  </a:cubicBezTo>
                  <a:cubicBezTo>
                    <a:pt x="885" y="39"/>
                    <a:pt x="885" y="20"/>
                    <a:pt x="884" y="0"/>
                  </a:cubicBezTo>
                  <a:cubicBezTo>
                    <a:pt x="1" y="0"/>
                    <a:pt x="1" y="0"/>
                    <a:pt x="1" y="0"/>
                  </a:cubicBezTo>
                  <a:cubicBezTo>
                    <a:pt x="1" y="20"/>
                    <a:pt x="0"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4" name="Freeform 14"/>
            <p:cNvSpPr>
              <a:spLocks/>
            </p:cNvSpPr>
            <p:nvPr/>
          </p:nvSpPr>
          <p:spPr bwMode="auto">
            <a:xfrm>
              <a:off x="3718" y="2073"/>
              <a:ext cx="301" cy="23"/>
            </a:xfrm>
            <a:custGeom>
              <a:avLst/>
              <a:gdLst>
                <a:gd name="T0" fmla="*/ 253 w 503"/>
                <a:gd name="T1" fmla="*/ 37 h 37"/>
                <a:gd name="T2" fmla="*/ 503 w 503"/>
                <a:gd name="T3" fmla="*/ 0 h 37"/>
                <a:gd name="T4" fmla="*/ 0 w 503"/>
                <a:gd name="T5" fmla="*/ 0 h 37"/>
                <a:gd name="T6" fmla="*/ 253 w 503"/>
                <a:gd name="T7" fmla="*/ 37 h 37"/>
              </a:gdLst>
              <a:ahLst/>
              <a:cxnLst>
                <a:cxn ang="0">
                  <a:pos x="T0" y="T1"/>
                </a:cxn>
                <a:cxn ang="0">
                  <a:pos x="T2" y="T3"/>
                </a:cxn>
                <a:cxn ang="0">
                  <a:pos x="T4" y="T5"/>
                </a:cxn>
                <a:cxn ang="0">
                  <a:pos x="T6" y="T7"/>
                </a:cxn>
              </a:cxnLst>
              <a:rect l="0" t="0" r="r" b="b"/>
              <a:pathLst>
                <a:path w="503" h="37">
                  <a:moveTo>
                    <a:pt x="253" y="37"/>
                  </a:moveTo>
                  <a:cubicBezTo>
                    <a:pt x="355" y="37"/>
                    <a:pt x="438" y="21"/>
                    <a:pt x="503" y="0"/>
                  </a:cubicBezTo>
                  <a:cubicBezTo>
                    <a:pt x="0" y="0"/>
                    <a:pt x="0" y="0"/>
                    <a:pt x="0" y="0"/>
                  </a:cubicBezTo>
                  <a:cubicBezTo>
                    <a:pt x="67" y="21"/>
                    <a:pt x="151" y="37"/>
                    <a:pt x="253" y="37"/>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5" name="Freeform 15"/>
            <p:cNvSpPr>
              <a:spLocks/>
            </p:cNvSpPr>
            <p:nvPr/>
          </p:nvSpPr>
          <p:spPr bwMode="auto">
            <a:xfrm>
              <a:off x="3603" y="2015"/>
              <a:ext cx="523" cy="35"/>
            </a:xfrm>
            <a:custGeom>
              <a:avLst/>
              <a:gdLst>
                <a:gd name="T0" fmla="*/ 94 w 876"/>
                <a:gd name="T1" fmla="*/ 59 h 59"/>
                <a:gd name="T2" fmla="*/ 790 w 876"/>
                <a:gd name="T3" fmla="*/ 59 h 59"/>
                <a:gd name="T4" fmla="*/ 876 w 876"/>
                <a:gd name="T5" fmla="*/ 0 h 59"/>
                <a:gd name="T6" fmla="*/ 0 w 876"/>
                <a:gd name="T7" fmla="*/ 0 h 59"/>
                <a:gd name="T8" fmla="*/ 94 w 876"/>
                <a:gd name="T9" fmla="*/ 59 h 59"/>
              </a:gdLst>
              <a:ahLst/>
              <a:cxnLst>
                <a:cxn ang="0">
                  <a:pos x="T0" y="T1"/>
                </a:cxn>
                <a:cxn ang="0">
                  <a:pos x="T2" y="T3"/>
                </a:cxn>
                <a:cxn ang="0">
                  <a:pos x="T4" y="T5"/>
                </a:cxn>
                <a:cxn ang="0">
                  <a:pos x="T6" y="T7"/>
                </a:cxn>
                <a:cxn ang="0">
                  <a:pos x="T8" y="T9"/>
                </a:cxn>
              </a:cxnLst>
              <a:rect l="0" t="0" r="r" b="b"/>
              <a:pathLst>
                <a:path w="876" h="59">
                  <a:moveTo>
                    <a:pt x="94" y="59"/>
                  </a:moveTo>
                  <a:cubicBezTo>
                    <a:pt x="790" y="59"/>
                    <a:pt x="790" y="59"/>
                    <a:pt x="790" y="59"/>
                  </a:cubicBezTo>
                  <a:cubicBezTo>
                    <a:pt x="838" y="34"/>
                    <a:pt x="866" y="10"/>
                    <a:pt x="876" y="0"/>
                  </a:cubicBezTo>
                  <a:cubicBezTo>
                    <a:pt x="0" y="0"/>
                    <a:pt x="0" y="0"/>
                    <a:pt x="0" y="0"/>
                  </a:cubicBezTo>
                  <a:cubicBezTo>
                    <a:pt x="11" y="9"/>
                    <a:pt x="42" y="33"/>
                    <a:pt x="94"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6" name="Freeform 16"/>
            <p:cNvSpPr>
              <a:spLocks/>
            </p:cNvSpPr>
            <p:nvPr/>
          </p:nvSpPr>
          <p:spPr bwMode="auto">
            <a:xfrm>
              <a:off x="3626" y="1072"/>
              <a:ext cx="477" cy="568"/>
            </a:xfrm>
            <a:custGeom>
              <a:avLst/>
              <a:gdLst>
                <a:gd name="T0" fmla="*/ 399 w 798"/>
                <a:gd name="T1" fmla="*/ 0 h 950"/>
                <a:gd name="T2" fmla="*/ 0 w 798"/>
                <a:gd name="T3" fmla="*/ 950 h 950"/>
                <a:gd name="T4" fmla="*/ 798 w 798"/>
                <a:gd name="T5" fmla="*/ 950 h 950"/>
                <a:gd name="T6" fmla="*/ 399 w 798"/>
                <a:gd name="T7" fmla="*/ 0 h 950"/>
              </a:gdLst>
              <a:ahLst/>
              <a:cxnLst>
                <a:cxn ang="0">
                  <a:pos x="T0" y="T1"/>
                </a:cxn>
                <a:cxn ang="0">
                  <a:pos x="T2" y="T3"/>
                </a:cxn>
                <a:cxn ang="0">
                  <a:pos x="T4" y="T5"/>
                </a:cxn>
                <a:cxn ang="0">
                  <a:pos x="T6" y="T7"/>
                </a:cxn>
              </a:cxnLst>
              <a:rect l="0" t="0" r="r" b="b"/>
              <a:pathLst>
                <a:path w="798" h="950">
                  <a:moveTo>
                    <a:pt x="399" y="0"/>
                  </a:moveTo>
                  <a:cubicBezTo>
                    <a:pt x="223" y="0"/>
                    <a:pt x="72" y="435"/>
                    <a:pt x="0" y="950"/>
                  </a:cubicBezTo>
                  <a:cubicBezTo>
                    <a:pt x="798" y="950"/>
                    <a:pt x="798" y="950"/>
                    <a:pt x="798" y="950"/>
                  </a:cubicBezTo>
                  <a:cubicBezTo>
                    <a:pt x="726" y="435"/>
                    <a:pt x="574" y="0"/>
                    <a:pt x="399" y="0"/>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7" name="Freeform 17"/>
            <p:cNvSpPr>
              <a:spLocks/>
            </p:cNvSpPr>
            <p:nvPr/>
          </p:nvSpPr>
          <p:spPr bwMode="auto">
            <a:xfrm>
              <a:off x="3613" y="1722"/>
              <a:ext cx="504" cy="35"/>
            </a:xfrm>
            <a:custGeom>
              <a:avLst/>
              <a:gdLst>
                <a:gd name="T0" fmla="*/ 0 w 844"/>
                <a:gd name="T1" fmla="*/ 58 h 58"/>
                <a:gd name="T2" fmla="*/ 844 w 844"/>
                <a:gd name="T3" fmla="*/ 58 h 58"/>
                <a:gd name="T4" fmla="*/ 838 w 844"/>
                <a:gd name="T5" fmla="*/ 0 h 58"/>
                <a:gd name="T6" fmla="*/ 6 w 844"/>
                <a:gd name="T7" fmla="*/ 0 h 58"/>
                <a:gd name="T8" fmla="*/ 0 w 844"/>
                <a:gd name="T9" fmla="*/ 58 h 58"/>
              </a:gdLst>
              <a:ahLst/>
              <a:cxnLst>
                <a:cxn ang="0">
                  <a:pos x="T0" y="T1"/>
                </a:cxn>
                <a:cxn ang="0">
                  <a:pos x="T2" y="T3"/>
                </a:cxn>
                <a:cxn ang="0">
                  <a:pos x="T4" y="T5"/>
                </a:cxn>
                <a:cxn ang="0">
                  <a:pos x="T6" y="T7"/>
                </a:cxn>
                <a:cxn ang="0">
                  <a:pos x="T8" y="T9"/>
                </a:cxn>
              </a:cxnLst>
              <a:rect l="0" t="0" r="r" b="b"/>
              <a:pathLst>
                <a:path w="844" h="58">
                  <a:moveTo>
                    <a:pt x="0" y="58"/>
                  </a:moveTo>
                  <a:cubicBezTo>
                    <a:pt x="844" y="58"/>
                    <a:pt x="844" y="58"/>
                    <a:pt x="844" y="58"/>
                  </a:cubicBezTo>
                  <a:cubicBezTo>
                    <a:pt x="842" y="39"/>
                    <a:pt x="840" y="19"/>
                    <a:pt x="838" y="0"/>
                  </a:cubicBezTo>
                  <a:cubicBezTo>
                    <a:pt x="6" y="0"/>
                    <a:pt x="6" y="0"/>
                    <a:pt x="6" y="0"/>
                  </a:cubicBezTo>
                  <a:cubicBezTo>
                    <a:pt x="4" y="19"/>
                    <a:pt x="2" y="39"/>
                    <a:pt x="0" y="58"/>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8" name="Freeform 18"/>
            <p:cNvSpPr>
              <a:spLocks/>
            </p:cNvSpPr>
            <p:nvPr/>
          </p:nvSpPr>
          <p:spPr bwMode="auto">
            <a:xfrm>
              <a:off x="3619" y="1663"/>
              <a:ext cx="491" cy="35"/>
            </a:xfrm>
            <a:custGeom>
              <a:avLst/>
              <a:gdLst>
                <a:gd name="T0" fmla="*/ 7 w 822"/>
                <a:gd name="T1" fmla="*/ 0 h 59"/>
                <a:gd name="T2" fmla="*/ 0 w 822"/>
                <a:gd name="T3" fmla="*/ 59 h 59"/>
                <a:gd name="T4" fmla="*/ 822 w 822"/>
                <a:gd name="T5" fmla="*/ 59 h 59"/>
                <a:gd name="T6" fmla="*/ 815 w 822"/>
                <a:gd name="T7" fmla="*/ 0 h 59"/>
                <a:gd name="T8" fmla="*/ 7 w 822"/>
                <a:gd name="T9" fmla="*/ 0 h 59"/>
              </a:gdLst>
              <a:ahLst/>
              <a:cxnLst>
                <a:cxn ang="0">
                  <a:pos x="T0" y="T1"/>
                </a:cxn>
                <a:cxn ang="0">
                  <a:pos x="T2" y="T3"/>
                </a:cxn>
                <a:cxn ang="0">
                  <a:pos x="T4" y="T5"/>
                </a:cxn>
                <a:cxn ang="0">
                  <a:pos x="T6" y="T7"/>
                </a:cxn>
                <a:cxn ang="0">
                  <a:pos x="T8" y="T9"/>
                </a:cxn>
              </a:cxnLst>
              <a:rect l="0" t="0" r="r" b="b"/>
              <a:pathLst>
                <a:path w="822" h="59">
                  <a:moveTo>
                    <a:pt x="7" y="0"/>
                  </a:moveTo>
                  <a:cubicBezTo>
                    <a:pt x="4" y="20"/>
                    <a:pt x="2" y="40"/>
                    <a:pt x="0" y="59"/>
                  </a:cubicBezTo>
                  <a:cubicBezTo>
                    <a:pt x="822" y="59"/>
                    <a:pt x="822" y="59"/>
                    <a:pt x="822" y="59"/>
                  </a:cubicBezTo>
                  <a:cubicBezTo>
                    <a:pt x="820" y="40"/>
                    <a:pt x="817" y="20"/>
                    <a:pt x="815" y="0"/>
                  </a:cubicBezTo>
                  <a:lnTo>
                    <a:pt x="7" y="0"/>
                  </a:ln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9" name="Freeform 19"/>
            <p:cNvSpPr>
              <a:spLocks/>
            </p:cNvSpPr>
            <p:nvPr/>
          </p:nvSpPr>
          <p:spPr bwMode="auto">
            <a:xfrm>
              <a:off x="3601" y="1898"/>
              <a:ext cx="526" cy="35"/>
            </a:xfrm>
            <a:custGeom>
              <a:avLst/>
              <a:gdLst>
                <a:gd name="T0" fmla="*/ 0 w 881"/>
                <a:gd name="T1" fmla="*/ 59 h 59"/>
                <a:gd name="T2" fmla="*/ 881 w 881"/>
                <a:gd name="T3" fmla="*/ 59 h 59"/>
                <a:gd name="T4" fmla="*/ 879 w 881"/>
                <a:gd name="T5" fmla="*/ 0 h 59"/>
                <a:gd name="T6" fmla="*/ 3 w 881"/>
                <a:gd name="T7" fmla="*/ 0 h 59"/>
                <a:gd name="T8" fmla="*/ 0 w 881"/>
                <a:gd name="T9" fmla="*/ 59 h 59"/>
              </a:gdLst>
              <a:ahLst/>
              <a:cxnLst>
                <a:cxn ang="0">
                  <a:pos x="T0" y="T1"/>
                </a:cxn>
                <a:cxn ang="0">
                  <a:pos x="T2" y="T3"/>
                </a:cxn>
                <a:cxn ang="0">
                  <a:pos x="T4" y="T5"/>
                </a:cxn>
                <a:cxn ang="0">
                  <a:pos x="T6" y="T7"/>
                </a:cxn>
                <a:cxn ang="0">
                  <a:pos x="T8" y="T9"/>
                </a:cxn>
              </a:cxnLst>
              <a:rect l="0" t="0" r="r" b="b"/>
              <a:pathLst>
                <a:path w="881" h="59">
                  <a:moveTo>
                    <a:pt x="0" y="59"/>
                  </a:moveTo>
                  <a:cubicBezTo>
                    <a:pt x="881" y="59"/>
                    <a:pt x="881" y="59"/>
                    <a:pt x="881" y="59"/>
                  </a:cubicBezTo>
                  <a:cubicBezTo>
                    <a:pt x="881" y="39"/>
                    <a:pt x="880" y="20"/>
                    <a:pt x="879" y="0"/>
                  </a:cubicBezTo>
                  <a:cubicBezTo>
                    <a:pt x="3" y="0"/>
                    <a:pt x="3" y="0"/>
                    <a:pt x="3" y="0"/>
                  </a:cubicBezTo>
                  <a:cubicBezTo>
                    <a:pt x="2" y="20"/>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0" name="Freeform 20"/>
            <p:cNvSpPr>
              <a:spLocks/>
            </p:cNvSpPr>
            <p:nvPr/>
          </p:nvSpPr>
          <p:spPr bwMode="auto">
            <a:xfrm>
              <a:off x="3608" y="1781"/>
              <a:ext cx="513" cy="35"/>
            </a:xfrm>
            <a:custGeom>
              <a:avLst/>
              <a:gdLst>
                <a:gd name="T0" fmla="*/ 0 w 860"/>
                <a:gd name="T1" fmla="*/ 59 h 59"/>
                <a:gd name="T2" fmla="*/ 860 w 860"/>
                <a:gd name="T3" fmla="*/ 59 h 59"/>
                <a:gd name="T4" fmla="*/ 855 w 860"/>
                <a:gd name="T5" fmla="*/ 0 h 59"/>
                <a:gd name="T6" fmla="*/ 5 w 860"/>
                <a:gd name="T7" fmla="*/ 0 h 59"/>
                <a:gd name="T8" fmla="*/ 0 w 860"/>
                <a:gd name="T9" fmla="*/ 59 h 59"/>
              </a:gdLst>
              <a:ahLst/>
              <a:cxnLst>
                <a:cxn ang="0">
                  <a:pos x="T0" y="T1"/>
                </a:cxn>
                <a:cxn ang="0">
                  <a:pos x="T2" y="T3"/>
                </a:cxn>
                <a:cxn ang="0">
                  <a:pos x="T4" y="T5"/>
                </a:cxn>
                <a:cxn ang="0">
                  <a:pos x="T6" y="T7"/>
                </a:cxn>
                <a:cxn ang="0">
                  <a:pos x="T8" y="T9"/>
                </a:cxn>
              </a:cxnLst>
              <a:rect l="0" t="0" r="r" b="b"/>
              <a:pathLst>
                <a:path w="860" h="59">
                  <a:moveTo>
                    <a:pt x="0" y="59"/>
                  </a:moveTo>
                  <a:cubicBezTo>
                    <a:pt x="860" y="59"/>
                    <a:pt x="860" y="59"/>
                    <a:pt x="860" y="59"/>
                  </a:cubicBezTo>
                  <a:cubicBezTo>
                    <a:pt x="858" y="39"/>
                    <a:pt x="857" y="19"/>
                    <a:pt x="855" y="0"/>
                  </a:cubicBezTo>
                  <a:cubicBezTo>
                    <a:pt x="5" y="0"/>
                    <a:pt x="5" y="0"/>
                    <a:pt x="5" y="0"/>
                  </a:cubicBezTo>
                  <a:cubicBezTo>
                    <a:pt x="3" y="19"/>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 name="Freeform 21"/>
            <p:cNvSpPr>
              <a:spLocks/>
            </p:cNvSpPr>
            <p:nvPr/>
          </p:nvSpPr>
          <p:spPr bwMode="auto">
            <a:xfrm>
              <a:off x="3604" y="1839"/>
              <a:ext cx="521" cy="36"/>
            </a:xfrm>
            <a:custGeom>
              <a:avLst/>
              <a:gdLst>
                <a:gd name="T0" fmla="*/ 0 w 872"/>
                <a:gd name="T1" fmla="*/ 59 h 59"/>
                <a:gd name="T2" fmla="*/ 872 w 872"/>
                <a:gd name="T3" fmla="*/ 59 h 59"/>
                <a:gd name="T4" fmla="*/ 869 w 872"/>
                <a:gd name="T5" fmla="*/ 0 h 59"/>
                <a:gd name="T6" fmla="*/ 3 w 872"/>
                <a:gd name="T7" fmla="*/ 0 h 59"/>
                <a:gd name="T8" fmla="*/ 0 w 872"/>
                <a:gd name="T9" fmla="*/ 59 h 59"/>
              </a:gdLst>
              <a:ahLst/>
              <a:cxnLst>
                <a:cxn ang="0">
                  <a:pos x="T0" y="T1"/>
                </a:cxn>
                <a:cxn ang="0">
                  <a:pos x="T2" y="T3"/>
                </a:cxn>
                <a:cxn ang="0">
                  <a:pos x="T4" y="T5"/>
                </a:cxn>
                <a:cxn ang="0">
                  <a:pos x="T6" y="T7"/>
                </a:cxn>
                <a:cxn ang="0">
                  <a:pos x="T8" y="T9"/>
                </a:cxn>
              </a:cxnLst>
              <a:rect l="0" t="0" r="r" b="b"/>
              <a:pathLst>
                <a:path w="872" h="59">
                  <a:moveTo>
                    <a:pt x="0" y="59"/>
                  </a:moveTo>
                  <a:cubicBezTo>
                    <a:pt x="872" y="59"/>
                    <a:pt x="872" y="59"/>
                    <a:pt x="872" y="59"/>
                  </a:cubicBezTo>
                  <a:cubicBezTo>
                    <a:pt x="871" y="39"/>
                    <a:pt x="870" y="19"/>
                    <a:pt x="869" y="0"/>
                  </a:cubicBezTo>
                  <a:cubicBezTo>
                    <a:pt x="3" y="0"/>
                    <a:pt x="3" y="0"/>
                    <a:pt x="3" y="0"/>
                  </a:cubicBezTo>
                  <a:cubicBezTo>
                    <a:pt x="2" y="19"/>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2" name="Freeform 22"/>
            <p:cNvSpPr>
              <a:spLocks/>
            </p:cNvSpPr>
            <p:nvPr/>
          </p:nvSpPr>
          <p:spPr bwMode="auto">
            <a:xfrm>
              <a:off x="3659" y="2050"/>
              <a:ext cx="416" cy="23"/>
            </a:xfrm>
            <a:custGeom>
              <a:avLst/>
              <a:gdLst>
                <a:gd name="T0" fmla="*/ 99 w 696"/>
                <a:gd name="T1" fmla="*/ 39 h 39"/>
                <a:gd name="T2" fmla="*/ 602 w 696"/>
                <a:gd name="T3" fmla="*/ 39 h 39"/>
                <a:gd name="T4" fmla="*/ 696 w 696"/>
                <a:gd name="T5" fmla="*/ 0 h 39"/>
                <a:gd name="T6" fmla="*/ 0 w 696"/>
                <a:gd name="T7" fmla="*/ 0 h 39"/>
                <a:gd name="T8" fmla="*/ 99 w 696"/>
                <a:gd name="T9" fmla="*/ 39 h 39"/>
              </a:gdLst>
              <a:ahLst/>
              <a:cxnLst>
                <a:cxn ang="0">
                  <a:pos x="T0" y="T1"/>
                </a:cxn>
                <a:cxn ang="0">
                  <a:pos x="T2" y="T3"/>
                </a:cxn>
                <a:cxn ang="0">
                  <a:pos x="T4" y="T5"/>
                </a:cxn>
                <a:cxn ang="0">
                  <a:pos x="T6" y="T7"/>
                </a:cxn>
                <a:cxn ang="0">
                  <a:pos x="T8" y="T9"/>
                </a:cxn>
              </a:cxnLst>
              <a:rect l="0" t="0" r="r" b="b"/>
              <a:pathLst>
                <a:path w="696" h="39">
                  <a:moveTo>
                    <a:pt x="99" y="39"/>
                  </a:moveTo>
                  <a:cubicBezTo>
                    <a:pt x="602" y="39"/>
                    <a:pt x="602" y="39"/>
                    <a:pt x="602" y="39"/>
                  </a:cubicBezTo>
                  <a:cubicBezTo>
                    <a:pt x="639" y="27"/>
                    <a:pt x="670" y="14"/>
                    <a:pt x="696" y="0"/>
                  </a:cubicBezTo>
                  <a:cubicBezTo>
                    <a:pt x="0" y="0"/>
                    <a:pt x="0" y="0"/>
                    <a:pt x="0" y="0"/>
                  </a:cubicBezTo>
                  <a:cubicBezTo>
                    <a:pt x="27" y="14"/>
                    <a:pt x="60" y="27"/>
                    <a:pt x="99"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3" name="Freeform 23"/>
            <p:cNvSpPr>
              <a:spLocks/>
            </p:cNvSpPr>
            <p:nvPr/>
          </p:nvSpPr>
          <p:spPr bwMode="auto">
            <a:xfrm>
              <a:off x="3600" y="1992"/>
              <a:ext cx="529" cy="23"/>
            </a:xfrm>
            <a:custGeom>
              <a:avLst/>
              <a:gdLst>
                <a:gd name="T0" fmla="*/ 0 w 886"/>
                <a:gd name="T1" fmla="*/ 35 h 39"/>
                <a:gd name="T2" fmla="*/ 5 w 886"/>
                <a:gd name="T3" fmla="*/ 39 h 39"/>
                <a:gd name="T4" fmla="*/ 881 w 886"/>
                <a:gd name="T5" fmla="*/ 39 h 39"/>
                <a:gd name="T6" fmla="*/ 886 w 886"/>
                <a:gd name="T7" fmla="*/ 35 h 39"/>
                <a:gd name="T8" fmla="*/ 885 w 886"/>
                <a:gd name="T9" fmla="*/ 0 h 39"/>
                <a:gd name="T10" fmla="*/ 0 w 886"/>
                <a:gd name="T11" fmla="*/ 0 h 39"/>
                <a:gd name="T12" fmla="*/ 0 w 886"/>
                <a:gd name="T13" fmla="*/ 35 h 39"/>
              </a:gdLst>
              <a:ahLst/>
              <a:cxnLst>
                <a:cxn ang="0">
                  <a:pos x="T0" y="T1"/>
                </a:cxn>
                <a:cxn ang="0">
                  <a:pos x="T2" y="T3"/>
                </a:cxn>
                <a:cxn ang="0">
                  <a:pos x="T4" y="T5"/>
                </a:cxn>
                <a:cxn ang="0">
                  <a:pos x="T6" y="T7"/>
                </a:cxn>
                <a:cxn ang="0">
                  <a:pos x="T8" y="T9"/>
                </a:cxn>
                <a:cxn ang="0">
                  <a:pos x="T10" y="T11"/>
                </a:cxn>
                <a:cxn ang="0">
                  <a:pos x="T12" y="T13"/>
                </a:cxn>
              </a:cxnLst>
              <a:rect l="0" t="0" r="r" b="b"/>
              <a:pathLst>
                <a:path w="886" h="39">
                  <a:moveTo>
                    <a:pt x="0" y="35"/>
                  </a:moveTo>
                  <a:cubicBezTo>
                    <a:pt x="0" y="35"/>
                    <a:pt x="2" y="37"/>
                    <a:pt x="5" y="39"/>
                  </a:cubicBezTo>
                  <a:cubicBezTo>
                    <a:pt x="881" y="39"/>
                    <a:pt x="881" y="39"/>
                    <a:pt x="881" y="39"/>
                  </a:cubicBezTo>
                  <a:cubicBezTo>
                    <a:pt x="884" y="37"/>
                    <a:pt x="886" y="35"/>
                    <a:pt x="886" y="35"/>
                  </a:cubicBezTo>
                  <a:cubicBezTo>
                    <a:pt x="886" y="24"/>
                    <a:pt x="885" y="12"/>
                    <a:pt x="885" y="0"/>
                  </a:cubicBezTo>
                  <a:cubicBezTo>
                    <a:pt x="0" y="0"/>
                    <a:pt x="0" y="0"/>
                    <a:pt x="0" y="0"/>
                  </a:cubicBezTo>
                  <a:cubicBezTo>
                    <a:pt x="0" y="12"/>
                    <a:pt x="0" y="24"/>
                    <a:pt x="0" y="35"/>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4" name="Freeform 24"/>
            <p:cNvSpPr>
              <a:spLocks/>
            </p:cNvSpPr>
            <p:nvPr/>
          </p:nvSpPr>
          <p:spPr bwMode="auto">
            <a:xfrm>
              <a:off x="3601" y="1933"/>
              <a:ext cx="527" cy="23"/>
            </a:xfrm>
            <a:custGeom>
              <a:avLst/>
              <a:gdLst>
                <a:gd name="T0" fmla="*/ 0 w 883"/>
                <a:gd name="T1" fmla="*/ 39 h 39"/>
                <a:gd name="T2" fmla="*/ 883 w 883"/>
                <a:gd name="T3" fmla="*/ 39 h 39"/>
                <a:gd name="T4" fmla="*/ 882 w 883"/>
                <a:gd name="T5" fmla="*/ 0 h 39"/>
                <a:gd name="T6" fmla="*/ 1 w 883"/>
                <a:gd name="T7" fmla="*/ 0 h 39"/>
                <a:gd name="T8" fmla="*/ 0 w 883"/>
                <a:gd name="T9" fmla="*/ 39 h 39"/>
              </a:gdLst>
              <a:ahLst/>
              <a:cxnLst>
                <a:cxn ang="0">
                  <a:pos x="T0" y="T1"/>
                </a:cxn>
                <a:cxn ang="0">
                  <a:pos x="T2" y="T3"/>
                </a:cxn>
                <a:cxn ang="0">
                  <a:pos x="T4" y="T5"/>
                </a:cxn>
                <a:cxn ang="0">
                  <a:pos x="T6" y="T7"/>
                </a:cxn>
                <a:cxn ang="0">
                  <a:pos x="T8" y="T9"/>
                </a:cxn>
              </a:cxnLst>
              <a:rect l="0" t="0" r="r" b="b"/>
              <a:pathLst>
                <a:path w="883" h="39">
                  <a:moveTo>
                    <a:pt x="0" y="39"/>
                  </a:moveTo>
                  <a:cubicBezTo>
                    <a:pt x="883" y="39"/>
                    <a:pt x="883" y="39"/>
                    <a:pt x="883" y="39"/>
                  </a:cubicBezTo>
                  <a:cubicBezTo>
                    <a:pt x="883" y="26"/>
                    <a:pt x="883" y="13"/>
                    <a:pt x="882" y="0"/>
                  </a:cubicBezTo>
                  <a:cubicBezTo>
                    <a:pt x="1" y="0"/>
                    <a:pt x="1" y="0"/>
                    <a:pt x="1" y="0"/>
                  </a:cubicBezTo>
                  <a:cubicBezTo>
                    <a:pt x="1" y="13"/>
                    <a:pt x="1"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5" name="Freeform 25"/>
            <p:cNvSpPr>
              <a:spLocks/>
            </p:cNvSpPr>
            <p:nvPr/>
          </p:nvSpPr>
          <p:spPr bwMode="auto">
            <a:xfrm>
              <a:off x="3603" y="1875"/>
              <a:ext cx="523" cy="23"/>
            </a:xfrm>
            <a:custGeom>
              <a:avLst/>
              <a:gdLst>
                <a:gd name="T0" fmla="*/ 0 w 876"/>
                <a:gd name="T1" fmla="*/ 39 h 39"/>
                <a:gd name="T2" fmla="*/ 876 w 876"/>
                <a:gd name="T3" fmla="*/ 39 h 39"/>
                <a:gd name="T4" fmla="*/ 874 w 876"/>
                <a:gd name="T5" fmla="*/ 0 h 39"/>
                <a:gd name="T6" fmla="*/ 2 w 876"/>
                <a:gd name="T7" fmla="*/ 0 h 39"/>
                <a:gd name="T8" fmla="*/ 0 w 876"/>
                <a:gd name="T9" fmla="*/ 39 h 39"/>
              </a:gdLst>
              <a:ahLst/>
              <a:cxnLst>
                <a:cxn ang="0">
                  <a:pos x="T0" y="T1"/>
                </a:cxn>
                <a:cxn ang="0">
                  <a:pos x="T2" y="T3"/>
                </a:cxn>
                <a:cxn ang="0">
                  <a:pos x="T4" y="T5"/>
                </a:cxn>
                <a:cxn ang="0">
                  <a:pos x="T6" y="T7"/>
                </a:cxn>
                <a:cxn ang="0">
                  <a:pos x="T8" y="T9"/>
                </a:cxn>
              </a:cxnLst>
              <a:rect l="0" t="0" r="r" b="b"/>
              <a:pathLst>
                <a:path w="876" h="39">
                  <a:moveTo>
                    <a:pt x="0" y="39"/>
                  </a:moveTo>
                  <a:cubicBezTo>
                    <a:pt x="876" y="39"/>
                    <a:pt x="876" y="39"/>
                    <a:pt x="876" y="39"/>
                  </a:cubicBezTo>
                  <a:cubicBezTo>
                    <a:pt x="876" y="26"/>
                    <a:pt x="875" y="13"/>
                    <a:pt x="874" y="0"/>
                  </a:cubicBezTo>
                  <a:cubicBezTo>
                    <a:pt x="2" y="0"/>
                    <a:pt x="2" y="0"/>
                    <a:pt x="2" y="0"/>
                  </a:cubicBezTo>
                  <a:cubicBezTo>
                    <a:pt x="1" y="13"/>
                    <a:pt x="0"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 name="Freeform 26"/>
            <p:cNvSpPr>
              <a:spLocks/>
            </p:cNvSpPr>
            <p:nvPr/>
          </p:nvSpPr>
          <p:spPr bwMode="auto">
            <a:xfrm>
              <a:off x="3606" y="1816"/>
              <a:ext cx="517" cy="23"/>
            </a:xfrm>
            <a:custGeom>
              <a:avLst/>
              <a:gdLst>
                <a:gd name="T0" fmla="*/ 0 w 866"/>
                <a:gd name="T1" fmla="*/ 39 h 39"/>
                <a:gd name="T2" fmla="*/ 866 w 866"/>
                <a:gd name="T3" fmla="*/ 39 h 39"/>
                <a:gd name="T4" fmla="*/ 863 w 866"/>
                <a:gd name="T5" fmla="*/ 0 h 39"/>
                <a:gd name="T6" fmla="*/ 3 w 866"/>
                <a:gd name="T7" fmla="*/ 0 h 39"/>
                <a:gd name="T8" fmla="*/ 0 w 866"/>
                <a:gd name="T9" fmla="*/ 39 h 39"/>
              </a:gdLst>
              <a:ahLst/>
              <a:cxnLst>
                <a:cxn ang="0">
                  <a:pos x="T0" y="T1"/>
                </a:cxn>
                <a:cxn ang="0">
                  <a:pos x="T2" y="T3"/>
                </a:cxn>
                <a:cxn ang="0">
                  <a:pos x="T4" y="T5"/>
                </a:cxn>
                <a:cxn ang="0">
                  <a:pos x="T6" y="T7"/>
                </a:cxn>
                <a:cxn ang="0">
                  <a:pos x="T8" y="T9"/>
                </a:cxn>
              </a:cxnLst>
              <a:rect l="0" t="0" r="r" b="b"/>
              <a:pathLst>
                <a:path w="866" h="39">
                  <a:moveTo>
                    <a:pt x="0" y="39"/>
                  </a:moveTo>
                  <a:cubicBezTo>
                    <a:pt x="866" y="39"/>
                    <a:pt x="866" y="39"/>
                    <a:pt x="866" y="39"/>
                  </a:cubicBezTo>
                  <a:cubicBezTo>
                    <a:pt x="865" y="26"/>
                    <a:pt x="864" y="13"/>
                    <a:pt x="863" y="0"/>
                  </a:cubicBezTo>
                  <a:cubicBezTo>
                    <a:pt x="3" y="0"/>
                    <a:pt x="3" y="0"/>
                    <a:pt x="3" y="0"/>
                  </a:cubicBezTo>
                  <a:cubicBezTo>
                    <a:pt x="2" y="13"/>
                    <a:pt x="1"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 name="Freeform 27"/>
            <p:cNvSpPr>
              <a:spLocks/>
            </p:cNvSpPr>
            <p:nvPr/>
          </p:nvSpPr>
          <p:spPr bwMode="auto">
            <a:xfrm>
              <a:off x="3611" y="1757"/>
              <a:ext cx="507" cy="24"/>
            </a:xfrm>
            <a:custGeom>
              <a:avLst/>
              <a:gdLst>
                <a:gd name="T0" fmla="*/ 0 w 850"/>
                <a:gd name="T1" fmla="*/ 40 h 40"/>
                <a:gd name="T2" fmla="*/ 850 w 850"/>
                <a:gd name="T3" fmla="*/ 40 h 40"/>
                <a:gd name="T4" fmla="*/ 847 w 850"/>
                <a:gd name="T5" fmla="*/ 0 h 40"/>
                <a:gd name="T6" fmla="*/ 3 w 850"/>
                <a:gd name="T7" fmla="*/ 0 h 40"/>
                <a:gd name="T8" fmla="*/ 0 w 850"/>
                <a:gd name="T9" fmla="*/ 40 h 40"/>
              </a:gdLst>
              <a:ahLst/>
              <a:cxnLst>
                <a:cxn ang="0">
                  <a:pos x="T0" y="T1"/>
                </a:cxn>
                <a:cxn ang="0">
                  <a:pos x="T2" y="T3"/>
                </a:cxn>
                <a:cxn ang="0">
                  <a:pos x="T4" y="T5"/>
                </a:cxn>
                <a:cxn ang="0">
                  <a:pos x="T6" y="T7"/>
                </a:cxn>
                <a:cxn ang="0">
                  <a:pos x="T8" y="T9"/>
                </a:cxn>
              </a:cxnLst>
              <a:rect l="0" t="0" r="r" b="b"/>
              <a:pathLst>
                <a:path w="850" h="40">
                  <a:moveTo>
                    <a:pt x="0" y="40"/>
                  </a:moveTo>
                  <a:cubicBezTo>
                    <a:pt x="850" y="40"/>
                    <a:pt x="850" y="40"/>
                    <a:pt x="850" y="40"/>
                  </a:cubicBezTo>
                  <a:cubicBezTo>
                    <a:pt x="849" y="27"/>
                    <a:pt x="848" y="14"/>
                    <a:pt x="847" y="0"/>
                  </a:cubicBezTo>
                  <a:cubicBezTo>
                    <a:pt x="3" y="0"/>
                    <a:pt x="3" y="0"/>
                    <a:pt x="3" y="0"/>
                  </a:cubicBezTo>
                  <a:cubicBezTo>
                    <a:pt x="2" y="14"/>
                    <a:pt x="1" y="27"/>
                    <a:pt x="0" y="4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9" name="Freeform 28"/>
            <p:cNvSpPr>
              <a:spLocks/>
            </p:cNvSpPr>
            <p:nvPr/>
          </p:nvSpPr>
          <p:spPr bwMode="auto">
            <a:xfrm>
              <a:off x="3616" y="1698"/>
              <a:ext cx="497" cy="24"/>
            </a:xfrm>
            <a:custGeom>
              <a:avLst/>
              <a:gdLst>
                <a:gd name="T0" fmla="*/ 0 w 832"/>
                <a:gd name="T1" fmla="*/ 40 h 40"/>
                <a:gd name="T2" fmla="*/ 832 w 832"/>
                <a:gd name="T3" fmla="*/ 40 h 40"/>
                <a:gd name="T4" fmla="*/ 827 w 832"/>
                <a:gd name="T5" fmla="*/ 0 h 40"/>
                <a:gd name="T6" fmla="*/ 5 w 832"/>
                <a:gd name="T7" fmla="*/ 0 h 40"/>
                <a:gd name="T8" fmla="*/ 0 w 832"/>
                <a:gd name="T9" fmla="*/ 40 h 40"/>
              </a:gdLst>
              <a:ahLst/>
              <a:cxnLst>
                <a:cxn ang="0">
                  <a:pos x="T0" y="T1"/>
                </a:cxn>
                <a:cxn ang="0">
                  <a:pos x="T2" y="T3"/>
                </a:cxn>
                <a:cxn ang="0">
                  <a:pos x="T4" y="T5"/>
                </a:cxn>
                <a:cxn ang="0">
                  <a:pos x="T6" y="T7"/>
                </a:cxn>
                <a:cxn ang="0">
                  <a:pos x="T8" y="T9"/>
                </a:cxn>
              </a:cxnLst>
              <a:rect l="0" t="0" r="r" b="b"/>
              <a:pathLst>
                <a:path w="832" h="40">
                  <a:moveTo>
                    <a:pt x="0" y="40"/>
                  </a:moveTo>
                  <a:cubicBezTo>
                    <a:pt x="832" y="40"/>
                    <a:pt x="832" y="40"/>
                    <a:pt x="832" y="40"/>
                  </a:cubicBezTo>
                  <a:cubicBezTo>
                    <a:pt x="830" y="26"/>
                    <a:pt x="829" y="13"/>
                    <a:pt x="827" y="0"/>
                  </a:cubicBezTo>
                  <a:cubicBezTo>
                    <a:pt x="5" y="0"/>
                    <a:pt x="5" y="0"/>
                    <a:pt x="5" y="0"/>
                  </a:cubicBezTo>
                  <a:cubicBezTo>
                    <a:pt x="3" y="13"/>
                    <a:pt x="2" y="26"/>
                    <a:pt x="0" y="4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0" name="Freeform 29"/>
            <p:cNvSpPr>
              <a:spLocks/>
            </p:cNvSpPr>
            <p:nvPr/>
          </p:nvSpPr>
          <p:spPr bwMode="auto">
            <a:xfrm>
              <a:off x="3623" y="1640"/>
              <a:ext cx="483" cy="23"/>
            </a:xfrm>
            <a:custGeom>
              <a:avLst/>
              <a:gdLst>
                <a:gd name="T0" fmla="*/ 803 w 808"/>
                <a:gd name="T1" fmla="*/ 0 h 39"/>
                <a:gd name="T2" fmla="*/ 5 w 808"/>
                <a:gd name="T3" fmla="*/ 0 h 39"/>
                <a:gd name="T4" fmla="*/ 0 w 808"/>
                <a:gd name="T5" fmla="*/ 39 h 39"/>
                <a:gd name="T6" fmla="*/ 808 w 808"/>
                <a:gd name="T7" fmla="*/ 39 h 39"/>
                <a:gd name="T8" fmla="*/ 803 w 808"/>
                <a:gd name="T9" fmla="*/ 0 h 39"/>
              </a:gdLst>
              <a:ahLst/>
              <a:cxnLst>
                <a:cxn ang="0">
                  <a:pos x="T0" y="T1"/>
                </a:cxn>
                <a:cxn ang="0">
                  <a:pos x="T2" y="T3"/>
                </a:cxn>
                <a:cxn ang="0">
                  <a:pos x="T4" y="T5"/>
                </a:cxn>
                <a:cxn ang="0">
                  <a:pos x="T6" y="T7"/>
                </a:cxn>
                <a:cxn ang="0">
                  <a:pos x="T8" y="T9"/>
                </a:cxn>
              </a:cxnLst>
              <a:rect l="0" t="0" r="r" b="b"/>
              <a:pathLst>
                <a:path w="808" h="39">
                  <a:moveTo>
                    <a:pt x="803" y="0"/>
                  </a:moveTo>
                  <a:cubicBezTo>
                    <a:pt x="5" y="0"/>
                    <a:pt x="5" y="0"/>
                    <a:pt x="5" y="0"/>
                  </a:cubicBezTo>
                  <a:cubicBezTo>
                    <a:pt x="3" y="13"/>
                    <a:pt x="2" y="26"/>
                    <a:pt x="0" y="39"/>
                  </a:cubicBezTo>
                  <a:cubicBezTo>
                    <a:pt x="808" y="39"/>
                    <a:pt x="808" y="39"/>
                    <a:pt x="808" y="39"/>
                  </a:cubicBezTo>
                  <a:cubicBezTo>
                    <a:pt x="806" y="26"/>
                    <a:pt x="804" y="13"/>
                    <a:pt x="803" y="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1" name="Freeform 30"/>
            <p:cNvSpPr>
              <a:spLocks/>
            </p:cNvSpPr>
            <p:nvPr/>
          </p:nvSpPr>
          <p:spPr bwMode="auto">
            <a:xfrm>
              <a:off x="3471" y="810"/>
              <a:ext cx="788" cy="745"/>
            </a:xfrm>
            <a:custGeom>
              <a:avLst/>
              <a:gdLst>
                <a:gd name="T0" fmla="*/ 1135 w 1320"/>
                <a:gd name="T1" fmla="*/ 360 h 1248"/>
                <a:gd name="T2" fmla="*/ 659 w 1320"/>
                <a:gd name="T3" fmla="*/ 0 h 1248"/>
                <a:gd name="T4" fmla="*/ 183 w 1320"/>
                <a:gd name="T5" fmla="*/ 360 h 1248"/>
                <a:gd name="T6" fmla="*/ 0 w 1320"/>
                <a:gd name="T7" fmla="*/ 1248 h 1248"/>
                <a:gd name="T8" fmla="*/ 109 w 1320"/>
                <a:gd name="T9" fmla="*/ 1248 h 1248"/>
                <a:gd name="T10" fmla="*/ 1208 w 1320"/>
                <a:gd name="T11" fmla="*/ 1248 h 1248"/>
                <a:gd name="T12" fmla="*/ 1320 w 1320"/>
                <a:gd name="T13" fmla="*/ 1248 h 1248"/>
                <a:gd name="T14" fmla="*/ 1135 w 1320"/>
                <a:gd name="T15" fmla="*/ 360 h 1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0" h="1248">
                  <a:moveTo>
                    <a:pt x="1135" y="360"/>
                  </a:moveTo>
                  <a:cubicBezTo>
                    <a:pt x="1019" y="126"/>
                    <a:pt x="852" y="0"/>
                    <a:pt x="659" y="0"/>
                  </a:cubicBezTo>
                  <a:cubicBezTo>
                    <a:pt x="466" y="0"/>
                    <a:pt x="298" y="126"/>
                    <a:pt x="183" y="360"/>
                  </a:cubicBezTo>
                  <a:cubicBezTo>
                    <a:pt x="79" y="572"/>
                    <a:pt x="0" y="871"/>
                    <a:pt x="0" y="1248"/>
                  </a:cubicBezTo>
                  <a:cubicBezTo>
                    <a:pt x="109" y="1248"/>
                    <a:pt x="109" y="1248"/>
                    <a:pt x="109" y="1248"/>
                  </a:cubicBezTo>
                  <a:cubicBezTo>
                    <a:pt x="1208" y="1248"/>
                    <a:pt x="1208" y="1248"/>
                    <a:pt x="1208" y="1248"/>
                  </a:cubicBezTo>
                  <a:cubicBezTo>
                    <a:pt x="1320" y="1248"/>
                    <a:pt x="1320" y="1248"/>
                    <a:pt x="1320" y="1248"/>
                  </a:cubicBezTo>
                  <a:cubicBezTo>
                    <a:pt x="1320" y="871"/>
                    <a:pt x="1239" y="572"/>
                    <a:pt x="1135" y="360"/>
                  </a:cubicBezTo>
                </a:path>
              </a:pathLst>
            </a:custGeom>
            <a:solidFill>
              <a:srgbClr val="D1E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3" name="Freeform 31"/>
            <p:cNvSpPr>
              <a:spLocks/>
            </p:cNvSpPr>
            <p:nvPr/>
          </p:nvSpPr>
          <p:spPr bwMode="auto">
            <a:xfrm>
              <a:off x="3973" y="2432"/>
              <a:ext cx="297" cy="432"/>
            </a:xfrm>
            <a:custGeom>
              <a:avLst/>
              <a:gdLst>
                <a:gd name="T0" fmla="*/ 354 w 498"/>
                <a:gd name="T1" fmla="*/ 543 h 722"/>
                <a:gd name="T2" fmla="*/ 322 w 498"/>
                <a:gd name="T3" fmla="*/ 0 h 722"/>
                <a:gd name="T4" fmla="*/ 0 w 498"/>
                <a:gd name="T5" fmla="*/ 59 h 722"/>
                <a:gd name="T6" fmla="*/ 77 w 498"/>
                <a:gd name="T7" fmla="*/ 534 h 722"/>
                <a:gd name="T8" fmla="*/ 189 w 498"/>
                <a:gd name="T9" fmla="*/ 701 h 722"/>
                <a:gd name="T10" fmla="*/ 402 w 498"/>
                <a:gd name="T11" fmla="*/ 701 h 722"/>
                <a:gd name="T12" fmla="*/ 354 w 498"/>
                <a:gd name="T13" fmla="*/ 543 h 722"/>
              </a:gdLst>
              <a:ahLst/>
              <a:cxnLst>
                <a:cxn ang="0">
                  <a:pos x="T0" y="T1"/>
                </a:cxn>
                <a:cxn ang="0">
                  <a:pos x="T2" y="T3"/>
                </a:cxn>
                <a:cxn ang="0">
                  <a:pos x="T4" y="T5"/>
                </a:cxn>
                <a:cxn ang="0">
                  <a:pos x="T6" y="T7"/>
                </a:cxn>
                <a:cxn ang="0">
                  <a:pos x="T8" y="T9"/>
                </a:cxn>
                <a:cxn ang="0">
                  <a:pos x="T10" y="T11"/>
                </a:cxn>
                <a:cxn ang="0">
                  <a:pos x="T12" y="T13"/>
                </a:cxn>
              </a:cxnLst>
              <a:rect l="0" t="0" r="r" b="b"/>
              <a:pathLst>
                <a:path w="498" h="722">
                  <a:moveTo>
                    <a:pt x="354" y="543"/>
                  </a:moveTo>
                  <a:cubicBezTo>
                    <a:pt x="336" y="283"/>
                    <a:pt x="322" y="0"/>
                    <a:pt x="322" y="0"/>
                  </a:cubicBezTo>
                  <a:cubicBezTo>
                    <a:pt x="0" y="59"/>
                    <a:pt x="0" y="59"/>
                    <a:pt x="0" y="59"/>
                  </a:cubicBezTo>
                  <a:cubicBezTo>
                    <a:pt x="0" y="59"/>
                    <a:pt x="51" y="347"/>
                    <a:pt x="77" y="534"/>
                  </a:cubicBezTo>
                  <a:cubicBezTo>
                    <a:pt x="103" y="722"/>
                    <a:pt x="189" y="701"/>
                    <a:pt x="189" y="701"/>
                  </a:cubicBezTo>
                  <a:cubicBezTo>
                    <a:pt x="189" y="701"/>
                    <a:pt x="261" y="700"/>
                    <a:pt x="402" y="701"/>
                  </a:cubicBezTo>
                  <a:cubicBezTo>
                    <a:pt x="498" y="701"/>
                    <a:pt x="494" y="516"/>
                    <a:pt x="354" y="54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5" name="Freeform 32"/>
            <p:cNvSpPr>
              <a:spLocks/>
            </p:cNvSpPr>
            <p:nvPr/>
          </p:nvSpPr>
          <p:spPr bwMode="auto">
            <a:xfrm>
              <a:off x="3473" y="2432"/>
              <a:ext cx="298" cy="432"/>
            </a:xfrm>
            <a:custGeom>
              <a:avLst/>
              <a:gdLst>
                <a:gd name="T0" fmla="*/ 145 w 499"/>
                <a:gd name="T1" fmla="*/ 543 h 722"/>
                <a:gd name="T2" fmla="*/ 177 w 499"/>
                <a:gd name="T3" fmla="*/ 0 h 722"/>
                <a:gd name="T4" fmla="*/ 499 w 499"/>
                <a:gd name="T5" fmla="*/ 59 h 722"/>
                <a:gd name="T6" fmla="*/ 422 w 499"/>
                <a:gd name="T7" fmla="*/ 534 h 722"/>
                <a:gd name="T8" fmla="*/ 310 w 499"/>
                <a:gd name="T9" fmla="*/ 701 h 722"/>
                <a:gd name="T10" fmla="*/ 97 w 499"/>
                <a:gd name="T11" fmla="*/ 701 h 722"/>
                <a:gd name="T12" fmla="*/ 145 w 499"/>
                <a:gd name="T13" fmla="*/ 543 h 722"/>
              </a:gdLst>
              <a:ahLst/>
              <a:cxnLst>
                <a:cxn ang="0">
                  <a:pos x="T0" y="T1"/>
                </a:cxn>
                <a:cxn ang="0">
                  <a:pos x="T2" y="T3"/>
                </a:cxn>
                <a:cxn ang="0">
                  <a:pos x="T4" y="T5"/>
                </a:cxn>
                <a:cxn ang="0">
                  <a:pos x="T6" y="T7"/>
                </a:cxn>
                <a:cxn ang="0">
                  <a:pos x="T8" y="T9"/>
                </a:cxn>
                <a:cxn ang="0">
                  <a:pos x="T10" y="T11"/>
                </a:cxn>
                <a:cxn ang="0">
                  <a:pos x="T12" y="T13"/>
                </a:cxn>
              </a:cxnLst>
              <a:rect l="0" t="0" r="r" b="b"/>
              <a:pathLst>
                <a:path w="499" h="722">
                  <a:moveTo>
                    <a:pt x="145" y="543"/>
                  </a:moveTo>
                  <a:cubicBezTo>
                    <a:pt x="163" y="283"/>
                    <a:pt x="177" y="0"/>
                    <a:pt x="177" y="0"/>
                  </a:cubicBezTo>
                  <a:cubicBezTo>
                    <a:pt x="499" y="59"/>
                    <a:pt x="499" y="59"/>
                    <a:pt x="499" y="59"/>
                  </a:cubicBezTo>
                  <a:cubicBezTo>
                    <a:pt x="499" y="59"/>
                    <a:pt x="460" y="347"/>
                    <a:pt x="422" y="534"/>
                  </a:cubicBezTo>
                  <a:cubicBezTo>
                    <a:pt x="384" y="722"/>
                    <a:pt x="310" y="701"/>
                    <a:pt x="310" y="701"/>
                  </a:cubicBezTo>
                  <a:cubicBezTo>
                    <a:pt x="310" y="701"/>
                    <a:pt x="238" y="700"/>
                    <a:pt x="97" y="701"/>
                  </a:cubicBezTo>
                  <a:cubicBezTo>
                    <a:pt x="0" y="701"/>
                    <a:pt x="5" y="516"/>
                    <a:pt x="145" y="54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6" name="Freeform 33"/>
            <p:cNvSpPr>
              <a:spLocks/>
            </p:cNvSpPr>
            <p:nvPr/>
          </p:nvSpPr>
          <p:spPr bwMode="auto">
            <a:xfrm>
              <a:off x="3440" y="1518"/>
              <a:ext cx="841" cy="74"/>
            </a:xfrm>
            <a:custGeom>
              <a:avLst/>
              <a:gdLst>
                <a:gd name="T0" fmla="*/ 1407 w 1407"/>
                <a:gd name="T1" fmla="*/ 62 h 124"/>
                <a:gd name="T2" fmla="*/ 1345 w 1407"/>
                <a:gd name="T3" fmla="*/ 0 h 124"/>
                <a:gd name="T4" fmla="*/ 62 w 1407"/>
                <a:gd name="T5" fmla="*/ 0 h 124"/>
                <a:gd name="T6" fmla="*/ 0 w 1407"/>
                <a:gd name="T7" fmla="*/ 62 h 124"/>
                <a:gd name="T8" fmla="*/ 62 w 1407"/>
                <a:gd name="T9" fmla="*/ 124 h 124"/>
                <a:gd name="T10" fmla="*/ 1345 w 1407"/>
                <a:gd name="T11" fmla="*/ 124 h 124"/>
                <a:gd name="T12" fmla="*/ 1407 w 1407"/>
                <a:gd name="T13" fmla="*/ 62 h 124"/>
              </a:gdLst>
              <a:ahLst/>
              <a:cxnLst>
                <a:cxn ang="0">
                  <a:pos x="T0" y="T1"/>
                </a:cxn>
                <a:cxn ang="0">
                  <a:pos x="T2" y="T3"/>
                </a:cxn>
                <a:cxn ang="0">
                  <a:pos x="T4" y="T5"/>
                </a:cxn>
                <a:cxn ang="0">
                  <a:pos x="T6" y="T7"/>
                </a:cxn>
                <a:cxn ang="0">
                  <a:pos x="T8" y="T9"/>
                </a:cxn>
                <a:cxn ang="0">
                  <a:pos x="T10" y="T11"/>
                </a:cxn>
                <a:cxn ang="0">
                  <a:pos x="T12" y="T13"/>
                </a:cxn>
              </a:cxnLst>
              <a:rect l="0" t="0" r="r" b="b"/>
              <a:pathLst>
                <a:path w="1407" h="124">
                  <a:moveTo>
                    <a:pt x="1407" y="62"/>
                  </a:moveTo>
                  <a:cubicBezTo>
                    <a:pt x="1407" y="28"/>
                    <a:pt x="1379" y="0"/>
                    <a:pt x="1345" y="0"/>
                  </a:cubicBezTo>
                  <a:cubicBezTo>
                    <a:pt x="62" y="0"/>
                    <a:pt x="62" y="0"/>
                    <a:pt x="62" y="0"/>
                  </a:cubicBezTo>
                  <a:cubicBezTo>
                    <a:pt x="28" y="0"/>
                    <a:pt x="0" y="28"/>
                    <a:pt x="0" y="62"/>
                  </a:cubicBezTo>
                  <a:cubicBezTo>
                    <a:pt x="0" y="96"/>
                    <a:pt x="28" y="124"/>
                    <a:pt x="62" y="124"/>
                  </a:cubicBezTo>
                  <a:cubicBezTo>
                    <a:pt x="1345" y="124"/>
                    <a:pt x="1345" y="124"/>
                    <a:pt x="1345" y="124"/>
                  </a:cubicBezTo>
                  <a:cubicBezTo>
                    <a:pt x="1379" y="124"/>
                    <a:pt x="1407" y="96"/>
                    <a:pt x="1407" y="62"/>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7" name="Freeform 34"/>
            <p:cNvSpPr>
              <a:spLocks/>
            </p:cNvSpPr>
            <p:nvPr/>
          </p:nvSpPr>
          <p:spPr bwMode="auto">
            <a:xfrm>
              <a:off x="4072" y="705"/>
              <a:ext cx="156" cy="111"/>
            </a:xfrm>
            <a:custGeom>
              <a:avLst/>
              <a:gdLst>
                <a:gd name="T0" fmla="*/ 219 w 261"/>
                <a:gd name="T1" fmla="*/ 186 h 186"/>
                <a:gd name="T2" fmla="*/ 247 w 261"/>
                <a:gd name="T3" fmla="*/ 175 h 186"/>
                <a:gd name="T4" fmla="*/ 150 w 261"/>
                <a:gd name="T5" fmla="*/ 57 h 186"/>
                <a:gd name="T6" fmla="*/ 2 w 261"/>
                <a:gd name="T7" fmla="*/ 23 h 186"/>
                <a:gd name="T8" fmla="*/ 0 w 261"/>
                <a:gd name="T9" fmla="*/ 29 h 186"/>
                <a:gd name="T10" fmla="*/ 219 w 261"/>
                <a:gd name="T11" fmla="*/ 186 h 186"/>
              </a:gdLst>
              <a:ahLst/>
              <a:cxnLst>
                <a:cxn ang="0">
                  <a:pos x="T0" y="T1"/>
                </a:cxn>
                <a:cxn ang="0">
                  <a:pos x="T2" y="T3"/>
                </a:cxn>
                <a:cxn ang="0">
                  <a:pos x="T4" y="T5"/>
                </a:cxn>
                <a:cxn ang="0">
                  <a:pos x="T6" y="T7"/>
                </a:cxn>
                <a:cxn ang="0">
                  <a:pos x="T8" y="T9"/>
                </a:cxn>
                <a:cxn ang="0">
                  <a:pos x="T10" y="T11"/>
                </a:cxn>
              </a:cxnLst>
              <a:rect l="0" t="0" r="r" b="b"/>
              <a:pathLst>
                <a:path w="261" h="186">
                  <a:moveTo>
                    <a:pt x="219" y="186"/>
                  </a:moveTo>
                  <a:cubicBezTo>
                    <a:pt x="232" y="186"/>
                    <a:pt x="242" y="182"/>
                    <a:pt x="247" y="175"/>
                  </a:cubicBezTo>
                  <a:cubicBezTo>
                    <a:pt x="261" y="151"/>
                    <a:pt x="218" y="99"/>
                    <a:pt x="150" y="57"/>
                  </a:cubicBezTo>
                  <a:cubicBezTo>
                    <a:pt x="83" y="15"/>
                    <a:pt x="16" y="0"/>
                    <a:pt x="2" y="23"/>
                  </a:cubicBezTo>
                  <a:cubicBezTo>
                    <a:pt x="1" y="25"/>
                    <a:pt x="0" y="27"/>
                    <a:pt x="0" y="29"/>
                  </a:cubicBezTo>
                  <a:cubicBezTo>
                    <a:pt x="81" y="69"/>
                    <a:pt x="155" y="122"/>
                    <a:pt x="219" y="186"/>
                  </a:cubicBezTo>
                  <a:close/>
                </a:path>
              </a:pathLst>
            </a:custGeom>
            <a:solidFill>
              <a:srgbClr val="ABD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7" name="Freeform 35"/>
            <p:cNvSpPr>
              <a:spLocks/>
            </p:cNvSpPr>
            <p:nvPr/>
          </p:nvSpPr>
          <p:spPr bwMode="auto">
            <a:xfrm>
              <a:off x="4069" y="723"/>
              <a:ext cx="134" cy="93"/>
            </a:xfrm>
            <a:custGeom>
              <a:avLst/>
              <a:gdLst>
                <a:gd name="T0" fmla="*/ 104 w 225"/>
                <a:gd name="T1" fmla="*/ 112 h 157"/>
                <a:gd name="T2" fmla="*/ 225 w 225"/>
                <a:gd name="T3" fmla="*/ 157 h 157"/>
                <a:gd name="T4" fmla="*/ 6 w 225"/>
                <a:gd name="T5" fmla="*/ 0 h 157"/>
                <a:gd name="T6" fmla="*/ 104 w 225"/>
                <a:gd name="T7" fmla="*/ 112 h 157"/>
              </a:gdLst>
              <a:ahLst/>
              <a:cxnLst>
                <a:cxn ang="0">
                  <a:pos x="T0" y="T1"/>
                </a:cxn>
                <a:cxn ang="0">
                  <a:pos x="T2" y="T3"/>
                </a:cxn>
                <a:cxn ang="0">
                  <a:pos x="T4" y="T5"/>
                </a:cxn>
                <a:cxn ang="0">
                  <a:pos x="T6" y="T7"/>
                </a:cxn>
              </a:cxnLst>
              <a:rect l="0" t="0" r="r" b="b"/>
              <a:pathLst>
                <a:path w="225" h="157">
                  <a:moveTo>
                    <a:pt x="104" y="112"/>
                  </a:moveTo>
                  <a:cubicBezTo>
                    <a:pt x="150" y="141"/>
                    <a:pt x="196" y="157"/>
                    <a:pt x="225" y="157"/>
                  </a:cubicBezTo>
                  <a:cubicBezTo>
                    <a:pt x="161" y="93"/>
                    <a:pt x="87" y="40"/>
                    <a:pt x="6" y="0"/>
                  </a:cubicBezTo>
                  <a:cubicBezTo>
                    <a:pt x="0" y="25"/>
                    <a:pt x="42" y="73"/>
                    <a:pt x="104" y="112"/>
                  </a:cubicBezTo>
                  <a:close/>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Freeform 36"/>
            <p:cNvSpPr>
              <a:spLocks/>
            </p:cNvSpPr>
            <p:nvPr/>
          </p:nvSpPr>
          <p:spPr bwMode="auto">
            <a:xfrm>
              <a:off x="4021" y="792"/>
              <a:ext cx="97" cy="71"/>
            </a:xfrm>
            <a:custGeom>
              <a:avLst/>
              <a:gdLst>
                <a:gd name="T0" fmla="*/ 156 w 164"/>
                <a:gd name="T1" fmla="*/ 105 h 119"/>
                <a:gd name="T2" fmla="*/ 98 w 164"/>
                <a:gd name="T3" fmla="*/ 34 h 119"/>
                <a:gd name="T4" fmla="*/ 9 w 164"/>
                <a:gd name="T5" fmla="*/ 14 h 119"/>
                <a:gd name="T6" fmla="*/ 66 w 164"/>
                <a:gd name="T7" fmla="*/ 84 h 119"/>
                <a:gd name="T8" fmla="*/ 156 w 164"/>
                <a:gd name="T9" fmla="*/ 105 h 119"/>
              </a:gdLst>
              <a:ahLst/>
              <a:cxnLst>
                <a:cxn ang="0">
                  <a:pos x="T0" y="T1"/>
                </a:cxn>
                <a:cxn ang="0">
                  <a:pos x="T2" y="T3"/>
                </a:cxn>
                <a:cxn ang="0">
                  <a:pos x="T4" y="T5"/>
                </a:cxn>
                <a:cxn ang="0">
                  <a:pos x="T6" y="T7"/>
                </a:cxn>
                <a:cxn ang="0">
                  <a:pos x="T8" y="T9"/>
                </a:cxn>
              </a:cxnLst>
              <a:rect l="0" t="0" r="r" b="b"/>
              <a:pathLst>
                <a:path w="164" h="119">
                  <a:moveTo>
                    <a:pt x="156" y="105"/>
                  </a:moveTo>
                  <a:cubicBezTo>
                    <a:pt x="164" y="91"/>
                    <a:pt x="138" y="59"/>
                    <a:pt x="98" y="34"/>
                  </a:cubicBezTo>
                  <a:cubicBezTo>
                    <a:pt x="57" y="9"/>
                    <a:pt x="17" y="0"/>
                    <a:pt x="9" y="14"/>
                  </a:cubicBezTo>
                  <a:cubicBezTo>
                    <a:pt x="0" y="28"/>
                    <a:pt x="26" y="59"/>
                    <a:pt x="66" y="84"/>
                  </a:cubicBezTo>
                  <a:cubicBezTo>
                    <a:pt x="107" y="110"/>
                    <a:pt x="147" y="119"/>
                    <a:pt x="156" y="105"/>
                  </a:cubicBezTo>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1" name="Freeform 37"/>
            <p:cNvSpPr>
              <a:spLocks/>
            </p:cNvSpPr>
            <p:nvPr/>
          </p:nvSpPr>
          <p:spPr bwMode="auto">
            <a:xfrm>
              <a:off x="3344" y="1004"/>
              <a:ext cx="139" cy="405"/>
            </a:xfrm>
            <a:custGeom>
              <a:avLst/>
              <a:gdLst>
                <a:gd name="T0" fmla="*/ 139 w 233"/>
                <a:gd name="T1" fmla="*/ 0 h 677"/>
                <a:gd name="T2" fmla="*/ 225 w 233"/>
                <a:gd name="T3" fmla="*/ 677 h 677"/>
                <a:gd name="T4" fmla="*/ 233 w 233"/>
                <a:gd name="T5" fmla="*/ 600 h 677"/>
                <a:gd name="T6" fmla="*/ 139 w 233"/>
                <a:gd name="T7" fmla="*/ 0 h 677"/>
              </a:gdLst>
              <a:ahLst/>
              <a:cxnLst>
                <a:cxn ang="0">
                  <a:pos x="T0" y="T1"/>
                </a:cxn>
                <a:cxn ang="0">
                  <a:pos x="T2" y="T3"/>
                </a:cxn>
                <a:cxn ang="0">
                  <a:pos x="T4" y="T5"/>
                </a:cxn>
                <a:cxn ang="0">
                  <a:pos x="T6" y="T7"/>
                </a:cxn>
              </a:cxnLst>
              <a:rect l="0" t="0" r="r" b="b"/>
              <a:pathLst>
                <a:path w="233" h="677">
                  <a:moveTo>
                    <a:pt x="139" y="0"/>
                  </a:moveTo>
                  <a:cubicBezTo>
                    <a:pt x="0" y="331"/>
                    <a:pt x="116" y="554"/>
                    <a:pt x="225" y="677"/>
                  </a:cubicBezTo>
                  <a:cubicBezTo>
                    <a:pt x="227" y="651"/>
                    <a:pt x="230" y="625"/>
                    <a:pt x="233" y="600"/>
                  </a:cubicBezTo>
                  <a:cubicBezTo>
                    <a:pt x="156" y="452"/>
                    <a:pt x="81" y="232"/>
                    <a:pt x="139" y="0"/>
                  </a:cubicBezTo>
                  <a:close/>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3" name="Freeform 38"/>
            <p:cNvSpPr>
              <a:spLocks/>
            </p:cNvSpPr>
            <p:nvPr/>
          </p:nvSpPr>
          <p:spPr bwMode="auto">
            <a:xfrm>
              <a:off x="3478" y="1363"/>
              <a:ext cx="78" cy="112"/>
            </a:xfrm>
            <a:custGeom>
              <a:avLst/>
              <a:gdLst>
                <a:gd name="T0" fmla="*/ 130 w 130"/>
                <a:gd name="T1" fmla="*/ 188 h 188"/>
                <a:gd name="T2" fmla="*/ 8 w 130"/>
                <a:gd name="T3" fmla="*/ 0 h 188"/>
                <a:gd name="T4" fmla="*/ 0 w 130"/>
                <a:gd name="T5" fmla="*/ 77 h 188"/>
                <a:gd name="T6" fmla="*/ 130 w 130"/>
                <a:gd name="T7" fmla="*/ 188 h 188"/>
              </a:gdLst>
              <a:ahLst/>
              <a:cxnLst>
                <a:cxn ang="0">
                  <a:pos x="T0" y="T1"/>
                </a:cxn>
                <a:cxn ang="0">
                  <a:pos x="T2" y="T3"/>
                </a:cxn>
                <a:cxn ang="0">
                  <a:pos x="T4" y="T5"/>
                </a:cxn>
                <a:cxn ang="0">
                  <a:pos x="T6" y="T7"/>
                </a:cxn>
              </a:cxnLst>
              <a:rect l="0" t="0" r="r" b="b"/>
              <a:pathLst>
                <a:path w="130" h="188">
                  <a:moveTo>
                    <a:pt x="130" y="188"/>
                  </a:moveTo>
                  <a:cubicBezTo>
                    <a:pt x="130" y="188"/>
                    <a:pt x="68" y="116"/>
                    <a:pt x="8" y="0"/>
                  </a:cubicBezTo>
                  <a:cubicBezTo>
                    <a:pt x="5" y="25"/>
                    <a:pt x="2" y="51"/>
                    <a:pt x="0" y="77"/>
                  </a:cubicBezTo>
                  <a:cubicBezTo>
                    <a:pt x="66" y="152"/>
                    <a:pt x="130" y="188"/>
                    <a:pt x="130" y="188"/>
                  </a:cubicBezTo>
                  <a:close/>
                </a:path>
              </a:pathLst>
            </a:custGeom>
            <a:solidFill>
              <a:srgbClr val="E5E8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Freeform 39"/>
            <p:cNvSpPr>
              <a:spLocks/>
            </p:cNvSpPr>
            <p:nvPr/>
          </p:nvSpPr>
          <p:spPr bwMode="auto">
            <a:xfrm>
              <a:off x="3849"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8" name="Freeform 40"/>
            <p:cNvSpPr>
              <a:spLocks/>
            </p:cNvSpPr>
            <p:nvPr/>
          </p:nvSpPr>
          <p:spPr bwMode="auto">
            <a:xfrm>
              <a:off x="3817" y="1510"/>
              <a:ext cx="23"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9" name="Freeform 41"/>
            <p:cNvSpPr>
              <a:spLocks/>
            </p:cNvSpPr>
            <p:nvPr/>
          </p:nvSpPr>
          <p:spPr bwMode="auto">
            <a:xfrm>
              <a:off x="3785" y="1510"/>
              <a:ext cx="23"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0" name="Freeform 42"/>
            <p:cNvSpPr>
              <a:spLocks/>
            </p:cNvSpPr>
            <p:nvPr/>
          </p:nvSpPr>
          <p:spPr bwMode="auto">
            <a:xfrm>
              <a:off x="3752" y="1510"/>
              <a:ext cx="24"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1" name="Freeform 43"/>
            <p:cNvSpPr>
              <a:spLocks/>
            </p:cNvSpPr>
            <p:nvPr/>
          </p:nvSpPr>
          <p:spPr bwMode="auto">
            <a:xfrm>
              <a:off x="3721" y="1510"/>
              <a:ext cx="22"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29" y="0"/>
                    <a:pt x="19" y="0"/>
                  </a:cubicBezTo>
                  <a:cubicBezTo>
                    <a:pt x="8" y="0"/>
                    <a:pt x="0" y="8"/>
                    <a:pt x="0" y="19"/>
                  </a:cubicBezTo>
                  <a:cubicBezTo>
                    <a:pt x="0" y="131"/>
                    <a:pt x="0" y="131"/>
                    <a:pt x="0" y="131"/>
                  </a:cubicBezTo>
                  <a:cubicBezTo>
                    <a:pt x="0" y="141"/>
                    <a:pt x="8" y="150"/>
                    <a:pt x="19" y="150"/>
                  </a:cubicBezTo>
                  <a:cubicBezTo>
                    <a:pt x="29"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2" name="Freeform 44"/>
            <p:cNvSpPr>
              <a:spLocks/>
            </p:cNvSpPr>
            <p:nvPr/>
          </p:nvSpPr>
          <p:spPr bwMode="auto">
            <a:xfrm>
              <a:off x="3688"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3" name="Freeform 45"/>
            <p:cNvSpPr>
              <a:spLocks/>
            </p:cNvSpPr>
            <p:nvPr/>
          </p:nvSpPr>
          <p:spPr bwMode="auto">
            <a:xfrm>
              <a:off x="3656"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4" name="Freeform 46"/>
            <p:cNvSpPr>
              <a:spLocks/>
            </p:cNvSpPr>
            <p:nvPr/>
          </p:nvSpPr>
          <p:spPr bwMode="auto">
            <a:xfrm>
              <a:off x="3624"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5" name="Freeform 47"/>
            <p:cNvSpPr>
              <a:spLocks/>
            </p:cNvSpPr>
            <p:nvPr/>
          </p:nvSpPr>
          <p:spPr bwMode="auto">
            <a:xfrm>
              <a:off x="3592" y="1510"/>
              <a:ext cx="22"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6" name="Freeform 48"/>
            <p:cNvSpPr>
              <a:spLocks/>
            </p:cNvSpPr>
            <p:nvPr/>
          </p:nvSpPr>
          <p:spPr bwMode="auto">
            <a:xfrm>
              <a:off x="3559"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9" y="0"/>
                    <a:pt x="0" y="8"/>
                    <a:pt x="0" y="19"/>
                  </a:cubicBezTo>
                  <a:cubicBezTo>
                    <a:pt x="0" y="131"/>
                    <a:pt x="0" y="131"/>
                    <a:pt x="0" y="131"/>
                  </a:cubicBezTo>
                  <a:cubicBezTo>
                    <a:pt x="0" y="141"/>
                    <a:pt x="9"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7" name="Freeform 49"/>
            <p:cNvSpPr>
              <a:spLocks/>
            </p:cNvSpPr>
            <p:nvPr/>
          </p:nvSpPr>
          <p:spPr bwMode="auto">
            <a:xfrm>
              <a:off x="3527"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8" name="Freeform 50"/>
            <p:cNvSpPr>
              <a:spLocks/>
            </p:cNvSpPr>
            <p:nvPr/>
          </p:nvSpPr>
          <p:spPr bwMode="auto">
            <a:xfrm>
              <a:off x="3495"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9" name="Freeform 51"/>
            <p:cNvSpPr>
              <a:spLocks/>
            </p:cNvSpPr>
            <p:nvPr/>
          </p:nvSpPr>
          <p:spPr bwMode="auto">
            <a:xfrm>
              <a:off x="3463"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0" name="Freeform 52"/>
            <p:cNvSpPr>
              <a:spLocks/>
            </p:cNvSpPr>
            <p:nvPr/>
          </p:nvSpPr>
          <p:spPr bwMode="auto">
            <a:xfrm>
              <a:off x="3881" y="1510"/>
              <a:ext cx="24" cy="90"/>
            </a:xfrm>
            <a:custGeom>
              <a:avLst/>
              <a:gdLst>
                <a:gd name="T0" fmla="*/ 0 w 39"/>
                <a:gd name="T1" fmla="*/ 19 h 150"/>
                <a:gd name="T2" fmla="*/ 19 w 39"/>
                <a:gd name="T3" fmla="*/ 0 h 150"/>
                <a:gd name="T4" fmla="*/ 39 w 39"/>
                <a:gd name="T5" fmla="*/ 19 h 150"/>
                <a:gd name="T6" fmla="*/ 39 w 39"/>
                <a:gd name="T7" fmla="*/ 131 h 150"/>
                <a:gd name="T8" fmla="*/ 19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19" y="0"/>
                  </a:cubicBezTo>
                  <a:cubicBezTo>
                    <a:pt x="30" y="0"/>
                    <a:pt x="39" y="8"/>
                    <a:pt x="39" y="19"/>
                  </a:cubicBezTo>
                  <a:cubicBezTo>
                    <a:pt x="39" y="131"/>
                    <a:pt x="39" y="131"/>
                    <a:pt x="39" y="131"/>
                  </a:cubicBezTo>
                  <a:cubicBezTo>
                    <a:pt x="39"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1" name="Freeform 53"/>
            <p:cNvSpPr>
              <a:spLocks/>
            </p:cNvSpPr>
            <p:nvPr/>
          </p:nvSpPr>
          <p:spPr bwMode="auto">
            <a:xfrm>
              <a:off x="3914" y="1510"/>
              <a:ext cx="23" cy="90"/>
            </a:xfrm>
            <a:custGeom>
              <a:avLst/>
              <a:gdLst>
                <a:gd name="T0" fmla="*/ 0 w 39"/>
                <a:gd name="T1" fmla="*/ 19 h 150"/>
                <a:gd name="T2" fmla="*/ 19 w 39"/>
                <a:gd name="T3" fmla="*/ 0 h 150"/>
                <a:gd name="T4" fmla="*/ 39 w 39"/>
                <a:gd name="T5" fmla="*/ 19 h 150"/>
                <a:gd name="T6" fmla="*/ 39 w 39"/>
                <a:gd name="T7" fmla="*/ 131 h 150"/>
                <a:gd name="T8" fmla="*/ 19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19" y="0"/>
                  </a:cubicBezTo>
                  <a:cubicBezTo>
                    <a:pt x="30" y="0"/>
                    <a:pt x="39" y="8"/>
                    <a:pt x="39" y="19"/>
                  </a:cubicBezTo>
                  <a:cubicBezTo>
                    <a:pt x="39" y="131"/>
                    <a:pt x="39" y="131"/>
                    <a:pt x="39" y="131"/>
                  </a:cubicBezTo>
                  <a:cubicBezTo>
                    <a:pt x="39"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2" name="Freeform 54"/>
            <p:cNvSpPr>
              <a:spLocks/>
            </p:cNvSpPr>
            <p:nvPr/>
          </p:nvSpPr>
          <p:spPr bwMode="auto">
            <a:xfrm>
              <a:off x="3946"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9" y="0"/>
                    <a:pt x="19" y="0"/>
                  </a:cubicBezTo>
                  <a:cubicBezTo>
                    <a:pt x="30" y="0"/>
                    <a:pt x="38" y="8"/>
                    <a:pt x="38" y="19"/>
                  </a:cubicBezTo>
                  <a:cubicBezTo>
                    <a:pt x="38" y="131"/>
                    <a:pt x="38" y="131"/>
                    <a:pt x="38" y="131"/>
                  </a:cubicBezTo>
                  <a:cubicBezTo>
                    <a:pt x="38"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Freeform 55"/>
            <p:cNvSpPr>
              <a:spLocks/>
            </p:cNvSpPr>
            <p:nvPr/>
          </p:nvSpPr>
          <p:spPr bwMode="auto">
            <a:xfrm>
              <a:off x="3978"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9" y="0"/>
                    <a:pt x="19" y="0"/>
                  </a:cubicBezTo>
                  <a:cubicBezTo>
                    <a:pt x="30" y="0"/>
                    <a:pt x="38" y="8"/>
                    <a:pt x="38" y="19"/>
                  </a:cubicBezTo>
                  <a:cubicBezTo>
                    <a:pt x="38" y="131"/>
                    <a:pt x="38" y="131"/>
                    <a:pt x="38" y="131"/>
                  </a:cubicBezTo>
                  <a:cubicBezTo>
                    <a:pt x="38"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4" name="Freeform 56"/>
            <p:cNvSpPr>
              <a:spLocks/>
            </p:cNvSpPr>
            <p:nvPr/>
          </p:nvSpPr>
          <p:spPr bwMode="auto">
            <a:xfrm>
              <a:off x="4010"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5" name="Freeform 57"/>
            <p:cNvSpPr>
              <a:spLocks/>
            </p:cNvSpPr>
            <p:nvPr/>
          </p:nvSpPr>
          <p:spPr bwMode="auto">
            <a:xfrm>
              <a:off x="4043" y="1510"/>
              <a:ext cx="22"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6" name="Freeform 58"/>
            <p:cNvSpPr>
              <a:spLocks/>
            </p:cNvSpPr>
            <p:nvPr/>
          </p:nvSpPr>
          <p:spPr bwMode="auto">
            <a:xfrm>
              <a:off x="4075"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7" name="Freeform 59"/>
            <p:cNvSpPr>
              <a:spLocks/>
            </p:cNvSpPr>
            <p:nvPr/>
          </p:nvSpPr>
          <p:spPr bwMode="auto">
            <a:xfrm>
              <a:off x="4107"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29" y="0"/>
                    <a:pt x="38" y="8"/>
                    <a:pt x="38" y="19"/>
                  </a:cubicBezTo>
                  <a:cubicBezTo>
                    <a:pt x="38" y="131"/>
                    <a:pt x="38" y="131"/>
                    <a:pt x="38" y="131"/>
                  </a:cubicBezTo>
                  <a:cubicBezTo>
                    <a:pt x="38" y="141"/>
                    <a:pt x="29"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8" name="Freeform 60"/>
            <p:cNvSpPr>
              <a:spLocks/>
            </p:cNvSpPr>
            <p:nvPr/>
          </p:nvSpPr>
          <p:spPr bwMode="auto">
            <a:xfrm>
              <a:off x="4139"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9" name="Freeform 61"/>
            <p:cNvSpPr>
              <a:spLocks/>
            </p:cNvSpPr>
            <p:nvPr/>
          </p:nvSpPr>
          <p:spPr bwMode="auto">
            <a:xfrm>
              <a:off x="4171"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0" name="Freeform 62"/>
            <p:cNvSpPr>
              <a:spLocks/>
            </p:cNvSpPr>
            <p:nvPr/>
          </p:nvSpPr>
          <p:spPr bwMode="auto">
            <a:xfrm>
              <a:off x="4203" y="1510"/>
              <a:ext cx="24"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1" name="Freeform 63"/>
            <p:cNvSpPr>
              <a:spLocks/>
            </p:cNvSpPr>
            <p:nvPr/>
          </p:nvSpPr>
          <p:spPr bwMode="auto">
            <a:xfrm>
              <a:off x="4236"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2" name="Freeform 64"/>
            <p:cNvSpPr>
              <a:spLocks/>
            </p:cNvSpPr>
            <p:nvPr/>
          </p:nvSpPr>
          <p:spPr bwMode="auto">
            <a:xfrm>
              <a:off x="2997" y="2182"/>
              <a:ext cx="275" cy="220"/>
            </a:xfrm>
            <a:custGeom>
              <a:avLst/>
              <a:gdLst>
                <a:gd name="T0" fmla="*/ 375 w 460"/>
                <a:gd name="T1" fmla="*/ 0 h 369"/>
                <a:gd name="T2" fmla="*/ 38 w 460"/>
                <a:gd name="T3" fmla="*/ 0 h 369"/>
                <a:gd name="T4" fmla="*/ 0 w 460"/>
                <a:gd name="T5" fmla="*/ 86 h 369"/>
                <a:gd name="T6" fmla="*/ 0 w 460"/>
                <a:gd name="T7" fmla="*/ 317 h 369"/>
                <a:gd name="T8" fmla="*/ 51 w 460"/>
                <a:gd name="T9" fmla="*/ 369 h 369"/>
                <a:gd name="T10" fmla="*/ 96 w 460"/>
                <a:gd name="T11" fmla="*/ 342 h 369"/>
                <a:gd name="T12" fmla="*/ 141 w 460"/>
                <a:gd name="T13" fmla="*/ 369 h 369"/>
                <a:gd name="T14" fmla="*/ 186 w 460"/>
                <a:gd name="T15" fmla="*/ 342 h 369"/>
                <a:gd name="T16" fmla="*/ 231 w 460"/>
                <a:gd name="T17" fmla="*/ 369 h 369"/>
                <a:gd name="T18" fmla="*/ 276 w 460"/>
                <a:gd name="T19" fmla="*/ 342 h 369"/>
                <a:gd name="T20" fmla="*/ 321 w 460"/>
                <a:gd name="T21" fmla="*/ 369 h 369"/>
                <a:gd name="T22" fmla="*/ 372 w 460"/>
                <a:gd name="T23" fmla="*/ 317 h 369"/>
                <a:gd name="T24" fmla="*/ 372 w 460"/>
                <a:gd name="T25" fmla="*/ 294 h 369"/>
                <a:gd name="T26" fmla="*/ 455 w 460"/>
                <a:gd name="T27" fmla="*/ 176 h 369"/>
                <a:gd name="T28" fmla="*/ 375 w 460"/>
                <a:gd name="T2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0" h="369">
                  <a:moveTo>
                    <a:pt x="375" y="0"/>
                  </a:moveTo>
                  <a:cubicBezTo>
                    <a:pt x="38" y="0"/>
                    <a:pt x="38" y="0"/>
                    <a:pt x="38" y="0"/>
                  </a:cubicBezTo>
                  <a:cubicBezTo>
                    <a:pt x="18" y="16"/>
                    <a:pt x="0" y="39"/>
                    <a:pt x="0" y="86"/>
                  </a:cubicBezTo>
                  <a:cubicBezTo>
                    <a:pt x="0" y="317"/>
                    <a:pt x="0" y="317"/>
                    <a:pt x="0" y="317"/>
                  </a:cubicBezTo>
                  <a:cubicBezTo>
                    <a:pt x="0" y="346"/>
                    <a:pt x="23" y="369"/>
                    <a:pt x="51" y="369"/>
                  </a:cubicBezTo>
                  <a:cubicBezTo>
                    <a:pt x="71" y="369"/>
                    <a:pt x="88" y="358"/>
                    <a:pt x="96" y="342"/>
                  </a:cubicBezTo>
                  <a:cubicBezTo>
                    <a:pt x="105" y="358"/>
                    <a:pt x="122" y="369"/>
                    <a:pt x="141" y="369"/>
                  </a:cubicBezTo>
                  <a:cubicBezTo>
                    <a:pt x="161" y="369"/>
                    <a:pt x="178" y="358"/>
                    <a:pt x="186" y="342"/>
                  </a:cubicBezTo>
                  <a:cubicBezTo>
                    <a:pt x="195" y="358"/>
                    <a:pt x="212" y="369"/>
                    <a:pt x="231" y="369"/>
                  </a:cubicBezTo>
                  <a:cubicBezTo>
                    <a:pt x="251" y="369"/>
                    <a:pt x="267" y="358"/>
                    <a:pt x="276" y="342"/>
                  </a:cubicBezTo>
                  <a:cubicBezTo>
                    <a:pt x="285" y="358"/>
                    <a:pt x="302" y="369"/>
                    <a:pt x="321" y="369"/>
                  </a:cubicBezTo>
                  <a:cubicBezTo>
                    <a:pt x="349" y="369"/>
                    <a:pt x="372" y="346"/>
                    <a:pt x="372" y="317"/>
                  </a:cubicBezTo>
                  <a:cubicBezTo>
                    <a:pt x="372" y="294"/>
                    <a:pt x="372" y="294"/>
                    <a:pt x="372" y="294"/>
                  </a:cubicBezTo>
                  <a:cubicBezTo>
                    <a:pt x="395" y="294"/>
                    <a:pt x="447" y="282"/>
                    <a:pt x="455" y="176"/>
                  </a:cubicBezTo>
                  <a:cubicBezTo>
                    <a:pt x="460" y="95"/>
                    <a:pt x="405" y="47"/>
                    <a:pt x="375"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3" name="Freeform 65"/>
            <p:cNvSpPr>
              <a:spLocks/>
            </p:cNvSpPr>
            <p:nvPr/>
          </p:nvSpPr>
          <p:spPr bwMode="auto">
            <a:xfrm>
              <a:off x="3020" y="2106"/>
              <a:ext cx="201" cy="76"/>
            </a:xfrm>
            <a:custGeom>
              <a:avLst/>
              <a:gdLst>
                <a:gd name="T0" fmla="*/ 319 w 337"/>
                <a:gd name="T1" fmla="*/ 75 h 127"/>
                <a:gd name="T2" fmla="*/ 57 w 337"/>
                <a:gd name="T3" fmla="*/ 62 h 127"/>
                <a:gd name="T4" fmla="*/ 0 w 337"/>
                <a:gd name="T5" fmla="*/ 127 h 127"/>
                <a:gd name="T6" fmla="*/ 337 w 337"/>
                <a:gd name="T7" fmla="*/ 127 h 127"/>
                <a:gd name="T8" fmla="*/ 319 w 337"/>
                <a:gd name="T9" fmla="*/ 75 h 127"/>
              </a:gdLst>
              <a:ahLst/>
              <a:cxnLst>
                <a:cxn ang="0">
                  <a:pos x="T0" y="T1"/>
                </a:cxn>
                <a:cxn ang="0">
                  <a:pos x="T2" y="T3"/>
                </a:cxn>
                <a:cxn ang="0">
                  <a:pos x="T4" y="T5"/>
                </a:cxn>
                <a:cxn ang="0">
                  <a:pos x="T6" y="T7"/>
                </a:cxn>
                <a:cxn ang="0">
                  <a:pos x="T8" y="T9"/>
                </a:cxn>
              </a:cxnLst>
              <a:rect l="0" t="0" r="r" b="b"/>
              <a:pathLst>
                <a:path w="337" h="127">
                  <a:moveTo>
                    <a:pt x="319" y="75"/>
                  </a:moveTo>
                  <a:cubicBezTo>
                    <a:pt x="319" y="75"/>
                    <a:pt x="57" y="0"/>
                    <a:pt x="57" y="62"/>
                  </a:cubicBezTo>
                  <a:cubicBezTo>
                    <a:pt x="57" y="97"/>
                    <a:pt x="26" y="105"/>
                    <a:pt x="0" y="127"/>
                  </a:cubicBezTo>
                  <a:cubicBezTo>
                    <a:pt x="337" y="127"/>
                    <a:pt x="337" y="127"/>
                    <a:pt x="337" y="127"/>
                  </a:cubicBezTo>
                  <a:cubicBezTo>
                    <a:pt x="326" y="110"/>
                    <a:pt x="319" y="93"/>
                    <a:pt x="319" y="75"/>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4" name="Freeform 66"/>
            <p:cNvSpPr>
              <a:spLocks/>
            </p:cNvSpPr>
            <p:nvPr/>
          </p:nvSpPr>
          <p:spPr bwMode="auto">
            <a:xfrm>
              <a:off x="3016" y="2109"/>
              <a:ext cx="236" cy="52"/>
            </a:xfrm>
            <a:custGeom>
              <a:avLst/>
              <a:gdLst>
                <a:gd name="T0" fmla="*/ 41 w 395"/>
                <a:gd name="T1" fmla="*/ 86 h 86"/>
                <a:gd name="T2" fmla="*/ 336 w 395"/>
                <a:gd name="T3" fmla="*/ 86 h 86"/>
                <a:gd name="T4" fmla="*/ 393 w 395"/>
                <a:gd name="T5" fmla="*/ 14 h 86"/>
                <a:gd name="T6" fmla="*/ 395 w 395"/>
                <a:gd name="T7" fmla="*/ 0 h 86"/>
                <a:gd name="T8" fmla="*/ 0 w 395"/>
                <a:gd name="T9" fmla="*/ 0 h 86"/>
                <a:gd name="T10" fmla="*/ 41 w 395"/>
                <a:gd name="T11" fmla="*/ 86 h 86"/>
              </a:gdLst>
              <a:ahLst/>
              <a:cxnLst>
                <a:cxn ang="0">
                  <a:pos x="T0" y="T1"/>
                </a:cxn>
                <a:cxn ang="0">
                  <a:pos x="T2" y="T3"/>
                </a:cxn>
                <a:cxn ang="0">
                  <a:pos x="T4" y="T5"/>
                </a:cxn>
                <a:cxn ang="0">
                  <a:pos x="T6" y="T7"/>
                </a:cxn>
                <a:cxn ang="0">
                  <a:pos x="T8" y="T9"/>
                </a:cxn>
                <a:cxn ang="0">
                  <a:pos x="T10" y="T11"/>
                </a:cxn>
              </a:cxnLst>
              <a:rect l="0" t="0" r="r" b="b"/>
              <a:pathLst>
                <a:path w="395" h="86">
                  <a:moveTo>
                    <a:pt x="41" y="86"/>
                  </a:moveTo>
                  <a:cubicBezTo>
                    <a:pt x="336" y="86"/>
                    <a:pt x="336" y="86"/>
                    <a:pt x="336" y="86"/>
                  </a:cubicBezTo>
                  <a:cubicBezTo>
                    <a:pt x="336" y="86"/>
                    <a:pt x="390" y="39"/>
                    <a:pt x="393" y="14"/>
                  </a:cubicBezTo>
                  <a:cubicBezTo>
                    <a:pt x="393" y="9"/>
                    <a:pt x="394" y="4"/>
                    <a:pt x="395" y="0"/>
                  </a:cubicBezTo>
                  <a:cubicBezTo>
                    <a:pt x="0" y="0"/>
                    <a:pt x="0" y="0"/>
                    <a:pt x="0" y="0"/>
                  </a:cubicBezTo>
                  <a:cubicBezTo>
                    <a:pt x="9" y="39"/>
                    <a:pt x="41" y="86"/>
                    <a:pt x="41" y="86"/>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5" name="Freeform 67"/>
            <p:cNvSpPr>
              <a:spLocks/>
            </p:cNvSpPr>
            <p:nvPr/>
          </p:nvSpPr>
          <p:spPr bwMode="auto">
            <a:xfrm>
              <a:off x="3035" y="1614"/>
              <a:ext cx="536" cy="403"/>
            </a:xfrm>
            <a:custGeom>
              <a:avLst/>
              <a:gdLst>
                <a:gd name="T0" fmla="*/ 389 w 898"/>
                <a:gd name="T1" fmla="*/ 676 h 676"/>
                <a:gd name="T2" fmla="*/ 898 w 898"/>
                <a:gd name="T3" fmla="*/ 106 h 676"/>
                <a:gd name="T4" fmla="*/ 856 w 898"/>
                <a:gd name="T5" fmla="*/ 5 h 676"/>
                <a:gd name="T6" fmla="*/ 216 w 898"/>
                <a:gd name="T7" fmla="*/ 339 h 676"/>
                <a:gd name="T8" fmla="*/ 206 w 898"/>
                <a:gd name="T9" fmla="*/ 338 h 676"/>
                <a:gd name="T10" fmla="*/ 145 w 898"/>
                <a:gd name="T11" fmla="*/ 400 h 676"/>
                <a:gd name="T12" fmla="*/ 147 w 898"/>
                <a:gd name="T13" fmla="*/ 414 h 676"/>
                <a:gd name="T14" fmla="*/ 0 w 898"/>
                <a:gd name="T15" fmla="*/ 676 h 676"/>
                <a:gd name="T16" fmla="*/ 389 w 898"/>
                <a:gd name="T17" fmla="*/ 67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8" h="676">
                  <a:moveTo>
                    <a:pt x="389" y="676"/>
                  </a:moveTo>
                  <a:cubicBezTo>
                    <a:pt x="444" y="434"/>
                    <a:pt x="577" y="165"/>
                    <a:pt x="898" y="106"/>
                  </a:cubicBezTo>
                  <a:cubicBezTo>
                    <a:pt x="898" y="106"/>
                    <a:pt x="872" y="0"/>
                    <a:pt x="856" y="5"/>
                  </a:cubicBezTo>
                  <a:cubicBezTo>
                    <a:pt x="554" y="85"/>
                    <a:pt x="351" y="206"/>
                    <a:pt x="216" y="339"/>
                  </a:cubicBezTo>
                  <a:cubicBezTo>
                    <a:pt x="213" y="339"/>
                    <a:pt x="209" y="338"/>
                    <a:pt x="206" y="338"/>
                  </a:cubicBezTo>
                  <a:cubicBezTo>
                    <a:pt x="172" y="338"/>
                    <a:pt x="145" y="366"/>
                    <a:pt x="145" y="400"/>
                  </a:cubicBezTo>
                  <a:cubicBezTo>
                    <a:pt x="145" y="405"/>
                    <a:pt x="145" y="410"/>
                    <a:pt x="147" y="414"/>
                  </a:cubicBezTo>
                  <a:cubicBezTo>
                    <a:pt x="76" y="502"/>
                    <a:pt x="30" y="591"/>
                    <a:pt x="0" y="676"/>
                  </a:cubicBezTo>
                  <a:lnTo>
                    <a:pt x="389" y="676"/>
                  </a:ln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6" name="Freeform 68"/>
            <p:cNvSpPr>
              <a:spLocks/>
            </p:cNvSpPr>
            <p:nvPr/>
          </p:nvSpPr>
          <p:spPr bwMode="auto">
            <a:xfrm>
              <a:off x="3014" y="2017"/>
              <a:ext cx="253" cy="92"/>
            </a:xfrm>
            <a:custGeom>
              <a:avLst/>
              <a:gdLst>
                <a:gd name="T0" fmla="*/ 2 w 424"/>
                <a:gd name="T1" fmla="*/ 127 h 154"/>
                <a:gd name="T2" fmla="*/ 3 w 424"/>
                <a:gd name="T3" fmla="*/ 154 h 154"/>
                <a:gd name="T4" fmla="*/ 398 w 424"/>
                <a:gd name="T5" fmla="*/ 154 h 154"/>
                <a:gd name="T6" fmla="*/ 424 w 424"/>
                <a:gd name="T7" fmla="*/ 0 h 154"/>
                <a:gd name="T8" fmla="*/ 35 w 424"/>
                <a:gd name="T9" fmla="*/ 0 h 154"/>
                <a:gd name="T10" fmla="*/ 2 w 424"/>
                <a:gd name="T11" fmla="*/ 127 h 154"/>
              </a:gdLst>
              <a:ahLst/>
              <a:cxnLst>
                <a:cxn ang="0">
                  <a:pos x="T0" y="T1"/>
                </a:cxn>
                <a:cxn ang="0">
                  <a:pos x="T2" y="T3"/>
                </a:cxn>
                <a:cxn ang="0">
                  <a:pos x="T4" y="T5"/>
                </a:cxn>
                <a:cxn ang="0">
                  <a:pos x="T6" y="T7"/>
                </a:cxn>
                <a:cxn ang="0">
                  <a:pos x="T8" y="T9"/>
                </a:cxn>
                <a:cxn ang="0">
                  <a:pos x="T10" y="T11"/>
                </a:cxn>
              </a:cxnLst>
              <a:rect l="0" t="0" r="r" b="b"/>
              <a:pathLst>
                <a:path w="424" h="154">
                  <a:moveTo>
                    <a:pt x="2" y="127"/>
                  </a:moveTo>
                  <a:cubicBezTo>
                    <a:pt x="0" y="135"/>
                    <a:pt x="1" y="144"/>
                    <a:pt x="3" y="154"/>
                  </a:cubicBezTo>
                  <a:cubicBezTo>
                    <a:pt x="398" y="154"/>
                    <a:pt x="398" y="154"/>
                    <a:pt x="398" y="154"/>
                  </a:cubicBezTo>
                  <a:cubicBezTo>
                    <a:pt x="403" y="105"/>
                    <a:pt x="411" y="53"/>
                    <a:pt x="424" y="0"/>
                  </a:cubicBezTo>
                  <a:cubicBezTo>
                    <a:pt x="35" y="0"/>
                    <a:pt x="35" y="0"/>
                    <a:pt x="35" y="0"/>
                  </a:cubicBezTo>
                  <a:cubicBezTo>
                    <a:pt x="20" y="44"/>
                    <a:pt x="9" y="87"/>
                    <a:pt x="2" y="127"/>
                  </a:cubicBezTo>
                </a:path>
              </a:pathLst>
            </a:custGeom>
            <a:solidFill>
              <a:srgbClr val="9E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7" name="Oval 69"/>
            <p:cNvSpPr>
              <a:spLocks noChangeArrowheads="1"/>
            </p:cNvSpPr>
            <p:nvPr/>
          </p:nvSpPr>
          <p:spPr bwMode="auto">
            <a:xfrm>
              <a:off x="3032"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8" name="Oval 70"/>
            <p:cNvSpPr>
              <a:spLocks noChangeArrowheads="1"/>
            </p:cNvSpPr>
            <p:nvPr/>
          </p:nvSpPr>
          <p:spPr bwMode="auto">
            <a:xfrm>
              <a:off x="3090"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9" name="Oval 71"/>
            <p:cNvSpPr>
              <a:spLocks noChangeArrowheads="1"/>
            </p:cNvSpPr>
            <p:nvPr/>
          </p:nvSpPr>
          <p:spPr bwMode="auto">
            <a:xfrm>
              <a:off x="3149" y="2064"/>
              <a:ext cx="24"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0" name="Oval 72"/>
            <p:cNvSpPr>
              <a:spLocks noChangeArrowheads="1"/>
            </p:cNvSpPr>
            <p:nvPr/>
          </p:nvSpPr>
          <p:spPr bwMode="auto">
            <a:xfrm>
              <a:off x="3207"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1" name="Freeform 73"/>
            <p:cNvSpPr>
              <a:spLocks/>
            </p:cNvSpPr>
            <p:nvPr/>
          </p:nvSpPr>
          <p:spPr bwMode="auto">
            <a:xfrm>
              <a:off x="4495" y="2182"/>
              <a:ext cx="275" cy="220"/>
            </a:xfrm>
            <a:custGeom>
              <a:avLst/>
              <a:gdLst>
                <a:gd name="T0" fmla="*/ 86 w 460"/>
                <a:gd name="T1" fmla="*/ 0 h 369"/>
                <a:gd name="T2" fmla="*/ 423 w 460"/>
                <a:gd name="T3" fmla="*/ 0 h 369"/>
                <a:gd name="T4" fmla="*/ 460 w 460"/>
                <a:gd name="T5" fmla="*/ 86 h 369"/>
                <a:gd name="T6" fmla="*/ 460 w 460"/>
                <a:gd name="T7" fmla="*/ 317 h 369"/>
                <a:gd name="T8" fmla="*/ 409 w 460"/>
                <a:gd name="T9" fmla="*/ 369 h 369"/>
                <a:gd name="T10" fmla="*/ 364 w 460"/>
                <a:gd name="T11" fmla="*/ 342 h 369"/>
                <a:gd name="T12" fmla="*/ 319 w 460"/>
                <a:gd name="T13" fmla="*/ 369 h 369"/>
                <a:gd name="T14" fmla="*/ 274 w 460"/>
                <a:gd name="T15" fmla="*/ 342 h 369"/>
                <a:gd name="T16" fmla="*/ 229 w 460"/>
                <a:gd name="T17" fmla="*/ 369 h 369"/>
                <a:gd name="T18" fmla="*/ 184 w 460"/>
                <a:gd name="T19" fmla="*/ 342 h 369"/>
                <a:gd name="T20" fmla="*/ 139 w 460"/>
                <a:gd name="T21" fmla="*/ 369 h 369"/>
                <a:gd name="T22" fmla="*/ 88 w 460"/>
                <a:gd name="T23" fmla="*/ 317 h 369"/>
                <a:gd name="T24" fmla="*/ 88 w 460"/>
                <a:gd name="T25" fmla="*/ 294 h 369"/>
                <a:gd name="T26" fmla="*/ 6 w 460"/>
                <a:gd name="T27" fmla="*/ 176 h 369"/>
                <a:gd name="T28" fmla="*/ 86 w 460"/>
                <a:gd name="T2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0" h="369">
                  <a:moveTo>
                    <a:pt x="86" y="0"/>
                  </a:moveTo>
                  <a:cubicBezTo>
                    <a:pt x="423" y="0"/>
                    <a:pt x="423" y="0"/>
                    <a:pt x="423" y="0"/>
                  </a:cubicBezTo>
                  <a:cubicBezTo>
                    <a:pt x="443" y="16"/>
                    <a:pt x="460" y="39"/>
                    <a:pt x="460" y="86"/>
                  </a:cubicBezTo>
                  <a:cubicBezTo>
                    <a:pt x="460" y="317"/>
                    <a:pt x="460" y="317"/>
                    <a:pt x="460" y="317"/>
                  </a:cubicBezTo>
                  <a:cubicBezTo>
                    <a:pt x="460" y="346"/>
                    <a:pt x="437" y="369"/>
                    <a:pt x="409" y="369"/>
                  </a:cubicBezTo>
                  <a:cubicBezTo>
                    <a:pt x="390" y="369"/>
                    <a:pt x="373" y="358"/>
                    <a:pt x="364" y="342"/>
                  </a:cubicBezTo>
                  <a:cubicBezTo>
                    <a:pt x="355" y="358"/>
                    <a:pt x="339" y="369"/>
                    <a:pt x="319" y="369"/>
                  </a:cubicBezTo>
                  <a:cubicBezTo>
                    <a:pt x="300" y="369"/>
                    <a:pt x="283" y="358"/>
                    <a:pt x="274" y="342"/>
                  </a:cubicBezTo>
                  <a:cubicBezTo>
                    <a:pt x="266" y="358"/>
                    <a:pt x="249" y="369"/>
                    <a:pt x="229" y="369"/>
                  </a:cubicBezTo>
                  <a:cubicBezTo>
                    <a:pt x="210" y="369"/>
                    <a:pt x="193" y="358"/>
                    <a:pt x="184" y="342"/>
                  </a:cubicBezTo>
                  <a:cubicBezTo>
                    <a:pt x="176" y="358"/>
                    <a:pt x="159" y="369"/>
                    <a:pt x="139" y="369"/>
                  </a:cubicBezTo>
                  <a:cubicBezTo>
                    <a:pt x="111" y="369"/>
                    <a:pt x="88" y="346"/>
                    <a:pt x="88" y="317"/>
                  </a:cubicBezTo>
                  <a:cubicBezTo>
                    <a:pt x="88" y="294"/>
                    <a:pt x="88" y="294"/>
                    <a:pt x="88" y="294"/>
                  </a:cubicBezTo>
                  <a:cubicBezTo>
                    <a:pt x="66" y="294"/>
                    <a:pt x="13" y="282"/>
                    <a:pt x="6" y="176"/>
                  </a:cubicBezTo>
                  <a:cubicBezTo>
                    <a:pt x="0" y="95"/>
                    <a:pt x="56" y="47"/>
                    <a:pt x="86"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2" name="Freeform 74"/>
            <p:cNvSpPr>
              <a:spLocks/>
            </p:cNvSpPr>
            <p:nvPr/>
          </p:nvSpPr>
          <p:spPr bwMode="auto">
            <a:xfrm>
              <a:off x="4546" y="2106"/>
              <a:ext cx="202" cy="76"/>
            </a:xfrm>
            <a:custGeom>
              <a:avLst/>
              <a:gdLst>
                <a:gd name="T0" fmla="*/ 18 w 337"/>
                <a:gd name="T1" fmla="*/ 75 h 127"/>
                <a:gd name="T2" fmla="*/ 279 w 337"/>
                <a:gd name="T3" fmla="*/ 62 h 127"/>
                <a:gd name="T4" fmla="*/ 337 w 337"/>
                <a:gd name="T5" fmla="*/ 127 h 127"/>
                <a:gd name="T6" fmla="*/ 0 w 337"/>
                <a:gd name="T7" fmla="*/ 127 h 127"/>
                <a:gd name="T8" fmla="*/ 18 w 337"/>
                <a:gd name="T9" fmla="*/ 75 h 127"/>
              </a:gdLst>
              <a:ahLst/>
              <a:cxnLst>
                <a:cxn ang="0">
                  <a:pos x="T0" y="T1"/>
                </a:cxn>
                <a:cxn ang="0">
                  <a:pos x="T2" y="T3"/>
                </a:cxn>
                <a:cxn ang="0">
                  <a:pos x="T4" y="T5"/>
                </a:cxn>
                <a:cxn ang="0">
                  <a:pos x="T6" y="T7"/>
                </a:cxn>
                <a:cxn ang="0">
                  <a:pos x="T8" y="T9"/>
                </a:cxn>
              </a:cxnLst>
              <a:rect l="0" t="0" r="r" b="b"/>
              <a:pathLst>
                <a:path w="337" h="127">
                  <a:moveTo>
                    <a:pt x="18" y="75"/>
                  </a:moveTo>
                  <a:cubicBezTo>
                    <a:pt x="18" y="75"/>
                    <a:pt x="279" y="0"/>
                    <a:pt x="279" y="62"/>
                  </a:cubicBezTo>
                  <a:cubicBezTo>
                    <a:pt x="279" y="97"/>
                    <a:pt x="310" y="105"/>
                    <a:pt x="337" y="127"/>
                  </a:cubicBezTo>
                  <a:cubicBezTo>
                    <a:pt x="0" y="127"/>
                    <a:pt x="0" y="127"/>
                    <a:pt x="0" y="127"/>
                  </a:cubicBezTo>
                  <a:cubicBezTo>
                    <a:pt x="10" y="110"/>
                    <a:pt x="18" y="93"/>
                    <a:pt x="18" y="75"/>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3" name="Freeform 75"/>
            <p:cNvSpPr>
              <a:spLocks/>
            </p:cNvSpPr>
            <p:nvPr/>
          </p:nvSpPr>
          <p:spPr bwMode="auto">
            <a:xfrm>
              <a:off x="4516" y="2109"/>
              <a:ext cx="235" cy="52"/>
            </a:xfrm>
            <a:custGeom>
              <a:avLst/>
              <a:gdLst>
                <a:gd name="T0" fmla="*/ 353 w 394"/>
                <a:gd name="T1" fmla="*/ 86 h 86"/>
                <a:gd name="T2" fmla="*/ 59 w 394"/>
                <a:gd name="T3" fmla="*/ 86 h 86"/>
                <a:gd name="T4" fmla="*/ 2 w 394"/>
                <a:gd name="T5" fmla="*/ 14 h 86"/>
                <a:gd name="T6" fmla="*/ 0 w 394"/>
                <a:gd name="T7" fmla="*/ 0 h 86"/>
                <a:gd name="T8" fmla="*/ 394 w 394"/>
                <a:gd name="T9" fmla="*/ 0 h 86"/>
                <a:gd name="T10" fmla="*/ 353 w 394"/>
                <a:gd name="T11" fmla="*/ 86 h 86"/>
              </a:gdLst>
              <a:ahLst/>
              <a:cxnLst>
                <a:cxn ang="0">
                  <a:pos x="T0" y="T1"/>
                </a:cxn>
                <a:cxn ang="0">
                  <a:pos x="T2" y="T3"/>
                </a:cxn>
                <a:cxn ang="0">
                  <a:pos x="T4" y="T5"/>
                </a:cxn>
                <a:cxn ang="0">
                  <a:pos x="T6" y="T7"/>
                </a:cxn>
                <a:cxn ang="0">
                  <a:pos x="T8" y="T9"/>
                </a:cxn>
                <a:cxn ang="0">
                  <a:pos x="T10" y="T11"/>
                </a:cxn>
              </a:cxnLst>
              <a:rect l="0" t="0" r="r" b="b"/>
              <a:pathLst>
                <a:path w="394" h="86">
                  <a:moveTo>
                    <a:pt x="353" y="86"/>
                  </a:moveTo>
                  <a:cubicBezTo>
                    <a:pt x="59" y="86"/>
                    <a:pt x="59" y="86"/>
                    <a:pt x="59" y="86"/>
                  </a:cubicBezTo>
                  <a:cubicBezTo>
                    <a:pt x="59" y="86"/>
                    <a:pt x="4" y="39"/>
                    <a:pt x="2" y="14"/>
                  </a:cubicBezTo>
                  <a:cubicBezTo>
                    <a:pt x="1" y="9"/>
                    <a:pt x="0" y="4"/>
                    <a:pt x="0" y="0"/>
                  </a:cubicBezTo>
                  <a:cubicBezTo>
                    <a:pt x="394" y="0"/>
                    <a:pt x="394" y="0"/>
                    <a:pt x="394" y="0"/>
                  </a:cubicBezTo>
                  <a:cubicBezTo>
                    <a:pt x="385" y="39"/>
                    <a:pt x="353" y="86"/>
                    <a:pt x="353" y="86"/>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4" name="Freeform 76"/>
            <p:cNvSpPr>
              <a:spLocks/>
            </p:cNvSpPr>
            <p:nvPr/>
          </p:nvSpPr>
          <p:spPr bwMode="auto">
            <a:xfrm>
              <a:off x="4196" y="1614"/>
              <a:ext cx="536" cy="403"/>
            </a:xfrm>
            <a:custGeom>
              <a:avLst/>
              <a:gdLst>
                <a:gd name="T0" fmla="*/ 510 w 898"/>
                <a:gd name="T1" fmla="*/ 676 h 676"/>
                <a:gd name="T2" fmla="*/ 0 w 898"/>
                <a:gd name="T3" fmla="*/ 106 h 676"/>
                <a:gd name="T4" fmla="*/ 42 w 898"/>
                <a:gd name="T5" fmla="*/ 5 h 676"/>
                <a:gd name="T6" fmla="*/ 683 w 898"/>
                <a:gd name="T7" fmla="*/ 339 h 676"/>
                <a:gd name="T8" fmla="*/ 692 w 898"/>
                <a:gd name="T9" fmla="*/ 338 h 676"/>
                <a:gd name="T10" fmla="*/ 754 w 898"/>
                <a:gd name="T11" fmla="*/ 400 h 676"/>
                <a:gd name="T12" fmla="*/ 752 w 898"/>
                <a:gd name="T13" fmla="*/ 414 h 676"/>
                <a:gd name="T14" fmla="*/ 898 w 898"/>
                <a:gd name="T15" fmla="*/ 676 h 676"/>
                <a:gd name="T16" fmla="*/ 510 w 898"/>
                <a:gd name="T17" fmla="*/ 67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8" h="676">
                  <a:moveTo>
                    <a:pt x="510" y="676"/>
                  </a:moveTo>
                  <a:cubicBezTo>
                    <a:pt x="455" y="434"/>
                    <a:pt x="321" y="165"/>
                    <a:pt x="0" y="106"/>
                  </a:cubicBezTo>
                  <a:cubicBezTo>
                    <a:pt x="0" y="106"/>
                    <a:pt x="27" y="0"/>
                    <a:pt x="42" y="5"/>
                  </a:cubicBezTo>
                  <a:cubicBezTo>
                    <a:pt x="345" y="85"/>
                    <a:pt x="548" y="206"/>
                    <a:pt x="683" y="339"/>
                  </a:cubicBezTo>
                  <a:cubicBezTo>
                    <a:pt x="686" y="339"/>
                    <a:pt x="689" y="338"/>
                    <a:pt x="692" y="338"/>
                  </a:cubicBezTo>
                  <a:cubicBezTo>
                    <a:pt x="726" y="338"/>
                    <a:pt x="754" y="366"/>
                    <a:pt x="754" y="400"/>
                  </a:cubicBezTo>
                  <a:cubicBezTo>
                    <a:pt x="754" y="405"/>
                    <a:pt x="753" y="410"/>
                    <a:pt x="752" y="414"/>
                  </a:cubicBezTo>
                  <a:cubicBezTo>
                    <a:pt x="823" y="502"/>
                    <a:pt x="869" y="591"/>
                    <a:pt x="898" y="676"/>
                  </a:cubicBezTo>
                  <a:lnTo>
                    <a:pt x="510" y="676"/>
                  </a:ln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5" name="Freeform 77"/>
            <p:cNvSpPr>
              <a:spLocks/>
            </p:cNvSpPr>
            <p:nvPr/>
          </p:nvSpPr>
          <p:spPr bwMode="auto">
            <a:xfrm>
              <a:off x="4500" y="2017"/>
              <a:ext cx="253" cy="92"/>
            </a:xfrm>
            <a:custGeom>
              <a:avLst/>
              <a:gdLst>
                <a:gd name="T0" fmla="*/ 422 w 423"/>
                <a:gd name="T1" fmla="*/ 127 h 154"/>
                <a:gd name="T2" fmla="*/ 420 w 423"/>
                <a:gd name="T3" fmla="*/ 154 h 154"/>
                <a:gd name="T4" fmla="*/ 26 w 423"/>
                <a:gd name="T5" fmla="*/ 154 h 154"/>
                <a:gd name="T6" fmla="*/ 0 w 423"/>
                <a:gd name="T7" fmla="*/ 0 h 154"/>
                <a:gd name="T8" fmla="*/ 388 w 423"/>
                <a:gd name="T9" fmla="*/ 0 h 154"/>
                <a:gd name="T10" fmla="*/ 422 w 423"/>
                <a:gd name="T11" fmla="*/ 127 h 154"/>
              </a:gdLst>
              <a:ahLst/>
              <a:cxnLst>
                <a:cxn ang="0">
                  <a:pos x="T0" y="T1"/>
                </a:cxn>
                <a:cxn ang="0">
                  <a:pos x="T2" y="T3"/>
                </a:cxn>
                <a:cxn ang="0">
                  <a:pos x="T4" y="T5"/>
                </a:cxn>
                <a:cxn ang="0">
                  <a:pos x="T6" y="T7"/>
                </a:cxn>
                <a:cxn ang="0">
                  <a:pos x="T8" y="T9"/>
                </a:cxn>
                <a:cxn ang="0">
                  <a:pos x="T10" y="T11"/>
                </a:cxn>
              </a:cxnLst>
              <a:rect l="0" t="0" r="r" b="b"/>
              <a:pathLst>
                <a:path w="423" h="154">
                  <a:moveTo>
                    <a:pt x="422" y="127"/>
                  </a:moveTo>
                  <a:cubicBezTo>
                    <a:pt x="423" y="135"/>
                    <a:pt x="422" y="144"/>
                    <a:pt x="420" y="154"/>
                  </a:cubicBezTo>
                  <a:cubicBezTo>
                    <a:pt x="26" y="154"/>
                    <a:pt x="26" y="154"/>
                    <a:pt x="26" y="154"/>
                  </a:cubicBezTo>
                  <a:cubicBezTo>
                    <a:pt x="20" y="105"/>
                    <a:pt x="12" y="53"/>
                    <a:pt x="0" y="0"/>
                  </a:cubicBezTo>
                  <a:cubicBezTo>
                    <a:pt x="388" y="0"/>
                    <a:pt x="388" y="0"/>
                    <a:pt x="388" y="0"/>
                  </a:cubicBezTo>
                  <a:cubicBezTo>
                    <a:pt x="404" y="44"/>
                    <a:pt x="414" y="87"/>
                    <a:pt x="422" y="127"/>
                  </a:cubicBezTo>
                </a:path>
              </a:pathLst>
            </a:custGeom>
            <a:solidFill>
              <a:srgbClr val="9E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6" name="Oval 78"/>
            <p:cNvSpPr>
              <a:spLocks noChangeArrowheads="1"/>
            </p:cNvSpPr>
            <p:nvPr/>
          </p:nvSpPr>
          <p:spPr bwMode="auto">
            <a:xfrm>
              <a:off x="4710"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7" name="Oval 79"/>
            <p:cNvSpPr>
              <a:spLocks noChangeArrowheads="1"/>
            </p:cNvSpPr>
            <p:nvPr/>
          </p:nvSpPr>
          <p:spPr bwMode="auto">
            <a:xfrm>
              <a:off x="4652" y="2064"/>
              <a:ext cx="24"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8" name="Oval 80"/>
            <p:cNvSpPr>
              <a:spLocks noChangeArrowheads="1"/>
            </p:cNvSpPr>
            <p:nvPr/>
          </p:nvSpPr>
          <p:spPr bwMode="auto">
            <a:xfrm>
              <a:off x="4593"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9" name="Oval 81"/>
            <p:cNvSpPr>
              <a:spLocks noChangeArrowheads="1"/>
            </p:cNvSpPr>
            <p:nvPr/>
          </p:nvSpPr>
          <p:spPr bwMode="auto">
            <a:xfrm>
              <a:off x="4535"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5" name="Freeform 87"/>
            <p:cNvSpPr>
              <a:spLocks/>
            </p:cNvSpPr>
            <p:nvPr/>
          </p:nvSpPr>
          <p:spPr bwMode="auto">
            <a:xfrm>
              <a:off x="3691" y="1271"/>
              <a:ext cx="334" cy="137"/>
            </a:xfrm>
            <a:custGeom>
              <a:avLst/>
              <a:gdLst>
                <a:gd name="T0" fmla="*/ 10 w 559"/>
                <a:gd name="T1" fmla="*/ 229 h 229"/>
                <a:gd name="T2" fmla="*/ 7 w 559"/>
                <a:gd name="T3" fmla="*/ 228 h 229"/>
                <a:gd name="T4" fmla="*/ 2 w 559"/>
                <a:gd name="T5" fmla="*/ 218 h 229"/>
                <a:gd name="T6" fmla="*/ 281 w 559"/>
                <a:gd name="T7" fmla="*/ 2 h 229"/>
                <a:gd name="T8" fmla="*/ 558 w 559"/>
                <a:gd name="T9" fmla="*/ 188 h 229"/>
                <a:gd name="T10" fmla="*/ 553 w 559"/>
                <a:gd name="T11" fmla="*/ 199 h 229"/>
                <a:gd name="T12" fmla="*/ 542 w 559"/>
                <a:gd name="T13" fmla="*/ 194 h 229"/>
                <a:gd name="T14" fmla="*/ 282 w 559"/>
                <a:gd name="T15" fmla="*/ 19 h 229"/>
                <a:gd name="T16" fmla="*/ 18 w 559"/>
                <a:gd name="T17" fmla="*/ 223 h 229"/>
                <a:gd name="T18" fmla="*/ 10 w 559"/>
                <a:gd name="T19"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9" h="229">
                  <a:moveTo>
                    <a:pt x="10" y="229"/>
                  </a:moveTo>
                  <a:cubicBezTo>
                    <a:pt x="9" y="229"/>
                    <a:pt x="8" y="228"/>
                    <a:pt x="7" y="228"/>
                  </a:cubicBezTo>
                  <a:cubicBezTo>
                    <a:pt x="3" y="227"/>
                    <a:pt x="0" y="222"/>
                    <a:pt x="2" y="218"/>
                  </a:cubicBezTo>
                  <a:cubicBezTo>
                    <a:pt x="50" y="61"/>
                    <a:pt x="178" y="4"/>
                    <a:pt x="281" y="2"/>
                  </a:cubicBezTo>
                  <a:cubicBezTo>
                    <a:pt x="409" y="0"/>
                    <a:pt x="518" y="73"/>
                    <a:pt x="558" y="188"/>
                  </a:cubicBezTo>
                  <a:cubicBezTo>
                    <a:pt x="559" y="193"/>
                    <a:pt x="557" y="197"/>
                    <a:pt x="553" y="199"/>
                  </a:cubicBezTo>
                  <a:cubicBezTo>
                    <a:pt x="548" y="200"/>
                    <a:pt x="543" y="198"/>
                    <a:pt x="542" y="194"/>
                  </a:cubicBezTo>
                  <a:cubicBezTo>
                    <a:pt x="504" y="86"/>
                    <a:pt x="402" y="17"/>
                    <a:pt x="282" y="19"/>
                  </a:cubicBezTo>
                  <a:cubicBezTo>
                    <a:pt x="184" y="21"/>
                    <a:pt x="64" y="75"/>
                    <a:pt x="18" y="223"/>
                  </a:cubicBezTo>
                  <a:cubicBezTo>
                    <a:pt x="17" y="226"/>
                    <a:pt x="13" y="229"/>
                    <a:pt x="10" y="2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6" name="Freeform 88"/>
            <p:cNvSpPr>
              <a:spLocks/>
            </p:cNvSpPr>
            <p:nvPr/>
          </p:nvSpPr>
          <p:spPr bwMode="auto">
            <a:xfrm>
              <a:off x="3986" y="1381"/>
              <a:ext cx="72" cy="19"/>
            </a:xfrm>
            <a:custGeom>
              <a:avLst/>
              <a:gdLst>
                <a:gd name="T0" fmla="*/ 10 w 120"/>
                <a:gd name="T1" fmla="*/ 32 h 32"/>
                <a:gd name="T2" fmla="*/ 2 w 120"/>
                <a:gd name="T3" fmla="*/ 27 h 32"/>
                <a:gd name="T4" fmla="*/ 6 w 120"/>
                <a:gd name="T5" fmla="*/ 16 h 32"/>
                <a:gd name="T6" fmla="*/ 111 w 120"/>
                <a:gd name="T7" fmla="*/ 4 h 32"/>
                <a:gd name="T8" fmla="*/ 119 w 120"/>
                <a:gd name="T9" fmla="*/ 13 h 32"/>
                <a:gd name="T10" fmla="*/ 110 w 120"/>
                <a:gd name="T11" fmla="*/ 21 h 32"/>
                <a:gd name="T12" fmla="*/ 13 w 120"/>
                <a:gd name="T13" fmla="*/ 32 h 32"/>
                <a:gd name="T14" fmla="*/ 10 w 120"/>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32">
                  <a:moveTo>
                    <a:pt x="10" y="32"/>
                  </a:moveTo>
                  <a:cubicBezTo>
                    <a:pt x="6" y="32"/>
                    <a:pt x="3" y="30"/>
                    <a:pt x="2" y="27"/>
                  </a:cubicBezTo>
                  <a:cubicBezTo>
                    <a:pt x="0" y="23"/>
                    <a:pt x="2" y="18"/>
                    <a:pt x="6" y="16"/>
                  </a:cubicBezTo>
                  <a:cubicBezTo>
                    <a:pt x="8" y="15"/>
                    <a:pt x="47" y="0"/>
                    <a:pt x="111" y="4"/>
                  </a:cubicBezTo>
                  <a:cubicBezTo>
                    <a:pt x="116" y="5"/>
                    <a:pt x="120" y="9"/>
                    <a:pt x="119" y="13"/>
                  </a:cubicBezTo>
                  <a:cubicBezTo>
                    <a:pt x="119" y="18"/>
                    <a:pt x="115" y="21"/>
                    <a:pt x="110" y="21"/>
                  </a:cubicBezTo>
                  <a:cubicBezTo>
                    <a:pt x="50" y="17"/>
                    <a:pt x="13" y="32"/>
                    <a:pt x="13" y="32"/>
                  </a:cubicBezTo>
                  <a:cubicBezTo>
                    <a:pt x="12" y="32"/>
                    <a:pt x="11" y="32"/>
                    <a:pt x="10" y="3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7" name="Freeform 89"/>
            <p:cNvSpPr>
              <a:spLocks/>
            </p:cNvSpPr>
            <p:nvPr/>
          </p:nvSpPr>
          <p:spPr bwMode="auto">
            <a:xfrm>
              <a:off x="3642" y="1394"/>
              <a:ext cx="80" cy="27"/>
            </a:xfrm>
            <a:custGeom>
              <a:avLst/>
              <a:gdLst>
                <a:gd name="T0" fmla="*/ 124 w 134"/>
                <a:gd name="T1" fmla="*/ 44 h 44"/>
                <a:gd name="T2" fmla="*/ 120 w 134"/>
                <a:gd name="T3" fmla="*/ 43 h 44"/>
                <a:gd name="T4" fmla="*/ 11 w 134"/>
                <a:gd name="T5" fmla="*/ 26 h 44"/>
                <a:gd name="T6" fmla="*/ 1 w 134"/>
                <a:gd name="T7" fmla="*/ 19 h 44"/>
                <a:gd name="T8" fmla="*/ 8 w 134"/>
                <a:gd name="T9" fmla="*/ 9 h 44"/>
                <a:gd name="T10" fmla="*/ 128 w 134"/>
                <a:gd name="T11" fmla="*/ 28 h 44"/>
                <a:gd name="T12" fmla="*/ 132 w 134"/>
                <a:gd name="T13" fmla="*/ 39 h 44"/>
                <a:gd name="T14" fmla="*/ 124 w 134"/>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44">
                  <a:moveTo>
                    <a:pt x="124" y="44"/>
                  </a:moveTo>
                  <a:cubicBezTo>
                    <a:pt x="123" y="44"/>
                    <a:pt x="122" y="44"/>
                    <a:pt x="120" y="43"/>
                  </a:cubicBezTo>
                  <a:cubicBezTo>
                    <a:pt x="70" y="18"/>
                    <a:pt x="11" y="26"/>
                    <a:pt x="11" y="26"/>
                  </a:cubicBezTo>
                  <a:cubicBezTo>
                    <a:pt x="6" y="27"/>
                    <a:pt x="2" y="24"/>
                    <a:pt x="1" y="19"/>
                  </a:cubicBezTo>
                  <a:cubicBezTo>
                    <a:pt x="0" y="14"/>
                    <a:pt x="4" y="10"/>
                    <a:pt x="8" y="9"/>
                  </a:cubicBezTo>
                  <a:cubicBezTo>
                    <a:pt x="11" y="9"/>
                    <a:pt x="72" y="0"/>
                    <a:pt x="128" y="28"/>
                  </a:cubicBezTo>
                  <a:cubicBezTo>
                    <a:pt x="132" y="30"/>
                    <a:pt x="134" y="35"/>
                    <a:pt x="132" y="39"/>
                  </a:cubicBezTo>
                  <a:cubicBezTo>
                    <a:pt x="130" y="42"/>
                    <a:pt x="127" y="44"/>
                    <a:pt x="124" y="4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9" name="Freeform 91"/>
            <p:cNvSpPr>
              <a:spLocks/>
            </p:cNvSpPr>
            <p:nvPr/>
          </p:nvSpPr>
          <p:spPr bwMode="auto">
            <a:xfrm>
              <a:off x="3570" y="1102"/>
              <a:ext cx="35" cy="41"/>
            </a:xfrm>
            <a:custGeom>
              <a:avLst/>
              <a:gdLst>
                <a:gd name="T0" fmla="*/ 50 w 58"/>
                <a:gd name="T1" fmla="*/ 5 h 68"/>
                <a:gd name="T2" fmla="*/ 15 w 58"/>
                <a:gd name="T3" fmla="*/ 24 h 68"/>
                <a:gd name="T4" fmla="*/ 7 w 58"/>
                <a:gd name="T5" fmla="*/ 62 h 68"/>
                <a:gd name="T6" fmla="*/ 42 w 58"/>
                <a:gd name="T7" fmla="*/ 44 h 68"/>
                <a:gd name="T8" fmla="*/ 50 w 58"/>
                <a:gd name="T9" fmla="*/ 5 h 68"/>
              </a:gdLst>
              <a:ahLst/>
              <a:cxnLst>
                <a:cxn ang="0">
                  <a:pos x="T0" y="T1"/>
                </a:cxn>
                <a:cxn ang="0">
                  <a:pos x="T2" y="T3"/>
                </a:cxn>
                <a:cxn ang="0">
                  <a:pos x="T4" y="T5"/>
                </a:cxn>
                <a:cxn ang="0">
                  <a:pos x="T6" y="T7"/>
                </a:cxn>
                <a:cxn ang="0">
                  <a:pos x="T8" y="T9"/>
                </a:cxn>
              </a:cxnLst>
              <a:rect l="0" t="0" r="r" b="b"/>
              <a:pathLst>
                <a:path w="58" h="68">
                  <a:moveTo>
                    <a:pt x="50" y="5"/>
                  </a:moveTo>
                  <a:cubicBezTo>
                    <a:pt x="43" y="0"/>
                    <a:pt x="27" y="8"/>
                    <a:pt x="15" y="24"/>
                  </a:cubicBezTo>
                  <a:cubicBezTo>
                    <a:pt x="3" y="40"/>
                    <a:pt x="0" y="57"/>
                    <a:pt x="7" y="62"/>
                  </a:cubicBezTo>
                  <a:cubicBezTo>
                    <a:pt x="15" y="68"/>
                    <a:pt x="30" y="60"/>
                    <a:pt x="42" y="44"/>
                  </a:cubicBezTo>
                  <a:cubicBezTo>
                    <a:pt x="54" y="28"/>
                    <a:pt x="58" y="11"/>
                    <a:pt x="50" y="5"/>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0" name="Freeform 92"/>
            <p:cNvSpPr>
              <a:spLocks/>
            </p:cNvSpPr>
            <p:nvPr/>
          </p:nvSpPr>
          <p:spPr bwMode="auto">
            <a:xfrm>
              <a:off x="3608" y="1110"/>
              <a:ext cx="31" cy="37"/>
            </a:xfrm>
            <a:custGeom>
              <a:avLst/>
              <a:gdLst>
                <a:gd name="T0" fmla="*/ 46 w 52"/>
                <a:gd name="T1" fmla="*/ 4 h 62"/>
                <a:gd name="T2" fmla="*/ 16 w 52"/>
                <a:gd name="T3" fmla="*/ 24 h 62"/>
                <a:gd name="T4" fmla="*/ 6 w 52"/>
                <a:gd name="T5" fmla="*/ 58 h 62"/>
                <a:gd name="T6" fmla="*/ 36 w 52"/>
                <a:gd name="T7" fmla="*/ 39 h 62"/>
                <a:gd name="T8" fmla="*/ 46 w 52"/>
                <a:gd name="T9" fmla="*/ 4 h 62"/>
              </a:gdLst>
              <a:ahLst/>
              <a:cxnLst>
                <a:cxn ang="0">
                  <a:pos x="T0" y="T1"/>
                </a:cxn>
                <a:cxn ang="0">
                  <a:pos x="T2" y="T3"/>
                </a:cxn>
                <a:cxn ang="0">
                  <a:pos x="T4" y="T5"/>
                </a:cxn>
                <a:cxn ang="0">
                  <a:pos x="T6" y="T7"/>
                </a:cxn>
                <a:cxn ang="0">
                  <a:pos x="T8" y="T9"/>
                </a:cxn>
              </a:cxnLst>
              <a:rect l="0" t="0" r="r" b="b"/>
              <a:pathLst>
                <a:path w="52" h="62">
                  <a:moveTo>
                    <a:pt x="46" y="4"/>
                  </a:moveTo>
                  <a:cubicBezTo>
                    <a:pt x="41" y="0"/>
                    <a:pt x="27" y="9"/>
                    <a:pt x="16" y="24"/>
                  </a:cubicBezTo>
                  <a:cubicBezTo>
                    <a:pt x="5" y="38"/>
                    <a:pt x="0" y="54"/>
                    <a:pt x="6" y="58"/>
                  </a:cubicBezTo>
                  <a:cubicBezTo>
                    <a:pt x="11" y="62"/>
                    <a:pt x="25" y="54"/>
                    <a:pt x="36" y="39"/>
                  </a:cubicBezTo>
                  <a:cubicBezTo>
                    <a:pt x="47" y="24"/>
                    <a:pt x="52" y="8"/>
                    <a:pt x="46" y="4"/>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1" name="Freeform 93"/>
            <p:cNvSpPr>
              <a:spLocks/>
            </p:cNvSpPr>
            <p:nvPr/>
          </p:nvSpPr>
          <p:spPr bwMode="auto">
            <a:xfrm>
              <a:off x="3622" y="1064"/>
              <a:ext cx="21" cy="24"/>
            </a:xfrm>
            <a:custGeom>
              <a:avLst/>
              <a:gdLst>
                <a:gd name="T0" fmla="*/ 31 w 35"/>
                <a:gd name="T1" fmla="*/ 3 h 41"/>
                <a:gd name="T2" fmla="*/ 10 w 35"/>
                <a:gd name="T3" fmla="*/ 15 h 41"/>
                <a:gd name="T4" fmla="*/ 4 w 35"/>
                <a:gd name="T5" fmla="*/ 38 h 41"/>
                <a:gd name="T6" fmla="*/ 25 w 35"/>
                <a:gd name="T7" fmla="*/ 26 h 41"/>
                <a:gd name="T8" fmla="*/ 31 w 35"/>
                <a:gd name="T9" fmla="*/ 3 h 41"/>
              </a:gdLst>
              <a:ahLst/>
              <a:cxnLst>
                <a:cxn ang="0">
                  <a:pos x="T0" y="T1"/>
                </a:cxn>
                <a:cxn ang="0">
                  <a:pos x="T2" y="T3"/>
                </a:cxn>
                <a:cxn ang="0">
                  <a:pos x="T4" y="T5"/>
                </a:cxn>
                <a:cxn ang="0">
                  <a:pos x="T6" y="T7"/>
                </a:cxn>
                <a:cxn ang="0">
                  <a:pos x="T8" y="T9"/>
                </a:cxn>
              </a:cxnLst>
              <a:rect l="0" t="0" r="r" b="b"/>
              <a:pathLst>
                <a:path w="35" h="41">
                  <a:moveTo>
                    <a:pt x="31" y="3"/>
                  </a:moveTo>
                  <a:cubicBezTo>
                    <a:pt x="27" y="0"/>
                    <a:pt x="17" y="5"/>
                    <a:pt x="10" y="15"/>
                  </a:cubicBezTo>
                  <a:cubicBezTo>
                    <a:pt x="3" y="25"/>
                    <a:pt x="0" y="35"/>
                    <a:pt x="4" y="38"/>
                  </a:cubicBezTo>
                  <a:cubicBezTo>
                    <a:pt x="9" y="41"/>
                    <a:pt x="18" y="36"/>
                    <a:pt x="25" y="26"/>
                  </a:cubicBezTo>
                  <a:cubicBezTo>
                    <a:pt x="33" y="16"/>
                    <a:pt x="35" y="6"/>
                    <a:pt x="31" y="3"/>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2" name="Freeform 94"/>
            <p:cNvSpPr>
              <a:spLocks/>
            </p:cNvSpPr>
            <p:nvPr/>
          </p:nvSpPr>
          <p:spPr bwMode="auto">
            <a:xfrm>
              <a:off x="4104" y="1004"/>
              <a:ext cx="34" cy="42"/>
            </a:xfrm>
            <a:custGeom>
              <a:avLst/>
              <a:gdLst>
                <a:gd name="T0" fmla="*/ 8 w 58"/>
                <a:gd name="T1" fmla="*/ 6 h 69"/>
                <a:gd name="T2" fmla="*/ 43 w 58"/>
                <a:gd name="T3" fmla="*/ 24 h 69"/>
                <a:gd name="T4" fmla="*/ 51 w 58"/>
                <a:gd name="T5" fmla="*/ 63 h 69"/>
                <a:gd name="T6" fmla="*/ 16 w 58"/>
                <a:gd name="T7" fmla="*/ 45 h 69"/>
                <a:gd name="T8" fmla="*/ 8 w 58"/>
                <a:gd name="T9" fmla="*/ 6 h 69"/>
              </a:gdLst>
              <a:ahLst/>
              <a:cxnLst>
                <a:cxn ang="0">
                  <a:pos x="T0" y="T1"/>
                </a:cxn>
                <a:cxn ang="0">
                  <a:pos x="T2" y="T3"/>
                </a:cxn>
                <a:cxn ang="0">
                  <a:pos x="T4" y="T5"/>
                </a:cxn>
                <a:cxn ang="0">
                  <a:pos x="T6" y="T7"/>
                </a:cxn>
                <a:cxn ang="0">
                  <a:pos x="T8" y="T9"/>
                </a:cxn>
              </a:cxnLst>
              <a:rect l="0" t="0" r="r" b="b"/>
              <a:pathLst>
                <a:path w="58" h="69">
                  <a:moveTo>
                    <a:pt x="8" y="6"/>
                  </a:moveTo>
                  <a:cubicBezTo>
                    <a:pt x="15" y="0"/>
                    <a:pt x="31" y="9"/>
                    <a:pt x="43" y="24"/>
                  </a:cubicBezTo>
                  <a:cubicBezTo>
                    <a:pt x="55" y="40"/>
                    <a:pt x="58" y="57"/>
                    <a:pt x="51" y="63"/>
                  </a:cubicBezTo>
                  <a:cubicBezTo>
                    <a:pt x="43" y="69"/>
                    <a:pt x="28" y="60"/>
                    <a:pt x="16" y="45"/>
                  </a:cubicBezTo>
                  <a:cubicBezTo>
                    <a:pt x="4" y="29"/>
                    <a:pt x="0" y="11"/>
                    <a:pt x="8" y="6"/>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3" name="Freeform 95"/>
            <p:cNvSpPr>
              <a:spLocks/>
            </p:cNvSpPr>
            <p:nvPr/>
          </p:nvSpPr>
          <p:spPr bwMode="auto">
            <a:xfrm>
              <a:off x="4069" y="1012"/>
              <a:ext cx="31" cy="37"/>
            </a:xfrm>
            <a:custGeom>
              <a:avLst/>
              <a:gdLst>
                <a:gd name="T0" fmla="*/ 6 w 52"/>
                <a:gd name="T1" fmla="*/ 4 h 62"/>
                <a:gd name="T2" fmla="*/ 36 w 52"/>
                <a:gd name="T3" fmla="*/ 23 h 62"/>
                <a:gd name="T4" fmla="*/ 46 w 52"/>
                <a:gd name="T5" fmla="*/ 58 h 62"/>
                <a:gd name="T6" fmla="*/ 16 w 52"/>
                <a:gd name="T7" fmla="*/ 38 h 62"/>
                <a:gd name="T8" fmla="*/ 6 w 52"/>
                <a:gd name="T9" fmla="*/ 4 h 62"/>
              </a:gdLst>
              <a:ahLst/>
              <a:cxnLst>
                <a:cxn ang="0">
                  <a:pos x="T0" y="T1"/>
                </a:cxn>
                <a:cxn ang="0">
                  <a:pos x="T2" y="T3"/>
                </a:cxn>
                <a:cxn ang="0">
                  <a:pos x="T4" y="T5"/>
                </a:cxn>
                <a:cxn ang="0">
                  <a:pos x="T6" y="T7"/>
                </a:cxn>
                <a:cxn ang="0">
                  <a:pos x="T8" y="T9"/>
                </a:cxn>
              </a:cxnLst>
              <a:rect l="0" t="0" r="r" b="b"/>
              <a:pathLst>
                <a:path w="52" h="62">
                  <a:moveTo>
                    <a:pt x="6" y="4"/>
                  </a:moveTo>
                  <a:cubicBezTo>
                    <a:pt x="11" y="0"/>
                    <a:pt x="25" y="8"/>
                    <a:pt x="36" y="23"/>
                  </a:cubicBezTo>
                  <a:cubicBezTo>
                    <a:pt x="47" y="38"/>
                    <a:pt x="52" y="53"/>
                    <a:pt x="46" y="58"/>
                  </a:cubicBezTo>
                  <a:cubicBezTo>
                    <a:pt x="40" y="62"/>
                    <a:pt x="27" y="53"/>
                    <a:pt x="16" y="38"/>
                  </a:cubicBezTo>
                  <a:cubicBezTo>
                    <a:pt x="5" y="23"/>
                    <a:pt x="0" y="8"/>
                    <a:pt x="6" y="4"/>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4" name="Freeform 96"/>
            <p:cNvSpPr>
              <a:spLocks/>
            </p:cNvSpPr>
            <p:nvPr/>
          </p:nvSpPr>
          <p:spPr bwMode="auto">
            <a:xfrm>
              <a:off x="4065" y="966"/>
              <a:ext cx="21" cy="25"/>
            </a:xfrm>
            <a:custGeom>
              <a:avLst/>
              <a:gdLst>
                <a:gd name="T0" fmla="*/ 4 w 35"/>
                <a:gd name="T1" fmla="*/ 3 h 42"/>
                <a:gd name="T2" fmla="*/ 25 w 35"/>
                <a:gd name="T3" fmla="*/ 15 h 42"/>
                <a:gd name="T4" fmla="*/ 30 w 35"/>
                <a:gd name="T5" fmla="*/ 39 h 42"/>
                <a:gd name="T6" fmla="*/ 10 w 35"/>
                <a:gd name="T7" fmla="*/ 27 h 42"/>
                <a:gd name="T8" fmla="*/ 4 w 35"/>
                <a:gd name="T9" fmla="*/ 3 h 42"/>
              </a:gdLst>
              <a:ahLst/>
              <a:cxnLst>
                <a:cxn ang="0">
                  <a:pos x="T0" y="T1"/>
                </a:cxn>
                <a:cxn ang="0">
                  <a:pos x="T2" y="T3"/>
                </a:cxn>
                <a:cxn ang="0">
                  <a:pos x="T4" y="T5"/>
                </a:cxn>
                <a:cxn ang="0">
                  <a:pos x="T6" y="T7"/>
                </a:cxn>
                <a:cxn ang="0">
                  <a:pos x="T8" y="T9"/>
                </a:cxn>
              </a:cxnLst>
              <a:rect l="0" t="0" r="r" b="b"/>
              <a:pathLst>
                <a:path w="35" h="42">
                  <a:moveTo>
                    <a:pt x="4" y="3"/>
                  </a:moveTo>
                  <a:cubicBezTo>
                    <a:pt x="8" y="0"/>
                    <a:pt x="17" y="6"/>
                    <a:pt x="25" y="15"/>
                  </a:cubicBezTo>
                  <a:cubicBezTo>
                    <a:pt x="32" y="25"/>
                    <a:pt x="35" y="36"/>
                    <a:pt x="30" y="39"/>
                  </a:cubicBezTo>
                  <a:cubicBezTo>
                    <a:pt x="26" y="42"/>
                    <a:pt x="17" y="37"/>
                    <a:pt x="10" y="27"/>
                  </a:cubicBezTo>
                  <a:cubicBezTo>
                    <a:pt x="2" y="17"/>
                    <a:pt x="0" y="7"/>
                    <a:pt x="4" y="3"/>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Oval 97"/>
            <p:cNvSpPr>
              <a:spLocks noChangeArrowheads="1"/>
            </p:cNvSpPr>
            <p:nvPr/>
          </p:nvSpPr>
          <p:spPr bwMode="auto">
            <a:xfrm>
              <a:off x="4176" y="1130"/>
              <a:ext cx="121" cy="12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6" name="Oval 98"/>
            <p:cNvSpPr>
              <a:spLocks noChangeArrowheads="1"/>
            </p:cNvSpPr>
            <p:nvPr/>
          </p:nvSpPr>
          <p:spPr bwMode="auto">
            <a:xfrm>
              <a:off x="4160" y="1078"/>
              <a:ext cx="50" cy="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7" name="Oval 99"/>
            <p:cNvSpPr>
              <a:spLocks noChangeArrowheads="1"/>
            </p:cNvSpPr>
            <p:nvPr/>
          </p:nvSpPr>
          <p:spPr bwMode="auto">
            <a:xfrm>
              <a:off x="4224" y="994"/>
              <a:ext cx="58" cy="5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8" name="Oval 100"/>
            <p:cNvSpPr>
              <a:spLocks noChangeArrowheads="1"/>
            </p:cNvSpPr>
            <p:nvPr/>
          </p:nvSpPr>
          <p:spPr bwMode="auto">
            <a:xfrm>
              <a:off x="3574" y="792"/>
              <a:ext cx="83"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9" name="Oval 101"/>
            <p:cNvSpPr>
              <a:spLocks noChangeArrowheads="1"/>
            </p:cNvSpPr>
            <p:nvPr/>
          </p:nvSpPr>
          <p:spPr bwMode="auto">
            <a:xfrm>
              <a:off x="3674" y="78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0" name="Oval 102"/>
            <p:cNvSpPr>
              <a:spLocks noChangeArrowheads="1"/>
            </p:cNvSpPr>
            <p:nvPr/>
          </p:nvSpPr>
          <p:spPr bwMode="auto">
            <a:xfrm>
              <a:off x="3504" y="1176"/>
              <a:ext cx="73" cy="7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Oval 103"/>
            <p:cNvSpPr>
              <a:spLocks noChangeArrowheads="1"/>
            </p:cNvSpPr>
            <p:nvPr/>
          </p:nvSpPr>
          <p:spPr bwMode="auto">
            <a:xfrm>
              <a:off x="3542" y="1253"/>
              <a:ext cx="50" cy="5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2" name="Oval 104"/>
            <p:cNvSpPr>
              <a:spLocks noChangeArrowheads="1"/>
            </p:cNvSpPr>
            <p:nvPr/>
          </p:nvSpPr>
          <p:spPr bwMode="auto">
            <a:xfrm>
              <a:off x="3468" y="1027"/>
              <a:ext cx="67" cy="6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3" name="Oval 105"/>
            <p:cNvSpPr>
              <a:spLocks noChangeArrowheads="1"/>
            </p:cNvSpPr>
            <p:nvPr/>
          </p:nvSpPr>
          <p:spPr bwMode="auto">
            <a:xfrm>
              <a:off x="3522" y="997"/>
              <a:ext cx="33" cy="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4" name="Oval 106"/>
            <p:cNvSpPr>
              <a:spLocks noChangeArrowheads="1"/>
            </p:cNvSpPr>
            <p:nvPr/>
          </p:nvSpPr>
          <p:spPr bwMode="auto">
            <a:xfrm>
              <a:off x="4175" y="1250"/>
              <a:ext cx="53" cy="5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5" name="Oval 107"/>
            <p:cNvSpPr>
              <a:spLocks noChangeArrowheads="1"/>
            </p:cNvSpPr>
            <p:nvPr/>
          </p:nvSpPr>
          <p:spPr bwMode="auto">
            <a:xfrm>
              <a:off x="4236" y="1296"/>
              <a:ext cx="25" cy="2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6" name="Oval 108"/>
            <p:cNvSpPr>
              <a:spLocks noChangeArrowheads="1"/>
            </p:cNvSpPr>
            <p:nvPr/>
          </p:nvSpPr>
          <p:spPr bwMode="auto">
            <a:xfrm>
              <a:off x="4212" y="1359"/>
              <a:ext cx="19" cy="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Oval 109"/>
            <p:cNvSpPr>
              <a:spLocks noChangeArrowheads="1"/>
            </p:cNvSpPr>
            <p:nvPr/>
          </p:nvSpPr>
          <p:spPr bwMode="auto">
            <a:xfrm>
              <a:off x="3513" y="1290"/>
              <a:ext cx="15"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8" name="Oval 110"/>
            <p:cNvSpPr>
              <a:spLocks noChangeArrowheads="1"/>
            </p:cNvSpPr>
            <p:nvPr/>
          </p:nvSpPr>
          <p:spPr bwMode="auto">
            <a:xfrm>
              <a:off x="3522" y="1264"/>
              <a:ext cx="15"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9" name="Oval 111"/>
            <p:cNvSpPr>
              <a:spLocks noChangeArrowheads="1"/>
            </p:cNvSpPr>
            <p:nvPr/>
          </p:nvSpPr>
          <p:spPr bwMode="auto">
            <a:xfrm>
              <a:off x="3533" y="1362"/>
              <a:ext cx="17" cy="1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Oval 112"/>
            <p:cNvSpPr>
              <a:spLocks noChangeArrowheads="1"/>
            </p:cNvSpPr>
            <p:nvPr/>
          </p:nvSpPr>
          <p:spPr bwMode="auto">
            <a:xfrm>
              <a:off x="3615" y="890"/>
              <a:ext cx="32" cy="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1" name="Oval 113"/>
            <p:cNvSpPr>
              <a:spLocks noChangeArrowheads="1"/>
            </p:cNvSpPr>
            <p:nvPr/>
          </p:nvSpPr>
          <p:spPr bwMode="auto">
            <a:xfrm>
              <a:off x="3647" y="872"/>
              <a:ext cx="10" cy="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2" name="Sign"/>
          <p:cNvGrpSpPr/>
          <p:nvPr/>
        </p:nvGrpSpPr>
        <p:grpSpPr>
          <a:xfrm>
            <a:off x="5740161" y="1104958"/>
            <a:ext cx="3450889" cy="4791099"/>
            <a:chOff x="4746032" y="1429531"/>
            <a:chExt cx="3450889" cy="4791099"/>
          </a:xfrm>
        </p:grpSpPr>
        <p:grpSp>
          <p:nvGrpSpPr>
            <p:cNvPr id="14" name="Sign"/>
            <p:cNvGrpSpPr>
              <a:grpSpLocks noChangeAspect="1"/>
            </p:cNvGrpSpPr>
            <p:nvPr/>
          </p:nvGrpSpPr>
          <p:grpSpPr bwMode="auto">
            <a:xfrm>
              <a:off x="4746032" y="1429531"/>
              <a:ext cx="3235471" cy="4791099"/>
              <a:chOff x="1495" y="755"/>
              <a:chExt cx="2188" cy="3240"/>
            </a:xfrm>
          </p:grpSpPr>
          <p:sp>
            <p:nvSpPr>
              <p:cNvPr id="15" name="AutoShape 12"/>
              <p:cNvSpPr>
                <a:spLocks noChangeAspect="1" noChangeArrowheads="1" noTextEdit="1"/>
              </p:cNvSpPr>
              <p:nvPr/>
            </p:nvSpPr>
            <p:spPr bwMode="auto">
              <a:xfrm>
                <a:off x="1495" y="755"/>
                <a:ext cx="2188"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4"/>
              <p:cNvSpPr>
                <a:spLocks noEditPoints="1"/>
              </p:cNvSpPr>
              <p:nvPr/>
            </p:nvSpPr>
            <p:spPr bwMode="auto">
              <a:xfrm>
                <a:off x="2467" y="2702"/>
                <a:ext cx="243" cy="1293"/>
              </a:xfrm>
              <a:custGeom>
                <a:avLst/>
                <a:gdLst>
                  <a:gd name="T0" fmla="*/ 0 w 243"/>
                  <a:gd name="T1" fmla="*/ 0 h 1293"/>
                  <a:gd name="T2" fmla="*/ 0 w 243"/>
                  <a:gd name="T3" fmla="*/ 1293 h 1293"/>
                  <a:gd name="T4" fmla="*/ 243 w 243"/>
                  <a:gd name="T5" fmla="*/ 1293 h 1293"/>
                  <a:gd name="T6" fmla="*/ 243 w 243"/>
                  <a:gd name="T7" fmla="*/ 0 h 1293"/>
                  <a:gd name="T8" fmla="*/ 0 w 243"/>
                  <a:gd name="T9" fmla="*/ 0 h 1293"/>
                  <a:gd name="T10" fmla="*/ 153 w 243"/>
                  <a:gd name="T11" fmla="*/ 1185 h 1293"/>
                  <a:gd name="T12" fmla="*/ 94 w 243"/>
                  <a:gd name="T13" fmla="*/ 1185 h 1293"/>
                  <a:gd name="T14" fmla="*/ 94 w 243"/>
                  <a:gd name="T15" fmla="*/ 1095 h 1293"/>
                  <a:gd name="T16" fmla="*/ 153 w 243"/>
                  <a:gd name="T17" fmla="*/ 1095 h 1293"/>
                  <a:gd name="T18" fmla="*/ 153 w 243"/>
                  <a:gd name="T19" fmla="*/ 1185 h 1293"/>
                  <a:gd name="T20" fmla="*/ 153 w 243"/>
                  <a:gd name="T21" fmla="*/ 1037 h 1293"/>
                  <a:gd name="T22" fmla="*/ 94 w 243"/>
                  <a:gd name="T23" fmla="*/ 1037 h 1293"/>
                  <a:gd name="T24" fmla="*/ 94 w 243"/>
                  <a:gd name="T25" fmla="*/ 947 h 1293"/>
                  <a:gd name="T26" fmla="*/ 153 w 243"/>
                  <a:gd name="T27" fmla="*/ 947 h 1293"/>
                  <a:gd name="T28" fmla="*/ 153 w 243"/>
                  <a:gd name="T29" fmla="*/ 1037 h 1293"/>
                  <a:gd name="T30" fmla="*/ 153 w 243"/>
                  <a:gd name="T31" fmla="*/ 885 h 1293"/>
                  <a:gd name="T32" fmla="*/ 94 w 243"/>
                  <a:gd name="T33" fmla="*/ 885 h 1293"/>
                  <a:gd name="T34" fmla="*/ 94 w 243"/>
                  <a:gd name="T35" fmla="*/ 795 h 1293"/>
                  <a:gd name="T36" fmla="*/ 153 w 243"/>
                  <a:gd name="T37" fmla="*/ 795 h 1293"/>
                  <a:gd name="T38" fmla="*/ 153 w 243"/>
                  <a:gd name="T39" fmla="*/ 885 h 1293"/>
                  <a:gd name="T40" fmla="*/ 153 w 243"/>
                  <a:gd name="T41" fmla="*/ 723 h 1293"/>
                  <a:gd name="T42" fmla="*/ 94 w 243"/>
                  <a:gd name="T43" fmla="*/ 723 h 1293"/>
                  <a:gd name="T44" fmla="*/ 94 w 243"/>
                  <a:gd name="T45" fmla="*/ 633 h 1293"/>
                  <a:gd name="T46" fmla="*/ 153 w 243"/>
                  <a:gd name="T47" fmla="*/ 633 h 1293"/>
                  <a:gd name="T48" fmla="*/ 153 w 243"/>
                  <a:gd name="T49" fmla="*/ 723 h 1293"/>
                  <a:gd name="T50" fmla="*/ 153 w 243"/>
                  <a:gd name="T51" fmla="*/ 551 h 1293"/>
                  <a:gd name="T52" fmla="*/ 94 w 243"/>
                  <a:gd name="T53" fmla="*/ 551 h 1293"/>
                  <a:gd name="T54" fmla="*/ 94 w 243"/>
                  <a:gd name="T55" fmla="*/ 459 h 1293"/>
                  <a:gd name="T56" fmla="*/ 153 w 243"/>
                  <a:gd name="T57" fmla="*/ 459 h 1293"/>
                  <a:gd name="T58" fmla="*/ 153 w 243"/>
                  <a:gd name="T59" fmla="*/ 551 h 1293"/>
                  <a:gd name="T60" fmla="*/ 153 w 243"/>
                  <a:gd name="T61" fmla="*/ 374 h 1293"/>
                  <a:gd name="T62" fmla="*/ 94 w 243"/>
                  <a:gd name="T63" fmla="*/ 374 h 1293"/>
                  <a:gd name="T64" fmla="*/ 94 w 243"/>
                  <a:gd name="T65" fmla="*/ 283 h 1293"/>
                  <a:gd name="T66" fmla="*/ 153 w 243"/>
                  <a:gd name="T67" fmla="*/ 283 h 1293"/>
                  <a:gd name="T68" fmla="*/ 153 w 243"/>
                  <a:gd name="T69" fmla="*/ 374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3" h="1293">
                    <a:moveTo>
                      <a:pt x="0" y="0"/>
                    </a:moveTo>
                    <a:lnTo>
                      <a:pt x="0" y="1293"/>
                    </a:lnTo>
                    <a:lnTo>
                      <a:pt x="243" y="1293"/>
                    </a:lnTo>
                    <a:lnTo>
                      <a:pt x="243" y="0"/>
                    </a:lnTo>
                    <a:lnTo>
                      <a:pt x="0" y="0"/>
                    </a:lnTo>
                    <a:close/>
                    <a:moveTo>
                      <a:pt x="153" y="1185"/>
                    </a:moveTo>
                    <a:lnTo>
                      <a:pt x="94" y="1185"/>
                    </a:lnTo>
                    <a:lnTo>
                      <a:pt x="94" y="1095"/>
                    </a:lnTo>
                    <a:lnTo>
                      <a:pt x="153" y="1095"/>
                    </a:lnTo>
                    <a:lnTo>
                      <a:pt x="153" y="1185"/>
                    </a:lnTo>
                    <a:close/>
                    <a:moveTo>
                      <a:pt x="153" y="1037"/>
                    </a:moveTo>
                    <a:lnTo>
                      <a:pt x="94" y="1037"/>
                    </a:lnTo>
                    <a:lnTo>
                      <a:pt x="94" y="947"/>
                    </a:lnTo>
                    <a:lnTo>
                      <a:pt x="153" y="947"/>
                    </a:lnTo>
                    <a:lnTo>
                      <a:pt x="153" y="1037"/>
                    </a:lnTo>
                    <a:close/>
                    <a:moveTo>
                      <a:pt x="153" y="885"/>
                    </a:moveTo>
                    <a:lnTo>
                      <a:pt x="94" y="885"/>
                    </a:lnTo>
                    <a:lnTo>
                      <a:pt x="94" y="795"/>
                    </a:lnTo>
                    <a:lnTo>
                      <a:pt x="153" y="795"/>
                    </a:lnTo>
                    <a:lnTo>
                      <a:pt x="153" y="885"/>
                    </a:lnTo>
                    <a:close/>
                    <a:moveTo>
                      <a:pt x="153" y="723"/>
                    </a:moveTo>
                    <a:lnTo>
                      <a:pt x="94" y="723"/>
                    </a:lnTo>
                    <a:lnTo>
                      <a:pt x="94" y="633"/>
                    </a:lnTo>
                    <a:lnTo>
                      <a:pt x="153" y="633"/>
                    </a:lnTo>
                    <a:lnTo>
                      <a:pt x="153" y="723"/>
                    </a:lnTo>
                    <a:close/>
                    <a:moveTo>
                      <a:pt x="153" y="551"/>
                    </a:moveTo>
                    <a:lnTo>
                      <a:pt x="94" y="551"/>
                    </a:lnTo>
                    <a:lnTo>
                      <a:pt x="94" y="459"/>
                    </a:lnTo>
                    <a:lnTo>
                      <a:pt x="153" y="459"/>
                    </a:lnTo>
                    <a:lnTo>
                      <a:pt x="153" y="551"/>
                    </a:lnTo>
                    <a:close/>
                    <a:moveTo>
                      <a:pt x="153" y="374"/>
                    </a:moveTo>
                    <a:lnTo>
                      <a:pt x="94" y="374"/>
                    </a:lnTo>
                    <a:lnTo>
                      <a:pt x="94" y="283"/>
                    </a:lnTo>
                    <a:lnTo>
                      <a:pt x="153" y="283"/>
                    </a:lnTo>
                    <a:lnTo>
                      <a:pt x="153" y="374"/>
                    </a:lnTo>
                    <a:close/>
                  </a:path>
                </a:pathLst>
              </a:custGeom>
              <a:gradFill>
                <a:gsLst>
                  <a:gs pos="0">
                    <a:schemeClr val="tx1">
                      <a:lumMod val="50000"/>
                      <a:lumOff val="50000"/>
                    </a:schemeClr>
                  </a:gs>
                  <a:gs pos="57000">
                    <a:schemeClr val="bg1">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Rectangle 15"/>
              <p:cNvSpPr>
                <a:spLocks noChangeArrowheads="1"/>
              </p:cNvSpPr>
              <p:nvPr/>
            </p:nvSpPr>
            <p:spPr bwMode="auto">
              <a:xfrm>
                <a:off x="2650"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Rectangle 16"/>
              <p:cNvSpPr>
                <a:spLocks noChangeArrowheads="1"/>
              </p:cNvSpPr>
              <p:nvPr/>
            </p:nvSpPr>
            <p:spPr bwMode="auto">
              <a:xfrm>
                <a:off x="2514"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7"/>
              <p:cNvSpPr>
                <a:spLocks/>
              </p:cNvSpPr>
              <p:nvPr/>
            </p:nvSpPr>
            <p:spPr bwMode="auto">
              <a:xfrm>
                <a:off x="1468" y="727"/>
                <a:ext cx="2238" cy="2257"/>
              </a:xfrm>
              <a:custGeom>
                <a:avLst/>
                <a:gdLst>
                  <a:gd name="T0" fmla="*/ 57 w 1663"/>
                  <a:gd name="T1" fmla="*/ 771 h 1678"/>
                  <a:gd name="T2" fmla="*/ 750 w 1663"/>
                  <a:gd name="T3" fmla="*/ 63 h 1678"/>
                  <a:gd name="T4" fmla="*/ 901 w 1663"/>
                  <a:gd name="T5" fmla="*/ 61 h 1678"/>
                  <a:gd name="T6" fmla="*/ 1608 w 1663"/>
                  <a:gd name="T7" fmla="*/ 764 h 1678"/>
                  <a:gd name="T8" fmla="*/ 1608 w 1663"/>
                  <a:gd name="T9" fmla="*/ 913 h 1678"/>
                  <a:gd name="T10" fmla="*/ 907 w 1663"/>
                  <a:gd name="T11" fmla="*/ 1615 h 1678"/>
                  <a:gd name="T12" fmla="*/ 748 w 1663"/>
                  <a:gd name="T13" fmla="*/ 1607 h 1678"/>
                  <a:gd name="T14" fmla="*/ 63 w 1663"/>
                  <a:gd name="T15" fmla="*/ 917 h 1678"/>
                  <a:gd name="T16" fmla="*/ 57 w 1663"/>
                  <a:gd name="T17" fmla="*/ 771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3" h="1678">
                    <a:moveTo>
                      <a:pt x="57" y="771"/>
                    </a:moveTo>
                    <a:cubicBezTo>
                      <a:pt x="114" y="709"/>
                      <a:pt x="707" y="110"/>
                      <a:pt x="750" y="63"/>
                    </a:cubicBezTo>
                    <a:cubicBezTo>
                      <a:pt x="793" y="16"/>
                      <a:pt x="848" y="0"/>
                      <a:pt x="901" y="61"/>
                    </a:cubicBezTo>
                    <a:cubicBezTo>
                      <a:pt x="901" y="61"/>
                      <a:pt x="1566" y="723"/>
                      <a:pt x="1608" y="764"/>
                    </a:cubicBezTo>
                    <a:cubicBezTo>
                      <a:pt x="1657" y="813"/>
                      <a:pt x="1663" y="862"/>
                      <a:pt x="1608" y="913"/>
                    </a:cubicBezTo>
                    <a:cubicBezTo>
                      <a:pt x="1551" y="966"/>
                      <a:pt x="942" y="1578"/>
                      <a:pt x="907" y="1615"/>
                    </a:cubicBezTo>
                    <a:cubicBezTo>
                      <a:pt x="846" y="1678"/>
                      <a:pt x="793" y="1662"/>
                      <a:pt x="748" y="1607"/>
                    </a:cubicBezTo>
                    <a:cubicBezTo>
                      <a:pt x="703" y="1552"/>
                      <a:pt x="112" y="966"/>
                      <a:pt x="63" y="917"/>
                    </a:cubicBezTo>
                    <a:cubicBezTo>
                      <a:pt x="14" y="868"/>
                      <a:pt x="0" y="832"/>
                      <a:pt x="57" y="771"/>
                    </a:cubicBezTo>
                    <a:close/>
                  </a:path>
                </a:pathLst>
              </a:custGeom>
              <a:gradFill>
                <a:gsLst>
                  <a:gs pos="0">
                    <a:schemeClr val="accent4">
                      <a:lumMod val="90000"/>
                      <a:lumOff val="10000"/>
                    </a:schemeClr>
                  </a:gs>
                  <a:gs pos="92000">
                    <a:schemeClr val="accent4">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18"/>
              <p:cNvSpPr>
                <a:spLocks noEditPoints="1"/>
              </p:cNvSpPr>
              <p:nvPr/>
            </p:nvSpPr>
            <p:spPr bwMode="auto">
              <a:xfrm>
                <a:off x="1510" y="789"/>
                <a:ext cx="2158" cy="2145"/>
              </a:xfrm>
              <a:custGeom>
                <a:avLst/>
                <a:gdLst>
                  <a:gd name="T0" fmla="*/ 1528 w 1604"/>
                  <a:gd name="T1" fmla="*/ 724 h 1595"/>
                  <a:gd name="T2" fmla="*/ 862 w 1604"/>
                  <a:gd name="T3" fmla="*/ 61 h 1595"/>
                  <a:gd name="T4" fmla="*/ 723 w 1604"/>
                  <a:gd name="T5" fmla="*/ 67 h 1595"/>
                  <a:gd name="T6" fmla="*/ 66 w 1604"/>
                  <a:gd name="T7" fmla="*/ 729 h 1595"/>
                  <a:gd name="T8" fmla="*/ 72 w 1604"/>
                  <a:gd name="T9" fmla="*/ 868 h 1595"/>
                  <a:gd name="T10" fmla="*/ 717 w 1604"/>
                  <a:gd name="T11" fmla="*/ 1517 h 1595"/>
                  <a:gd name="T12" fmla="*/ 867 w 1604"/>
                  <a:gd name="T13" fmla="*/ 1525 h 1595"/>
                  <a:gd name="T14" fmla="*/ 1541 w 1604"/>
                  <a:gd name="T15" fmla="*/ 850 h 1595"/>
                  <a:gd name="T16" fmla="*/ 1528 w 1604"/>
                  <a:gd name="T17" fmla="*/ 724 h 1595"/>
                  <a:gd name="T18" fmla="*/ 1526 w 1604"/>
                  <a:gd name="T19" fmla="*/ 838 h 1595"/>
                  <a:gd name="T20" fmla="*/ 855 w 1604"/>
                  <a:gd name="T21" fmla="*/ 1513 h 1595"/>
                  <a:gd name="T22" fmla="*/ 738 w 1604"/>
                  <a:gd name="T23" fmla="*/ 1514 h 1595"/>
                  <a:gd name="T24" fmla="*/ 80 w 1604"/>
                  <a:gd name="T25" fmla="*/ 852 h 1595"/>
                  <a:gd name="T26" fmla="*/ 78 w 1604"/>
                  <a:gd name="T27" fmla="*/ 741 h 1595"/>
                  <a:gd name="T28" fmla="*/ 742 w 1604"/>
                  <a:gd name="T29" fmla="*/ 73 h 1595"/>
                  <a:gd name="T30" fmla="*/ 840 w 1604"/>
                  <a:gd name="T31" fmla="*/ 64 h 1595"/>
                  <a:gd name="T32" fmla="*/ 1518 w 1604"/>
                  <a:gd name="T33" fmla="*/ 738 h 1595"/>
                  <a:gd name="T34" fmla="*/ 1526 w 1604"/>
                  <a:gd name="T35" fmla="*/ 83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4" h="1595">
                    <a:moveTo>
                      <a:pt x="1528" y="724"/>
                    </a:moveTo>
                    <a:cubicBezTo>
                      <a:pt x="1488" y="685"/>
                      <a:pt x="862" y="61"/>
                      <a:pt x="862" y="61"/>
                    </a:cubicBezTo>
                    <a:cubicBezTo>
                      <a:pt x="806" y="0"/>
                      <a:pt x="783" y="8"/>
                      <a:pt x="723" y="67"/>
                    </a:cubicBezTo>
                    <a:cubicBezTo>
                      <a:pt x="680" y="109"/>
                      <a:pt x="121" y="673"/>
                      <a:pt x="66" y="729"/>
                    </a:cubicBezTo>
                    <a:cubicBezTo>
                      <a:pt x="0" y="797"/>
                      <a:pt x="4" y="797"/>
                      <a:pt x="72" y="868"/>
                    </a:cubicBezTo>
                    <a:cubicBezTo>
                      <a:pt x="117" y="915"/>
                      <a:pt x="672" y="1468"/>
                      <a:pt x="717" y="1517"/>
                    </a:cubicBezTo>
                    <a:cubicBezTo>
                      <a:pt x="783" y="1589"/>
                      <a:pt x="800" y="1595"/>
                      <a:pt x="867" y="1525"/>
                    </a:cubicBezTo>
                    <a:cubicBezTo>
                      <a:pt x="900" y="1491"/>
                      <a:pt x="1489" y="902"/>
                      <a:pt x="1541" y="850"/>
                    </a:cubicBezTo>
                    <a:cubicBezTo>
                      <a:pt x="1604" y="788"/>
                      <a:pt x="1584" y="778"/>
                      <a:pt x="1528" y="724"/>
                    </a:cubicBezTo>
                    <a:close/>
                    <a:moveTo>
                      <a:pt x="1526" y="838"/>
                    </a:moveTo>
                    <a:cubicBezTo>
                      <a:pt x="1478" y="891"/>
                      <a:pt x="888" y="1480"/>
                      <a:pt x="855" y="1513"/>
                    </a:cubicBezTo>
                    <a:cubicBezTo>
                      <a:pt x="799" y="1570"/>
                      <a:pt x="791" y="1568"/>
                      <a:pt x="738" y="1514"/>
                    </a:cubicBezTo>
                    <a:cubicBezTo>
                      <a:pt x="693" y="1468"/>
                      <a:pt x="124" y="897"/>
                      <a:pt x="80" y="852"/>
                    </a:cubicBezTo>
                    <a:cubicBezTo>
                      <a:pt x="25" y="796"/>
                      <a:pt x="22" y="800"/>
                      <a:pt x="78" y="741"/>
                    </a:cubicBezTo>
                    <a:cubicBezTo>
                      <a:pt x="131" y="685"/>
                      <a:pt x="698" y="112"/>
                      <a:pt x="742" y="73"/>
                    </a:cubicBezTo>
                    <a:cubicBezTo>
                      <a:pt x="790" y="30"/>
                      <a:pt x="805" y="28"/>
                      <a:pt x="840" y="64"/>
                    </a:cubicBezTo>
                    <a:cubicBezTo>
                      <a:pt x="840" y="64"/>
                      <a:pt x="1481" y="699"/>
                      <a:pt x="1518" y="738"/>
                    </a:cubicBezTo>
                    <a:cubicBezTo>
                      <a:pt x="1571" y="792"/>
                      <a:pt x="1573" y="785"/>
                      <a:pt x="1526" y="8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51" name="Alien"/>
            <p:cNvGrpSpPr>
              <a:grpSpLocks noChangeAspect="1"/>
            </p:cNvGrpSpPr>
            <p:nvPr/>
          </p:nvGrpSpPr>
          <p:grpSpPr bwMode="auto">
            <a:xfrm>
              <a:off x="5624153" y="2333296"/>
              <a:ext cx="1424657" cy="1658892"/>
              <a:chOff x="576" y="467"/>
              <a:chExt cx="1776" cy="2068"/>
            </a:xfrm>
          </p:grpSpPr>
          <p:sp>
            <p:nvSpPr>
              <p:cNvPr id="652" name="AutoShape 3"/>
              <p:cNvSpPr>
                <a:spLocks noChangeAspect="1" noChangeArrowheads="1" noTextEdit="1"/>
              </p:cNvSpPr>
              <p:nvPr/>
            </p:nvSpPr>
            <p:spPr bwMode="auto">
              <a:xfrm>
                <a:off x="576" y="468"/>
                <a:ext cx="1776" cy="2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3" name="Oval 5"/>
              <p:cNvSpPr>
                <a:spLocks noChangeArrowheads="1"/>
              </p:cNvSpPr>
              <p:nvPr/>
            </p:nvSpPr>
            <p:spPr bwMode="auto">
              <a:xfrm>
                <a:off x="576" y="708"/>
                <a:ext cx="1775" cy="1775"/>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4" name="Freeform 6"/>
              <p:cNvSpPr>
                <a:spLocks/>
              </p:cNvSpPr>
              <p:nvPr/>
            </p:nvSpPr>
            <p:spPr bwMode="auto">
              <a:xfrm>
                <a:off x="860" y="487"/>
                <a:ext cx="1232" cy="1989"/>
              </a:xfrm>
              <a:custGeom>
                <a:avLst/>
                <a:gdLst>
                  <a:gd name="T0" fmla="*/ 0 w 1921"/>
                  <a:gd name="T1" fmla="*/ 2939 h 3102"/>
                  <a:gd name="T2" fmla="*/ 144 w 1921"/>
                  <a:gd name="T3" fmla="*/ 3102 h 3102"/>
                  <a:gd name="T4" fmla="*/ 144 w 1921"/>
                  <a:gd name="T5" fmla="*/ 3102 h 3102"/>
                  <a:gd name="T6" fmla="*/ 408 w 1921"/>
                  <a:gd name="T7" fmla="*/ 3044 h 3102"/>
                  <a:gd name="T8" fmla="*/ 960 w 1921"/>
                  <a:gd name="T9" fmla="*/ 2943 h 3102"/>
                  <a:gd name="T10" fmla="*/ 1513 w 1921"/>
                  <a:gd name="T11" fmla="*/ 3044 h 3102"/>
                  <a:gd name="T12" fmla="*/ 1777 w 1921"/>
                  <a:gd name="T13" fmla="*/ 3102 h 3102"/>
                  <a:gd name="T14" fmla="*/ 1921 w 1921"/>
                  <a:gd name="T15" fmla="*/ 2939 h 3102"/>
                  <a:gd name="T16" fmla="*/ 1401 w 1921"/>
                  <a:gd name="T17" fmla="*/ 2407 h 3102"/>
                  <a:gd name="T18" fmla="*/ 1383 w 1921"/>
                  <a:gd name="T19" fmla="*/ 2402 h 3102"/>
                  <a:gd name="T20" fmla="*/ 1765 w 1921"/>
                  <a:gd name="T21" fmla="*/ 1517 h 3102"/>
                  <a:gd name="T22" fmla="*/ 1602 w 1921"/>
                  <a:gd name="T23" fmla="*/ 309 h 3102"/>
                  <a:gd name="T24" fmla="*/ 960 w 1921"/>
                  <a:gd name="T25" fmla="*/ 0 h 3102"/>
                  <a:gd name="T26" fmla="*/ 319 w 1921"/>
                  <a:gd name="T27" fmla="*/ 309 h 3102"/>
                  <a:gd name="T28" fmla="*/ 156 w 1921"/>
                  <a:gd name="T29" fmla="*/ 1517 h 3102"/>
                  <a:gd name="T30" fmla="*/ 538 w 1921"/>
                  <a:gd name="T31" fmla="*/ 2402 h 3102"/>
                  <a:gd name="T32" fmla="*/ 520 w 1921"/>
                  <a:gd name="T33" fmla="*/ 2407 h 3102"/>
                  <a:gd name="T34" fmla="*/ 0 w 1921"/>
                  <a:gd name="T35" fmla="*/ 2939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1" h="3102">
                    <a:moveTo>
                      <a:pt x="0" y="2939"/>
                    </a:moveTo>
                    <a:cubicBezTo>
                      <a:pt x="0" y="3047"/>
                      <a:pt x="48" y="3102"/>
                      <a:pt x="144" y="3102"/>
                    </a:cubicBezTo>
                    <a:cubicBezTo>
                      <a:pt x="144" y="3102"/>
                      <a:pt x="144" y="3102"/>
                      <a:pt x="144" y="3102"/>
                    </a:cubicBezTo>
                    <a:cubicBezTo>
                      <a:pt x="212" y="3102"/>
                      <a:pt x="303" y="3075"/>
                      <a:pt x="408" y="3044"/>
                    </a:cubicBezTo>
                    <a:cubicBezTo>
                      <a:pt x="562" y="2999"/>
                      <a:pt x="754" y="2943"/>
                      <a:pt x="960" y="2943"/>
                    </a:cubicBezTo>
                    <a:cubicBezTo>
                      <a:pt x="1167" y="2943"/>
                      <a:pt x="1359" y="2999"/>
                      <a:pt x="1513" y="3044"/>
                    </a:cubicBezTo>
                    <a:cubicBezTo>
                      <a:pt x="1618" y="3075"/>
                      <a:pt x="1709" y="3102"/>
                      <a:pt x="1777" y="3102"/>
                    </a:cubicBezTo>
                    <a:cubicBezTo>
                      <a:pt x="1872" y="3102"/>
                      <a:pt x="1921" y="3047"/>
                      <a:pt x="1921" y="2939"/>
                    </a:cubicBezTo>
                    <a:cubicBezTo>
                      <a:pt x="1921" y="2714"/>
                      <a:pt x="1722" y="2510"/>
                      <a:pt x="1401" y="2407"/>
                    </a:cubicBezTo>
                    <a:cubicBezTo>
                      <a:pt x="1395" y="2405"/>
                      <a:pt x="1389" y="2404"/>
                      <a:pt x="1383" y="2402"/>
                    </a:cubicBezTo>
                    <a:cubicBezTo>
                      <a:pt x="1548" y="2189"/>
                      <a:pt x="1676" y="1892"/>
                      <a:pt x="1765" y="1517"/>
                    </a:cubicBezTo>
                    <a:cubicBezTo>
                      <a:pt x="1882" y="1020"/>
                      <a:pt x="1824" y="591"/>
                      <a:pt x="1602" y="309"/>
                    </a:cubicBezTo>
                    <a:cubicBezTo>
                      <a:pt x="1444" y="110"/>
                      <a:pt x="1216" y="0"/>
                      <a:pt x="960" y="0"/>
                    </a:cubicBezTo>
                    <a:cubicBezTo>
                      <a:pt x="705" y="0"/>
                      <a:pt x="477" y="110"/>
                      <a:pt x="319" y="309"/>
                    </a:cubicBezTo>
                    <a:cubicBezTo>
                      <a:pt x="96" y="591"/>
                      <a:pt x="38" y="1020"/>
                      <a:pt x="156" y="1517"/>
                    </a:cubicBezTo>
                    <a:cubicBezTo>
                      <a:pt x="245" y="1892"/>
                      <a:pt x="373" y="2189"/>
                      <a:pt x="538" y="2402"/>
                    </a:cubicBezTo>
                    <a:cubicBezTo>
                      <a:pt x="532" y="2404"/>
                      <a:pt x="526" y="2405"/>
                      <a:pt x="520" y="2407"/>
                    </a:cubicBezTo>
                    <a:cubicBezTo>
                      <a:pt x="199" y="2510"/>
                      <a:pt x="0" y="2714"/>
                      <a:pt x="0" y="29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5" name="Freeform 7"/>
              <p:cNvSpPr>
                <a:spLocks/>
              </p:cNvSpPr>
              <p:nvPr/>
            </p:nvSpPr>
            <p:spPr bwMode="auto">
              <a:xfrm>
                <a:off x="879" y="2010"/>
                <a:ext cx="1195" cy="525"/>
              </a:xfrm>
              <a:custGeom>
                <a:avLst/>
                <a:gdLst>
                  <a:gd name="T0" fmla="*/ 1363 w 1863"/>
                  <a:gd name="T1" fmla="*/ 0 h 819"/>
                  <a:gd name="T2" fmla="*/ 931 w 1863"/>
                  <a:gd name="T3" fmla="*/ 327 h 819"/>
                  <a:gd name="T4" fmla="*/ 500 w 1863"/>
                  <a:gd name="T5" fmla="*/ 0 h 819"/>
                  <a:gd name="T6" fmla="*/ 0 w 1863"/>
                  <a:gd name="T7" fmla="*/ 504 h 819"/>
                  <a:gd name="T8" fmla="*/ 931 w 1863"/>
                  <a:gd name="T9" fmla="*/ 479 h 819"/>
                  <a:gd name="T10" fmla="*/ 1863 w 1863"/>
                  <a:gd name="T11" fmla="*/ 504 h 819"/>
                  <a:gd name="T12" fmla="*/ 1363 w 1863"/>
                  <a:gd name="T13" fmla="*/ 0 h 819"/>
                </a:gdLst>
                <a:ahLst/>
                <a:cxnLst>
                  <a:cxn ang="0">
                    <a:pos x="T0" y="T1"/>
                  </a:cxn>
                  <a:cxn ang="0">
                    <a:pos x="T2" y="T3"/>
                  </a:cxn>
                  <a:cxn ang="0">
                    <a:pos x="T4" y="T5"/>
                  </a:cxn>
                  <a:cxn ang="0">
                    <a:pos x="T6" y="T7"/>
                  </a:cxn>
                  <a:cxn ang="0">
                    <a:pos x="T8" y="T9"/>
                  </a:cxn>
                  <a:cxn ang="0">
                    <a:pos x="T10" y="T11"/>
                  </a:cxn>
                  <a:cxn ang="0">
                    <a:pos x="T12" y="T13"/>
                  </a:cxn>
                </a:cxnLst>
                <a:rect l="0" t="0" r="r" b="b"/>
                <a:pathLst>
                  <a:path w="1863" h="819">
                    <a:moveTo>
                      <a:pt x="1363" y="0"/>
                    </a:moveTo>
                    <a:cubicBezTo>
                      <a:pt x="1180" y="256"/>
                      <a:pt x="1000" y="327"/>
                      <a:pt x="931" y="327"/>
                    </a:cubicBezTo>
                    <a:cubicBezTo>
                      <a:pt x="862" y="327"/>
                      <a:pt x="682" y="256"/>
                      <a:pt x="500" y="0"/>
                    </a:cubicBezTo>
                    <a:cubicBezTo>
                      <a:pt x="203" y="95"/>
                      <a:pt x="0" y="285"/>
                      <a:pt x="0" y="504"/>
                    </a:cubicBezTo>
                    <a:cubicBezTo>
                      <a:pt x="0" y="819"/>
                      <a:pt x="417" y="479"/>
                      <a:pt x="931" y="479"/>
                    </a:cubicBezTo>
                    <a:cubicBezTo>
                      <a:pt x="1446" y="479"/>
                      <a:pt x="1863" y="819"/>
                      <a:pt x="1863" y="504"/>
                    </a:cubicBezTo>
                    <a:cubicBezTo>
                      <a:pt x="1863" y="285"/>
                      <a:pt x="1660" y="95"/>
                      <a:pt x="1363" y="0"/>
                    </a:cubicBezTo>
                    <a:close/>
                  </a:path>
                </a:pathLst>
              </a:custGeom>
              <a:gradFill flip="none" rotWithShape="1">
                <a:gsLst>
                  <a:gs pos="0">
                    <a:srgbClr val="C8DF7D"/>
                  </a:gs>
                  <a:gs pos="92000">
                    <a:srgbClr val="6CBE45"/>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6" name="Freeform 9"/>
              <p:cNvSpPr>
                <a:spLocks/>
              </p:cNvSpPr>
              <p:nvPr/>
            </p:nvSpPr>
            <p:spPr bwMode="auto">
              <a:xfrm>
                <a:off x="1199" y="1968"/>
                <a:ext cx="554" cy="252"/>
              </a:xfrm>
              <a:custGeom>
                <a:avLst/>
                <a:gdLst>
                  <a:gd name="T0" fmla="*/ 431 w 863"/>
                  <a:gd name="T1" fmla="*/ 392 h 392"/>
                  <a:gd name="T2" fmla="*/ 863 w 863"/>
                  <a:gd name="T3" fmla="*/ 65 h 392"/>
                  <a:gd name="T4" fmla="*/ 431 w 863"/>
                  <a:gd name="T5" fmla="*/ 0 h 392"/>
                  <a:gd name="T6" fmla="*/ 0 w 863"/>
                  <a:gd name="T7" fmla="*/ 65 h 392"/>
                  <a:gd name="T8" fmla="*/ 431 w 863"/>
                  <a:gd name="T9" fmla="*/ 392 h 392"/>
                </a:gdLst>
                <a:ahLst/>
                <a:cxnLst>
                  <a:cxn ang="0">
                    <a:pos x="T0" y="T1"/>
                  </a:cxn>
                  <a:cxn ang="0">
                    <a:pos x="T2" y="T3"/>
                  </a:cxn>
                  <a:cxn ang="0">
                    <a:pos x="T4" y="T5"/>
                  </a:cxn>
                  <a:cxn ang="0">
                    <a:pos x="T6" y="T7"/>
                  </a:cxn>
                  <a:cxn ang="0">
                    <a:pos x="T8" y="T9"/>
                  </a:cxn>
                </a:cxnLst>
                <a:rect l="0" t="0" r="r" b="b"/>
                <a:pathLst>
                  <a:path w="863" h="392">
                    <a:moveTo>
                      <a:pt x="431" y="392"/>
                    </a:moveTo>
                    <a:cubicBezTo>
                      <a:pt x="500" y="392"/>
                      <a:pt x="680" y="321"/>
                      <a:pt x="863" y="65"/>
                    </a:cubicBezTo>
                    <a:cubicBezTo>
                      <a:pt x="734" y="24"/>
                      <a:pt x="587" y="0"/>
                      <a:pt x="431" y="0"/>
                    </a:cubicBezTo>
                    <a:cubicBezTo>
                      <a:pt x="276" y="0"/>
                      <a:pt x="129" y="24"/>
                      <a:pt x="0" y="65"/>
                    </a:cubicBezTo>
                    <a:cubicBezTo>
                      <a:pt x="182" y="321"/>
                      <a:pt x="362" y="392"/>
                      <a:pt x="431" y="392"/>
                    </a:cubicBezTo>
                    <a:close/>
                  </a:path>
                </a:pathLst>
              </a:custGeom>
              <a:gradFill>
                <a:gsLst>
                  <a:gs pos="0">
                    <a:srgbClr val="C8DF7D"/>
                  </a:gs>
                  <a:gs pos="100000">
                    <a:srgbClr val="6CBE45"/>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7" name="Freeform 10"/>
              <p:cNvSpPr>
                <a:spLocks/>
              </p:cNvSpPr>
              <p:nvPr/>
            </p:nvSpPr>
            <p:spPr bwMode="auto">
              <a:xfrm>
                <a:off x="833" y="467"/>
                <a:ext cx="1286" cy="1693"/>
              </a:xfrm>
              <a:custGeom>
                <a:avLst/>
                <a:gdLst>
                  <a:gd name="T0" fmla="*/ 1002 w 2005"/>
                  <a:gd name="T1" fmla="*/ 2639 h 2639"/>
                  <a:gd name="T2" fmla="*/ 226 w 2005"/>
                  <a:gd name="T3" fmla="*/ 1481 h 2639"/>
                  <a:gd name="T4" fmla="*/ 1002 w 2005"/>
                  <a:gd name="T5" fmla="*/ 0 h 2639"/>
                  <a:gd name="T6" fmla="*/ 1779 w 2005"/>
                  <a:gd name="T7" fmla="*/ 1481 h 2639"/>
                  <a:gd name="T8" fmla="*/ 1002 w 2005"/>
                  <a:gd name="T9" fmla="*/ 2639 h 2639"/>
                </a:gdLst>
                <a:ahLst/>
                <a:cxnLst>
                  <a:cxn ang="0">
                    <a:pos x="T0" y="T1"/>
                  </a:cxn>
                  <a:cxn ang="0">
                    <a:pos x="T2" y="T3"/>
                  </a:cxn>
                  <a:cxn ang="0">
                    <a:pos x="T4" y="T5"/>
                  </a:cxn>
                  <a:cxn ang="0">
                    <a:pos x="T6" y="T7"/>
                  </a:cxn>
                  <a:cxn ang="0">
                    <a:pos x="T8" y="T9"/>
                  </a:cxn>
                </a:cxnLst>
                <a:rect l="0" t="0" r="r" b="b"/>
                <a:pathLst>
                  <a:path w="2005" h="2639">
                    <a:moveTo>
                      <a:pt x="1002" y="2639"/>
                    </a:moveTo>
                    <a:cubicBezTo>
                      <a:pt x="886" y="2639"/>
                      <a:pt x="453" y="2438"/>
                      <a:pt x="226" y="1481"/>
                    </a:cubicBezTo>
                    <a:cubicBezTo>
                      <a:pt x="0" y="524"/>
                      <a:pt x="459" y="0"/>
                      <a:pt x="1002" y="0"/>
                    </a:cubicBezTo>
                    <a:cubicBezTo>
                      <a:pt x="1545" y="0"/>
                      <a:pt x="2005" y="524"/>
                      <a:pt x="1779" y="1481"/>
                    </a:cubicBezTo>
                    <a:cubicBezTo>
                      <a:pt x="1552" y="2438"/>
                      <a:pt x="1119" y="2639"/>
                      <a:pt x="1002" y="2639"/>
                    </a:cubicBezTo>
                    <a:close/>
                  </a:path>
                </a:pathLst>
              </a:custGeom>
              <a:gradFill>
                <a:gsLst>
                  <a:gs pos="0">
                    <a:srgbClr val="C8DF7D"/>
                  </a:gs>
                  <a:gs pos="73000">
                    <a:srgbClr val="6CBE45"/>
                  </a:gs>
                </a:gsLst>
                <a:lin ang="6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8" name="Freeform 11"/>
              <p:cNvSpPr>
                <a:spLocks/>
              </p:cNvSpPr>
              <p:nvPr/>
            </p:nvSpPr>
            <p:spPr bwMode="auto">
              <a:xfrm>
                <a:off x="1546" y="1110"/>
                <a:ext cx="395" cy="730"/>
              </a:xfrm>
              <a:custGeom>
                <a:avLst/>
                <a:gdLst>
                  <a:gd name="T0" fmla="*/ 0 w 615"/>
                  <a:gd name="T1" fmla="*/ 576 h 1139"/>
                  <a:gd name="T2" fmla="*/ 563 w 615"/>
                  <a:gd name="T3" fmla="*/ 0 h 1139"/>
                  <a:gd name="T4" fmla="*/ 0 w 615"/>
                  <a:gd name="T5" fmla="*/ 576 h 1139"/>
                </a:gdLst>
                <a:ahLst/>
                <a:cxnLst>
                  <a:cxn ang="0">
                    <a:pos x="T0" y="T1"/>
                  </a:cxn>
                  <a:cxn ang="0">
                    <a:pos x="T2" y="T3"/>
                  </a:cxn>
                  <a:cxn ang="0">
                    <a:pos x="T4" y="T5"/>
                  </a:cxn>
                </a:cxnLst>
                <a:rect l="0" t="0" r="r" b="b"/>
                <a:pathLst>
                  <a:path w="615" h="1139">
                    <a:moveTo>
                      <a:pt x="0" y="576"/>
                    </a:moveTo>
                    <a:cubicBezTo>
                      <a:pt x="227" y="214"/>
                      <a:pt x="563" y="0"/>
                      <a:pt x="563" y="0"/>
                    </a:cubicBezTo>
                    <a:cubicBezTo>
                      <a:pt x="563" y="0"/>
                      <a:pt x="615" y="1139"/>
                      <a:pt x="0"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9" name="Freeform 12"/>
              <p:cNvSpPr>
                <a:spLocks/>
              </p:cNvSpPr>
              <p:nvPr/>
            </p:nvSpPr>
            <p:spPr bwMode="auto">
              <a:xfrm>
                <a:off x="1546" y="1110"/>
                <a:ext cx="426" cy="730"/>
              </a:xfrm>
              <a:custGeom>
                <a:avLst/>
                <a:gdLst>
                  <a:gd name="T0" fmla="*/ 0 w 663"/>
                  <a:gd name="T1" fmla="*/ 576 h 1139"/>
                  <a:gd name="T2" fmla="*/ 563 w 663"/>
                  <a:gd name="T3" fmla="*/ 0 h 1139"/>
                  <a:gd name="T4" fmla="*/ 473 w 663"/>
                  <a:gd name="T5" fmla="*/ 815 h 1139"/>
                  <a:gd name="T6" fmla="*/ 0 w 663"/>
                  <a:gd name="T7" fmla="*/ 576 h 1139"/>
                </a:gdLst>
                <a:ahLst/>
                <a:cxnLst>
                  <a:cxn ang="0">
                    <a:pos x="T0" y="T1"/>
                  </a:cxn>
                  <a:cxn ang="0">
                    <a:pos x="T2" y="T3"/>
                  </a:cxn>
                  <a:cxn ang="0">
                    <a:pos x="T4" y="T5"/>
                  </a:cxn>
                  <a:cxn ang="0">
                    <a:pos x="T6" y="T7"/>
                  </a:cxn>
                </a:cxnLst>
                <a:rect l="0" t="0" r="r" b="b"/>
                <a:pathLst>
                  <a:path w="663" h="1139">
                    <a:moveTo>
                      <a:pt x="0" y="576"/>
                    </a:moveTo>
                    <a:cubicBezTo>
                      <a:pt x="615" y="1139"/>
                      <a:pt x="563" y="0"/>
                      <a:pt x="563" y="0"/>
                    </a:cubicBezTo>
                    <a:cubicBezTo>
                      <a:pt x="563" y="0"/>
                      <a:pt x="663" y="492"/>
                      <a:pt x="473" y="815"/>
                    </a:cubicBezTo>
                    <a:cubicBezTo>
                      <a:pt x="282" y="1139"/>
                      <a:pt x="0" y="576"/>
                      <a:pt x="0"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0" name="Freeform 13"/>
              <p:cNvSpPr>
                <a:spLocks/>
              </p:cNvSpPr>
              <p:nvPr/>
            </p:nvSpPr>
            <p:spPr bwMode="auto">
              <a:xfrm>
                <a:off x="1581" y="1243"/>
                <a:ext cx="249" cy="277"/>
              </a:xfrm>
              <a:custGeom>
                <a:avLst/>
                <a:gdLst>
                  <a:gd name="T0" fmla="*/ 63 w 388"/>
                  <a:gd name="T1" fmla="*/ 311 h 432"/>
                  <a:gd name="T2" fmla="*/ 276 w 388"/>
                  <a:gd name="T3" fmla="*/ 199 h 432"/>
                  <a:gd name="T4" fmla="*/ 63 w 388"/>
                  <a:gd name="T5" fmla="*/ 311 h 432"/>
                </a:gdLst>
                <a:ahLst/>
                <a:cxnLst>
                  <a:cxn ang="0">
                    <a:pos x="T0" y="T1"/>
                  </a:cxn>
                  <a:cxn ang="0">
                    <a:pos x="T2" y="T3"/>
                  </a:cxn>
                  <a:cxn ang="0">
                    <a:pos x="T4" y="T5"/>
                  </a:cxn>
                </a:cxnLst>
                <a:rect l="0" t="0" r="r" b="b"/>
                <a:pathLst>
                  <a:path w="388" h="432">
                    <a:moveTo>
                      <a:pt x="63" y="311"/>
                    </a:moveTo>
                    <a:cubicBezTo>
                      <a:pt x="159" y="126"/>
                      <a:pt x="388" y="0"/>
                      <a:pt x="276" y="199"/>
                    </a:cubicBezTo>
                    <a:cubicBezTo>
                      <a:pt x="165" y="398"/>
                      <a:pt x="0" y="432"/>
                      <a:pt x="63"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1" name="Freeform 14"/>
              <p:cNvSpPr>
                <a:spLocks/>
              </p:cNvSpPr>
              <p:nvPr/>
            </p:nvSpPr>
            <p:spPr bwMode="auto">
              <a:xfrm>
                <a:off x="1011" y="1110"/>
                <a:ext cx="394" cy="730"/>
              </a:xfrm>
              <a:custGeom>
                <a:avLst/>
                <a:gdLst>
                  <a:gd name="T0" fmla="*/ 614 w 614"/>
                  <a:gd name="T1" fmla="*/ 576 h 1139"/>
                  <a:gd name="T2" fmla="*/ 52 w 614"/>
                  <a:gd name="T3" fmla="*/ 0 h 1139"/>
                  <a:gd name="T4" fmla="*/ 614 w 614"/>
                  <a:gd name="T5" fmla="*/ 576 h 1139"/>
                </a:gdLst>
                <a:ahLst/>
                <a:cxnLst>
                  <a:cxn ang="0">
                    <a:pos x="T0" y="T1"/>
                  </a:cxn>
                  <a:cxn ang="0">
                    <a:pos x="T2" y="T3"/>
                  </a:cxn>
                  <a:cxn ang="0">
                    <a:pos x="T4" y="T5"/>
                  </a:cxn>
                </a:cxnLst>
                <a:rect l="0" t="0" r="r" b="b"/>
                <a:pathLst>
                  <a:path w="614" h="1139">
                    <a:moveTo>
                      <a:pt x="614" y="576"/>
                    </a:moveTo>
                    <a:cubicBezTo>
                      <a:pt x="388" y="214"/>
                      <a:pt x="52" y="0"/>
                      <a:pt x="52" y="0"/>
                    </a:cubicBezTo>
                    <a:cubicBezTo>
                      <a:pt x="52" y="0"/>
                      <a:pt x="0" y="1139"/>
                      <a:pt x="614"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2" name="Freeform 15"/>
              <p:cNvSpPr>
                <a:spLocks/>
              </p:cNvSpPr>
              <p:nvPr/>
            </p:nvSpPr>
            <p:spPr bwMode="auto">
              <a:xfrm>
                <a:off x="980" y="1110"/>
                <a:ext cx="425" cy="730"/>
              </a:xfrm>
              <a:custGeom>
                <a:avLst/>
                <a:gdLst>
                  <a:gd name="T0" fmla="*/ 663 w 663"/>
                  <a:gd name="T1" fmla="*/ 576 h 1139"/>
                  <a:gd name="T2" fmla="*/ 101 w 663"/>
                  <a:gd name="T3" fmla="*/ 0 h 1139"/>
                  <a:gd name="T4" fmla="*/ 191 w 663"/>
                  <a:gd name="T5" fmla="*/ 815 h 1139"/>
                  <a:gd name="T6" fmla="*/ 663 w 663"/>
                  <a:gd name="T7" fmla="*/ 576 h 1139"/>
                </a:gdLst>
                <a:ahLst/>
                <a:cxnLst>
                  <a:cxn ang="0">
                    <a:pos x="T0" y="T1"/>
                  </a:cxn>
                  <a:cxn ang="0">
                    <a:pos x="T2" y="T3"/>
                  </a:cxn>
                  <a:cxn ang="0">
                    <a:pos x="T4" y="T5"/>
                  </a:cxn>
                  <a:cxn ang="0">
                    <a:pos x="T6" y="T7"/>
                  </a:cxn>
                </a:cxnLst>
                <a:rect l="0" t="0" r="r" b="b"/>
                <a:pathLst>
                  <a:path w="663" h="1139">
                    <a:moveTo>
                      <a:pt x="663" y="576"/>
                    </a:moveTo>
                    <a:cubicBezTo>
                      <a:pt x="49" y="1139"/>
                      <a:pt x="101" y="0"/>
                      <a:pt x="101" y="0"/>
                    </a:cubicBezTo>
                    <a:cubicBezTo>
                      <a:pt x="101" y="0"/>
                      <a:pt x="0" y="492"/>
                      <a:pt x="191" y="815"/>
                    </a:cubicBezTo>
                    <a:cubicBezTo>
                      <a:pt x="382" y="1139"/>
                      <a:pt x="663" y="576"/>
                      <a:pt x="663"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3" name="Freeform 16"/>
              <p:cNvSpPr>
                <a:spLocks/>
              </p:cNvSpPr>
              <p:nvPr/>
            </p:nvSpPr>
            <p:spPr bwMode="auto">
              <a:xfrm>
                <a:off x="1122" y="1243"/>
                <a:ext cx="249" cy="277"/>
              </a:xfrm>
              <a:custGeom>
                <a:avLst/>
                <a:gdLst>
                  <a:gd name="T0" fmla="*/ 325 w 388"/>
                  <a:gd name="T1" fmla="*/ 311 h 432"/>
                  <a:gd name="T2" fmla="*/ 112 w 388"/>
                  <a:gd name="T3" fmla="*/ 199 h 432"/>
                  <a:gd name="T4" fmla="*/ 325 w 388"/>
                  <a:gd name="T5" fmla="*/ 311 h 432"/>
                </a:gdLst>
                <a:ahLst/>
                <a:cxnLst>
                  <a:cxn ang="0">
                    <a:pos x="T0" y="T1"/>
                  </a:cxn>
                  <a:cxn ang="0">
                    <a:pos x="T2" y="T3"/>
                  </a:cxn>
                  <a:cxn ang="0">
                    <a:pos x="T4" y="T5"/>
                  </a:cxn>
                </a:cxnLst>
                <a:rect l="0" t="0" r="r" b="b"/>
                <a:pathLst>
                  <a:path w="388" h="432">
                    <a:moveTo>
                      <a:pt x="325" y="311"/>
                    </a:moveTo>
                    <a:cubicBezTo>
                      <a:pt x="229" y="126"/>
                      <a:pt x="0" y="0"/>
                      <a:pt x="112" y="199"/>
                    </a:cubicBezTo>
                    <a:cubicBezTo>
                      <a:pt x="223" y="398"/>
                      <a:pt x="388" y="432"/>
                      <a:pt x="325"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4" name="Freeform 17"/>
              <p:cNvSpPr>
                <a:spLocks/>
              </p:cNvSpPr>
              <p:nvPr/>
            </p:nvSpPr>
            <p:spPr bwMode="auto">
              <a:xfrm>
                <a:off x="1316" y="1713"/>
                <a:ext cx="320" cy="124"/>
              </a:xfrm>
              <a:custGeom>
                <a:avLst/>
                <a:gdLst>
                  <a:gd name="T0" fmla="*/ 249 w 498"/>
                  <a:gd name="T1" fmla="*/ 62 h 193"/>
                  <a:gd name="T2" fmla="*/ 494 w 498"/>
                  <a:gd name="T3" fmla="*/ 193 h 193"/>
                  <a:gd name="T4" fmla="*/ 498 w 498"/>
                  <a:gd name="T5" fmla="*/ 162 h 193"/>
                  <a:gd name="T6" fmla="*/ 249 w 498"/>
                  <a:gd name="T7" fmla="*/ 0 h 193"/>
                  <a:gd name="T8" fmla="*/ 0 w 498"/>
                  <a:gd name="T9" fmla="*/ 162 h 193"/>
                  <a:gd name="T10" fmla="*/ 5 w 498"/>
                  <a:gd name="T11" fmla="*/ 193 h 193"/>
                  <a:gd name="T12" fmla="*/ 249 w 498"/>
                  <a:gd name="T13" fmla="*/ 62 h 193"/>
                </a:gdLst>
                <a:ahLst/>
                <a:cxnLst>
                  <a:cxn ang="0">
                    <a:pos x="T0" y="T1"/>
                  </a:cxn>
                  <a:cxn ang="0">
                    <a:pos x="T2" y="T3"/>
                  </a:cxn>
                  <a:cxn ang="0">
                    <a:pos x="T4" y="T5"/>
                  </a:cxn>
                  <a:cxn ang="0">
                    <a:pos x="T6" y="T7"/>
                  </a:cxn>
                  <a:cxn ang="0">
                    <a:pos x="T8" y="T9"/>
                  </a:cxn>
                  <a:cxn ang="0">
                    <a:pos x="T10" y="T11"/>
                  </a:cxn>
                  <a:cxn ang="0">
                    <a:pos x="T12" y="T13"/>
                  </a:cxn>
                </a:cxnLst>
                <a:rect l="0" t="0" r="r" b="b"/>
                <a:pathLst>
                  <a:path w="498" h="193">
                    <a:moveTo>
                      <a:pt x="249" y="62"/>
                    </a:moveTo>
                    <a:cubicBezTo>
                      <a:pt x="371" y="62"/>
                      <a:pt x="472" y="118"/>
                      <a:pt x="494" y="193"/>
                    </a:cubicBezTo>
                    <a:cubicBezTo>
                      <a:pt x="497" y="183"/>
                      <a:pt x="498" y="173"/>
                      <a:pt x="498" y="162"/>
                    </a:cubicBezTo>
                    <a:cubicBezTo>
                      <a:pt x="498" y="73"/>
                      <a:pt x="387" y="0"/>
                      <a:pt x="249" y="0"/>
                    </a:cubicBezTo>
                    <a:cubicBezTo>
                      <a:pt x="112" y="0"/>
                      <a:pt x="0" y="73"/>
                      <a:pt x="0" y="162"/>
                    </a:cubicBezTo>
                    <a:cubicBezTo>
                      <a:pt x="0" y="173"/>
                      <a:pt x="2" y="183"/>
                      <a:pt x="5" y="193"/>
                    </a:cubicBezTo>
                    <a:cubicBezTo>
                      <a:pt x="27" y="118"/>
                      <a:pt x="128" y="62"/>
                      <a:pt x="249"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65" name="Title 1"/>
            <p:cNvSpPr txBox="1">
              <a:spLocks/>
            </p:cNvSpPr>
            <p:nvPr/>
          </p:nvSpPr>
          <p:spPr>
            <a:xfrm rot="711721">
              <a:off x="4819518" y="2090642"/>
              <a:ext cx="3377403" cy="95612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dirty="0" smtClean="0">
                  <a:ln w="6350">
                    <a:solidFill>
                      <a:schemeClr val="tx1"/>
                    </a:solidFill>
                  </a:ln>
                  <a:solidFill>
                    <a:schemeClr val="accent2"/>
                  </a:solidFill>
                  <a:latin typeface="Franklin Gothic Demi" panose="020B0703020102020204" pitchFamily="34" charset="0"/>
                  <a:cs typeface="Aharoni" pitchFamily="2" charset="-79"/>
                </a:rPr>
                <a:t>Caution!</a:t>
              </a:r>
              <a:endParaRPr lang="en-US" sz="4000" dirty="0">
                <a:ln w="6350">
                  <a:solidFill>
                    <a:schemeClr val="tx1"/>
                  </a:solidFill>
                </a:ln>
                <a:solidFill>
                  <a:schemeClr val="accent2"/>
                </a:solidFill>
                <a:latin typeface="Franklin Gothic Demi" panose="020B0703020102020204" pitchFamily="34" charset="0"/>
              </a:endParaRPr>
            </a:p>
          </p:txBody>
        </p:sp>
      </p:grpSp>
      <p:sp>
        <p:nvSpPr>
          <p:cNvPr id="2" name="Title 1"/>
          <p:cNvSpPr>
            <a:spLocks noGrp="1"/>
          </p:cNvSpPr>
          <p:nvPr>
            <p:ph type="title"/>
          </p:nvPr>
        </p:nvSpPr>
        <p:spPr>
          <a:xfrm>
            <a:off x="1172323" y="590550"/>
            <a:ext cx="3377403" cy="956128"/>
          </a:xfrm>
        </p:spPr>
        <p:txBody>
          <a:bodyPr>
            <a:noAutofit/>
          </a:bodyPr>
          <a:lstStyle/>
          <a:p>
            <a:r>
              <a:rPr lang="en-US" sz="9600" b="1" i="1" dirty="0" smtClean="0">
                <a:ln w="25400">
                  <a:solidFill>
                    <a:schemeClr val="tx1"/>
                  </a:solidFill>
                </a:ln>
                <a:gradFill>
                  <a:gsLst>
                    <a:gs pos="30000">
                      <a:schemeClr val="accent1"/>
                    </a:gs>
                    <a:gs pos="100000">
                      <a:schemeClr val="accent1">
                        <a:lumMod val="20000"/>
                        <a:lumOff val="80000"/>
                      </a:schemeClr>
                    </a:gs>
                  </a:gsLst>
                  <a:lin ang="5400000" scaled="0"/>
                </a:gradFill>
                <a:latin typeface="Franklin Gothic Demi" panose="020B0703020102020204" pitchFamily="34" charset="0"/>
                <a:cs typeface="Aharoni" pitchFamily="2" charset="-79"/>
              </a:rPr>
              <a:t>SCI-FI</a:t>
            </a:r>
            <a:endParaRPr lang="en-US" sz="9600" b="1" i="1" dirty="0">
              <a:ln w="25400">
                <a:solidFill>
                  <a:schemeClr val="tx1"/>
                </a:solidFill>
              </a:ln>
              <a:gradFill>
                <a:gsLst>
                  <a:gs pos="30000">
                    <a:schemeClr val="accent1"/>
                  </a:gs>
                  <a:gs pos="100000">
                    <a:schemeClr val="accent1">
                      <a:lumMod val="20000"/>
                      <a:lumOff val="80000"/>
                    </a:schemeClr>
                  </a:gs>
                </a:gsLst>
                <a:lin ang="5400000" scaled="0"/>
              </a:gradFill>
              <a:latin typeface="Franklin Gothic Demi" panose="020B0703020102020204" pitchFamily="34" charset="0"/>
            </a:endParaRPr>
          </a:p>
        </p:txBody>
      </p:sp>
      <p:sp>
        <p:nvSpPr>
          <p:cNvPr id="241" name="Title 1"/>
          <p:cNvSpPr txBox="1">
            <a:spLocks/>
          </p:cNvSpPr>
          <p:nvPr/>
        </p:nvSpPr>
        <p:spPr>
          <a:xfrm>
            <a:off x="2159019" y="1076616"/>
            <a:ext cx="4546581" cy="116390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600" b="1" i="1" dirty="0" smtClean="0">
                <a:ln w="22225">
                  <a:solidFill>
                    <a:schemeClr val="tx1"/>
                  </a:solidFill>
                </a:ln>
                <a:gradFill>
                  <a:gsLst>
                    <a:gs pos="76000">
                      <a:schemeClr val="tx1">
                        <a:lumMod val="50000"/>
                        <a:lumOff val="50000"/>
                      </a:schemeClr>
                    </a:gs>
                    <a:gs pos="63000">
                      <a:srgbClr val="B9B9B9"/>
                    </a:gs>
                    <a:gs pos="38000">
                      <a:schemeClr val="bg1">
                        <a:lumMod val="95000"/>
                      </a:schemeClr>
                    </a:gs>
                    <a:gs pos="16000">
                      <a:schemeClr val="bg1">
                        <a:lumMod val="65000"/>
                      </a:schemeClr>
                    </a:gs>
                    <a:gs pos="100000">
                      <a:schemeClr val="tx1">
                        <a:lumMod val="50000"/>
                        <a:lumOff val="50000"/>
                      </a:schemeClr>
                    </a:gs>
                  </a:gsLst>
                  <a:lin ang="5400000" scaled="1"/>
                </a:gradFill>
                <a:latin typeface="Franklin Gothic Demi" panose="020B0703020102020204" pitchFamily="34" charset="0"/>
                <a:cs typeface="Aharoni" pitchFamily="2" charset="-79"/>
              </a:rPr>
              <a:t>Playgro</a:t>
            </a:r>
            <a:r>
              <a:rPr lang="en-US" sz="6600" b="1" dirty="0" smtClean="0">
                <a:ln w="22225">
                  <a:solidFill>
                    <a:schemeClr val="tx1"/>
                  </a:solidFill>
                </a:ln>
                <a:gradFill>
                  <a:gsLst>
                    <a:gs pos="76000">
                      <a:schemeClr val="tx1">
                        <a:lumMod val="50000"/>
                        <a:lumOff val="50000"/>
                      </a:schemeClr>
                    </a:gs>
                    <a:gs pos="63000">
                      <a:srgbClr val="B9B9B9"/>
                    </a:gs>
                    <a:gs pos="38000">
                      <a:schemeClr val="bg1">
                        <a:lumMod val="95000"/>
                      </a:schemeClr>
                    </a:gs>
                    <a:gs pos="16000">
                      <a:schemeClr val="bg1">
                        <a:lumMod val="65000"/>
                      </a:schemeClr>
                    </a:gs>
                    <a:gs pos="100000">
                      <a:schemeClr val="tx1">
                        <a:lumMod val="50000"/>
                        <a:lumOff val="50000"/>
                      </a:schemeClr>
                    </a:gs>
                  </a:gsLst>
                  <a:lin ang="5400000" scaled="1"/>
                </a:gradFill>
                <a:latin typeface="Franklin Gothic Demi" panose="020B0703020102020204" pitchFamily="34" charset="0"/>
                <a:cs typeface="Aharoni" pitchFamily="2" charset="-79"/>
              </a:rPr>
              <a:t>und</a:t>
            </a:r>
            <a:endParaRPr lang="en-US" sz="6600" b="1" dirty="0">
              <a:ln w="22225">
                <a:solidFill>
                  <a:schemeClr val="tx1"/>
                </a:solidFill>
              </a:ln>
              <a:gradFill>
                <a:gsLst>
                  <a:gs pos="76000">
                    <a:schemeClr val="tx1">
                      <a:lumMod val="50000"/>
                      <a:lumOff val="50000"/>
                    </a:schemeClr>
                  </a:gs>
                  <a:gs pos="63000">
                    <a:srgbClr val="B9B9B9"/>
                  </a:gs>
                  <a:gs pos="38000">
                    <a:schemeClr val="bg1">
                      <a:lumMod val="95000"/>
                    </a:schemeClr>
                  </a:gs>
                  <a:gs pos="16000">
                    <a:schemeClr val="bg1">
                      <a:lumMod val="65000"/>
                    </a:schemeClr>
                  </a:gs>
                  <a:gs pos="100000">
                    <a:schemeClr val="tx1">
                      <a:lumMod val="50000"/>
                      <a:lumOff val="50000"/>
                    </a:schemeClr>
                  </a:gs>
                </a:gsLst>
                <a:lin ang="5400000" scaled="1"/>
              </a:gradFill>
              <a:latin typeface="Franklin Gothic Demi" panose="020B0703020102020204" pitchFamily="34" charset="0"/>
            </a:endParaRPr>
          </a:p>
        </p:txBody>
      </p:sp>
      <p:grpSp>
        <p:nvGrpSpPr>
          <p:cNvPr id="4" name="Eye"/>
          <p:cNvGrpSpPr/>
          <p:nvPr/>
        </p:nvGrpSpPr>
        <p:grpSpPr>
          <a:xfrm>
            <a:off x="3258370" y="2512553"/>
            <a:ext cx="768567" cy="146140"/>
            <a:chOff x="3258370" y="2512553"/>
            <a:chExt cx="768567" cy="146140"/>
          </a:xfrm>
        </p:grpSpPr>
        <p:sp>
          <p:nvSpPr>
            <p:cNvPr id="320" name="Oval 82"/>
            <p:cNvSpPr>
              <a:spLocks noChangeArrowheads="1"/>
            </p:cNvSpPr>
            <p:nvPr/>
          </p:nvSpPr>
          <p:spPr bwMode="auto">
            <a:xfrm rot="20832424">
              <a:off x="3285366" y="2557097"/>
              <a:ext cx="709857" cy="7063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 name="Freeform 83"/>
            <p:cNvSpPr>
              <a:spLocks/>
            </p:cNvSpPr>
            <p:nvPr/>
          </p:nvSpPr>
          <p:spPr bwMode="auto">
            <a:xfrm rot="20832424">
              <a:off x="3258370" y="2512553"/>
              <a:ext cx="768567" cy="128095"/>
            </a:xfrm>
            <a:custGeom>
              <a:avLst/>
              <a:gdLst>
                <a:gd name="T0" fmla="*/ 215 w 483"/>
                <a:gd name="T1" fmla="*/ 57 h 80"/>
                <a:gd name="T2" fmla="*/ 7 w 483"/>
                <a:gd name="T3" fmla="*/ 31 h 80"/>
                <a:gd name="T4" fmla="*/ 2 w 483"/>
                <a:gd name="T5" fmla="*/ 20 h 80"/>
                <a:gd name="T6" fmla="*/ 12 w 483"/>
                <a:gd name="T7" fmla="*/ 15 h 80"/>
                <a:gd name="T8" fmla="*/ 471 w 483"/>
                <a:gd name="T9" fmla="*/ 1 h 80"/>
                <a:gd name="T10" fmla="*/ 481 w 483"/>
                <a:gd name="T11" fmla="*/ 7 h 80"/>
                <a:gd name="T12" fmla="*/ 476 w 483"/>
                <a:gd name="T13" fmla="*/ 17 h 80"/>
                <a:gd name="T14" fmla="*/ 215 w 483"/>
                <a:gd name="T15" fmla="*/ 5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3" h="80">
                  <a:moveTo>
                    <a:pt x="215" y="57"/>
                  </a:moveTo>
                  <a:cubicBezTo>
                    <a:pt x="91" y="57"/>
                    <a:pt x="8" y="31"/>
                    <a:pt x="7" y="31"/>
                  </a:cubicBezTo>
                  <a:cubicBezTo>
                    <a:pt x="3" y="29"/>
                    <a:pt x="0" y="25"/>
                    <a:pt x="2" y="20"/>
                  </a:cubicBezTo>
                  <a:cubicBezTo>
                    <a:pt x="3" y="16"/>
                    <a:pt x="8" y="13"/>
                    <a:pt x="12" y="15"/>
                  </a:cubicBezTo>
                  <a:cubicBezTo>
                    <a:pt x="14" y="15"/>
                    <a:pt x="220" y="80"/>
                    <a:pt x="471" y="1"/>
                  </a:cubicBezTo>
                  <a:cubicBezTo>
                    <a:pt x="475" y="0"/>
                    <a:pt x="480" y="2"/>
                    <a:pt x="481" y="7"/>
                  </a:cubicBezTo>
                  <a:cubicBezTo>
                    <a:pt x="483" y="11"/>
                    <a:pt x="480" y="16"/>
                    <a:pt x="476" y="17"/>
                  </a:cubicBezTo>
                  <a:cubicBezTo>
                    <a:pt x="379" y="48"/>
                    <a:pt x="289" y="57"/>
                    <a:pt x="215" y="5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 name="Oval 84"/>
            <p:cNvSpPr>
              <a:spLocks noChangeArrowheads="1"/>
            </p:cNvSpPr>
            <p:nvPr/>
          </p:nvSpPr>
          <p:spPr bwMode="auto">
            <a:xfrm rot="20832424">
              <a:off x="3472605" y="2579630"/>
              <a:ext cx="386952" cy="51650"/>
            </a:xfrm>
            <a:prstGeom prst="ellipse">
              <a:avLst/>
            </a:prstGeom>
            <a:solidFill>
              <a:srgbClr val="EC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Oval 85"/>
            <p:cNvSpPr>
              <a:spLocks noChangeArrowheads="1"/>
            </p:cNvSpPr>
            <p:nvPr/>
          </p:nvSpPr>
          <p:spPr bwMode="auto">
            <a:xfrm rot="20832424">
              <a:off x="3542896" y="2581735"/>
              <a:ext cx="216160" cy="45719"/>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 name="Freeform 90"/>
            <p:cNvSpPr>
              <a:spLocks/>
            </p:cNvSpPr>
            <p:nvPr/>
          </p:nvSpPr>
          <p:spPr bwMode="auto">
            <a:xfrm rot="20832424">
              <a:off x="3489032" y="2586640"/>
              <a:ext cx="301556" cy="72053"/>
            </a:xfrm>
            <a:custGeom>
              <a:avLst/>
              <a:gdLst>
                <a:gd name="T0" fmla="*/ 180 w 189"/>
                <a:gd name="T1" fmla="*/ 46 h 46"/>
                <a:gd name="T2" fmla="*/ 178 w 189"/>
                <a:gd name="T3" fmla="*/ 46 h 46"/>
                <a:gd name="T4" fmla="*/ 11 w 189"/>
                <a:gd name="T5" fmla="*/ 31 h 46"/>
                <a:gd name="T6" fmla="*/ 1 w 189"/>
                <a:gd name="T7" fmla="*/ 25 h 46"/>
                <a:gd name="T8" fmla="*/ 8 w 189"/>
                <a:gd name="T9" fmla="*/ 15 h 46"/>
                <a:gd name="T10" fmla="*/ 182 w 189"/>
                <a:gd name="T11" fmla="*/ 30 h 46"/>
                <a:gd name="T12" fmla="*/ 188 w 189"/>
                <a:gd name="T13" fmla="*/ 40 h 46"/>
                <a:gd name="T14" fmla="*/ 180 w 189"/>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46">
                  <a:moveTo>
                    <a:pt x="180" y="46"/>
                  </a:moveTo>
                  <a:cubicBezTo>
                    <a:pt x="179" y="46"/>
                    <a:pt x="178" y="46"/>
                    <a:pt x="178" y="46"/>
                  </a:cubicBezTo>
                  <a:cubicBezTo>
                    <a:pt x="74" y="17"/>
                    <a:pt x="12" y="31"/>
                    <a:pt x="11" y="31"/>
                  </a:cubicBezTo>
                  <a:cubicBezTo>
                    <a:pt x="7" y="32"/>
                    <a:pt x="2" y="30"/>
                    <a:pt x="1" y="25"/>
                  </a:cubicBezTo>
                  <a:cubicBezTo>
                    <a:pt x="0" y="20"/>
                    <a:pt x="3" y="16"/>
                    <a:pt x="8" y="15"/>
                  </a:cubicBezTo>
                  <a:cubicBezTo>
                    <a:pt x="10" y="14"/>
                    <a:pt x="74" y="0"/>
                    <a:pt x="182" y="30"/>
                  </a:cubicBezTo>
                  <a:cubicBezTo>
                    <a:pt x="187" y="31"/>
                    <a:pt x="189" y="36"/>
                    <a:pt x="188" y="40"/>
                  </a:cubicBezTo>
                  <a:cubicBezTo>
                    <a:pt x="187" y="44"/>
                    <a:pt x="184" y="46"/>
                    <a:pt x="180" y="4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7" name="Eye Open"/>
          <p:cNvGrpSpPr/>
          <p:nvPr/>
        </p:nvGrpSpPr>
        <p:grpSpPr>
          <a:xfrm>
            <a:off x="3179718" y="2244733"/>
            <a:ext cx="803985" cy="585363"/>
            <a:chOff x="3181231" y="2247240"/>
            <a:chExt cx="803985" cy="585363"/>
          </a:xfrm>
        </p:grpSpPr>
        <p:sp>
          <p:nvSpPr>
            <p:cNvPr id="328" name="Oval 82"/>
            <p:cNvSpPr>
              <a:spLocks noChangeArrowheads="1"/>
            </p:cNvSpPr>
            <p:nvPr/>
          </p:nvSpPr>
          <p:spPr bwMode="auto">
            <a:xfrm rot="20832424">
              <a:off x="3275359" y="2300160"/>
              <a:ext cx="709857" cy="4963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9" name="Freeform 83"/>
            <p:cNvSpPr>
              <a:spLocks/>
            </p:cNvSpPr>
            <p:nvPr/>
          </p:nvSpPr>
          <p:spPr bwMode="auto">
            <a:xfrm rot="20832424">
              <a:off x="3181231" y="2247240"/>
              <a:ext cx="768567" cy="128095"/>
            </a:xfrm>
            <a:custGeom>
              <a:avLst/>
              <a:gdLst>
                <a:gd name="T0" fmla="*/ 215 w 483"/>
                <a:gd name="T1" fmla="*/ 57 h 80"/>
                <a:gd name="T2" fmla="*/ 7 w 483"/>
                <a:gd name="T3" fmla="*/ 31 h 80"/>
                <a:gd name="T4" fmla="*/ 2 w 483"/>
                <a:gd name="T5" fmla="*/ 20 h 80"/>
                <a:gd name="T6" fmla="*/ 12 w 483"/>
                <a:gd name="T7" fmla="*/ 15 h 80"/>
                <a:gd name="T8" fmla="*/ 471 w 483"/>
                <a:gd name="T9" fmla="*/ 1 h 80"/>
                <a:gd name="T10" fmla="*/ 481 w 483"/>
                <a:gd name="T11" fmla="*/ 7 h 80"/>
                <a:gd name="T12" fmla="*/ 476 w 483"/>
                <a:gd name="T13" fmla="*/ 17 h 80"/>
                <a:gd name="T14" fmla="*/ 215 w 483"/>
                <a:gd name="T15" fmla="*/ 5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3" h="80">
                  <a:moveTo>
                    <a:pt x="215" y="57"/>
                  </a:moveTo>
                  <a:cubicBezTo>
                    <a:pt x="91" y="57"/>
                    <a:pt x="8" y="31"/>
                    <a:pt x="7" y="31"/>
                  </a:cubicBezTo>
                  <a:cubicBezTo>
                    <a:pt x="3" y="29"/>
                    <a:pt x="0" y="25"/>
                    <a:pt x="2" y="20"/>
                  </a:cubicBezTo>
                  <a:cubicBezTo>
                    <a:pt x="3" y="16"/>
                    <a:pt x="8" y="13"/>
                    <a:pt x="12" y="15"/>
                  </a:cubicBezTo>
                  <a:cubicBezTo>
                    <a:pt x="14" y="15"/>
                    <a:pt x="220" y="80"/>
                    <a:pt x="471" y="1"/>
                  </a:cubicBezTo>
                  <a:cubicBezTo>
                    <a:pt x="475" y="0"/>
                    <a:pt x="480" y="2"/>
                    <a:pt x="481" y="7"/>
                  </a:cubicBezTo>
                  <a:cubicBezTo>
                    <a:pt x="483" y="11"/>
                    <a:pt x="480" y="16"/>
                    <a:pt x="476" y="17"/>
                  </a:cubicBezTo>
                  <a:cubicBezTo>
                    <a:pt x="379" y="48"/>
                    <a:pt x="289" y="57"/>
                    <a:pt x="215" y="5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8" name="Oval 84"/>
            <p:cNvSpPr>
              <a:spLocks noChangeArrowheads="1"/>
            </p:cNvSpPr>
            <p:nvPr/>
          </p:nvSpPr>
          <p:spPr bwMode="auto">
            <a:xfrm rot="20832424">
              <a:off x="3453181" y="2420933"/>
              <a:ext cx="386952" cy="386952"/>
            </a:xfrm>
            <a:prstGeom prst="ellipse">
              <a:avLst/>
            </a:prstGeom>
            <a:solidFill>
              <a:srgbClr val="EC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2" name="Oval 85"/>
            <p:cNvSpPr>
              <a:spLocks noChangeArrowheads="1"/>
            </p:cNvSpPr>
            <p:nvPr/>
          </p:nvSpPr>
          <p:spPr bwMode="auto">
            <a:xfrm rot="20832424">
              <a:off x="3538282" y="2506362"/>
              <a:ext cx="216160" cy="213491"/>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0" name="Oval 86"/>
            <p:cNvSpPr>
              <a:spLocks noChangeArrowheads="1"/>
            </p:cNvSpPr>
            <p:nvPr/>
          </p:nvSpPr>
          <p:spPr bwMode="auto">
            <a:xfrm rot="20832424">
              <a:off x="3647149" y="2497425"/>
              <a:ext cx="85396" cy="720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1" name="Freeform 90"/>
            <p:cNvSpPr>
              <a:spLocks/>
            </p:cNvSpPr>
            <p:nvPr/>
          </p:nvSpPr>
          <p:spPr bwMode="auto">
            <a:xfrm rot="20832424">
              <a:off x="3537243" y="2760550"/>
              <a:ext cx="301556" cy="72053"/>
            </a:xfrm>
            <a:custGeom>
              <a:avLst/>
              <a:gdLst>
                <a:gd name="T0" fmla="*/ 180 w 189"/>
                <a:gd name="T1" fmla="*/ 46 h 46"/>
                <a:gd name="T2" fmla="*/ 178 w 189"/>
                <a:gd name="T3" fmla="*/ 46 h 46"/>
                <a:gd name="T4" fmla="*/ 11 w 189"/>
                <a:gd name="T5" fmla="*/ 31 h 46"/>
                <a:gd name="T6" fmla="*/ 1 w 189"/>
                <a:gd name="T7" fmla="*/ 25 h 46"/>
                <a:gd name="T8" fmla="*/ 8 w 189"/>
                <a:gd name="T9" fmla="*/ 15 h 46"/>
                <a:gd name="T10" fmla="*/ 182 w 189"/>
                <a:gd name="T11" fmla="*/ 30 h 46"/>
                <a:gd name="T12" fmla="*/ 188 w 189"/>
                <a:gd name="T13" fmla="*/ 40 h 46"/>
                <a:gd name="T14" fmla="*/ 180 w 189"/>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46">
                  <a:moveTo>
                    <a:pt x="180" y="46"/>
                  </a:moveTo>
                  <a:cubicBezTo>
                    <a:pt x="179" y="46"/>
                    <a:pt x="178" y="46"/>
                    <a:pt x="178" y="46"/>
                  </a:cubicBezTo>
                  <a:cubicBezTo>
                    <a:pt x="74" y="17"/>
                    <a:pt x="12" y="31"/>
                    <a:pt x="11" y="31"/>
                  </a:cubicBezTo>
                  <a:cubicBezTo>
                    <a:pt x="7" y="32"/>
                    <a:pt x="2" y="30"/>
                    <a:pt x="1" y="25"/>
                  </a:cubicBezTo>
                  <a:cubicBezTo>
                    <a:pt x="0" y="20"/>
                    <a:pt x="3" y="16"/>
                    <a:pt x="8" y="15"/>
                  </a:cubicBezTo>
                  <a:cubicBezTo>
                    <a:pt x="10" y="14"/>
                    <a:pt x="74" y="0"/>
                    <a:pt x="182" y="30"/>
                  </a:cubicBezTo>
                  <a:cubicBezTo>
                    <a:pt x="187" y="31"/>
                    <a:pt x="189" y="36"/>
                    <a:pt x="188" y="40"/>
                  </a:cubicBezTo>
                  <a:cubicBezTo>
                    <a:pt x="187" y="44"/>
                    <a:pt x="184" y="46"/>
                    <a:pt x="180" y="4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587658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800"/>
                                  </p:stCondLst>
                                  <p:childTnLst>
                                    <p:set>
                                      <p:cBhvr>
                                        <p:cTn id="6" dur="1" fill="hold">
                                          <p:stCondLst>
                                            <p:cond delay="0"/>
                                          </p:stCondLst>
                                        </p:cTn>
                                        <p:tgtEl>
                                          <p:spTgt spid="392"/>
                                        </p:tgtEl>
                                        <p:attrNameLst>
                                          <p:attrName>style.visibility</p:attrName>
                                        </p:attrNameLst>
                                      </p:cBhvr>
                                      <p:to>
                                        <p:strVal val="visible"/>
                                      </p:to>
                                    </p:set>
                                    <p:animEffect transition="in" filter="dissolve">
                                      <p:cBhvr>
                                        <p:cTn id="7" dur="800"/>
                                        <p:tgtEl>
                                          <p:spTgt spid="392"/>
                                        </p:tgtEl>
                                      </p:cBhvr>
                                    </p:animEffect>
                                  </p:childTnLst>
                                </p:cTn>
                              </p:par>
                              <p:par>
                                <p:cTn id="8" presetID="9" presetClass="entr" presetSubtype="0" fill="hold" nodeType="withEffect">
                                  <p:stCondLst>
                                    <p:cond delay="1100"/>
                                  </p:stCondLst>
                                  <p:childTnLst>
                                    <p:set>
                                      <p:cBhvr>
                                        <p:cTn id="9" dur="1" fill="hold">
                                          <p:stCondLst>
                                            <p:cond delay="0"/>
                                          </p:stCondLst>
                                        </p:cTn>
                                        <p:tgtEl>
                                          <p:spTgt spid="542"/>
                                        </p:tgtEl>
                                        <p:attrNameLst>
                                          <p:attrName>style.visibility</p:attrName>
                                        </p:attrNameLst>
                                      </p:cBhvr>
                                      <p:to>
                                        <p:strVal val="visible"/>
                                      </p:to>
                                    </p:set>
                                    <p:animEffect transition="in" filter="dissolve">
                                      <p:cBhvr>
                                        <p:cTn id="10" dur="800"/>
                                        <p:tgtEl>
                                          <p:spTgt spid="542"/>
                                        </p:tgtEl>
                                      </p:cBhvr>
                                    </p:animEffect>
                                  </p:childTnLst>
                                </p:cTn>
                              </p:par>
                              <p:par>
                                <p:cTn id="11" presetID="2" presetClass="entr" presetSubtype="8" fill="hold" grpId="0" nodeType="withEffect">
                                  <p:stCondLst>
                                    <p:cond delay="280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300" fill="hold"/>
                                        <p:tgtEl>
                                          <p:spTgt spid="2"/>
                                        </p:tgtEl>
                                        <p:attrNameLst>
                                          <p:attrName>ppt_x</p:attrName>
                                        </p:attrNameLst>
                                      </p:cBhvr>
                                      <p:tavLst>
                                        <p:tav tm="0">
                                          <p:val>
                                            <p:strVal val="0-#ppt_w/2"/>
                                          </p:val>
                                        </p:tav>
                                        <p:tav tm="100000">
                                          <p:val>
                                            <p:strVal val="#ppt_x"/>
                                          </p:val>
                                        </p:tav>
                                      </p:tavLst>
                                    </p:anim>
                                    <p:anim calcmode="lin" valueType="num">
                                      <p:cBhvr additive="base">
                                        <p:cTn id="14" dur="3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3100"/>
                                  </p:stCondLst>
                                  <p:childTnLst>
                                    <p:set>
                                      <p:cBhvr>
                                        <p:cTn id="16" dur="1" fill="hold">
                                          <p:stCondLst>
                                            <p:cond delay="0"/>
                                          </p:stCondLst>
                                        </p:cTn>
                                        <p:tgtEl>
                                          <p:spTgt spid="241"/>
                                        </p:tgtEl>
                                        <p:attrNameLst>
                                          <p:attrName>style.visibility</p:attrName>
                                        </p:attrNameLst>
                                      </p:cBhvr>
                                      <p:to>
                                        <p:strVal val="visible"/>
                                      </p:to>
                                    </p:set>
                                    <p:anim calcmode="lin" valueType="num">
                                      <p:cBhvr additive="base">
                                        <p:cTn id="17" dur="300" fill="hold"/>
                                        <p:tgtEl>
                                          <p:spTgt spid="241"/>
                                        </p:tgtEl>
                                        <p:attrNameLst>
                                          <p:attrName>ppt_x</p:attrName>
                                        </p:attrNameLst>
                                      </p:cBhvr>
                                      <p:tavLst>
                                        <p:tav tm="0">
                                          <p:val>
                                            <p:strVal val="1+#ppt_w/2"/>
                                          </p:val>
                                        </p:tav>
                                        <p:tav tm="100000">
                                          <p:val>
                                            <p:strVal val="#ppt_x"/>
                                          </p:val>
                                        </p:tav>
                                      </p:tavLst>
                                    </p:anim>
                                    <p:anim calcmode="lin" valueType="num">
                                      <p:cBhvr additive="base">
                                        <p:cTn id="18" dur="300" fill="hold"/>
                                        <p:tgtEl>
                                          <p:spTgt spid="241"/>
                                        </p:tgtEl>
                                        <p:attrNameLst>
                                          <p:attrName>ppt_y</p:attrName>
                                        </p:attrNameLst>
                                      </p:cBhvr>
                                      <p:tavLst>
                                        <p:tav tm="0">
                                          <p:val>
                                            <p:strVal val="#ppt_y"/>
                                          </p:val>
                                        </p:tav>
                                        <p:tav tm="100000">
                                          <p:val>
                                            <p:strVal val="#ppt_y"/>
                                          </p:val>
                                        </p:tav>
                                      </p:tavLst>
                                    </p:anim>
                                  </p:childTnLst>
                                </p:cTn>
                              </p:par>
                              <p:par>
                                <p:cTn id="19" presetID="53" presetClass="entr" presetSubtype="16" fill="hold" nodeType="withEffect">
                                  <p:stCondLst>
                                    <p:cond delay="300"/>
                                  </p:stCondLst>
                                  <p:childTnLst>
                                    <p:set>
                                      <p:cBhvr>
                                        <p:cTn id="20" dur="1" fill="hold">
                                          <p:stCondLst>
                                            <p:cond delay="0"/>
                                          </p:stCondLst>
                                        </p:cTn>
                                        <p:tgtEl>
                                          <p:spTgt spid="3"/>
                                        </p:tgtEl>
                                        <p:attrNameLst>
                                          <p:attrName>style.visibility</p:attrName>
                                        </p:attrNameLst>
                                      </p:cBhvr>
                                      <p:to>
                                        <p:strVal val="visible"/>
                                      </p:to>
                                    </p:set>
                                    <p:anim calcmode="lin" valueType="num">
                                      <p:cBhvr>
                                        <p:cTn id="21" dur="700" fill="hold"/>
                                        <p:tgtEl>
                                          <p:spTgt spid="3"/>
                                        </p:tgtEl>
                                        <p:attrNameLst>
                                          <p:attrName>ppt_w</p:attrName>
                                        </p:attrNameLst>
                                      </p:cBhvr>
                                      <p:tavLst>
                                        <p:tav tm="0">
                                          <p:val>
                                            <p:fltVal val="0"/>
                                          </p:val>
                                        </p:tav>
                                        <p:tav tm="100000">
                                          <p:val>
                                            <p:strVal val="#ppt_w"/>
                                          </p:val>
                                        </p:tav>
                                      </p:tavLst>
                                    </p:anim>
                                    <p:anim calcmode="lin" valueType="num">
                                      <p:cBhvr>
                                        <p:cTn id="22" dur="700" fill="hold"/>
                                        <p:tgtEl>
                                          <p:spTgt spid="3"/>
                                        </p:tgtEl>
                                        <p:attrNameLst>
                                          <p:attrName>ppt_h</p:attrName>
                                        </p:attrNameLst>
                                      </p:cBhvr>
                                      <p:tavLst>
                                        <p:tav tm="0">
                                          <p:val>
                                            <p:fltVal val="0"/>
                                          </p:val>
                                        </p:tav>
                                        <p:tav tm="100000">
                                          <p:val>
                                            <p:strVal val="#ppt_h"/>
                                          </p:val>
                                        </p:tav>
                                      </p:tavLst>
                                    </p:anim>
                                    <p:animEffect transition="in" filter="fade">
                                      <p:cBhvr>
                                        <p:cTn id="23" dur="700"/>
                                        <p:tgtEl>
                                          <p:spTgt spid="3"/>
                                        </p:tgtEl>
                                      </p:cBhvr>
                                    </p:animEffect>
                                  </p:childTnLst>
                                </p:cTn>
                              </p:par>
                              <p:par>
                                <p:cTn id="24" presetID="53" presetClass="entr" presetSubtype="16" fill="hold" nodeType="withEffect">
                                  <p:stCondLst>
                                    <p:cond delay="700"/>
                                  </p:stCondLst>
                                  <p:childTnLst>
                                    <p:set>
                                      <p:cBhvr>
                                        <p:cTn id="25" dur="1" fill="hold">
                                          <p:stCondLst>
                                            <p:cond delay="0"/>
                                          </p:stCondLst>
                                        </p:cTn>
                                        <p:tgtEl>
                                          <p:spTgt spid="207"/>
                                        </p:tgtEl>
                                        <p:attrNameLst>
                                          <p:attrName>style.visibility</p:attrName>
                                        </p:attrNameLst>
                                      </p:cBhvr>
                                      <p:to>
                                        <p:strVal val="visible"/>
                                      </p:to>
                                    </p:set>
                                    <p:anim calcmode="lin" valueType="num">
                                      <p:cBhvr>
                                        <p:cTn id="26" dur="700" fill="hold"/>
                                        <p:tgtEl>
                                          <p:spTgt spid="207"/>
                                        </p:tgtEl>
                                        <p:attrNameLst>
                                          <p:attrName>ppt_w</p:attrName>
                                        </p:attrNameLst>
                                      </p:cBhvr>
                                      <p:tavLst>
                                        <p:tav tm="0">
                                          <p:val>
                                            <p:fltVal val="0"/>
                                          </p:val>
                                        </p:tav>
                                        <p:tav tm="100000">
                                          <p:val>
                                            <p:strVal val="#ppt_w"/>
                                          </p:val>
                                        </p:tav>
                                      </p:tavLst>
                                    </p:anim>
                                    <p:anim calcmode="lin" valueType="num">
                                      <p:cBhvr>
                                        <p:cTn id="27" dur="700" fill="hold"/>
                                        <p:tgtEl>
                                          <p:spTgt spid="207"/>
                                        </p:tgtEl>
                                        <p:attrNameLst>
                                          <p:attrName>ppt_h</p:attrName>
                                        </p:attrNameLst>
                                      </p:cBhvr>
                                      <p:tavLst>
                                        <p:tav tm="0">
                                          <p:val>
                                            <p:fltVal val="0"/>
                                          </p:val>
                                        </p:tav>
                                        <p:tav tm="100000">
                                          <p:val>
                                            <p:strVal val="#ppt_h"/>
                                          </p:val>
                                        </p:tav>
                                      </p:tavLst>
                                    </p:anim>
                                    <p:animEffect transition="in" filter="fade">
                                      <p:cBhvr>
                                        <p:cTn id="28" dur="700"/>
                                        <p:tgtEl>
                                          <p:spTgt spid="207"/>
                                        </p:tgtEl>
                                      </p:cBhvr>
                                    </p:animEffect>
                                  </p:childTnLst>
                                </p:cTn>
                              </p:par>
                              <p:par>
                                <p:cTn id="29" presetID="12" presetClass="entr" presetSubtype="4" fill="hold" nodeType="withEffect">
                                  <p:stCondLst>
                                    <p:cond delay="190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600"/>
                                        <p:tgtEl>
                                          <p:spTgt spid="22"/>
                                        </p:tgtEl>
                                        <p:attrNameLst>
                                          <p:attrName>ppt_y</p:attrName>
                                        </p:attrNameLst>
                                      </p:cBhvr>
                                      <p:tavLst>
                                        <p:tav tm="0">
                                          <p:val>
                                            <p:strVal val="#ppt_y+#ppt_h*1.125000"/>
                                          </p:val>
                                        </p:tav>
                                        <p:tav tm="100000">
                                          <p:val>
                                            <p:strVal val="#ppt_y"/>
                                          </p:val>
                                        </p:tav>
                                      </p:tavLst>
                                    </p:anim>
                                    <p:animEffect transition="in" filter="wipe(up)">
                                      <p:cBhvr>
                                        <p:cTn id="32" dur="600"/>
                                        <p:tgtEl>
                                          <p:spTgt spid="22"/>
                                        </p:tgtEl>
                                      </p:cBhvr>
                                    </p:animEffect>
                                  </p:childTnLst>
                                </p:cTn>
                              </p:par>
                              <p:par>
                                <p:cTn id="33" presetID="37" presetClass="entr" presetSubtype="0" fill="hold" nodeType="withEffect">
                                  <p:stCondLst>
                                    <p:cond delay="2800"/>
                                  </p:stCondLst>
                                  <p:childTnLst>
                                    <p:set>
                                      <p:cBhvr>
                                        <p:cTn id="34" dur="1" fill="hold">
                                          <p:stCondLst>
                                            <p:cond delay="0"/>
                                          </p:stCondLst>
                                        </p:cTn>
                                        <p:tgtEl>
                                          <p:spTgt spid="242"/>
                                        </p:tgtEl>
                                        <p:attrNameLst>
                                          <p:attrName>style.visibility</p:attrName>
                                        </p:attrNameLst>
                                      </p:cBhvr>
                                      <p:to>
                                        <p:strVal val="visible"/>
                                      </p:to>
                                    </p:set>
                                    <p:animEffect transition="in" filter="fade">
                                      <p:cBhvr>
                                        <p:cTn id="35" dur="1000"/>
                                        <p:tgtEl>
                                          <p:spTgt spid="242"/>
                                        </p:tgtEl>
                                      </p:cBhvr>
                                    </p:animEffect>
                                    <p:anim calcmode="lin" valueType="num">
                                      <p:cBhvr>
                                        <p:cTn id="36" dur="1000" fill="hold"/>
                                        <p:tgtEl>
                                          <p:spTgt spid="242"/>
                                        </p:tgtEl>
                                        <p:attrNameLst>
                                          <p:attrName>ppt_x</p:attrName>
                                        </p:attrNameLst>
                                      </p:cBhvr>
                                      <p:tavLst>
                                        <p:tav tm="0">
                                          <p:val>
                                            <p:strVal val="#ppt_x"/>
                                          </p:val>
                                        </p:tav>
                                        <p:tav tm="100000">
                                          <p:val>
                                            <p:strVal val="#ppt_x"/>
                                          </p:val>
                                        </p:tav>
                                      </p:tavLst>
                                    </p:anim>
                                    <p:anim calcmode="lin" valueType="num">
                                      <p:cBhvr>
                                        <p:cTn id="37" dur="900" decel="100000" fill="hold"/>
                                        <p:tgtEl>
                                          <p:spTgt spid="242"/>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242"/>
                                        </p:tgtEl>
                                        <p:attrNameLst>
                                          <p:attrName>ppt_y</p:attrName>
                                        </p:attrNameLst>
                                      </p:cBhvr>
                                      <p:tavLst>
                                        <p:tav tm="0">
                                          <p:val>
                                            <p:strVal val="#ppt_y-.03"/>
                                          </p:val>
                                        </p:tav>
                                        <p:tav tm="100000">
                                          <p:val>
                                            <p:strVal val="#ppt_y"/>
                                          </p:val>
                                        </p:tav>
                                      </p:tavLst>
                                    </p:anim>
                                  </p:childTnLst>
                                </p:cTn>
                              </p:par>
                              <p:par>
                                <p:cTn id="39" presetID="37" presetClass="entr" presetSubtype="0" fill="hold" nodeType="withEffect">
                                  <p:stCondLst>
                                    <p:cond delay="2800"/>
                                  </p:stCondLst>
                                  <p:childTnLst>
                                    <p:set>
                                      <p:cBhvr>
                                        <p:cTn id="40" dur="1" fill="hold">
                                          <p:stCondLst>
                                            <p:cond delay="0"/>
                                          </p:stCondLst>
                                        </p:cTn>
                                        <p:tgtEl>
                                          <p:spTgt spid="327"/>
                                        </p:tgtEl>
                                        <p:attrNameLst>
                                          <p:attrName>style.visibility</p:attrName>
                                        </p:attrNameLst>
                                      </p:cBhvr>
                                      <p:to>
                                        <p:strVal val="visible"/>
                                      </p:to>
                                    </p:set>
                                    <p:animEffect transition="in" filter="fade">
                                      <p:cBhvr>
                                        <p:cTn id="41" dur="1000"/>
                                        <p:tgtEl>
                                          <p:spTgt spid="327"/>
                                        </p:tgtEl>
                                      </p:cBhvr>
                                    </p:animEffect>
                                    <p:anim calcmode="lin" valueType="num">
                                      <p:cBhvr>
                                        <p:cTn id="42" dur="1000" fill="hold"/>
                                        <p:tgtEl>
                                          <p:spTgt spid="327"/>
                                        </p:tgtEl>
                                        <p:attrNameLst>
                                          <p:attrName>ppt_x</p:attrName>
                                        </p:attrNameLst>
                                      </p:cBhvr>
                                      <p:tavLst>
                                        <p:tav tm="0">
                                          <p:val>
                                            <p:strVal val="#ppt_x"/>
                                          </p:val>
                                        </p:tav>
                                        <p:tav tm="100000">
                                          <p:val>
                                            <p:strVal val="#ppt_x"/>
                                          </p:val>
                                        </p:tav>
                                      </p:tavLst>
                                    </p:anim>
                                    <p:anim calcmode="lin" valueType="num">
                                      <p:cBhvr>
                                        <p:cTn id="43" dur="900" decel="100000" fill="hold"/>
                                        <p:tgtEl>
                                          <p:spTgt spid="327"/>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327"/>
                                        </p:tgtEl>
                                        <p:attrNameLst>
                                          <p:attrName>ppt_y</p:attrName>
                                        </p:attrNameLst>
                                      </p:cBhvr>
                                      <p:tavLst>
                                        <p:tav tm="0">
                                          <p:val>
                                            <p:strVal val="#ppt_y-.03"/>
                                          </p:val>
                                        </p:tav>
                                        <p:tav tm="100000">
                                          <p:val>
                                            <p:strVal val="#ppt_y"/>
                                          </p:val>
                                        </p:tav>
                                      </p:tavLst>
                                    </p:anim>
                                  </p:childTnLst>
                                </p:cTn>
                              </p:par>
                              <p:par>
                                <p:cTn id="45" presetID="1" presetClass="exit" presetSubtype="0" fill="hold" nodeType="withEffect">
                                  <p:stCondLst>
                                    <p:cond delay="4100"/>
                                  </p:stCondLst>
                                  <p:childTnLst>
                                    <p:set>
                                      <p:cBhvr>
                                        <p:cTn id="46" dur="1" fill="hold">
                                          <p:stCondLst>
                                            <p:cond delay="0"/>
                                          </p:stCondLst>
                                        </p:cTn>
                                        <p:tgtEl>
                                          <p:spTgt spid="327"/>
                                        </p:tgtEl>
                                        <p:attrNameLst>
                                          <p:attrName>style.visibility</p:attrName>
                                        </p:attrNameLst>
                                      </p:cBhvr>
                                      <p:to>
                                        <p:strVal val="hidden"/>
                                      </p:to>
                                    </p:set>
                                  </p:childTnLst>
                                </p:cTn>
                              </p:par>
                              <p:par>
                                <p:cTn id="47" presetID="1" presetClass="entr" presetSubtype="0" fill="hold" nodeType="withEffect">
                                  <p:stCondLst>
                                    <p:cond delay="4300"/>
                                  </p:stCondLst>
                                  <p:childTnLst>
                                    <p:set>
                                      <p:cBhvr>
                                        <p:cTn id="48" dur="1" fill="hold">
                                          <p:stCondLst>
                                            <p:cond delay="0"/>
                                          </p:stCondLst>
                                        </p:cTn>
                                        <p:tgtEl>
                                          <p:spTgt spid="327"/>
                                        </p:tgtEl>
                                        <p:attrNameLst>
                                          <p:attrName>style.visibility</p:attrName>
                                        </p:attrNameLst>
                                      </p:cBhvr>
                                      <p:to>
                                        <p:strVal val="visible"/>
                                      </p:to>
                                    </p:set>
                                  </p:childTnLst>
                                </p:cTn>
                              </p:par>
                              <p:par>
                                <p:cTn id="49" presetID="1" presetClass="entr" presetSubtype="0" fill="hold" nodeType="withEffect">
                                  <p:stCondLst>
                                    <p:cond delay="4100"/>
                                  </p:stCondLst>
                                  <p:childTnLst>
                                    <p:set>
                                      <p:cBhvr>
                                        <p:cTn id="50" dur="1" fill="hold">
                                          <p:stCondLst>
                                            <p:cond delay="0"/>
                                          </p:stCondLst>
                                        </p:cTn>
                                        <p:tgtEl>
                                          <p:spTgt spid="4"/>
                                        </p:tgtEl>
                                        <p:attrNameLst>
                                          <p:attrName>style.visibility</p:attrName>
                                        </p:attrNameLst>
                                      </p:cBhvr>
                                      <p:to>
                                        <p:strVal val="visible"/>
                                      </p:to>
                                    </p:set>
                                  </p:childTnLst>
                                </p:cTn>
                              </p:par>
                              <p:par>
                                <p:cTn id="51" presetID="1" presetClass="exit" presetSubtype="0" fill="hold" nodeType="withEffect">
                                  <p:stCondLst>
                                    <p:cond delay="4300"/>
                                  </p:stCondLst>
                                  <p:childTnLst>
                                    <p:set>
                                      <p:cBhvr>
                                        <p:cTn id="52" dur="1" fill="hold">
                                          <p:stCondLst>
                                            <p:cond delay="0"/>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41"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gradFill flip="none" rotWithShape="1">
          <a:gsLst>
            <a:gs pos="36000">
              <a:srgbClr val="14255C"/>
            </a:gs>
            <a:gs pos="0">
              <a:srgbClr val="070E23"/>
            </a:gs>
            <a:gs pos="88000">
              <a:srgbClr val="215565"/>
            </a:gs>
          </a:gsLst>
          <a:lin ang="5400000" scaled="0"/>
          <a:tileRect/>
        </a:gradFill>
        <a:effectLst/>
      </p:bgPr>
    </p:bg>
    <p:spTree>
      <p:nvGrpSpPr>
        <p:cNvPr id="1" name=""/>
        <p:cNvGrpSpPr/>
        <p:nvPr/>
      </p:nvGrpSpPr>
      <p:grpSpPr>
        <a:xfrm>
          <a:off x="0" y="0"/>
          <a:ext cx="0" cy="0"/>
          <a:chOff x="0" y="0"/>
          <a:chExt cx="0" cy="0"/>
        </a:xfrm>
      </p:grpSpPr>
      <p:grpSp>
        <p:nvGrpSpPr>
          <p:cNvPr id="542" name="Creepy_Bug_Alien"/>
          <p:cNvGrpSpPr>
            <a:grpSpLocks noChangeAspect="1"/>
          </p:cNvGrpSpPr>
          <p:nvPr/>
        </p:nvGrpSpPr>
        <p:grpSpPr bwMode="auto">
          <a:xfrm>
            <a:off x="7315931" y="3352147"/>
            <a:ext cx="1607107" cy="1322892"/>
            <a:chOff x="1767" y="1417"/>
            <a:chExt cx="2177" cy="1792"/>
          </a:xfrm>
        </p:grpSpPr>
        <p:sp>
          <p:nvSpPr>
            <p:cNvPr id="546"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7"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5"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6"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7"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98" name="Creepy_Bug_Alien"/>
          <p:cNvGrpSpPr>
            <a:grpSpLocks noChangeAspect="1"/>
          </p:cNvGrpSpPr>
          <p:nvPr/>
        </p:nvGrpSpPr>
        <p:grpSpPr bwMode="auto">
          <a:xfrm>
            <a:off x="219310" y="3620859"/>
            <a:ext cx="999591" cy="822815"/>
            <a:chOff x="1767" y="1417"/>
            <a:chExt cx="2177" cy="1792"/>
          </a:xfrm>
        </p:grpSpPr>
        <p:sp>
          <p:nvSpPr>
            <p:cNvPr id="599"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0"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1"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2"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3"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4"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5"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6"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7"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8"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9"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0"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1"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2"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3"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4"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5"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6"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7"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8"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9"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0"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1"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2"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3"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4"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5"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6"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1"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2"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3"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4"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5"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6"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7"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8"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9"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0"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1"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2"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3"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4"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5"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6"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7"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8"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9"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0"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94" name="Beam"/>
          <p:cNvSpPr/>
          <p:nvPr/>
        </p:nvSpPr>
        <p:spPr>
          <a:xfrm rot="274881">
            <a:off x="3843849" y="964724"/>
            <a:ext cx="1474256" cy="906530"/>
          </a:xfrm>
          <a:custGeom>
            <a:avLst/>
            <a:gdLst>
              <a:gd name="connsiteX0" fmla="*/ 0 w 1714872"/>
              <a:gd name="connsiteY0" fmla="*/ 0 h 3477652"/>
              <a:gd name="connsiteX1" fmla="*/ 1714872 w 1714872"/>
              <a:gd name="connsiteY1" fmla="*/ 0 h 3477652"/>
              <a:gd name="connsiteX2" fmla="*/ 1714872 w 1714872"/>
              <a:gd name="connsiteY2" fmla="*/ 3477652 h 3477652"/>
              <a:gd name="connsiteX3" fmla="*/ 0 w 1714872"/>
              <a:gd name="connsiteY3" fmla="*/ 3477652 h 3477652"/>
              <a:gd name="connsiteX4" fmla="*/ 0 w 1714872"/>
              <a:gd name="connsiteY4" fmla="*/ 0 h 3477652"/>
              <a:gd name="connsiteX0" fmla="*/ 0 w 1714872"/>
              <a:gd name="connsiteY0" fmla="*/ 0 h 3477652"/>
              <a:gd name="connsiteX1" fmla="*/ 628456 w 1714872"/>
              <a:gd name="connsiteY1" fmla="*/ 63374 h 3477652"/>
              <a:gd name="connsiteX2" fmla="*/ 1714872 w 1714872"/>
              <a:gd name="connsiteY2" fmla="*/ 3477652 h 3477652"/>
              <a:gd name="connsiteX3" fmla="*/ 0 w 1714872"/>
              <a:gd name="connsiteY3" fmla="*/ 3477652 h 3477652"/>
              <a:gd name="connsiteX4" fmla="*/ 0 w 1714872"/>
              <a:gd name="connsiteY4" fmla="*/ 0 h 3477652"/>
              <a:gd name="connsiteX0" fmla="*/ 36214 w 1714872"/>
              <a:gd name="connsiteY0" fmla="*/ 126749 h 3414278"/>
              <a:gd name="connsiteX1" fmla="*/ 628456 w 1714872"/>
              <a:gd name="connsiteY1" fmla="*/ 0 h 3414278"/>
              <a:gd name="connsiteX2" fmla="*/ 1714872 w 1714872"/>
              <a:gd name="connsiteY2" fmla="*/ 3414278 h 3414278"/>
              <a:gd name="connsiteX3" fmla="*/ 0 w 1714872"/>
              <a:gd name="connsiteY3" fmla="*/ 3414278 h 3414278"/>
              <a:gd name="connsiteX4" fmla="*/ 36214 w 1714872"/>
              <a:gd name="connsiteY4" fmla="*/ 126749 h 3414278"/>
              <a:gd name="connsiteX0" fmla="*/ 36214 w 1714872"/>
              <a:gd name="connsiteY0" fmla="*/ 144856 h 3432385"/>
              <a:gd name="connsiteX1" fmla="*/ 592242 w 1714872"/>
              <a:gd name="connsiteY1" fmla="*/ 0 h 3432385"/>
              <a:gd name="connsiteX2" fmla="*/ 1714872 w 1714872"/>
              <a:gd name="connsiteY2" fmla="*/ 3432385 h 3432385"/>
              <a:gd name="connsiteX3" fmla="*/ 0 w 1714872"/>
              <a:gd name="connsiteY3" fmla="*/ 3432385 h 3432385"/>
              <a:gd name="connsiteX4" fmla="*/ 36214 w 1714872"/>
              <a:gd name="connsiteY4" fmla="*/ 144856 h 3432385"/>
              <a:gd name="connsiteX0" fmla="*/ 54321 w 1714872"/>
              <a:gd name="connsiteY0" fmla="*/ 153909 h 3432385"/>
              <a:gd name="connsiteX1" fmla="*/ 592242 w 1714872"/>
              <a:gd name="connsiteY1" fmla="*/ 0 h 3432385"/>
              <a:gd name="connsiteX2" fmla="*/ 1714872 w 1714872"/>
              <a:gd name="connsiteY2" fmla="*/ 3432385 h 3432385"/>
              <a:gd name="connsiteX3" fmla="*/ 0 w 1714872"/>
              <a:gd name="connsiteY3" fmla="*/ 3432385 h 3432385"/>
              <a:gd name="connsiteX4" fmla="*/ 54321 w 1714872"/>
              <a:gd name="connsiteY4" fmla="*/ 153909 h 3432385"/>
              <a:gd name="connsiteX0" fmla="*/ 54321 w 1714872"/>
              <a:gd name="connsiteY0" fmla="*/ 135802 h 3414278"/>
              <a:gd name="connsiteX1" fmla="*/ 501708 w 1714872"/>
              <a:gd name="connsiteY1" fmla="*/ 0 h 3414278"/>
              <a:gd name="connsiteX2" fmla="*/ 1714872 w 1714872"/>
              <a:gd name="connsiteY2" fmla="*/ 3414278 h 3414278"/>
              <a:gd name="connsiteX3" fmla="*/ 0 w 1714872"/>
              <a:gd name="connsiteY3" fmla="*/ 3414278 h 3414278"/>
              <a:gd name="connsiteX4" fmla="*/ 54321 w 1714872"/>
              <a:gd name="connsiteY4" fmla="*/ 135802 h 3414278"/>
              <a:gd name="connsiteX0" fmla="*/ 117695 w 1714872"/>
              <a:gd name="connsiteY0" fmla="*/ 90535 h 3414278"/>
              <a:gd name="connsiteX1" fmla="*/ 501708 w 1714872"/>
              <a:gd name="connsiteY1" fmla="*/ 0 h 3414278"/>
              <a:gd name="connsiteX2" fmla="*/ 1714872 w 1714872"/>
              <a:gd name="connsiteY2" fmla="*/ 3414278 h 3414278"/>
              <a:gd name="connsiteX3" fmla="*/ 0 w 1714872"/>
              <a:gd name="connsiteY3" fmla="*/ 3414278 h 3414278"/>
              <a:gd name="connsiteX4" fmla="*/ 117695 w 1714872"/>
              <a:gd name="connsiteY4" fmla="*/ 90535 h 3414278"/>
              <a:gd name="connsiteX0" fmla="*/ 117695 w 1714872"/>
              <a:gd name="connsiteY0" fmla="*/ 81482 h 3405225"/>
              <a:gd name="connsiteX1" fmla="*/ 447387 w 1714872"/>
              <a:gd name="connsiteY1" fmla="*/ 0 h 3405225"/>
              <a:gd name="connsiteX2" fmla="*/ 1714872 w 1714872"/>
              <a:gd name="connsiteY2" fmla="*/ 3405225 h 3405225"/>
              <a:gd name="connsiteX3" fmla="*/ 0 w 1714872"/>
              <a:gd name="connsiteY3" fmla="*/ 3405225 h 3405225"/>
              <a:gd name="connsiteX4" fmla="*/ 117695 w 1714872"/>
              <a:gd name="connsiteY4" fmla="*/ 81482 h 3405225"/>
              <a:gd name="connsiteX0" fmla="*/ 117695 w 2185652"/>
              <a:gd name="connsiteY0" fmla="*/ 81482 h 3405225"/>
              <a:gd name="connsiteX1" fmla="*/ 447387 w 2185652"/>
              <a:gd name="connsiteY1" fmla="*/ 0 h 3405225"/>
              <a:gd name="connsiteX2" fmla="*/ 2185652 w 2185652"/>
              <a:gd name="connsiteY2" fmla="*/ 3242262 h 3405225"/>
              <a:gd name="connsiteX3" fmla="*/ 0 w 2185652"/>
              <a:gd name="connsiteY3" fmla="*/ 3405225 h 3405225"/>
              <a:gd name="connsiteX4" fmla="*/ 117695 w 2185652"/>
              <a:gd name="connsiteY4" fmla="*/ 81482 h 3405225"/>
              <a:gd name="connsiteX0" fmla="*/ 162962 w 2230919"/>
              <a:gd name="connsiteY0" fmla="*/ 81482 h 3359958"/>
              <a:gd name="connsiteX1" fmla="*/ 492654 w 2230919"/>
              <a:gd name="connsiteY1" fmla="*/ 0 h 3359958"/>
              <a:gd name="connsiteX2" fmla="*/ 2230919 w 2230919"/>
              <a:gd name="connsiteY2" fmla="*/ 3242262 h 3359958"/>
              <a:gd name="connsiteX3" fmla="*/ 0 w 2230919"/>
              <a:gd name="connsiteY3" fmla="*/ 3359958 h 3359958"/>
              <a:gd name="connsiteX4" fmla="*/ 162962 w 2230919"/>
              <a:gd name="connsiteY4" fmla="*/ 81482 h 3359958"/>
              <a:gd name="connsiteX0" fmla="*/ 162962 w 2285240"/>
              <a:gd name="connsiteY0" fmla="*/ 81482 h 3595347"/>
              <a:gd name="connsiteX1" fmla="*/ 492654 w 2285240"/>
              <a:gd name="connsiteY1" fmla="*/ 0 h 3595347"/>
              <a:gd name="connsiteX2" fmla="*/ 2285240 w 2285240"/>
              <a:gd name="connsiteY2" fmla="*/ 3595347 h 3595347"/>
              <a:gd name="connsiteX3" fmla="*/ 0 w 2285240"/>
              <a:gd name="connsiteY3" fmla="*/ 3359958 h 3595347"/>
              <a:gd name="connsiteX4" fmla="*/ 162962 w 2285240"/>
              <a:gd name="connsiteY4" fmla="*/ 81482 h 3595347"/>
              <a:gd name="connsiteX0" fmla="*/ 162962 w 2384828"/>
              <a:gd name="connsiteY0" fmla="*/ 81482 h 3767363"/>
              <a:gd name="connsiteX1" fmla="*/ 492654 w 2384828"/>
              <a:gd name="connsiteY1" fmla="*/ 0 h 3767363"/>
              <a:gd name="connsiteX2" fmla="*/ 2384828 w 2384828"/>
              <a:gd name="connsiteY2" fmla="*/ 3767363 h 3767363"/>
              <a:gd name="connsiteX3" fmla="*/ 0 w 2384828"/>
              <a:gd name="connsiteY3" fmla="*/ 3359958 h 3767363"/>
              <a:gd name="connsiteX4" fmla="*/ 162962 w 2384828"/>
              <a:gd name="connsiteY4" fmla="*/ 81482 h 3767363"/>
              <a:gd name="connsiteX0" fmla="*/ 172015 w 2393881"/>
              <a:gd name="connsiteY0" fmla="*/ 81482 h 3803578"/>
              <a:gd name="connsiteX1" fmla="*/ 501707 w 2393881"/>
              <a:gd name="connsiteY1" fmla="*/ 0 h 3803578"/>
              <a:gd name="connsiteX2" fmla="*/ 2393881 w 2393881"/>
              <a:gd name="connsiteY2" fmla="*/ 3767363 h 3803578"/>
              <a:gd name="connsiteX3" fmla="*/ 0 w 2393881"/>
              <a:gd name="connsiteY3" fmla="*/ 3803578 h 3803578"/>
              <a:gd name="connsiteX4" fmla="*/ 172015 w 2393881"/>
              <a:gd name="connsiteY4" fmla="*/ 81482 h 380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81" h="3803578">
                <a:moveTo>
                  <a:pt x="172015" y="81482"/>
                </a:moveTo>
                <a:lnTo>
                  <a:pt x="501707" y="0"/>
                </a:lnTo>
                <a:lnTo>
                  <a:pt x="2393881" y="3767363"/>
                </a:lnTo>
                <a:lnTo>
                  <a:pt x="0" y="3803578"/>
                </a:lnTo>
                <a:lnTo>
                  <a:pt x="172015" y="81482"/>
                </a:lnTo>
                <a:close/>
              </a:path>
            </a:pathLst>
          </a:custGeom>
          <a:gradFill>
            <a:gsLst>
              <a:gs pos="29000">
                <a:srgbClr val="FFD600">
                  <a:alpha val="83000"/>
                </a:srgbClr>
              </a:gs>
              <a:gs pos="100000">
                <a:srgbClr val="FFFF00">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5" name="Spaceship"/>
          <p:cNvGrpSpPr/>
          <p:nvPr/>
        </p:nvGrpSpPr>
        <p:grpSpPr>
          <a:xfrm rot="957098">
            <a:off x="-2138810" y="-85177"/>
            <a:ext cx="1942226" cy="1083587"/>
            <a:chOff x="2216476" y="1230554"/>
            <a:chExt cx="2892875" cy="1600386"/>
          </a:xfrm>
        </p:grpSpPr>
        <p:sp>
          <p:nvSpPr>
            <p:cNvPr id="296"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97"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9"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0" name="Freeform 299"/>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1" name="Freeform 300"/>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301"/>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6"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7"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8" name="Freeform 307"/>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9"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0"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1"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2"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3"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4"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317" name="Alien"/>
          <p:cNvGrpSpPr>
            <a:grpSpLocks noChangeAspect="1"/>
          </p:cNvGrpSpPr>
          <p:nvPr/>
        </p:nvGrpSpPr>
        <p:grpSpPr bwMode="auto">
          <a:xfrm>
            <a:off x="7918319" y="257254"/>
            <a:ext cx="1026116" cy="1194825"/>
            <a:chOff x="576" y="467"/>
            <a:chExt cx="1776" cy="2068"/>
          </a:xfrm>
        </p:grpSpPr>
        <p:sp>
          <p:nvSpPr>
            <p:cNvPr id="318" name="AutoShape 3"/>
            <p:cNvSpPr>
              <a:spLocks noChangeAspect="1" noChangeArrowheads="1" noTextEdit="1"/>
            </p:cNvSpPr>
            <p:nvPr/>
          </p:nvSpPr>
          <p:spPr bwMode="auto">
            <a:xfrm>
              <a:off x="576" y="468"/>
              <a:ext cx="1776" cy="2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 name="Oval 5"/>
            <p:cNvSpPr>
              <a:spLocks noChangeArrowheads="1"/>
            </p:cNvSpPr>
            <p:nvPr/>
          </p:nvSpPr>
          <p:spPr bwMode="auto">
            <a:xfrm>
              <a:off x="576" y="708"/>
              <a:ext cx="1775" cy="1775"/>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 name="Freeform 6"/>
            <p:cNvSpPr>
              <a:spLocks/>
            </p:cNvSpPr>
            <p:nvPr/>
          </p:nvSpPr>
          <p:spPr bwMode="auto">
            <a:xfrm>
              <a:off x="860" y="487"/>
              <a:ext cx="1232" cy="1989"/>
            </a:xfrm>
            <a:custGeom>
              <a:avLst/>
              <a:gdLst>
                <a:gd name="T0" fmla="*/ 0 w 1921"/>
                <a:gd name="T1" fmla="*/ 2939 h 3102"/>
                <a:gd name="T2" fmla="*/ 144 w 1921"/>
                <a:gd name="T3" fmla="*/ 3102 h 3102"/>
                <a:gd name="T4" fmla="*/ 144 w 1921"/>
                <a:gd name="T5" fmla="*/ 3102 h 3102"/>
                <a:gd name="T6" fmla="*/ 408 w 1921"/>
                <a:gd name="T7" fmla="*/ 3044 h 3102"/>
                <a:gd name="T8" fmla="*/ 960 w 1921"/>
                <a:gd name="T9" fmla="*/ 2943 h 3102"/>
                <a:gd name="T10" fmla="*/ 1513 w 1921"/>
                <a:gd name="T11" fmla="*/ 3044 h 3102"/>
                <a:gd name="T12" fmla="*/ 1777 w 1921"/>
                <a:gd name="T13" fmla="*/ 3102 h 3102"/>
                <a:gd name="T14" fmla="*/ 1921 w 1921"/>
                <a:gd name="T15" fmla="*/ 2939 h 3102"/>
                <a:gd name="T16" fmla="*/ 1401 w 1921"/>
                <a:gd name="T17" fmla="*/ 2407 h 3102"/>
                <a:gd name="T18" fmla="*/ 1383 w 1921"/>
                <a:gd name="T19" fmla="*/ 2402 h 3102"/>
                <a:gd name="T20" fmla="*/ 1765 w 1921"/>
                <a:gd name="T21" fmla="*/ 1517 h 3102"/>
                <a:gd name="T22" fmla="*/ 1602 w 1921"/>
                <a:gd name="T23" fmla="*/ 309 h 3102"/>
                <a:gd name="T24" fmla="*/ 960 w 1921"/>
                <a:gd name="T25" fmla="*/ 0 h 3102"/>
                <a:gd name="T26" fmla="*/ 319 w 1921"/>
                <a:gd name="T27" fmla="*/ 309 h 3102"/>
                <a:gd name="T28" fmla="*/ 156 w 1921"/>
                <a:gd name="T29" fmla="*/ 1517 h 3102"/>
                <a:gd name="T30" fmla="*/ 538 w 1921"/>
                <a:gd name="T31" fmla="*/ 2402 h 3102"/>
                <a:gd name="T32" fmla="*/ 520 w 1921"/>
                <a:gd name="T33" fmla="*/ 2407 h 3102"/>
                <a:gd name="T34" fmla="*/ 0 w 1921"/>
                <a:gd name="T35" fmla="*/ 2939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1" h="3102">
                  <a:moveTo>
                    <a:pt x="0" y="2939"/>
                  </a:moveTo>
                  <a:cubicBezTo>
                    <a:pt x="0" y="3047"/>
                    <a:pt x="48" y="3102"/>
                    <a:pt x="144" y="3102"/>
                  </a:cubicBezTo>
                  <a:cubicBezTo>
                    <a:pt x="144" y="3102"/>
                    <a:pt x="144" y="3102"/>
                    <a:pt x="144" y="3102"/>
                  </a:cubicBezTo>
                  <a:cubicBezTo>
                    <a:pt x="212" y="3102"/>
                    <a:pt x="303" y="3075"/>
                    <a:pt x="408" y="3044"/>
                  </a:cubicBezTo>
                  <a:cubicBezTo>
                    <a:pt x="562" y="2999"/>
                    <a:pt x="754" y="2943"/>
                    <a:pt x="960" y="2943"/>
                  </a:cubicBezTo>
                  <a:cubicBezTo>
                    <a:pt x="1167" y="2943"/>
                    <a:pt x="1359" y="2999"/>
                    <a:pt x="1513" y="3044"/>
                  </a:cubicBezTo>
                  <a:cubicBezTo>
                    <a:pt x="1618" y="3075"/>
                    <a:pt x="1709" y="3102"/>
                    <a:pt x="1777" y="3102"/>
                  </a:cubicBezTo>
                  <a:cubicBezTo>
                    <a:pt x="1872" y="3102"/>
                    <a:pt x="1921" y="3047"/>
                    <a:pt x="1921" y="2939"/>
                  </a:cubicBezTo>
                  <a:cubicBezTo>
                    <a:pt x="1921" y="2714"/>
                    <a:pt x="1722" y="2510"/>
                    <a:pt x="1401" y="2407"/>
                  </a:cubicBezTo>
                  <a:cubicBezTo>
                    <a:pt x="1395" y="2405"/>
                    <a:pt x="1389" y="2404"/>
                    <a:pt x="1383" y="2402"/>
                  </a:cubicBezTo>
                  <a:cubicBezTo>
                    <a:pt x="1548" y="2189"/>
                    <a:pt x="1676" y="1892"/>
                    <a:pt x="1765" y="1517"/>
                  </a:cubicBezTo>
                  <a:cubicBezTo>
                    <a:pt x="1882" y="1020"/>
                    <a:pt x="1824" y="591"/>
                    <a:pt x="1602" y="309"/>
                  </a:cubicBezTo>
                  <a:cubicBezTo>
                    <a:pt x="1444" y="110"/>
                    <a:pt x="1216" y="0"/>
                    <a:pt x="960" y="0"/>
                  </a:cubicBezTo>
                  <a:cubicBezTo>
                    <a:pt x="705" y="0"/>
                    <a:pt x="477" y="110"/>
                    <a:pt x="319" y="309"/>
                  </a:cubicBezTo>
                  <a:cubicBezTo>
                    <a:pt x="96" y="591"/>
                    <a:pt x="38" y="1020"/>
                    <a:pt x="156" y="1517"/>
                  </a:cubicBezTo>
                  <a:cubicBezTo>
                    <a:pt x="245" y="1892"/>
                    <a:pt x="373" y="2189"/>
                    <a:pt x="538" y="2402"/>
                  </a:cubicBezTo>
                  <a:cubicBezTo>
                    <a:pt x="532" y="2404"/>
                    <a:pt x="526" y="2405"/>
                    <a:pt x="520" y="2407"/>
                  </a:cubicBezTo>
                  <a:cubicBezTo>
                    <a:pt x="199" y="2510"/>
                    <a:pt x="0" y="2714"/>
                    <a:pt x="0" y="29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 name="Freeform 7"/>
            <p:cNvSpPr>
              <a:spLocks/>
            </p:cNvSpPr>
            <p:nvPr/>
          </p:nvSpPr>
          <p:spPr bwMode="auto">
            <a:xfrm>
              <a:off x="879" y="2010"/>
              <a:ext cx="1195" cy="525"/>
            </a:xfrm>
            <a:custGeom>
              <a:avLst/>
              <a:gdLst>
                <a:gd name="T0" fmla="*/ 1363 w 1863"/>
                <a:gd name="T1" fmla="*/ 0 h 819"/>
                <a:gd name="T2" fmla="*/ 931 w 1863"/>
                <a:gd name="T3" fmla="*/ 327 h 819"/>
                <a:gd name="T4" fmla="*/ 500 w 1863"/>
                <a:gd name="T5" fmla="*/ 0 h 819"/>
                <a:gd name="T6" fmla="*/ 0 w 1863"/>
                <a:gd name="T7" fmla="*/ 504 h 819"/>
                <a:gd name="T8" fmla="*/ 931 w 1863"/>
                <a:gd name="T9" fmla="*/ 479 h 819"/>
                <a:gd name="T10" fmla="*/ 1863 w 1863"/>
                <a:gd name="T11" fmla="*/ 504 h 819"/>
                <a:gd name="T12" fmla="*/ 1363 w 1863"/>
                <a:gd name="T13" fmla="*/ 0 h 819"/>
              </a:gdLst>
              <a:ahLst/>
              <a:cxnLst>
                <a:cxn ang="0">
                  <a:pos x="T0" y="T1"/>
                </a:cxn>
                <a:cxn ang="0">
                  <a:pos x="T2" y="T3"/>
                </a:cxn>
                <a:cxn ang="0">
                  <a:pos x="T4" y="T5"/>
                </a:cxn>
                <a:cxn ang="0">
                  <a:pos x="T6" y="T7"/>
                </a:cxn>
                <a:cxn ang="0">
                  <a:pos x="T8" y="T9"/>
                </a:cxn>
                <a:cxn ang="0">
                  <a:pos x="T10" y="T11"/>
                </a:cxn>
                <a:cxn ang="0">
                  <a:pos x="T12" y="T13"/>
                </a:cxn>
              </a:cxnLst>
              <a:rect l="0" t="0" r="r" b="b"/>
              <a:pathLst>
                <a:path w="1863" h="819">
                  <a:moveTo>
                    <a:pt x="1363" y="0"/>
                  </a:moveTo>
                  <a:cubicBezTo>
                    <a:pt x="1180" y="256"/>
                    <a:pt x="1000" y="327"/>
                    <a:pt x="931" y="327"/>
                  </a:cubicBezTo>
                  <a:cubicBezTo>
                    <a:pt x="862" y="327"/>
                    <a:pt x="682" y="256"/>
                    <a:pt x="500" y="0"/>
                  </a:cubicBezTo>
                  <a:cubicBezTo>
                    <a:pt x="203" y="95"/>
                    <a:pt x="0" y="285"/>
                    <a:pt x="0" y="504"/>
                  </a:cubicBezTo>
                  <a:cubicBezTo>
                    <a:pt x="0" y="819"/>
                    <a:pt x="417" y="479"/>
                    <a:pt x="931" y="479"/>
                  </a:cubicBezTo>
                  <a:cubicBezTo>
                    <a:pt x="1446" y="479"/>
                    <a:pt x="1863" y="819"/>
                    <a:pt x="1863" y="504"/>
                  </a:cubicBezTo>
                  <a:cubicBezTo>
                    <a:pt x="1863" y="285"/>
                    <a:pt x="1660" y="95"/>
                    <a:pt x="1363" y="0"/>
                  </a:cubicBezTo>
                  <a:close/>
                </a:path>
              </a:pathLst>
            </a:custGeom>
            <a:gradFill flip="none" rotWithShape="1">
              <a:gsLst>
                <a:gs pos="0">
                  <a:srgbClr val="C8DF7D"/>
                </a:gs>
                <a:gs pos="92000">
                  <a:srgbClr val="6CBE45"/>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 name="Freeform 9"/>
            <p:cNvSpPr>
              <a:spLocks/>
            </p:cNvSpPr>
            <p:nvPr/>
          </p:nvSpPr>
          <p:spPr bwMode="auto">
            <a:xfrm>
              <a:off x="1199" y="1968"/>
              <a:ext cx="554" cy="252"/>
            </a:xfrm>
            <a:custGeom>
              <a:avLst/>
              <a:gdLst>
                <a:gd name="T0" fmla="*/ 431 w 863"/>
                <a:gd name="T1" fmla="*/ 392 h 392"/>
                <a:gd name="T2" fmla="*/ 863 w 863"/>
                <a:gd name="T3" fmla="*/ 65 h 392"/>
                <a:gd name="T4" fmla="*/ 431 w 863"/>
                <a:gd name="T5" fmla="*/ 0 h 392"/>
                <a:gd name="T6" fmla="*/ 0 w 863"/>
                <a:gd name="T7" fmla="*/ 65 h 392"/>
                <a:gd name="T8" fmla="*/ 431 w 863"/>
                <a:gd name="T9" fmla="*/ 392 h 392"/>
              </a:gdLst>
              <a:ahLst/>
              <a:cxnLst>
                <a:cxn ang="0">
                  <a:pos x="T0" y="T1"/>
                </a:cxn>
                <a:cxn ang="0">
                  <a:pos x="T2" y="T3"/>
                </a:cxn>
                <a:cxn ang="0">
                  <a:pos x="T4" y="T5"/>
                </a:cxn>
                <a:cxn ang="0">
                  <a:pos x="T6" y="T7"/>
                </a:cxn>
                <a:cxn ang="0">
                  <a:pos x="T8" y="T9"/>
                </a:cxn>
              </a:cxnLst>
              <a:rect l="0" t="0" r="r" b="b"/>
              <a:pathLst>
                <a:path w="863" h="392">
                  <a:moveTo>
                    <a:pt x="431" y="392"/>
                  </a:moveTo>
                  <a:cubicBezTo>
                    <a:pt x="500" y="392"/>
                    <a:pt x="680" y="321"/>
                    <a:pt x="863" y="65"/>
                  </a:cubicBezTo>
                  <a:cubicBezTo>
                    <a:pt x="734" y="24"/>
                    <a:pt x="587" y="0"/>
                    <a:pt x="431" y="0"/>
                  </a:cubicBezTo>
                  <a:cubicBezTo>
                    <a:pt x="276" y="0"/>
                    <a:pt x="129" y="24"/>
                    <a:pt x="0" y="65"/>
                  </a:cubicBezTo>
                  <a:cubicBezTo>
                    <a:pt x="182" y="321"/>
                    <a:pt x="362" y="392"/>
                    <a:pt x="431" y="392"/>
                  </a:cubicBezTo>
                  <a:close/>
                </a:path>
              </a:pathLst>
            </a:custGeom>
            <a:gradFill>
              <a:gsLst>
                <a:gs pos="0">
                  <a:srgbClr val="C8DF7D"/>
                </a:gs>
                <a:gs pos="100000">
                  <a:srgbClr val="6CBE45"/>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Freeform 10"/>
            <p:cNvSpPr>
              <a:spLocks/>
            </p:cNvSpPr>
            <p:nvPr/>
          </p:nvSpPr>
          <p:spPr bwMode="auto">
            <a:xfrm>
              <a:off x="833" y="467"/>
              <a:ext cx="1286" cy="1693"/>
            </a:xfrm>
            <a:custGeom>
              <a:avLst/>
              <a:gdLst>
                <a:gd name="T0" fmla="*/ 1002 w 2005"/>
                <a:gd name="T1" fmla="*/ 2639 h 2639"/>
                <a:gd name="T2" fmla="*/ 226 w 2005"/>
                <a:gd name="T3" fmla="*/ 1481 h 2639"/>
                <a:gd name="T4" fmla="*/ 1002 w 2005"/>
                <a:gd name="T5" fmla="*/ 0 h 2639"/>
                <a:gd name="T6" fmla="*/ 1779 w 2005"/>
                <a:gd name="T7" fmla="*/ 1481 h 2639"/>
                <a:gd name="T8" fmla="*/ 1002 w 2005"/>
                <a:gd name="T9" fmla="*/ 2639 h 2639"/>
              </a:gdLst>
              <a:ahLst/>
              <a:cxnLst>
                <a:cxn ang="0">
                  <a:pos x="T0" y="T1"/>
                </a:cxn>
                <a:cxn ang="0">
                  <a:pos x="T2" y="T3"/>
                </a:cxn>
                <a:cxn ang="0">
                  <a:pos x="T4" y="T5"/>
                </a:cxn>
                <a:cxn ang="0">
                  <a:pos x="T6" y="T7"/>
                </a:cxn>
                <a:cxn ang="0">
                  <a:pos x="T8" y="T9"/>
                </a:cxn>
              </a:cxnLst>
              <a:rect l="0" t="0" r="r" b="b"/>
              <a:pathLst>
                <a:path w="2005" h="2639">
                  <a:moveTo>
                    <a:pt x="1002" y="2639"/>
                  </a:moveTo>
                  <a:cubicBezTo>
                    <a:pt x="886" y="2639"/>
                    <a:pt x="453" y="2438"/>
                    <a:pt x="226" y="1481"/>
                  </a:cubicBezTo>
                  <a:cubicBezTo>
                    <a:pt x="0" y="524"/>
                    <a:pt x="459" y="0"/>
                    <a:pt x="1002" y="0"/>
                  </a:cubicBezTo>
                  <a:cubicBezTo>
                    <a:pt x="1545" y="0"/>
                    <a:pt x="2005" y="524"/>
                    <a:pt x="1779" y="1481"/>
                  </a:cubicBezTo>
                  <a:cubicBezTo>
                    <a:pt x="1552" y="2438"/>
                    <a:pt x="1119" y="2639"/>
                    <a:pt x="1002" y="2639"/>
                  </a:cubicBezTo>
                  <a:close/>
                </a:path>
              </a:pathLst>
            </a:custGeom>
            <a:gradFill>
              <a:gsLst>
                <a:gs pos="0">
                  <a:srgbClr val="C8DF7D"/>
                </a:gs>
                <a:gs pos="73000">
                  <a:srgbClr val="6CBE45"/>
                </a:gs>
              </a:gsLst>
              <a:lin ang="6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 name="Freeform 11"/>
            <p:cNvSpPr>
              <a:spLocks/>
            </p:cNvSpPr>
            <p:nvPr/>
          </p:nvSpPr>
          <p:spPr bwMode="auto">
            <a:xfrm>
              <a:off x="1546" y="1110"/>
              <a:ext cx="395" cy="730"/>
            </a:xfrm>
            <a:custGeom>
              <a:avLst/>
              <a:gdLst>
                <a:gd name="T0" fmla="*/ 0 w 615"/>
                <a:gd name="T1" fmla="*/ 576 h 1139"/>
                <a:gd name="T2" fmla="*/ 563 w 615"/>
                <a:gd name="T3" fmla="*/ 0 h 1139"/>
                <a:gd name="T4" fmla="*/ 0 w 615"/>
                <a:gd name="T5" fmla="*/ 576 h 1139"/>
              </a:gdLst>
              <a:ahLst/>
              <a:cxnLst>
                <a:cxn ang="0">
                  <a:pos x="T0" y="T1"/>
                </a:cxn>
                <a:cxn ang="0">
                  <a:pos x="T2" y="T3"/>
                </a:cxn>
                <a:cxn ang="0">
                  <a:pos x="T4" y="T5"/>
                </a:cxn>
              </a:cxnLst>
              <a:rect l="0" t="0" r="r" b="b"/>
              <a:pathLst>
                <a:path w="615" h="1139">
                  <a:moveTo>
                    <a:pt x="0" y="576"/>
                  </a:moveTo>
                  <a:cubicBezTo>
                    <a:pt x="227" y="214"/>
                    <a:pt x="563" y="0"/>
                    <a:pt x="563" y="0"/>
                  </a:cubicBezTo>
                  <a:cubicBezTo>
                    <a:pt x="563" y="0"/>
                    <a:pt x="615" y="1139"/>
                    <a:pt x="0"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 name="Freeform 12"/>
            <p:cNvSpPr>
              <a:spLocks/>
            </p:cNvSpPr>
            <p:nvPr/>
          </p:nvSpPr>
          <p:spPr bwMode="auto">
            <a:xfrm>
              <a:off x="1546" y="1110"/>
              <a:ext cx="426" cy="730"/>
            </a:xfrm>
            <a:custGeom>
              <a:avLst/>
              <a:gdLst>
                <a:gd name="T0" fmla="*/ 0 w 663"/>
                <a:gd name="T1" fmla="*/ 576 h 1139"/>
                <a:gd name="T2" fmla="*/ 563 w 663"/>
                <a:gd name="T3" fmla="*/ 0 h 1139"/>
                <a:gd name="T4" fmla="*/ 473 w 663"/>
                <a:gd name="T5" fmla="*/ 815 h 1139"/>
                <a:gd name="T6" fmla="*/ 0 w 663"/>
                <a:gd name="T7" fmla="*/ 576 h 1139"/>
              </a:gdLst>
              <a:ahLst/>
              <a:cxnLst>
                <a:cxn ang="0">
                  <a:pos x="T0" y="T1"/>
                </a:cxn>
                <a:cxn ang="0">
                  <a:pos x="T2" y="T3"/>
                </a:cxn>
                <a:cxn ang="0">
                  <a:pos x="T4" y="T5"/>
                </a:cxn>
                <a:cxn ang="0">
                  <a:pos x="T6" y="T7"/>
                </a:cxn>
              </a:cxnLst>
              <a:rect l="0" t="0" r="r" b="b"/>
              <a:pathLst>
                <a:path w="663" h="1139">
                  <a:moveTo>
                    <a:pt x="0" y="576"/>
                  </a:moveTo>
                  <a:cubicBezTo>
                    <a:pt x="615" y="1139"/>
                    <a:pt x="563" y="0"/>
                    <a:pt x="563" y="0"/>
                  </a:cubicBezTo>
                  <a:cubicBezTo>
                    <a:pt x="563" y="0"/>
                    <a:pt x="663" y="492"/>
                    <a:pt x="473" y="815"/>
                  </a:cubicBezTo>
                  <a:cubicBezTo>
                    <a:pt x="282" y="1139"/>
                    <a:pt x="0" y="576"/>
                    <a:pt x="0"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6" name="Freeform 13"/>
            <p:cNvSpPr>
              <a:spLocks/>
            </p:cNvSpPr>
            <p:nvPr/>
          </p:nvSpPr>
          <p:spPr bwMode="auto">
            <a:xfrm>
              <a:off x="1581" y="1243"/>
              <a:ext cx="249" cy="277"/>
            </a:xfrm>
            <a:custGeom>
              <a:avLst/>
              <a:gdLst>
                <a:gd name="T0" fmla="*/ 63 w 388"/>
                <a:gd name="T1" fmla="*/ 311 h 432"/>
                <a:gd name="T2" fmla="*/ 276 w 388"/>
                <a:gd name="T3" fmla="*/ 199 h 432"/>
                <a:gd name="T4" fmla="*/ 63 w 388"/>
                <a:gd name="T5" fmla="*/ 311 h 432"/>
              </a:gdLst>
              <a:ahLst/>
              <a:cxnLst>
                <a:cxn ang="0">
                  <a:pos x="T0" y="T1"/>
                </a:cxn>
                <a:cxn ang="0">
                  <a:pos x="T2" y="T3"/>
                </a:cxn>
                <a:cxn ang="0">
                  <a:pos x="T4" y="T5"/>
                </a:cxn>
              </a:cxnLst>
              <a:rect l="0" t="0" r="r" b="b"/>
              <a:pathLst>
                <a:path w="388" h="432">
                  <a:moveTo>
                    <a:pt x="63" y="311"/>
                  </a:moveTo>
                  <a:cubicBezTo>
                    <a:pt x="159" y="126"/>
                    <a:pt x="388" y="0"/>
                    <a:pt x="276" y="199"/>
                  </a:cubicBezTo>
                  <a:cubicBezTo>
                    <a:pt x="165" y="398"/>
                    <a:pt x="0" y="432"/>
                    <a:pt x="63"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7" name="Freeform 14"/>
            <p:cNvSpPr>
              <a:spLocks/>
            </p:cNvSpPr>
            <p:nvPr/>
          </p:nvSpPr>
          <p:spPr bwMode="auto">
            <a:xfrm>
              <a:off x="1011" y="1110"/>
              <a:ext cx="394" cy="730"/>
            </a:xfrm>
            <a:custGeom>
              <a:avLst/>
              <a:gdLst>
                <a:gd name="T0" fmla="*/ 614 w 614"/>
                <a:gd name="T1" fmla="*/ 576 h 1139"/>
                <a:gd name="T2" fmla="*/ 52 w 614"/>
                <a:gd name="T3" fmla="*/ 0 h 1139"/>
                <a:gd name="T4" fmla="*/ 614 w 614"/>
                <a:gd name="T5" fmla="*/ 576 h 1139"/>
              </a:gdLst>
              <a:ahLst/>
              <a:cxnLst>
                <a:cxn ang="0">
                  <a:pos x="T0" y="T1"/>
                </a:cxn>
                <a:cxn ang="0">
                  <a:pos x="T2" y="T3"/>
                </a:cxn>
                <a:cxn ang="0">
                  <a:pos x="T4" y="T5"/>
                </a:cxn>
              </a:cxnLst>
              <a:rect l="0" t="0" r="r" b="b"/>
              <a:pathLst>
                <a:path w="614" h="1139">
                  <a:moveTo>
                    <a:pt x="614" y="576"/>
                  </a:moveTo>
                  <a:cubicBezTo>
                    <a:pt x="388" y="214"/>
                    <a:pt x="52" y="0"/>
                    <a:pt x="52" y="0"/>
                  </a:cubicBezTo>
                  <a:cubicBezTo>
                    <a:pt x="52" y="0"/>
                    <a:pt x="0" y="1139"/>
                    <a:pt x="614"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8" name="Freeform 15"/>
            <p:cNvSpPr>
              <a:spLocks/>
            </p:cNvSpPr>
            <p:nvPr/>
          </p:nvSpPr>
          <p:spPr bwMode="auto">
            <a:xfrm>
              <a:off x="980" y="1110"/>
              <a:ext cx="425" cy="730"/>
            </a:xfrm>
            <a:custGeom>
              <a:avLst/>
              <a:gdLst>
                <a:gd name="T0" fmla="*/ 663 w 663"/>
                <a:gd name="T1" fmla="*/ 576 h 1139"/>
                <a:gd name="T2" fmla="*/ 101 w 663"/>
                <a:gd name="T3" fmla="*/ 0 h 1139"/>
                <a:gd name="T4" fmla="*/ 191 w 663"/>
                <a:gd name="T5" fmla="*/ 815 h 1139"/>
                <a:gd name="T6" fmla="*/ 663 w 663"/>
                <a:gd name="T7" fmla="*/ 576 h 1139"/>
              </a:gdLst>
              <a:ahLst/>
              <a:cxnLst>
                <a:cxn ang="0">
                  <a:pos x="T0" y="T1"/>
                </a:cxn>
                <a:cxn ang="0">
                  <a:pos x="T2" y="T3"/>
                </a:cxn>
                <a:cxn ang="0">
                  <a:pos x="T4" y="T5"/>
                </a:cxn>
                <a:cxn ang="0">
                  <a:pos x="T6" y="T7"/>
                </a:cxn>
              </a:cxnLst>
              <a:rect l="0" t="0" r="r" b="b"/>
              <a:pathLst>
                <a:path w="663" h="1139">
                  <a:moveTo>
                    <a:pt x="663" y="576"/>
                  </a:moveTo>
                  <a:cubicBezTo>
                    <a:pt x="49" y="1139"/>
                    <a:pt x="101" y="0"/>
                    <a:pt x="101" y="0"/>
                  </a:cubicBezTo>
                  <a:cubicBezTo>
                    <a:pt x="101" y="0"/>
                    <a:pt x="0" y="492"/>
                    <a:pt x="191" y="815"/>
                  </a:cubicBezTo>
                  <a:cubicBezTo>
                    <a:pt x="382" y="1139"/>
                    <a:pt x="663" y="576"/>
                    <a:pt x="663"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9" name="Freeform 16"/>
            <p:cNvSpPr>
              <a:spLocks/>
            </p:cNvSpPr>
            <p:nvPr/>
          </p:nvSpPr>
          <p:spPr bwMode="auto">
            <a:xfrm>
              <a:off x="1122" y="1243"/>
              <a:ext cx="249" cy="277"/>
            </a:xfrm>
            <a:custGeom>
              <a:avLst/>
              <a:gdLst>
                <a:gd name="T0" fmla="*/ 325 w 388"/>
                <a:gd name="T1" fmla="*/ 311 h 432"/>
                <a:gd name="T2" fmla="*/ 112 w 388"/>
                <a:gd name="T3" fmla="*/ 199 h 432"/>
                <a:gd name="T4" fmla="*/ 325 w 388"/>
                <a:gd name="T5" fmla="*/ 311 h 432"/>
              </a:gdLst>
              <a:ahLst/>
              <a:cxnLst>
                <a:cxn ang="0">
                  <a:pos x="T0" y="T1"/>
                </a:cxn>
                <a:cxn ang="0">
                  <a:pos x="T2" y="T3"/>
                </a:cxn>
                <a:cxn ang="0">
                  <a:pos x="T4" y="T5"/>
                </a:cxn>
              </a:cxnLst>
              <a:rect l="0" t="0" r="r" b="b"/>
              <a:pathLst>
                <a:path w="388" h="432">
                  <a:moveTo>
                    <a:pt x="325" y="311"/>
                  </a:moveTo>
                  <a:cubicBezTo>
                    <a:pt x="229" y="126"/>
                    <a:pt x="0" y="0"/>
                    <a:pt x="112" y="199"/>
                  </a:cubicBezTo>
                  <a:cubicBezTo>
                    <a:pt x="223" y="398"/>
                    <a:pt x="388" y="432"/>
                    <a:pt x="325"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0" name="Freeform 17"/>
            <p:cNvSpPr>
              <a:spLocks/>
            </p:cNvSpPr>
            <p:nvPr/>
          </p:nvSpPr>
          <p:spPr bwMode="auto">
            <a:xfrm>
              <a:off x="1316" y="1713"/>
              <a:ext cx="320" cy="124"/>
            </a:xfrm>
            <a:custGeom>
              <a:avLst/>
              <a:gdLst>
                <a:gd name="T0" fmla="*/ 249 w 498"/>
                <a:gd name="T1" fmla="*/ 62 h 193"/>
                <a:gd name="T2" fmla="*/ 494 w 498"/>
                <a:gd name="T3" fmla="*/ 193 h 193"/>
                <a:gd name="T4" fmla="*/ 498 w 498"/>
                <a:gd name="T5" fmla="*/ 162 h 193"/>
                <a:gd name="T6" fmla="*/ 249 w 498"/>
                <a:gd name="T7" fmla="*/ 0 h 193"/>
                <a:gd name="T8" fmla="*/ 0 w 498"/>
                <a:gd name="T9" fmla="*/ 162 h 193"/>
                <a:gd name="T10" fmla="*/ 5 w 498"/>
                <a:gd name="T11" fmla="*/ 193 h 193"/>
                <a:gd name="T12" fmla="*/ 249 w 498"/>
                <a:gd name="T13" fmla="*/ 62 h 193"/>
              </a:gdLst>
              <a:ahLst/>
              <a:cxnLst>
                <a:cxn ang="0">
                  <a:pos x="T0" y="T1"/>
                </a:cxn>
                <a:cxn ang="0">
                  <a:pos x="T2" y="T3"/>
                </a:cxn>
                <a:cxn ang="0">
                  <a:pos x="T4" y="T5"/>
                </a:cxn>
                <a:cxn ang="0">
                  <a:pos x="T6" y="T7"/>
                </a:cxn>
                <a:cxn ang="0">
                  <a:pos x="T8" y="T9"/>
                </a:cxn>
                <a:cxn ang="0">
                  <a:pos x="T10" y="T11"/>
                </a:cxn>
                <a:cxn ang="0">
                  <a:pos x="T12" y="T13"/>
                </a:cxn>
              </a:cxnLst>
              <a:rect l="0" t="0" r="r" b="b"/>
              <a:pathLst>
                <a:path w="498" h="193">
                  <a:moveTo>
                    <a:pt x="249" y="62"/>
                  </a:moveTo>
                  <a:cubicBezTo>
                    <a:pt x="371" y="62"/>
                    <a:pt x="472" y="118"/>
                    <a:pt x="494" y="193"/>
                  </a:cubicBezTo>
                  <a:cubicBezTo>
                    <a:pt x="497" y="183"/>
                    <a:pt x="498" y="173"/>
                    <a:pt x="498" y="162"/>
                  </a:cubicBezTo>
                  <a:cubicBezTo>
                    <a:pt x="498" y="73"/>
                    <a:pt x="387" y="0"/>
                    <a:pt x="249" y="0"/>
                  </a:cubicBezTo>
                  <a:cubicBezTo>
                    <a:pt x="112" y="0"/>
                    <a:pt x="0" y="73"/>
                    <a:pt x="0" y="162"/>
                  </a:cubicBezTo>
                  <a:cubicBezTo>
                    <a:pt x="0" y="173"/>
                    <a:pt x="2" y="183"/>
                    <a:pt x="5" y="193"/>
                  </a:cubicBezTo>
                  <a:cubicBezTo>
                    <a:pt x="27" y="118"/>
                    <a:pt x="128" y="62"/>
                    <a:pt x="249"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31" name="Title 1"/>
          <p:cNvSpPr txBox="1">
            <a:spLocks/>
          </p:cNvSpPr>
          <p:nvPr/>
        </p:nvSpPr>
        <p:spPr>
          <a:xfrm rot="711721">
            <a:off x="7310357" y="18176"/>
            <a:ext cx="2432590" cy="6886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ln w="6350">
                  <a:solidFill>
                    <a:schemeClr val="tx1"/>
                  </a:solidFill>
                </a:ln>
                <a:solidFill>
                  <a:schemeClr val="accent2"/>
                </a:solidFill>
                <a:latin typeface="Franklin Gothic Demi" panose="020B0703020102020204" pitchFamily="34" charset="0"/>
                <a:cs typeface="Aharoni" pitchFamily="2" charset="-79"/>
              </a:rPr>
              <a:t>VIDEO </a:t>
            </a:r>
          </a:p>
          <a:p>
            <a:r>
              <a:rPr lang="en-US" sz="2400" dirty="0" smtClean="0">
                <a:ln w="6350">
                  <a:solidFill>
                    <a:schemeClr val="tx1"/>
                  </a:solidFill>
                </a:ln>
                <a:solidFill>
                  <a:schemeClr val="accent2"/>
                </a:solidFill>
                <a:latin typeface="Franklin Gothic Demi" panose="020B0703020102020204" pitchFamily="34" charset="0"/>
                <a:cs typeface="Aharoni" pitchFamily="2" charset="-79"/>
              </a:rPr>
              <a:t>EXAMPLE</a:t>
            </a:r>
            <a:endParaRPr lang="en-US" sz="2400" dirty="0">
              <a:ln w="6350">
                <a:solidFill>
                  <a:schemeClr val="tx1"/>
                </a:solidFill>
              </a:ln>
              <a:solidFill>
                <a:schemeClr val="accent2"/>
              </a:solidFill>
              <a:latin typeface="Franklin Gothic Demi" panose="020B0703020102020204" pitchFamily="34" charset="0"/>
            </a:endParaRPr>
          </a:p>
        </p:txBody>
      </p:sp>
      <p:grpSp>
        <p:nvGrpSpPr>
          <p:cNvPr id="207" name="Area_51"/>
          <p:cNvGrpSpPr>
            <a:grpSpLocks noChangeAspect="1"/>
          </p:cNvGrpSpPr>
          <p:nvPr/>
        </p:nvGrpSpPr>
        <p:grpSpPr bwMode="auto">
          <a:xfrm>
            <a:off x="-28421" y="3105150"/>
            <a:ext cx="1565304" cy="1761596"/>
            <a:chOff x="2752" y="1167"/>
            <a:chExt cx="1866" cy="2100"/>
          </a:xfrm>
        </p:grpSpPr>
        <p:sp>
          <p:nvSpPr>
            <p:cNvPr id="208" name="AutoShape 3"/>
            <p:cNvSpPr>
              <a:spLocks noChangeAspect="1" noChangeArrowheads="1" noTextEdit="1"/>
            </p:cNvSpPr>
            <p:nvPr/>
          </p:nvSpPr>
          <p:spPr bwMode="auto">
            <a:xfrm>
              <a:off x="2752" y="1167"/>
              <a:ext cx="1866" cy="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9" name="Freeform 7"/>
            <p:cNvSpPr>
              <a:spLocks/>
            </p:cNvSpPr>
            <p:nvPr/>
          </p:nvSpPr>
          <p:spPr bwMode="auto">
            <a:xfrm>
              <a:off x="3375" y="1511"/>
              <a:ext cx="398" cy="301"/>
            </a:xfrm>
            <a:custGeom>
              <a:avLst/>
              <a:gdLst>
                <a:gd name="T0" fmla="*/ 12 w 398"/>
                <a:gd name="T1" fmla="*/ 0 h 301"/>
                <a:gd name="T2" fmla="*/ 398 w 398"/>
                <a:gd name="T3" fmla="*/ 282 h 301"/>
                <a:gd name="T4" fmla="*/ 386 w 398"/>
                <a:gd name="T5" fmla="*/ 301 h 301"/>
                <a:gd name="T6" fmla="*/ 0 w 398"/>
                <a:gd name="T7" fmla="*/ 46 h 301"/>
                <a:gd name="T8" fmla="*/ 12 w 398"/>
                <a:gd name="T9" fmla="*/ 0 h 301"/>
              </a:gdLst>
              <a:ahLst/>
              <a:cxnLst>
                <a:cxn ang="0">
                  <a:pos x="T0" y="T1"/>
                </a:cxn>
                <a:cxn ang="0">
                  <a:pos x="T2" y="T3"/>
                </a:cxn>
                <a:cxn ang="0">
                  <a:pos x="T4" y="T5"/>
                </a:cxn>
                <a:cxn ang="0">
                  <a:pos x="T6" y="T7"/>
                </a:cxn>
                <a:cxn ang="0">
                  <a:pos x="T8" y="T9"/>
                </a:cxn>
              </a:cxnLst>
              <a:rect l="0" t="0" r="r" b="b"/>
              <a:pathLst>
                <a:path w="398" h="301">
                  <a:moveTo>
                    <a:pt x="12" y="0"/>
                  </a:moveTo>
                  <a:lnTo>
                    <a:pt x="398" y="282"/>
                  </a:lnTo>
                  <a:lnTo>
                    <a:pt x="386" y="301"/>
                  </a:lnTo>
                  <a:lnTo>
                    <a:pt x="0" y="46"/>
                  </a:lnTo>
                  <a:lnTo>
                    <a:pt x="12"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8"/>
            <p:cNvSpPr>
              <a:spLocks/>
            </p:cNvSpPr>
            <p:nvPr/>
          </p:nvSpPr>
          <p:spPr bwMode="auto">
            <a:xfrm>
              <a:off x="3165" y="1401"/>
              <a:ext cx="344" cy="214"/>
            </a:xfrm>
            <a:custGeom>
              <a:avLst/>
              <a:gdLst>
                <a:gd name="T0" fmla="*/ 0 w 344"/>
                <a:gd name="T1" fmla="*/ 66 h 214"/>
                <a:gd name="T2" fmla="*/ 72 w 344"/>
                <a:gd name="T3" fmla="*/ 214 h 214"/>
                <a:gd name="T4" fmla="*/ 344 w 344"/>
                <a:gd name="T5" fmla="*/ 149 h 214"/>
                <a:gd name="T6" fmla="*/ 314 w 344"/>
                <a:gd name="T7" fmla="*/ 0 h 214"/>
                <a:gd name="T8" fmla="*/ 0 w 344"/>
                <a:gd name="T9" fmla="*/ 66 h 214"/>
              </a:gdLst>
              <a:ahLst/>
              <a:cxnLst>
                <a:cxn ang="0">
                  <a:pos x="T0" y="T1"/>
                </a:cxn>
                <a:cxn ang="0">
                  <a:pos x="T2" y="T3"/>
                </a:cxn>
                <a:cxn ang="0">
                  <a:pos x="T4" y="T5"/>
                </a:cxn>
                <a:cxn ang="0">
                  <a:pos x="T6" y="T7"/>
                </a:cxn>
                <a:cxn ang="0">
                  <a:pos x="T8" y="T9"/>
                </a:cxn>
              </a:cxnLst>
              <a:rect l="0" t="0" r="r" b="b"/>
              <a:pathLst>
                <a:path w="344" h="214">
                  <a:moveTo>
                    <a:pt x="0" y="66"/>
                  </a:moveTo>
                  <a:lnTo>
                    <a:pt x="72" y="214"/>
                  </a:lnTo>
                  <a:lnTo>
                    <a:pt x="344" y="149"/>
                  </a:lnTo>
                  <a:lnTo>
                    <a:pt x="314" y="0"/>
                  </a:lnTo>
                  <a:lnTo>
                    <a:pt x="0" y="66"/>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9"/>
            <p:cNvSpPr>
              <a:spLocks/>
            </p:cNvSpPr>
            <p:nvPr/>
          </p:nvSpPr>
          <p:spPr bwMode="auto">
            <a:xfrm>
              <a:off x="3165" y="1331"/>
              <a:ext cx="314" cy="136"/>
            </a:xfrm>
            <a:custGeom>
              <a:avLst/>
              <a:gdLst>
                <a:gd name="T0" fmla="*/ 314 w 314"/>
                <a:gd name="T1" fmla="*/ 70 h 136"/>
                <a:gd name="T2" fmla="*/ 0 w 314"/>
                <a:gd name="T3" fmla="*/ 136 h 136"/>
                <a:gd name="T4" fmla="*/ 11 w 314"/>
                <a:gd name="T5" fmla="*/ 44 h 136"/>
                <a:gd name="T6" fmla="*/ 183 w 314"/>
                <a:gd name="T7" fmla="*/ 0 h 136"/>
                <a:gd name="T8" fmla="*/ 314 w 314"/>
                <a:gd name="T9" fmla="*/ 70 h 136"/>
              </a:gdLst>
              <a:ahLst/>
              <a:cxnLst>
                <a:cxn ang="0">
                  <a:pos x="T0" y="T1"/>
                </a:cxn>
                <a:cxn ang="0">
                  <a:pos x="T2" y="T3"/>
                </a:cxn>
                <a:cxn ang="0">
                  <a:pos x="T4" y="T5"/>
                </a:cxn>
                <a:cxn ang="0">
                  <a:pos x="T6" y="T7"/>
                </a:cxn>
                <a:cxn ang="0">
                  <a:pos x="T8" y="T9"/>
                </a:cxn>
              </a:cxnLst>
              <a:rect l="0" t="0" r="r" b="b"/>
              <a:pathLst>
                <a:path w="314" h="136">
                  <a:moveTo>
                    <a:pt x="314" y="70"/>
                  </a:moveTo>
                  <a:lnTo>
                    <a:pt x="0" y="136"/>
                  </a:lnTo>
                  <a:lnTo>
                    <a:pt x="11" y="44"/>
                  </a:lnTo>
                  <a:lnTo>
                    <a:pt x="183" y="0"/>
                  </a:lnTo>
                  <a:lnTo>
                    <a:pt x="314" y="70"/>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Oval 10"/>
            <p:cNvSpPr>
              <a:spLocks noChangeArrowheads="1"/>
            </p:cNvSpPr>
            <p:nvPr/>
          </p:nvSpPr>
          <p:spPr bwMode="auto">
            <a:xfrm>
              <a:off x="3271" y="1443"/>
              <a:ext cx="183" cy="185"/>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3" name="Oval 11"/>
            <p:cNvSpPr>
              <a:spLocks noChangeArrowheads="1"/>
            </p:cNvSpPr>
            <p:nvPr/>
          </p:nvSpPr>
          <p:spPr bwMode="auto">
            <a:xfrm>
              <a:off x="3263" y="1466"/>
              <a:ext cx="230" cy="230"/>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4" name="Oval 12"/>
            <p:cNvSpPr>
              <a:spLocks noChangeArrowheads="1"/>
            </p:cNvSpPr>
            <p:nvPr/>
          </p:nvSpPr>
          <p:spPr bwMode="auto">
            <a:xfrm>
              <a:off x="3282" y="1485"/>
              <a:ext cx="192"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5" name="Oval 13"/>
            <p:cNvSpPr>
              <a:spLocks noChangeArrowheads="1"/>
            </p:cNvSpPr>
            <p:nvPr/>
          </p:nvSpPr>
          <p:spPr bwMode="auto">
            <a:xfrm>
              <a:off x="3288" y="1491"/>
              <a:ext cx="180" cy="180"/>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6" name="Freeform 14"/>
            <p:cNvSpPr>
              <a:spLocks/>
            </p:cNvSpPr>
            <p:nvPr/>
          </p:nvSpPr>
          <p:spPr bwMode="auto">
            <a:xfrm>
              <a:off x="3306" y="1509"/>
              <a:ext cx="144" cy="122"/>
            </a:xfrm>
            <a:custGeom>
              <a:avLst/>
              <a:gdLst>
                <a:gd name="T0" fmla="*/ 166 w 260"/>
                <a:gd name="T1" fmla="*/ 89 h 220"/>
                <a:gd name="T2" fmla="*/ 36 w 260"/>
                <a:gd name="T3" fmla="*/ 219 h 220"/>
                <a:gd name="T4" fmla="*/ 37 w 260"/>
                <a:gd name="T5" fmla="*/ 220 h 220"/>
                <a:gd name="T6" fmla="*/ 0 w 260"/>
                <a:gd name="T7" fmla="*/ 130 h 220"/>
                <a:gd name="T8" fmla="*/ 130 w 260"/>
                <a:gd name="T9" fmla="*/ 0 h 220"/>
                <a:gd name="T10" fmla="*/ 260 w 260"/>
                <a:gd name="T11" fmla="*/ 129 h 220"/>
                <a:gd name="T12" fmla="*/ 166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166" y="89"/>
                  </a:moveTo>
                  <a:cubicBezTo>
                    <a:pt x="95" y="89"/>
                    <a:pt x="36" y="147"/>
                    <a:pt x="36" y="219"/>
                  </a:cubicBezTo>
                  <a:cubicBezTo>
                    <a:pt x="36" y="219"/>
                    <a:pt x="37" y="219"/>
                    <a:pt x="37" y="220"/>
                  </a:cubicBezTo>
                  <a:cubicBezTo>
                    <a:pt x="14" y="196"/>
                    <a:pt x="0" y="165"/>
                    <a:pt x="0" y="130"/>
                  </a:cubicBezTo>
                  <a:cubicBezTo>
                    <a:pt x="0" y="58"/>
                    <a:pt x="58" y="0"/>
                    <a:pt x="130" y="0"/>
                  </a:cubicBezTo>
                  <a:cubicBezTo>
                    <a:pt x="202" y="0"/>
                    <a:pt x="260" y="58"/>
                    <a:pt x="260" y="129"/>
                  </a:cubicBezTo>
                  <a:cubicBezTo>
                    <a:pt x="236" y="104"/>
                    <a:pt x="203" y="89"/>
                    <a:pt x="166"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15"/>
            <p:cNvSpPr>
              <a:spLocks/>
            </p:cNvSpPr>
            <p:nvPr/>
          </p:nvSpPr>
          <p:spPr bwMode="auto">
            <a:xfrm>
              <a:off x="3326" y="1558"/>
              <a:ext cx="124" cy="95"/>
            </a:xfrm>
            <a:custGeom>
              <a:avLst/>
              <a:gdLst>
                <a:gd name="T0" fmla="*/ 94 w 224"/>
                <a:gd name="T1" fmla="*/ 171 h 171"/>
                <a:gd name="T2" fmla="*/ 1 w 224"/>
                <a:gd name="T3" fmla="*/ 131 h 171"/>
                <a:gd name="T4" fmla="*/ 0 w 224"/>
                <a:gd name="T5" fmla="*/ 130 h 171"/>
                <a:gd name="T6" fmla="*/ 130 w 224"/>
                <a:gd name="T7" fmla="*/ 0 h 171"/>
                <a:gd name="T8" fmla="*/ 224 w 224"/>
                <a:gd name="T9" fmla="*/ 40 h 171"/>
                <a:gd name="T10" fmla="*/ 224 w 224"/>
                <a:gd name="T11" fmla="*/ 41 h 171"/>
                <a:gd name="T12" fmla="*/ 94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94" y="171"/>
                  </a:moveTo>
                  <a:cubicBezTo>
                    <a:pt x="57" y="171"/>
                    <a:pt x="24" y="155"/>
                    <a:pt x="1" y="131"/>
                  </a:cubicBezTo>
                  <a:cubicBezTo>
                    <a:pt x="1" y="130"/>
                    <a:pt x="0" y="130"/>
                    <a:pt x="0" y="130"/>
                  </a:cubicBezTo>
                  <a:cubicBezTo>
                    <a:pt x="0" y="58"/>
                    <a:pt x="59" y="0"/>
                    <a:pt x="130" y="0"/>
                  </a:cubicBezTo>
                  <a:cubicBezTo>
                    <a:pt x="167" y="0"/>
                    <a:pt x="200" y="15"/>
                    <a:pt x="224" y="40"/>
                  </a:cubicBezTo>
                  <a:cubicBezTo>
                    <a:pt x="224" y="40"/>
                    <a:pt x="224" y="40"/>
                    <a:pt x="224" y="41"/>
                  </a:cubicBezTo>
                  <a:cubicBezTo>
                    <a:pt x="224" y="112"/>
                    <a:pt x="166" y="171"/>
                    <a:pt x="94"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16"/>
            <p:cNvSpPr>
              <a:spLocks/>
            </p:cNvSpPr>
            <p:nvPr/>
          </p:nvSpPr>
          <p:spPr bwMode="auto">
            <a:xfrm>
              <a:off x="3336" y="1517"/>
              <a:ext cx="51" cy="32"/>
            </a:xfrm>
            <a:custGeom>
              <a:avLst/>
              <a:gdLst>
                <a:gd name="T0" fmla="*/ 3 w 92"/>
                <a:gd name="T1" fmla="*/ 39 h 58"/>
                <a:gd name="T2" fmla="*/ 41 w 92"/>
                <a:gd name="T3" fmla="*/ 5 h 58"/>
                <a:gd name="T4" fmla="*/ 89 w 92"/>
                <a:gd name="T5" fmla="*/ 20 h 58"/>
                <a:gd name="T6" fmla="*/ 51 w 92"/>
                <a:gd name="T7" fmla="*/ 53 h 58"/>
                <a:gd name="T8" fmla="*/ 3 w 92"/>
                <a:gd name="T9" fmla="*/ 39 h 58"/>
              </a:gdLst>
              <a:ahLst/>
              <a:cxnLst>
                <a:cxn ang="0">
                  <a:pos x="T0" y="T1"/>
                </a:cxn>
                <a:cxn ang="0">
                  <a:pos x="T2" y="T3"/>
                </a:cxn>
                <a:cxn ang="0">
                  <a:pos x="T4" y="T5"/>
                </a:cxn>
                <a:cxn ang="0">
                  <a:pos x="T6" y="T7"/>
                </a:cxn>
                <a:cxn ang="0">
                  <a:pos x="T8" y="T9"/>
                </a:cxn>
              </a:cxnLst>
              <a:rect l="0" t="0" r="r" b="b"/>
              <a:pathLst>
                <a:path w="92" h="58">
                  <a:moveTo>
                    <a:pt x="3" y="39"/>
                  </a:moveTo>
                  <a:cubicBezTo>
                    <a:pt x="0" y="25"/>
                    <a:pt x="17" y="10"/>
                    <a:pt x="41" y="5"/>
                  </a:cubicBezTo>
                  <a:cubicBezTo>
                    <a:pt x="65" y="0"/>
                    <a:pt x="87" y="6"/>
                    <a:pt x="89" y="20"/>
                  </a:cubicBezTo>
                  <a:cubicBezTo>
                    <a:pt x="92" y="33"/>
                    <a:pt x="75" y="48"/>
                    <a:pt x="51" y="53"/>
                  </a:cubicBezTo>
                  <a:cubicBezTo>
                    <a:pt x="28" y="58"/>
                    <a:pt x="6" y="52"/>
                    <a:pt x="3"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17"/>
            <p:cNvSpPr>
              <a:spLocks/>
            </p:cNvSpPr>
            <p:nvPr/>
          </p:nvSpPr>
          <p:spPr bwMode="auto">
            <a:xfrm>
              <a:off x="3330" y="1387"/>
              <a:ext cx="71" cy="31"/>
            </a:xfrm>
            <a:custGeom>
              <a:avLst/>
              <a:gdLst>
                <a:gd name="T0" fmla="*/ 2 w 128"/>
                <a:gd name="T1" fmla="*/ 39 h 57"/>
                <a:gd name="T2" fmla="*/ 60 w 128"/>
                <a:gd name="T3" fmla="*/ 5 h 57"/>
                <a:gd name="T4" fmla="*/ 126 w 128"/>
                <a:gd name="T5" fmla="*/ 18 h 57"/>
                <a:gd name="T6" fmla="*/ 68 w 128"/>
                <a:gd name="T7" fmla="*/ 52 h 57"/>
                <a:gd name="T8" fmla="*/ 2 w 128"/>
                <a:gd name="T9" fmla="*/ 39 h 57"/>
              </a:gdLst>
              <a:ahLst/>
              <a:cxnLst>
                <a:cxn ang="0">
                  <a:pos x="T0" y="T1"/>
                </a:cxn>
                <a:cxn ang="0">
                  <a:pos x="T2" y="T3"/>
                </a:cxn>
                <a:cxn ang="0">
                  <a:pos x="T4" y="T5"/>
                </a:cxn>
                <a:cxn ang="0">
                  <a:pos x="T6" y="T7"/>
                </a:cxn>
                <a:cxn ang="0">
                  <a:pos x="T8" y="T9"/>
                </a:cxn>
              </a:cxnLst>
              <a:rect l="0" t="0" r="r" b="b"/>
              <a:pathLst>
                <a:path w="128" h="57">
                  <a:moveTo>
                    <a:pt x="2" y="39"/>
                  </a:moveTo>
                  <a:cubicBezTo>
                    <a:pt x="0" y="26"/>
                    <a:pt x="26" y="11"/>
                    <a:pt x="60" y="5"/>
                  </a:cubicBezTo>
                  <a:cubicBezTo>
                    <a:pt x="95" y="0"/>
                    <a:pt x="124" y="6"/>
                    <a:pt x="126" y="18"/>
                  </a:cubicBezTo>
                  <a:cubicBezTo>
                    <a:pt x="128" y="31"/>
                    <a:pt x="102" y="46"/>
                    <a:pt x="68" y="52"/>
                  </a:cubicBezTo>
                  <a:cubicBezTo>
                    <a:pt x="33" y="57"/>
                    <a:pt x="4" y="52"/>
                    <a:pt x="2"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18"/>
            <p:cNvSpPr>
              <a:spLocks/>
            </p:cNvSpPr>
            <p:nvPr/>
          </p:nvSpPr>
          <p:spPr bwMode="auto">
            <a:xfrm>
              <a:off x="3340" y="1373"/>
              <a:ext cx="54" cy="35"/>
            </a:xfrm>
            <a:custGeom>
              <a:avLst/>
              <a:gdLst>
                <a:gd name="T0" fmla="*/ 6 w 98"/>
                <a:gd name="T1" fmla="*/ 63 h 63"/>
                <a:gd name="T2" fmla="*/ 42 w 98"/>
                <a:gd name="T3" fmla="*/ 6 h 63"/>
                <a:gd name="T4" fmla="*/ 98 w 98"/>
                <a:gd name="T5" fmla="*/ 41 h 63"/>
                <a:gd name="T6" fmla="*/ 6 w 98"/>
                <a:gd name="T7" fmla="*/ 63 h 63"/>
              </a:gdLst>
              <a:ahLst/>
              <a:cxnLst>
                <a:cxn ang="0">
                  <a:pos x="T0" y="T1"/>
                </a:cxn>
                <a:cxn ang="0">
                  <a:pos x="T2" y="T3"/>
                </a:cxn>
                <a:cxn ang="0">
                  <a:pos x="T4" y="T5"/>
                </a:cxn>
                <a:cxn ang="0">
                  <a:pos x="T6" y="T7"/>
                </a:cxn>
              </a:cxnLst>
              <a:rect l="0" t="0" r="r" b="b"/>
              <a:pathLst>
                <a:path w="98" h="63">
                  <a:moveTo>
                    <a:pt x="6" y="63"/>
                  </a:moveTo>
                  <a:cubicBezTo>
                    <a:pt x="0" y="37"/>
                    <a:pt x="16" y="12"/>
                    <a:pt x="42" y="6"/>
                  </a:cubicBezTo>
                  <a:cubicBezTo>
                    <a:pt x="67" y="0"/>
                    <a:pt x="93" y="16"/>
                    <a:pt x="98" y="41"/>
                  </a:cubicBezTo>
                  <a:lnTo>
                    <a:pt x="6"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19"/>
            <p:cNvSpPr>
              <a:spLocks/>
            </p:cNvSpPr>
            <p:nvPr/>
          </p:nvSpPr>
          <p:spPr bwMode="auto">
            <a:xfrm>
              <a:off x="3631" y="1347"/>
              <a:ext cx="397" cy="302"/>
            </a:xfrm>
            <a:custGeom>
              <a:avLst/>
              <a:gdLst>
                <a:gd name="T0" fmla="*/ 384 w 397"/>
                <a:gd name="T1" fmla="*/ 0 h 302"/>
                <a:gd name="T2" fmla="*/ 0 w 397"/>
                <a:gd name="T3" fmla="*/ 282 h 302"/>
                <a:gd name="T4" fmla="*/ 11 w 397"/>
                <a:gd name="T5" fmla="*/ 302 h 302"/>
                <a:gd name="T6" fmla="*/ 397 w 397"/>
                <a:gd name="T7" fmla="*/ 46 h 302"/>
                <a:gd name="T8" fmla="*/ 384 w 397"/>
                <a:gd name="T9" fmla="*/ 0 h 302"/>
              </a:gdLst>
              <a:ahLst/>
              <a:cxnLst>
                <a:cxn ang="0">
                  <a:pos x="T0" y="T1"/>
                </a:cxn>
                <a:cxn ang="0">
                  <a:pos x="T2" y="T3"/>
                </a:cxn>
                <a:cxn ang="0">
                  <a:pos x="T4" y="T5"/>
                </a:cxn>
                <a:cxn ang="0">
                  <a:pos x="T6" y="T7"/>
                </a:cxn>
                <a:cxn ang="0">
                  <a:pos x="T8" y="T9"/>
                </a:cxn>
              </a:cxnLst>
              <a:rect l="0" t="0" r="r" b="b"/>
              <a:pathLst>
                <a:path w="397" h="302">
                  <a:moveTo>
                    <a:pt x="384" y="0"/>
                  </a:moveTo>
                  <a:lnTo>
                    <a:pt x="0" y="282"/>
                  </a:lnTo>
                  <a:lnTo>
                    <a:pt x="11" y="302"/>
                  </a:lnTo>
                  <a:lnTo>
                    <a:pt x="397" y="46"/>
                  </a:lnTo>
                  <a:lnTo>
                    <a:pt x="384"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0"/>
            <p:cNvSpPr>
              <a:spLocks/>
            </p:cNvSpPr>
            <p:nvPr/>
          </p:nvSpPr>
          <p:spPr bwMode="auto">
            <a:xfrm>
              <a:off x="3893" y="1237"/>
              <a:ext cx="345" cy="214"/>
            </a:xfrm>
            <a:custGeom>
              <a:avLst/>
              <a:gdLst>
                <a:gd name="T0" fmla="*/ 345 w 345"/>
                <a:gd name="T1" fmla="*/ 65 h 214"/>
                <a:gd name="T2" fmla="*/ 273 w 345"/>
                <a:gd name="T3" fmla="*/ 214 h 214"/>
                <a:gd name="T4" fmla="*/ 0 w 345"/>
                <a:gd name="T5" fmla="*/ 148 h 214"/>
                <a:gd name="T6" fmla="*/ 31 w 345"/>
                <a:gd name="T7" fmla="*/ 0 h 214"/>
                <a:gd name="T8" fmla="*/ 345 w 345"/>
                <a:gd name="T9" fmla="*/ 65 h 214"/>
              </a:gdLst>
              <a:ahLst/>
              <a:cxnLst>
                <a:cxn ang="0">
                  <a:pos x="T0" y="T1"/>
                </a:cxn>
                <a:cxn ang="0">
                  <a:pos x="T2" y="T3"/>
                </a:cxn>
                <a:cxn ang="0">
                  <a:pos x="T4" y="T5"/>
                </a:cxn>
                <a:cxn ang="0">
                  <a:pos x="T6" y="T7"/>
                </a:cxn>
                <a:cxn ang="0">
                  <a:pos x="T8" y="T9"/>
                </a:cxn>
              </a:cxnLst>
              <a:rect l="0" t="0" r="r" b="b"/>
              <a:pathLst>
                <a:path w="345" h="214">
                  <a:moveTo>
                    <a:pt x="345" y="65"/>
                  </a:moveTo>
                  <a:lnTo>
                    <a:pt x="273" y="214"/>
                  </a:lnTo>
                  <a:lnTo>
                    <a:pt x="0" y="148"/>
                  </a:lnTo>
                  <a:lnTo>
                    <a:pt x="31" y="0"/>
                  </a:lnTo>
                  <a:lnTo>
                    <a:pt x="345" y="65"/>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21"/>
            <p:cNvSpPr>
              <a:spLocks/>
            </p:cNvSpPr>
            <p:nvPr/>
          </p:nvSpPr>
          <p:spPr bwMode="auto">
            <a:xfrm>
              <a:off x="3924" y="1168"/>
              <a:ext cx="314" cy="134"/>
            </a:xfrm>
            <a:custGeom>
              <a:avLst/>
              <a:gdLst>
                <a:gd name="T0" fmla="*/ 0 w 314"/>
                <a:gd name="T1" fmla="*/ 69 h 134"/>
                <a:gd name="T2" fmla="*/ 314 w 314"/>
                <a:gd name="T3" fmla="*/ 134 h 134"/>
                <a:gd name="T4" fmla="*/ 303 w 314"/>
                <a:gd name="T5" fmla="*/ 43 h 134"/>
                <a:gd name="T6" fmla="*/ 131 w 314"/>
                <a:gd name="T7" fmla="*/ 0 h 134"/>
                <a:gd name="T8" fmla="*/ 0 w 314"/>
                <a:gd name="T9" fmla="*/ 69 h 134"/>
              </a:gdLst>
              <a:ahLst/>
              <a:cxnLst>
                <a:cxn ang="0">
                  <a:pos x="T0" y="T1"/>
                </a:cxn>
                <a:cxn ang="0">
                  <a:pos x="T2" y="T3"/>
                </a:cxn>
                <a:cxn ang="0">
                  <a:pos x="T4" y="T5"/>
                </a:cxn>
                <a:cxn ang="0">
                  <a:pos x="T6" y="T7"/>
                </a:cxn>
                <a:cxn ang="0">
                  <a:pos x="T8" y="T9"/>
                </a:cxn>
              </a:cxnLst>
              <a:rect l="0" t="0" r="r" b="b"/>
              <a:pathLst>
                <a:path w="314" h="134">
                  <a:moveTo>
                    <a:pt x="0" y="69"/>
                  </a:moveTo>
                  <a:lnTo>
                    <a:pt x="314" y="134"/>
                  </a:lnTo>
                  <a:lnTo>
                    <a:pt x="303" y="43"/>
                  </a:lnTo>
                  <a:lnTo>
                    <a:pt x="131" y="0"/>
                  </a:lnTo>
                  <a:lnTo>
                    <a:pt x="0" y="69"/>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Oval 22"/>
            <p:cNvSpPr>
              <a:spLocks noChangeArrowheads="1"/>
            </p:cNvSpPr>
            <p:nvPr/>
          </p:nvSpPr>
          <p:spPr bwMode="auto">
            <a:xfrm>
              <a:off x="3948" y="1280"/>
              <a:ext cx="184" cy="183"/>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5" name="Oval 23"/>
            <p:cNvSpPr>
              <a:spLocks noChangeArrowheads="1"/>
            </p:cNvSpPr>
            <p:nvPr/>
          </p:nvSpPr>
          <p:spPr bwMode="auto">
            <a:xfrm>
              <a:off x="3910" y="1302"/>
              <a:ext cx="230" cy="229"/>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6" name="Oval 24"/>
            <p:cNvSpPr>
              <a:spLocks noChangeArrowheads="1"/>
            </p:cNvSpPr>
            <p:nvPr/>
          </p:nvSpPr>
          <p:spPr bwMode="auto">
            <a:xfrm>
              <a:off x="3929" y="1321"/>
              <a:ext cx="191"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 name="Oval 25"/>
            <p:cNvSpPr>
              <a:spLocks noChangeArrowheads="1"/>
            </p:cNvSpPr>
            <p:nvPr/>
          </p:nvSpPr>
          <p:spPr bwMode="auto">
            <a:xfrm>
              <a:off x="3935" y="1327"/>
              <a:ext cx="180" cy="179"/>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8" name="Freeform 26"/>
            <p:cNvSpPr>
              <a:spLocks/>
            </p:cNvSpPr>
            <p:nvPr/>
          </p:nvSpPr>
          <p:spPr bwMode="auto">
            <a:xfrm>
              <a:off x="3953" y="1345"/>
              <a:ext cx="144" cy="122"/>
            </a:xfrm>
            <a:custGeom>
              <a:avLst/>
              <a:gdLst>
                <a:gd name="T0" fmla="*/ 94 w 260"/>
                <a:gd name="T1" fmla="*/ 89 h 220"/>
                <a:gd name="T2" fmla="*/ 224 w 260"/>
                <a:gd name="T3" fmla="*/ 219 h 220"/>
                <a:gd name="T4" fmla="*/ 224 w 260"/>
                <a:gd name="T5" fmla="*/ 220 h 220"/>
                <a:gd name="T6" fmla="*/ 260 w 260"/>
                <a:gd name="T7" fmla="*/ 130 h 220"/>
                <a:gd name="T8" fmla="*/ 130 w 260"/>
                <a:gd name="T9" fmla="*/ 0 h 220"/>
                <a:gd name="T10" fmla="*/ 0 w 260"/>
                <a:gd name="T11" fmla="*/ 129 h 220"/>
                <a:gd name="T12" fmla="*/ 94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94" y="89"/>
                  </a:moveTo>
                  <a:cubicBezTo>
                    <a:pt x="166" y="89"/>
                    <a:pt x="224" y="147"/>
                    <a:pt x="224" y="219"/>
                  </a:cubicBezTo>
                  <a:cubicBezTo>
                    <a:pt x="224" y="219"/>
                    <a:pt x="224" y="219"/>
                    <a:pt x="224" y="220"/>
                  </a:cubicBezTo>
                  <a:cubicBezTo>
                    <a:pt x="246" y="196"/>
                    <a:pt x="260" y="165"/>
                    <a:pt x="260" y="130"/>
                  </a:cubicBezTo>
                  <a:cubicBezTo>
                    <a:pt x="260" y="58"/>
                    <a:pt x="202" y="0"/>
                    <a:pt x="130" y="0"/>
                  </a:cubicBezTo>
                  <a:cubicBezTo>
                    <a:pt x="59" y="0"/>
                    <a:pt x="1" y="58"/>
                    <a:pt x="0" y="129"/>
                  </a:cubicBezTo>
                  <a:cubicBezTo>
                    <a:pt x="24" y="104"/>
                    <a:pt x="57" y="89"/>
                    <a:pt x="94"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9" name="Freeform 27"/>
            <p:cNvSpPr>
              <a:spLocks/>
            </p:cNvSpPr>
            <p:nvPr/>
          </p:nvSpPr>
          <p:spPr bwMode="auto">
            <a:xfrm>
              <a:off x="3953" y="1394"/>
              <a:ext cx="124" cy="95"/>
            </a:xfrm>
            <a:custGeom>
              <a:avLst/>
              <a:gdLst>
                <a:gd name="T0" fmla="*/ 130 w 224"/>
                <a:gd name="T1" fmla="*/ 171 h 171"/>
                <a:gd name="T2" fmla="*/ 224 w 224"/>
                <a:gd name="T3" fmla="*/ 131 h 171"/>
                <a:gd name="T4" fmla="*/ 224 w 224"/>
                <a:gd name="T5" fmla="*/ 130 h 171"/>
                <a:gd name="T6" fmla="*/ 94 w 224"/>
                <a:gd name="T7" fmla="*/ 0 h 171"/>
                <a:gd name="T8" fmla="*/ 0 w 224"/>
                <a:gd name="T9" fmla="*/ 40 h 171"/>
                <a:gd name="T10" fmla="*/ 0 w 224"/>
                <a:gd name="T11" fmla="*/ 41 h 171"/>
                <a:gd name="T12" fmla="*/ 130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130" y="171"/>
                  </a:moveTo>
                  <a:cubicBezTo>
                    <a:pt x="167" y="171"/>
                    <a:pt x="200" y="155"/>
                    <a:pt x="224" y="131"/>
                  </a:cubicBezTo>
                  <a:cubicBezTo>
                    <a:pt x="224" y="130"/>
                    <a:pt x="224" y="130"/>
                    <a:pt x="224" y="130"/>
                  </a:cubicBezTo>
                  <a:cubicBezTo>
                    <a:pt x="224" y="58"/>
                    <a:pt x="166" y="0"/>
                    <a:pt x="94" y="0"/>
                  </a:cubicBezTo>
                  <a:cubicBezTo>
                    <a:pt x="57" y="0"/>
                    <a:pt x="24" y="15"/>
                    <a:pt x="0" y="40"/>
                  </a:cubicBezTo>
                  <a:cubicBezTo>
                    <a:pt x="0" y="40"/>
                    <a:pt x="0" y="41"/>
                    <a:pt x="0" y="41"/>
                  </a:cubicBezTo>
                  <a:cubicBezTo>
                    <a:pt x="0" y="113"/>
                    <a:pt x="58" y="171"/>
                    <a:pt x="130"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0" name="Freeform 28"/>
            <p:cNvSpPr>
              <a:spLocks/>
            </p:cNvSpPr>
            <p:nvPr/>
          </p:nvSpPr>
          <p:spPr bwMode="auto">
            <a:xfrm>
              <a:off x="4016" y="1353"/>
              <a:ext cx="51" cy="32"/>
            </a:xfrm>
            <a:custGeom>
              <a:avLst/>
              <a:gdLst>
                <a:gd name="T0" fmla="*/ 90 w 93"/>
                <a:gd name="T1" fmla="*/ 39 h 59"/>
                <a:gd name="T2" fmla="*/ 52 w 93"/>
                <a:gd name="T3" fmla="*/ 5 h 59"/>
                <a:gd name="T4" fmla="*/ 3 w 93"/>
                <a:gd name="T5" fmla="*/ 20 h 59"/>
                <a:gd name="T6" fmla="*/ 41 w 93"/>
                <a:gd name="T7" fmla="*/ 53 h 59"/>
                <a:gd name="T8" fmla="*/ 90 w 93"/>
                <a:gd name="T9" fmla="*/ 39 h 59"/>
              </a:gdLst>
              <a:ahLst/>
              <a:cxnLst>
                <a:cxn ang="0">
                  <a:pos x="T0" y="T1"/>
                </a:cxn>
                <a:cxn ang="0">
                  <a:pos x="T2" y="T3"/>
                </a:cxn>
                <a:cxn ang="0">
                  <a:pos x="T4" y="T5"/>
                </a:cxn>
                <a:cxn ang="0">
                  <a:pos x="T6" y="T7"/>
                </a:cxn>
                <a:cxn ang="0">
                  <a:pos x="T8" y="T9"/>
                </a:cxn>
              </a:cxnLst>
              <a:rect l="0" t="0" r="r" b="b"/>
              <a:pathLst>
                <a:path w="93" h="59">
                  <a:moveTo>
                    <a:pt x="90" y="39"/>
                  </a:moveTo>
                  <a:cubicBezTo>
                    <a:pt x="93" y="26"/>
                    <a:pt x="75" y="10"/>
                    <a:pt x="52" y="5"/>
                  </a:cubicBezTo>
                  <a:cubicBezTo>
                    <a:pt x="28" y="0"/>
                    <a:pt x="6" y="6"/>
                    <a:pt x="3" y="20"/>
                  </a:cubicBezTo>
                  <a:cubicBezTo>
                    <a:pt x="0" y="33"/>
                    <a:pt x="17" y="48"/>
                    <a:pt x="41" y="53"/>
                  </a:cubicBezTo>
                  <a:cubicBezTo>
                    <a:pt x="65" y="59"/>
                    <a:pt x="87" y="52"/>
                    <a:pt x="90"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1" name="Freeform 29"/>
            <p:cNvSpPr>
              <a:spLocks/>
            </p:cNvSpPr>
            <p:nvPr/>
          </p:nvSpPr>
          <p:spPr bwMode="auto">
            <a:xfrm>
              <a:off x="4002" y="1222"/>
              <a:ext cx="71" cy="32"/>
            </a:xfrm>
            <a:custGeom>
              <a:avLst/>
              <a:gdLst>
                <a:gd name="T0" fmla="*/ 127 w 129"/>
                <a:gd name="T1" fmla="*/ 39 h 58"/>
                <a:gd name="T2" fmla="*/ 68 w 129"/>
                <a:gd name="T3" fmla="*/ 5 h 58"/>
                <a:gd name="T4" fmla="*/ 2 w 129"/>
                <a:gd name="T5" fmla="*/ 19 h 58"/>
                <a:gd name="T6" fmla="*/ 61 w 129"/>
                <a:gd name="T7" fmla="*/ 52 h 58"/>
                <a:gd name="T8" fmla="*/ 127 w 129"/>
                <a:gd name="T9" fmla="*/ 39 h 58"/>
              </a:gdLst>
              <a:ahLst/>
              <a:cxnLst>
                <a:cxn ang="0">
                  <a:pos x="T0" y="T1"/>
                </a:cxn>
                <a:cxn ang="0">
                  <a:pos x="T2" y="T3"/>
                </a:cxn>
                <a:cxn ang="0">
                  <a:pos x="T4" y="T5"/>
                </a:cxn>
                <a:cxn ang="0">
                  <a:pos x="T6" y="T7"/>
                </a:cxn>
                <a:cxn ang="0">
                  <a:pos x="T8" y="T9"/>
                </a:cxn>
              </a:cxnLst>
              <a:rect l="0" t="0" r="r" b="b"/>
              <a:pathLst>
                <a:path w="129" h="58">
                  <a:moveTo>
                    <a:pt x="127" y="39"/>
                  </a:moveTo>
                  <a:cubicBezTo>
                    <a:pt x="129" y="26"/>
                    <a:pt x="103" y="11"/>
                    <a:pt x="68" y="5"/>
                  </a:cubicBezTo>
                  <a:cubicBezTo>
                    <a:pt x="34" y="0"/>
                    <a:pt x="4" y="6"/>
                    <a:pt x="2" y="19"/>
                  </a:cubicBezTo>
                  <a:cubicBezTo>
                    <a:pt x="0" y="31"/>
                    <a:pt x="26" y="46"/>
                    <a:pt x="61" y="52"/>
                  </a:cubicBezTo>
                  <a:cubicBezTo>
                    <a:pt x="95" y="58"/>
                    <a:pt x="125" y="52"/>
                    <a:pt x="127"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2" name="Freeform 30"/>
            <p:cNvSpPr>
              <a:spLocks/>
            </p:cNvSpPr>
            <p:nvPr/>
          </p:nvSpPr>
          <p:spPr bwMode="auto">
            <a:xfrm>
              <a:off x="4009" y="1209"/>
              <a:ext cx="54" cy="35"/>
            </a:xfrm>
            <a:custGeom>
              <a:avLst/>
              <a:gdLst>
                <a:gd name="T0" fmla="*/ 92 w 98"/>
                <a:gd name="T1" fmla="*/ 63 h 63"/>
                <a:gd name="T2" fmla="*/ 57 w 98"/>
                <a:gd name="T3" fmla="*/ 6 h 63"/>
                <a:gd name="T4" fmla="*/ 0 w 98"/>
                <a:gd name="T5" fmla="*/ 41 h 63"/>
                <a:gd name="T6" fmla="*/ 92 w 98"/>
                <a:gd name="T7" fmla="*/ 63 h 63"/>
              </a:gdLst>
              <a:ahLst/>
              <a:cxnLst>
                <a:cxn ang="0">
                  <a:pos x="T0" y="T1"/>
                </a:cxn>
                <a:cxn ang="0">
                  <a:pos x="T2" y="T3"/>
                </a:cxn>
                <a:cxn ang="0">
                  <a:pos x="T4" y="T5"/>
                </a:cxn>
                <a:cxn ang="0">
                  <a:pos x="T6" y="T7"/>
                </a:cxn>
              </a:cxnLst>
              <a:rect l="0" t="0" r="r" b="b"/>
              <a:pathLst>
                <a:path w="98" h="63">
                  <a:moveTo>
                    <a:pt x="92" y="63"/>
                  </a:moveTo>
                  <a:cubicBezTo>
                    <a:pt x="98" y="37"/>
                    <a:pt x="82" y="12"/>
                    <a:pt x="57" y="6"/>
                  </a:cubicBezTo>
                  <a:cubicBezTo>
                    <a:pt x="31" y="0"/>
                    <a:pt x="6" y="16"/>
                    <a:pt x="0" y="41"/>
                  </a:cubicBezTo>
                  <a:lnTo>
                    <a:pt x="92"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3" name="Freeform 31"/>
            <p:cNvSpPr>
              <a:spLocks/>
            </p:cNvSpPr>
            <p:nvPr/>
          </p:nvSpPr>
          <p:spPr bwMode="auto">
            <a:xfrm>
              <a:off x="3577" y="1391"/>
              <a:ext cx="213" cy="383"/>
            </a:xfrm>
            <a:custGeom>
              <a:avLst/>
              <a:gdLst>
                <a:gd name="T0" fmla="*/ 213 w 213"/>
                <a:gd name="T1" fmla="*/ 0 h 383"/>
                <a:gd name="T2" fmla="*/ 148 w 213"/>
                <a:gd name="T3" fmla="*/ 26 h 383"/>
                <a:gd name="T4" fmla="*/ 127 w 213"/>
                <a:gd name="T5" fmla="*/ 78 h 383"/>
                <a:gd name="T6" fmla="*/ 97 w 213"/>
                <a:gd name="T7" fmla="*/ 47 h 383"/>
                <a:gd name="T8" fmla="*/ 0 w 213"/>
                <a:gd name="T9" fmla="*/ 87 h 383"/>
                <a:gd name="T10" fmla="*/ 4 w 213"/>
                <a:gd name="T11" fmla="*/ 179 h 383"/>
                <a:gd name="T12" fmla="*/ 6 w 213"/>
                <a:gd name="T13" fmla="*/ 211 h 383"/>
                <a:gd name="T14" fmla="*/ 9 w 213"/>
                <a:gd name="T15" fmla="*/ 275 h 383"/>
                <a:gd name="T16" fmla="*/ 15 w 213"/>
                <a:gd name="T17" fmla="*/ 383 h 383"/>
                <a:gd name="T18" fmla="*/ 207 w 213"/>
                <a:gd name="T19" fmla="*/ 364 h 383"/>
                <a:gd name="T20" fmla="*/ 213 w 213"/>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383">
                  <a:moveTo>
                    <a:pt x="213" y="0"/>
                  </a:moveTo>
                  <a:lnTo>
                    <a:pt x="148" y="26"/>
                  </a:lnTo>
                  <a:lnTo>
                    <a:pt x="127" y="78"/>
                  </a:lnTo>
                  <a:lnTo>
                    <a:pt x="97" y="47"/>
                  </a:lnTo>
                  <a:lnTo>
                    <a:pt x="0" y="87"/>
                  </a:lnTo>
                  <a:lnTo>
                    <a:pt x="4" y="179"/>
                  </a:lnTo>
                  <a:lnTo>
                    <a:pt x="6" y="211"/>
                  </a:lnTo>
                  <a:lnTo>
                    <a:pt x="9" y="275"/>
                  </a:lnTo>
                  <a:lnTo>
                    <a:pt x="15" y="383"/>
                  </a:lnTo>
                  <a:lnTo>
                    <a:pt x="207" y="364"/>
                  </a:lnTo>
                  <a:lnTo>
                    <a:pt x="213" y="0"/>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4" name="Freeform 32"/>
            <p:cNvSpPr>
              <a:spLocks/>
            </p:cNvSpPr>
            <p:nvPr/>
          </p:nvSpPr>
          <p:spPr bwMode="auto">
            <a:xfrm>
              <a:off x="3640" y="2725"/>
              <a:ext cx="127" cy="414"/>
            </a:xfrm>
            <a:custGeom>
              <a:avLst/>
              <a:gdLst>
                <a:gd name="T0" fmla="*/ 0 w 127"/>
                <a:gd name="T1" fmla="*/ 12 h 414"/>
                <a:gd name="T2" fmla="*/ 20 w 127"/>
                <a:gd name="T3" fmla="*/ 414 h 414"/>
                <a:gd name="T4" fmla="*/ 120 w 127"/>
                <a:gd name="T5" fmla="*/ 414 h 414"/>
                <a:gd name="T6" fmla="*/ 124 w 127"/>
                <a:gd name="T7" fmla="*/ 159 h 414"/>
                <a:gd name="T8" fmla="*/ 111 w 127"/>
                <a:gd name="T9" fmla="*/ 135 h 414"/>
                <a:gd name="T10" fmla="*/ 125 w 127"/>
                <a:gd name="T11" fmla="*/ 94 h 414"/>
                <a:gd name="T12" fmla="*/ 127 w 127"/>
                <a:gd name="T13" fmla="*/ 0 h 414"/>
                <a:gd name="T14" fmla="*/ 0 w 127"/>
                <a:gd name="T15" fmla="*/ 12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14">
                  <a:moveTo>
                    <a:pt x="0" y="12"/>
                  </a:moveTo>
                  <a:lnTo>
                    <a:pt x="20" y="414"/>
                  </a:lnTo>
                  <a:lnTo>
                    <a:pt x="120" y="414"/>
                  </a:lnTo>
                  <a:lnTo>
                    <a:pt x="124" y="159"/>
                  </a:lnTo>
                  <a:lnTo>
                    <a:pt x="111" y="135"/>
                  </a:lnTo>
                  <a:lnTo>
                    <a:pt x="125" y="94"/>
                  </a:lnTo>
                  <a:lnTo>
                    <a:pt x="127" y="0"/>
                  </a:lnTo>
                  <a:lnTo>
                    <a:pt x="0" y="12"/>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5" name="Freeform 33"/>
            <p:cNvSpPr>
              <a:spLocks/>
            </p:cNvSpPr>
            <p:nvPr/>
          </p:nvSpPr>
          <p:spPr bwMode="auto">
            <a:xfrm>
              <a:off x="3592" y="1755"/>
              <a:ext cx="192" cy="982"/>
            </a:xfrm>
            <a:custGeom>
              <a:avLst/>
              <a:gdLst>
                <a:gd name="T0" fmla="*/ 192 w 192"/>
                <a:gd name="T1" fmla="*/ 0 h 982"/>
                <a:gd name="T2" fmla="*/ 0 w 192"/>
                <a:gd name="T3" fmla="*/ 19 h 982"/>
                <a:gd name="T4" fmla="*/ 48 w 192"/>
                <a:gd name="T5" fmla="*/ 982 h 982"/>
                <a:gd name="T6" fmla="*/ 175 w 192"/>
                <a:gd name="T7" fmla="*/ 970 h 982"/>
                <a:gd name="T8" fmla="*/ 192 w 192"/>
                <a:gd name="T9" fmla="*/ 0 h 982"/>
              </a:gdLst>
              <a:ahLst/>
              <a:cxnLst>
                <a:cxn ang="0">
                  <a:pos x="T0" y="T1"/>
                </a:cxn>
                <a:cxn ang="0">
                  <a:pos x="T2" y="T3"/>
                </a:cxn>
                <a:cxn ang="0">
                  <a:pos x="T4" y="T5"/>
                </a:cxn>
                <a:cxn ang="0">
                  <a:pos x="T6" y="T7"/>
                </a:cxn>
                <a:cxn ang="0">
                  <a:pos x="T8" y="T9"/>
                </a:cxn>
              </a:cxnLst>
              <a:rect l="0" t="0" r="r" b="b"/>
              <a:pathLst>
                <a:path w="192" h="982">
                  <a:moveTo>
                    <a:pt x="192" y="0"/>
                  </a:moveTo>
                  <a:lnTo>
                    <a:pt x="0" y="19"/>
                  </a:lnTo>
                  <a:lnTo>
                    <a:pt x="48" y="982"/>
                  </a:lnTo>
                  <a:lnTo>
                    <a:pt x="175" y="970"/>
                  </a:lnTo>
                  <a:lnTo>
                    <a:pt x="192" y="0"/>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6" name="Freeform 34"/>
            <p:cNvSpPr>
              <a:spLocks/>
            </p:cNvSpPr>
            <p:nvPr/>
          </p:nvSpPr>
          <p:spPr bwMode="auto">
            <a:xfrm>
              <a:off x="2889" y="1624"/>
              <a:ext cx="1529" cy="1099"/>
            </a:xfrm>
            <a:custGeom>
              <a:avLst/>
              <a:gdLst>
                <a:gd name="T0" fmla="*/ 1529 w 1529"/>
                <a:gd name="T1" fmla="*/ 958 h 1099"/>
                <a:gd name="T2" fmla="*/ 94 w 1529"/>
                <a:gd name="T3" fmla="*/ 1099 h 1099"/>
                <a:gd name="T4" fmla="*/ 0 w 1529"/>
                <a:gd name="T5" fmla="*/ 140 h 1099"/>
                <a:gd name="T6" fmla="*/ 1435 w 1529"/>
                <a:gd name="T7" fmla="*/ 0 h 1099"/>
                <a:gd name="T8" fmla="*/ 1529 w 1529"/>
                <a:gd name="T9" fmla="*/ 958 h 1099"/>
              </a:gdLst>
              <a:ahLst/>
              <a:cxnLst>
                <a:cxn ang="0">
                  <a:pos x="T0" y="T1"/>
                </a:cxn>
                <a:cxn ang="0">
                  <a:pos x="T2" y="T3"/>
                </a:cxn>
                <a:cxn ang="0">
                  <a:pos x="T4" y="T5"/>
                </a:cxn>
                <a:cxn ang="0">
                  <a:pos x="T6" y="T7"/>
                </a:cxn>
                <a:cxn ang="0">
                  <a:pos x="T8" y="T9"/>
                </a:cxn>
              </a:cxnLst>
              <a:rect l="0" t="0" r="r" b="b"/>
              <a:pathLst>
                <a:path w="1529" h="1099">
                  <a:moveTo>
                    <a:pt x="1529" y="958"/>
                  </a:moveTo>
                  <a:lnTo>
                    <a:pt x="94" y="1099"/>
                  </a:lnTo>
                  <a:lnTo>
                    <a:pt x="0" y="140"/>
                  </a:lnTo>
                  <a:lnTo>
                    <a:pt x="1435" y="0"/>
                  </a:lnTo>
                  <a:lnTo>
                    <a:pt x="1529" y="9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7" name="Freeform 35"/>
            <p:cNvSpPr>
              <a:spLocks/>
            </p:cNvSpPr>
            <p:nvPr/>
          </p:nvSpPr>
          <p:spPr bwMode="auto">
            <a:xfrm>
              <a:off x="2889" y="1624"/>
              <a:ext cx="1490" cy="691"/>
            </a:xfrm>
            <a:custGeom>
              <a:avLst/>
              <a:gdLst>
                <a:gd name="T0" fmla="*/ 1490 w 1490"/>
                <a:gd name="T1" fmla="*/ 550 h 691"/>
                <a:gd name="T2" fmla="*/ 53 w 1490"/>
                <a:gd name="T3" fmla="*/ 691 h 691"/>
                <a:gd name="T4" fmla="*/ 0 w 1490"/>
                <a:gd name="T5" fmla="*/ 140 h 691"/>
                <a:gd name="T6" fmla="*/ 1435 w 1490"/>
                <a:gd name="T7" fmla="*/ 0 h 691"/>
                <a:gd name="T8" fmla="*/ 1490 w 1490"/>
                <a:gd name="T9" fmla="*/ 550 h 691"/>
              </a:gdLst>
              <a:ahLst/>
              <a:cxnLst>
                <a:cxn ang="0">
                  <a:pos x="T0" y="T1"/>
                </a:cxn>
                <a:cxn ang="0">
                  <a:pos x="T2" y="T3"/>
                </a:cxn>
                <a:cxn ang="0">
                  <a:pos x="T4" y="T5"/>
                </a:cxn>
                <a:cxn ang="0">
                  <a:pos x="T6" y="T7"/>
                </a:cxn>
                <a:cxn ang="0">
                  <a:pos x="T8" y="T9"/>
                </a:cxn>
              </a:cxnLst>
              <a:rect l="0" t="0" r="r" b="b"/>
              <a:pathLst>
                <a:path w="1490" h="691">
                  <a:moveTo>
                    <a:pt x="1490" y="550"/>
                  </a:moveTo>
                  <a:lnTo>
                    <a:pt x="53" y="691"/>
                  </a:lnTo>
                  <a:lnTo>
                    <a:pt x="0" y="140"/>
                  </a:lnTo>
                  <a:lnTo>
                    <a:pt x="1435" y="0"/>
                  </a:lnTo>
                  <a:lnTo>
                    <a:pt x="1490" y="55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8" name="Freeform 36"/>
            <p:cNvSpPr>
              <a:spLocks noEditPoints="1"/>
            </p:cNvSpPr>
            <p:nvPr/>
          </p:nvSpPr>
          <p:spPr bwMode="auto">
            <a:xfrm>
              <a:off x="3004" y="1849"/>
              <a:ext cx="204" cy="331"/>
            </a:xfrm>
            <a:custGeom>
              <a:avLst/>
              <a:gdLst>
                <a:gd name="T0" fmla="*/ 116 w 204"/>
                <a:gd name="T1" fmla="*/ 319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19 h 331"/>
                <a:gd name="T18" fmla="*/ 80 w 204"/>
                <a:gd name="T19" fmla="*/ 109 h 331"/>
                <a:gd name="T20" fmla="*/ 81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19"/>
                  </a:moveTo>
                  <a:lnTo>
                    <a:pt x="107" y="266"/>
                  </a:lnTo>
                  <a:lnTo>
                    <a:pt x="86" y="268"/>
                  </a:lnTo>
                  <a:lnTo>
                    <a:pt x="87" y="322"/>
                  </a:lnTo>
                  <a:lnTo>
                    <a:pt x="0" y="331"/>
                  </a:lnTo>
                  <a:lnTo>
                    <a:pt x="8" y="12"/>
                  </a:lnTo>
                  <a:lnTo>
                    <a:pt x="130" y="0"/>
                  </a:lnTo>
                  <a:lnTo>
                    <a:pt x="204" y="311"/>
                  </a:lnTo>
                  <a:lnTo>
                    <a:pt x="116" y="319"/>
                  </a:lnTo>
                  <a:close/>
                  <a:moveTo>
                    <a:pt x="80" y="109"/>
                  </a:moveTo>
                  <a:lnTo>
                    <a:pt x="81"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9" name="Freeform 37"/>
            <p:cNvSpPr>
              <a:spLocks noEditPoints="1"/>
            </p:cNvSpPr>
            <p:nvPr/>
          </p:nvSpPr>
          <p:spPr bwMode="auto">
            <a:xfrm>
              <a:off x="3204" y="1824"/>
              <a:ext cx="219" cy="328"/>
            </a:xfrm>
            <a:custGeom>
              <a:avLst/>
              <a:gdLst>
                <a:gd name="T0" fmla="*/ 248 w 397"/>
                <a:gd name="T1" fmla="*/ 574 h 593"/>
                <a:gd name="T2" fmla="*/ 227 w 397"/>
                <a:gd name="T3" fmla="*/ 356 h 593"/>
                <a:gd name="T4" fmla="*/ 193 w 397"/>
                <a:gd name="T5" fmla="*/ 319 h 593"/>
                <a:gd name="T6" fmla="*/ 186 w 397"/>
                <a:gd name="T7" fmla="*/ 319 h 593"/>
                <a:gd name="T8" fmla="*/ 184 w 397"/>
                <a:gd name="T9" fmla="*/ 319 h 593"/>
                <a:gd name="T10" fmla="*/ 209 w 397"/>
                <a:gd name="T11" fmla="*/ 578 h 593"/>
                <a:gd name="T12" fmla="*/ 55 w 397"/>
                <a:gd name="T13" fmla="*/ 593 h 593"/>
                <a:gd name="T14" fmla="*/ 0 w 397"/>
                <a:gd name="T15" fmla="*/ 23 h 593"/>
                <a:gd name="T16" fmla="*/ 165 w 397"/>
                <a:gd name="T17" fmla="*/ 7 h 593"/>
                <a:gd name="T18" fmla="*/ 306 w 397"/>
                <a:gd name="T19" fmla="*/ 25 h 593"/>
                <a:gd name="T20" fmla="*/ 352 w 397"/>
                <a:gd name="T21" fmla="*/ 160 h 593"/>
                <a:gd name="T22" fmla="*/ 306 w 397"/>
                <a:gd name="T23" fmla="*/ 264 h 593"/>
                <a:gd name="T24" fmla="*/ 377 w 397"/>
                <a:gd name="T25" fmla="*/ 358 h 593"/>
                <a:gd name="T26" fmla="*/ 397 w 397"/>
                <a:gd name="T27" fmla="*/ 560 h 593"/>
                <a:gd name="T28" fmla="*/ 248 w 397"/>
                <a:gd name="T29" fmla="*/ 574 h 593"/>
                <a:gd name="T30" fmla="*/ 205 w 397"/>
                <a:gd name="T31" fmla="*/ 139 h 593"/>
                <a:gd name="T32" fmla="*/ 167 w 397"/>
                <a:gd name="T33" fmla="*/ 112 h 593"/>
                <a:gd name="T34" fmla="*/ 164 w 397"/>
                <a:gd name="T35" fmla="*/ 112 h 593"/>
                <a:gd name="T36" fmla="*/ 174 w 397"/>
                <a:gd name="T37" fmla="*/ 220 h 593"/>
                <a:gd name="T38" fmla="*/ 177 w 397"/>
                <a:gd name="T39" fmla="*/ 220 h 593"/>
                <a:gd name="T40" fmla="*/ 210 w 397"/>
                <a:gd name="T41" fmla="*/ 185 h 593"/>
                <a:gd name="T42" fmla="*/ 205 w 397"/>
                <a:gd name="T43" fmla="*/ 13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593">
                  <a:moveTo>
                    <a:pt x="248" y="574"/>
                  </a:moveTo>
                  <a:cubicBezTo>
                    <a:pt x="227" y="356"/>
                    <a:pt x="227" y="356"/>
                    <a:pt x="227" y="356"/>
                  </a:cubicBezTo>
                  <a:cubicBezTo>
                    <a:pt x="224" y="329"/>
                    <a:pt x="213" y="317"/>
                    <a:pt x="193" y="319"/>
                  </a:cubicBezTo>
                  <a:cubicBezTo>
                    <a:pt x="191" y="319"/>
                    <a:pt x="189" y="319"/>
                    <a:pt x="186" y="319"/>
                  </a:cubicBezTo>
                  <a:cubicBezTo>
                    <a:pt x="184" y="319"/>
                    <a:pt x="184" y="319"/>
                    <a:pt x="184" y="319"/>
                  </a:cubicBezTo>
                  <a:cubicBezTo>
                    <a:pt x="209" y="578"/>
                    <a:pt x="209" y="578"/>
                    <a:pt x="209" y="578"/>
                  </a:cubicBezTo>
                  <a:cubicBezTo>
                    <a:pt x="55" y="593"/>
                    <a:pt x="55" y="593"/>
                    <a:pt x="55" y="593"/>
                  </a:cubicBezTo>
                  <a:cubicBezTo>
                    <a:pt x="0" y="23"/>
                    <a:pt x="0" y="23"/>
                    <a:pt x="0" y="23"/>
                  </a:cubicBezTo>
                  <a:cubicBezTo>
                    <a:pt x="165" y="7"/>
                    <a:pt x="165" y="7"/>
                    <a:pt x="165" y="7"/>
                  </a:cubicBezTo>
                  <a:cubicBezTo>
                    <a:pt x="236" y="0"/>
                    <a:pt x="283" y="6"/>
                    <a:pt x="306" y="25"/>
                  </a:cubicBezTo>
                  <a:cubicBezTo>
                    <a:pt x="330" y="44"/>
                    <a:pt x="345" y="89"/>
                    <a:pt x="352" y="160"/>
                  </a:cubicBezTo>
                  <a:cubicBezTo>
                    <a:pt x="357" y="212"/>
                    <a:pt x="341" y="246"/>
                    <a:pt x="306" y="264"/>
                  </a:cubicBezTo>
                  <a:cubicBezTo>
                    <a:pt x="348" y="273"/>
                    <a:pt x="372" y="304"/>
                    <a:pt x="377" y="358"/>
                  </a:cubicBezTo>
                  <a:cubicBezTo>
                    <a:pt x="397" y="560"/>
                    <a:pt x="397" y="560"/>
                    <a:pt x="397" y="560"/>
                  </a:cubicBezTo>
                  <a:lnTo>
                    <a:pt x="248" y="574"/>
                  </a:lnTo>
                  <a:close/>
                  <a:moveTo>
                    <a:pt x="205" y="139"/>
                  </a:moveTo>
                  <a:cubicBezTo>
                    <a:pt x="203" y="119"/>
                    <a:pt x="191" y="109"/>
                    <a:pt x="167" y="112"/>
                  </a:cubicBezTo>
                  <a:cubicBezTo>
                    <a:pt x="164" y="112"/>
                    <a:pt x="164" y="112"/>
                    <a:pt x="164" y="112"/>
                  </a:cubicBezTo>
                  <a:cubicBezTo>
                    <a:pt x="174" y="220"/>
                    <a:pt x="174" y="220"/>
                    <a:pt x="174" y="220"/>
                  </a:cubicBezTo>
                  <a:cubicBezTo>
                    <a:pt x="177" y="220"/>
                    <a:pt x="177" y="220"/>
                    <a:pt x="177" y="220"/>
                  </a:cubicBezTo>
                  <a:cubicBezTo>
                    <a:pt x="201" y="217"/>
                    <a:pt x="212" y="206"/>
                    <a:pt x="210" y="185"/>
                  </a:cubicBezTo>
                  <a:lnTo>
                    <a:pt x="205"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0" name="Freeform 38"/>
            <p:cNvSpPr>
              <a:spLocks/>
            </p:cNvSpPr>
            <p:nvPr/>
          </p:nvSpPr>
          <p:spPr bwMode="auto">
            <a:xfrm>
              <a:off x="3424" y="1810"/>
              <a:ext cx="178" cy="329"/>
            </a:xfrm>
            <a:custGeom>
              <a:avLst/>
              <a:gdLst>
                <a:gd name="T0" fmla="*/ 31 w 178"/>
                <a:gd name="T1" fmla="*/ 329 h 329"/>
                <a:gd name="T2" fmla="*/ 0 w 178"/>
                <a:gd name="T3" fmla="*/ 14 h 329"/>
                <a:gd name="T4" fmla="*/ 142 w 178"/>
                <a:gd name="T5" fmla="*/ 0 h 329"/>
                <a:gd name="T6" fmla="*/ 150 w 178"/>
                <a:gd name="T7" fmla="*/ 70 h 329"/>
                <a:gd name="T8" fmla="*/ 95 w 178"/>
                <a:gd name="T9" fmla="*/ 76 h 329"/>
                <a:gd name="T10" fmla="*/ 99 w 178"/>
                <a:gd name="T11" fmla="*/ 123 h 329"/>
                <a:gd name="T12" fmla="*/ 151 w 178"/>
                <a:gd name="T13" fmla="*/ 118 h 329"/>
                <a:gd name="T14" fmla="*/ 157 w 178"/>
                <a:gd name="T15" fmla="*/ 186 h 329"/>
                <a:gd name="T16" fmla="*/ 106 w 178"/>
                <a:gd name="T17" fmla="*/ 191 h 329"/>
                <a:gd name="T18" fmla="*/ 112 w 178"/>
                <a:gd name="T19" fmla="*/ 250 h 329"/>
                <a:gd name="T20" fmla="*/ 171 w 178"/>
                <a:gd name="T21" fmla="*/ 244 h 329"/>
                <a:gd name="T22" fmla="*/ 178 w 178"/>
                <a:gd name="T23" fmla="*/ 315 h 329"/>
                <a:gd name="T24" fmla="*/ 31 w 178"/>
                <a:gd name="T25"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29">
                  <a:moveTo>
                    <a:pt x="31" y="329"/>
                  </a:moveTo>
                  <a:lnTo>
                    <a:pt x="0" y="14"/>
                  </a:lnTo>
                  <a:lnTo>
                    <a:pt x="142" y="0"/>
                  </a:lnTo>
                  <a:lnTo>
                    <a:pt x="150" y="70"/>
                  </a:lnTo>
                  <a:lnTo>
                    <a:pt x="95" y="76"/>
                  </a:lnTo>
                  <a:lnTo>
                    <a:pt x="99" y="123"/>
                  </a:lnTo>
                  <a:lnTo>
                    <a:pt x="151" y="118"/>
                  </a:lnTo>
                  <a:lnTo>
                    <a:pt x="157" y="186"/>
                  </a:lnTo>
                  <a:lnTo>
                    <a:pt x="106" y="191"/>
                  </a:lnTo>
                  <a:lnTo>
                    <a:pt x="112" y="250"/>
                  </a:lnTo>
                  <a:lnTo>
                    <a:pt x="171" y="244"/>
                  </a:lnTo>
                  <a:lnTo>
                    <a:pt x="178" y="315"/>
                  </a:lnTo>
                  <a:lnTo>
                    <a:pt x="31"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1" name="Freeform 39"/>
            <p:cNvSpPr>
              <a:spLocks noEditPoints="1"/>
            </p:cNvSpPr>
            <p:nvPr/>
          </p:nvSpPr>
          <p:spPr bwMode="auto">
            <a:xfrm>
              <a:off x="3632" y="1794"/>
              <a:ext cx="204" cy="331"/>
            </a:xfrm>
            <a:custGeom>
              <a:avLst/>
              <a:gdLst>
                <a:gd name="T0" fmla="*/ 116 w 204"/>
                <a:gd name="T1" fmla="*/ 320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20 h 331"/>
                <a:gd name="T18" fmla="*/ 80 w 204"/>
                <a:gd name="T19" fmla="*/ 109 h 331"/>
                <a:gd name="T20" fmla="*/ 80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20"/>
                  </a:moveTo>
                  <a:lnTo>
                    <a:pt x="107" y="266"/>
                  </a:lnTo>
                  <a:lnTo>
                    <a:pt x="86" y="268"/>
                  </a:lnTo>
                  <a:lnTo>
                    <a:pt x="87" y="322"/>
                  </a:lnTo>
                  <a:lnTo>
                    <a:pt x="0" y="331"/>
                  </a:lnTo>
                  <a:lnTo>
                    <a:pt x="8" y="12"/>
                  </a:lnTo>
                  <a:lnTo>
                    <a:pt x="130" y="0"/>
                  </a:lnTo>
                  <a:lnTo>
                    <a:pt x="204" y="311"/>
                  </a:lnTo>
                  <a:lnTo>
                    <a:pt x="116" y="320"/>
                  </a:lnTo>
                  <a:close/>
                  <a:moveTo>
                    <a:pt x="80" y="109"/>
                  </a:moveTo>
                  <a:lnTo>
                    <a:pt x="80"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2" name="Freeform 40"/>
            <p:cNvSpPr>
              <a:spLocks/>
            </p:cNvSpPr>
            <p:nvPr/>
          </p:nvSpPr>
          <p:spPr bwMode="auto">
            <a:xfrm>
              <a:off x="3890" y="1768"/>
              <a:ext cx="213" cy="336"/>
            </a:xfrm>
            <a:custGeom>
              <a:avLst/>
              <a:gdLst>
                <a:gd name="T0" fmla="*/ 214 w 385"/>
                <a:gd name="T1" fmla="*/ 597 h 608"/>
                <a:gd name="T2" fmla="*/ 34 w 385"/>
                <a:gd name="T3" fmla="*/ 465 h 608"/>
                <a:gd name="T4" fmla="*/ 26 w 385"/>
                <a:gd name="T5" fmla="*/ 381 h 608"/>
                <a:gd name="T6" fmla="*/ 175 w 385"/>
                <a:gd name="T7" fmla="*/ 367 h 608"/>
                <a:gd name="T8" fmla="*/ 177 w 385"/>
                <a:gd name="T9" fmla="*/ 409 h 608"/>
                <a:gd name="T10" fmla="*/ 178 w 385"/>
                <a:gd name="T11" fmla="*/ 447 h 608"/>
                <a:gd name="T12" fmla="*/ 209 w 385"/>
                <a:gd name="T13" fmla="*/ 502 h 608"/>
                <a:gd name="T14" fmla="*/ 229 w 385"/>
                <a:gd name="T15" fmla="*/ 467 h 608"/>
                <a:gd name="T16" fmla="*/ 213 w 385"/>
                <a:gd name="T17" fmla="*/ 309 h 608"/>
                <a:gd name="T18" fmla="*/ 190 w 385"/>
                <a:gd name="T19" fmla="*/ 280 h 608"/>
                <a:gd name="T20" fmla="*/ 184 w 385"/>
                <a:gd name="T21" fmla="*/ 283 h 608"/>
                <a:gd name="T22" fmla="*/ 177 w 385"/>
                <a:gd name="T23" fmla="*/ 287 h 608"/>
                <a:gd name="T24" fmla="*/ 172 w 385"/>
                <a:gd name="T25" fmla="*/ 308 h 608"/>
                <a:gd name="T26" fmla="*/ 20 w 385"/>
                <a:gd name="T27" fmla="*/ 323 h 608"/>
                <a:gd name="T28" fmla="*/ 0 w 385"/>
                <a:gd name="T29" fmla="*/ 31 h 608"/>
                <a:gd name="T30" fmla="*/ 318 w 385"/>
                <a:gd name="T31" fmla="*/ 0 h 608"/>
                <a:gd name="T32" fmla="*/ 328 w 385"/>
                <a:gd name="T33" fmla="*/ 104 h 608"/>
                <a:gd name="T34" fmla="*/ 151 w 385"/>
                <a:gd name="T35" fmla="*/ 121 h 608"/>
                <a:gd name="T36" fmla="*/ 153 w 385"/>
                <a:gd name="T37" fmla="*/ 195 h 608"/>
                <a:gd name="T38" fmla="*/ 233 w 385"/>
                <a:gd name="T39" fmla="*/ 156 h 608"/>
                <a:gd name="T40" fmla="*/ 362 w 385"/>
                <a:gd name="T41" fmla="*/ 293 h 608"/>
                <a:gd name="T42" fmla="*/ 373 w 385"/>
                <a:gd name="T43" fmla="*/ 406 h 608"/>
                <a:gd name="T44" fmla="*/ 214 w 385"/>
                <a:gd name="T45" fmla="*/ 59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608">
                  <a:moveTo>
                    <a:pt x="214" y="597"/>
                  </a:moveTo>
                  <a:cubicBezTo>
                    <a:pt x="104" y="608"/>
                    <a:pt x="44" y="564"/>
                    <a:pt x="34" y="465"/>
                  </a:cubicBezTo>
                  <a:cubicBezTo>
                    <a:pt x="26" y="381"/>
                    <a:pt x="26" y="381"/>
                    <a:pt x="26" y="381"/>
                  </a:cubicBezTo>
                  <a:cubicBezTo>
                    <a:pt x="175" y="367"/>
                    <a:pt x="175" y="367"/>
                    <a:pt x="175" y="367"/>
                  </a:cubicBezTo>
                  <a:cubicBezTo>
                    <a:pt x="176" y="377"/>
                    <a:pt x="177" y="391"/>
                    <a:pt x="177" y="409"/>
                  </a:cubicBezTo>
                  <a:cubicBezTo>
                    <a:pt x="177" y="426"/>
                    <a:pt x="177" y="439"/>
                    <a:pt x="178" y="447"/>
                  </a:cubicBezTo>
                  <a:cubicBezTo>
                    <a:pt x="182" y="486"/>
                    <a:pt x="192" y="504"/>
                    <a:pt x="209" y="502"/>
                  </a:cubicBezTo>
                  <a:cubicBezTo>
                    <a:pt x="224" y="501"/>
                    <a:pt x="231" y="489"/>
                    <a:pt x="229" y="467"/>
                  </a:cubicBezTo>
                  <a:cubicBezTo>
                    <a:pt x="213" y="309"/>
                    <a:pt x="213" y="309"/>
                    <a:pt x="213" y="309"/>
                  </a:cubicBezTo>
                  <a:cubicBezTo>
                    <a:pt x="211" y="288"/>
                    <a:pt x="203" y="278"/>
                    <a:pt x="190" y="280"/>
                  </a:cubicBezTo>
                  <a:cubicBezTo>
                    <a:pt x="189" y="280"/>
                    <a:pt x="187" y="282"/>
                    <a:pt x="184" y="283"/>
                  </a:cubicBezTo>
                  <a:cubicBezTo>
                    <a:pt x="177" y="287"/>
                    <a:pt x="177" y="287"/>
                    <a:pt x="177" y="287"/>
                  </a:cubicBezTo>
                  <a:cubicBezTo>
                    <a:pt x="172" y="308"/>
                    <a:pt x="172" y="308"/>
                    <a:pt x="172" y="308"/>
                  </a:cubicBezTo>
                  <a:cubicBezTo>
                    <a:pt x="20" y="323"/>
                    <a:pt x="20" y="323"/>
                    <a:pt x="20" y="323"/>
                  </a:cubicBezTo>
                  <a:cubicBezTo>
                    <a:pt x="0" y="31"/>
                    <a:pt x="0" y="31"/>
                    <a:pt x="0" y="31"/>
                  </a:cubicBezTo>
                  <a:cubicBezTo>
                    <a:pt x="318" y="0"/>
                    <a:pt x="318" y="0"/>
                    <a:pt x="318" y="0"/>
                  </a:cubicBezTo>
                  <a:cubicBezTo>
                    <a:pt x="328" y="104"/>
                    <a:pt x="328" y="104"/>
                    <a:pt x="328" y="104"/>
                  </a:cubicBezTo>
                  <a:cubicBezTo>
                    <a:pt x="151" y="121"/>
                    <a:pt x="151" y="121"/>
                    <a:pt x="151" y="121"/>
                  </a:cubicBezTo>
                  <a:cubicBezTo>
                    <a:pt x="153" y="195"/>
                    <a:pt x="153" y="195"/>
                    <a:pt x="153" y="195"/>
                  </a:cubicBezTo>
                  <a:cubicBezTo>
                    <a:pt x="172" y="173"/>
                    <a:pt x="198" y="160"/>
                    <a:pt x="233" y="156"/>
                  </a:cubicBezTo>
                  <a:cubicBezTo>
                    <a:pt x="309" y="149"/>
                    <a:pt x="353" y="195"/>
                    <a:pt x="362" y="293"/>
                  </a:cubicBezTo>
                  <a:cubicBezTo>
                    <a:pt x="373" y="406"/>
                    <a:pt x="373" y="406"/>
                    <a:pt x="373" y="406"/>
                  </a:cubicBezTo>
                  <a:cubicBezTo>
                    <a:pt x="385" y="522"/>
                    <a:pt x="332" y="586"/>
                    <a:pt x="214" y="5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3" name="Freeform 41"/>
            <p:cNvSpPr>
              <a:spLocks/>
            </p:cNvSpPr>
            <p:nvPr/>
          </p:nvSpPr>
          <p:spPr bwMode="auto">
            <a:xfrm>
              <a:off x="4100" y="1726"/>
              <a:ext cx="164" cy="323"/>
            </a:xfrm>
            <a:custGeom>
              <a:avLst/>
              <a:gdLst>
                <a:gd name="T0" fmla="*/ 147 w 296"/>
                <a:gd name="T1" fmla="*/ 585 h 585"/>
                <a:gd name="T2" fmla="*/ 114 w 296"/>
                <a:gd name="T3" fmla="*/ 244 h 585"/>
                <a:gd name="T4" fmla="*/ 99 w 296"/>
                <a:gd name="T5" fmla="*/ 199 h 585"/>
                <a:gd name="T6" fmla="*/ 58 w 296"/>
                <a:gd name="T7" fmla="*/ 193 h 585"/>
                <a:gd name="T8" fmla="*/ 37 w 296"/>
                <a:gd name="T9" fmla="*/ 195 h 585"/>
                <a:gd name="T10" fmla="*/ 7 w 296"/>
                <a:gd name="T11" fmla="*/ 198 h 585"/>
                <a:gd name="T12" fmla="*/ 0 w 296"/>
                <a:gd name="T13" fmla="*/ 119 h 585"/>
                <a:gd name="T14" fmla="*/ 88 w 296"/>
                <a:gd name="T15" fmla="*/ 78 h 585"/>
                <a:gd name="T16" fmla="*/ 152 w 296"/>
                <a:gd name="T17" fmla="*/ 8 h 585"/>
                <a:gd name="T18" fmla="*/ 240 w 296"/>
                <a:gd name="T19" fmla="*/ 0 h 585"/>
                <a:gd name="T20" fmla="*/ 296 w 296"/>
                <a:gd name="T21" fmla="*/ 570 h 585"/>
                <a:gd name="T22" fmla="*/ 147 w 296"/>
                <a:gd name="T2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85">
                  <a:moveTo>
                    <a:pt x="147" y="585"/>
                  </a:moveTo>
                  <a:cubicBezTo>
                    <a:pt x="114" y="244"/>
                    <a:pt x="114" y="244"/>
                    <a:pt x="114" y="244"/>
                  </a:cubicBezTo>
                  <a:cubicBezTo>
                    <a:pt x="112" y="221"/>
                    <a:pt x="107" y="206"/>
                    <a:pt x="99" y="199"/>
                  </a:cubicBezTo>
                  <a:cubicBezTo>
                    <a:pt x="92" y="192"/>
                    <a:pt x="78" y="190"/>
                    <a:pt x="58" y="193"/>
                  </a:cubicBezTo>
                  <a:cubicBezTo>
                    <a:pt x="56" y="193"/>
                    <a:pt x="49" y="193"/>
                    <a:pt x="37" y="195"/>
                  </a:cubicBezTo>
                  <a:cubicBezTo>
                    <a:pt x="26" y="196"/>
                    <a:pt x="16" y="197"/>
                    <a:pt x="7" y="198"/>
                  </a:cubicBezTo>
                  <a:cubicBezTo>
                    <a:pt x="0" y="119"/>
                    <a:pt x="0" y="119"/>
                    <a:pt x="0" y="119"/>
                  </a:cubicBezTo>
                  <a:cubicBezTo>
                    <a:pt x="39" y="106"/>
                    <a:pt x="69" y="92"/>
                    <a:pt x="88" y="78"/>
                  </a:cubicBezTo>
                  <a:cubicBezTo>
                    <a:pt x="111" y="62"/>
                    <a:pt x="132" y="39"/>
                    <a:pt x="152" y="8"/>
                  </a:cubicBezTo>
                  <a:cubicBezTo>
                    <a:pt x="240" y="0"/>
                    <a:pt x="240" y="0"/>
                    <a:pt x="240" y="0"/>
                  </a:cubicBezTo>
                  <a:cubicBezTo>
                    <a:pt x="296" y="570"/>
                    <a:pt x="296" y="570"/>
                    <a:pt x="296" y="570"/>
                  </a:cubicBezTo>
                  <a:lnTo>
                    <a:pt x="147" y="5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4" name="Freeform 42"/>
            <p:cNvSpPr>
              <a:spLocks/>
            </p:cNvSpPr>
            <p:nvPr/>
          </p:nvSpPr>
          <p:spPr bwMode="auto">
            <a:xfrm>
              <a:off x="3059" y="2378"/>
              <a:ext cx="167" cy="211"/>
            </a:xfrm>
            <a:custGeom>
              <a:avLst/>
              <a:gdLst>
                <a:gd name="T0" fmla="*/ 44 w 167"/>
                <a:gd name="T1" fmla="*/ 209 h 211"/>
                <a:gd name="T2" fmla="*/ 20 w 167"/>
                <a:gd name="T3" fmla="*/ 211 h 211"/>
                <a:gd name="T4" fmla="*/ 0 w 167"/>
                <a:gd name="T5" fmla="*/ 14 h 211"/>
                <a:gd name="T6" fmla="*/ 26 w 167"/>
                <a:gd name="T7" fmla="*/ 11 h 211"/>
                <a:gd name="T8" fmla="*/ 130 w 167"/>
                <a:gd name="T9" fmla="*/ 143 h 211"/>
                <a:gd name="T10" fmla="*/ 140 w 167"/>
                <a:gd name="T11" fmla="*/ 158 h 211"/>
                <a:gd name="T12" fmla="*/ 138 w 167"/>
                <a:gd name="T13" fmla="*/ 143 h 211"/>
                <a:gd name="T14" fmla="*/ 124 w 167"/>
                <a:gd name="T15" fmla="*/ 2 h 211"/>
                <a:gd name="T16" fmla="*/ 147 w 167"/>
                <a:gd name="T17" fmla="*/ 0 h 211"/>
                <a:gd name="T18" fmla="*/ 167 w 167"/>
                <a:gd name="T19" fmla="*/ 197 h 211"/>
                <a:gd name="T20" fmla="*/ 141 w 167"/>
                <a:gd name="T21" fmla="*/ 199 h 211"/>
                <a:gd name="T22" fmla="*/ 37 w 167"/>
                <a:gd name="T23" fmla="*/ 67 h 211"/>
                <a:gd name="T24" fmla="*/ 28 w 167"/>
                <a:gd name="T25" fmla="*/ 52 h 211"/>
                <a:gd name="T26" fmla="*/ 30 w 167"/>
                <a:gd name="T27" fmla="*/ 68 h 211"/>
                <a:gd name="T28" fmla="*/ 44 w 167"/>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11">
                  <a:moveTo>
                    <a:pt x="44" y="209"/>
                  </a:moveTo>
                  <a:lnTo>
                    <a:pt x="20" y="211"/>
                  </a:lnTo>
                  <a:lnTo>
                    <a:pt x="0" y="14"/>
                  </a:lnTo>
                  <a:lnTo>
                    <a:pt x="26" y="11"/>
                  </a:lnTo>
                  <a:lnTo>
                    <a:pt x="130" y="143"/>
                  </a:lnTo>
                  <a:lnTo>
                    <a:pt x="140" y="158"/>
                  </a:lnTo>
                  <a:lnTo>
                    <a:pt x="138" y="143"/>
                  </a:lnTo>
                  <a:lnTo>
                    <a:pt x="124" y="2"/>
                  </a:lnTo>
                  <a:lnTo>
                    <a:pt x="147" y="0"/>
                  </a:lnTo>
                  <a:lnTo>
                    <a:pt x="167" y="197"/>
                  </a:lnTo>
                  <a:lnTo>
                    <a:pt x="141" y="199"/>
                  </a:lnTo>
                  <a:lnTo>
                    <a:pt x="37" y="67"/>
                  </a:lnTo>
                  <a:lnTo>
                    <a:pt x="28" y="52"/>
                  </a:lnTo>
                  <a:lnTo>
                    <a:pt x="30" y="68"/>
                  </a:lnTo>
                  <a:lnTo>
                    <a:pt x="44"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Freeform 43"/>
            <p:cNvSpPr>
              <a:spLocks noEditPoints="1"/>
            </p:cNvSpPr>
            <p:nvPr/>
          </p:nvSpPr>
          <p:spPr bwMode="auto">
            <a:xfrm>
              <a:off x="3244" y="2358"/>
              <a:ext cx="174" cy="214"/>
            </a:xfrm>
            <a:custGeom>
              <a:avLst/>
              <a:gdLst>
                <a:gd name="T0" fmla="*/ 176 w 315"/>
                <a:gd name="T1" fmla="*/ 383 h 387"/>
                <a:gd name="T2" fmla="*/ 62 w 315"/>
                <a:gd name="T3" fmla="*/ 344 h 387"/>
                <a:gd name="T4" fmla="*/ 6 w 315"/>
                <a:gd name="T5" fmla="*/ 209 h 387"/>
                <a:gd name="T6" fmla="*/ 34 w 315"/>
                <a:gd name="T7" fmla="*/ 64 h 387"/>
                <a:gd name="T8" fmla="*/ 139 w 315"/>
                <a:gd name="T9" fmla="*/ 5 h 387"/>
                <a:gd name="T10" fmla="*/ 253 w 315"/>
                <a:gd name="T11" fmla="*/ 43 h 387"/>
                <a:gd name="T12" fmla="*/ 309 w 315"/>
                <a:gd name="T13" fmla="*/ 179 h 387"/>
                <a:gd name="T14" fmla="*/ 280 w 315"/>
                <a:gd name="T15" fmla="*/ 323 h 387"/>
                <a:gd name="T16" fmla="*/ 176 w 315"/>
                <a:gd name="T17" fmla="*/ 383 h 387"/>
                <a:gd name="T18" fmla="*/ 172 w 315"/>
                <a:gd name="T19" fmla="*/ 347 h 387"/>
                <a:gd name="T20" fmla="*/ 244 w 315"/>
                <a:gd name="T21" fmla="*/ 298 h 387"/>
                <a:gd name="T22" fmla="*/ 261 w 315"/>
                <a:gd name="T23" fmla="*/ 184 h 387"/>
                <a:gd name="T24" fmla="*/ 223 w 315"/>
                <a:gd name="T25" fmla="*/ 75 h 387"/>
                <a:gd name="T26" fmla="*/ 142 w 315"/>
                <a:gd name="T27" fmla="*/ 40 h 387"/>
                <a:gd name="T28" fmla="*/ 70 w 315"/>
                <a:gd name="T29" fmla="*/ 90 h 387"/>
                <a:gd name="T30" fmla="*/ 54 w 315"/>
                <a:gd name="T31" fmla="*/ 204 h 387"/>
                <a:gd name="T32" fmla="*/ 92 w 315"/>
                <a:gd name="T33" fmla="*/ 313 h 387"/>
                <a:gd name="T34" fmla="*/ 172 w 315"/>
                <a:gd name="T35" fmla="*/ 3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387">
                  <a:moveTo>
                    <a:pt x="176" y="383"/>
                  </a:moveTo>
                  <a:cubicBezTo>
                    <a:pt x="131" y="387"/>
                    <a:pt x="93" y="374"/>
                    <a:pt x="62" y="344"/>
                  </a:cubicBezTo>
                  <a:cubicBezTo>
                    <a:pt x="30" y="314"/>
                    <a:pt x="12" y="269"/>
                    <a:pt x="6" y="209"/>
                  </a:cubicBezTo>
                  <a:cubicBezTo>
                    <a:pt x="0" y="148"/>
                    <a:pt x="9" y="100"/>
                    <a:pt x="34" y="64"/>
                  </a:cubicBezTo>
                  <a:cubicBezTo>
                    <a:pt x="59" y="29"/>
                    <a:pt x="94" y="9"/>
                    <a:pt x="139" y="5"/>
                  </a:cubicBezTo>
                  <a:cubicBezTo>
                    <a:pt x="183" y="0"/>
                    <a:pt x="221" y="13"/>
                    <a:pt x="253" y="43"/>
                  </a:cubicBezTo>
                  <a:cubicBezTo>
                    <a:pt x="284" y="73"/>
                    <a:pt x="303" y="118"/>
                    <a:pt x="309" y="179"/>
                  </a:cubicBezTo>
                  <a:cubicBezTo>
                    <a:pt x="315" y="239"/>
                    <a:pt x="305" y="287"/>
                    <a:pt x="280" y="323"/>
                  </a:cubicBezTo>
                  <a:cubicBezTo>
                    <a:pt x="255" y="359"/>
                    <a:pt x="220" y="379"/>
                    <a:pt x="176" y="383"/>
                  </a:cubicBezTo>
                  <a:close/>
                  <a:moveTo>
                    <a:pt x="172" y="347"/>
                  </a:moveTo>
                  <a:cubicBezTo>
                    <a:pt x="205" y="344"/>
                    <a:pt x="229" y="328"/>
                    <a:pt x="244" y="298"/>
                  </a:cubicBezTo>
                  <a:cubicBezTo>
                    <a:pt x="260" y="268"/>
                    <a:pt x="265" y="230"/>
                    <a:pt x="261" y="184"/>
                  </a:cubicBezTo>
                  <a:cubicBezTo>
                    <a:pt x="256" y="137"/>
                    <a:pt x="244" y="101"/>
                    <a:pt x="223" y="75"/>
                  </a:cubicBezTo>
                  <a:cubicBezTo>
                    <a:pt x="202" y="49"/>
                    <a:pt x="175" y="37"/>
                    <a:pt x="142" y="40"/>
                  </a:cubicBezTo>
                  <a:cubicBezTo>
                    <a:pt x="110" y="43"/>
                    <a:pt x="86" y="60"/>
                    <a:pt x="70" y="90"/>
                  </a:cubicBezTo>
                  <a:cubicBezTo>
                    <a:pt x="55" y="120"/>
                    <a:pt x="49" y="158"/>
                    <a:pt x="54" y="204"/>
                  </a:cubicBezTo>
                  <a:cubicBezTo>
                    <a:pt x="58" y="250"/>
                    <a:pt x="71" y="287"/>
                    <a:pt x="92" y="313"/>
                  </a:cubicBezTo>
                  <a:cubicBezTo>
                    <a:pt x="113" y="339"/>
                    <a:pt x="140" y="350"/>
                    <a:pt x="172" y="3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Freeform 44"/>
            <p:cNvSpPr>
              <a:spLocks/>
            </p:cNvSpPr>
            <p:nvPr/>
          </p:nvSpPr>
          <p:spPr bwMode="auto">
            <a:xfrm>
              <a:off x="3522" y="2336"/>
              <a:ext cx="138" cy="208"/>
            </a:xfrm>
            <a:custGeom>
              <a:avLst/>
              <a:gdLst>
                <a:gd name="T0" fmla="*/ 20 w 138"/>
                <a:gd name="T1" fmla="*/ 208 h 208"/>
                <a:gd name="T2" fmla="*/ 0 w 138"/>
                <a:gd name="T3" fmla="*/ 11 h 208"/>
                <a:gd name="T4" fmla="*/ 111 w 138"/>
                <a:gd name="T5" fmla="*/ 0 h 208"/>
                <a:gd name="T6" fmla="*/ 114 w 138"/>
                <a:gd name="T7" fmla="*/ 21 h 208"/>
                <a:gd name="T8" fmla="*/ 28 w 138"/>
                <a:gd name="T9" fmla="*/ 30 h 208"/>
                <a:gd name="T10" fmla="*/ 34 w 138"/>
                <a:gd name="T11" fmla="*/ 92 h 208"/>
                <a:gd name="T12" fmla="*/ 109 w 138"/>
                <a:gd name="T13" fmla="*/ 85 h 208"/>
                <a:gd name="T14" fmla="*/ 111 w 138"/>
                <a:gd name="T15" fmla="*/ 104 h 208"/>
                <a:gd name="T16" fmla="*/ 36 w 138"/>
                <a:gd name="T17" fmla="*/ 112 h 208"/>
                <a:gd name="T18" fmla="*/ 43 w 138"/>
                <a:gd name="T19" fmla="*/ 184 h 208"/>
                <a:gd name="T20" fmla="*/ 136 w 138"/>
                <a:gd name="T21" fmla="*/ 175 h 208"/>
                <a:gd name="T22" fmla="*/ 138 w 138"/>
                <a:gd name="T23" fmla="*/ 196 h 208"/>
                <a:gd name="T24" fmla="*/ 20 w 138"/>
                <a:gd name="T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08">
                  <a:moveTo>
                    <a:pt x="20" y="208"/>
                  </a:moveTo>
                  <a:lnTo>
                    <a:pt x="0" y="11"/>
                  </a:lnTo>
                  <a:lnTo>
                    <a:pt x="111" y="0"/>
                  </a:lnTo>
                  <a:lnTo>
                    <a:pt x="114" y="21"/>
                  </a:lnTo>
                  <a:lnTo>
                    <a:pt x="28" y="30"/>
                  </a:lnTo>
                  <a:lnTo>
                    <a:pt x="34" y="92"/>
                  </a:lnTo>
                  <a:lnTo>
                    <a:pt x="109" y="85"/>
                  </a:lnTo>
                  <a:lnTo>
                    <a:pt x="111" y="104"/>
                  </a:lnTo>
                  <a:lnTo>
                    <a:pt x="36" y="112"/>
                  </a:lnTo>
                  <a:lnTo>
                    <a:pt x="43" y="184"/>
                  </a:lnTo>
                  <a:lnTo>
                    <a:pt x="136" y="175"/>
                  </a:lnTo>
                  <a:lnTo>
                    <a:pt x="138" y="196"/>
                  </a:lnTo>
                  <a:lnTo>
                    <a:pt x="2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 name="Freeform 45"/>
            <p:cNvSpPr>
              <a:spLocks/>
            </p:cNvSpPr>
            <p:nvPr/>
          </p:nvSpPr>
          <p:spPr bwMode="auto">
            <a:xfrm>
              <a:off x="3672" y="2318"/>
              <a:ext cx="166" cy="211"/>
            </a:xfrm>
            <a:custGeom>
              <a:avLst/>
              <a:gdLst>
                <a:gd name="T0" fmla="*/ 43 w 166"/>
                <a:gd name="T1" fmla="*/ 209 h 211"/>
                <a:gd name="T2" fmla="*/ 19 w 166"/>
                <a:gd name="T3" fmla="*/ 211 h 211"/>
                <a:gd name="T4" fmla="*/ 0 w 166"/>
                <a:gd name="T5" fmla="*/ 14 h 211"/>
                <a:gd name="T6" fmla="*/ 25 w 166"/>
                <a:gd name="T7" fmla="*/ 12 h 211"/>
                <a:gd name="T8" fmla="*/ 129 w 166"/>
                <a:gd name="T9" fmla="*/ 143 h 211"/>
                <a:gd name="T10" fmla="*/ 139 w 166"/>
                <a:gd name="T11" fmla="*/ 158 h 211"/>
                <a:gd name="T12" fmla="*/ 137 w 166"/>
                <a:gd name="T13" fmla="*/ 142 h 211"/>
                <a:gd name="T14" fmla="*/ 123 w 166"/>
                <a:gd name="T15" fmla="*/ 2 h 211"/>
                <a:gd name="T16" fmla="*/ 147 w 166"/>
                <a:gd name="T17" fmla="*/ 0 h 211"/>
                <a:gd name="T18" fmla="*/ 166 w 166"/>
                <a:gd name="T19" fmla="*/ 197 h 211"/>
                <a:gd name="T20" fmla="*/ 141 w 166"/>
                <a:gd name="T21" fmla="*/ 199 h 211"/>
                <a:gd name="T22" fmla="*/ 36 w 166"/>
                <a:gd name="T23" fmla="*/ 68 h 211"/>
                <a:gd name="T24" fmla="*/ 27 w 166"/>
                <a:gd name="T25" fmla="*/ 52 h 211"/>
                <a:gd name="T26" fmla="*/ 29 w 166"/>
                <a:gd name="T27" fmla="*/ 68 h 211"/>
                <a:gd name="T28" fmla="*/ 43 w 166"/>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11">
                  <a:moveTo>
                    <a:pt x="43" y="209"/>
                  </a:moveTo>
                  <a:lnTo>
                    <a:pt x="19" y="211"/>
                  </a:lnTo>
                  <a:lnTo>
                    <a:pt x="0" y="14"/>
                  </a:lnTo>
                  <a:lnTo>
                    <a:pt x="25" y="12"/>
                  </a:lnTo>
                  <a:lnTo>
                    <a:pt x="129" y="143"/>
                  </a:lnTo>
                  <a:lnTo>
                    <a:pt x="139" y="158"/>
                  </a:lnTo>
                  <a:lnTo>
                    <a:pt x="137" y="142"/>
                  </a:lnTo>
                  <a:lnTo>
                    <a:pt x="123" y="2"/>
                  </a:lnTo>
                  <a:lnTo>
                    <a:pt x="147" y="0"/>
                  </a:lnTo>
                  <a:lnTo>
                    <a:pt x="166" y="197"/>
                  </a:lnTo>
                  <a:lnTo>
                    <a:pt x="141" y="199"/>
                  </a:lnTo>
                  <a:lnTo>
                    <a:pt x="36" y="68"/>
                  </a:lnTo>
                  <a:lnTo>
                    <a:pt x="27" y="52"/>
                  </a:lnTo>
                  <a:lnTo>
                    <a:pt x="29" y="68"/>
                  </a:lnTo>
                  <a:lnTo>
                    <a:pt x="43"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8" name="Freeform 46"/>
            <p:cNvSpPr>
              <a:spLocks/>
            </p:cNvSpPr>
            <p:nvPr/>
          </p:nvSpPr>
          <p:spPr bwMode="auto">
            <a:xfrm>
              <a:off x="3842" y="2300"/>
              <a:ext cx="161" cy="206"/>
            </a:xfrm>
            <a:custGeom>
              <a:avLst/>
              <a:gdLst>
                <a:gd name="T0" fmla="*/ 86 w 161"/>
                <a:gd name="T1" fmla="*/ 206 h 206"/>
                <a:gd name="T2" fmla="*/ 69 w 161"/>
                <a:gd name="T3" fmla="*/ 29 h 206"/>
                <a:gd name="T4" fmla="*/ 1 w 161"/>
                <a:gd name="T5" fmla="*/ 35 h 206"/>
                <a:gd name="T6" fmla="*/ 0 w 161"/>
                <a:gd name="T7" fmla="*/ 15 h 206"/>
                <a:gd name="T8" fmla="*/ 158 w 161"/>
                <a:gd name="T9" fmla="*/ 0 h 206"/>
                <a:gd name="T10" fmla="*/ 161 w 161"/>
                <a:gd name="T11" fmla="*/ 19 h 206"/>
                <a:gd name="T12" fmla="*/ 94 w 161"/>
                <a:gd name="T13" fmla="*/ 26 h 206"/>
                <a:gd name="T14" fmla="*/ 111 w 161"/>
                <a:gd name="T15" fmla="*/ 203 h 206"/>
                <a:gd name="T16" fmla="*/ 86 w 161"/>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06">
                  <a:moveTo>
                    <a:pt x="86" y="206"/>
                  </a:moveTo>
                  <a:lnTo>
                    <a:pt x="69" y="29"/>
                  </a:lnTo>
                  <a:lnTo>
                    <a:pt x="1" y="35"/>
                  </a:lnTo>
                  <a:lnTo>
                    <a:pt x="0" y="15"/>
                  </a:lnTo>
                  <a:lnTo>
                    <a:pt x="158" y="0"/>
                  </a:lnTo>
                  <a:lnTo>
                    <a:pt x="161" y="19"/>
                  </a:lnTo>
                  <a:lnTo>
                    <a:pt x="94" y="26"/>
                  </a:lnTo>
                  <a:lnTo>
                    <a:pt x="111" y="203"/>
                  </a:lnTo>
                  <a:lnTo>
                    <a:pt x="86"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9" name="Freeform 47"/>
            <p:cNvSpPr>
              <a:spLocks noEditPoints="1"/>
            </p:cNvSpPr>
            <p:nvPr/>
          </p:nvSpPr>
          <p:spPr bwMode="auto">
            <a:xfrm>
              <a:off x="4023" y="2290"/>
              <a:ext cx="153" cy="205"/>
            </a:xfrm>
            <a:custGeom>
              <a:avLst/>
              <a:gdLst>
                <a:gd name="T0" fmla="*/ 81 w 277"/>
                <a:gd name="T1" fmla="*/ 366 h 371"/>
                <a:gd name="T2" fmla="*/ 35 w 277"/>
                <a:gd name="T3" fmla="*/ 371 h 371"/>
                <a:gd name="T4" fmla="*/ 0 w 277"/>
                <a:gd name="T5" fmla="*/ 14 h 371"/>
                <a:gd name="T6" fmla="*/ 110 w 277"/>
                <a:gd name="T7" fmla="*/ 3 h 371"/>
                <a:gd name="T8" fmla="*/ 172 w 277"/>
                <a:gd name="T9" fmla="*/ 9 h 371"/>
                <a:gd name="T10" fmla="*/ 208 w 277"/>
                <a:gd name="T11" fmla="*/ 39 h 371"/>
                <a:gd name="T12" fmla="*/ 225 w 277"/>
                <a:gd name="T13" fmla="*/ 86 h 371"/>
                <a:gd name="T14" fmla="*/ 221 w 277"/>
                <a:gd name="T15" fmla="*/ 127 h 371"/>
                <a:gd name="T16" fmla="*/ 202 w 277"/>
                <a:gd name="T17" fmla="*/ 164 h 371"/>
                <a:gd name="T18" fmla="*/ 159 w 277"/>
                <a:gd name="T19" fmla="*/ 196 h 371"/>
                <a:gd name="T20" fmla="*/ 177 w 277"/>
                <a:gd name="T21" fmla="*/ 207 h 371"/>
                <a:gd name="T22" fmla="*/ 193 w 277"/>
                <a:gd name="T23" fmla="*/ 224 h 371"/>
                <a:gd name="T24" fmla="*/ 210 w 277"/>
                <a:gd name="T25" fmla="*/ 247 h 371"/>
                <a:gd name="T26" fmla="*/ 277 w 277"/>
                <a:gd name="T27" fmla="*/ 347 h 371"/>
                <a:gd name="T28" fmla="*/ 224 w 277"/>
                <a:gd name="T29" fmla="*/ 352 h 371"/>
                <a:gd name="T30" fmla="*/ 166 w 277"/>
                <a:gd name="T31" fmla="*/ 263 h 371"/>
                <a:gd name="T32" fmla="*/ 113 w 277"/>
                <a:gd name="T33" fmla="*/ 208 h 371"/>
                <a:gd name="T34" fmla="*/ 66 w 277"/>
                <a:gd name="T35" fmla="*/ 213 h 371"/>
                <a:gd name="T36" fmla="*/ 81 w 277"/>
                <a:gd name="T37" fmla="*/ 366 h 371"/>
                <a:gd name="T38" fmla="*/ 63 w 277"/>
                <a:gd name="T39" fmla="*/ 177 h 371"/>
                <a:gd name="T40" fmla="*/ 108 w 277"/>
                <a:gd name="T41" fmla="*/ 173 h 371"/>
                <a:gd name="T42" fmla="*/ 151 w 277"/>
                <a:gd name="T43" fmla="*/ 160 h 371"/>
                <a:gd name="T44" fmla="*/ 172 w 277"/>
                <a:gd name="T45" fmla="*/ 131 h 371"/>
                <a:gd name="T46" fmla="*/ 177 w 277"/>
                <a:gd name="T47" fmla="*/ 94 h 371"/>
                <a:gd name="T48" fmla="*/ 167 w 277"/>
                <a:gd name="T49" fmla="*/ 65 h 371"/>
                <a:gd name="T50" fmla="*/ 145 w 277"/>
                <a:gd name="T51" fmla="*/ 45 h 371"/>
                <a:gd name="T52" fmla="*/ 99 w 277"/>
                <a:gd name="T53" fmla="*/ 40 h 371"/>
                <a:gd name="T54" fmla="*/ 50 w 277"/>
                <a:gd name="T55" fmla="*/ 45 h 371"/>
                <a:gd name="T56" fmla="*/ 63 w 277"/>
                <a:gd name="T57"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71">
                  <a:moveTo>
                    <a:pt x="81" y="366"/>
                  </a:moveTo>
                  <a:cubicBezTo>
                    <a:pt x="35" y="371"/>
                    <a:pt x="35" y="371"/>
                    <a:pt x="35" y="371"/>
                  </a:cubicBezTo>
                  <a:cubicBezTo>
                    <a:pt x="0" y="14"/>
                    <a:pt x="0" y="14"/>
                    <a:pt x="0" y="14"/>
                  </a:cubicBezTo>
                  <a:cubicBezTo>
                    <a:pt x="110" y="3"/>
                    <a:pt x="110" y="3"/>
                    <a:pt x="110" y="3"/>
                  </a:cubicBezTo>
                  <a:cubicBezTo>
                    <a:pt x="137" y="0"/>
                    <a:pt x="158" y="2"/>
                    <a:pt x="172" y="9"/>
                  </a:cubicBezTo>
                  <a:cubicBezTo>
                    <a:pt x="187" y="15"/>
                    <a:pt x="199" y="25"/>
                    <a:pt x="208" y="39"/>
                  </a:cubicBezTo>
                  <a:cubicBezTo>
                    <a:pt x="218" y="53"/>
                    <a:pt x="223" y="69"/>
                    <a:pt x="225" y="86"/>
                  </a:cubicBezTo>
                  <a:cubicBezTo>
                    <a:pt x="226" y="100"/>
                    <a:pt x="225" y="114"/>
                    <a:pt x="221" y="127"/>
                  </a:cubicBezTo>
                  <a:cubicBezTo>
                    <a:pt x="217" y="141"/>
                    <a:pt x="210" y="153"/>
                    <a:pt x="202" y="164"/>
                  </a:cubicBezTo>
                  <a:cubicBezTo>
                    <a:pt x="193" y="176"/>
                    <a:pt x="179" y="186"/>
                    <a:pt x="159" y="196"/>
                  </a:cubicBezTo>
                  <a:cubicBezTo>
                    <a:pt x="167" y="200"/>
                    <a:pt x="173" y="203"/>
                    <a:pt x="177" y="207"/>
                  </a:cubicBezTo>
                  <a:cubicBezTo>
                    <a:pt x="182" y="210"/>
                    <a:pt x="187" y="216"/>
                    <a:pt x="193" y="224"/>
                  </a:cubicBezTo>
                  <a:cubicBezTo>
                    <a:pt x="200" y="232"/>
                    <a:pt x="205" y="240"/>
                    <a:pt x="210" y="247"/>
                  </a:cubicBezTo>
                  <a:cubicBezTo>
                    <a:pt x="277" y="347"/>
                    <a:pt x="277" y="347"/>
                    <a:pt x="277" y="347"/>
                  </a:cubicBezTo>
                  <a:cubicBezTo>
                    <a:pt x="224" y="352"/>
                    <a:pt x="224" y="352"/>
                    <a:pt x="224" y="352"/>
                  </a:cubicBezTo>
                  <a:cubicBezTo>
                    <a:pt x="166" y="263"/>
                    <a:pt x="166" y="263"/>
                    <a:pt x="166" y="263"/>
                  </a:cubicBezTo>
                  <a:cubicBezTo>
                    <a:pt x="152" y="242"/>
                    <a:pt x="134" y="223"/>
                    <a:pt x="113" y="208"/>
                  </a:cubicBezTo>
                  <a:cubicBezTo>
                    <a:pt x="66" y="213"/>
                    <a:pt x="66" y="213"/>
                    <a:pt x="66" y="213"/>
                  </a:cubicBezTo>
                  <a:lnTo>
                    <a:pt x="81" y="366"/>
                  </a:lnTo>
                  <a:close/>
                  <a:moveTo>
                    <a:pt x="63" y="177"/>
                  </a:moveTo>
                  <a:cubicBezTo>
                    <a:pt x="108" y="173"/>
                    <a:pt x="108" y="173"/>
                    <a:pt x="108" y="173"/>
                  </a:cubicBezTo>
                  <a:cubicBezTo>
                    <a:pt x="127" y="171"/>
                    <a:pt x="141" y="166"/>
                    <a:pt x="151" y="160"/>
                  </a:cubicBezTo>
                  <a:cubicBezTo>
                    <a:pt x="160" y="153"/>
                    <a:pt x="167" y="143"/>
                    <a:pt x="172" y="131"/>
                  </a:cubicBezTo>
                  <a:cubicBezTo>
                    <a:pt x="177" y="120"/>
                    <a:pt x="178" y="107"/>
                    <a:pt x="177" y="94"/>
                  </a:cubicBezTo>
                  <a:cubicBezTo>
                    <a:pt x="176" y="83"/>
                    <a:pt x="173" y="73"/>
                    <a:pt x="167" y="65"/>
                  </a:cubicBezTo>
                  <a:cubicBezTo>
                    <a:pt x="162" y="57"/>
                    <a:pt x="154" y="50"/>
                    <a:pt x="145" y="45"/>
                  </a:cubicBezTo>
                  <a:cubicBezTo>
                    <a:pt x="135" y="40"/>
                    <a:pt x="120" y="38"/>
                    <a:pt x="99" y="40"/>
                  </a:cubicBezTo>
                  <a:cubicBezTo>
                    <a:pt x="50" y="45"/>
                    <a:pt x="50" y="45"/>
                    <a:pt x="50" y="45"/>
                  </a:cubicBezTo>
                  <a:lnTo>
                    <a:pt x="63"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0" name="Freeform 48"/>
            <p:cNvSpPr>
              <a:spLocks/>
            </p:cNvSpPr>
            <p:nvPr/>
          </p:nvSpPr>
          <p:spPr bwMode="auto">
            <a:xfrm>
              <a:off x="4165" y="2269"/>
              <a:ext cx="153" cy="206"/>
            </a:xfrm>
            <a:custGeom>
              <a:avLst/>
              <a:gdLst>
                <a:gd name="T0" fmla="*/ 109 w 153"/>
                <a:gd name="T1" fmla="*/ 203 h 206"/>
                <a:gd name="T2" fmla="*/ 83 w 153"/>
                <a:gd name="T3" fmla="*/ 206 h 206"/>
                <a:gd name="T4" fmla="*/ 74 w 153"/>
                <a:gd name="T5" fmla="*/ 113 h 206"/>
                <a:gd name="T6" fmla="*/ 0 w 153"/>
                <a:gd name="T7" fmla="*/ 15 h 206"/>
                <a:gd name="T8" fmla="*/ 30 w 153"/>
                <a:gd name="T9" fmla="*/ 12 h 206"/>
                <a:gd name="T10" fmla="*/ 87 w 153"/>
                <a:gd name="T11" fmla="*/ 87 h 206"/>
                <a:gd name="T12" fmla="*/ 128 w 153"/>
                <a:gd name="T13" fmla="*/ 2 h 206"/>
                <a:gd name="T14" fmla="*/ 153 w 153"/>
                <a:gd name="T15" fmla="*/ 0 h 206"/>
                <a:gd name="T16" fmla="*/ 100 w 153"/>
                <a:gd name="T17" fmla="*/ 111 h 206"/>
                <a:gd name="T18" fmla="*/ 109 w 153"/>
                <a:gd name="T19" fmla="*/ 2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06">
                  <a:moveTo>
                    <a:pt x="109" y="203"/>
                  </a:moveTo>
                  <a:lnTo>
                    <a:pt x="83" y="206"/>
                  </a:lnTo>
                  <a:lnTo>
                    <a:pt x="74" y="113"/>
                  </a:lnTo>
                  <a:lnTo>
                    <a:pt x="0" y="15"/>
                  </a:lnTo>
                  <a:lnTo>
                    <a:pt x="30" y="12"/>
                  </a:lnTo>
                  <a:lnTo>
                    <a:pt x="87" y="87"/>
                  </a:lnTo>
                  <a:lnTo>
                    <a:pt x="128" y="2"/>
                  </a:lnTo>
                  <a:lnTo>
                    <a:pt x="153" y="0"/>
                  </a:lnTo>
                  <a:lnTo>
                    <a:pt x="100" y="111"/>
                  </a:lnTo>
                  <a:lnTo>
                    <a:pt x="109"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49"/>
            <p:cNvSpPr>
              <a:spLocks/>
            </p:cNvSpPr>
            <p:nvPr/>
          </p:nvSpPr>
          <p:spPr bwMode="auto">
            <a:xfrm>
              <a:off x="3137" y="3043"/>
              <a:ext cx="1098" cy="105"/>
            </a:xfrm>
            <a:custGeom>
              <a:avLst/>
              <a:gdLst>
                <a:gd name="T0" fmla="*/ 1987 w 1987"/>
                <a:gd name="T1" fmla="*/ 189 h 189"/>
                <a:gd name="T2" fmla="*/ 993 w 1987"/>
                <a:gd name="T3" fmla="*/ 0 h 189"/>
                <a:gd name="T4" fmla="*/ 0 w 1987"/>
                <a:gd name="T5" fmla="*/ 189 h 189"/>
                <a:gd name="T6" fmla="*/ 1987 w 1987"/>
                <a:gd name="T7" fmla="*/ 189 h 189"/>
              </a:gdLst>
              <a:ahLst/>
              <a:cxnLst>
                <a:cxn ang="0">
                  <a:pos x="T0" y="T1"/>
                </a:cxn>
                <a:cxn ang="0">
                  <a:pos x="T2" y="T3"/>
                </a:cxn>
                <a:cxn ang="0">
                  <a:pos x="T4" y="T5"/>
                </a:cxn>
                <a:cxn ang="0">
                  <a:pos x="T6" y="T7"/>
                </a:cxn>
              </a:cxnLst>
              <a:rect l="0" t="0" r="r" b="b"/>
              <a:pathLst>
                <a:path w="1987" h="189">
                  <a:moveTo>
                    <a:pt x="1987" y="189"/>
                  </a:moveTo>
                  <a:cubicBezTo>
                    <a:pt x="1987" y="85"/>
                    <a:pt x="1542" y="0"/>
                    <a:pt x="993" y="0"/>
                  </a:cubicBezTo>
                  <a:cubicBezTo>
                    <a:pt x="444" y="0"/>
                    <a:pt x="0" y="85"/>
                    <a:pt x="0" y="189"/>
                  </a:cubicBezTo>
                  <a:lnTo>
                    <a:pt x="1987" y="189"/>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1" name="TextBox 190"/>
          <p:cNvSpPr txBox="1"/>
          <p:nvPr/>
        </p:nvSpPr>
        <p:spPr>
          <a:xfrm>
            <a:off x="33509" y="1055169"/>
            <a:ext cx="1964050" cy="1477328"/>
          </a:xfrm>
          <a:prstGeom prst="rect">
            <a:avLst/>
          </a:prstGeom>
          <a:noFill/>
        </p:spPr>
        <p:txBody>
          <a:bodyPr wrap="square" rtlCol="0">
            <a:spAutoFit/>
          </a:bodyPr>
          <a:lstStyle/>
          <a:p>
            <a:r>
              <a:rPr lang="en-US" dirty="0" smtClean="0">
                <a:solidFill>
                  <a:schemeClr val="bg1"/>
                </a:solidFill>
              </a:rPr>
              <a:t>Thinking about what you know so far, why is this clip an example of SCIENCE FICTION? </a:t>
            </a:r>
            <a:endParaRPr lang="en-US" dirty="0">
              <a:solidFill>
                <a:schemeClr val="bg1"/>
              </a:solidFill>
            </a:endParaRPr>
          </a:p>
        </p:txBody>
      </p:sp>
      <p:pic>
        <p:nvPicPr>
          <p:cNvPr id="3" name="Mann_vs._Machine">
            <a:hlinkClick r:id="" action="ppaction://media"/>
          </p:cNvPr>
          <p:cNvPicPr>
            <a:picLocks noChangeAspect="1"/>
          </p:cNvPicPr>
          <p:nvPr>
            <a:videoFile r:link="rId1"/>
            <p:extLst>
              <p:ext uri="{DAA4B4D4-6D71-4841-9C94-3DE7FCFB9230}">
                <p14:media xmlns:p14="http://schemas.microsoft.com/office/powerpoint/2010/main" r:embed="rId2">
                  <p14:trim end="12437.3333"/>
                </p14:media>
              </p:ext>
            </p:extLst>
          </p:nvPr>
        </p:nvPicPr>
        <p:blipFill>
          <a:blip r:embed="rId5"/>
          <a:stretch>
            <a:fillRect/>
          </a:stretch>
        </p:blipFill>
        <p:spPr>
          <a:xfrm>
            <a:off x="1926083" y="1581150"/>
            <a:ext cx="5757162" cy="3238404"/>
          </a:xfrm>
          <a:prstGeom prst="rect">
            <a:avLst/>
          </a:prstGeom>
        </p:spPr>
      </p:pic>
    </p:spTree>
    <p:extLst>
      <p:ext uri="{BB962C8B-B14F-4D97-AF65-F5344CB8AC3E}">
        <p14:creationId xmlns:p14="http://schemas.microsoft.com/office/powerpoint/2010/main" val="1944696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7.22222E-6 -1.48148E-6 L -7.22222E-6 -1.48148E-6 C -0.00869 0.00247 -0.02136 0.00648 -0.02952 0.00679 C -0.04063 0.0071 -0.05174 0.00555 -0.06285 0.00494 C -0.06546 0.00432 -0.06806 0.00339 -0.07067 0.00339 C -0.08334 0.00339 -0.08143 0.00278 -0.08837 0.00679 C -0.0941 0.0142 -0.09011 0.01049 -0.09619 0.01358 C -0.0981 0.01481 -0.10209 0.01728 -0.10209 0.01728 C -0.10539 0.01697 -0.13751 0.01728 -0.15001 0.01358 C -0.15313 0.01296 -0.15591 0.01142 -0.15886 0.01018 C -0.16372 0.0108 -0.16876 0.01111 -0.17362 0.01204 C -0.17674 0.01265 -0.17761 0.0142 -0.18039 0.01543 C -0.18212 0.01605 -0.18369 0.01697 -0.18542 0.01728 C -0.19063 0.0179 -0.19584 0.01821 -0.20105 0.01883 C -0.22535 0.02438 -0.19879 0.01883 -0.25504 0.02222 C -0.25817 0.02253 -0.26146 0.02346 -0.26476 0.02407 C -0.27987 0.02346 -0.2948 0.02222 -0.3099 0.02222 C -0.32292 0.02222 -0.33594 0.02376 -0.34914 0.02407 L -0.44619 0.02592 L -0.49115 0.02407 C -0.49445 0.02376 -0.49775 0.02284 -0.50105 0.02222 C -0.50747 0.0216 -0.51407 0.02129 -0.52067 0.02068 C -0.52882 0.02129 -0.53698 0.02222 -0.54514 0.02222 C -0.6033 0.02222 -0.59653 0.02253 -0.6323 0.01883 C -0.64636 0.01481 -0.62882 0.01975 -0.64601 0.01543 C -0.6481 0.01481 -0.65001 0.0142 -0.65192 0.01358 C -0.65782 0.01204 -0.6606 0.01142 -0.66667 0.01018 C -0.6698 0.00648 -0.66841 0.00679 -0.67049 0.00679 L -0.67049 0.00679 L -0.67049 0.00679 " pathEditMode="relative" ptsTypes="AAAAAAAAAAAAAAAAAAAAAAAAAAAAAA">
                                      <p:cBhvr>
                                        <p:cTn id="6" dur="2000" fill="hold"/>
                                        <p:tgtEl>
                                          <p:spTgt spid="542"/>
                                        </p:tgtEl>
                                        <p:attrNameLst>
                                          <p:attrName>ppt_x</p:attrName>
                                          <p:attrName>ppt_y</p:attrName>
                                        </p:attrNameLst>
                                      </p:cBhvr>
                                    </p:animMotion>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nodeType="clickEffect">
                                  <p:stCondLst>
                                    <p:cond delay="0"/>
                                  </p:stCondLst>
                                  <p:childTnLst>
                                    <p:animMotion origin="layout" path="M 4.16667E-6 -2.46914E-7 L 0.56111 0.01574 L 0.5776 0.01667 " pathEditMode="relative" rAng="0" ptsTypes="AAA">
                                      <p:cBhvr>
                                        <p:cTn id="10" dur="2000" fill="hold"/>
                                        <p:tgtEl>
                                          <p:spTgt spid="295"/>
                                        </p:tgtEl>
                                        <p:attrNameLst>
                                          <p:attrName>ppt_x</p:attrName>
                                          <p:attrName>ppt_y</p:attrName>
                                        </p:attrNameLst>
                                      </p:cBhvr>
                                      <p:rCtr x="28872" y="833"/>
                                    </p:animMotion>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94"/>
                                        </p:tgtEl>
                                        <p:attrNameLst>
                                          <p:attrName>style.visibility</p:attrName>
                                        </p:attrNameLst>
                                      </p:cBhvr>
                                      <p:to>
                                        <p:strVal val="visible"/>
                                      </p:to>
                                    </p:set>
                                    <p:animEffect transition="in" filter="fade">
                                      <p:cBhvr>
                                        <p:cTn id="15" dur="500"/>
                                        <p:tgtEl>
                                          <p:spTgt spid="294"/>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6" restart="whenNotActive" fill="hold" evtFilter="cancelBubble" nodeType="interactiveSeq">
                <p:stCondLst>
                  <p:cond evt="onClick" delay="0">
                    <p:tgtEl>
                      <p:spTgt spid="3"/>
                    </p:tgtEl>
                  </p:cond>
                </p:stCondLst>
                <p:endSync evt="end" delay="0">
                  <p:rtn val="all"/>
                </p:endSync>
                <p:childTnLst>
                  <p:par>
                    <p:cTn id="17" fill="hold">
                      <p:stCondLst>
                        <p:cond delay="0"/>
                      </p:stCondLst>
                      <p:childTnLst>
                        <p:par>
                          <p:cTn id="18" fill="hold">
                            <p:stCondLst>
                              <p:cond delay="0"/>
                            </p:stCondLst>
                            <p:childTnLst>
                              <p:par>
                                <p:cTn id="19" presetID="2" presetClass="mediacall" presetSubtype="0" fill="hold" nodeType="clickEffect">
                                  <p:stCondLst>
                                    <p:cond delay="0"/>
                                  </p:stCondLst>
                                  <p:childTnLst>
                                    <p:cmd type="call" cmd="togglePause">
                                      <p:cBhvr>
                                        <p:cTn id="20" dur="1" fill="hold"/>
                                        <p:tgtEl>
                                          <p:spTgt spid="3"/>
                                        </p:tgtEl>
                                      </p:cBhvr>
                                    </p:cmd>
                                  </p:childTnLst>
                                </p:cTn>
                              </p:par>
                            </p:childTnLst>
                          </p:cTn>
                        </p:par>
                      </p:childTnLst>
                    </p:cTn>
                  </p:par>
                </p:childTnLst>
              </p:cTn>
              <p:nextCondLst>
                <p:cond evt="onClick" delay="0">
                  <p:tgtEl>
                    <p:spTgt spid="3"/>
                  </p:tgtEl>
                </p:cond>
              </p:nextCondLst>
            </p:seq>
            <p:video>
              <p:cMediaNode vol="80000">
                <p:cTn id="21" fill="hold" display="0">
                  <p:stCondLst>
                    <p:cond delay="indefinite"/>
                  </p:stCondLst>
                </p:cTn>
                <p:tgtEl>
                  <p:spTgt spid="3"/>
                </p:tgtEl>
              </p:cMediaNode>
            </p:video>
          </p:childTnLst>
        </p:cTn>
      </p:par>
    </p:tnLst>
    <p:bldLst>
      <p:bldP spid="29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flip="none" rotWithShape="1">
          <a:gsLst>
            <a:gs pos="36000">
              <a:srgbClr val="14255C"/>
            </a:gs>
            <a:gs pos="0">
              <a:srgbClr val="070E23"/>
            </a:gs>
            <a:gs pos="88000">
              <a:srgbClr val="215565"/>
            </a:gs>
          </a:gsLst>
          <a:lin ang="5400000" scaled="0"/>
          <a:tileRect/>
        </a:gradFill>
        <a:effectLst/>
      </p:bgPr>
    </p:bg>
    <p:spTree>
      <p:nvGrpSpPr>
        <p:cNvPr id="1" name=""/>
        <p:cNvGrpSpPr/>
        <p:nvPr/>
      </p:nvGrpSpPr>
      <p:grpSpPr>
        <a:xfrm>
          <a:off x="0" y="0"/>
          <a:ext cx="0" cy="0"/>
          <a:chOff x="0" y="0"/>
          <a:chExt cx="0" cy="0"/>
        </a:xfrm>
      </p:grpSpPr>
      <p:grpSp>
        <p:nvGrpSpPr>
          <p:cNvPr id="542" name="Creepy_Bug_Alien"/>
          <p:cNvGrpSpPr>
            <a:grpSpLocks noChangeAspect="1"/>
          </p:cNvGrpSpPr>
          <p:nvPr/>
        </p:nvGrpSpPr>
        <p:grpSpPr bwMode="auto">
          <a:xfrm>
            <a:off x="7315931" y="3352147"/>
            <a:ext cx="1607107" cy="1322892"/>
            <a:chOff x="1767" y="1417"/>
            <a:chExt cx="2177" cy="1792"/>
          </a:xfrm>
        </p:grpSpPr>
        <p:sp>
          <p:nvSpPr>
            <p:cNvPr id="546"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7"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5"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6"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7"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98" name="Creepy_Bug_Alien"/>
          <p:cNvGrpSpPr>
            <a:grpSpLocks noChangeAspect="1"/>
          </p:cNvGrpSpPr>
          <p:nvPr/>
        </p:nvGrpSpPr>
        <p:grpSpPr bwMode="auto">
          <a:xfrm>
            <a:off x="219310" y="3620859"/>
            <a:ext cx="999591" cy="822815"/>
            <a:chOff x="1767" y="1417"/>
            <a:chExt cx="2177" cy="1792"/>
          </a:xfrm>
        </p:grpSpPr>
        <p:sp>
          <p:nvSpPr>
            <p:cNvPr id="599"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0"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1"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2"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3"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4"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5"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6"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7"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8"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9"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0"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1"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2"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3"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4"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5"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6"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7"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8"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9"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0"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1"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2"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3"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4"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5"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6"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1"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2"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3"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4"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5"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6"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7"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8"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9"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0"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1"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2"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3"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4"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5"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6"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7"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8"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9"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0"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94" name="Beam"/>
          <p:cNvSpPr/>
          <p:nvPr/>
        </p:nvSpPr>
        <p:spPr>
          <a:xfrm rot="274881">
            <a:off x="3843849" y="964724"/>
            <a:ext cx="1474256" cy="906530"/>
          </a:xfrm>
          <a:custGeom>
            <a:avLst/>
            <a:gdLst>
              <a:gd name="connsiteX0" fmla="*/ 0 w 1714872"/>
              <a:gd name="connsiteY0" fmla="*/ 0 h 3477652"/>
              <a:gd name="connsiteX1" fmla="*/ 1714872 w 1714872"/>
              <a:gd name="connsiteY1" fmla="*/ 0 h 3477652"/>
              <a:gd name="connsiteX2" fmla="*/ 1714872 w 1714872"/>
              <a:gd name="connsiteY2" fmla="*/ 3477652 h 3477652"/>
              <a:gd name="connsiteX3" fmla="*/ 0 w 1714872"/>
              <a:gd name="connsiteY3" fmla="*/ 3477652 h 3477652"/>
              <a:gd name="connsiteX4" fmla="*/ 0 w 1714872"/>
              <a:gd name="connsiteY4" fmla="*/ 0 h 3477652"/>
              <a:gd name="connsiteX0" fmla="*/ 0 w 1714872"/>
              <a:gd name="connsiteY0" fmla="*/ 0 h 3477652"/>
              <a:gd name="connsiteX1" fmla="*/ 628456 w 1714872"/>
              <a:gd name="connsiteY1" fmla="*/ 63374 h 3477652"/>
              <a:gd name="connsiteX2" fmla="*/ 1714872 w 1714872"/>
              <a:gd name="connsiteY2" fmla="*/ 3477652 h 3477652"/>
              <a:gd name="connsiteX3" fmla="*/ 0 w 1714872"/>
              <a:gd name="connsiteY3" fmla="*/ 3477652 h 3477652"/>
              <a:gd name="connsiteX4" fmla="*/ 0 w 1714872"/>
              <a:gd name="connsiteY4" fmla="*/ 0 h 3477652"/>
              <a:gd name="connsiteX0" fmla="*/ 36214 w 1714872"/>
              <a:gd name="connsiteY0" fmla="*/ 126749 h 3414278"/>
              <a:gd name="connsiteX1" fmla="*/ 628456 w 1714872"/>
              <a:gd name="connsiteY1" fmla="*/ 0 h 3414278"/>
              <a:gd name="connsiteX2" fmla="*/ 1714872 w 1714872"/>
              <a:gd name="connsiteY2" fmla="*/ 3414278 h 3414278"/>
              <a:gd name="connsiteX3" fmla="*/ 0 w 1714872"/>
              <a:gd name="connsiteY3" fmla="*/ 3414278 h 3414278"/>
              <a:gd name="connsiteX4" fmla="*/ 36214 w 1714872"/>
              <a:gd name="connsiteY4" fmla="*/ 126749 h 3414278"/>
              <a:gd name="connsiteX0" fmla="*/ 36214 w 1714872"/>
              <a:gd name="connsiteY0" fmla="*/ 144856 h 3432385"/>
              <a:gd name="connsiteX1" fmla="*/ 592242 w 1714872"/>
              <a:gd name="connsiteY1" fmla="*/ 0 h 3432385"/>
              <a:gd name="connsiteX2" fmla="*/ 1714872 w 1714872"/>
              <a:gd name="connsiteY2" fmla="*/ 3432385 h 3432385"/>
              <a:gd name="connsiteX3" fmla="*/ 0 w 1714872"/>
              <a:gd name="connsiteY3" fmla="*/ 3432385 h 3432385"/>
              <a:gd name="connsiteX4" fmla="*/ 36214 w 1714872"/>
              <a:gd name="connsiteY4" fmla="*/ 144856 h 3432385"/>
              <a:gd name="connsiteX0" fmla="*/ 54321 w 1714872"/>
              <a:gd name="connsiteY0" fmla="*/ 153909 h 3432385"/>
              <a:gd name="connsiteX1" fmla="*/ 592242 w 1714872"/>
              <a:gd name="connsiteY1" fmla="*/ 0 h 3432385"/>
              <a:gd name="connsiteX2" fmla="*/ 1714872 w 1714872"/>
              <a:gd name="connsiteY2" fmla="*/ 3432385 h 3432385"/>
              <a:gd name="connsiteX3" fmla="*/ 0 w 1714872"/>
              <a:gd name="connsiteY3" fmla="*/ 3432385 h 3432385"/>
              <a:gd name="connsiteX4" fmla="*/ 54321 w 1714872"/>
              <a:gd name="connsiteY4" fmla="*/ 153909 h 3432385"/>
              <a:gd name="connsiteX0" fmla="*/ 54321 w 1714872"/>
              <a:gd name="connsiteY0" fmla="*/ 135802 h 3414278"/>
              <a:gd name="connsiteX1" fmla="*/ 501708 w 1714872"/>
              <a:gd name="connsiteY1" fmla="*/ 0 h 3414278"/>
              <a:gd name="connsiteX2" fmla="*/ 1714872 w 1714872"/>
              <a:gd name="connsiteY2" fmla="*/ 3414278 h 3414278"/>
              <a:gd name="connsiteX3" fmla="*/ 0 w 1714872"/>
              <a:gd name="connsiteY3" fmla="*/ 3414278 h 3414278"/>
              <a:gd name="connsiteX4" fmla="*/ 54321 w 1714872"/>
              <a:gd name="connsiteY4" fmla="*/ 135802 h 3414278"/>
              <a:gd name="connsiteX0" fmla="*/ 117695 w 1714872"/>
              <a:gd name="connsiteY0" fmla="*/ 90535 h 3414278"/>
              <a:gd name="connsiteX1" fmla="*/ 501708 w 1714872"/>
              <a:gd name="connsiteY1" fmla="*/ 0 h 3414278"/>
              <a:gd name="connsiteX2" fmla="*/ 1714872 w 1714872"/>
              <a:gd name="connsiteY2" fmla="*/ 3414278 h 3414278"/>
              <a:gd name="connsiteX3" fmla="*/ 0 w 1714872"/>
              <a:gd name="connsiteY3" fmla="*/ 3414278 h 3414278"/>
              <a:gd name="connsiteX4" fmla="*/ 117695 w 1714872"/>
              <a:gd name="connsiteY4" fmla="*/ 90535 h 3414278"/>
              <a:gd name="connsiteX0" fmla="*/ 117695 w 1714872"/>
              <a:gd name="connsiteY0" fmla="*/ 81482 h 3405225"/>
              <a:gd name="connsiteX1" fmla="*/ 447387 w 1714872"/>
              <a:gd name="connsiteY1" fmla="*/ 0 h 3405225"/>
              <a:gd name="connsiteX2" fmla="*/ 1714872 w 1714872"/>
              <a:gd name="connsiteY2" fmla="*/ 3405225 h 3405225"/>
              <a:gd name="connsiteX3" fmla="*/ 0 w 1714872"/>
              <a:gd name="connsiteY3" fmla="*/ 3405225 h 3405225"/>
              <a:gd name="connsiteX4" fmla="*/ 117695 w 1714872"/>
              <a:gd name="connsiteY4" fmla="*/ 81482 h 3405225"/>
              <a:gd name="connsiteX0" fmla="*/ 117695 w 2185652"/>
              <a:gd name="connsiteY0" fmla="*/ 81482 h 3405225"/>
              <a:gd name="connsiteX1" fmla="*/ 447387 w 2185652"/>
              <a:gd name="connsiteY1" fmla="*/ 0 h 3405225"/>
              <a:gd name="connsiteX2" fmla="*/ 2185652 w 2185652"/>
              <a:gd name="connsiteY2" fmla="*/ 3242262 h 3405225"/>
              <a:gd name="connsiteX3" fmla="*/ 0 w 2185652"/>
              <a:gd name="connsiteY3" fmla="*/ 3405225 h 3405225"/>
              <a:gd name="connsiteX4" fmla="*/ 117695 w 2185652"/>
              <a:gd name="connsiteY4" fmla="*/ 81482 h 3405225"/>
              <a:gd name="connsiteX0" fmla="*/ 162962 w 2230919"/>
              <a:gd name="connsiteY0" fmla="*/ 81482 h 3359958"/>
              <a:gd name="connsiteX1" fmla="*/ 492654 w 2230919"/>
              <a:gd name="connsiteY1" fmla="*/ 0 h 3359958"/>
              <a:gd name="connsiteX2" fmla="*/ 2230919 w 2230919"/>
              <a:gd name="connsiteY2" fmla="*/ 3242262 h 3359958"/>
              <a:gd name="connsiteX3" fmla="*/ 0 w 2230919"/>
              <a:gd name="connsiteY3" fmla="*/ 3359958 h 3359958"/>
              <a:gd name="connsiteX4" fmla="*/ 162962 w 2230919"/>
              <a:gd name="connsiteY4" fmla="*/ 81482 h 3359958"/>
              <a:gd name="connsiteX0" fmla="*/ 162962 w 2285240"/>
              <a:gd name="connsiteY0" fmla="*/ 81482 h 3595347"/>
              <a:gd name="connsiteX1" fmla="*/ 492654 w 2285240"/>
              <a:gd name="connsiteY1" fmla="*/ 0 h 3595347"/>
              <a:gd name="connsiteX2" fmla="*/ 2285240 w 2285240"/>
              <a:gd name="connsiteY2" fmla="*/ 3595347 h 3595347"/>
              <a:gd name="connsiteX3" fmla="*/ 0 w 2285240"/>
              <a:gd name="connsiteY3" fmla="*/ 3359958 h 3595347"/>
              <a:gd name="connsiteX4" fmla="*/ 162962 w 2285240"/>
              <a:gd name="connsiteY4" fmla="*/ 81482 h 3595347"/>
              <a:gd name="connsiteX0" fmla="*/ 162962 w 2384828"/>
              <a:gd name="connsiteY0" fmla="*/ 81482 h 3767363"/>
              <a:gd name="connsiteX1" fmla="*/ 492654 w 2384828"/>
              <a:gd name="connsiteY1" fmla="*/ 0 h 3767363"/>
              <a:gd name="connsiteX2" fmla="*/ 2384828 w 2384828"/>
              <a:gd name="connsiteY2" fmla="*/ 3767363 h 3767363"/>
              <a:gd name="connsiteX3" fmla="*/ 0 w 2384828"/>
              <a:gd name="connsiteY3" fmla="*/ 3359958 h 3767363"/>
              <a:gd name="connsiteX4" fmla="*/ 162962 w 2384828"/>
              <a:gd name="connsiteY4" fmla="*/ 81482 h 3767363"/>
              <a:gd name="connsiteX0" fmla="*/ 172015 w 2393881"/>
              <a:gd name="connsiteY0" fmla="*/ 81482 h 3803578"/>
              <a:gd name="connsiteX1" fmla="*/ 501707 w 2393881"/>
              <a:gd name="connsiteY1" fmla="*/ 0 h 3803578"/>
              <a:gd name="connsiteX2" fmla="*/ 2393881 w 2393881"/>
              <a:gd name="connsiteY2" fmla="*/ 3767363 h 3803578"/>
              <a:gd name="connsiteX3" fmla="*/ 0 w 2393881"/>
              <a:gd name="connsiteY3" fmla="*/ 3803578 h 3803578"/>
              <a:gd name="connsiteX4" fmla="*/ 172015 w 2393881"/>
              <a:gd name="connsiteY4" fmla="*/ 81482 h 380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81" h="3803578">
                <a:moveTo>
                  <a:pt x="172015" y="81482"/>
                </a:moveTo>
                <a:lnTo>
                  <a:pt x="501707" y="0"/>
                </a:lnTo>
                <a:lnTo>
                  <a:pt x="2393881" y="3767363"/>
                </a:lnTo>
                <a:lnTo>
                  <a:pt x="0" y="3803578"/>
                </a:lnTo>
                <a:lnTo>
                  <a:pt x="172015" y="81482"/>
                </a:lnTo>
                <a:close/>
              </a:path>
            </a:pathLst>
          </a:custGeom>
          <a:gradFill>
            <a:gsLst>
              <a:gs pos="29000">
                <a:srgbClr val="FFD600">
                  <a:alpha val="83000"/>
                </a:srgbClr>
              </a:gs>
              <a:gs pos="100000">
                <a:srgbClr val="FFFF00">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5" name="Spaceship"/>
          <p:cNvGrpSpPr/>
          <p:nvPr/>
        </p:nvGrpSpPr>
        <p:grpSpPr>
          <a:xfrm rot="957098">
            <a:off x="-2138810" y="-85177"/>
            <a:ext cx="1942226" cy="1083587"/>
            <a:chOff x="2216476" y="1230554"/>
            <a:chExt cx="2892875" cy="1600386"/>
          </a:xfrm>
        </p:grpSpPr>
        <p:sp>
          <p:nvSpPr>
            <p:cNvPr id="296"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97"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9"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0" name="Freeform 299"/>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1" name="Freeform 300"/>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301"/>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6"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7"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8" name="Freeform 307"/>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9"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0"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1"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2"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3"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4"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317" name="Alien"/>
          <p:cNvGrpSpPr>
            <a:grpSpLocks noChangeAspect="1"/>
          </p:cNvGrpSpPr>
          <p:nvPr/>
        </p:nvGrpSpPr>
        <p:grpSpPr bwMode="auto">
          <a:xfrm>
            <a:off x="7918319" y="257254"/>
            <a:ext cx="1026116" cy="1194825"/>
            <a:chOff x="576" y="467"/>
            <a:chExt cx="1776" cy="2068"/>
          </a:xfrm>
        </p:grpSpPr>
        <p:sp>
          <p:nvSpPr>
            <p:cNvPr id="318" name="AutoShape 3"/>
            <p:cNvSpPr>
              <a:spLocks noChangeAspect="1" noChangeArrowheads="1" noTextEdit="1"/>
            </p:cNvSpPr>
            <p:nvPr/>
          </p:nvSpPr>
          <p:spPr bwMode="auto">
            <a:xfrm>
              <a:off x="576" y="468"/>
              <a:ext cx="1776" cy="2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 name="Oval 5"/>
            <p:cNvSpPr>
              <a:spLocks noChangeArrowheads="1"/>
            </p:cNvSpPr>
            <p:nvPr/>
          </p:nvSpPr>
          <p:spPr bwMode="auto">
            <a:xfrm>
              <a:off x="576" y="708"/>
              <a:ext cx="1775" cy="1775"/>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 name="Freeform 6"/>
            <p:cNvSpPr>
              <a:spLocks/>
            </p:cNvSpPr>
            <p:nvPr/>
          </p:nvSpPr>
          <p:spPr bwMode="auto">
            <a:xfrm>
              <a:off x="860" y="487"/>
              <a:ext cx="1232" cy="1989"/>
            </a:xfrm>
            <a:custGeom>
              <a:avLst/>
              <a:gdLst>
                <a:gd name="T0" fmla="*/ 0 w 1921"/>
                <a:gd name="T1" fmla="*/ 2939 h 3102"/>
                <a:gd name="T2" fmla="*/ 144 w 1921"/>
                <a:gd name="T3" fmla="*/ 3102 h 3102"/>
                <a:gd name="T4" fmla="*/ 144 w 1921"/>
                <a:gd name="T5" fmla="*/ 3102 h 3102"/>
                <a:gd name="T6" fmla="*/ 408 w 1921"/>
                <a:gd name="T7" fmla="*/ 3044 h 3102"/>
                <a:gd name="T8" fmla="*/ 960 w 1921"/>
                <a:gd name="T9" fmla="*/ 2943 h 3102"/>
                <a:gd name="T10" fmla="*/ 1513 w 1921"/>
                <a:gd name="T11" fmla="*/ 3044 h 3102"/>
                <a:gd name="T12" fmla="*/ 1777 w 1921"/>
                <a:gd name="T13" fmla="*/ 3102 h 3102"/>
                <a:gd name="T14" fmla="*/ 1921 w 1921"/>
                <a:gd name="T15" fmla="*/ 2939 h 3102"/>
                <a:gd name="T16" fmla="*/ 1401 w 1921"/>
                <a:gd name="T17" fmla="*/ 2407 h 3102"/>
                <a:gd name="T18" fmla="*/ 1383 w 1921"/>
                <a:gd name="T19" fmla="*/ 2402 h 3102"/>
                <a:gd name="T20" fmla="*/ 1765 w 1921"/>
                <a:gd name="T21" fmla="*/ 1517 h 3102"/>
                <a:gd name="T22" fmla="*/ 1602 w 1921"/>
                <a:gd name="T23" fmla="*/ 309 h 3102"/>
                <a:gd name="T24" fmla="*/ 960 w 1921"/>
                <a:gd name="T25" fmla="*/ 0 h 3102"/>
                <a:gd name="T26" fmla="*/ 319 w 1921"/>
                <a:gd name="T27" fmla="*/ 309 h 3102"/>
                <a:gd name="T28" fmla="*/ 156 w 1921"/>
                <a:gd name="T29" fmla="*/ 1517 h 3102"/>
                <a:gd name="T30" fmla="*/ 538 w 1921"/>
                <a:gd name="T31" fmla="*/ 2402 h 3102"/>
                <a:gd name="T32" fmla="*/ 520 w 1921"/>
                <a:gd name="T33" fmla="*/ 2407 h 3102"/>
                <a:gd name="T34" fmla="*/ 0 w 1921"/>
                <a:gd name="T35" fmla="*/ 2939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1" h="3102">
                  <a:moveTo>
                    <a:pt x="0" y="2939"/>
                  </a:moveTo>
                  <a:cubicBezTo>
                    <a:pt x="0" y="3047"/>
                    <a:pt x="48" y="3102"/>
                    <a:pt x="144" y="3102"/>
                  </a:cubicBezTo>
                  <a:cubicBezTo>
                    <a:pt x="144" y="3102"/>
                    <a:pt x="144" y="3102"/>
                    <a:pt x="144" y="3102"/>
                  </a:cubicBezTo>
                  <a:cubicBezTo>
                    <a:pt x="212" y="3102"/>
                    <a:pt x="303" y="3075"/>
                    <a:pt x="408" y="3044"/>
                  </a:cubicBezTo>
                  <a:cubicBezTo>
                    <a:pt x="562" y="2999"/>
                    <a:pt x="754" y="2943"/>
                    <a:pt x="960" y="2943"/>
                  </a:cubicBezTo>
                  <a:cubicBezTo>
                    <a:pt x="1167" y="2943"/>
                    <a:pt x="1359" y="2999"/>
                    <a:pt x="1513" y="3044"/>
                  </a:cubicBezTo>
                  <a:cubicBezTo>
                    <a:pt x="1618" y="3075"/>
                    <a:pt x="1709" y="3102"/>
                    <a:pt x="1777" y="3102"/>
                  </a:cubicBezTo>
                  <a:cubicBezTo>
                    <a:pt x="1872" y="3102"/>
                    <a:pt x="1921" y="3047"/>
                    <a:pt x="1921" y="2939"/>
                  </a:cubicBezTo>
                  <a:cubicBezTo>
                    <a:pt x="1921" y="2714"/>
                    <a:pt x="1722" y="2510"/>
                    <a:pt x="1401" y="2407"/>
                  </a:cubicBezTo>
                  <a:cubicBezTo>
                    <a:pt x="1395" y="2405"/>
                    <a:pt x="1389" y="2404"/>
                    <a:pt x="1383" y="2402"/>
                  </a:cubicBezTo>
                  <a:cubicBezTo>
                    <a:pt x="1548" y="2189"/>
                    <a:pt x="1676" y="1892"/>
                    <a:pt x="1765" y="1517"/>
                  </a:cubicBezTo>
                  <a:cubicBezTo>
                    <a:pt x="1882" y="1020"/>
                    <a:pt x="1824" y="591"/>
                    <a:pt x="1602" y="309"/>
                  </a:cubicBezTo>
                  <a:cubicBezTo>
                    <a:pt x="1444" y="110"/>
                    <a:pt x="1216" y="0"/>
                    <a:pt x="960" y="0"/>
                  </a:cubicBezTo>
                  <a:cubicBezTo>
                    <a:pt x="705" y="0"/>
                    <a:pt x="477" y="110"/>
                    <a:pt x="319" y="309"/>
                  </a:cubicBezTo>
                  <a:cubicBezTo>
                    <a:pt x="96" y="591"/>
                    <a:pt x="38" y="1020"/>
                    <a:pt x="156" y="1517"/>
                  </a:cubicBezTo>
                  <a:cubicBezTo>
                    <a:pt x="245" y="1892"/>
                    <a:pt x="373" y="2189"/>
                    <a:pt x="538" y="2402"/>
                  </a:cubicBezTo>
                  <a:cubicBezTo>
                    <a:pt x="532" y="2404"/>
                    <a:pt x="526" y="2405"/>
                    <a:pt x="520" y="2407"/>
                  </a:cubicBezTo>
                  <a:cubicBezTo>
                    <a:pt x="199" y="2510"/>
                    <a:pt x="0" y="2714"/>
                    <a:pt x="0" y="29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 name="Freeform 7"/>
            <p:cNvSpPr>
              <a:spLocks/>
            </p:cNvSpPr>
            <p:nvPr/>
          </p:nvSpPr>
          <p:spPr bwMode="auto">
            <a:xfrm>
              <a:off x="879" y="2010"/>
              <a:ext cx="1195" cy="525"/>
            </a:xfrm>
            <a:custGeom>
              <a:avLst/>
              <a:gdLst>
                <a:gd name="T0" fmla="*/ 1363 w 1863"/>
                <a:gd name="T1" fmla="*/ 0 h 819"/>
                <a:gd name="T2" fmla="*/ 931 w 1863"/>
                <a:gd name="T3" fmla="*/ 327 h 819"/>
                <a:gd name="T4" fmla="*/ 500 w 1863"/>
                <a:gd name="T5" fmla="*/ 0 h 819"/>
                <a:gd name="T6" fmla="*/ 0 w 1863"/>
                <a:gd name="T7" fmla="*/ 504 h 819"/>
                <a:gd name="T8" fmla="*/ 931 w 1863"/>
                <a:gd name="T9" fmla="*/ 479 h 819"/>
                <a:gd name="T10" fmla="*/ 1863 w 1863"/>
                <a:gd name="T11" fmla="*/ 504 h 819"/>
                <a:gd name="T12" fmla="*/ 1363 w 1863"/>
                <a:gd name="T13" fmla="*/ 0 h 819"/>
              </a:gdLst>
              <a:ahLst/>
              <a:cxnLst>
                <a:cxn ang="0">
                  <a:pos x="T0" y="T1"/>
                </a:cxn>
                <a:cxn ang="0">
                  <a:pos x="T2" y="T3"/>
                </a:cxn>
                <a:cxn ang="0">
                  <a:pos x="T4" y="T5"/>
                </a:cxn>
                <a:cxn ang="0">
                  <a:pos x="T6" y="T7"/>
                </a:cxn>
                <a:cxn ang="0">
                  <a:pos x="T8" y="T9"/>
                </a:cxn>
                <a:cxn ang="0">
                  <a:pos x="T10" y="T11"/>
                </a:cxn>
                <a:cxn ang="0">
                  <a:pos x="T12" y="T13"/>
                </a:cxn>
              </a:cxnLst>
              <a:rect l="0" t="0" r="r" b="b"/>
              <a:pathLst>
                <a:path w="1863" h="819">
                  <a:moveTo>
                    <a:pt x="1363" y="0"/>
                  </a:moveTo>
                  <a:cubicBezTo>
                    <a:pt x="1180" y="256"/>
                    <a:pt x="1000" y="327"/>
                    <a:pt x="931" y="327"/>
                  </a:cubicBezTo>
                  <a:cubicBezTo>
                    <a:pt x="862" y="327"/>
                    <a:pt x="682" y="256"/>
                    <a:pt x="500" y="0"/>
                  </a:cubicBezTo>
                  <a:cubicBezTo>
                    <a:pt x="203" y="95"/>
                    <a:pt x="0" y="285"/>
                    <a:pt x="0" y="504"/>
                  </a:cubicBezTo>
                  <a:cubicBezTo>
                    <a:pt x="0" y="819"/>
                    <a:pt x="417" y="479"/>
                    <a:pt x="931" y="479"/>
                  </a:cubicBezTo>
                  <a:cubicBezTo>
                    <a:pt x="1446" y="479"/>
                    <a:pt x="1863" y="819"/>
                    <a:pt x="1863" y="504"/>
                  </a:cubicBezTo>
                  <a:cubicBezTo>
                    <a:pt x="1863" y="285"/>
                    <a:pt x="1660" y="95"/>
                    <a:pt x="1363" y="0"/>
                  </a:cubicBezTo>
                  <a:close/>
                </a:path>
              </a:pathLst>
            </a:custGeom>
            <a:gradFill flip="none" rotWithShape="1">
              <a:gsLst>
                <a:gs pos="0">
                  <a:srgbClr val="C8DF7D"/>
                </a:gs>
                <a:gs pos="92000">
                  <a:srgbClr val="6CBE45"/>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 name="Freeform 9"/>
            <p:cNvSpPr>
              <a:spLocks/>
            </p:cNvSpPr>
            <p:nvPr/>
          </p:nvSpPr>
          <p:spPr bwMode="auto">
            <a:xfrm>
              <a:off x="1199" y="1968"/>
              <a:ext cx="554" cy="252"/>
            </a:xfrm>
            <a:custGeom>
              <a:avLst/>
              <a:gdLst>
                <a:gd name="T0" fmla="*/ 431 w 863"/>
                <a:gd name="T1" fmla="*/ 392 h 392"/>
                <a:gd name="T2" fmla="*/ 863 w 863"/>
                <a:gd name="T3" fmla="*/ 65 h 392"/>
                <a:gd name="T4" fmla="*/ 431 w 863"/>
                <a:gd name="T5" fmla="*/ 0 h 392"/>
                <a:gd name="T6" fmla="*/ 0 w 863"/>
                <a:gd name="T7" fmla="*/ 65 h 392"/>
                <a:gd name="T8" fmla="*/ 431 w 863"/>
                <a:gd name="T9" fmla="*/ 392 h 392"/>
              </a:gdLst>
              <a:ahLst/>
              <a:cxnLst>
                <a:cxn ang="0">
                  <a:pos x="T0" y="T1"/>
                </a:cxn>
                <a:cxn ang="0">
                  <a:pos x="T2" y="T3"/>
                </a:cxn>
                <a:cxn ang="0">
                  <a:pos x="T4" y="T5"/>
                </a:cxn>
                <a:cxn ang="0">
                  <a:pos x="T6" y="T7"/>
                </a:cxn>
                <a:cxn ang="0">
                  <a:pos x="T8" y="T9"/>
                </a:cxn>
              </a:cxnLst>
              <a:rect l="0" t="0" r="r" b="b"/>
              <a:pathLst>
                <a:path w="863" h="392">
                  <a:moveTo>
                    <a:pt x="431" y="392"/>
                  </a:moveTo>
                  <a:cubicBezTo>
                    <a:pt x="500" y="392"/>
                    <a:pt x="680" y="321"/>
                    <a:pt x="863" y="65"/>
                  </a:cubicBezTo>
                  <a:cubicBezTo>
                    <a:pt x="734" y="24"/>
                    <a:pt x="587" y="0"/>
                    <a:pt x="431" y="0"/>
                  </a:cubicBezTo>
                  <a:cubicBezTo>
                    <a:pt x="276" y="0"/>
                    <a:pt x="129" y="24"/>
                    <a:pt x="0" y="65"/>
                  </a:cubicBezTo>
                  <a:cubicBezTo>
                    <a:pt x="182" y="321"/>
                    <a:pt x="362" y="392"/>
                    <a:pt x="431" y="392"/>
                  </a:cubicBezTo>
                  <a:close/>
                </a:path>
              </a:pathLst>
            </a:custGeom>
            <a:gradFill>
              <a:gsLst>
                <a:gs pos="0">
                  <a:srgbClr val="C8DF7D"/>
                </a:gs>
                <a:gs pos="100000">
                  <a:srgbClr val="6CBE45"/>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Freeform 10"/>
            <p:cNvSpPr>
              <a:spLocks/>
            </p:cNvSpPr>
            <p:nvPr/>
          </p:nvSpPr>
          <p:spPr bwMode="auto">
            <a:xfrm>
              <a:off x="833" y="467"/>
              <a:ext cx="1286" cy="1693"/>
            </a:xfrm>
            <a:custGeom>
              <a:avLst/>
              <a:gdLst>
                <a:gd name="T0" fmla="*/ 1002 w 2005"/>
                <a:gd name="T1" fmla="*/ 2639 h 2639"/>
                <a:gd name="T2" fmla="*/ 226 w 2005"/>
                <a:gd name="T3" fmla="*/ 1481 h 2639"/>
                <a:gd name="T4" fmla="*/ 1002 w 2005"/>
                <a:gd name="T5" fmla="*/ 0 h 2639"/>
                <a:gd name="T6" fmla="*/ 1779 w 2005"/>
                <a:gd name="T7" fmla="*/ 1481 h 2639"/>
                <a:gd name="T8" fmla="*/ 1002 w 2005"/>
                <a:gd name="T9" fmla="*/ 2639 h 2639"/>
              </a:gdLst>
              <a:ahLst/>
              <a:cxnLst>
                <a:cxn ang="0">
                  <a:pos x="T0" y="T1"/>
                </a:cxn>
                <a:cxn ang="0">
                  <a:pos x="T2" y="T3"/>
                </a:cxn>
                <a:cxn ang="0">
                  <a:pos x="T4" y="T5"/>
                </a:cxn>
                <a:cxn ang="0">
                  <a:pos x="T6" y="T7"/>
                </a:cxn>
                <a:cxn ang="0">
                  <a:pos x="T8" y="T9"/>
                </a:cxn>
              </a:cxnLst>
              <a:rect l="0" t="0" r="r" b="b"/>
              <a:pathLst>
                <a:path w="2005" h="2639">
                  <a:moveTo>
                    <a:pt x="1002" y="2639"/>
                  </a:moveTo>
                  <a:cubicBezTo>
                    <a:pt x="886" y="2639"/>
                    <a:pt x="453" y="2438"/>
                    <a:pt x="226" y="1481"/>
                  </a:cubicBezTo>
                  <a:cubicBezTo>
                    <a:pt x="0" y="524"/>
                    <a:pt x="459" y="0"/>
                    <a:pt x="1002" y="0"/>
                  </a:cubicBezTo>
                  <a:cubicBezTo>
                    <a:pt x="1545" y="0"/>
                    <a:pt x="2005" y="524"/>
                    <a:pt x="1779" y="1481"/>
                  </a:cubicBezTo>
                  <a:cubicBezTo>
                    <a:pt x="1552" y="2438"/>
                    <a:pt x="1119" y="2639"/>
                    <a:pt x="1002" y="2639"/>
                  </a:cubicBezTo>
                  <a:close/>
                </a:path>
              </a:pathLst>
            </a:custGeom>
            <a:gradFill>
              <a:gsLst>
                <a:gs pos="0">
                  <a:srgbClr val="C8DF7D"/>
                </a:gs>
                <a:gs pos="73000">
                  <a:srgbClr val="6CBE45"/>
                </a:gs>
              </a:gsLst>
              <a:lin ang="6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 name="Freeform 11"/>
            <p:cNvSpPr>
              <a:spLocks/>
            </p:cNvSpPr>
            <p:nvPr/>
          </p:nvSpPr>
          <p:spPr bwMode="auto">
            <a:xfrm>
              <a:off x="1546" y="1110"/>
              <a:ext cx="395" cy="730"/>
            </a:xfrm>
            <a:custGeom>
              <a:avLst/>
              <a:gdLst>
                <a:gd name="T0" fmla="*/ 0 w 615"/>
                <a:gd name="T1" fmla="*/ 576 h 1139"/>
                <a:gd name="T2" fmla="*/ 563 w 615"/>
                <a:gd name="T3" fmla="*/ 0 h 1139"/>
                <a:gd name="T4" fmla="*/ 0 w 615"/>
                <a:gd name="T5" fmla="*/ 576 h 1139"/>
              </a:gdLst>
              <a:ahLst/>
              <a:cxnLst>
                <a:cxn ang="0">
                  <a:pos x="T0" y="T1"/>
                </a:cxn>
                <a:cxn ang="0">
                  <a:pos x="T2" y="T3"/>
                </a:cxn>
                <a:cxn ang="0">
                  <a:pos x="T4" y="T5"/>
                </a:cxn>
              </a:cxnLst>
              <a:rect l="0" t="0" r="r" b="b"/>
              <a:pathLst>
                <a:path w="615" h="1139">
                  <a:moveTo>
                    <a:pt x="0" y="576"/>
                  </a:moveTo>
                  <a:cubicBezTo>
                    <a:pt x="227" y="214"/>
                    <a:pt x="563" y="0"/>
                    <a:pt x="563" y="0"/>
                  </a:cubicBezTo>
                  <a:cubicBezTo>
                    <a:pt x="563" y="0"/>
                    <a:pt x="615" y="1139"/>
                    <a:pt x="0"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 name="Freeform 12"/>
            <p:cNvSpPr>
              <a:spLocks/>
            </p:cNvSpPr>
            <p:nvPr/>
          </p:nvSpPr>
          <p:spPr bwMode="auto">
            <a:xfrm>
              <a:off x="1546" y="1110"/>
              <a:ext cx="426" cy="730"/>
            </a:xfrm>
            <a:custGeom>
              <a:avLst/>
              <a:gdLst>
                <a:gd name="T0" fmla="*/ 0 w 663"/>
                <a:gd name="T1" fmla="*/ 576 h 1139"/>
                <a:gd name="T2" fmla="*/ 563 w 663"/>
                <a:gd name="T3" fmla="*/ 0 h 1139"/>
                <a:gd name="T4" fmla="*/ 473 w 663"/>
                <a:gd name="T5" fmla="*/ 815 h 1139"/>
                <a:gd name="T6" fmla="*/ 0 w 663"/>
                <a:gd name="T7" fmla="*/ 576 h 1139"/>
              </a:gdLst>
              <a:ahLst/>
              <a:cxnLst>
                <a:cxn ang="0">
                  <a:pos x="T0" y="T1"/>
                </a:cxn>
                <a:cxn ang="0">
                  <a:pos x="T2" y="T3"/>
                </a:cxn>
                <a:cxn ang="0">
                  <a:pos x="T4" y="T5"/>
                </a:cxn>
                <a:cxn ang="0">
                  <a:pos x="T6" y="T7"/>
                </a:cxn>
              </a:cxnLst>
              <a:rect l="0" t="0" r="r" b="b"/>
              <a:pathLst>
                <a:path w="663" h="1139">
                  <a:moveTo>
                    <a:pt x="0" y="576"/>
                  </a:moveTo>
                  <a:cubicBezTo>
                    <a:pt x="615" y="1139"/>
                    <a:pt x="563" y="0"/>
                    <a:pt x="563" y="0"/>
                  </a:cubicBezTo>
                  <a:cubicBezTo>
                    <a:pt x="563" y="0"/>
                    <a:pt x="663" y="492"/>
                    <a:pt x="473" y="815"/>
                  </a:cubicBezTo>
                  <a:cubicBezTo>
                    <a:pt x="282" y="1139"/>
                    <a:pt x="0" y="576"/>
                    <a:pt x="0"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6" name="Freeform 13"/>
            <p:cNvSpPr>
              <a:spLocks/>
            </p:cNvSpPr>
            <p:nvPr/>
          </p:nvSpPr>
          <p:spPr bwMode="auto">
            <a:xfrm>
              <a:off x="1581" y="1243"/>
              <a:ext cx="249" cy="277"/>
            </a:xfrm>
            <a:custGeom>
              <a:avLst/>
              <a:gdLst>
                <a:gd name="T0" fmla="*/ 63 w 388"/>
                <a:gd name="T1" fmla="*/ 311 h 432"/>
                <a:gd name="T2" fmla="*/ 276 w 388"/>
                <a:gd name="T3" fmla="*/ 199 h 432"/>
                <a:gd name="T4" fmla="*/ 63 w 388"/>
                <a:gd name="T5" fmla="*/ 311 h 432"/>
              </a:gdLst>
              <a:ahLst/>
              <a:cxnLst>
                <a:cxn ang="0">
                  <a:pos x="T0" y="T1"/>
                </a:cxn>
                <a:cxn ang="0">
                  <a:pos x="T2" y="T3"/>
                </a:cxn>
                <a:cxn ang="0">
                  <a:pos x="T4" y="T5"/>
                </a:cxn>
              </a:cxnLst>
              <a:rect l="0" t="0" r="r" b="b"/>
              <a:pathLst>
                <a:path w="388" h="432">
                  <a:moveTo>
                    <a:pt x="63" y="311"/>
                  </a:moveTo>
                  <a:cubicBezTo>
                    <a:pt x="159" y="126"/>
                    <a:pt x="388" y="0"/>
                    <a:pt x="276" y="199"/>
                  </a:cubicBezTo>
                  <a:cubicBezTo>
                    <a:pt x="165" y="398"/>
                    <a:pt x="0" y="432"/>
                    <a:pt x="63"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7" name="Freeform 14"/>
            <p:cNvSpPr>
              <a:spLocks/>
            </p:cNvSpPr>
            <p:nvPr/>
          </p:nvSpPr>
          <p:spPr bwMode="auto">
            <a:xfrm>
              <a:off x="1011" y="1110"/>
              <a:ext cx="394" cy="730"/>
            </a:xfrm>
            <a:custGeom>
              <a:avLst/>
              <a:gdLst>
                <a:gd name="T0" fmla="*/ 614 w 614"/>
                <a:gd name="T1" fmla="*/ 576 h 1139"/>
                <a:gd name="T2" fmla="*/ 52 w 614"/>
                <a:gd name="T3" fmla="*/ 0 h 1139"/>
                <a:gd name="T4" fmla="*/ 614 w 614"/>
                <a:gd name="T5" fmla="*/ 576 h 1139"/>
              </a:gdLst>
              <a:ahLst/>
              <a:cxnLst>
                <a:cxn ang="0">
                  <a:pos x="T0" y="T1"/>
                </a:cxn>
                <a:cxn ang="0">
                  <a:pos x="T2" y="T3"/>
                </a:cxn>
                <a:cxn ang="0">
                  <a:pos x="T4" y="T5"/>
                </a:cxn>
              </a:cxnLst>
              <a:rect l="0" t="0" r="r" b="b"/>
              <a:pathLst>
                <a:path w="614" h="1139">
                  <a:moveTo>
                    <a:pt x="614" y="576"/>
                  </a:moveTo>
                  <a:cubicBezTo>
                    <a:pt x="388" y="214"/>
                    <a:pt x="52" y="0"/>
                    <a:pt x="52" y="0"/>
                  </a:cubicBezTo>
                  <a:cubicBezTo>
                    <a:pt x="52" y="0"/>
                    <a:pt x="0" y="1139"/>
                    <a:pt x="614"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8" name="Freeform 15"/>
            <p:cNvSpPr>
              <a:spLocks/>
            </p:cNvSpPr>
            <p:nvPr/>
          </p:nvSpPr>
          <p:spPr bwMode="auto">
            <a:xfrm>
              <a:off x="980" y="1110"/>
              <a:ext cx="425" cy="730"/>
            </a:xfrm>
            <a:custGeom>
              <a:avLst/>
              <a:gdLst>
                <a:gd name="T0" fmla="*/ 663 w 663"/>
                <a:gd name="T1" fmla="*/ 576 h 1139"/>
                <a:gd name="T2" fmla="*/ 101 w 663"/>
                <a:gd name="T3" fmla="*/ 0 h 1139"/>
                <a:gd name="T4" fmla="*/ 191 w 663"/>
                <a:gd name="T5" fmla="*/ 815 h 1139"/>
                <a:gd name="T6" fmla="*/ 663 w 663"/>
                <a:gd name="T7" fmla="*/ 576 h 1139"/>
              </a:gdLst>
              <a:ahLst/>
              <a:cxnLst>
                <a:cxn ang="0">
                  <a:pos x="T0" y="T1"/>
                </a:cxn>
                <a:cxn ang="0">
                  <a:pos x="T2" y="T3"/>
                </a:cxn>
                <a:cxn ang="0">
                  <a:pos x="T4" y="T5"/>
                </a:cxn>
                <a:cxn ang="0">
                  <a:pos x="T6" y="T7"/>
                </a:cxn>
              </a:cxnLst>
              <a:rect l="0" t="0" r="r" b="b"/>
              <a:pathLst>
                <a:path w="663" h="1139">
                  <a:moveTo>
                    <a:pt x="663" y="576"/>
                  </a:moveTo>
                  <a:cubicBezTo>
                    <a:pt x="49" y="1139"/>
                    <a:pt x="101" y="0"/>
                    <a:pt x="101" y="0"/>
                  </a:cubicBezTo>
                  <a:cubicBezTo>
                    <a:pt x="101" y="0"/>
                    <a:pt x="0" y="492"/>
                    <a:pt x="191" y="815"/>
                  </a:cubicBezTo>
                  <a:cubicBezTo>
                    <a:pt x="382" y="1139"/>
                    <a:pt x="663" y="576"/>
                    <a:pt x="663"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9" name="Freeform 16"/>
            <p:cNvSpPr>
              <a:spLocks/>
            </p:cNvSpPr>
            <p:nvPr/>
          </p:nvSpPr>
          <p:spPr bwMode="auto">
            <a:xfrm>
              <a:off x="1122" y="1243"/>
              <a:ext cx="249" cy="277"/>
            </a:xfrm>
            <a:custGeom>
              <a:avLst/>
              <a:gdLst>
                <a:gd name="T0" fmla="*/ 325 w 388"/>
                <a:gd name="T1" fmla="*/ 311 h 432"/>
                <a:gd name="T2" fmla="*/ 112 w 388"/>
                <a:gd name="T3" fmla="*/ 199 h 432"/>
                <a:gd name="T4" fmla="*/ 325 w 388"/>
                <a:gd name="T5" fmla="*/ 311 h 432"/>
              </a:gdLst>
              <a:ahLst/>
              <a:cxnLst>
                <a:cxn ang="0">
                  <a:pos x="T0" y="T1"/>
                </a:cxn>
                <a:cxn ang="0">
                  <a:pos x="T2" y="T3"/>
                </a:cxn>
                <a:cxn ang="0">
                  <a:pos x="T4" y="T5"/>
                </a:cxn>
              </a:cxnLst>
              <a:rect l="0" t="0" r="r" b="b"/>
              <a:pathLst>
                <a:path w="388" h="432">
                  <a:moveTo>
                    <a:pt x="325" y="311"/>
                  </a:moveTo>
                  <a:cubicBezTo>
                    <a:pt x="229" y="126"/>
                    <a:pt x="0" y="0"/>
                    <a:pt x="112" y="199"/>
                  </a:cubicBezTo>
                  <a:cubicBezTo>
                    <a:pt x="223" y="398"/>
                    <a:pt x="388" y="432"/>
                    <a:pt x="325"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0" name="Freeform 17"/>
            <p:cNvSpPr>
              <a:spLocks/>
            </p:cNvSpPr>
            <p:nvPr/>
          </p:nvSpPr>
          <p:spPr bwMode="auto">
            <a:xfrm>
              <a:off x="1316" y="1713"/>
              <a:ext cx="320" cy="124"/>
            </a:xfrm>
            <a:custGeom>
              <a:avLst/>
              <a:gdLst>
                <a:gd name="T0" fmla="*/ 249 w 498"/>
                <a:gd name="T1" fmla="*/ 62 h 193"/>
                <a:gd name="T2" fmla="*/ 494 w 498"/>
                <a:gd name="T3" fmla="*/ 193 h 193"/>
                <a:gd name="T4" fmla="*/ 498 w 498"/>
                <a:gd name="T5" fmla="*/ 162 h 193"/>
                <a:gd name="T6" fmla="*/ 249 w 498"/>
                <a:gd name="T7" fmla="*/ 0 h 193"/>
                <a:gd name="T8" fmla="*/ 0 w 498"/>
                <a:gd name="T9" fmla="*/ 162 h 193"/>
                <a:gd name="T10" fmla="*/ 5 w 498"/>
                <a:gd name="T11" fmla="*/ 193 h 193"/>
                <a:gd name="T12" fmla="*/ 249 w 498"/>
                <a:gd name="T13" fmla="*/ 62 h 193"/>
              </a:gdLst>
              <a:ahLst/>
              <a:cxnLst>
                <a:cxn ang="0">
                  <a:pos x="T0" y="T1"/>
                </a:cxn>
                <a:cxn ang="0">
                  <a:pos x="T2" y="T3"/>
                </a:cxn>
                <a:cxn ang="0">
                  <a:pos x="T4" y="T5"/>
                </a:cxn>
                <a:cxn ang="0">
                  <a:pos x="T6" y="T7"/>
                </a:cxn>
                <a:cxn ang="0">
                  <a:pos x="T8" y="T9"/>
                </a:cxn>
                <a:cxn ang="0">
                  <a:pos x="T10" y="T11"/>
                </a:cxn>
                <a:cxn ang="0">
                  <a:pos x="T12" y="T13"/>
                </a:cxn>
              </a:cxnLst>
              <a:rect l="0" t="0" r="r" b="b"/>
              <a:pathLst>
                <a:path w="498" h="193">
                  <a:moveTo>
                    <a:pt x="249" y="62"/>
                  </a:moveTo>
                  <a:cubicBezTo>
                    <a:pt x="371" y="62"/>
                    <a:pt x="472" y="118"/>
                    <a:pt x="494" y="193"/>
                  </a:cubicBezTo>
                  <a:cubicBezTo>
                    <a:pt x="497" y="183"/>
                    <a:pt x="498" y="173"/>
                    <a:pt x="498" y="162"/>
                  </a:cubicBezTo>
                  <a:cubicBezTo>
                    <a:pt x="498" y="73"/>
                    <a:pt x="387" y="0"/>
                    <a:pt x="249" y="0"/>
                  </a:cubicBezTo>
                  <a:cubicBezTo>
                    <a:pt x="112" y="0"/>
                    <a:pt x="0" y="73"/>
                    <a:pt x="0" y="162"/>
                  </a:cubicBezTo>
                  <a:cubicBezTo>
                    <a:pt x="0" y="173"/>
                    <a:pt x="2" y="183"/>
                    <a:pt x="5" y="193"/>
                  </a:cubicBezTo>
                  <a:cubicBezTo>
                    <a:pt x="27" y="118"/>
                    <a:pt x="128" y="62"/>
                    <a:pt x="249"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31" name="Title 1"/>
          <p:cNvSpPr txBox="1">
            <a:spLocks/>
          </p:cNvSpPr>
          <p:nvPr/>
        </p:nvSpPr>
        <p:spPr>
          <a:xfrm rot="711721">
            <a:off x="7310357" y="18176"/>
            <a:ext cx="2432590" cy="6886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ln w="6350">
                  <a:solidFill>
                    <a:schemeClr val="tx1"/>
                  </a:solidFill>
                </a:ln>
                <a:solidFill>
                  <a:schemeClr val="accent2"/>
                </a:solidFill>
                <a:latin typeface="Franklin Gothic Demi" panose="020B0703020102020204" pitchFamily="34" charset="0"/>
                <a:cs typeface="Aharoni" pitchFamily="2" charset="-79"/>
              </a:rPr>
              <a:t>TEXT </a:t>
            </a:r>
          </a:p>
          <a:p>
            <a:r>
              <a:rPr lang="en-US" sz="2400" dirty="0" smtClean="0">
                <a:ln w="6350">
                  <a:solidFill>
                    <a:schemeClr val="tx1"/>
                  </a:solidFill>
                </a:ln>
                <a:solidFill>
                  <a:schemeClr val="accent2"/>
                </a:solidFill>
                <a:latin typeface="Franklin Gothic Demi" panose="020B0703020102020204" pitchFamily="34" charset="0"/>
                <a:cs typeface="Aharoni" pitchFamily="2" charset="-79"/>
              </a:rPr>
              <a:t>EXAMPLE</a:t>
            </a:r>
            <a:endParaRPr lang="en-US" sz="2400" dirty="0">
              <a:ln w="6350">
                <a:solidFill>
                  <a:schemeClr val="tx1"/>
                </a:solidFill>
              </a:ln>
              <a:solidFill>
                <a:schemeClr val="accent2"/>
              </a:solidFill>
              <a:latin typeface="Franklin Gothic Demi" panose="020B0703020102020204" pitchFamily="34" charset="0"/>
            </a:endParaRPr>
          </a:p>
        </p:txBody>
      </p:sp>
      <p:grpSp>
        <p:nvGrpSpPr>
          <p:cNvPr id="207" name="Area_51"/>
          <p:cNvGrpSpPr>
            <a:grpSpLocks noChangeAspect="1"/>
          </p:cNvGrpSpPr>
          <p:nvPr/>
        </p:nvGrpSpPr>
        <p:grpSpPr bwMode="auto">
          <a:xfrm>
            <a:off x="-28421" y="3105150"/>
            <a:ext cx="1565304" cy="1761596"/>
            <a:chOff x="2752" y="1167"/>
            <a:chExt cx="1866" cy="2100"/>
          </a:xfrm>
        </p:grpSpPr>
        <p:sp>
          <p:nvSpPr>
            <p:cNvPr id="208" name="AutoShape 3"/>
            <p:cNvSpPr>
              <a:spLocks noChangeAspect="1" noChangeArrowheads="1" noTextEdit="1"/>
            </p:cNvSpPr>
            <p:nvPr/>
          </p:nvSpPr>
          <p:spPr bwMode="auto">
            <a:xfrm>
              <a:off x="2752" y="1167"/>
              <a:ext cx="1866" cy="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9" name="Freeform 7"/>
            <p:cNvSpPr>
              <a:spLocks/>
            </p:cNvSpPr>
            <p:nvPr/>
          </p:nvSpPr>
          <p:spPr bwMode="auto">
            <a:xfrm>
              <a:off x="3375" y="1511"/>
              <a:ext cx="398" cy="301"/>
            </a:xfrm>
            <a:custGeom>
              <a:avLst/>
              <a:gdLst>
                <a:gd name="T0" fmla="*/ 12 w 398"/>
                <a:gd name="T1" fmla="*/ 0 h 301"/>
                <a:gd name="T2" fmla="*/ 398 w 398"/>
                <a:gd name="T3" fmla="*/ 282 h 301"/>
                <a:gd name="T4" fmla="*/ 386 w 398"/>
                <a:gd name="T5" fmla="*/ 301 h 301"/>
                <a:gd name="T6" fmla="*/ 0 w 398"/>
                <a:gd name="T7" fmla="*/ 46 h 301"/>
                <a:gd name="T8" fmla="*/ 12 w 398"/>
                <a:gd name="T9" fmla="*/ 0 h 301"/>
              </a:gdLst>
              <a:ahLst/>
              <a:cxnLst>
                <a:cxn ang="0">
                  <a:pos x="T0" y="T1"/>
                </a:cxn>
                <a:cxn ang="0">
                  <a:pos x="T2" y="T3"/>
                </a:cxn>
                <a:cxn ang="0">
                  <a:pos x="T4" y="T5"/>
                </a:cxn>
                <a:cxn ang="0">
                  <a:pos x="T6" y="T7"/>
                </a:cxn>
                <a:cxn ang="0">
                  <a:pos x="T8" y="T9"/>
                </a:cxn>
              </a:cxnLst>
              <a:rect l="0" t="0" r="r" b="b"/>
              <a:pathLst>
                <a:path w="398" h="301">
                  <a:moveTo>
                    <a:pt x="12" y="0"/>
                  </a:moveTo>
                  <a:lnTo>
                    <a:pt x="398" y="282"/>
                  </a:lnTo>
                  <a:lnTo>
                    <a:pt x="386" y="301"/>
                  </a:lnTo>
                  <a:lnTo>
                    <a:pt x="0" y="46"/>
                  </a:lnTo>
                  <a:lnTo>
                    <a:pt x="12"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8"/>
            <p:cNvSpPr>
              <a:spLocks/>
            </p:cNvSpPr>
            <p:nvPr/>
          </p:nvSpPr>
          <p:spPr bwMode="auto">
            <a:xfrm>
              <a:off x="3165" y="1401"/>
              <a:ext cx="344" cy="214"/>
            </a:xfrm>
            <a:custGeom>
              <a:avLst/>
              <a:gdLst>
                <a:gd name="T0" fmla="*/ 0 w 344"/>
                <a:gd name="T1" fmla="*/ 66 h 214"/>
                <a:gd name="T2" fmla="*/ 72 w 344"/>
                <a:gd name="T3" fmla="*/ 214 h 214"/>
                <a:gd name="T4" fmla="*/ 344 w 344"/>
                <a:gd name="T5" fmla="*/ 149 h 214"/>
                <a:gd name="T6" fmla="*/ 314 w 344"/>
                <a:gd name="T7" fmla="*/ 0 h 214"/>
                <a:gd name="T8" fmla="*/ 0 w 344"/>
                <a:gd name="T9" fmla="*/ 66 h 214"/>
              </a:gdLst>
              <a:ahLst/>
              <a:cxnLst>
                <a:cxn ang="0">
                  <a:pos x="T0" y="T1"/>
                </a:cxn>
                <a:cxn ang="0">
                  <a:pos x="T2" y="T3"/>
                </a:cxn>
                <a:cxn ang="0">
                  <a:pos x="T4" y="T5"/>
                </a:cxn>
                <a:cxn ang="0">
                  <a:pos x="T6" y="T7"/>
                </a:cxn>
                <a:cxn ang="0">
                  <a:pos x="T8" y="T9"/>
                </a:cxn>
              </a:cxnLst>
              <a:rect l="0" t="0" r="r" b="b"/>
              <a:pathLst>
                <a:path w="344" h="214">
                  <a:moveTo>
                    <a:pt x="0" y="66"/>
                  </a:moveTo>
                  <a:lnTo>
                    <a:pt x="72" y="214"/>
                  </a:lnTo>
                  <a:lnTo>
                    <a:pt x="344" y="149"/>
                  </a:lnTo>
                  <a:lnTo>
                    <a:pt x="314" y="0"/>
                  </a:lnTo>
                  <a:lnTo>
                    <a:pt x="0" y="66"/>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9"/>
            <p:cNvSpPr>
              <a:spLocks/>
            </p:cNvSpPr>
            <p:nvPr/>
          </p:nvSpPr>
          <p:spPr bwMode="auto">
            <a:xfrm>
              <a:off x="3165" y="1331"/>
              <a:ext cx="314" cy="136"/>
            </a:xfrm>
            <a:custGeom>
              <a:avLst/>
              <a:gdLst>
                <a:gd name="T0" fmla="*/ 314 w 314"/>
                <a:gd name="T1" fmla="*/ 70 h 136"/>
                <a:gd name="T2" fmla="*/ 0 w 314"/>
                <a:gd name="T3" fmla="*/ 136 h 136"/>
                <a:gd name="T4" fmla="*/ 11 w 314"/>
                <a:gd name="T5" fmla="*/ 44 h 136"/>
                <a:gd name="T6" fmla="*/ 183 w 314"/>
                <a:gd name="T7" fmla="*/ 0 h 136"/>
                <a:gd name="T8" fmla="*/ 314 w 314"/>
                <a:gd name="T9" fmla="*/ 70 h 136"/>
              </a:gdLst>
              <a:ahLst/>
              <a:cxnLst>
                <a:cxn ang="0">
                  <a:pos x="T0" y="T1"/>
                </a:cxn>
                <a:cxn ang="0">
                  <a:pos x="T2" y="T3"/>
                </a:cxn>
                <a:cxn ang="0">
                  <a:pos x="T4" y="T5"/>
                </a:cxn>
                <a:cxn ang="0">
                  <a:pos x="T6" y="T7"/>
                </a:cxn>
                <a:cxn ang="0">
                  <a:pos x="T8" y="T9"/>
                </a:cxn>
              </a:cxnLst>
              <a:rect l="0" t="0" r="r" b="b"/>
              <a:pathLst>
                <a:path w="314" h="136">
                  <a:moveTo>
                    <a:pt x="314" y="70"/>
                  </a:moveTo>
                  <a:lnTo>
                    <a:pt x="0" y="136"/>
                  </a:lnTo>
                  <a:lnTo>
                    <a:pt x="11" y="44"/>
                  </a:lnTo>
                  <a:lnTo>
                    <a:pt x="183" y="0"/>
                  </a:lnTo>
                  <a:lnTo>
                    <a:pt x="314" y="70"/>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Oval 10"/>
            <p:cNvSpPr>
              <a:spLocks noChangeArrowheads="1"/>
            </p:cNvSpPr>
            <p:nvPr/>
          </p:nvSpPr>
          <p:spPr bwMode="auto">
            <a:xfrm>
              <a:off x="3271" y="1443"/>
              <a:ext cx="183" cy="185"/>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3" name="Oval 11"/>
            <p:cNvSpPr>
              <a:spLocks noChangeArrowheads="1"/>
            </p:cNvSpPr>
            <p:nvPr/>
          </p:nvSpPr>
          <p:spPr bwMode="auto">
            <a:xfrm>
              <a:off x="3263" y="1466"/>
              <a:ext cx="230" cy="230"/>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4" name="Oval 12"/>
            <p:cNvSpPr>
              <a:spLocks noChangeArrowheads="1"/>
            </p:cNvSpPr>
            <p:nvPr/>
          </p:nvSpPr>
          <p:spPr bwMode="auto">
            <a:xfrm>
              <a:off x="3282" y="1485"/>
              <a:ext cx="192"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5" name="Oval 13"/>
            <p:cNvSpPr>
              <a:spLocks noChangeArrowheads="1"/>
            </p:cNvSpPr>
            <p:nvPr/>
          </p:nvSpPr>
          <p:spPr bwMode="auto">
            <a:xfrm>
              <a:off x="3288" y="1491"/>
              <a:ext cx="180" cy="180"/>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6" name="Freeform 14"/>
            <p:cNvSpPr>
              <a:spLocks/>
            </p:cNvSpPr>
            <p:nvPr/>
          </p:nvSpPr>
          <p:spPr bwMode="auto">
            <a:xfrm>
              <a:off x="3306" y="1509"/>
              <a:ext cx="144" cy="122"/>
            </a:xfrm>
            <a:custGeom>
              <a:avLst/>
              <a:gdLst>
                <a:gd name="T0" fmla="*/ 166 w 260"/>
                <a:gd name="T1" fmla="*/ 89 h 220"/>
                <a:gd name="T2" fmla="*/ 36 w 260"/>
                <a:gd name="T3" fmla="*/ 219 h 220"/>
                <a:gd name="T4" fmla="*/ 37 w 260"/>
                <a:gd name="T5" fmla="*/ 220 h 220"/>
                <a:gd name="T6" fmla="*/ 0 w 260"/>
                <a:gd name="T7" fmla="*/ 130 h 220"/>
                <a:gd name="T8" fmla="*/ 130 w 260"/>
                <a:gd name="T9" fmla="*/ 0 h 220"/>
                <a:gd name="T10" fmla="*/ 260 w 260"/>
                <a:gd name="T11" fmla="*/ 129 h 220"/>
                <a:gd name="T12" fmla="*/ 166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166" y="89"/>
                  </a:moveTo>
                  <a:cubicBezTo>
                    <a:pt x="95" y="89"/>
                    <a:pt x="36" y="147"/>
                    <a:pt x="36" y="219"/>
                  </a:cubicBezTo>
                  <a:cubicBezTo>
                    <a:pt x="36" y="219"/>
                    <a:pt x="37" y="219"/>
                    <a:pt x="37" y="220"/>
                  </a:cubicBezTo>
                  <a:cubicBezTo>
                    <a:pt x="14" y="196"/>
                    <a:pt x="0" y="165"/>
                    <a:pt x="0" y="130"/>
                  </a:cubicBezTo>
                  <a:cubicBezTo>
                    <a:pt x="0" y="58"/>
                    <a:pt x="58" y="0"/>
                    <a:pt x="130" y="0"/>
                  </a:cubicBezTo>
                  <a:cubicBezTo>
                    <a:pt x="202" y="0"/>
                    <a:pt x="260" y="58"/>
                    <a:pt x="260" y="129"/>
                  </a:cubicBezTo>
                  <a:cubicBezTo>
                    <a:pt x="236" y="104"/>
                    <a:pt x="203" y="89"/>
                    <a:pt x="166"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15"/>
            <p:cNvSpPr>
              <a:spLocks/>
            </p:cNvSpPr>
            <p:nvPr/>
          </p:nvSpPr>
          <p:spPr bwMode="auto">
            <a:xfrm>
              <a:off x="3326" y="1558"/>
              <a:ext cx="124" cy="95"/>
            </a:xfrm>
            <a:custGeom>
              <a:avLst/>
              <a:gdLst>
                <a:gd name="T0" fmla="*/ 94 w 224"/>
                <a:gd name="T1" fmla="*/ 171 h 171"/>
                <a:gd name="T2" fmla="*/ 1 w 224"/>
                <a:gd name="T3" fmla="*/ 131 h 171"/>
                <a:gd name="T4" fmla="*/ 0 w 224"/>
                <a:gd name="T5" fmla="*/ 130 h 171"/>
                <a:gd name="T6" fmla="*/ 130 w 224"/>
                <a:gd name="T7" fmla="*/ 0 h 171"/>
                <a:gd name="T8" fmla="*/ 224 w 224"/>
                <a:gd name="T9" fmla="*/ 40 h 171"/>
                <a:gd name="T10" fmla="*/ 224 w 224"/>
                <a:gd name="T11" fmla="*/ 41 h 171"/>
                <a:gd name="T12" fmla="*/ 94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94" y="171"/>
                  </a:moveTo>
                  <a:cubicBezTo>
                    <a:pt x="57" y="171"/>
                    <a:pt x="24" y="155"/>
                    <a:pt x="1" y="131"/>
                  </a:cubicBezTo>
                  <a:cubicBezTo>
                    <a:pt x="1" y="130"/>
                    <a:pt x="0" y="130"/>
                    <a:pt x="0" y="130"/>
                  </a:cubicBezTo>
                  <a:cubicBezTo>
                    <a:pt x="0" y="58"/>
                    <a:pt x="59" y="0"/>
                    <a:pt x="130" y="0"/>
                  </a:cubicBezTo>
                  <a:cubicBezTo>
                    <a:pt x="167" y="0"/>
                    <a:pt x="200" y="15"/>
                    <a:pt x="224" y="40"/>
                  </a:cubicBezTo>
                  <a:cubicBezTo>
                    <a:pt x="224" y="40"/>
                    <a:pt x="224" y="40"/>
                    <a:pt x="224" y="41"/>
                  </a:cubicBezTo>
                  <a:cubicBezTo>
                    <a:pt x="224" y="112"/>
                    <a:pt x="166" y="171"/>
                    <a:pt x="94"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16"/>
            <p:cNvSpPr>
              <a:spLocks/>
            </p:cNvSpPr>
            <p:nvPr/>
          </p:nvSpPr>
          <p:spPr bwMode="auto">
            <a:xfrm>
              <a:off x="3336" y="1517"/>
              <a:ext cx="51" cy="32"/>
            </a:xfrm>
            <a:custGeom>
              <a:avLst/>
              <a:gdLst>
                <a:gd name="T0" fmla="*/ 3 w 92"/>
                <a:gd name="T1" fmla="*/ 39 h 58"/>
                <a:gd name="T2" fmla="*/ 41 w 92"/>
                <a:gd name="T3" fmla="*/ 5 h 58"/>
                <a:gd name="T4" fmla="*/ 89 w 92"/>
                <a:gd name="T5" fmla="*/ 20 h 58"/>
                <a:gd name="T6" fmla="*/ 51 w 92"/>
                <a:gd name="T7" fmla="*/ 53 h 58"/>
                <a:gd name="T8" fmla="*/ 3 w 92"/>
                <a:gd name="T9" fmla="*/ 39 h 58"/>
              </a:gdLst>
              <a:ahLst/>
              <a:cxnLst>
                <a:cxn ang="0">
                  <a:pos x="T0" y="T1"/>
                </a:cxn>
                <a:cxn ang="0">
                  <a:pos x="T2" y="T3"/>
                </a:cxn>
                <a:cxn ang="0">
                  <a:pos x="T4" y="T5"/>
                </a:cxn>
                <a:cxn ang="0">
                  <a:pos x="T6" y="T7"/>
                </a:cxn>
                <a:cxn ang="0">
                  <a:pos x="T8" y="T9"/>
                </a:cxn>
              </a:cxnLst>
              <a:rect l="0" t="0" r="r" b="b"/>
              <a:pathLst>
                <a:path w="92" h="58">
                  <a:moveTo>
                    <a:pt x="3" y="39"/>
                  </a:moveTo>
                  <a:cubicBezTo>
                    <a:pt x="0" y="25"/>
                    <a:pt x="17" y="10"/>
                    <a:pt x="41" y="5"/>
                  </a:cubicBezTo>
                  <a:cubicBezTo>
                    <a:pt x="65" y="0"/>
                    <a:pt x="87" y="6"/>
                    <a:pt x="89" y="20"/>
                  </a:cubicBezTo>
                  <a:cubicBezTo>
                    <a:pt x="92" y="33"/>
                    <a:pt x="75" y="48"/>
                    <a:pt x="51" y="53"/>
                  </a:cubicBezTo>
                  <a:cubicBezTo>
                    <a:pt x="28" y="58"/>
                    <a:pt x="6" y="52"/>
                    <a:pt x="3"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17"/>
            <p:cNvSpPr>
              <a:spLocks/>
            </p:cNvSpPr>
            <p:nvPr/>
          </p:nvSpPr>
          <p:spPr bwMode="auto">
            <a:xfrm>
              <a:off x="3330" y="1387"/>
              <a:ext cx="71" cy="31"/>
            </a:xfrm>
            <a:custGeom>
              <a:avLst/>
              <a:gdLst>
                <a:gd name="T0" fmla="*/ 2 w 128"/>
                <a:gd name="T1" fmla="*/ 39 h 57"/>
                <a:gd name="T2" fmla="*/ 60 w 128"/>
                <a:gd name="T3" fmla="*/ 5 h 57"/>
                <a:gd name="T4" fmla="*/ 126 w 128"/>
                <a:gd name="T5" fmla="*/ 18 h 57"/>
                <a:gd name="T6" fmla="*/ 68 w 128"/>
                <a:gd name="T7" fmla="*/ 52 h 57"/>
                <a:gd name="T8" fmla="*/ 2 w 128"/>
                <a:gd name="T9" fmla="*/ 39 h 57"/>
              </a:gdLst>
              <a:ahLst/>
              <a:cxnLst>
                <a:cxn ang="0">
                  <a:pos x="T0" y="T1"/>
                </a:cxn>
                <a:cxn ang="0">
                  <a:pos x="T2" y="T3"/>
                </a:cxn>
                <a:cxn ang="0">
                  <a:pos x="T4" y="T5"/>
                </a:cxn>
                <a:cxn ang="0">
                  <a:pos x="T6" y="T7"/>
                </a:cxn>
                <a:cxn ang="0">
                  <a:pos x="T8" y="T9"/>
                </a:cxn>
              </a:cxnLst>
              <a:rect l="0" t="0" r="r" b="b"/>
              <a:pathLst>
                <a:path w="128" h="57">
                  <a:moveTo>
                    <a:pt x="2" y="39"/>
                  </a:moveTo>
                  <a:cubicBezTo>
                    <a:pt x="0" y="26"/>
                    <a:pt x="26" y="11"/>
                    <a:pt x="60" y="5"/>
                  </a:cubicBezTo>
                  <a:cubicBezTo>
                    <a:pt x="95" y="0"/>
                    <a:pt x="124" y="6"/>
                    <a:pt x="126" y="18"/>
                  </a:cubicBezTo>
                  <a:cubicBezTo>
                    <a:pt x="128" y="31"/>
                    <a:pt x="102" y="46"/>
                    <a:pt x="68" y="52"/>
                  </a:cubicBezTo>
                  <a:cubicBezTo>
                    <a:pt x="33" y="57"/>
                    <a:pt x="4" y="52"/>
                    <a:pt x="2"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18"/>
            <p:cNvSpPr>
              <a:spLocks/>
            </p:cNvSpPr>
            <p:nvPr/>
          </p:nvSpPr>
          <p:spPr bwMode="auto">
            <a:xfrm>
              <a:off x="3340" y="1373"/>
              <a:ext cx="54" cy="35"/>
            </a:xfrm>
            <a:custGeom>
              <a:avLst/>
              <a:gdLst>
                <a:gd name="T0" fmla="*/ 6 w 98"/>
                <a:gd name="T1" fmla="*/ 63 h 63"/>
                <a:gd name="T2" fmla="*/ 42 w 98"/>
                <a:gd name="T3" fmla="*/ 6 h 63"/>
                <a:gd name="T4" fmla="*/ 98 w 98"/>
                <a:gd name="T5" fmla="*/ 41 h 63"/>
                <a:gd name="T6" fmla="*/ 6 w 98"/>
                <a:gd name="T7" fmla="*/ 63 h 63"/>
              </a:gdLst>
              <a:ahLst/>
              <a:cxnLst>
                <a:cxn ang="0">
                  <a:pos x="T0" y="T1"/>
                </a:cxn>
                <a:cxn ang="0">
                  <a:pos x="T2" y="T3"/>
                </a:cxn>
                <a:cxn ang="0">
                  <a:pos x="T4" y="T5"/>
                </a:cxn>
                <a:cxn ang="0">
                  <a:pos x="T6" y="T7"/>
                </a:cxn>
              </a:cxnLst>
              <a:rect l="0" t="0" r="r" b="b"/>
              <a:pathLst>
                <a:path w="98" h="63">
                  <a:moveTo>
                    <a:pt x="6" y="63"/>
                  </a:moveTo>
                  <a:cubicBezTo>
                    <a:pt x="0" y="37"/>
                    <a:pt x="16" y="12"/>
                    <a:pt x="42" y="6"/>
                  </a:cubicBezTo>
                  <a:cubicBezTo>
                    <a:pt x="67" y="0"/>
                    <a:pt x="93" y="16"/>
                    <a:pt x="98" y="41"/>
                  </a:cubicBezTo>
                  <a:lnTo>
                    <a:pt x="6"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19"/>
            <p:cNvSpPr>
              <a:spLocks/>
            </p:cNvSpPr>
            <p:nvPr/>
          </p:nvSpPr>
          <p:spPr bwMode="auto">
            <a:xfrm>
              <a:off x="3631" y="1347"/>
              <a:ext cx="397" cy="302"/>
            </a:xfrm>
            <a:custGeom>
              <a:avLst/>
              <a:gdLst>
                <a:gd name="T0" fmla="*/ 384 w 397"/>
                <a:gd name="T1" fmla="*/ 0 h 302"/>
                <a:gd name="T2" fmla="*/ 0 w 397"/>
                <a:gd name="T3" fmla="*/ 282 h 302"/>
                <a:gd name="T4" fmla="*/ 11 w 397"/>
                <a:gd name="T5" fmla="*/ 302 h 302"/>
                <a:gd name="T6" fmla="*/ 397 w 397"/>
                <a:gd name="T7" fmla="*/ 46 h 302"/>
                <a:gd name="T8" fmla="*/ 384 w 397"/>
                <a:gd name="T9" fmla="*/ 0 h 302"/>
              </a:gdLst>
              <a:ahLst/>
              <a:cxnLst>
                <a:cxn ang="0">
                  <a:pos x="T0" y="T1"/>
                </a:cxn>
                <a:cxn ang="0">
                  <a:pos x="T2" y="T3"/>
                </a:cxn>
                <a:cxn ang="0">
                  <a:pos x="T4" y="T5"/>
                </a:cxn>
                <a:cxn ang="0">
                  <a:pos x="T6" y="T7"/>
                </a:cxn>
                <a:cxn ang="0">
                  <a:pos x="T8" y="T9"/>
                </a:cxn>
              </a:cxnLst>
              <a:rect l="0" t="0" r="r" b="b"/>
              <a:pathLst>
                <a:path w="397" h="302">
                  <a:moveTo>
                    <a:pt x="384" y="0"/>
                  </a:moveTo>
                  <a:lnTo>
                    <a:pt x="0" y="282"/>
                  </a:lnTo>
                  <a:lnTo>
                    <a:pt x="11" y="302"/>
                  </a:lnTo>
                  <a:lnTo>
                    <a:pt x="397" y="46"/>
                  </a:lnTo>
                  <a:lnTo>
                    <a:pt x="384"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0"/>
            <p:cNvSpPr>
              <a:spLocks/>
            </p:cNvSpPr>
            <p:nvPr/>
          </p:nvSpPr>
          <p:spPr bwMode="auto">
            <a:xfrm>
              <a:off x="3893" y="1237"/>
              <a:ext cx="345" cy="214"/>
            </a:xfrm>
            <a:custGeom>
              <a:avLst/>
              <a:gdLst>
                <a:gd name="T0" fmla="*/ 345 w 345"/>
                <a:gd name="T1" fmla="*/ 65 h 214"/>
                <a:gd name="T2" fmla="*/ 273 w 345"/>
                <a:gd name="T3" fmla="*/ 214 h 214"/>
                <a:gd name="T4" fmla="*/ 0 w 345"/>
                <a:gd name="T5" fmla="*/ 148 h 214"/>
                <a:gd name="T6" fmla="*/ 31 w 345"/>
                <a:gd name="T7" fmla="*/ 0 h 214"/>
                <a:gd name="T8" fmla="*/ 345 w 345"/>
                <a:gd name="T9" fmla="*/ 65 h 214"/>
              </a:gdLst>
              <a:ahLst/>
              <a:cxnLst>
                <a:cxn ang="0">
                  <a:pos x="T0" y="T1"/>
                </a:cxn>
                <a:cxn ang="0">
                  <a:pos x="T2" y="T3"/>
                </a:cxn>
                <a:cxn ang="0">
                  <a:pos x="T4" y="T5"/>
                </a:cxn>
                <a:cxn ang="0">
                  <a:pos x="T6" y="T7"/>
                </a:cxn>
                <a:cxn ang="0">
                  <a:pos x="T8" y="T9"/>
                </a:cxn>
              </a:cxnLst>
              <a:rect l="0" t="0" r="r" b="b"/>
              <a:pathLst>
                <a:path w="345" h="214">
                  <a:moveTo>
                    <a:pt x="345" y="65"/>
                  </a:moveTo>
                  <a:lnTo>
                    <a:pt x="273" y="214"/>
                  </a:lnTo>
                  <a:lnTo>
                    <a:pt x="0" y="148"/>
                  </a:lnTo>
                  <a:lnTo>
                    <a:pt x="31" y="0"/>
                  </a:lnTo>
                  <a:lnTo>
                    <a:pt x="345" y="65"/>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21"/>
            <p:cNvSpPr>
              <a:spLocks/>
            </p:cNvSpPr>
            <p:nvPr/>
          </p:nvSpPr>
          <p:spPr bwMode="auto">
            <a:xfrm>
              <a:off x="3924" y="1168"/>
              <a:ext cx="314" cy="134"/>
            </a:xfrm>
            <a:custGeom>
              <a:avLst/>
              <a:gdLst>
                <a:gd name="T0" fmla="*/ 0 w 314"/>
                <a:gd name="T1" fmla="*/ 69 h 134"/>
                <a:gd name="T2" fmla="*/ 314 w 314"/>
                <a:gd name="T3" fmla="*/ 134 h 134"/>
                <a:gd name="T4" fmla="*/ 303 w 314"/>
                <a:gd name="T5" fmla="*/ 43 h 134"/>
                <a:gd name="T6" fmla="*/ 131 w 314"/>
                <a:gd name="T7" fmla="*/ 0 h 134"/>
                <a:gd name="T8" fmla="*/ 0 w 314"/>
                <a:gd name="T9" fmla="*/ 69 h 134"/>
              </a:gdLst>
              <a:ahLst/>
              <a:cxnLst>
                <a:cxn ang="0">
                  <a:pos x="T0" y="T1"/>
                </a:cxn>
                <a:cxn ang="0">
                  <a:pos x="T2" y="T3"/>
                </a:cxn>
                <a:cxn ang="0">
                  <a:pos x="T4" y="T5"/>
                </a:cxn>
                <a:cxn ang="0">
                  <a:pos x="T6" y="T7"/>
                </a:cxn>
                <a:cxn ang="0">
                  <a:pos x="T8" y="T9"/>
                </a:cxn>
              </a:cxnLst>
              <a:rect l="0" t="0" r="r" b="b"/>
              <a:pathLst>
                <a:path w="314" h="134">
                  <a:moveTo>
                    <a:pt x="0" y="69"/>
                  </a:moveTo>
                  <a:lnTo>
                    <a:pt x="314" y="134"/>
                  </a:lnTo>
                  <a:lnTo>
                    <a:pt x="303" y="43"/>
                  </a:lnTo>
                  <a:lnTo>
                    <a:pt x="131" y="0"/>
                  </a:lnTo>
                  <a:lnTo>
                    <a:pt x="0" y="69"/>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Oval 22"/>
            <p:cNvSpPr>
              <a:spLocks noChangeArrowheads="1"/>
            </p:cNvSpPr>
            <p:nvPr/>
          </p:nvSpPr>
          <p:spPr bwMode="auto">
            <a:xfrm>
              <a:off x="3948" y="1280"/>
              <a:ext cx="184" cy="183"/>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5" name="Oval 23"/>
            <p:cNvSpPr>
              <a:spLocks noChangeArrowheads="1"/>
            </p:cNvSpPr>
            <p:nvPr/>
          </p:nvSpPr>
          <p:spPr bwMode="auto">
            <a:xfrm>
              <a:off x="3910" y="1302"/>
              <a:ext cx="230" cy="229"/>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6" name="Oval 24"/>
            <p:cNvSpPr>
              <a:spLocks noChangeArrowheads="1"/>
            </p:cNvSpPr>
            <p:nvPr/>
          </p:nvSpPr>
          <p:spPr bwMode="auto">
            <a:xfrm>
              <a:off x="3929" y="1321"/>
              <a:ext cx="191"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 name="Oval 25"/>
            <p:cNvSpPr>
              <a:spLocks noChangeArrowheads="1"/>
            </p:cNvSpPr>
            <p:nvPr/>
          </p:nvSpPr>
          <p:spPr bwMode="auto">
            <a:xfrm>
              <a:off x="3935" y="1327"/>
              <a:ext cx="180" cy="179"/>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8" name="Freeform 26"/>
            <p:cNvSpPr>
              <a:spLocks/>
            </p:cNvSpPr>
            <p:nvPr/>
          </p:nvSpPr>
          <p:spPr bwMode="auto">
            <a:xfrm>
              <a:off x="3953" y="1345"/>
              <a:ext cx="144" cy="122"/>
            </a:xfrm>
            <a:custGeom>
              <a:avLst/>
              <a:gdLst>
                <a:gd name="T0" fmla="*/ 94 w 260"/>
                <a:gd name="T1" fmla="*/ 89 h 220"/>
                <a:gd name="T2" fmla="*/ 224 w 260"/>
                <a:gd name="T3" fmla="*/ 219 h 220"/>
                <a:gd name="T4" fmla="*/ 224 w 260"/>
                <a:gd name="T5" fmla="*/ 220 h 220"/>
                <a:gd name="T6" fmla="*/ 260 w 260"/>
                <a:gd name="T7" fmla="*/ 130 h 220"/>
                <a:gd name="T8" fmla="*/ 130 w 260"/>
                <a:gd name="T9" fmla="*/ 0 h 220"/>
                <a:gd name="T10" fmla="*/ 0 w 260"/>
                <a:gd name="T11" fmla="*/ 129 h 220"/>
                <a:gd name="T12" fmla="*/ 94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94" y="89"/>
                  </a:moveTo>
                  <a:cubicBezTo>
                    <a:pt x="166" y="89"/>
                    <a:pt x="224" y="147"/>
                    <a:pt x="224" y="219"/>
                  </a:cubicBezTo>
                  <a:cubicBezTo>
                    <a:pt x="224" y="219"/>
                    <a:pt x="224" y="219"/>
                    <a:pt x="224" y="220"/>
                  </a:cubicBezTo>
                  <a:cubicBezTo>
                    <a:pt x="246" y="196"/>
                    <a:pt x="260" y="165"/>
                    <a:pt x="260" y="130"/>
                  </a:cubicBezTo>
                  <a:cubicBezTo>
                    <a:pt x="260" y="58"/>
                    <a:pt x="202" y="0"/>
                    <a:pt x="130" y="0"/>
                  </a:cubicBezTo>
                  <a:cubicBezTo>
                    <a:pt x="59" y="0"/>
                    <a:pt x="1" y="58"/>
                    <a:pt x="0" y="129"/>
                  </a:cubicBezTo>
                  <a:cubicBezTo>
                    <a:pt x="24" y="104"/>
                    <a:pt x="57" y="89"/>
                    <a:pt x="94"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9" name="Freeform 27"/>
            <p:cNvSpPr>
              <a:spLocks/>
            </p:cNvSpPr>
            <p:nvPr/>
          </p:nvSpPr>
          <p:spPr bwMode="auto">
            <a:xfrm>
              <a:off x="3953" y="1394"/>
              <a:ext cx="124" cy="95"/>
            </a:xfrm>
            <a:custGeom>
              <a:avLst/>
              <a:gdLst>
                <a:gd name="T0" fmla="*/ 130 w 224"/>
                <a:gd name="T1" fmla="*/ 171 h 171"/>
                <a:gd name="T2" fmla="*/ 224 w 224"/>
                <a:gd name="T3" fmla="*/ 131 h 171"/>
                <a:gd name="T4" fmla="*/ 224 w 224"/>
                <a:gd name="T5" fmla="*/ 130 h 171"/>
                <a:gd name="T6" fmla="*/ 94 w 224"/>
                <a:gd name="T7" fmla="*/ 0 h 171"/>
                <a:gd name="T8" fmla="*/ 0 w 224"/>
                <a:gd name="T9" fmla="*/ 40 h 171"/>
                <a:gd name="T10" fmla="*/ 0 w 224"/>
                <a:gd name="T11" fmla="*/ 41 h 171"/>
                <a:gd name="T12" fmla="*/ 130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130" y="171"/>
                  </a:moveTo>
                  <a:cubicBezTo>
                    <a:pt x="167" y="171"/>
                    <a:pt x="200" y="155"/>
                    <a:pt x="224" y="131"/>
                  </a:cubicBezTo>
                  <a:cubicBezTo>
                    <a:pt x="224" y="130"/>
                    <a:pt x="224" y="130"/>
                    <a:pt x="224" y="130"/>
                  </a:cubicBezTo>
                  <a:cubicBezTo>
                    <a:pt x="224" y="58"/>
                    <a:pt x="166" y="0"/>
                    <a:pt x="94" y="0"/>
                  </a:cubicBezTo>
                  <a:cubicBezTo>
                    <a:pt x="57" y="0"/>
                    <a:pt x="24" y="15"/>
                    <a:pt x="0" y="40"/>
                  </a:cubicBezTo>
                  <a:cubicBezTo>
                    <a:pt x="0" y="40"/>
                    <a:pt x="0" y="41"/>
                    <a:pt x="0" y="41"/>
                  </a:cubicBezTo>
                  <a:cubicBezTo>
                    <a:pt x="0" y="113"/>
                    <a:pt x="58" y="171"/>
                    <a:pt x="130"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0" name="Freeform 28"/>
            <p:cNvSpPr>
              <a:spLocks/>
            </p:cNvSpPr>
            <p:nvPr/>
          </p:nvSpPr>
          <p:spPr bwMode="auto">
            <a:xfrm>
              <a:off x="4016" y="1353"/>
              <a:ext cx="51" cy="32"/>
            </a:xfrm>
            <a:custGeom>
              <a:avLst/>
              <a:gdLst>
                <a:gd name="T0" fmla="*/ 90 w 93"/>
                <a:gd name="T1" fmla="*/ 39 h 59"/>
                <a:gd name="T2" fmla="*/ 52 w 93"/>
                <a:gd name="T3" fmla="*/ 5 h 59"/>
                <a:gd name="T4" fmla="*/ 3 w 93"/>
                <a:gd name="T5" fmla="*/ 20 h 59"/>
                <a:gd name="T6" fmla="*/ 41 w 93"/>
                <a:gd name="T7" fmla="*/ 53 h 59"/>
                <a:gd name="T8" fmla="*/ 90 w 93"/>
                <a:gd name="T9" fmla="*/ 39 h 59"/>
              </a:gdLst>
              <a:ahLst/>
              <a:cxnLst>
                <a:cxn ang="0">
                  <a:pos x="T0" y="T1"/>
                </a:cxn>
                <a:cxn ang="0">
                  <a:pos x="T2" y="T3"/>
                </a:cxn>
                <a:cxn ang="0">
                  <a:pos x="T4" y="T5"/>
                </a:cxn>
                <a:cxn ang="0">
                  <a:pos x="T6" y="T7"/>
                </a:cxn>
                <a:cxn ang="0">
                  <a:pos x="T8" y="T9"/>
                </a:cxn>
              </a:cxnLst>
              <a:rect l="0" t="0" r="r" b="b"/>
              <a:pathLst>
                <a:path w="93" h="59">
                  <a:moveTo>
                    <a:pt x="90" y="39"/>
                  </a:moveTo>
                  <a:cubicBezTo>
                    <a:pt x="93" y="26"/>
                    <a:pt x="75" y="10"/>
                    <a:pt x="52" y="5"/>
                  </a:cubicBezTo>
                  <a:cubicBezTo>
                    <a:pt x="28" y="0"/>
                    <a:pt x="6" y="6"/>
                    <a:pt x="3" y="20"/>
                  </a:cubicBezTo>
                  <a:cubicBezTo>
                    <a:pt x="0" y="33"/>
                    <a:pt x="17" y="48"/>
                    <a:pt x="41" y="53"/>
                  </a:cubicBezTo>
                  <a:cubicBezTo>
                    <a:pt x="65" y="59"/>
                    <a:pt x="87" y="52"/>
                    <a:pt x="90"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1" name="Freeform 29"/>
            <p:cNvSpPr>
              <a:spLocks/>
            </p:cNvSpPr>
            <p:nvPr/>
          </p:nvSpPr>
          <p:spPr bwMode="auto">
            <a:xfrm>
              <a:off x="4002" y="1222"/>
              <a:ext cx="71" cy="32"/>
            </a:xfrm>
            <a:custGeom>
              <a:avLst/>
              <a:gdLst>
                <a:gd name="T0" fmla="*/ 127 w 129"/>
                <a:gd name="T1" fmla="*/ 39 h 58"/>
                <a:gd name="T2" fmla="*/ 68 w 129"/>
                <a:gd name="T3" fmla="*/ 5 h 58"/>
                <a:gd name="T4" fmla="*/ 2 w 129"/>
                <a:gd name="T5" fmla="*/ 19 h 58"/>
                <a:gd name="T6" fmla="*/ 61 w 129"/>
                <a:gd name="T7" fmla="*/ 52 h 58"/>
                <a:gd name="T8" fmla="*/ 127 w 129"/>
                <a:gd name="T9" fmla="*/ 39 h 58"/>
              </a:gdLst>
              <a:ahLst/>
              <a:cxnLst>
                <a:cxn ang="0">
                  <a:pos x="T0" y="T1"/>
                </a:cxn>
                <a:cxn ang="0">
                  <a:pos x="T2" y="T3"/>
                </a:cxn>
                <a:cxn ang="0">
                  <a:pos x="T4" y="T5"/>
                </a:cxn>
                <a:cxn ang="0">
                  <a:pos x="T6" y="T7"/>
                </a:cxn>
                <a:cxn ang="0">
                  <a:pos x="T8" y="T9"/>
                </a:cxn>
              </a:cxnLst>
              <a:rect l="0" t="0" r="r" b="b"/>
              <a:pathLst>
                <a:path w="129" h="58">
                  <a:moveTo>
                    <a:pt x="127" y="39"/>
                  </a:moveTo>
                  <a:cubicBezTo>
                    <a:pt x="129" y="26"/>
                    <a:pt x="103" y="11"/>
                    <a:pt x="68" y="5"/>
                  </a:cubicBezTo>
                  <a:cubicBezTo>
                    <a:pt x="34" y="0"/>
                    <a:pt x="4" y="6"/>
                    <a:pt x="2" y="19"/>
                  </a:cubicBezTo>
                  <a:cubicBezTo>
                    <a:pt x="0" y="31"/>
                    <a:pt x="26" y="46"/>
                    <a:pt x="61" y="52"/>
                  </a:cubicBezTo>
                  <a:cubicBezTo>
                    <a:pt x="95" y="58"/>
                    <a:pt x="125" y="52"/>
                    <a:pt x="127"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2" name="Freeform 30"/>
            <p:cNvSpPr>
              <a:spLocks/>
            </p:cNvSpPr>
            <p:nvPr/>
          </p:nvSpPr>
          <p:spPr bwMode="auto">
            <a:xfrm>
              <a:off x="4009" y="1209"/>
              <a:ext cx="54" cy="35"/>
            </a:xfrm>
            <a:custGeom>
              <a:avLst/>
              <a:gdLst>
                <a:gd name="T0" fmla="*/ 92 w 98"/>
                <a:gd name="T1" fmla="*/ 63 h 63"/>
                <a:gd name="T2" fmla="*/ 57 w 98"/>
                <a:gd name="T3" fmla="*/ 6 h 63"/>
                <a:gd name="T4" fmla="*/ 0 w 98"/>
                <a:gd name="T5" fmla="*/ 41 h 63"/>
                <a:gd name="T6" fmla="*/ 92 w 98"/>
                <a:gd name="T7" fmla="*/ 63 h 63"/>
              </a:gdLst>
              <a:ahLst/>
              <a:cxnLst>
                <a:cxn ang="0">
                  <a:pos x="T0" y="T1"/>
                </a:cxn>
                <a:cxn ang="0">
                  <a:pos x="T2" y="T3"/>
                </a:cxn>
                <a:cxn ang="0">
                  <a:pos x="T4" y="T5"/>
                </a:cxn>
                <a:cxn ang="0">
                  <a:pos x="T6" y="T7"/>
                </a:cxn>
              </a:cxnLst>
              <a:rect l="0" t="0" r="r" b="b"/>
              <a:pathLst>
                <a:path w="98" h="63">
                  <a:moveTo>
                    <a:pt x="92" y="63"/>
                  </a:moveTo>
                  <a:cubicBezTo>
                    <a:pt x="98" y="37"/>
                    <a:pt x="82" y="12"/>
                    <a:pt x="57" y="6"/>
                  </a:cubicBezTo>
                  <a:cubicBezTo>
                    <a:pt x="31" y="0"/>
                    <a:pt x="6" y="16"/>
                    <a:pt x="0" y="41"/>
                  </a:cubicBezTo>
                  <a:lnTo>
                    <a:pt x="92"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3" name="Freeform 31"/>
            <p:cNvSpPr>
              <a:spLocks/>
            </p:cNvSpPr>
            <p:nvPr/>
          </p:nvSpPr>
          <p:spPr bwMode="auto">
            <a:xfrm>
              <a:off x="3577" y="1391"/>
              <a:ext cx="213" cy="383"/>
            </a:xfrm>
            <a:custGeom>
              <a:avLst/>
              <a:gdLst>
                <a:gd name="T0" fmla="*/ 213 w 213"/>
                <a:gd name="T1" fmla="*/ 0 h 383"/>
                <a:gd name="T2" fmla="*/ 148 w 213"/>
                <a:gd name="T3" fmla="*/ 26 h 383"/>
                <a:gd name="T4" fmla="*/ 127 w 213"/>
                <a:gd name="T5" fmla="*/ 78 h 383"/>
                <a:gd name="T6" fmla="*/ 97 w 213"/>
                <a:gd name="T7" fmla="*/ 47 h 383"/>
                <a:gd name="T8" fmla="*/ 0 w 213"/>
                <a:gd name="T9" fmla="*/ 87 h 383"/>
                <a:gd name="T10" fmla="*/ 4 w 213"/>
                <a:gd name="T11" fmla="*/ 179 h 383"/>
                <a:gd name="T12" fmla="*/ 6 w 213"/>
                <a:gd name="T13" fmla="*/ 211 h 383"/>
                <a:gd name="T14" fmla="*/ 9 w 213"/>
                <a:gd name="T15" fmla="*/ 275 h 383"/>
                <a:gd name="T16" fmla="*/ 15 w 213"/>
                <a:gd name="T17" fmla="*/ 383 h 383"/>
                <a:gd name="T18" fmla="*/ 207 w 213"/>
                <a:gd name="T19" fmla="*/ 364 h 383"/>
                <a:gd name="T20" fmla="*/ 213 w 213"/>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383">
                  <a:moveTo>
                    <a:pt x="213" y="0"/>
                  </a:moveTo>
                  <a:lnTo>
                    <a:pt x="148" y="26"/>
                  </a:lnTo>
                  <a:lnTo>
                    <a:pt x="127" y="78"/>
                  </a:lnTo>
                  <a:lnTo>
                    <a:pt x="97" y="47"/>
                  </a:lnTo>
                  <a:lnTo>
                    <a:pt x="0" y="87"/>
                  </a:lnTo>
                  <a:lnTo>
                    <a:pt x="4" y="179"/>
                  </a:lnTo>
                  <a:lnTo>
                    <a:pt x="6" y="211"/>
                  </a:lnTo>
                  <a:lnTo>
                    <a:pt x="9" y="275"/>
                  </a:lnTo>
                  <a:lnTo>
                    <a:pt x="15" y="383"/>
                  </a:lnTo>
                  <a:lnTo>
                    <a:pt x="207" y="364"/>
                  </a:lnTo>
                  <a:lnTo>
                    <a:pt x="213" y="0"/>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4" name="Freeform 32"/>
            <p:cNvSpPr>
              <a:spLocks/>
            </p:cNvSpPr>
            <p:nvPr/>
          </p:nvSpPr>
          <p:spPr bwMode="auto">
            <a:xfrm>
              <a:off x="3640" y="2725"/>
              <a:ext cx="127" cy="414"/>
            </a:xfrm>
            <a:custGeom>
              <a:avLst/>
              <a:gdLst>
                <a:gd name="T0" fmla="*/ 0 w 127"/>
                <a:gd name="T1" fmla="*/ 12 h 414"/>
                <a:gd name="T2" fmla="*/ 20 w 127"/>
                <a:gd name="T3" fmla="*/ 414 h 414"/>
                <a:gd name="T4" fmla="*/ 120 w 127"/>
                <a:gd name="T5" fmla="*/ 414 h 414"/>
                <a:gd name="T6" fmla="*/ 124 w 127"/>
                <a:gd name="T7" fmla="*/ 159 h 414"/>
                <a:gd name="T8" fmla="*/ 111 w 127"/>
                <a:gd name="T9" fmla="*/ 135 h 414"/>
                <a:gd name="T10" fmla="*/ 125 w 127"/>
                <a:gd name="T11" fmla="*/ 94 h 414"/>
                <a:gd name="T12" fmla="*/ 127 w 127"/>
                <a:gd name="T13" fmla="*/ 0 h 414"/>
                <a:gd name="T14" fmla="*/ 0 w 127"/>
                <a:gd name="T15" fmla="*/ 12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14">
                  <a:moveTo>
                    <a:pt x="0" y="12"/>
                  </a:moveTo>
                  <a:lnTo>
                    <a:pt x="20" y="414"/>
                  </a:lnTo>
                  <a:lnTo>
                    <a:pt x="120" y="414"/>
                  </a:lnTo>
                  <a:lnTo>
                    <a:pt x="124" y="159"/>
                  </a:lnTo>
                  <a:lnTo>
                    <a:pt x="111" y="135"/>
                  </a:lnTo>
                  <a:lnTo>
                    <a:pt x="125" y="94"/>
                  </a:lnTo>
                  <a:lnTo>
                    <a:pt x="127" y="0"/>
                  </a:lnTo>
                  <a:lnTo>
                    <a:pt x="0" y="12"/>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5" name="Freeform 33"/>
            <p:cNvSpPr>
              <a:spLocks/>
            </p:cNvSpPr>
            <p:nvPr/>
          </p:nvSpPr>
          <p:spPr bwMode="auto">
            <a:xfrm>
              <a:off x="3592" y="1755"/>
              <a:ext cx="192" cy="982"/>
            </a:xfrm>
            <a:custGeom>
              <a:avLst/>
              <a:gdLst>
                <a:gd name="T0" fmla="*/ 192 w 192"/>
                <a:gd name="T1" fmla="*/ 0 h 982"/>
                <a:gd name="T2" fmla="*/ 0 w 192"/>
                <a:gd name="T3" fmla="*/ 19 h 982"/>
                <a:gd name="T4" fmla="*/ 48 w 192"/>
                <a:gd name="T5" fmla="*/ 982 h 982"/>
                <a:gd name="T6" fmla="*/ 175 w 192"/>
                <a:gd name="T7" fmla="*/ 970 h 982"/>
                <a:gd name="T8" fmla="*/ 192 w 192"/>
                <a:gd name="T9" fmla="*/ 0 h 982"/>
              </a:gdLst>
              <a:ahLst/>
              <a:cxnLst>
                <a:cxn ang="0">
                  <a:pos x="T0" y="T1"/>
                </a:cxn>
                <a:cxn ang="0">
                  <a:pos x="T2" y="T3"/>
                </a:cxn>
                <a:cxn ang="0">
                  <a:pos x="T4" y="T5"/>
                </a:cxn>
                <a:cxn ang="0">
                  <a:pos x="T6" y="T7"/>
                </a:cxn>
                <a:cxn ang="0">
                  <a:pos x="T8" y="T9"/>
                </a:cxn>
              </a:cxnLst>
              <a:rect l="0" t="0" r="r" b="b"/>
              <a:pathLst>
                <a:path w="192" h="982">
                  <a:moveTo>
                    <a:pt x="192" y="0"/>
                  </a:moveTo>
                  <a:lnTo>
                    <a:pt x="0" y="19"/>
                  </a:lnTo>
                  <a:lnTo>
                    <a:pt x="48" y="982"/>
                  </a:lnTo>
                  <a:lnTo>
                    <a:pt x="175" y="970"/>
                  </a:lnTo>
                  <a:lnTo>
                    <a:pt x="192" y="0"/>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6" name="Freeform 34"/>
            <p:cNvSpPr>
              <a:spLocks/>
            </p:cNvSpPr>
            <p:nvPr/>
          </p:nvSpPr>
          <p:spPr bwMode="auto">
            <a:xfrm>
              <a:off x="2889" y="1624"/>
              <a:ext cx="1529" cy="1099"/>
            </a:xfrm>
            <a:custGeom>
              <a:avLst/>
              <a:gdLst>
                <a:gd name="T0" fmla="*/ 1529 w 1529"/>
                <a:gd name="T1" fmla="*/ 958 h 1099"/>
                <a:gd name="T2" fmla="*/ 94 w 1529"/>
                <a:gd name="T3" fmla="*/ 1099 h 1099"/>
                <a:gd name="T4" fmla="*/ 0 w 1529"/>
                <a:gd name="T5" fmla="*/ 140 h 1099"/>
                <a:gd name="T6" fmla="*/ 1435 w 1529"/>
                <a:gd name="T7" fmla="*/ 0 h 1099"/>
                <a:gd name="T8" fmla="*/ 1529 w 1529"/>
                <a:gd name="T9" fmla="*/ 958 h 1099"/>
              </a:gdLst>
              <a:ahLst/>
              <a:cxnLst>
                <a:cxn ang="0">
                  <a:pos x="T0" y="T1"/>
                </a:cxn>
                <a:cxn ang="0">
                  <a:pos x="T2" y="T3"/>
                </a:cxn>
                <a:cxn ang="0">
                  <a:pos x="T4" y="T5"/>
                </a:cxn>
                <a:cxn ang="0">
                  <a:pos x="T6" y="T7"/>
                </a:cxn>
                <a:cxn ang="0">
                  <a:pos x="T8" y="T9"/>
                </a:cxn>
              </a:cxnLst>
              <a:rect l="0" t="0" r="r" b="b"/>
              <a:pathLst>
                <a:path w="1529" h="1099">
                  <a:moveTo>
                    <a:pt x="1529" y="958"/>
                  </a:moveTo>
                  <a:lnTo>
                    <a:pt x="94" y="1099"/>
                  </a:lnTo>
                  <a:lnTo>
                    <a:pt x="0" y="140"/>
                  </a:lnTo>
                  <a:lnTo>
                    <a:pt x="1435" y="0"/>
                  </a:lnTo>
                  <a:lnTo>
                    <a:pt x="1529" y="9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7" name="Freeform 35"/>
            <p:cNvSpPr>
              <a:spLocks/>
            </p:cNvSpPr>
            <p:nvPr/>
          </p:nvSpPr>
          <p:spPr bwMode="auto">
            <a:xfrm>
              <a:off x="2889" y="1624"/>
              <a:ext cx="1490" cy="691"/>
            </a:xfrm>
            <a:custGeom>
              <a:avLst/>
              <a:gdLst>
                <a:gd name="T0" fmla="*/ 1490 w 1490"/>
                <a:gd name="T1" fmla="*/ 550 h 691"/>
                <a:gd name="T2" fmla="*/ 53 w 1490"/>
                <a:gd name="T3" fmla="*/ 691 h 691"/>
                <a:gd name="T4" fmla="*/ 0 w 1490"/>
                <a:gd name="T5" fmla="*/ 140 h 691"/>
                <a:gd name="T6" fmla="*/ 1435 w 1490"/>
                <a:gd name="T7" fmla="*/ 0 h 691"/>
                <a:gd name="T8" fmla="*/ 1490 w 1490"/>
                <a:gd name="T9" fmla="*/ 550 h 691"/>
              </a:gdLst>
              <a:ahLst/>
              <a:cxnLst>
                <a:cxn ang="0">
                  <a:pos x="T0" y="T1"/>
                </a:cxn>
                <a:cxn ang="0">
                  <a:pos x="T2" y="T3"/>
                </a:cxn>
                <a:cxn ang="0">
                  <a:pos x="T4" y="T5"/>
                </a:cxn>
                <a:cxn ang="0">
                  <a:pos x="T6" y="T7"/>
                </a:cxn>
                <a:cxn ang="0">
                  <a:pos x="T8" y="T9"/>
                </a:cxn>
              </a:cxnLst>
              <a:rect l="0" t="0" r="r" b="b"/>
              <a:pathLst>
                <a:path w="1490" h="691">
                  <a:moveTo>
                    <a:pt x="1490" y="550"/>
                  </a:moveTo>
                  <a:lnTo>
                    <a:pt x="53" y="691"/>
                  </a:lnTo>
                  <a:lnTo>
                    <a:pt x="0" y="140"/>
                  </a:lnTo>
                  <a:lnTo>
                    <a:pt x="1435" y="0"/>
                  </a:lnTo>
                  <a:lnTo>
                    <a:pt x="1490" y="55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8" name="Freeform 36"/>
            <p:cNvSpPr>
              <a:spLocks noEditPoints="1"/>
            </p:cNvSpPr>
            <p:nvPr/>
          </p:nvSpPr>
          <p:spPr bwMode="auto">
            <a:xfrm>
              <a:off x="3004" y="1849"/>
              <a:ext cx="204" cy="331"/>
            </a:xfrm>
            <a:custGeom>
              <a:avLst/>
              <a:gdLst>
                <a:gd name="T0" fmla="*/ 116 w 204"/>
                <a:gd name="T1" fmla="*/ 319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19 h 331"/>
                <a:gd name="T18" fmla="*/ 80 w 204"/>
                <a:gd name="T19" fmla="*/ 109 h 331"/>
                <a:gd name="T20" fmla="*/ 81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19"/>
                  </a:moveTo>
                  <a:lnTo>
                    <a:pt x="107" y="266"/>
                  </a:lnTo>
                  <a:lnTo>
                    <a:pt x="86" y="268"/>
                  </a:lnTo>
                  <a:lnTo>
                    <a:pt x="87" y="322"/>
                  </a:lnTo>
                  <a:lnTo>
                    <a:pt x="0" y="331"/>
                  </a:lnTo>
                  <a:lnTo>
                    <a:pt x="8" y="12"/>
                  </a:lnTo>
                  <a:lnTo>
                    <a:pt x="130" y="0"/>
                  </a:lnTo>
                  <a:lnTo>
                    <a:pt x="204" y="311"/>
                  </a:lnTo>
                  <a:lnTo>
                    <a:pt x="116" y="319"/>
                  </a:lnTo>
                  <a:close/>
                  <a:moveTo>
                    <a:pt x="80" y="109"/>
                  </a:moveTo>
                  <a:lnTo>
                    <a:pt x="81"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9" name="Freeform 37"/>
            <p:cNvSpPr>
              <a:spLocks noEditPoints="1"/>
            </p:cNvSpPr>
            <p:nvPr/>
          </p:nvSpPr>
          <p:spPr bwMode="auto">
            <a:xfrm>
              <a:off x="3204" y="1824"/>
              <a:ext cx="219" cy="328"/>
            </a:xfrm>
            <a:custGeom>
              <a:avLst/>
              <a:gdLst>
                <a:gd name="T0" fmla="*/ 248 w 397"/>
                <a:gd name="T1" fmla="*/ 574 h 593"/>
                <a:gd name="T2" fmla="*/ 227 w 397"/>
                <a:gd name="T3" fmla="*/ 356 h 593"/>
                <a:gd name="T4" fmla="*/ 193 w 397"/>
                <a:gd name="T5" fmla="*/ 319 h 593"/>
                <a:gd name="T6" fmla="*/ 186 w 397"/>
                <a:gd name="T7" fmla="*/ 319 h 593"/>
                <a:gd name="T8" fmla="*/ 184 w 397"/>
                <a:gd name="T9" fmla="*/ 319 h 593"/>
                <a:gd name="T10" fmla="*/ 209 w 397"/>
                <a:gd name="T11" fmla="*/ 578 h 593"/>
                <a:gd name="T12" fmla="*/ 55 w 397"/>
                <a:gd name="T13" fmla="*/ 593 h 593"/>
                <a:gd name="T14" fmla="*/ 0 w 397"/>
                <a:gd name="T15" fmla="*/ 23 h 593"/>
                <a:gd name="T16" fmla="*/ 165 w 397"/>
                <a:gd name="T17" fmla="*/ 7 h 593"/>
                <a:gd name="T18" fmla="*/ 306 w 397"/>
                <a:gd name="T19" fmla="*/ 25 h 593"/>
                <a:gd name="T20" fmla="*/ 352 w 397"/>
                <a:gd name="T21" fmla="*/ 160 h 593"/>
                <a:gd name="T22" fmla="*/ 306 w 397"/>
                <a:gd name="T23" fmla="*/ 264 h 593"/>
                <a:gd name="T24" fmla="*/ 377 w 397"/>
                <a:gd name="T25" fmla="*/ 358 h 593"/>
                <a:gd name="T26" fmla="*/ 397 w 397"/>
                <a:gd name="T27" fmla="*/ 560 h 593"/>
                <a:gd name="T28" fmla="*/ 248 w 397"/>
                <a:gd name="T29" fmla="*/ 574 h 593"/>
                <a:gd name="T30" fmla="*/ 205 w 397"/>
                <a:gd name="T31" fmla="*/ 139 h 593"/>
                <a:gd name="T32" fmla="*/ 167 w 397"/>
                <a:gd name="T33" fmla="*/ 112 h 593"/>
                <a:gd name="T34" fmla="*/ 164 w 397"/>
                <a:gd name="T35" fmla="*/ 112 h 593"/>
                <a:gd name="T36" fmla="*/ 174 w 397"/>
                <a:gd name="T37" fmla="*/ 220 h 593"/>
                <a:gd name="T38" fmla="*/ 177 w 397"/>
                <a:gd name="T39" fmla="*/ 220 h 593"/>
                <a:gd name="T40" fmla="*/ 210 w 397"/>
                <a:gd name="T41" fmla="*/ 185 h 593"/>
                <a:gd name="T42" fmla="*/ 205 w 397"/>
                <a:gd name="T43" fmla="*/ 13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593">
                  <a:moveTo>
                    <a:pt x="248" y="574"/>
                  </a:moveTo>
                  <a:cubicBezTo>
                    <a:pt x="227" y="356"/>
                    <a:pt x="227" y="356"/>
                    <a:pt x="227" y="356"/>
                  </a:cubicBezTo>
                  <a:cubicBezTo>
                    <a:pt x="224" y="329"/>
                    <a:pt x="213" y="317"/>
                    <a:pt x="193" y="319"/>
                  </a:cubicBezTo>
                  <a:cubicBezTo>
                    <a:pt x="191" y="319"/>
                    <a:pt x="189" y="319"/>
                    <a:pt x="186" y="319"/>
                  </a:cubicBezTo>
                  <a:cubicBezTo>
                    <a:pt x="184" y="319"/>
                    <a:pt x="184" y="319"/>
                    <a:pt x="184" y="319"/>
                  </a:cubicBezTo>
                  <a:cubicBezTo>
                    <a:pt x="209" y="578"/>
                    <a:pt x="209" y="578"/>
                    <a:pt x="209" y="578"/>
                  </a:cubicBezTo>
                  <a:cubicBezTo>
                    <a:pt x="55" y="593"/>
                    <a:pt x="55" y="593"/>
                    <a:pt x="55" y="593"/>
                  </a:cubicBezTo>
                  <a:cubicBezTo>
                    <a:pt x="0" y="23"/>
                    <a:pt x="0" y="23"/>
                    <a:pt x="0" y="23"/>
                  </a:cubicBezTo>
                  <a:cubicBezTo>
                    <a:pt x="165" y="7"/>
                    <a:pt x="165" y="7"/>
                    <a:pt x="165" y="7"/>
                  </a:cubicBezTo>
                  <a:cubicBezTo>
                    <a:pt x="236" y="0"/>
                    <a:pt x="283" y="6"/>
                    <a:pt x="306" y="25"/>
                  </a:cubicBezTo>
                  <a:cubicBezTo>
                    <a:pt x="330" y="44"/>
                    <a:pt x="345" y="89"/>
                    <a:pt x="352" y="160"/>
                  </a:cubicBezTo>
                  <a:cubicBezTo>
                    <a:pt x="357" y="212"/>
                    <a:pt x="341" y="246"/>
                    <a:pt x="306" y="264"/>
                  </a:cubicBezTo>
                  <a:cubicBezTo>
                    <a:pt x="348" y="273"/>
                    <a:pt x="372" y="304"/>
                    <a:pt x="377" y="358"/>
                  </a:cubicBezTo>
                  <a:cubicBezTo>
                    <a:pt x="397" y="560"/>
                    <a:pt x="397" y="560"/>
                    <a:pt x="397" y="560"/>
                  </a:cubicBezTo>
                  <a:lnTo>
                    <a:pt x="248" y="574"/>
                  </a:lnTo>
                  <a:close/>
                  <a:moveTo>
                    <a:pt x="205" y="139"/>
                  </a:moveTo>
                  <a:cubicBezTo>
                    <a:pt x="203" y="119"/>
                    <a:pt x="191" y="109"/>
                    <a:pt x="167" y="112"/>
                  </a:cubicBezTo>
                  <a:cubicBezTo>
                    <a:pt x="164" y="112"/>
                    <a:pt x="164" y="112"/>
                    <a:pt x="164" y="112"/>
                  </a:cubicBezTo>
                  <a:cubicBezTo>
                    <a:pt x="174" y="220"/>
                    <a:pt x="174" y="220"/>
                    <a:pt x="174" y="220"/>
                  </a:cubicBezTo>
                  <a:cubicBezTo>
                    <a:pt x="177" y="220"/>
                    <a:pt x="177" y="220"/>
                    <a:pt x="177" y="220"/>
                  </a:cubicBezTo>
                  <a:cubicBezTo>
                    <a:pt x="201" y="217"/>
                    <a:pt x="212" y="206"/>
                    <a:pt x="210" y="185"/>
                  </a:cubicBezTo>
                  <a:lnTo>
                    <a:pt x="205"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0" name="Freeform 38"/>
            <p:cNvSpPr>
              <a:spLocks/>
            </p:cNvSpPr>
            <p:nvPr/>
          </p:nvSpPr>
          <p:spPr bwMode="auto">
            <a:xfrm>
              <a:off x="3424" y="1810"/>
              <a:ext cx="178" cy="329"/>
            </a:xfrm>
            <a:custGeom>
              <a:avLst/>
              <a:gdLst>
                <a:gd name="T0" fmla="*/ 31 w 178"/>
                <a:gd name="T1" fmla="*/ 329 h 329"/>
                <a:gd name="T2" fmla="*/ 0 w 178"/>
                <a:gd name="T3" fmla="*/ 14 h 329"/>
                <a:gd name="T4" fmla="*/ 142 w 178"/>
                <a:gd name="T5" fmla="*/ 0 h 329"/>
                <a:gd name="T6" fmla="*/ 150 w 178"/>
                <a:gd name="T7" fmla="*/ 70 h 329"/>
                <a:gd name="T8" fmla="*/ 95 w 178"/>
                <a:gd name="T9" fmla="*/ 76 h 329"/>
                <a:gd name="T10" fmla="*/ 99 w 178"/>
                <a:gd name="T11" fmla="*/ 123 h 329"/>
                <a:gd name="T12" fmla="*/ 151 w 178"/>
                <a:gd name="T13" fmla="*/ 118 h 329"/>
                <a:gd name="T14" fmla="*/ 157 w 178"/>
                <a:gd name="T15" fmla="*/ 186 h 329"/>
                <a:gd name="T16" fmla="*/ 106 w 178"/>
                <a:gd name="T17" fmla="*/ 191 h 329"/>
                <a:gd name="T18" fmla="*/ 112 w 178"/>
                <a:gd name="T19" fmla="*/ 250 h 329"/>
                <a:gd name="T20" fmla="*/ 171 w 178"/>
                <a:gd name="T21" fmla="*/ 244 h 329"/>
                <a:gd name="T22" fmla="*/ 178 w 178"/>
                <a:gd name="T23" fmla="*/ 315 h 329"/>
                <a:gd name="T24" fmla="*/ 31 w 178"/>
                <a:gd name="T25"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29">
                  <a:moveTo>
                    <a:pt x="31" y="329"/>
                  </a:moveTo>
                  <a:lnTo>
                    <a:pt x="0" y="14"/>
                  </a:lnTo>
                  <a:lnTo>
                    <a:pt x="142" y="0"/>
                  </a:lnTo>
                  <a:lnTo>
                    <a:pt x="150" y="70"/>
                  </a:lnTo>
                  <a:lnTo>
                    <a:pt x="95" y="76"/>
                  </a:lnTo>
                  <a:lnTo>
                    <a:pt x="99" y="123"/>
                  </a:lnTo>
                  <a:lnTo>
                    <a:pt x="151" y="118"/>
                  </a:lnTo>
                  <a:lnTo>
                    <a:pt x="157" y="186"/>
                  </a:lnTo>
                  <a:lnTo>
                    <a:pt x="106" y="191"/>
                  </a:lnTo>
                  <a:lnTo>
                    <a:pt x="112" y="250"/>
                  </a:lnTo>
                  <a:lnTo>
                    <a:pt x="171" y="244"/>
                  </a:lnTo>
                  <a:lnTo>
                    <a:pt x="178" y="315"/>
                  </a:lnTo>
                  <a:lnTo>
                    <a:pt x="31"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1" name="Freeform 39"/>
            <p:cNvSpPr>
              <a:spLocks noEditPoints="1"/>
            </p:cNvSpPr>
            <p:nvPr/>
          </p:nvSpPr>
          <p:spPr bwMode="auto">
            <a:xfrm>
              <a:off x="3632" y="1794"/>
              <a:ext cx="204" cy="331"/>
            </a:xfrm>
            <a:custGeom>
              <a:avLst/>
              <a:gdLst>
                <a:gd name="T0" fmla="*/ 116 w 204"/>
                <a:gd name="T1" fmla="*/ 320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20 h 331"/>
                <a:gd name="T18" fmla="*/ 80 w 204"/>
                <a:gd name="T19" fmla="*/ 109 h 331"/>
                <a:gd name="T20" fmla="*/ 80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20"/>
                  </a:moveTo>
                  <a:lnTo>
                    <a:pt x="107" y="266"/>
                  </a:lnTo>
                  <a:lnTo>
                    <a:pt x="86" y="268"/>
                  </a:lnTo>
                  <a:lnTo>
                    <a:pt x="87" y="322"/>
                  </a:lnTo>
                  <a:lnTo>
                    <a:pt x="0" y="331"/>
                  </a:lnTo>
                  <a:lnTo>
                    <a:pt x="8" y="12"/>
                  </a:lnTo>
                  <a:lnTo>
                    <a:pt x="130" y="0"/>
                  </a:lnTo>
                  <a:lnTo>
                    <a:pt x="204" y="311"/>
                  </a:lnTo>
                  <a:lnTo>
                    <a:pt x="116" y="320"/>
                  </a:lnTo>
                  <a:close/>
                  <a:moveTo>
                    <a:pt x="80" y="109"/>
                  </a:moveTo>
                  <a:lnTo>
                    <a:pt x="80"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2" name="Freeform 40"/>
            <p:cNvSpPr>
              <a:spLocks/>
            </p:cNvSpPr>
            <p:nvPr/>
          </p:nvSpPr>
          <p:spPr bwMode="auto">
            <a:xfrm>
              <a:off x="3890" y="1768"/>
              <a:ext cx="213" cy="336"/>
            </a:xfrm>
            <a:custGeom>
              <a:avLst/>
              <a:gdLst>
                <a:gd name="T0" fmla="*/ 214 w 385"/>
                <a:gd name="T1" fmla="*/ 597 h 608"/>
                <a:gd name="T2" fmla="*/ 34 w 385"/>
                <a:gd name="T3" fmla="*/ 465 h 608"/>
                <a:gd name="T4" fmla="*/ 26 w 385"/>
                <a:gd name="T5" fmla="*/ 381 h 608"/>
                <a:gd name="T6" fmla="*/ 175 w 385"/>
                <a:gd name="T7" fmla="*/ 367 h 608"/>
                <a:gd name="T8" fmla="*/ 177 w 385"/>
                <a:gd name="T9" fmla="*/ 409 h 608"/>
                <a:gd name="T10" fmla="*/ 178 w 385"/>
                <a:gd name="T11" fmla="*/ 447 h 608"/>
                <a:gd name="T12" fmla="*/ 209 w 385"/>
                <a:gd name="T13" fmla="*/ 502 h 608"/>
                <a:gd name="T14" fmla="*/ 229 w 385"/>
                <a:gd name="T15" fmla="*/ 467 h 608"/>
                <a:gd name="T16" fmla="*/ 213 w 385"/>
                <a:gd name="T17" fmla="*/ 309 h 608"/>
                <a:gd name="T18" fmla="*/ 190 w 385"/>
                <a:gd name="T19" fmla="*/ 280 h 608"/>
                <a:gd name="T20" fmla="*/ 184 w 385"/>
                <a:gd name="T21" fmla="*/ 283 h 608"/>
                <a:gd name="T22" fmla="*/ 177 w 385"/>
                <a:gd name="T23" fmla="*/ 287 h 608"/>
                <a:gd name="T24" fmla="*/ 172 w 385"/>
                <a:gd name="T25" fmla="*/ 308 h 608"/>
                <a:gd name="T26" fmla="*/ 20 w 385"/>
                <a:gd name="T27" fmla="*/ 323 h 608"/>
                <a:gd name="T28" fmla="*/ 0 w 385"/>
                <a:gd name="T29" fmla="*/ 31 h 608"/>
                <a:gd name="T30" fmla="*/ 318 w 385"/>
                <a:gd name="T31" fmla="*/ 0 h 608"/>
                <a:gd name="T32" fmla="*/ 328 w 385"/>
                <a:gd name="T33" fmla="*/ 104 h 608"/>
                <a:gd name="T34" fmla="*/ 151 w 385"/>
                <a:gd name="T35" fmla="*/ 121 h 608"/>
                <a:gd name="T36" fmla="*/ 153 w 385"/>
                <a:gd name="T37" fmla="*/ 195 h 608"/>
                <a:gd name="T38" fmla="*/ 233 w 385"/>
                <a:gd name="T39" fmla="*/ 156 h 608"/>
                <a:gd name="T40" fmla="*/ 362 w 385"/>
                <a:gd name="T41" fmla="*/ 293 h 608"/>
                <a:gd name="T42" fmla="*/ 373 w 385"/>
                <a:gd name="T43" fmla="*/ 406 h 608"/>
                <a:gd name="T44" fmla="*/ 214 w 385"/>
                <a:gd name="T45" fmla="*/ 59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608">
                  <a:moveTo>
                    <a:pt x="214" y="597"/>
                  </a:moveTo>
                  <a:cubicBezTo>
                    <a:pt x="104" y="608"/>
                    <a:pt x="44" y="564"/>
                    <a:pt x="34" y="465"/>
                  </a:cubicBezTo>
                  <a:cubicBezTo>
                    <a:pt x="26" y="381"/>
                    <a:pt x="26" y="381"/>
                    <a:pt x="26" y="381"/>
                  </a:cubicBezTo>
                  <a:cubicBezTo>
                    <a:pt x="175" y="367"/>
                    <a:pt x="175" y="367"/>
                    <a:pt x="175" y="367"/>
                  </a:cubicBezTo>
                  <a:cubicBezTo>
                    <a:pt x="176" y="377"/>
                    <a:pt x="177" y="391"/>
                    <a:pt x="177" y="409"/>
                  </a:cubicBezTo>
                  <a:cubicBezTo>
                    <a:pt x="177" y="426"/>
                    <a:pt x="177" y="439"/>
                    <a:pt x="178" y="447"/>
                  </a:cubicBezTo>
                  <a:cubicBezTo>
                    <a:pt x="182" y="486"/>
                    <a:pt x="192" y="504"/>
                    <a:pt x="209" y="502"/>
                  </a:cubicBezTo>
                  <a:cubicBezTo>
                    <a:pt x="224" y="501"/>
                    <a:pt x="231" y="489"/>
                    <a:pt x="229" y="467"/>
                  </a:cubicBezTo>
                  <a:cubicBezTo>
                    <a:pt x="213" y="309"/>
                    <a:pt x="213" y="309"/>
                    <a:pt x="213" y="309"/>
                  </a:cubicBezTo>
                  <a:cubicBezTo>
                    <a:pt x="211" y="288"/>
                    <a:pt x="203" y="278"/>
                    <a:pt x="190" y="280"/>
                  </a:cubicBezTo>
                  <a:cubicBezTo>
                    <a:pt x="189" y="280"/>
                    <a:pt x="187" y="282"/>
                    <a:pt x="184" y="283"/>
                  </a:cubicBezTo>
                  <a:cubicBezTo>
                    <a:pt x="177" y="287"/>
                    <a:pt x="177" y="287"/>
                    <a:pt x="177" y="287"/>
                  </a:cubicBezTo>
                  <a:cubicBezTo>
                    <a:pt x="172" y="308"/>
                    <a:pt x="172" y="308"/>
                    <a:pt x="172" y="308"/>
                  </a:cubicBezTo>
                  <a:cubicBezTo>
                    <a:pt x="20" y="323"/>
                    <a:pt x="20" y="323"/>
                    <a:pt x="20" y="323"/>
                  </a:cubicBezTo>
                  <a:cubicBezTo>
                    <a:pt x="0" y="31"/>
                    <a:pt x="0" y="31"/>
                    <a:pt x="0" y="31"/>
                  </a:cubicBezTo>
                  <a:cubicBezTo>
                    <a:pt x="318" y="0"/>
                    <a:pt x="318" y="0"/>
                    <a:pt x="318" y="0"/>
                  </a:cubicBezTo>
                  <a:cubicBezTo>
                    <a:pt x="328" y="104"/>
                    <a:pt x="328" y="104"/>
                    <a:pt x="328" y="104"/>
                  </a:cubicBezTo>
                  <a:cubicBezTo>
                    <a:pt x="151" y="121"/>
                    <a:pt x="151" y="121"/>
                    <a:pt x="151" y="121"/>
                  </a:cubicBezTo>
                  <a:cubicBezTo>
                    <a:pt x="153" y="195"/>
                    <a:pt x="153" y="195"/>
                    <a:pt x="153" y="195"/>
                  </a:cubicBezTo>
                  <a:cubicBezTo>
                    <a:pt x="172" y="173"/>
                    <a:pt x="198" y="160"/>
                    <a:pt x="233" y="156"/>
                  </a:cubicBezTo>
                  <a:cubicBezTo>
                    <a:pt x="309" y="149"/>
                    <a:pt x="353" y="195"/>
                    <a:pt x="362" y="293"/>
                  </a:cubicBezTo>
                  <a:cubicBezTo>
                    <a:pt x="373" y="406"/>
                    <a:pt x="373" y="406"/>
                    <a:pt x="373" y="406"/>
                  </a:cubicBezTo>
                  <a:cubicBezTo>
                    <a:pt x="385" y="522"/>
                    <a:pt x="332" y="586"/>
                    <a:pt x="214" y="5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3" name="Freeform 41"/>
            <p:cNvSpPr>
              <a:spLocks/>
            </p:cNvSpPr>
            <p:nvPr/>
          </p:nvSpPr>
          <p:spPr bwMode="auto">
            <a:xfrm>
              <a:off x="4100" y="1726"/>
              <a:ext cx="164" cy="323"/>
            </a:xfrm>
            <a:custGeom>
              <a:avLst/>
              <a:gdLst>
                <a:gd name="T0" fmla="*/ 147 w 296"/>
                <a:gd name="T1" fmla="*/ 585 h 585"/>
                <a:gd name="T2" fmla="*/ 114 w 296"/>
                <a:gd name="T3" fmla="*/ 244 h 585"/>
                <a:gd name="T4" fmla="*/ 99 w 296"/>
                <a:gd name="T5" fmla="*/ 199 h 585"/>
                <a:gd name="T6" fmla="*/ 58 w 296"/>
                <a:gd name="T7" fmla="*/ 193 h 585"/>
                <a:gd name="T8" fmla="*/ 37 w 296"/>
                <a:gd name="T9" fmla="*/ 195 h 585"/>
                <a:gd name="T10" fmla="*/ 7 w 296"/>
                <a:gd name="T11" fmla="*/ 198 h 585"/>
                <a:gd name="T12" fmla="*/ 0 w 296"/>
                <a:gd name="T13" fmla="*/ 119 h 585"/>
                <a:gd name="T14" fmla="*/ 88 w 296"/>
                <a:gd name="T15" fmla="*/ 78 h 585"/>
                <a:gd name="T16" fmla="*/ 152 w 296"/>
                <a:gd name="T17" fmla="*/ 8 h 585"/>
                <a:gd name="T18" fmla="*/ 240 w 296"/>
                <a:gd name="T19" fmla="*/ 0 h 585"/>
                <a:gd name="T20" fmla="*/ 296 w 296"/>
                <a:gd name="T21" fmla="*/ 570 h 585"/>
                <a:gd name="T22" fmla="*/ 147 w 296"/>
                <a:gd name="T2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85">
                  <a:moveTo>
                    <a:pt x="147" y="585"/>
                  </a:moveTo>
                  <a:cubicBezTo>
                    <a:pt x="114" y="244"/>
                    <a:pt x="114" y="244"/>
                    <a:pt x="114" y="244"/>
                  </a:cubicBezTo>
                  <a:cubicBezTo>
                    <a:pt x="112" y="221"/>
                    <a:pt x="107" y="206"/>
                    <a:pt x="99" y="199"/>
                  </a:cubicBezTo>
                  <a:cubicBezTo>
                    <a:pt x="92" y="192"/>
                    <a:pt x="78" y="190"/>
                    <a:pt x="58" y="193"/>
                  </a:cubicBezTo>
                  <a:cubicBezTo>
                    <a:pt x="56" y="193"/>
                    <a:pt x="49" y="193"/>
                    <a:pt x="37" y="195"/>
                  </a:cubicBezTo>
                  <a:cubicBezTo>
                    <a:pt x="26" y="196"/>
                    <a:pt x="16" y="197"/>
                    <a:pt x="7" y="198"/>
                  </a:cubicBezTo>
                  <a:cubicBezTo>
                    <a:pt x="0" y="119"/>
                    <a:pt x="0" y="119"/>
                    <a:pt x="0" y="119"/>
                  </a:cubicBezTo>
                  <a:cubicBezTo>
                    <a:pt x="39" y="106"/>
                    <a:pt x="69" y="92"/>
                    <a:pt x="88" y="78"/>
                  </a:cubicBezTo>
                  <a:cubicBezTo>
                    <a:pt x="111" y="62"/>
                    <a:pt x="132" y="39"/>
                    <a:pt x="152" y="8"/>
                  </a:cubicBezTo>
                  <a:cubicBezTo>
                    <a:pt x="240" y="0"/>
                    <a:pt x="240" y="0"/>
                    <a:pt x="240" y="0"/>
                  </a:cubicBezTo>
                  <a:cubicBezTo>
                    <a:pt x="296" y="570"/>
                    <a:pt x="296" y="570"/>
                    <a:pt x="296" y="570"/>
                  </a:cubicBezTo>
                  <a:lnTo>
                    <a:pt x="147" y="5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4" name="Freeform 42"/>
            <p:cNvSpPr>
              <a:spLocks/>
            </p:cNvSpPr>
            <p:nvPr/>
          </p:nvSpPr>
          <p:spPr bwMode="auto">
            <a:xfrm>
              <a:off x="3059" y="2378"/>
              <a:ext cx="167" cy="211"/>
            </a:xfrm>
            <a:custGeom>
              <a:avLst/>
              <a:gdLst>
                <a:gd name="T0" fmla="*/ 44 w 167"/>
                <a:gd name="T1" fmla="*/ 209 h 211"/>
                <a:gd name="T2" fmla="*/ 20 w 167"/>
                <a:gd name="T3" fmla="*/ 211 h 211"/>
                <a:gd name="T4" fmla="*/ 0 w 167"/>
                <a:gd name="T5" fmla="*/ 14 h 211"/>
                <a:gd name="T6" fmla="*/ 26 w 167"/>
                <a:gd name="T7" fmla="*/ 11 h 211"/>
                <a:gd name="T8" fmla="*/ 130 w 167"/>
                <a:gd name="T9" fmla="*/ 143 h 211"/>
                <a:gd name="T10" fmla="*/ 140 w 167"/>
                <a:gd name="T11" fmla="*/ 158 h 211"/>
                <a:gd name="T12" fmla="*/ 138 w 167"/>
                <a:gd name="T13" fmla="*/ 143 h 211"/>
                <a:gd name="T14" fmla="*/ 124 w 167"/>
                <a:gd name="T15" fmla="*/ 2 h 211"/>
                <a:gd name="T16" fmla="*/ 147 w 167"/>
                <a:gd name="T17" fmla="*/ 0 h 211"/>
                <a:gd name="T18" fmla="*/ 167 w 167"/>
                <a:gd name="T19" fmla="*/ 197 h 211"/>
                <a:gd name="T20" fmla="*/ 141 w 167"/>
                <a:gd name="T21" fmla="*/ 199 h 211"/>
                <a:gd name="T22" fmla="*/ 37 w 167"/>
                <a:gd name="T23" fmla="*/ 67 h 211"/>
                <a:gd name="T24" fmla="*/ 28 w 167"/>
                <a:gd name="T25" fmla="*/ 52 h 211"/>
                <a:gd name="T26" fmla="*/ 30 w 167"/>
                <a:gd name="T27" fmla="*/ 68 h 211"/>
                <a:gd name="T28" fmla="*/ 44 w 167"/>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11">
                  <a:moveTo>
                    <a:pt x="44" y="209"/>
                  </a:moveTo>
                  <a:lnTo>
                    <a:pt x="20" y="211"/>
                  </a:lnTo>
                  <a:lnTo>
                    <a:pt x="0" y="14"/>
                  </a:lnTo>
                  <a:lnTo>
                    <a:pt x="26" y="11"/>
                  </a:lnTo>
                  <a:lnTo>
                    <a:pt x="130" y="143"/>
                  </a:lnTo>
                  <a:lnTo>
                    <a:pt x="140" y="158"/>
                  </a:lnTo>
                  <a:lnTo>
                    <a:pt x="138" y="143"/>
                  </a:lnTo>
                  <a:lnTo>
                    <a:pt x="124" y="2"/>
                  </a:lnTo>
                  <a:lnTo>
                    <a:pt x="147" y="0"/>
                  </a:lnTo>
                  <a:lnTo>
                    <a:pt x="167" y="197"/>
                  </a:lnTo>
                  <a:lnTo>
                    <a:pt x="141" y="199"/>
                  </a:lnTo>
                  <a:lnTo>
                    <a:pt x="37" y="67"/>
                  </a:lnTo>
                  <a:lnTo>
                    <a:pt x="28" y="52"/>
                  </a:lnTo>
                  <a:lnTo>
                    <a:pt x="30" y="68"/>
                  </a:lnTo>
                  <a:lnTo>
                    <a:pt x="44"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Freeform 43"/>
            <p:cNvSpPr>
              <a:spLocks noEditPoints="1"/>
            </p:cNvSpPr>
            <p:nvPr/>
          </p:nvSpPr>
          <p:spPr bwMode="auto">
            <a:xfrm>
              <a:off x="3244" y="2358"/>
              <a:ext cx="174" cy="214"/>
            </a:xfrm>
            <a:custGeom>
              <a:avLst/>
              <a:gdLst>
                <a:gd name="T0" fmla="*/ 176 w 315"/>
                <a:gd name="T1" fmla="*/ 383 h 387"/>
                <a:gd name="T2" fmla="*/ 62 w 315"/>
                <a:gd name="T3" fmla="*/ 344 h 387"/>
                <a:gd name="T4" fmla="*/ 6 w 315"/>
                <a:gd name="T5" fmla="*/ 209 h 387"/>
                <a:gd name="T6" fmla="*/ 34 w 315"/>
                <a:gd name="T7" fmla="*/ 64 h 387"/>
                <a:gd name="T8" fmla="*/ 139 w 315"/>
                <a:gd name="T9" fmla="*/ 5 h 387"/>
                <a:gd name="T10" fmla="*/ 253 w 315"/>
                <a:gd name="T11" fmla="*/ 43 h 387"/>
                <a:gd name="T12" fmla="*/ 309 w 315"/>
                <a:gd name="T13" fmla="*/ 179 h 387"/>
                <a:gd name="T14" fmla="*/ 280 w 315"/>
                <a:gd name="T15" fmla="*/ 323 h 387"/>
                <a:gd name="T16" fmla="*/ 176 w 315"/>
                <a:gd name="T17" fmla="*/ 383 h 387"/>
                <a:gd name="T18" fmla="*/ 172 w 315"/>
                <a:gd name="T19" fmla="*/ 347 h 387"/>
                <a:gd name="T20" fmla="*/ 244 w 315"/>
                <a:gd name="T21" fmla="*/ 298 h 387"/>
                <a:gd name="T22" fmla="*/ 261 w 315"/>
                <a:gd name="T23" fmla="*/ 184 h 387"/>
                <a:gd name="T24" fmla="*/ 223 w 315"/>
                <a:gd name="T25" fmla="*/ 75 h 387"/>
                <a:gd name="T26" fmla="*/ 142 w 315"/>
                <a:gd name="T27" fmla="*/ 40 h 387"/>
                <a:gd name="T28" fmla="*/ 70 w 315"/>
                <a:gd name="T29" fmla="*/ 90 h 387"/>
                <a:gd name="T30" fmla="*/ 54 w 315"/>
                <a:gd name="T31" fmla="*/ 204 h 387"/>
                <a:gd name="T32" fmla="*/ 92 w 315"/>
                <a:gd name="T33" fmla="*/ 313 h 387"/>
                <a:gd name="T34" fmla="*/ 172 w 315"/>
                <a:gd name="T35" fmla="*/ 3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387">
                  <a:moveTo>
                    <a:pt x="176" y="383"/>
                  </a:moveTo>
                  <a:cubicBezTo>
                    <a:pt x="131" y="387"/>
                    <a:pt x="93" y="374"/>
                    <a:pt x="62" y="344"/>
                  </a:cubicBezTo>
                  <a:cubicBezTo>
                    <a:pt x="30" y="314"/>
                    <a:pt x="12" y="269"/>
                    <a:pt x="6" y="209"/>
                  </a:cubicBezTo>
                  <a:cubicBezTo>
                    <a:pt x="0" y="148"/>
                    <a:pt x="9" y="100"/>
                    <a:pt x="34" y="64"/>
                  </a:cubicBezTo>
                  <a:cubicBezTo>
                    <a:pt x="59" y="29"/>
                    <a:pt x="94" y="9"/>
                    <a:pt x="139" y="5"/>
                  </a:cubicBezTo>
                  <a:cubicBezTo>
                    <a:pt x="183" y="0"/>
                    <a:pt x="221" y="13"/>
                    <a:pt x="253" y="43"/>
                  </a:cubicBezTo>
                  <a:cubicBezTo>
                    <a:pt x="284" y="73"/>
                    <a:pt x="303" y="118"/>
                    <a:pt x="309" y="179"/>
                  </a:cubicBezTo>
                  <a:cubicBezTo>
                    <a:pt x="315" y="239"/>
                    <a:pt x="305" y="287"/>
                    <a:pt x="280" y="323"/>
                  </a:cubicBezTo>
                  <a:cubicBezTo>
                    <a:pt x="255" y="359"/>
                    <a:pt x="220" y="379"/>
                    <a:pt x="176" y="383"/>
                  </a:cubicBezTo>
                  <a:close/>
                  <a:moveTo>
                    <a:pt x="172" y="347"/>
                  </a:moveTo>
                  <a:cubicBezTo>
                    <a:pt x="205" y="344"/>
                    <a:pt x="229" y="328"/>
                    <a:pt x="244" y="298"/>
                  </a:cubicBezTo>
                  <a:cubicBezTo>
                    <a:pt x="260" y="268"/>
                    <a:pt x="265" y="230"/>
                    <a:pt x="261" y="184"/>
                  </a:cubicBezTo>
                  <a:cubicBezTo>
                    <a:pt x="256" y="137"/>
                    <a:pt x="244" y="101"/>
                    <a:pt x="223" y="75"/>
                  </a:cubicBezTo>
                  <a:cubicBezTo>
                    <a:pt x="202" y="49"/>
                    <a:pt x="175" y="37"/>
                    <a:pt x="142" y="40"/>
                  </a:cubicBezTo>
                  <a:cubicBezTo>
                    <a:pt x="110" y="43"/>
                    <a:pt x="86" y="60"/>
                    <a:pt x="70" y="90"/>
                  </a:cubicBezTo>
                  <a:cubicBezTo>
                    <a:pt x="55" y="120"/>
                    <a:pt x="49" y="158"/>
                    <a:pt x="54" y="204"/>
                  </a:cubicBezTo>
                  <a:cubicBezTo>
                    <a:pt x="58" y="250"/>
                    <a:pt x="71" y="287"/>
                    <a:pt x="92" y="313"/>
                  </a:cubicBezTo>
                  <a:cubicBezTo>
                    <a:pt x="113" y="339"/>
                    <a:pt x="140" y="350"/>
                    <a:pt x="172" y="3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Freeform 44"/>
            <p:cNvSpPr>
              <a:spLocks/>
            </p:cNvSpPr>
            <p:nvPr/>
          </p:nvSpPr>
          <p:spPr bwMode="auto">
            <a:xfrm>
              <a:off x="3522" y="2336"/>
              <a:ext cx="138" cy="208"/>
            </a:xfrm>
            <a:custGeom>
              <a:avLst/>
              <a:gdLst>
                <a:gd name="T0" fmla="*/ 20 w 138"/>
                <a:gd name="T1" fmla="*/ 208 h 208"/>
                <a:gd name="T2" fmla="*/ 0 w 138"/>
                <a:gd name="T3" fmla="*/ 11 h 208"/>
                <a:gd name="T4" fmla="*/ 111 w 138"/>
                <a:gd name="T5" fmla="*/ 0 h 208"/>
                <a:gd name="T6" fmla="*/ 114 w 138"/>
                <a:gd name="T7" fmla="*/ 21 h 208"/>
                <a:gd name="T8" fmla="*/ 28 w 138"/>
                <a:gd name="T9" fmla="*/ 30 h 208"/>
                <a:gd name="T10" fmla="*/ 34 w 138"/>
                <a:gd name="T11" fmla="*/ 92 h 208"/>
                <a:gd name="T12" fmla="*/ 109 w 138"/>
                <a:gd name="T13" fmla="*/ 85 h 208"/>
                <a:gd name="T14" fmla="*/ 111 w 138"/>
                <a:gd name="T15" fmla="*/ 104 h 208"/>
                <a:gd name="T16" fmla="*/ 36 w 138"/>
                <a:gd name="T17" fmla="*/ 112 h 208"/>
                <a:gd name="T18" fmla="*/ 43 w 138"/>
                <a:gd name="T19" fmla="*/ 184 h 208"/>
                <a:gd name="T20" fmla="*/ 136 w 138"/>
                <a:gd name="T21" fmla="*/ 175 h 208"/>
                <a:gd name="T22" fmla="*/ 138 w 138"/>
                <a:gd name="T23" fmla="*/ 196 h 208"/>
                <a:gd name="T24" fmla="*/ 20 w 138"/>
                <a:gd name="T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08">
                  <a:moveTo>
                    <a:pt x="20" y="208"/>
                  </a:moveTo>
                  <a:lnTo>
                    <a:pt x="0" y="11"/>
                  </a:lnTo>
                  <a:lnTo>
                    <a:pt x="111" y="0"/>
                  </a:lnTo>
                  <a:lnTo>
                    <a:pt x="114" y="21"/>
                  </a:lnTo>
                  <a:lnTo>
                    <a:pt x="28" y="30"/>
                  </a:lnTo>
                  <a:lnTo>
                    <a:pt x="34" y="92"/>
                  </a:lnTo>
                  <a:lnTo>
                    <a:pt x="109" y="85"/>
                  </a:lnTo>
                  <a:lnTo>
                    <a:pt x="111" y="104"/>
                  </a:lnTo>
                  <a:lnTo>
                    <a:pt x="36" y="112"/>
                  </a:lnTo>
                  <a:lnTo>
                    <a:pt x="43" y="184"/>
                  </a:lnTo>
                  <a:lnTo>
                    <a:pt x="136" y="175"/>
                  </a:lnTo>
                  <a:lnTo>
                    <a:pt x="138" y="196"/>
                  </a:lnTo>
                  <a:lnTo>
                    <a:pt x="2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 name="Freeform 45"/>
            <p:cNvSpPr>
              <a:spLocks/>
            </p:cNvSpPr>
            <p:nvPr/>
          </p:nvSpPr>
          <p:spPr bwMode="auto">
            <a:xfrm>
              <a:off x="3672" y="2318"/>
              <a:ext cx="166" cy="211"/>
            </a:xfrm>
            <a:custGeom>
              <a:avLst/>
              <a:gdLst>
                <a:gd name="T0" fmla="*/ 43 w 166"/>
                <a:gd name="T1" fmla="*/ 209 h 211"/>
                <a:gd name="T2" fmla="*/ 19 w 166"/>
                <a:gd name="T3" fmla="*/ 211 h 211"/>
                <a:gd name="T4" fmla="*/ 0 w 166"/>
                <a:gd name="T5" fmla="*/ 14 h 211"/>
                <a:gd name="T6" fmla="*/ 25 w 166"/>
                <a:gd name="T7" fmla="*/ 12 h 211"/>
                <a:gd name="T8" fmla="*/ 129 w 166"/>
                <a:gd name="T9" fmla="*/ 143 h 211"/>
                <a:gd name="T10" fmla="*/ 139 w 166"/>
                <a:gd name="T11" fmla="*/ 158 h 211"/>
                <a:gd name="T12" fmla="*/ 137 w 166"/>
                <a:gd name="T13" fmla="*/ 142 h 211"/>
                <a:gd name="T14" fmla="*/ 123 w 166"/>
                <a:gd name="T15" fmla="*/ 2 h 211"/>
                <a:gd name="T16" fmla="*/ 147 w 166"/>
                <a:gd name="T17" fmla="*/ 0 h 211"/>
                <a:gd name="T18" fmla="*/ 166 w 166"/>
                <a:gd name="T19" fmla="*/ 197 h 211"/>
                <a:gd name="T20" fmla="*/ 141 w 166"/>
                <a:gd name="T21" fmla="*/ 199 h 211"/>
                <a:gd name="T22" fmla="*/ 36 w 166"/>
                <a:gd name="T23" fmla="*/ 68 h 211"/>
                <a:gd name="T24" fmla="*/ 27 w 166"/>
                <a:gd name="T25" fmla="*/ 52 h 211"/>
                <a:gd name="T26" fmla="*/ 29 w 166"/>
                <a:gd name="T27" fmla="*/ 68 h 211"/>
                <a:gd name="T28" fmla="*/ 43 w 166"/>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11">
                  <a:moveTo>
                    <a:pt x="43" y="209"/>
                  </a:moveTo>
                  <a:lnTo>
                    <a:pt x="19" y="211"/>
                  </a:lnTo>
                  <a:lnTo>
                    <a:pt x="0" y="14"/>
                  </a:lnTo>
                  <a:lnTo>
                    <a:pt x="25" y="12"/>
                  </a:lnTo>
                  <a:lnTo>
                    <a:pt x="129" y="143"/>
                  </a:lnTo>
                  <a:lnTo>
                    <a:pt x="139" y="158"/>
                  </a:lnTo>
                  <a:lnTo>
                    <a:pt x="137" y="142"/>
                  </a:lnTo>
                  <a:lnTo>
                    <a:pt x="123" y="2"/>
                  </a:lnTo>
                  <a:lnTo>
                    <a:pt x="147" y="0"/>
                  </a:lnTo>
                  <a:lnTo>
                    <a:pt x="166" y="197"/>
                  </a:lnTo>
                  <a:lnTo>
                    <a:pt x="141" y="199"/>
                  </a:lnTo>
                  <a:lnTo>
                    <a:pt x="36" y="68"/>
                  </a:lnTo>
                  <a:lnTo>
                    <a:pt x="27" y="52"/>
                  </a:lnTo>
                  <a:lnTo>
                    <a:pt x="29" y="68"/>
                  </a:lnTo>
                  <a:lnTo>
                    <a:pt x="43"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8" name="Freeform 46"/>
            <p:cNvSpPr>
              <a:spLocks/>
            </p:cNvSpPr>
            <p:nvPr/>
          </p:nvSpPr>
          <p:spPr bwMode="auto">
            <a:xfrm>
              <a:off x="3842" y="2300"/>
              <a:ext cx="161" cy="206"/>
            </a:xfrm>
            <a:custGeom>
              <a:avLst/>
              <a:gdLst>
                <a:gd name="T0" fmla="*/ 86 w 161"/>
                <a:gd name="T1" fmla="*/ 206 h 206"/>
                <a:gd name="T2" fmla="*/ 69 w 161"/>
                <a:gd name="T3" fmla="*/ 29 h 206"/>
                <a:gd name="T4" fmla="*/ 1 w 161"/>
                <a:gd name="T5" fmla="*/ 35 h 206"/>
                <a:gd name="T6" fmla="*/ 0 w 161"/>
                <a:gd name="T7" fmla="*/ 15 h 206"/>
                <a:gd name="T8" fmla="*/ 158 w 161"/>
                <a:gd name="T9" fmla="*/ 0 h 206"/>
                <a:gd name="T10" fmla="*/ 161 w 161"/>
                <a:gd name="T11" fmla="*/ 19 h 206"/>
                <a:gd name="T12" fmla="*/ 94 w 161"/>
                <a:gd name="T13" fmla="*/ 26 h 206"/>
                <a:gd name="T14" fmla="*/ 111 w 161"/>
                <a:gd name="T15" fmla="*/ 203 h 206"/>
                <a:gd name="T16" fmla="*/ 86 w 161"/>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06">
                  <a:moveTo>
                    <a:pt x="86" y="206"/>
                  </a:moveTo>
                  <a:lnTo>
                    <a:pt x="69" y="29"/>
                  </a:lnTo>
                  <a:lnTo>
                    <a:pt x="1" y="35"/>
                  </a:lnTo>
                  <a:lnTo>
                    <a:pt x="0" y="15"/>
                  </a:lnTo>
                  <a:lnTo>
                    <a:pt x="158" y="0"/>
                  </a:lnTo>
                  <a:lnTo>
                    <a:pt x="161" y="19"/>
                  </a:lnTo>
                  <a:lnTo>
                    <a:pt x="94" y="26"/>
                  </a:lnTo>
                  <a:lnTo>
                    <a:pt x="111" y="203"/>
                  </a:lnTo>
                  <a:lnTo>
                    <a:pt x="86"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9" name="Freeform 47"/>
            <p:cNvSpPr>
              <a:spLocks noEditPoints="1"/>
            </p:cNvSpPr>
            <p:nvPr/>
          </p:nvSpPr>
          <p:spPr bwMode="auto">
            <a:xfrm>
              <a:off x="4023" y="2290"/>
              <a:ext cx="153" cy="205"/>
            </a:xfrm>
            <a:custGeom>
              <a:avLst/>
              <a:gdLst>
                <a:gd name="T0" fmla="*/ 81 w 277"/>
                <a:gd name="T1" fmla="*/ 366 h 371"/>
                <a:gd name="T2" fmla="*/ 35 w 277"/>
                <a:gd name="T3" fmla="*/ 371 h 371"/>
                <a:gd name="T4" fmla="*/ 0 w 277"/>
                <a:gd name="T5" fmla="*/ 14 h 371"/>
                <a:gd name="T6" fmla="*/ 110 w 277"/>
                <a:gd name="T7" fmla="*/ 3 h 371"/>
                <a:gd name="T8" fmla="*/ 172 w 277"/>
                <a:gd name="T9" fmla="*/ 9 h 371"/>
                <a:gd name="T10" fmla="*/ 208 w 277"/>
                <a:gd name="T11" fmla="*/ 39 h 371"/>
                <a:gd name="T12" fmla="*/ 225 w 277"/>
                <a:gd name="T13" fmla="*/ 86 h 371"/>
                <a:gd name="T14" fmla="*/ 221 w 277"/>
                <a:gd name="T15" fmla="*/ 127 h 371"/>
                <a:gd name="T16" fmla="*/ 202 w 277"/>
                <a:gd name="T17" fmla="*/ 164 h 371"/>
                <a:gd name="T18" fmla="*/ 159 w 277"/>
                <a:gd name="T19" fmla="*/ 196 h 371"/>
                <a:gd name="T20" fmla="*/ 177 w 277"/>
                <a:gd name="T21" fmla="*/ 207 h 371"/>
                <a:gd name="T22" fmla="*/ 193 w 277"/>
                <a:gd name="T23" fmla="*/ 224 h 371"/>
                <a:gd name="T24" fmla="*/ 210 w 277"/>
                <a:gd name="T25" fmla="*/ 247 h 371"/>
                <a:gd name="T26" fmla="*/ 277 w 277"/>
                <a:gd name="T27" fmla="*/ 347 h 371"/>
                <a:gd name="T28" fmla="*/ 224 w 277"/>
                <a:gd name="T29" fmla="*/ 352 h 371"/>
                <a:gd name="T30" fmla="*/ 166 w 277"/>
                <a:gd name="T31" fmla="*/ 263 h 371"/>
                <a:gd name="T32" fmla="*/ 113 w 277"/>
                <a:gd name="T33" fmla="*/ 208 h 371"/>
                <a:gd name="T34" fmla="*/ 66 w 277"/>
                <a:gd name="T35" fmla="*/ 213 h 371"/>
                <a:gd name="T36" fmla="*/ 81 w 277"/>
                <a:gd name="T37" fmla="*/ 366 h 371"/>
                <a:gd name="T38" fmla="*/ 63 w 277"/>
                <a:gd name="T39" fmla="*/ 177 h 371"/>
                <a:gd name="T40" fmla="*/ 108 w 277"/>
                <a:gd name="T41" fmla="*/ 173 h 371"/>
                <a:gd name="T42" fmla="*/ 151 w 277"/>
                <a:gd name="T43" fmla="*/ 160 h 371"/>
                <a:gd name="T44" fmla="*/ 172 w 277"/>
                <a:gd name="T45" fmla="*/ 131 h 371"/>
                <a:gd name="T46" fmla="*/ 177 w 277"/>
                <a:gd name="T47" fmla="*/ 94 h 371"/>
                <a:gd name="T48" fmla="*/ 167 w 277"/>
                <a:gd name="T49" fmla="*/ 65 h 371"/>
                <a:gd name="T50" fmla="*/ 145 w 277"/>
                <a:gd name="T51" fmla="*/ 45 h 371"/>
                <a:gd name="T52" fmla="*/ 99 w 277"/>
                <a:gd name="T53" fmla="*/ 40 h 371"/>
                <a:gd name="T54" fmla="*/ 50 w 277"/>
                <a:gd name="T55" fmla="*/ 45 h 371"/>
                <a:gd name="T56" fmla="*/ 63 w 277"/>
                <a:gd name="T57"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71">
                  <a:moveTo>
                    <a:pt x="81" y="366"/>
                  </a:moveTo>
                  <a:cubicBezTo>
                    <a:pt x="35" y="371"/>
                    <a:pt x="35" y="371"/>
                    <a:pt x="35" y="371"/>
                  </a:cubicBezTo>
                  <a:cubicBezTo>
                    <a:pt x="0" y="14"/>
                    <a:pt x="0" y="14"/>
                    <a:pt x="0" y="14"/>
                  </a:cubicBezTo>
                  <a:cubicBezTo>
                    <a:pt x="110" y="3"/>
                    <a:pt x="110" y="3"/>
                    <a:pt x="110" y="3"/>
                  </a:cubicBezTo>
                  <a:cubicBezTo>
                    <a:pt x="137" y="0"/>
                    <a:pt x="158" y="2"/>
                    <a:pt x="172" y="9"/>
                  </a:cubicBezTo>
                  <a:cubicBezTo>
                    <a:pt x="187" y="15"/>
                    <a:pt x="199" y="25"/>
                    <a:pt x="208" y="39"/>
                  </a:cubicBezTo>
                  <a:cubicBezTo>
                    <a:pt x="218" y="53"/>
                    <a:pt x="223" y="69"/>
                    <a:pt x="225" y="86"/>
                  </a:cubicBezTo>
                  <a:cubicBezTo>
                    <a:pt x="226" y="100"/>
                    <a:pt x="225" y="114"/>
                    <a:pt x="221" y="127"/>
                  </a:cubicBezTo>
                  <a:cubicBezTo>
                    <a:pt x="217" y="141"/>
                    <a:pt x="210" y="153"/>
                    <a:pt x="202" y="164"/>
                  </a:cubicBezTo>
                  <a:cubicBezTo>
                    <a:pt x="193" y="176"/>
                    <a:pt x="179" y="186"/>
                    <a:pt x="159" y="196"/>
                  </a:cubicBezTo>
                  <a:cubicBezTo>
                    <a:pt x="167" y="200"/>
                    <a:pt x="173" y="203"/>
                    <a:pt x="177" y="207"/>
                  </a:cubicBezTo>
                  <a:cubicBezTo>
                    <a:pt x="182" y="210"/>
                    <a:pt x="187" y="216"/>
                    <a:pt x="193" y="224"/>
                  </a:cubicBezTo>
                  <a:cubicBezTo>
                    <a:pt x="200" y="232"/>
                    <a:pt x="205" y="240"/>
                    <a:pt x="210" y="247"/>
                  </a:cubicBezTo>
                  <a:cubicBezTo>
                    <a:pt x="277" y="347"/>
                    <a:pt x="277" y="347"/>
                    <a:pt x="277" y="347"/>
                  </a:cubicBezTo>
                  <a:cubicBezTo>
                    <a:pt x="224" y="352"/>
                    <a:pt x="224" y="352"/>
                    <a:pt x="224" y="352"/>
                  </a:cubicBezTo>
                  <a:cubicBezTo>
                    <a:pt x="166" y="263"/>
                    <a:pt x="166" y="263"/>
                    <a:pt x="166" y="263"/>
                  </a:cubicBezTo>
                  <a:cubicBezTo>
                    <a:pt x="152" y="242"/>
                    <a:pt x="134" y="223"/>
                    <a:pt x="113" y="208"/>
                  </a:cubicBezTo>
                  <a:cubicBezTo>
                    <a:pt x="66" y="213"/>
                    <a:pt x="66" y="213"/>
                    <a:pt x="66" y="213"/>
                  </a:cubicBezTo>
                  <a:lnTo>
                    <a:pt x="81" y="366"/>
                  </a:lnTo>
                  <a:close/>
                  <a:moveTo>
                    <a:pt x="63" y="177"/>
                  </a:moveTo>
                  <a:cubicBezTo>
                    <a:pt x="108" y="173"/>
                    <a:pt x="108" y="173"/>
                    <a:pt x="108" y="173"/>
                  </a:cubicBezTo>
                  <a:cubicBezTo>
                    <a:pt x="127" y="171"/>
                    <a:pt x="141" y="166"/>
                    <a:pt x="151" y="160"/>
                  </a:cubicBezTo>
                  <a:cubicBezTo>
                    <a:pt x="160" y="153"/>
                    <a:pt x="167" y="143"/>
                    <a:pt x="172" y="131"/>
                  </a:cubicBezTo>
                  <a:cubicBezTo>
                    <a:pt x="177" y="120"/>
                    <a:pt x="178" y="107"/>
                    <a:pt x="177" y="94"/>
                  </a:cubicBezTo>
                  <a:cubicBezTo>
                    <a:pt x="176" y="83"/>
                    <a:pt x="173" y="73"/>
                    <a:pt x="167" y="65"/>
                  </a:cubicBezTo>
                  <a:cubicBezTo>
                    <a:pt x="162" y="57"/>
                    <a:pt x="154" y="50"/>
                    <a:pt x="145" y="45"/>
                  </a:cubicBezTo>
                  <a:cubicBezTo>
                    <a:pt x="135" y="40"/>
                    <a:pt x="120" y="38"/>
                    <a:pt x="99" y="40"/>
                  </a:cubicBezTo>
                  <a:cubicBezTo>
                    <a:pt x="50" y="45"/>
                    <a:pt x="50" y="45"/>
                    <a:pt x="50" y="45"/>
                  </a:cubicBezTo>
                  <a:lnTo>
                    <a:pt x="63"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0" name="Freeform 48"/>
            <p:cNvSpPr>
              <a:spLocks/>
            </p:cNvSpPr>
            <p:nvPr/>
          </p:nvSpPr>
          <p:spPr bwMode="auto">
            <a:xfrm>
              <a:off x="4165" y="2269"/>
              <a:ext cx="153" cy="206"/>
            </a:xfrm>
            <a:custGeom>
              <a:avLst/>
              <a:gdLst>
                <a:gd name="T0" fmla="*/ 109 w 153"/>
                <a:gd name="T1" fmla="*/ 203 h 206"/>
                <a:gd name="T2" fmla="*/ 83 w 153"/>
                <a:gd name="T3" fmla="*/ 206 h 206"/>
                <a:gd name="T4" fmla="*/ 74 w 153"/>
                <a:gd name="T5" fmla="*/ 113 h 206"/>
                <a:gd name="T6" fmla="*/ 0 w 153"/>
                <a:gd name="T7" fmla="*/ 15 h 206"/>
                <a:gd name="T8" fmla="*/ 30 w 153"/>
                <a:gd name="T9" fmla="*/ 12 h 206"/>
                <a:gd name="T10" fmla="*/ 87 w 153"/>
                <a:gd name="T11" fmla="*/ 87 h 206"/>
                <a:gd name="T12" fmla="*/ 128 w 153"/>
                <a:gd name="T13" fmla="*/ 2 h 206"/>
                <a:gd name="T14" fmla="*/ 153 w 153"/>
                <a:gd name="T15" fmla="*/ 0 h 206"/>
                <a:gd name="T16" fmla="*/ 100 w 153"/>
                <a:gd name="T17" fmla="*/ 111 h 206"/>
                <a:gd name="T18" fmla="*/ 109 w 153"/>
                <a:gd name="T19" fmla="*/ 2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06">
                  <a:moveTo>
                    <a:pt x="109" y="203"/>
                  </a:moveTo>
                  <a:lnTo>
                    <a:pt x="83" y="206"/>
                  </a:lnTo>
                  <a:lnTo>
                    <a:pt x="74" y="113"/>
                  </a:lnTo>
                  <a:lnTo>
                    <a:pt x="0" y="15"/>
                  </a:lnTo>
                  <a:lnTo>
                    <a:pt x="30" y="12"/>
                  </a:lnTo>
                  <a:lnTo>
                    <a:pt x="87" y="87"/>
                  </a:lnTo>
                  <a:lnTo>
                    <a:pt x="128" y="2"/>
                  </a:lnTo>
                  <a:lnTo>
                    <a:pt x="153" y="0"/>
                  </a:lnTo>
                  <a:lnTo>
                    <a:pt x="100" y="111"/>
                  </a:lnTo>
                  <a:lnTo>
                    <a:pt x="109"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49"/>
            <p:cNvSpPr>
              <a:spLocks/>
            </p:cNvSpPr>
            <p:nvPr/>
          </p:nvSpPr>
          <p:spPr bwMode="auto">
            <a:xfrm>
              <a:off x="3137" y="3043"/>
              <a:ext cx="1098" cy="105"/>
            </a:xfrm>
            <a:custGeom>
              <a:avLst/>
              <a:gdLst>
                <a:gd name="T0" fmla="*/ 1987 w 1987"/>
                <a:gd name="T1" fmla="*/ 189 h 189"/>
                <a:gd name="T2" fmla="*/ 993 w 1987"/>
                <a:gd name="T3" fmla="*/ 0 h 189"/>
                <a:gd name="T4" fmla="*/ 0 w 1987"/>
                <a:gd name="T5" fmla="*/ 189 h 189"/>
                <a:gd name="T6" fmla="*/ 1987 w 1987"/>
                <a:gd name="T7" fmla="*/ 189 h 189"/>
              </a:gdLst>
              <a:ahLst/>
              <a:cxnLst>
                <a:cxn ang="0">
                  <a:pos x="T0" y="T1"/>
                </a:cxn>
                <a:cxn ang="0">
                  <a:pos x="T2" y="T3"/>
                </a:cxn>
                <a:cxn ang="0">
                  <a:pos x="T4" y="T5"/>
                </a:cxn>
                <a:cxn ang="0">
                  <a:pos x="T6" y="T7"/>
                </a:cxn>
              </a:cxnLst>
              <a:rect l="0" t="0" r="r" b="b"/>
              <a:pathLst>
                <a:path w="1987" h="189">
                  <a:moveTo>
                    <a:pt x="1987" y="189"/>
                  </a:moveTo>
                  <a:cubicBezTo>
                    <a:pt x="1987" y="85"/>
                    <a:pt x="1542" y="0"/>
                    <a:pt x="993" y="0"/>
                  </a:cubicBezTo>
                  <a:cubicBezTo>
                    <a:pt x="444" y="0"/>
                    <a:pt x="0" y="85"/>
                    <a:pt x="0" y="189"/>
                  </a:cubicBezTo>
                  <a:lnTo>
                    <a:pt x="1987" y="189"/>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 name="TextBox 5"/>
          <p:cNvSpPr txBox="1"/>
          <p:nvPr/>
        </p:nvSpPr>
        <p:spPr>
          <a:xfrm>
            <a:off x="33509" y="1055169"/>
            <a:ext cx="1964050" cy="1477328"/>
          </a:xfrm>
          <a:prstGeom prst="rect">
            <a:avLst/>
          </a:prstGeom>
          <a:noFill/>
        </p:spPr>
        <p:txBody>
          <a:bodyPr wrap="square" rtlCol="0">
            <a:spAutoFit/>
          </a:bodyPr>
          <a:lstStyle/>
          <a:p>
            <a:r>
              <a:rPr lang="en-US" dirty="0" smtClean="0">
                <a:solidFill>
                  <a:schemeClr val="bg1"/>
                </a:solidFill>
              </a:rPr>
              <a:t>Thinking about what you know so far, why is this text an example of SCIENCE FICTION? </a:t>
            </a:r>
            <a:endParaRPr lang="en-US" dirty="0">
              <a:solidFill>
                <a:schemeClr val="bg1"/>
              </a:solidFill>
            </a:endParaRPr>
          </a:p>
        </p:txBody>
      </p:sp>
      <p:grpSp>
        <p:nvGrpSpPr>
          <p:cNvPr id="4" name="Group 3"/>
          <p:cNvGrpSpPr/>
          <p:nvPr/>
        </p:nvGrpSpPr>
        <p:grpSpPr>
          <a:xfrm>
            <a:off x="1962357" y="1294349"/>
            <a:ext cx="6688591" cy="3542608"/>
            <a:chOff x="2006483" y="1315071"/>
            <a:chExt cx="6688591" cy="3542608"/>
          </a:xfrm>
        </p:grpSpPr>
        <p:sp>
          <p:nvSpPr>
            <p:cNvPr id="2" name="Rectangle 1"/>
            <p:cNvSpPr/>
            <p:nvPr/>
          </p:nvSpPr>
          <p:spPr>
            <a:xfrm>
              <a:off x="4105141" y="1318249"/>
              <a:ext cx="4589933" cy="3539430"/>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r>
                <a:rPr lang="en-US" sz="1600" i="1" dirty="0">
                  <a:solidFill>
                    <a:srgbClr val="696969"/>
                  </a:solidFill>
                </a:rPr>
                <a:t>In an alternate 1875 America electricity is forbidden, Native Americans and Yankees are united, and eldritch evil lurks in the shadows. Young Archie Dent knows there really are monsters in the world. His parents are members of the Septemberist Society, whose job it is to protect humanity from hideous giants called the Mangleborn. Trapped in underground prisons for a thousand years, the giant monsters have been all but forgotten—but now they are rising again as the steam-driven America of 1875 rediscovers electricity, the lifeblood of the Mangleborn. When his parents and the rest of the Septemberists are brainwashed by one of the evil creatures, Archie must assemble a team of seven young heroes to save the world.</a:t>
              </a:r>
              <a:endParaRPr lang="en-US" sz="1600" dirty="0"/>
            </a:p>
          </p:txBody>
        </p:sp>
        <p:pic>
          <p:nvPicPr>
            <p:cNvPr id="3" name="Picture 2"/>
            <p:cNvPicPr>
              <a:picLocks noChangeAspect="1"/>
            </p:cNvPicPr>
            <p:nvPr/>
          </p:nvPicPr>
          <p:blipFill>
            <a:blip r:embed="rId3"/>
            <a:stretch>
              <a:fillRect/>
            </a:stretch>
          </p:blipFill>
          <p:spPr>
            <a:xfrm>
              <a:off x="2006483" y="1315071"/>
              <a:ext cx="2083156" cy="3539430"/>
            </a:xfrm>
            <a:prstGeom prst="rect">
              <a:avLst/>
            </a:prstGeom>
          </p:spPr>
        </p:pic>
      </p:grpSp>
    </p:spTree>
    <p:extLst>
      <p:ext uri="{BB962C8B-B14F-4D97-AF65-F5344CB8AC3E}">
        <p14:creationId xmlns:p14="http://schemas.microsoft.com/office/powerpoint/2010/main" val="4007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7.22222E-6 -1.48148E-6 L -7.22222E-6 -1.48148E-6 C -0.00869 0.00247 -0.02136 0.00648 -0.02952 0.00679 C -0.04063 0.0071 -0.05174 0.00555 -0.06285 0.00494 C -0.06546 0.00432 -0.06806 0.00339 -0.07067 0.00339 C -0.08334 0.00339 -0.08143 0.00278 -0.08837 0.00679 C -0.0941 0.0142 -0.09011 0.01049 -0.09619 0.01358 C -0.0981 0.01481 -0.10209 0.01728 -0.10209 0.01728 C -0.10539 0.01697 -0.13751 0.01728 -0.15001 0.01358 C -0.15313 0.01296 -0.15591 0.01142 -0.15886 0.01018 C -0.16372 0.0108 -0.16876 0.01111 -0.17362 0.01204 C -0.17674 0.01265 -0.17761 0.0142 -0.18039 0.01543 C -0.18212 0.01605 -0.18369 0.01697 -0.18542 0.01728 C -0.19063 0.0179 -0.19584 0.01821 -0.20105 0.01883 C -0.22535 0.02438 -0.19879 0.01883 -0.25504 0.02222 C -0.25817 0.02253 -0.26146 0.02346 -0.26476 0.02407 C -0.27987 0.02346 -0.2948 0.02222 -0.3099 0.02222 C -0.32292 0.02222 -0.33594 0.02376 -0.34914 0.02407 L -0.44619 0.02592 L -0.49115 0.02407 C -0.49445 0.02376 -0.49775 0.02284 -0.50105 0.02222 C -0.50747 0.0216 -0.51407 0.02129 -0.52067 0.02068 C -0.52882 0.02129 -0.53698 0.02222 -0.54514 0.02222 C -0.6033 0.02222 -0.59653 0.02253 -0.6323 0.01883 C -0.64636 0.01481 -0.62882 0.01975 -0.64601 0.01543 C -0.6481 0.01481 -0.65001 0.0142 -0.65192 0.01358 C -0.65782 0.01204 -0.6606 0.01142 -0.66667 0.01018 C -0.6698 0.00648 -0.66841 0.00679 -0.67049 0.00679 L -0.67049 0.00679 L -0.67049 0.00679 " pathEditMode="relative" ptsTypes="AAAAAAAAAAAAAAAAAAAAAAAAAAAAAA">
                                      <p:cBhvr>
                                        <p:cTn id="6" dur="2000" fill="hold"/>
                                        <p:tgtEl>
                                          <p:spTgt spid="542"/>
                                        </p:tgtEl>
                                        <p:attrNameLst>
                                          <p:attrName>ppt_x</p:attrName>
                                          <p:attrName>ppt_y</p:attrName>
                                        </p:attrNameLst>
                                      </p:cBhvr>
                                    </p:animMotion>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nodeType="clickEffect">
                                  <p:stCondLst>
                                    <p:cond delay="0"/>
                                  </p:stCondLst>
                                  <p:childTnLst>
                                    <p:animMotion origin="layout" path="M 4.16667E-6 -2.46914E-7 L 0.56111 0.01574 L 0.5776 0.01667 " pathEditMode="relative" rAng="0" ptsTypes="AAA">
                                      <p:cBhvr>
                                        <p:cTn id="10" dur="2000" fill="hold"/>
                                        <p:tgtEl>
                                          <p:spTgt spid="295"/>
                                        </p:tgtEl>
                                        <p:attrNameLst>
                                          <p:attrName>ppt_x</p:attrName>
                                          <p:attrName>ppt_y</p:attrName>
                                        </p:attrNameLst>
                                      </p:cBhvr>
                                      <p:rCtr x="28872" y="833"/>
                                    </p:animMotion>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94"/>
                                        </p:tgtEl>
                                        <p:attrNameLst>
                                          <p:attrName>style.visibility</p:attrName>
                                        </p:attrNameLst>
                                      </p:cBhvr>
                                      <p:to>
                                        <p:strVal val="visible"/>
                                      </p:to>
                                    </p:set>
                                    <p:animEffect transition="in" filter="fade">
                                      <p:cBhvr>
                                        <p:cTn id="15" dur="500"/>
                                        <p:tgtEl>
                                          <p:spTgt spid="29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92000">
              <a:schemeClr val="bg1">
                <a:lumMod val="100000"/>
              </a:schemeClr>
            </a:gs>
            <a:gs pos="60000">
              <a:schemeClr val="accent1">
                <a:lumMod val="20000"/>
                <a:lumOff val="80000"/>
              </a:schemeClr>
            </a:gs>
          </a:gsLst>
          <a:lin ang="5400000" scaled="0"/>
          <a:tileRect/>
        </a:gradFill>
        <a:effectLst/>
      </p:bgPr>
    </p:bg>
    <p:spTree>
      <p:nvGrpSpPr>
        <p:cNvPr id="1" name=""/>
        <p:cNvGrpSpPr/>
        <p:nvPr/>
      </p:nvGrpSpPr>
      <p:grpSpPr>
        <a:xfrm>
          <a:off x="0" y="0"/>
          <a:ext cx="0" cy="0"/>
          <a:chOff x="0" y="0"/>
          <a:chExt cx="0" cy="0"/>
        </a:xfrm>
      </p:grpSpPr>
      <p:grpSp>
        <p:nvGrpSpPr>
          <p:cNvPr id="247" name="Area_51"/>
          <p:cNvGrpSpPr>
            <a:grpSpLocks noChangeAspect="1"/>
          </p:cNvGrpSpPr>
          <p:nvPr/>
        </p:nvGrpSpPr>
        <p:grpSpPr bwMode="auto">
          <a:xfrm>
            <a:off x="488377" y="3239508"/>
            <a:ext cx="1447579" cy="1629108"/>
            <a:chOff x="2752" y="1167"/>
            <a:chExt cx="1866" cy="2100"/>
          </a:xfrm>
        </p:grpSpPr>
        <p:sp>
          <p:nvSpPr>
            <p:cNvPr id="248" name="AutoShape 3"/>
            <p:cNvSpPr>
              <a:spLocks noChangeAspect="1" noChangeArrowheads="1" noTextEdit="1"/>
            </p:cNvSpPr>
            <p:nvPr/>
          </p:nvSpPr>
          <p:spPr bwMode="auto">
            <a:xfrm>
              <a:off x="2752" y="1167"/>
              <a:ext cx="1866" cy="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7"/>
            <p:cNvSpPr>
              <a:spLocks/>
            </p:cNvSpPr>
            <p:nvPr/>
          </p:nvSpPr>
          <p:spPr bwMode="auto">
            <a:xfrm>
              <a:off x="3375" y="1511"/>
              <a:ext cx="398" cy="301"/>
            </a:xfrm>
            <a:custGeom>
              <a:avLst/>
              <a:gdLst>
                <a:gd name="T0" fmla="*/ 12 w 398"/>
                <a:gd name="T1" fmla="*/ 0 h 301"/>
                <a:gd name="T2" fmla="*/ 398 w 398"/>
                <a:gd name="T3" fmla="*/ 282 h 301"/>
                <a:gd name="T4" fmla="*/ 386 w 398"/>
                <a:gd name="T5" fmla="*/ 301 h 301"/>
                <a:gd name="T6" fmla="*/ 0 w 398"/>
                <a:gd name="T7" fmla="*/ 46 h 301"/>
                <a:gd name="T8" fmla="*/ 12 w 398"/>
                <a:gd name="T9" fmla="*/ 0 h 301"/>
              </a:gdLst>
              <a:ahLst/>
              <a:cxnLst>
                <a:cxn ang="0">
                  <a:pos x="T0" y="T1"/>
                </a:cxn>
                <a:cxn ang="0">
                  <a:pos x="T2" y="T3"/>
                </a:cxn>
                <a:cxn ang="0">
                  <a:pos x="T4" y="T5"/>
                </a:cxn>
                <a:cxn ang="0">
                  <a:pos x="T6" y="T7"/>
                </a:cxn>
                <a:cxn ang="0">
                  <a:pos x="T8" y="T9"/>
                </a:cxn>
              </a:cxnLst>
              <a:rect l="0" t="0" r="r" b="b"/>
              <a:pathLst>
                <a:path w="398" h="301">
                  <a:moveTo>
                    <a:pt x="12" y="0"/>
                  </a:moveTo>
                  <a:lnTo>
                    <a:pt x="398" y="282"/>
                  </a:lnTo>
                  <a:lnTo>
                    <a:pt x="386" y="301"/>
                  </a:lnTo>
                  <a:lnTo>
                    <a:pt x="0" y="46"/>
                  </a:lnTo>
                  <a:lnTo>
                    <a:pt x="12"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2" name="Freeform 8"/>
            <p:cNvSpPr>
              <a:spLocks/>
            </p:cNvSpPr>
            <p:nvPr/>
          </p:nvSpPr>
          <p:spPr bwMode="auto">
            <a:xfrm>
              <a:off x="3165" y="1401"/>
              <a:ext cx="344" cy="214"/>
            </a:xfrm>
            <a:custGeom>
              <a:avLst/>
              <a:gdLst>
                <a:gd name="T0" fmla="*/ 0 w 344"/>
                <a:gd name="T1" fmla="*/ 66 h 214"/>
                <a:gd name="T2" fmla="*/ 72 w 344"/>
                <a:gd name="T3" fmla="*/ 214 h 214"/>
                <a:gd name="T4" fmla="*/ 344 w 344"/>
                <a:gd name="T5" fmla="*/ 149 h 214"/>
                <a:gd name="T6" fmla="*/ 314 w 344"/>
                <a:gd name="T7" fmla="*/ 0 h 214"/>
                <a:gd name="T8" fmla="*/ 0 w 344"/>
                <a:gd name="T9" fmla="*/ 66 h 214"/>
              </a:gdLst>
              <a:ahLst/>
              <a:cxnLst>
                <a:cxn ang="0">
                  <a:pos x="T0" y="T1"/>
                </a:cxn>
                <a:cxn ang="0">
                  <a:pos x="T2" y="T3"/>
                </a:cxn>
                <a:cxn ang="0">
                  <a:pos x="T4" y="T5"/>
                </a:cxn>
                <a:cxn ang="0">
                  <a:pos x="T6" y="T7"/>
                </a:cxn>
                <a:cxn ang="0">
                  <a:pos x="T8" y="T9"/>
                </a:cxn>
              </a:cxnLst>
              <a:rect l="0" t="0" r="r" b="b"/>
              <a:pathLst>
                <a:path w="344" h="214">
                  <a:moveTo>
                    <a:pt x="0" y="66"/>
                  </a:moveTo>
                  <a:lnTo>
                    <a:pt x="72" y="214"/>
                  </a:lnTo>
                  <a:lnTo>
                    <a:pt x="344" y="149"/>
                  </a:lnTo>
                  <a:lnTo>
                    <a:pt x="314" y="0"/>
                  </a:lnTo>
                  <a:lnTo>
                    <a:pt x="0" y="66"/>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3" name="Freeform 9"/>
            <p:cNvSpPr>
              <a:spLocks/>
            </p:cNvSpPr>
            <p:nvPr/>
          </p:nvSpPr>
          <p:spPr bwMode="auto">
            <a:xfrm>
              <a:off x="3165" y="1331"/>
              <a:ext cx="314" cy="136"/>
            </a:xfrm>
            <a:custGeom>
              <a:avLst/>
              <a:gdLst>
                <a:gd name="T0" fmla="*/ 314 w 314"/>
                <a:gd name="T1" fmla="*/ 70 h 136"/>
                <a:gd name="T2" fmla="*/ 0 w 314"/>
                <a:gd name="T3" fmla="*/ 136 h 136"/>
                <a:gd name="T4" fmla="*/ 11 w 314"/>
                <a:gd name="T5" fmla="*/ 44 h 136"/>
                <a:gd name="T6" fmla="*/ 183 w 314"/>
                <a:gd name="T7" fmla="*/ 0 h 136"/>
                <a:gd name="T8" fmla="*/ 314 w 314"/>
                <a:gd name="T9" fmla="*/ 70 h 136"/>
              </a:gdLst>
              <a:ahLst/>
              <a:cxnLst>
                <a:cxn ang="0">
                  <a:pos x="T0" y="T1"/>
                </a:cxn>
                <a:cxn ang="0">
                  <a:pos x="T2" y="T3"/>
                </a:cxn>
                <a:cxn ang="0">
                  <a:pos x="T4" y="T5"/>
                </a:cxn>
                <a:cxn ang="0">
                  <a:pos x="T6" y="T7"/>
                </a:cxn>
                <a:cxn ang="0">
                  <a:pos x="T8" y="T9"/>
                </a:cxn>
              </a:cxnLst>
              <a:rect l="0" t="0" r="r" b="b"/>
              <a:pathLst>
                <a:path w="314" h="136">
                  <a:moveTo>
                    <a:pt x="314" y="70"/>
                  </a:moveTo>
                  <a:lnTo>
                    <a:pt x="0" y="136"/>
                  </a:lnTo>
                  <a:lnTo>
                    <a:pt x="11" y="44"/>
                  </a:lnTo>
                  <a:lnTo>
                    <a:pt x="183" y="0"/>
                  </a:lnTo>
                  <a:lnTo>
                    <a:pt x="314" y="70"/>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4" name="Oval 10"/>
            <p:cNvSpPr>
              <a:spLocks noChangeArrowheads="1"/>
            </p:cNvSpPr>
            <p:nvPr/>
          </p:nvSpPr>
          <p:spPr bwMode="auto">
            <a:xfrm>
              <a:off x="3271" y="1443"/>
              <a:ext cx="183" cy="185"/>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5" name="Oval 11"/>
            <p:cNvSpPr>
              <a:spLocks noChangeArrowheads="1"/>
            </p:cNvSpPr>
            <p:nvPr/>
          </p:nvSpPr>
          <p:spPr bwMode="auto">
            <a:xfrm>
              <a:off x="3263" y="1466"/>
              <a:ext cx="230" cy="230"/>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6" name="Oval 12"/>
            <p:cNvSpPr>
              <a:spLocks noChangeArrowheads="1"/>
            </p:cNvSpPr>
            <p:nvPr/>
          </p:nvSpPr>
          <p:spPr bwMode="auto">
            <a:xfrm>
              <a:off x="3282" y="1485"/>
              <a:ext cx="192"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7" name="Oval 13"/>
            <p:cNvSpPr>
              <a:spLocks noChangeArrowheads="1"/>
            </p:cNvSpPr>
            <p:nvPr/>
          </p:nvSpPr>
          <p:spPr bwMode="auto">
            <a:xfrm>
              <a:off x="3288" y="1491"/>
              <a:ext cx="180" cy="180"/>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8" name="Freeform 14"/>
            <p:cNvSpPr>
              <a:spLocks/>
            </p:cNvSpPr>
            <p:nvPr/>
          </p:nvSpPr>
          <p:spPr bwMode="auto">
            <a:xfrm>
              <a:off x="3306" y="1509"/>
              <a:ext cx="144" cy="122"/>
            </a:xfrm>
            <a:custGeom>
              <a:avLst/>
              <a:gdLst>
                <a:gd name="T0" fmla="*/ 166 w 260"/>
                <a:gd name="T1" fmla="*/ 89 h 220"/>
                <a:gd name="T2" fmla="*/ 36 w 260"/>
                <a:gd name="T3" fmla="*/ 219 h 220"/>
                <a:gd name="T4" fmla="*/ 37 w 260"/>
                <a:gd name="T5" fmla="*/ 220 h 220"/>
                <a:gd name="T6" fmla="*/ 0 w 260"/>
                <a:gd name="T7" fmla="*/ 130 h 220"/>
                <a:gd name="T8" fmla="*/ 130 w 260"/>
                <a:gd name="T9" fmla="*/ 0 h 220"/>
                <a:gd name="T10" fmla="*/ 260 w 260"/>
                <a:gd name="T11" fmla="*/ 129 h 220"/>
                <a:gd name="T12" fmla="*/ 166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166" y="89"/>
                  </a:moveTo>
                  <a:cubicBezTo>
                    <a:pt x="95" y="89"/>
                    <a:pt x="36" y="147"/>
                    <a:pt x="36" y="219"/>
                  </a:cubicBezTo>
                  <a:cubicBezTo>
                    <a:pt x="36" y="219"/>
                    <a:pt x="37" y="219"/>
                    <a:pt x="37" y="220"/>
                  </a:cubicBezTo>
                  <a:cubicBezTo>
                    <a:pt x="14" y="196"/>
                    <a:pt x="0" y="165"/>
                    <a:pt x="0" y="130"/>
                  </a:cubicBezTo>
                  <a:cubicBezTo>
                    <a:pt x="0" y="58"/>
                    <a:pt x="58" y="0"/>
                    <a:pt x="130" y="0"/>
                  </a:cubicBezTo>
                  <a:cubicBezTo>
                    <a:pt x="202" y="0"/>
                    <a:pt x="260" y="58"/>
                    <a:pt x="260" y="129"/>
                  </a:cubicBezTo>
                  <a:cubicBezTo>
                    <a:pt x="236" y="104"/>
                    <a:pt x="203" y="89"/>
                    <a:pt x="166"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9" name="Freeform 15"/>
            <p:cNvSpPr>
              <a:spLocks/>
            </p:cNvSpPr>
            <p:nvPr/>
          </p:nvSpPr>
          <p:spPr bwMode="auto">
            <a:xfrm>
              <a:off x="3326" y="1558"/>
              <a:ext cx="124" cy="95"/>
            </a:xfrm>
            <a:custGeom>
              <a:avLst/>
              <a:gdLst>
                <a:gd name="T0" fmla="*/ 94 w 224"/>
                <a:gd name="T1" fmla="*/ 171 h 171"/>
                <a:gd name="T2" fmla="*/ 1 w 224"/>
                <a:gd name="T3" fmla="*/ 131 h 171"/>
                <a:gd name="T4" fmla="*/ 0 w 224"/>
                <a:gd name="T5" fmla="*/ 130 h 171"/>
                <a:gd name="T6" fmla="*/ 130 w 224"/>
                <a:gd name="T7" fmla="*/ 0 h 171"/>
                <a:gd name="T8" fmla="*/ 224 w 224"/>
                <a:gd name="T9" fmla="*/ 40 h 171"/>
                <a:gd name="T10" fmla="*/ 224 w 224"/>
                <a:gd name="T11" fmla="*/ 41 h 171"/>
                <a:gd name="T12" fmla="*/ 94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94" y="171"/>
                  </a:moveTo>
                  <a:cubicBezTo>
                    <a:pt x="57" y="171"/>
                    <a:pt x="24" y="155"/>
                    <a:pt x="1" y="131"/>
                  </a:cubicBezTo>
                  <a:cubicBezTo>
                    <a:pt x="1" y="130"/>
                    <a:pt x="0" y="130"/>
                    <a:pt x="0" y="130"/>
                  </a:cubicBezTo>
                  <a:cubicBezTo>
                    <a:pt x="0" y="58"/>
                    <a:pt x="59" y="0"/>
                    <a:pt x="130" y="0"/>
                  </a:cubicBezTo>
                  <a:cubicBezTo>
                    <a:pt x="167" y="0"/>
                    <a:pt x="200" y="15"/>
                    <a:pt x="224" y="40"/>
                  </a:cubicBezTo>
                  <a:cubicBezTo>
                    <a:pt x="224" y="40"/>
                    <a:pt x="224" y="40"/>
                    <a:pt x="224" y="41"/>
                  </a:cubicBezTo>
                  <a:cubicBezTo>
                    <a:pt x="224" y="112"/>
                    <a:pt x="166" y="171"/>
                    <a:pt x="94"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0" name="Freeform 16"/>
            <p:cNvSpPr>
              <a:spLocks/>
            </p:cNvSpPr>
            <p:nvPr/>
          </p:nvSpPr>
          <p:spPr bwMode="auto">
            <a:xfrm>
              <a:off x="3336" y="1517"/>
              <a:ext cx="51" cy="32"/>
            </a:xfrm>
            <a:custGeom>
              <a:avLst/>
              <a:gdLst>
                <a:gd name="T0" fmla="*/ 3 w 92"/>
                <a:gd name="T1" fmla="*/ 39 h 58"/>
                <a:gd name="T2" fmla="*/ 41 w 92"/>
                <a:gd name="T3" fmla="*/ 5 h 58"/>
                <a:gd name="T4" fmla="*/ 89 w 92"/>
                <a:gd name="T5" fmla="*/ 20 h 58"/>
                <a:gd name="T6" fmla="*/ 51 w 92"/>
                <a:gd name="T7" fmla="*/ 53 h 58"/>
                <a:gd name="T8" fmla="*/ 3 w 92"/>
                <a:gd name="T9" fmla="*/ 39 h 58"/>
              </a:gdLst>
              <a:ahLst/>
              <a:cxnLst>
                <a:cxn ang="0">
                  <a:pos x="T0" y="T1"/>
                </a:cxn>
                <a:cxn ang="0">
                  <a:pos x="T2" y="T3"/>
                </a:cxn>
                <a:cxn ang="0">
                  <a:pos x="T4" y="T5"/>
                </a:cxn>
                <a:cxn ang="0">
                  <a:pos x="T6" y="T7"/>
                </a:cxn>
                <a:cxn ang="0">
                  <a:pos x="T8" y="T9"/>
                </a:cxn>
              </a:cxnLst>
              <a:rect l="0" t="0" r="r" b="b"/>
              <a:pathLst>
                <a:path w="92" h="58">
                  <a:moveTo>
                    <a:pt x="3" y="39"/>
                  </a:moveTo>
                  <a:cubicBezTo>
                    <a:pt x="0" y="25"/>
                    <a:pt x="17" y="10"/>
                    <a:pt x="41" y="5"/>
                  </a:cubicBezTo>
                  <a:cubicBezTo>
                    <a:pt x="65" y="0"/>
                    <a:pt x="87" y="6"/>
                    <a:pt x="89" y="20"/>
                  </a:cubicBezTo>
                  <a:cubicBezTo>
                    <a:pt x="92" y="33"/>
                    <a:pt x="75" y="48"/>
                    <a:pt x="51" y="53"/>
                  </a:cubicBezTo>
                  <a:cubicBezTo>
                    <a:pt x="28" y="58"/>
                    <a:pt x="6" y="52"/>
                    <a:pt x="3"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Freeform 17"/>
            <p:cNvSpPr>
              <a:spLocks/>
            </p:cNvSpPr>
            <p:nvPr/>
          </p:nvSpPr>
          <p:spPr bwMode="auto">
            <a:xfrm>
              <a:off x="3330" y="1387"/>
              <a:ext cx="71" cy="31"/>
            </a:xfrm>
            <a:custGeom>
              <a:avLst/>
              <a:gdLst>
                <a:gd name="T0" fmla="*/ 2 w 128"/>
                <a:gd name="T1" fmla="*/ 39 h 57"/>
                <a:gd name="T2" fmla="*/ 60 w 128"/>
                <a:gd name="T3" fmla="*/ 5 h 57"/>
                <a:gd name="T4" fmla="*/ 126 w 128"/>
                <a:gd name="T5" fmla="*/ 18 h 57"/>
                <a:gd name="T6" fmla="*/ 68 w 128"/>
                <a:gd name="T7" fmla="*/ 52 h 57"/>
                <a:gd name="T8" fmla="*/ 2 w 128"/>
                <a:gd name="T9" fmla="*/ 39 h 57"/>
              </a:gdLst>
              <a:ahLst/>
              <a:cxnLst>
                <a:cxn ang="0">
                  <a:pos x="T0" y="T1"/>
                </a:cxn>
                <a:cxn ang="0">
                  <a:pos x="T2" y="T3"/>
                </a:cxn>
                <a:cxn ang="0">
                  <a:pos x="T4" y="T5"/>
                </a:cxn>
                <a:cxn ang="0">
                  <a:pos x="T6" y="T7"/>
                </a:cxn>
                <a:cxn ang="0">
                  <a:pos x="T8" y="T9"/>
                </a:cxn>
              </a:cxnLst>
              <a:rect l="0" t="0" r="r" b="b"/>
              <a:pathLst>
                <a:path w="128" h="57">
                  <a:moveTo>
                    <a:pt x="2" y="39"/>
                  </a:moveTo>
                  <a:cubicBezTo>
                    <a:pt x="0" y="26"/>
                    <a:pt x="26" y="11"/>
                    <a:pt x="60" y="5"/>
                  </a:cubicBezTo>
                  <a:cubicBezTo>
                    <a:pt x="95" y="0"/>
                    <a:pt x="124" y="6"/>
                    <a:pt x="126" y="18"/>
                  </a:cubicBezTo>
                  <a:cubicBezTo>
                    <a:pt x="128" y="31"/>
                    <a:pt x="102" y="46"/>
                    <a:pt x="68" y="52"/>
                  </a:cubicBezTo>
                  <a:cubicBezTo>
                    <a:pt x="33" y="57"/>
                    <a:pt x="4" y="52"/>
                    <a:pt x="2"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2" name="Freeform 18"/>
            <p:cNvSpPr>
              <a:spLocks/>
            </p:cNvSpPr>
            <p:nvPr/>
          </p:nvSpPr>
          <p:spPr bwMode="auto">
            <a:xfrm>
              <a:off x="3340" y="1373"/>
              <a:ext cx="54" cy="35"/>
            </a:xfrm>
            <a:custGeom>
              <a:avLst/>
              <a:gdLst>
                <a:gd name="T0" fmla="*/ 6 w 98"/>
                <a:gd name="T1" fmla="*/ 63 h 63"/>
                <a:gd name="T2" fmla="*/ 42 w 98"/>
                <a:gd name="T3" fmla="*/ 6 h 63"/>
                <a:gd name="T4" fmla="*/ 98 w 98"/>
                <a:gd name="T5" fmla="*/ 41 h 63"/>
                <a:gd name="T6" fmla="*/ 6 w 98"/>
                <a:gd name="T7" fmla="*/ 63 h 63"/>
              </a:gdLst>
              <a:ahLst/>
              <a:cxnLst>
                <a:cxn ang="0">
                  <a:pos x="T0" y="T1"/>
                </a:cxn>
                <a:cxn ang="0">
                  <a:pos x="T2" y="T3"/>
                </a:cxn>
                <a:cxn ang="0">
                  <a:pos x="T4" y="T5"/>
                </a:cxn>
                <a:cxn ang="0">
                  <a:pos x="T6" y="T7"/>
                </a:cxn>
              </a:cxnLst>
              <a:rect l="0" t="0" r="r" b="b"/>
              <a:pathLst>
                <a:path w="98" h="63">
                  <a:moveTo>
                    <a:pt x="6" y="63"/>
                  </a:moveTo>
                  <a:cubicBezTo>
                    <a:pt x="0" y="37"/>
                    <a:pt x="16" y="12"/>
                    <a:pt x="42" y="6"/>
                  </a:cubicBezTo>
                  <a:cubicBezTo>
                    <a:pt x="67" y="0"/>
                    <a:pt x="93" y="16"/>
                    <a:pt x="98" y="41"/>
                  </a:cubicBezTo>
                  <a:lnTo>
                    <a:pt x="6"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3" name="Freeform 19"/>
            <p:cNvSpPr>
              <a:spLocks/>
            </p:cNvSpPr>
            <p:nvPr/>
          </p:nvSpPr>
          <p:spPr bwMode="auto">
            <a:xfrm>
              <a:off x="3631" y="1347"/>
              <a:ext cx="397" cy="302"/>
            </a:xfrm>
            <a:custGeom>
              <a:avLst/>
              <a:gdLst>
                <a:gd name="T0" fmla="*/ 384 w 397"/>
                <a:gd name="T1" fmla="*/ 0 h 302"/>
                <a:gd name="T2" fmla="*/ 0 w 397"/>
                <a:gd name="T3" fmla="*/ 282 h 302"/>
                <a:gd name="T4" fmla="*/ 11 w 397"/>
                <a:gd name="T5" fmla="*/ 302 h 302"/>
                <a:gd name="T6" fmla="*/ 397 w 397"/>
                <a:gd name="T7" fmla="*/ 46 h 302"/>
                <a:gd name="T8" fmla="*/ 384 w 397"/>
                <a:gd name="T9" fmla="*/ 0 h 302"/>
              </a:gdLst>
              <a:ahLst/>
              <a:cxnLst>
                <a:cxn ang="0">
                  <a:pos x="T0" y="T1"/>
                </a:cxn>
                <a:cxn ang="0">
                  <a:pos x="T2" y="T3"/>
                </a:cxn>
                <a:cxn ang="0">
                  <a:pos x="T4" y="T5"/>
                </a:cxn>
                <a:cxn ang="0">
                  <a:pos x="T6" y="T7"/>
                </a:cxn>
                <a:cxn ang="0">
                  <a:pos x="T8" y="T9"/>
                </a:cxn>
              </a:cxnLst>
              <a:rect l="0" t="0" r="r" b="b"/>
              <a:pathLst>
                <a:path w="397" h="302">
                  <a:moveTo>
                    <a:pt x="384" y="0"/>
                  </a:moveTo>
                  <a:lnTo>
                    <a:pt x="0" y="282"/>
                  </a:lnTo>
                  <a:lnTo>
                    <a:pt x="11" y="302"/>
                  </a:lnTo>
                  <a:lnTo>
                    <a:pt x="397" y="46"/>
                  </a:lnTo>
                  <a:lnTo>
                    <a:pt x="384"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4" name="Freeform 20"/>
            <p:cNvSpPr>
              <a:spLocks/>
            </p:cNvSpPr>
            <p:nvPr/>
          </p:nvSpPr>
          <p:spPr bwMode="auto">
            <a:xfrm>
              <a:off x="3893" y="1237"/>
              <a:ext cx="345" cy="214"/>
            </a:xfrm>
            <a:custGeom>
              <a:avLst/>
              <a:gdLst>
                <a:gd name="T0" fmla="*/ 345 w 345"/>
                <a:gd name="T1" fmla="*/ 65 h 214"/>
                <a:gd name="T2" fmla="*/ 273 w 345"/>
                <a:gd name="T3" fmla="*/ 214 h 214"/>
                <a:gd name="T4" fmla="*/ 0 w 345"/>
                <a:gd name="T5" fmla="*/ 148 h 214"/>
                <a:gd name="T6" fmla="*/ 31 w 345"/>
                <a:gd name="T7" fmla="*/ 0 h 214"/>
                <a:gd name="T8" fmla="*/ 345 w 345"/>
                <a:gd name="T9" fmla="*/ 65 h 214"/>
              </a:gdLst>
              <a:ahLst/>
              <a:cxnLst>
                <a:cxn ang="0">
                  <a:pos x="T0" y="T1"/>
                </a:cxn>
                <a:cxn ang="0">
                  <a:pos x="T2" y="T3"/>
                </a:cxn>
                <a:cxn ang="0">
                  <a:pos x="T4" y="T5"/>
                </a:cxn>
                <a:cxn ang="0">
                  <a:pos x="T6" y="T7"/>
                </a:cxn>
                <a:cxn ang="0">
                  <a:pos x="T8" y="T9"/>
                </a:cxn>
              </a:cxnLst>
              <a:rect l="0" t="0" r="r" b="b"/>
              <a:pathLst>
                <a:path w="345" h="214">
                  <a:moveTo>
                    <a:pt x="345" y="65"/>
                  </a:moveTo>
                  <a:lnTo>
                    <a:pt x="273" y="214"/>
                  </a:lnTo>
                  <a:lnTo>
                    <a:pt x="0" y="148"/>
                  </a:lnTo>
                  <a:lnTo>
                    <a:pt x="31" y="0"/>
                  </a:lnTo>
                  <a:lnTo>
                    <a:pt x="345" y="65"/>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5" name="Freeform 21"/>
            <p:cNvSpPr>
              <a:spLocks/>
            </p:cNvSpPr>
            <p:nvPr/>
          </p:nvSpPr>
          <p:spPr bwMode="auto">
            <a:xfrm>
              <a:off x="3924" y="1168"/>
              <a:ext cx="314" cy="134"/>
            </a:xfrm>
            <a:custGeom>
              <a:avLst/>
              <a:gdLst>
                <a:gd name="T0" fmla="*/ 0 w 314"/>
                <a:gd name="T1" fmla="*/ 69 h 134"/>
                <a:gd name="T2" fmla="*/ 314 w 314"/>
                <a:gd name="T3" fmla="*/ 134 h 134"/>
                <a:gd name="T4" fmla="*/ 303 w 314"/>
                <a:gd name="T5" fmla="*/ 43 h 134"/>
                <a:gd name="T6" fmla="*/ 131 w 314"/>
                <a:gd name="T7" fmla="*/ 0 h 134"/>
                <a:gd name="T8" fmla="*/ 0 w 314"/>
                <a:gd name="T9" fmla="*/ 69 h 134"/>
              </a:gdLst>
              <a:ahLst/>
              <a:cxnLst>
                <a:cxn ang="0">
                  <a:pos x="T0" y="T1"/>
                </a:cxn>
                <a:cxn ang="0">
                  <a:pos x="T2" y="T3"/>
                </a:cxn>
                <a:cxn ang="0">
                  <a:pos x="T4" y="T5"/>
                </a:cxn>
                <a:cxn ang="0">
                  <a:pos x="T6" y="T7"/>
                </a:cxn>
                <a:cxn ang="0">
                  <a:pos x="T8" y="T9"/>
                </a:cxn>
              </a:cxnLst>
              <a:rect l="0" t="0" r="r" b="b"/>
              <a:pathLst>
                <a:path w="314" h="134">
                  <a:moveTo>
                    <a:pt x="0" y="69"/>
                  </a:moveTo>
                  <a:lnTo>
                    <a:pt x="314" y="134"/>
                  </a:lnTo>
                  <a:lnTo>
                    <a:pt x="303" y="43"/>
                  </a:lnTo>
                  <a:lnTo>
                    <a:pt x="131" y="0"/>
                  </a:lnTo>
                  <a:lnTo>
                    <a:pt x="0" y="69"/>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6" name="Oval 22"/>
            <p:cNvSpPr>
              <a:spLocks noChangeArrowheads="1"/>
            </p:cNvSpPr>
            <p:nvPr/>
          </p:nvSpPr>
          <p:spPr bwMode="auto">
            <a:xfrm>
              <a:off x="3948" y="1280"/>
              <a:ext cx="184" cy="183"/>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7" name="Oval 23"/>
            <p:cNvSpPr>
              <a:spLocks noChangeArrowheads="1"/>
            </p:cNvSpPr>
            <p:nvPr/>
          </p:nvSpPr>
          <p:spPr bwMode="auto">
            <a:xfrm>
              <a:off x="3910" y="1302"/>
              <a:ext cx="230" cy="229"/>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 name="Oval 24"/>
            <p:cNvSpPr>
              <a:spLocks noChangeArrowheads="1"/>
            </p:cNvSpPr>
            <p:nvPr/>
          </p:nvSpPr>
          <p:spPr bwMode="auto">
            <a:xfrm>
              <a:off x="3929" y="1321"/>
              <a:ext cx="191"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Oval 25"/>
            <p:cNvSpPr>
              <a:spLocks noChangeArrowheads="1"/>
            </p:cNvSpPr>
            <p:nvPr/>
          </p:nvSpPr>
          <p:spPr bwMode="auto">
            <a:xfrm>
              <a:off x="3935" y="1327"/>
              <a:ext cx="180" cy="179"/>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0" name="Freeform 26"/>
            <p:cNvSpPr>
              <a:spLocks/>
            </p:cNvSpPr>
            <p:nvPr/>
          </p:nvSpPr>
          <p:spPr bwMode="auto">
            <a:xfrm>
              <a:off x="3953" y="1345"/>
              <a:ext cx="144" cy="122"/>
            </a:xfrm>
            <a:custGeom>
              <a:avLst/>
              <a:gdLst>
                <a:gd name="T0" fmla="*/ 94 w 260"/>
                <a:gd name="T1" fmla="*/ 89 h 220"/>
                <a:gd name="T2" fmla="*/ 224 w 260"/>
                <a:gd name="T3" fmla="*/ 219 h 220"/>
                <a:gd name="T4" fmla="*/ 224 w 260"/>
                <a:gd name="T5" fmla="*/ 220 h 220"/>
                <a:gd name="T6" fmla="*/ 260 w 260"/>
                <a:gd name="T7" fmla="*/ 130 h 220"/>
                <a:gd name="T8" fmla="*/ 130 w 260"/>
                <a:gd name="T9" fmla="*/ 0 h 220"/>
                <a:gd name="T10" fmla="*/ 0 w 260"/>
                <a:gd name="T11" fmla="*/ 129 h 220"/>
                <a:gd name="T12" fmla="*/ 94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94" y="89"/>
                  </a:moveTo>
                  <a:cubicBezTo>
                    <a:pt x="166" y="89"/>
                    <a:pt x="224" y="147"/>
                    <a:pt x="224" y="219"/>
                  </a:cubicBezTo>
                  <a:cubicBezTo>
                    <a:pt x="224" y="219"/>
                    <a:pt x="224" y="219"/>
                    <a:pt x="224" y="220"/>
                  </a:cubicBezTo>
                  <a:cubicBezTo>
                    <a:pt x="246" y="196"/>
                    <a:pt x="260" y="165"/>
                    <a:pt x="260" y="130"/>
                  </a:cubicBezTo>
                  <a:cubicBezTo>
                    <a:pt x="260" y="58"/>
                    <a:pt x="202" y="0"/>
                    <a:pt x="130" y="0"/>
                  </a:cubicBezTo>
                  <a:cubicBezTo>
                    <a:pt x="59" y="0"/>
                    <a:pt x="1" y="58"/>
                    <a:pt x="0" y="129"/>
                  </a:cubicBezTo>
                  <a:cubicBezTo>
                    <a:pt x="24" y="104"/>
                    <a:pt x="57" y="89"/>
                    <a:pt x="94"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1" name="Freeform 27"/>
            <p:cNvSpPr>
              <a:spLocks/>
            </p:cNvSpPr>
            <p:nvPr/>
          </p:nvSpPr>
          <p:spPr bwMode="auto">
            <a:xfrm>
              <a:off x="3953" y="1394"/>
              <a:ext cx="124" cy="95"/>
            </a:xfrm>
            <a:custGeom>
              <a:avLst/>
              <a:gdLst>
                <a:gd name="T0" fmla="*/ 130 w 224"/>
                <a:gd name="T1" fmla="*/ 171 h 171"/>
                <a:gd name="T2" fmla="*/ 224 w 224"/>
                <a:gd name="T3" fmla="*/ 131 h 171"/>
                <a:gd name="T4" fmla="*/ 224 w 224"/>
                <a:gd name="T5" fmla="*/ 130 h 171"/>
                <a:gd name="T6" fmla="*/ 94 w 224"/>
                <a:gd name="T7" fmla="*/ 0 h 171"/>
                <a:gd name="T8" fmla="*/ 0 w 224"/>
                <a:gd name="T9" fmla="*/ 40 h 171"/>
                <a:gd name="T10" fmla="*/ 0 w 224"/>
                <a:gd name="T11" fmla="*/ 41 h 171"/>
                <a:gd name="T12" fmla="*/ 130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130" y="171"/>
                  </a:moveTo>
                  <a:cubicBezTo>
                    <a:pt x="167" y="171"/>
                    <a:pt x="200" y="155"/>
                    <a:pt x="224" y="131"/>
                  </a:cubicBezTo>
                  <a:cubicBezTo>
                    <a:pt x="224" y="130"/>
                    <a:pt x="224" y="130"/>
                    <a:pt x="224" y="130"/>
                  </a:cubicBezTo>
                  <a:cubicBezTo>
                    <a:pt x="224" y="58"/>
                    <a:pt x="166" y="0"/>
                    <a:pt x="94" y="0"/>
                  </a:cubicBezTo>
                  <a:cubicBezTo>
                    <a:pt x="57" y="0"/>
                    <a:pt x="24" y="15"/>
                    <a:pt x="0" y="40"/>
                  </a:cubicBezTo>
                  <a:cubicBezTo>
                    <a:pt x="0" y="40"/>
                    <a:pt x="0" y="41"/>
                    <a:pt x="0" y="41"/>
                  </a:cubicBezTo>
                  <a:cubicBezTo>
                    <a:pt x="0" y="113"/>
                    <a:pt x="58" y="171"/>
                    <a:pt x="130"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 name="Freeform 28"/>
            <p:cNvSpPr>
              <a:spLocks/>
            </p:cNvSpPr>
            <p:nvPr/>
          </p:nvSpPr>
          <p:spPr bwMode="auto">
            <a:xfrm>
              <a:off x="4016" y="1353"/>
              <a:ext cx="51" cy="32"/>
            </a:xfrm>
            <a:custGeom>
              <a:avLst/>
              <a:gdLst>
                <a:gd name="T0" fmla="*/ 90 w 93"/>
                <a:gd name="T1" fmla="*/ 39 h 59"/>
                <a:gd name="T2" fmla="*/ 52 w 93"/>
                <a:gd name="T3" fmla="*/ 5 h 59"/>
                <a:gd name="T4" fmla="*/ 3 w 93"/>
                <a:gd name="T5" fmla="*/ 20 h 59"/>
                <a:gd name="T6" fmla="*/ 41 w 93"/>
                <a:gd name="T7" fmla="*/ 53 h 59"/>
                <a:gd name="T8" fmla="*/ 90 w 93"/>
                <a:gd name="T9" fmla="*/ 39 h 59"/>
              </a:gdLst>
              <a:ahLst/>
              <a:cxnLst>
                <a:cxn ang="0">
                  <a:pos x="T0" y="T1"/>
                </a:cxn>
                <a:cxn ang="0">
                  <a:pos x="T2" y="T3"/>
                </a:cxn>
                <a:cxn ang="0">
                  <a:pos x="T4" y="T5"/>
                </a:cxn>
                <a:cxn ang="0">
                  <a:pos x="T6" y="T7"/>
                </a:cxn>
                <a:cxn ang="0">
                  <a:pos x="T8" y="T9"/>
                </a:cxn>
              </a:cxnLst>
              <a:rect l="0" t="0" r="r" b="b"/>
              <a:pathLst>
                <a:path w="93" h="59">
                  <a:moveTo>
                    <a:pt x="90" y="39"/>
                  </a:moveTo>
                  <a:cubicBezTo>
                    <a:pt x="93" y="26"/>
                    <a:pt x="75" y="10"/>
                    <a:pt x="52" y="5"/>
                  </a:cubicBezTo>
                  <a:cubicBezTo>
                    <a:pt x="28" y="0"/>
                    <a:pt x="6" y="6"/>
                    <a:pt x="3" y="20"/>
                  </a:cubicBezTo>
                  <a:cubicBezTo>
                    <a:pt x="0" y="33"/>
                    <a:pt x="17" y="48"/>
                    <a:pt x="41" y="53"/>
                  </a:cubicBezTo>
                  <a:cubicBezTo>
                    <a:pt x="65" y="59"/>
                    <a:pt x="87" y="52"/>
                    <a:pt x="90"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Freeform 29"/>
            <p:cNvSpPr>
              <a:spLocks/>
            </p:cNvSpPr>
            <p:nvPr/>
          </p:nvSpPr>
          <p:spPr bwMode="auto">
            <a:xfrm>
              <a:off x="4002" y="1222"/>
              <a:ext cx="71" cy="32"/>
            </a:xfrm>
            <a:custGeom>
              <a:avLst/>
              <a:gdLst>
                <a:gd name="T0" fmla="*/ 127 w 129"/>
                <a:gd name="T1" fmla="*/ 39 h 58"/>
                <a:gd name="T2" fmla="*/ 68 w 129"/>
                <a:gd name="T3" fmla="*/ 5 h 58"/>
                <a:gd name="T4" fmla="*/ 2 w 129"/>
                <a:gd name="T5" fmla="*/ 19 h 58"/>
                <a:gd name="T6" fmla="*/ 61 w 129"/>
                <a:gd name="T7" fmla="*/ 52 h 58"/>
                <a:gd name="T8" fmla="*/ 127 w 129"/>
                <a:gd name="T9" fmla="*/ 39 h 58"/>
              </a:gdLst>
              <a:ahLst/>
              <a:cxnLst>
                <a:cxn ang="0">
                  <a:pos x="T0" y="T1"/>
                </a:cxn>
                <a:cxn ang="0">
                  <a:pos x="T2" y="T3"/>
                </a:cxn>
                <a:cxn ang="0">
                  <a:pos x="T4" y="T5"/>
                </a:cxn>
                <a:cxn ang="0">
                  <a:pos x="T6" y="T7"/>
                </a:cxn>
                <a:cxn ang="0">
                  <a:pos x="T8" y="T9"/>
                </a:cxn>
              </a:cxnLst>
              <a:rect l="0" t="0" r="r" b="b"/>
              <a:pathLst>
                <a:path w="129" h="58">
                  <a:moveTo>
                    <a:pt x="127" y="39"/>
                  </a:moveTo>
                  <a:cubicBezTo>
                    <a:pt x="129" y="26"/>
                    <a:pt x="103" y="11"/>
                    <a:pt x="68" y="5"/>
                  </a:cubicBezTo>
                  <a:cubicBezTo>
                    <a:pt x="34" y="0"/>
                    <a:pt x="4" y="6"/>
                    <a:pt x="2" y="19"/>
                  </a:cubicBezTo>
                  <a:cubicBezTo>
                    <a:pt x="0" y="31"/>
                    <a:pt x="26" y="46"/>
                    <a:pt x="61" y="52"/>
                  </a:cubicBezTo>
                  <a:cubicBezTo>
                    <a:pt x="95" y="58"/>
                    <a:pt x="125" y="52"/>
                    <a:pt x="127"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4" name="Freeform 30"/>
            <p:cNvSpPr>
              <a:spLocks/>
            </p:cNvSpPr>
            <p:nvPr/>
          </p:nvSpPr>
          <p:spPr bwMode="auto">
            <a:xfrm>
              <a:off x="4009" y="1209"/>
              <a:ext cx="54" cy="35"/>
            </a:xfrm>
            <a:custGeom>
              <a:avLst/>
              <a:gdLst>
                <a:gd name="T0" fmla="*/ 92 w 98"/>
                <a:gd name="T1" fmla="*/ 63 h 63"/>
                <a:gd name="T2" fmla="*/ 57 w 98"/>
                <a:gd name="T3" fmla="*/ 6 h 63"/>
                <a:gd name="T4" fmla="*/ 0 w 98"/>
                <a:gd name="T5" fmla="*/ 41 h 63"/>
                <a:gd name="T6" fmla="*/ 92 w 98"/>
                <a:gd name="T7" fmla="*/ 63 h 63"/>
              </a:gdLst>
              <a:ahLst/>
              <a:cxnLst>
                <a:cxn ang="0">
                  <a:pos x="T0" y="T1"/>
                </a:cxn>
                <a:cxn ang="0">
                  <a:pos x="T2" y="T3"/>
                </a:cxn>
                <a:cxn ang="0">
                  <a:pos x="T4" y="T5"/>
                </a:cxn>
                <a:cxn ang="0">
                  <a:pos x="T6" y="T7"/>
                </a:cxn>
              </a:cxnLst>
              <a:rect l="0" t="0" r="r" b="b"/>
              <a:pathLst>
                <a:path w="98" h="63">
                  <a:moveTo>
                    <a:pt x="92" y="63"/>
                  </a:moveTo>
                  <a:cubicBezTo>
                    <a:pt x="98" y="37"/>
                    <a:pt x="82" y="12"/>
                    <a:pt x="57" y="6"/>
                  </a:cubicBezTo>
                  <a:cubicBezTo>
                    <a:pt x="31" y="0"/>
                    <a:pt x="6" y="16"/>
                    <a:pt x="0" y="41"/>
                  </a:cubicBezTo>
                  <a:lnTo>
                    <a:pt x="92"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5" name="Freeform 31"/>
            <p:cNvSpPr>
              <a:spLocks/>
            </p:cNvSpPr>
            <p:nvPr/>
          </p:nvSpPr>
          <p:spPr bwMode="auto">
            <a:xfrm>
              <a:off x="3577" y="1391"/>
              <a:ext cx="213" cy="383"/>
            </a:xfrm>
            <a:custGeom>
              <a:avLst/>
              <a:gdLst>
                <a:gd name="T0" fmla="*/ 213 w 213"/>
                <a:gd name="T1" fmla="*/ 0 h 383"/>
                <a:gd name="T2" fmla="*/ 148 w 213"/>
                <a:gd name="T3" fmla="*/ 26 h 383"/>
                <a:gd name="T4" fmla="*/ 127 w 213"/>
                <a:gd name="T5" fmla="*/ 78 h 383"/>
                <a:gd name="T6" fmla="*/ 97 w 213"/>
                <a:gd name="T7" fmla="*/ 47 h 383"/>
                <a:gd name="T8" fmla="*/ 0 w 213"/>
                <a:gd name="T9" fmla="*/ 87 h 383"/>
                <a:gd name="T10" fmla="*/ 4 w 213"/>
                <a:gd name="T11" fmla="*/ 179 h 383"/>
                <a:gd name="T12" fmla="*/ 6 w 213"/>
                <a:gd name="T13" fmla="*/ 211 h 383"/>
                <a:gd name="T14" fmla="*/ 9 w 213"/>
                <a:gd name="T15" fmla="*/ 275 h 383"/>
                <a:gd name="T16" fmla="*/ 15 w 213"/>
                <a:gd name="T17" fmla="*/ 383 h 383"/>
                <a:gd name="T18" fmla="*/ 207 w 213"/>
                <a:gd name="T19" fmla="*/ 364 h 383"/>
                <a:gd name="T20" fmla="*/ 213 w 213"/>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383">
                  <a:moveTo>
                    <a:pt x="213" y="0"/>
                  </a:moveTo>
                  <a:lnTo>
                    <a:pt x="148" y="26"/>
                  </a:lnTo>
                  <a:lnTo>
                    <a:pt x="127" y="78"/>
                  </a:lnTo>
                  <a:lnTo>
                    <a:pt x="97" y="47"/>
                  </a:lnTo>
                  <a:lnTo>
                    <a:pt x="0" y="87"/>
                  </a:lnTo>
                  <a:lnTo>
                    <a:pt x="4" y="179"/>
                  </a:lnTo>
                  <a:lnTo>
                    <a:pt x="6" y="211"/>
                  </a:lnTo>
                  <a:lnTo>
                    <a:pt x="9" y="275"/>
                  </a:lnTo>
                  <a:lnTo>
                    <a:pt x="15" y="383"/>
                  </a:lnTo>
                  <a:lnTo>
                    <a:pt x="207" y="364"/>
                  </a:lnTo>
                  <a:lnTo>
                    <a:pt x="213" y="0"/>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6" name="Freeform 32"/>
            <p:cNvSpPr>
              <a:spLocks/>
            </p:cNvSpPr>
            <p:nvPr/>
          </p:nvSpPr>
          <p:spPr bwMode="auto">
            <a:xfrm>
              <a:off x="3640" y="2725"/>
              <a:ext cx="127" cy="414"/>
            </a:xfrm>
            <a:custGeom>
              <a:avLst/>
              <a:gdLst>
                <a:gd name="T0" fmla="*/ 0 w 127"/>
                <a:gd name="T1" fmla="*/ 12 h 414"/>
                <a:gd name="T2" fmla="*/ 20 w 127"/>
                <a:gd name="T3" fmla="*/ 414 h 414"/>
                <a:gd name="T4" fmla="*/ 120 w 127"/>
                <a:gd name="T5" fmla="*/ 414 h 414"/>
                <a:gd name="T6" fmla="*/ 124 w 127"/>
                <a:gd name="T7" fmla="*/ 159 h 414"/>
                <a:gd name="T8" fmla="*/ 111 w 127"/>
                <a:gd name="T9" fmla="*/ 135 h 414"/>
                <a:gd name="T10" fmla="*/ 125 w 127"/>
                <a:gd name="T11" fmla="*/ 94 h 414"/>
                <a:gd name="T12" fmla="*/ 127 w 127"/>
                <a:gd name="T13" fmla="*/ 0 h 414"/>
                <a:gd name="T14" fmla="*/ 0 w 127"/>
                <a:gd name="T15" fmla="*/ 12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14">
                  <a:moveTo>
                    <a:pt x="0" y="12"/>
                  </a:moveTo>
                  <a:lnTo>
                    <a:pt x="20" y="414"/>
                  </a:lnTo>
                  <a:lnTo>
                    <a:pt x="120" y="414"/>
                  </a:lnTo>
                  <a:lnTo>
                    <a:pt x="124" y="159"/>
                  </a:lnTo>
                  <a:lnTo>
                    <a:pt x="111" y="135"/>
                  </a:lnTo>
                  <a:lnTo>
                    <a:pt x="125" y="94"/>
                  </a:lnTo>
                  <a:lnTo>
                    <a:pt x="127" y="0"/>
                  </a:lnTo>
                  <a:lnTo>
                    <a:pt x="0" y="12"/>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7" name="Freeform 33"/>
            <p:cNvSpPr>
              <a:spLocks/>
            </p:cNvSpPr>
            <p:nvPr/>
          </p:nvSpPr>
          <p:spPr bwMode="auto">
            <a:xfrm>
              <a:off x="3592" y="1755"/>
              <a:ext cx="192" cy="982"/>
            </a:xfrm>
            <a:custGeom>
              <a:avLst/>
              <a:gdLst>
                <a:gd name="T0" fmla="*/ 192 w 192"/>
                <a:gd name="T1" fmla="*/ 0 h 982"/>
                <a:gd name="T2" fmla="*/ 0 w 192"/>
                <a:gd name="T3" fmla="*/ 19 h 982"/>
                <a:gd name="T4" fmla="*/ 48 w 192"/>
                <a:gd name="T5" fmla="*/ 982 h 982"/>
                <a:gd name="T6" fmla="*/ 175 w 192"/>
                <a:gd name="T7" fmla="*/ 970 h 982"/>
                <a:gd name="T8" fmla="*/ 192 w 192"/>
                <a:gd name="T9" fmla="*/ 0 h 982"/>
              </a:gdLst>
              <a:ahLst/>
              <a:cxnLst>
                <a:cxn ang="0">
                  <a:pos x="T0" y="T1"/>
                </a:cxn>
                <a:cxn ang="0">
                  <a:pos x="T2" y="T3"/>
                </a:cxn>
                <a:cxn ang="0">
                  <a:pos x="T4" y="T5"/>
                </a:cxn>
                <a:cxn ang="0">
                  <a:pos x="T6" y="T7"/>
                </a:cxn>
                <a:cxn ang="0">
                  <a:pos x="T8" y="T9"/>
                </a:cxn>
              </a:cxnLst>
              <a:rect l="0" t="0" r="r" b="b"/>
              <a:pathLst>
                <a:path w="192" h="982">
                  <a:moveTo>
                    <a:pt x="192" y="0"/>
                  </a:moveTo>
                  <a:lnTo>
                    <a:pt x="0" y="19"/>
                  </a:lnTo>
                  <a:lnTo>
                    <a:pt x="48" y="982"/>
                  </a:lnTo>
                  <a:lnTo>
                    <a:pt x="175" y="970"/>
                  </a:lnTo>
                  <a:lnTo>
                    <a:pt x="192" y="0"/>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8" name="Freeform 34"/>
            <p:cNvSpPr>
              <a:spLocks/>
            </p:cNvSpPr>
            <p:nvPr/>
          </p:nvSpPr>
          <p:spPr bwMode="auto">
            <a:xfrm>
              <a:off x="2889" y="1624"/>
              <a:ext cx="1529" cy="1099"/>
            </a:xfrm>
            <a:custGeom>
              <a:avLst/>
              <a:gdLst>
                <a:gd name="T0" fmla="*/ 1529 w 1529"/>
                <a:gd name="T1" fmla="*/ 958 h 1099"/>
                <a:gd name="T2" fmla="*/ 94 w 1529"/>
                <a:gd name="T3" fmla="*/ 1099 h 1099"/>
                <a:gd name="T4" fmla="*/ 0 w 1529"/>
                <a:gd name="T5" fmla="*/ 140 h 1099"/>
                <a:gd name="T6" fmla="*/ 1435 w 1529"/>
                <a:gd name="T7" fmla="*/ 0 h 1099"/>
                <a:gd name="T8" fmla="*/ 1529 w 1529"/>
                <a:gd name="T9" fmla="*/ 958 h 1099"/>
              </a:gdLst>
              <a:ahLst/>
              <a:cxnLst>
                <a:cxn ang="0">
                  <a:pos x="T0" y="T1"/>
                </a:cxn>
                <a:cxn ang="0">
                  <a:pos x="T2" y="T3"/>
                </a:cxn>
                <a:cxn ang="0">
                  <a:pos x="T4" y="T5"/>
                </a:cxn>
                <a:cxn ang="0">
                  <a:pos x="T6" y="T7"/>
                </a:cxn>
                <a:cxn ang="0">
                  <a:pos x="T8" y="T9"/>
                </a:cxn>
              </a:cxnLst>
              <a:rect l="0" t="0" r="r" b="b"/>
              <a:pathLst>
                <a:path w="1529" h="1099">
                  <a:moveTo>
                    <a:pt x="1529" y="958"/>
                  </a:moveTo>
                  <a:lnTo>
                    <a:pt x="94" y="1099"/>
                  </a:lnTo>
                  <a:lnTo>
                    <a:pt x="0" y="140"/>
                  </a:lnTo>
                  <a:lnTo>
                    <a:pt x="1435" y="0"/>
                  </a:lnTo>
                  <a:lnTo>
                    <a:pt x="1529" y="9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9" name="Freeform 35"/>
            <p:cNvSpPr>
              <a:spLocks/>
            </p:cNvSpPr>
            <p:nvPr/>
          </p:nvSpPr>
          <p:spPr bwMode="auto">
            <a:xfrm>
              <a:off x="2889" y="1624"/>
              <a:ext cx="1490" cy="691"/>
            </a:xfrm>
            <a:custGeom>
              <a:avLst/>
              <a:gdLst>
                <a:gd name="T0" fmla="*/ 1490 w 1490"/>
                <a:gd name="T1" fmla="*/ 550 h 691"/>
                <a:gd name="T2" fmla="*/ 53 w 1490"/>
                <a:gd name="T3" fmla="*/ 691 h 691"/>
                <a:gd name="T4" fmla="*/ 0 w 1490"/>
                <a:gd name="T5" fmla="*/ 140 h 691"/>
                <a:gd name="T6" fmla="*/ 1435 w 1490"/>
                <a:gd name="T7" fmla="*/ 0 h 691"/>
                <a:gd name="T8" fmla="*/ 1490 w 1490"/>
                <a:gd name="T9" fmla="*/ 550 h 691"/>
              </a:gdLst>
              <a:ahLst/>
              <a:cxnLst>
                <a:cxn ang="0">
                  <a:pos x="T0" y="T1"/>
                </a:cxn>
                <a:cxn ang="0">
                  <a:pos x="T2" y="T3"/>
                </a:cxn>
                <a:cxn ang="0">
                  <a:pos x="T4" y="T5"/>
                </a:cxn>
                <a:cxn ang="0">
                  <a:pos x="T6" y="T7"/>
                </a:cxn>
                <a:cxn ang="0">
                  <a:pos x="T8" y="T9"/>
                </a:cxn>
              </a:cxnLst>
              <a:rect l="0" t="0" r="r" b="b"/>
              <a:pathLst>
                <a:path w="1490" h="691">
                  <a:moveTo>
                    <a:pt x="1490" y="550"/>
                  </a:moveTo>
                  <a:lnTo>
                    <a:pt x="53" y="691"/>
                  </a:lnTo>
                  <a:lnTo>
                    <a:pt x="0" y="140"/>
                  </a:lnTo>
                  <a:lnTo>
                    <a:pt x="1435" y="0"/>
                  </a:lnTo>
                  <a:lnTo>
                    <a:pt x="1490" y="55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0" name="Freeform 36"/>
            <p:cNvSpPr>
              <a:spLocks noEditPoints="1"/>
            </p:cNvSpPr>
            <p:nvPr/>
          </p:nvSpPr>
          <p:spPr bwMode="auto">
            <a:xfrm>
              <a:off x="3004" y="1849"/>
              <a:ext cx="204" cy="331"/>
            </a:xfrm>
            <a:custGeom>
              <a:avLst/>
              <a:gdLst>
                <a:gd name="T0" fmla="*/ 116 w 204"/>
                <a:gd name="T1" fmla="*/ 319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19 h 331"/>
                <a:gd name="T18" fmla="*/ 80 w 204"/>
                <a:gd name="T19" fmla="*/ 109 h 331"/>
                <a:gd name="T20" fmla="*/ 81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19"/>
                  </a:moveTo>
                  <a:lnTo>
                    <a:pt x="107" y="266"/>
                  </a:lnTo>
                  <a:lnTo>
                    <a:pt x="86" y="268"/>
                  </a:lnTo>
                  <a:lnTo>
                    <a:pt x="87" y="322"/>
                  </a:lnTo>
                  <a:lnTo>
                    <a:pt x="0" y="331"/>
                  </a:lnTo>
                  <a:lnTo>
                    <a:pt x="8" y="12"/>
                  </a:lnTo>
                  <a:lnTo>
                    <a:pt x="130" y="0"/>
                  </a:lnTo>
                  <a:lnTo>
                    <a:pt x="204" y="311"/>
                  </a:lnTo>
                  <a:lnTo>
                    <a:pt x="116" y="319"/>
                  </a:lnTo>
                  <a:close/>
                  <a:moveTo>
                    <a:pt x="80" y="109"/>
                  </a:moveTo>
                  <a:lnTo>
                    <a:pt x="81"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1" name="Freeform 37"/>
            <p:cNvSpPr>
              <a:spLocks noEditPoints="1"/>
            </p:cNvSpPr>
            <p:nvPr/>
          </p:nvSpPr>
          <p:spPr bwMode="auto">
            <a:xfrm>
              <a:off x="3204" y="1824"/>
              <a:ext cx="219" cy="328"/>
            </a:xfrm>
            <a:custGeom>
              <a:avLst/>
              <a:gdLst>
                <a:gd name="T0" fmla="*/ 248 w 397"/>
                <a:gd name="T1" fmla="*/ 574 h 593"/>
                <a:gd name="T2" fmla="*/ 227 w 397"/>
                <a:gd name="T3" fmla="*/ 356 h 593"/>
                <a:gd name="T4" fmla="*/ 193 w 397"/>
                <a:gd name="T5" fmla="*/ 319 h 593"/>
                <a:gd name="T6" fmla="*/ 186 w 397"/>
                <a:gd name="T7" fmla="*/ 319 h 593"/>
                <a:gd name="T8" fmla="*/ 184 w 397"/>
                <a:gd name="T9" fmla="*/ 319 h 593"/>
                <a:gd name="T10" fmla="*/ 209 w 397"/>
                <a:gd name="T11" fmla="*/ 578 h 593"/>
                <a:gd name="T12" fmla="*/ 55 w 397"/>
                <a:gd name="T13" fmla="*/ 593 h 593"/>
                <a:gd name="T14" fmla="*/ 0 w 397"/>
                <a:gd name="T15" fmla="*/ 23 h 593"/>
                <a:gd name="T16" fmla="*/ 165 w 397"/>
                <a:gd name="T17" fmla="*/ 7 h 593"/>
                <a:gd name="T18" fmla="*/ 306 w 397"/>
                <a:gd name="T19" fmla="*/ 25 h 593"/>
                <a:gd name="T20" fmla="*/ 352 w 397"/>
                <a:gd name="T21" fmla="*/ 160 h 593"/>
                <a:gd name="T22" fmla="*/ 306 w 397"/>
                <a:gd name="T23" fmla="*/ 264 h 593"/>
                <a:gd name="T24" fmla="*/ 377 w 397"/>
                <a:gd name="T25" fmla="*/ 358 h 593"/>
                <a:gd name="T26" fmla="*/ 397 w 397"/>
                <a:gd name="T27" fmla="*/ 560 h 593"/>
                <a:gd name="T28" fmla="*/ 248 w 397"/>
                <a:gd name="T29" fmla="*/ 574 h 593"/>
                <a:gd name="T30" fmla="*/ 205 w 397"/>
                <a:gd name="T31" fmla="*/ 139 h 593"/>
                <a:gd name="T32" fmla="*/ 167 w 397"/>
                <a:gd name="T33" fmla="*/ 112 h 593"/>
                <a:gd name="T34" fmla="*/ 164 w 397"/>
                <a:gd name="T35" fmla="*/ 112 h 593"/>
                <a:gd name="T36" fmla="*/ 174 w 397"/>
                <a:gd name="T37" fmla="*/ 220 h 593"/>
                <a:gd name="T38" fmla="*/ 177 w 397"/>
                <a:gd name="T39" fmla="*/ 220 h 593"/>
                <a:gd name="T40" fmla="*/ 210 w 397"/>
                <a:gd name="T41" fmla="*/ 185 h 593"/>
                <a:gd name="T42" fmla="*/ 205 w 397"/>
                <a:gd name="T43" fmla="*/ 13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593">
                  <a:moveTo>
                    <a:pt x="248" y="574"/>
                  </a:moveTo>
                  <a:cubicBezTo>
                    <a:pt x="227" y="356"/>
                    <a:pt x="227" y="356"/>
                    <a:pt x="227" y="356"/>
                  </a:cubicBezTo>
                  <a:cubicBezTo>
                    <a:pt x="224" y="329"/>
                    <a:pt x="213" y="317"/>
                    <a:pt x="193" y="319"/>
                  </a:cubicBezTo>
                  <a:cubicBezTo>
                    <a:pt x="191" y="319"/>
                    <a:pt x="189" y="319"/>
                    <a:pt x="186" y="319"/>
                  </a:cubicBezTo>
                  <a:cubicBezTo>
                    <a:pt x="184" y="319"/>
                    <a:pt x="184" y="319"/>
                    <a:pt x="184" y="319"/>
                  </a:cubicBezTo>
                  <a:cubicBezTo>
                    <a:pt x="209" y="578"/>
                    <a:pt x="209" y="578"/>
                    <a:pt x="209" y="578"/>
                  </a:cubicBezTo>
                  <a:cubicBezTo>
                    <a:pt x="55" y="593"/>
                    <a:pt x="55" y="593"/>
                    <a:pt x="55" y="593"/>
                  </a:cubicBezTo>
                  <a:cubicBezTo>
                    <a:pt x="0" y="23"/>
                    <a:pt x="0" y="23"/>
                    <a:pt x="0" y="23"/>
                  </a:cubicBezTo>
                  <a:cubicBezTo>
                    <a:pt x="165" y="7"/>
                    <a:pt x="165" y="7"/>
                    <a:pt x="165" y="7"/>
                  </a:cubicBezTo>
                  <a:cubicBezTo>
                    <a:pt x="236" y="0"/>
                    <a:pt x="283" y="6"/>
                    <a:pt x="306" y="25"/>
                  </a:cubicBezTo>
                  <a:cubicBezTo>
                    <a:pt x="330" y="44"/>
                    <a:pt x="345" y="89"/>
                    <a:pt x="352" y="160"/>
                  </a:cubicBezTo>
                  <a:cubicBezTo>
                    <a:pt x="357" y="212"/>
                    <a:pt x="341" y="246"/>
                    <a:pt x="306" y="264"/>
                  </a:cubicBezTo>
                  <a:cubicBezTo>
                    <a:pt x="348" y="273"/>
                    <a:pt x="372" y="304"/>
                    <a:pt x="377" y="358"/>
                  </a:cubicBezTo>
                  <a:cubicBezTo>
                    <a:pt x="397" y="560"/>
                    <a:pt x="397" y="560"/>
                    <a:pt x="397" y="560"/>
                  </a:cubicBezTo>
                  <a:lnTo>
                    <a:pt x="248" y="574"/>
                  </a:lnTo>
                  <a:close/>
                  <a:moveTo>
                    <a:pt x="205" y="139"/>
                  </a:moveTo>
                  <a:cubicBezTo>
                    <a:pt x="203" y="119"/>
                    <a:pt x="191" y="109"/>
                    <a:pt x="167" y="112"/>
                  </a:cubicBezTo>
                  <a:cubicBezTo>
                    <a:pt x="164" y="112"/>
                    <a:pt x="164" y="112"/>
                    <a:pt x="164" y="112"/>
                  </a:cubicBezTo>
                  <a:cubicBezTo>
                    <a:pt x="174" y="220"/>
                    <a:pt x="174" y="220"/>
                    <a:pt x="174" y="220"/>
                  </a:cubicBezTo>
                  <a:cubicBezTo>
                    <a:pt x="177" y="220"/>
                    <a:pt x="177" y="220"/>
                    <a:pt x="177" y="220"/>
                  </a:cubicBezTo>
                  <a:cubicBezTo>
                    <a:pt x="201" y="217"/>
                    <a:pt x="212" y="206"/>
                    <a:pt x="210" y="185"/>
                  </a:cubicBezTo>
                  <a:lnTo>
                    <a:pt x="205"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Freeform 38"/>
            <p:cNvSpPr>
              <a:spLocks/>
            </p:cNvSpPr>
            <p:nvPr/>
          </p:nvSpPr>
          <p:spPr bwMode="auto">
            <a:xfrm>
              <a:off x="3424" y="1810"/>
              <a:ext cx="178" cy="329"/>
            </a:xfrm>
            <a:custGeom>
              <a:avLst/>
              <a:gdLst>
                <a:gd name="T0" fmla="*/ 31 w 178"/>
                <a:gd name="T1" fmla="*/ 329 h 329"/>
                <a:gd name="T2" fmla="*/ 0 w 178"/>
                <a:gd name="T3" fmla="*/ 14 h 329"/>
                <a:gd name="T4" fmla="*/ 142 w 178"/>
                <a:gd name="T5" fmla="*/ 0 h 329"/>
                <a:gd name="T6" fmla="*/ 150 w 178"/>
                <a:gd name="T7" fmla="*/ 70 h 329"/>
                <a:gd name="T8" fmla="*/ 95 w 178"/>
                <a:gd name="T9" fmla="*/ 76 h 329"/>
                <a:gd name="T10" fmla="*/ 99 w 178"/>
                <a:gd name="T11" fmla="*/ 123 h 329"/>
                <a:gd name="T12" fmla="*/ 151 w 178"/>
                <a:gd name="T13" fmla="*/ 118 h 329"/>
                <a:gd name="T14" fmla="*/ 157 w 178"/>
                <a:gd name="T15" fmla="*/ 186 h 329"/>
                <a:gd name="T16" fmla="*/ 106 w 178"/>
                <a:gd name="T17" fmla="*/ 191 h 329"/>
                <a:gd name="T18" fmla="*/ 112 w 178"/>
                <a:gd name="T19" fmla="*/ 250 h 329"/>
                <a:gd name="T20" fmla="*/ 171 w 178"/>
                <a:gd name="T21" fmla="*/ 244 h 329"/>
                <a:gd name="T22" fmla="*/ 178 w 178"/>
                <a:gd name="T23" fmla="*/ 315 h 329"/>
                <a:gd name="T24" fmla="*/ 31 w 178"/>
                <a:gd name="T25"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29">
                  <a:moveTo>
                    <a:pt x="31" y="329"/>
                  </a:moveTo>
                  <a:lnTo>
                    <a:pt x="0" y="14"/>
                  </a:lnTo>
                  <a:lnTo>
                    <a:pt x="142" y="0"/>
                  </a:lnTo>
                  <a:lnTo>
                    <a:pt x="150" y="70"/>
                  </a:lnTo>
                  <a:lnTo>
                    <a:pt x="95" y="76"/>
                  </a:lnTo>
                  <a:lnTo>
                    <a:pt x="99" y="123"/>
                  </a:lnTo>
                  <a:lnTo>
                    <a:pt x="151" y="118"/>
                  </a:lnTo>
                  <a:lnTo>
                    <a:pt x="157" y="186"/>
                  </a:lnTo>
                  <a:lnTo>
                    <a:pt x="106" y="191"/>
                  </a:lnTo>
                  <a:lnTo>
                    <a:pt x="112" y="250"/>
                  </a:lnTo>
                  <a:lnTo>
                    <a:pt x="171" y="244"/>
                  </a:lnTo>
                  <a:lnTo>
                    <a:pt x="178" y="315"/>
                  </a:lnTo>
                  <a:lnTo>
                    <a:pt x="31"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3" name="Freeform 39"/>
            <p:cNvSpPr>
              <a:spLocks noEditPoints="1"/>
            </p:cNvSpPr>
            <p:nvPr/>
          </p:nvSpPr>
          <p:spPr bwMode="auto">
            <a:xfrm>
              <a:off x="3632" y="1794"/>
              <a:ext cx="204" cy="331"/>
            </a:xfrm>
            <a:custGeom>
              <a:avLst/>
              <a:gdLst>
                <a:gd name="T0" fmla="*/ 116 w 204"/>
                <a:gd name="T1" fmla="*/ 320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20 h 331"/>
                <a:gd name="T18" fmla="*/ 80 w 204"/>
                <a:gd name="T19" fmla="*/ 109 h 331"/>
                <a:gd name="T20" fmla="*/ 80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20"/>
                  </a:moveTo>
                  <a:lnTo>
                    <a:pt x="107" y="266"/>
                  </a:lnTo>
                  <a:lnTo>
                    <a:pt x="86" y="268"/>
                  </a:lnTo>
                  <a:lnTo>
                    <a:pt x="87" y="322"/>
                  </a:lnTo>
                  <a:lnTo>
                    <a:pt x="0" y="331"/>
                  </a:lnTo>
                  <a:lnTo>
                    <a:pt x="8" y="12"/>
                  </a:lnTo>
                  <a:lnTo>
                    <a:pt x="130" y="0"/>
                  </a:lnTo>
                  <a:lnTo>
                    <a:pt x="204" y="311"/>
                  </a:lnTo>
                  <a:lnTo>
                    <a:pt x="116" y="320"/>
                  </a:lnTo>
                  <a:close/>
                  <a:moveTo>
                    <a:pt x="80" y="109"/>
                  </a:moveTo>
                  <a:lnTo>
                    <a:pt x="80"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 name="Freeform 40"/>
            <p:cNvSpPr>
              <a:spLocks/>
            </p:cNvSpPr>
            <p:nvPr/>
          </p:nvSpPr>
          <p:spPr bwMode="auto">
            <a:xfrm>
              <a:off x="3890" y="1768"/>
              <a:ext cx="213" cy="336"/>
            </a:xfrm>
            <a:custGeom>
              <a:avLst/>
              <a:gdLst>
                <a:gd name="T0" fmla="*/ 214 w 385"/>
                <a:gd name="T1" fmla="*/ 597 h 608"/>
                <a:gd name="T2" fmla="*/ 34 w 385"/>
                <a:gd name="T3" fmla="*/ 465 h 608"/>
                <a:gd name="T4" fmla="*/ 26 w 385"/>
                <a:gd name="T5" fmla="*/ 381 h 608"/>
                <a:gd name="T6" fmla="*/ 175 w 385"/>
                <a:gd name="T7" fmla="*/ 367 h 608"/>
                <a:gd name="T8" fmla="*/ 177 w 385"/>
                <a:gd name="T9" fmla="*/ 409 h 608"/>
                <a:gd name="T10" fmla="*/ 178 w 385"/>
                <a:gd name="T11" fmla="*/ 447 h 608"/>
                <a:gd name="T12" fmla="*/ 209 w 385"/>
                <a:gd name="T13" fmla="*/ 502 h 608"/>
                <a:gd name="T14" fmla="*/ 229 w 385"/>
                <a:gd name="T15" fmla="*/ 467 h 608"/>
                <a:gd name="T16" fmla="*/ 213 w 385"/>
                <a:gd name="T17" fmla="*/ 309 h 608"/>
                <a:gd name="T18" fmla="*/ 190 w 385"/>
                <a:gd name="T19" fmla="*/ 280 h 608"/>
                <a:gd name="T20" fmla="*/ 184 w 385"/>
                <a:gd name="T21" fmla="*/ 283 h 608"/>
                <a:gd name="T22" fmla="*/ 177 w 385"/>
                <a:gd name="T23" fmla="*/ 287 h 608"/>
                <a:gd name="T24" fmla="*/ 172 w 385"/>
                <a:gd name="T25" fmla="*/ 308 h 608"/>
                <a:gd name="T26" fmla="*/ 20 w 385"/>
                <a:gd name="T27" fmla="*/ 323 h 608"/>
                <a:gd name="T28" fmla="*/ 0 w 385"/>
                <a:gd name="T29" fmla="*/ 31 h 608"/>
                <a:gd name="T30" fmla="*/ 318 w 385"/>
                <a:gd name="T31" fmla="*/ 0 h 608"/>
                <a:gd name="T32" fmla="*/ 328 w 385"/>
                <a:gd name="T33" fmla="*/ 104 h 608"/>
                <a:gd name="T34" fmla="*/ 151 w 385"/>
                <a:gd name="T35" fmla="*/ 121 h 608"/>
                <a:gd name="T36" fmla="*/ 153 w 385"/>
                <a:gd name="T37" fmla="*/ 195 h 608"/>
                <a:gd name="T38" fmla="*/ 233 w 385"/>
                <a:gd name="T39" fmla="*/ 156 h 608"/>
                <a:gd name="T40" fmla="*/ 362 w 385"/>
                <a:gd name="T41" fmla="*/ 293 h 608"/>
                <a:gd name="T42" fmla="*/ 373 w 385"/>
                <a:gd name="T43" fmla="*/ 406 h 608"/>
                <a:gd name="T44" fmla="*/ 214 w 385"/>
                <a:gd name="T45" fmla="*/ 59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608">
                  <a:moveTo>
                    <a:pt x="214" y="597"/>
                  </a:moveTo>
                  <a:cubicBezTo>
                    <a:pt x="104" y="608"/>
                    <a:pt x="44" y="564"/>
                    <a:pt x="34" y="465"/>
                  </a:cubicBezTo>
                  <a:cubicBezTo>
                    <a:pt x="26" y="381"/>
                    <a:pt x="26" y="381"/>
                    <a:pt x="26" y="381"/>
                  </a:cubicBezTo>
                  <a:cubicBezTo>
                    <a:pt x="175" y="367"/>
                    <a:pt x="175" y="367"/>
                    <a:pt x="175" y="367"/>
                  </a:cubicBezTo>
                  <a:cubicBezTo>
                    <a:pt x="176" y="377"/>
                    <a:pt x="177" y="391"/>
                    <a:pt x="177" y="409"/>
                  </a:cubicBezTo>
                  <a:cubicBezTo>
                    <a:pt x="177" y="426"/>
                    <a:pt x="177" y="439"/>
                    <a:pt x="178" y="447"/>
                  </a:cubicBezTo>
                  <a:cubicBezTo>
                    <a:pt x="182" y="486"/>
                    <a:pt x="192" y="504"/>
                    <a:pt x="209" y="502"/>
                  </a:cubicBezTo>
                  <a:cubicBezTo>
                    <a:pt x="224" y="501"/>
                    <a:pt x="231" y="489"/>
                    <a:pt x="229" y="467"/>
                  </a:cubicBezTo>
                  <a:cubicBezTo>
                    <a:pt x="213" y="309"/>
                    <a:pt x="213" y="309"/>
                    <a:pt x="213" y="309"/>
                  </a:cubicBezTo>
                  <a:cubicBezTo>
                    <a:pt x="211" y="288"/>
                    <a:pt x="203" y="278"/>
                    <a:pt x="190" y="280"/>
                  </a:cubicBezTo>
                  <a:cubicBezTo>
                    <a:pt x="189" y="280"/>
                    <a:pt x="187" y="282"/>
                    <a:pt x="184" y="283"/>
                  </a:cubicBezTo>
                  <a:cubicBezTo>
                    <a:pt x="177" y="287"/>
                    <a:pt x="177" y="287"/>
                    <a:pt x="177" y="287"/>
                  </a:cubicBezTo>
                  <a:cubicBezTo>
                    <a:pt x="172" y="308"/>
                    <a:pt x="172" y="308"/>
                    <a:pt x="172" y="308"/>
                  </a:cubicBezTo>
                  <a:cubicBezTo>
                    <a:pt x="20" y="323"/>
                    <a:pt x="20" y="323"/>
                    <a:pt x="20" y="323"/>
                  </a:cubicBezTo>
                  <a:cubicBezTo>
                    <a:pt x="0" y="31"/>
                    <a:pt x="0" y="31"/>
                    <a:pt x="0" y="31"/>
                  </a:cubicBezTo>
                  <a:cubicBezTo>
                    <a:pt x="318" y="0"/>
                    <a:pt x="318" y="0"/>
                    <a:pt x="318" y="0"/>
                  </a:cubicBezTo>
                  <a:cubicBezTo>
                    <a:pt x="328" y="104"/>
                    <a:pt x="328" y="104"/>
                    <a:pt x="328" y="104"/>
                  </a:cubicBezTo>
                  <a:cubicBezTo>
                    <a:pt x="151" y="121"/>
                    <a:pt x="151" y="121"/>
                    <a:pt x="151" y="121"/>
                  </a:cubicBezTo>
                  <a:cubicBezTo>
                    <a:pt x="153" y="195"/>
                    <a:pt x="153" y="195"/>
                    <a:pt x="153" y="195"/>
                  </a:cubicBezTo>
                  <a:cubicBezTo>
                    <a:pt x="172" y="173"/>
                    <a:pt x="198" y="160"/>
                    <a:pt x="233" y="156"/>
                  </a:cubicBezTo>
                  <a:cubicBezTo>
                    <a:pt x="309" y="149"/>
                    <a:pt x="353" y="195"/>
                    <a:pt x="362" y="293"/>
                  </a:cubicBezTo>
                  <a:cubicBezTo>
                    <a:pt x="373" y="406"/>
                    <a:pt x="373" y="406"/>
                    <a:pt x="373" y="406"/>
                  </a:cubicBezTo>
                  <a:cubicBezTo>
                    <a:pt x="385" y="522"/>
                    <a:pt x="332" y="586"/>
                    <a:pt x="214" y="5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 name="Freeform 41"/>
            <p:cNvSpPr>
              <a:spLocks/>
            </p:cNvSpPr>
            <p:nvPr/>
          </p:nvSpPr>
          <p:spPr bwMode="auto">
            <a:xfrm>
              <a:off x="4100" y="1726"/>
              <a:ext cx="164" cy="323"/>
            </a:xfrm>
            <a:custGeom>
              <a:avLst/>
              <a:gdLst>
                <a:gd name="T0" fmla="*/ 147 w 296"/>
                <a:gd name="T1" fmla="*/ 585 h 585"/>
                <a:gd name="T2" fmla="*/ 114 w 296"/>
                <a:gd name="T3" fmla="*/ 244 h 585"/>
                <a:gd name="T4" fmla="*/ 99 w 296"/>
                <a:gd name="T5" fmla="*/ 199 h 585"/>
                <a:gd name="T6" fmla="*/ 58 w 296"/>
                <a:gd name="T7" fmla="*/ 193 h 585"/>
                <a:gd name="T8" fmla="*/ 37 w 296"/>
                <a:gd name="T9" fmla="*/ 195 h 585"/>
                <a:gd name="T10" fmla="*/ 7 w 296"/>
                <a:gd name="T11" fmla="*/ 198 h 585"/>
                <a:gd name="T12" fmla="*/ 0 w 296"/>
                <a:gd name="T13" fmla="*/ 119 h 585"/>
                <a:gd name="T14" fmla="*/ 88 w 296"/>
                <a:gd name="T15" fmla="*/ 78 h 585"/>
                <a:gd name="T16" fmla="*/ 152 w 296"/>
                <a:gd name="T17" fmla="*/ 8 h 585"/>
                <a:gd name="T18" fmla="*/ 240 w 296"/>
                <a:gd name="T19" fmla="*/ 0 h 585"/>
                <a:gd name="T20" fmla="*/ 296 w 296"/>
                <a:gd name="T21" fmla="*/ 570 h 585"/>
                <a:gd name="T22" fmla="*/ 147 w 296"/>
                <a:gd name="T2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85">
                  <a:moveTo>
                    <a:pt x="147" y="585"/>
                  </a:moveTo>
                  <a:cubicBezTo>
                    <a:pt x="114" y="244"/>
                    <a:pt x="114" y="244"/>
                    <a:pt x="114" y="244"/>
                  </a:cubicBezTo>
                  <a:cubicBezTo>
                    <a:pt x="112" y="221"/>
                    <a:pt x="107" y="206"/>
                    <a:pt x="99" y="199"/>
                  </a:cubicBezTo>
                  <a:cubicBezTo>
                    <a:pt x="92" y="192"/>
                    <a:pt x="78" y="190"/>
                    <a:pt x="58" y="193"/>
                  </a:cubicBezTo>
                  <a:cubicBezTo>
                    <a:pt x="56" y="193"/>
                    <a:pt x="49" y="193"/>
                    <a:pt x="37" y="195"/>
                  </a:cubicBezTo>
                  <a:cubicBezTo>
                    <a:pt x="26" y="196"/>
                    <a:pt x="16" y="197"/>
                    <a:pt x="7" y="198"/>
                  </a:cubicBezTo>
                  <a:cubicBezTo>
                    <a:pt x="0" y="119"/>
                    <a:pt x="0" y="119"/>
                    <a:pt x="0" y="119"/>
                  </a:cubicBezTo>
                  <a:cubicBezTo>
                    <a:pt x="39" y="106"/>
                    <a:pt x="69" y="92"/>
                    <a:pt x="88" y="78"/>
                  </a:cubicBezTo>
                  <a:cubicBezTo>
                    <a:pt x="111" y="62"/>
                    <a:pt x="132" y="39"/>
                    <a:pt x="152" y="8"/>
                  </a:cubicBezTo>
                  <a:cubicBezTo>
                    <a:pt x="240" y="0"/>
                    <a:pt x="240" y="0"/>
                    <a:pt x="240" y="0"/>
                  </a:cubicBezTo>
                  <a:cubicBezTo>
                    <a:pt x="296" y="570"/>
                    <a:pt x="296" y="570"/>
                    <a:pt x="296" y="570"/>
                  </a:cubicBezTo>
                  <a:lnTo>
                    <a:pt x="147" y="5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 name="Freeform 42"/>
            <p:cNvSpPr>
              <a:spLocks/>
            </p:cNvSpPr>
            <p:nvPr/>
          </p:nvSpPr>
          <p:spPr bwMode="auto">
            <a:xfrm>
              <a:off x="3059" y="2378"/>
              <a:ext cx="167" cy="211"/>
            </a:xfrm>
            <a:custGeom>
              <a:avLst/>
              <a:gdLst>
                <a:gd name="T0" fmla="*/ 44 w 167"/>
                <a:gd name="T1" fmla="*/ 209 h 211"/>
                <a:gd name="T2" fmla="*/ 20 w 167"/>
                <a:gd name="T3" fmla="*/ 211 h 211"/>
                <a:gd name="T4" fmla="*/ 0 w 167"/>
                <a:gd name="T5" fmla="*/ 14 h 211"/>
                <a:gd name="T6" fmla="*/ 26 w 167"/>
                <a:gd name="T7" fmla="*/ 11 h 211"/>
                <a:gd name="T8" fmla="*/ 130 w 167"/>
                <a:gd name="T9" fmla="*/ 143 h 211"/>
                <a:gd name="T10" fmla="*/ 140 w 167"/>
                <a:gd name="T11" fmla="*/ 158 h 211"/>
                <a:gd name="T12" fmla="*/ 138 w 167"/>
                <a:gd name="T13" fmla="*/ 143 h 211"/>
                <a:gd name="T14" fmla="*/ 124 w 167"/>
                <a:gd name="T15" fmla="*/ 2 h 211"/>
                <a:gd name="T16" fmla="*/ 147 w 167"/>
                <a:gd name="T17" fmla="*/ 0 h 211"/>
                <a:gd name="T18" fmla="*/ 167 w 167"/>
                <a:gd name="T19" fmla="*/ 197 h 211"/>
                <a:gd name="T20" fmla="*/ 141 w 167"/>
                <a:gd name="T21" fmla="*/ 199 h 211"/>
                <a:gd name="T22" fmla="*/ 37 w 167"/>
                <a:gd name="T23" fmla="*/ 67 h 211"/>
                <a:gd name="T24" fmla="*/ 28 w 167"/>
                <a:gd name="T25" fmla="*/ 52 h 211"/>
                <a:gd name="T26" fmla="*/ 30 w 167"/>
                <a:gd name="T27" fmla="*/ 68 h 211"/>
                <a:gd name="T28" fmla="*/ 44 w 167"/>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11">
                  <a:moveTo>
                    <a:pt x="44" y="209"/>
                  </a:moveTo>
                  <a:lnTo>
                    <a:pt x="20" y="211"/>
                  </a:lnTo>
                  <a:lnTo>
                    <a:pt x="0" y="14"/>
                  </a:lnTo>
                  <a:lnTo>
                    <a:pt x="26" y="11"/>
                  </a:lnTo>
                  <a:lnTo>
                    <a:pt x="130" y="143"/>
                  </a:lnTo>
                  <a:lnTo>
                    <a:pt x="140" y="158"/>
                  </a:lnTo>
                  <a:lnTo>
                    <a:pt x="138" y="143"/>
                  </a:lnTo>
                  <a:lnTo>
                    <a:pt x="124" y="2"/>
                  </a:lnTo>
                  <a:lnTo>
                    <a:pt x="147" y="0"/>
                  </a:lnTo>
                  <a:lnTo>
                    <a:pt x="167" y="197"/>
                  </a:lnTo>
                  <a:lnTo>
                    <a:pt x="141" y="199"/>
                  </a:lnTo>
                  <a:lnTo>
                    <a:pt x="37" y="67"/>
                  </a:lnTo>
                  <a:lnTo>
                    <a:pt x="28" y="52"/>
                  </a:lnTo>
                  <a:lnTo>
                    <a:pt x="30" y="68"/>
                  </a:lnTo>
                  <a:lnTo>
                    <a:pt x="44"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 name="Freeform 43"/>
            <p:cNvSpPr>
              <a:spLocks noEditPoints="1"/>
            </p:cNvSpPr>
            <p:nvPr/>
          </p:nvSpPr>
          <p:spPr bwMode="auto">
            <a:xfrm>
              <a:off x="3244" y="2358"/>
              <a:ext cx="174" cy="214"/>
            </a:xfrm>
            <a:custGeom>
              <a:avLst/>
              <a:gdLst>
                <a:gd name="T0" fmla="*/ 176 w 315"/>
                <a:gd name="T1" fmla="*/ 383 h 387"/>
                <a:gd name="T2" fmla="*/ 62 w 315"/>
                <a:gd name="T3" fmla="*/ 344 h 387"/>
                <a:gd name="T4" fmla="*/ 6 w 315"/>
                <a:gd name="T5" fmla="*/ 209 h 387"/>
                <a:gd name="T6" fmla="*/ 34 w 315"/>
                <a:gd name="T7" fmla="*/ 64 h 387"/>
                <a:gd name="T8" fmla="*/ 139 w 315"/>
                <a:gd name="T9" fmla="*/ 5 h 387"/>
                <a:gd name="T10" fmla="*/ 253 w 315"/>
                <a:gd name="T11" fmla="*/ 43 h 387"/>
                <a:gd name="T12" fmla="*/ 309 w 315"/>
                <a:gd name="T13" fmla="*/ 179 h 387"/>
                <a:gd name="T14" fmla="*/ 280 w 315"/>
                <a:gd name="T15" fmla="*/ 323 h 387"/>
                <a:gd name="T16" fmla="*/ 176 w 315"/>
                <a:gd name="T17" fmla="*/ 383 h 387"/>
                <a:gd name="T18" fmla="*/ 172 w 315"/>
                <a:gd name="T19" fmla="*/ 347 h 387"/>
                <a:gd name="T20" fmla="*/ 244 w 315"/>
                <a:gd name="T21" fmla="*/ 298 h 387"/>
                <a:gd name="T22" fmla="*/ 261 w 315"/>
                <a:gd name="T23" fmla="*/ 184 h 387"/>
                <a:gd name="T24" fmla="*/ 223 w 315"/>
                <a:gd name="T25" fmla="*/ 75 h 387"/>
                <a:gd name="T26" fmla="*/ 142 w 315"/>
                <a:gd name="T27" fmla="*/ 40 h 387"/>
                <a:gd name="T28" fmla="*/ 70 w 315"/>
                <a:gd name="T29" fmla="*/ 90 h 387"/>
                <a:gd name="T30" fmla="*/ 54 w 315"/>
                <a:gd name="T31" fmla="*/ 204 h 387"/>
                <a:gd name="T32" fmla="*/ 92 w 315"/>
                <a:gd name="T33" fmla="*/ 313 h 387"/>
                <a:gd name="T34" fmla="*/ 172 w 315"/>
                <a:gd name="T35" fmla="*/ 3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387">
                  <a:moveTo>
                    <a:pt x="176" y="383"/>
                  </a:moveTo>
                  <a:cubicBezTo>
                    <a:pt x="131" y="387"/>
                    <a:pt x="93" y="374"/>
                    <a:pt x="62" y="344"/>
                  </a:cubicBezTo>
                  <a:cubicBezTo>
                    <a:pt x="30" y="314"/>
                    <a:pt x="12" y="269"/>
                    <a:pt x="6" y="209"/>
                  </a:cubicBezTo>
                  <a:cubicBezTo>
                    <a:pt x="0" y="148"/>
                    <a:pt x="9" y="100"/>
                    <a:pt x="34" y="64"/>
                  </a:cubicBezTo>
                  <a:cubicBezTo>
                    <a:pt x="59" y="29"/>
                    <a:pt x="94" y="9"/>
                    <a:pt x="139" y="5"/>
                  </a:cubicBezTo>
                  <a:cubicBezTo>
                    <a:pt x="183" y="0"/>
                    <a:pt x="221" y="13"/>
                    <a:pt x="253" y="43"/>
                  </a:cubicBezTo>
                  <a:cubicBezTo>
                    <a:pt x="284" y="73"/>
                    <a:pt x="303" y="118"/>
                    <a:pt x="309" y="179"/>
                  </a:cubicBezTo>
                  <a:cubicBezTo>
                    <a:pt x="315" y="239"/>
                    <a:pt x="305" y="287"/>
                    <a:pt x="280" y="323"/>
                  </a:cubicBezTo>
                  <a:cubicBezTo>
                    <a:pt x="255" y="359"/>
                    <a:pt x="220" y="379"/>
                    <a:pt x="176" y="383"/>
                  </a:cubicBezTo>
                  <a:close/>
                  <a:moveTo>
                    <a:pt x="172" y="347"/>
                  </a:moveTo>
                  <a:cubicBezTo>
                    <a:pt x="205" y="344"/>
                    <a:pt x="229" y="328"/>
                    <a:pt x="244" y="298"/>
                  </a:cubicBezTo>
                  <a:cubicBezTo>
                    <a:pt x="260" y="268"/>
                    <a:pt x="265" y="230"/>
                    <a:pt x="261" y="184"/>
                  </a:cubicBezTo>
                  <a:cubicBezTo>
                    <a:pt x="256" y="137"/>
                    <a:pt x="244" y="101"/>
                    <a:pt x="223" y="75"/>
                  </a:cubicBezTo>
                  <a:cubicBezTo>
                    <a:pt x="202" y="49"/>
                    <a:pt x="175" y="37"/>
                    <a:pt x="142" y="40"/>
                  </a:cubicBezTo>
                  <a:cubicBezTo>
                    <a:pt x="110" y="43"/>
                    <a:pt x="86" y="60"/>
                    <a:pt x="70" y="90"/>
                  </a:cubicBezTo>
                  <a:cubicBezTo>
                    <a:pt x="55" y="120"/>
                    <a:pt x="49" y="158"/>
                    <a:pt x="54" y="204"/>
                  </a:cubicBezTo>
                  <a:cubicBezTo>
                    <a:pt x="58" y="250"/>
                    <a:pt x="71" y="287"/>
                    <a:pt x="92" y="313"/>
                  </a:cubicBezTo>
                  <a:cubicBezTo>
                    <a:pt x="113" y="339"/>
                    <a:pt x="140" y="350"/>
                    <a:pt x="172" y="3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 name="Freeform 44"/>
            <p:cNvSpPr>
              <a:spLocks/>
            </p:cNvSpPr>
            <p:nvPr/>
          </p:nvSpPr>
          <p:spPr bwMode="auto">
            <a:xfrm>
              <a:off x="3522" y="2336"/>
              <a:ext cx="138" cy="208"/>
            </a:xfrm>
            <a:custGeom>
              <a:avLst/>
              <a:gdLst>
                <a:gd name="T0" fmla="*/ 20 w 138"/>
                <a:gd name="T1" fmla="*/ 208 h 208"/>
                <a:gd name="T2" fmla="*/ 0 w 138"/>
                <a:gd name="T3" fmla="*/ 11 h 208"/>
                <a:gd name="T4" fmla="*/ 111 w 138"/>
                <a:gd name="T5" fmla="*/ 0 h 208"/>
                <a:gd name="T6" fmla="*/ 114 w 138"/>
                <a:gd name="T7" fmla="*/ 21 h 208"/>
                <a:gd name="T8" fmla="*/ 28 w 138"/>
                <a:gd name="T9" fmla="*/ 30 h 208"/>
                <a:gd name="T10" fmla="*/ 34 w 138"/>
                <a:gd name="T11" fmla="*/ 92 h 208"/>
                <a:gd name="T12" fmla="*/ 109 w 138"/>
                <a:gd name="T13" fmla="*/ 85 h 208"/>
                <a:gd name="T14" fmla="*/ 111 w 138"/>
                <a:gd name="T15" fmla="*/ 104 h 208"/>
                <a:gd name="T16" fmla="*/ 36 w 138"/>
                <a:gd name="T17" fmla="*/ 112 h 208"/>
                <a:gd name="T18" fmla="*/ 43 w 138"/>
                <a:gd name="T19" fmla="*/ 184 h 208"/>
                <a:gd name="T20" fmla="*/ 136 w 138"/>
                <a:gd name="T21" fmla="*/ 175 h 208"/>
                <a:gd name="T22" fmla="*/ 138 w 138"/>
                <a:gd name="T23" fmla="*/ 196 h 208"/>
                <a:gd name="T24" fmla="*/ 20 w 138"/>
                <a:gd name="T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08">
                  <a:moveTo>
                    <a:pt x="20" y="208"/>
                  </a:moveTo>
                  <a:lnTo>
                    <a:pt x="0" y="11"/>
                  </a:lnTo>
                  <a:lnTo>
                    <a:pt x="111" y="0"/>
                  </a:lnTo>
                  <a:lnTo>
                    <a:pt x="114" y="21"/>
                  </a:lnTo>
                  <a:lnTo>
                    <a:pt x="28" y="30"/>
                  </a:lnTo>
                  <a:lnTo>
                    <a:pt x="34" y="92"/>
                  </a:lnTo>
                  <a:lnTo>
                    <a:pt x="109" y="85"/>
                  </a:lnTo>
                  <a:lnTo>
                    <a:pt x="111" y="104"/>
                  </a:lnTo>
                  <a:lnTo>
                    <a:pt x="36" y="112"/>
                  </a:lnTo>
                  <a:lnTo>
                    <a:pt x="43" y="184"/>
                  </a:lnTo>
                  <a:lnTo>
                    <a:pt x="136" y="175"/>
                  </a:lnTo>
                  <a:lnTo>
                    <a:pt x="138" y="196"/>
                  </a:lnTo>
                  <a:lnTo>
                    <a:pt x="2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 name="Freeform 45"/>
            <p:cNvSpPr>
              <a:spLocks/>
            </p:cNvSpPr>
            <p:nvPr/>
          </p:nvSpPr>
          <p:spPr bwMode="auto">
            <a:xfrm>
              <a:off x="3672" y="2318"/>
              <a:ext cx="166" cy="211"/>
            </a:xfrm>
            <a:custGeom>
              <a:avLst/>
              <a:gdLst>
                <a:gd name="T0" fmla="*/ 43 w 166"/>
                <a:gd name="T1" fmla="*/ 209 h 211"/>
                <a:gd name="T2" fmla="*/ 19 w 166"/>
                <a:gd name="T3" fmla="*/ 211 h 211"/>
                <a:gd name="T4" fmla="*/ 0 w 166"/>
                <a:gd name="T5" fmla="*/ 14 h 211"/>
                <a:gd name="T6" fmla="*/ 25 w 166"/>
                <a:gd name="T7" fmla="*/ 12 h 211"/>
                <a:gd name="T8" fmla="*/ 129 w 166"/>
                <a:gd name="T9" fmla="*/ 143 h 211"/>
                <a:gd name="T10" fmla="*/ 139 w 166"/>
                <a:gd name="T11" fmla="*/ 158 h 211"/>
                <a:gd name="T12" fmla="*/ 137 w 166"/>
                <a:gd name="T13" fmla="*/ 142 h 211"/>
                <a:gd name="T14" fmla="*/ 123 w 166"/>
                <a:gd name="T15" fmla="*/ 2 h 211"/>
                <a:gd name="T16" fmla="*/ 147 w 166"/>
                <a:gd name="T17" fmla="*/ 0 h 211"/>
                <a:gd name="T18" fmla="*/ 166 w 166"/>
                <a:gd name="T19" fmla="*/ 197 h 211"/>
                <a:gd name="T20" fmla="*/ 141 w 166"/>
                <a:gd name="T21" fmla="*/ 199 h 211"/>
                <a:gd name="T22" fmla="*/ 36 w 166"/>
                <a:gd name="T23" fmla="*/ 68 h 211"/>
                <a:gd name="T24" fmla="*/ 27 w 166"/>
                <a:gd name="T25" fmla="*/ 52 h 211"/>
                <a:gd name="T26" fmla="*/ 29 w 166"/>
                <a:gd name="T27" fmla="*/ 68 h 211"/>
                <a:gd name="T28" fmla="*/ 43 w 166"/>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11">
                  <a:moveTo>
                    <a:pt x="43" y="209"/>
                  </a:moveTo>
                  <a:lnTo>
                    <a:pt x="19" y="211"/>
                  </a:lnTo>
                  <a:lnTo>
                    <a:pt x="0" y="14"/>
                  </a:lnTo>
                  <a:lnTo>
                    <a:pt x="25" y="12"/>
                  </a:lnTo>
                  <a:lnTo>
                    <a:pt x="129" y="143"/>
                  </a:lnTo>
                  <a:lnTo>
                    <a:pt x="139" y="158"/>
                  </a:lnTo>
                  <a:lnTo>
                    <a:pt x="137" y="142"/>
                  </a:lnTo>
                  <a:lnTo>
                    <a:pt x="123" y="2"/>
                  </a:lnTo>
                  <a:lnTo>
                    <a:pt x="147" y="0"/>
                  </a:lnTo>
                  <a:lnTo>
                    <a:pt x="166" y="197"/>
                  </a:lnTo>
                  <a:lnTo>
                    <a:pt x="141" y="199"/>
                  </a:lnTo>
                  <a:lnTo>
                    <a:pt x="36" y="68"/>
                  </a:lnTo>
                  <a:lnTo>
                    <a:pt x="27" y="52"/>
                  </a:lnTo>
                  <a:lnTo>
                    <a:pt x="29" y="68"/>
                  </a:lnTo>
                  <a:lnTo>
                    <a:pt x="43"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 name="Freeform 46"/>
            <p:cNvSpPr>
              <a:spLocks/>
            </p:cNvSpPr>
            <p:nvPr/>
          </p:nvSpPr>
          <p:spPr bwMode="auto">
            <a:xfrm>
              <a:off x="3842" y="2300"/>
              <a:ext cx="161" cy="206"/>
            </a:xfrm>
            <a:custGeom>
              <a:avLst/>
              <a:gdLst>
                <a:gd name="T0" fmla="*/ 86 w 161"/>
                <a:gd name="T1" fmla="*/ 206 h 206"/>
                <a:gd name="T2" fmla="*/ 69 w 161"/>
                <a:gd name="T3" fmla="*/ 29 h 206"/>
                <a:gd name="T4" fmla="*/ 1 w 161"/>
                <a:gd name="T5" fmla="*/ 35 h 206"/>
                <a:gd name="T6" fmla="*/ 0 w 161"/>
                <a:gd name="T7" fmla="*/ 15 h 206"/>
                <a:gd name="T8" fmla="*/ 158 w 161"/>
                <a:gd name="T9" fmla="*/ 0 h 206"/>
                <a:gd name="T10" fmla="*/ 161 w 161"/>
                <a:gd name="T11" fmla="*/ 19 h 206"/>
                <a:gd name="T12" fmla="*/ 94 w 161"/>
                <a:gd name="T13" fmla="*/ 26 h 206"/>
                <a:gd name="T14" fmla="*/ 111 w 161"/>
                <a:gd name="T15" fmla="*/ 203 h 206"/>
                <a:gd name="T16" fmla="*/ 86 w 161"/>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06">
                  <a:moveTo>
                    <a:pt x="86" y="206"/>
                  </a:moveTo>
                  <a:lnTo>
                    <a:pt x="69" y="29"/>
                  </a:lnTo>
                  <a:lnTo>
                    <a:pt x="1" y="35"/>
                  </a:lnTo>
                  <a:lnTo>
                    <a:pt x="0" y="15"/>
                  </a:lnTo>
                  <a:lnTo>
                    <a:pt x="158" y="0"/>
                  </a:lnTo>
                  <a:lnTo>
                    <a:pt x="161" y="19"/>
                  </a:lnTo>
                  <a:lnTo>
                    <a:pt x="94" y="26"/>
                  </a:lnTo>
                  <a:lnTo>
                    <a:pt x="111" y="203"/>
                  </a:lnTo>
                  <a:lnTo>
                    <a:pt x="86"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 name="Freeform 47"/>
            <p:cNvSpPr>
              <a:spLocks noEditPoints="1"/>
            </p:cNvSpPr>
            <p:nvPr/>
          </p:nvSpPr>
          <p:spPr bwMode="auto">
            <a:xfrm>
              <a:off x="4023" y="2290"/>
              <a:ext cx="153" cy="205"/>
            </a:xfrm>
            <a:custGeom>
              <a:avLst/>
              <a:gdLst>
                <a:gd name="T0" fmla="*/ 81 w 277"/>
                <a:gd name="T1" fmla="*/ 366 h 371"/>
                <a:gd name="T2" fmla="*/ 35 w 277"/>
                <a:gd name="T3" fmla="*/ 371 h 371"/>
                <a:gd name="T4" fmla="*/ 0 w 277"/>
                <a:gd name="T5" fmla="*/ 14 h 371"/>
                <a:gd name="T6" fmla="*/ 110 w 277"/>
                <a:gd name="T7" fmla="*/ 3 h 371"/>
                <a:gd name="T8" fmla="*/ 172 w 277"/>
                <a:gd name="T9" fmla="*/ 9 h 371"/>
                <a:gd name="T10" fmla="*/ 208 w 277"/>
                <a:gd name="T11" fmla="*/ 39 h 371"/>
                <a:gd name="T12" fmla="*/ 225 w 277"/>
                <a:gd name="T13" fmla="*/ 86 h 371"/>
                <a:gd name="T14" fmla="*/ 221 w 277"/>
                <a:gd name="T15" fmla="*/ 127 h 371"/>
                <a:gd name="T16" fmla="*/ 202 w 277"/>
                <a:gd name="T17" fmla="*/ 164 h 371"/>
                <a:gd name="T18" fmla="*/ 159 w 277"/>
                <a:gd name="T19" fmla="*/ 196 h 371"/>
                <a:gd name="T20" fmla="*/ 177 w 277"/>
                <a:gd name="T21" fmla="*/ 207 h 371"/>
                <a:gd name="T22" fmla="*/ 193 w 277"/>
                <a:gd name="T23" fmla="*/ 224 h 371"/>
                <a:gd name="T24" fmla="*/ 210 w 277"/>
                <a:gd name="T25" fmla="*/ 247 h 371"/>
                <a:gd name="T26" fmla="*/ 277 w 277"/>
                <a:gd name="T27" fmla="*/ 347 h 371"/>
                <a:gd name="T28" fmla="*/ 224 w 277"/>
                <a:gd name="T29" fmla="*/ 352 h 371"/>
                <a:gd name="T30" fmla="*/ 166 w 277"/>
                <a:gd name="T31" fmla="*/ 263 h 371"/>
                <a:gd name="T32" fmla="*/ 113 w 277"/>
                <a:gd name="T33" fmla="*/ 208 h 371"/>
                <a:gd name="T34" fmla="*/ 66 w 277"/>
                <a:gd name="T35" fmla="*/ 213 h 371"/>
                <a:gd name="T36" fmla="*/ 81 w 277"/>
                <a:gd name="T37" fmla="*/ 366 h 371"/>
                <a:gd name="T38" fmla="*/ 63 w 277"/>
                <a:gd name="T39" fmla="*/ 177 h 371"/>
                <a:gd name="T40" fmla="*/ 108 w 277"/>
                <a:gd name="T41" fmla="*/ 173 h 371"/>
                <a:gd name="T42" fmla="*/ 151 w 277"/>
                <a:gd name="T43" fmla="*/ 160 h 371"/>
                <a:gd name="T44" fmla="*/ 172 w 277"/>
                <a:gd name="T45" fmla="*/ 131 h 371"/>
                <a:gd name="T46" fmla="*/ 177 w 277"/>
                <a:gd name="T47" fmla="*/ 94 h 371"/>
                <a:gd name="T48" fmla="*/ 167 w 277"/>
                <a:gd name="T49" fmla="*/ 65 h 371"/>
                <a:gd name="T50" fmla="*/ 145 w 277"/>
                <a:gd name="T51" fmla="*/ 45 h 371"/>
                <a:gd name="T52" fmla="*/ 99 w 277"/>
                <a:gd name="T53" fmla="*/ 40 h 371"/>
                <a:gd name="T54" fmla="*/ 50 w 277"/>
                <a:gd name="T55" fmla="*/ 45 h 371"/>
                <a:gd name="T56" fmla="*/ 63 w 277"/>
                <a:gd name="T57"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71">
                  <a:moveTo>
                    <a:pt x="81" y="366"/>
                  </a:moveTo>
                  <a:cubicBezTo>
                    <a:pt x="35" y="371"/>
                    <a:pt x="35" y="371"/>
                    <a:pt x="35" y="371"/>
                  </a:cubicBezTo>
                  <a:cubicBezTo>
                    <a:pt x="0" y="14"/>
                    <a:pt x="0" y="14"/>
                    <a:pt x="0" y="14"/>
                  </a:cubicBezTo>
                  <a:cubicBezTo>
                    <a:pt x="110" y="3"/>
                    <a:pt x="110" y="3"/>
                    <a:pt x="110" y="3"/>
                  </a:cubicBezTo>
                  <a:cubicBezTo>
                    <a:pt x="137" y="0"/>
                    <a:pt x="158" y="2"/>
                    <a:pt x="172" y="9"/>
                  </a:cubicBezTo>
                  <a:cubicBezTo>
                    <a:pt x="187" y="15"/>
                    <a:pt x="199" y="25"/>
                    <a:pt x="208" y="39"/>
                  </a:cubicBezTo>
                  <a:cubicBezTo>
                    <a:pt x="218" y="53"/>
                    <a:pt x="223" y="69"/>
                    <a:pt x="225" y="86"/>
                  </a:cubicBezTo>
                  <a:cubicBezTo>
                    <a:pt x="226" y="100"/>
                    <a:pt x="225" y="114"/>
                    <a:pt x="221" y="127"/>
                  </a:cubicBezTo>
                  <a:cubicBezTo>
                    <a:pt x="217" y="141"/>
                    <a:pt x="210" y="153"/>
                    <a:pt x="202" y="164"/>
                  </a:cubicBezTo>
                  <a:cubicBezTo>
                    <a:pt x="193" y="176"/>
                    <a:pt x="179" y="186"/>
                    <a:pt x="159" y="196"/>
                  </a:cubicBezTo>
                  <a:cubicBezTo>
                    <a:pt x="167" y="200"/>
                    <a:pt x="173" y="203"/>
                    <a:pt x="177" y="207"/>
                  </a:cubicBezTo>
                  <a:cubicBezTo>
                    <a:pt x="182" y="210"/>
                    <a:pt x="187" y="216"/>
                    <a:pt x="193" y="224"/>
                  </a:cubicBezTo>
                  <a:cubicBezTo>
                    <a:pt x="200" y="232"/>
                    <a:pt x="205" y="240"/>
                    <a:pt x="210" y="247"/>
                  </a:cubicBezTo>
                  <a:cubicBezTo>
                    <a:pt x="277" y="347"/>
                    <a:pt x="277" y="347"/>
                    <a:pt x="277" y="347"/>
                  </a:cubicBezTo>
                  <a:cubicBezTo>
                    <a:pt x="224" y="352"/>
                    <a:pt x="224" y="352"/>
                    <a:pt x="224" y="352"/>
                  </a:cubicBezTo>
                  <a:cubicBezTo>
                    <a:pt x="166" y="263"/>
                    <a:pt x="166" y="263"/>
                    <a:pt x="166" y="263"/>
                  </a:cubicBezTo>
                  <a:cubicBezTo>
                    <a:pt x="152" y="242"/>
                    <a:pt x="134" y="223"/>
                    <a:pt x="113" y="208"/>
                  </a:cubicBezTo>
                  <a:cubicBezTo>
                    <a:pt x="66" y="213"/>
                    <a:pt x="66" y="213"/>
                    <a:pt x="66" y="213"/>
                  </a:cubicBezTo>
                  <a:lnTo>
                    <a:pt x="81" y="366"/>
                  </a:lnTo>
                  <a:close/>
                  <a:moveTo>
                    <a:pt x="63" y="177"/>
                  </a:moveTo>
                  <a:cubicBezTo>
                    <a:pt x="108" y="173"/>
                    <a:pt x="108" y="173"/>
                    <a:pt x="108" y="173"/>
                  </a:cubicBezTo>
                  <a:cubicBezTo>
                    <a:pt x="127" y="171"/>
                    <a:pt x="141" y="166"/>
                    <a:pt x="151" y="160"/>
                  </a:cubicBezTo>
                  <a:cubicBezTo>
                    <a:pt x="160" y="153"/>
                    <a:pt x="167" y="143"/>
                    <a:pt x="172" y="131"/>
                  </a:cubicBezTo>
                  <a:cubicBezTo>
                    <a:pt x="177" y="120"/>
                    <a:pt x="178" y="107"/>
                    <a:pt x="177" y="94"/>
                  </a:cubicBezTo>
                  <a:cubicBezTo>
                    <a:pt x="176" y="83"/>
                    <a:pt x="173" y="73"/>
                    <a:pt x="167" y="65"/>
                  </a:cubicBezTo>
                  <a:cubicBezTo>
                    <a:pt x="162" y="57"/>
                    <a:pt x="154" y="50"/>
                    <a:pt x="145" y="45"/>
                  </a:cubicBezTo>
                  <a:cubicBezTo>
                    <a:pt x="135" y="40"/>
                    <a:pt x="120" y="38"/>
                    <a:pt x="99" y="40"/>
                  </a:cubicBezTo>
                  <a:cubicBezTo>
                    <a:pt x="50" y="45"/>
                    <a:pt x="50" y="45"/>
                    <a:pt x="50" y="45"/>
                  </a:cubicBezTo>
                  <a:lnTo>
                    <a:pt x="63"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 name="Freeform 48"/>
            <p:cNvSpPr>
              <a:spLocks/>
            </p:cNvSpPr>
            <p:nvPr/>
          </p:nvSpPr>
          <p:spPr bwMode="auto">
            <a:xfrm>
              <a:off x="4165" y="2269"/>
              <a:ext cx="153" cy="206"/>
            </a:xfrm>
            <a:custGeom>
              <a:avLst/>
              <a:gdLst>
                <a:gd name="T0" fmla="*/ 109 w 153"/>
                <a:gd name="T1" fmla="*/ 203 h 206"/>
                <a:gd name="T2" fmla="*/ 83 w 153"/>
                <a:gd name="T3" fmla="*/ 206 h 206"/>
                <a:gd name="T4" fmla="*/ 74 w 153"/>
                <a:gd name="T5" fmla="*/ 113 h 206"/>
                <a:gd name="T6" fmla="*/ 0 w 153"/>
                <a:gd name="T7" fmla="*/ 15 h 206"/>
                <a:gd name="T8" fmla="*/ 30 w 153"/>
                <a:gd name="T9" fmla="*/ 12 h 206"/>
                <a:gd name="T10" fmla="*/ 87 w 153"/>
                <a:gd name="T11" fmla="*/ 87 h 206"/>
                <a:gd name="T12" fmla="*/ 128 w 153"/>
                <a:gd name="T13" fmla="*/ 2 h 206"/>
                <a:gd name="T14" fmla="*/ 153 w 153"/>
                <a:gd name="T15" fmla="*/ 0 h 206"/>
                <a:gd name="T16" fmla="*/ 100 w 153"/>
                <a:gd name="T17" fmla="*/ 111 h 206"/>
                <a:gd name="T18" fmla="*/ 109 w 153"/>
                <a:gd name="T19" fmla="*/ 2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06">
                  <a:moveTo>
                    <a:pt x="109" y="203"/>
                  </a:moveTo>
                  <a:lnTo>
                    <a:pt x="83" y="206"/>
                  </a:lnTo>
                  <a:lnTo>
                    <a:pt x="74" y="113"/>
                  </a:lnTo>
                  <a:lnTo>
                    <a:pt x="0" y="15"/>
                  </a:lnTo>
                  <a:lnTo>
                    <a:pt x="30" y="12"/>
                  </a:lnTo>
                  <a:lnTo>
                    <a:pt x="87" y="87"/>
                  </a:lnTo>
                  <a:lnTo>
                    <a:pt x="128" y="2"/>
                  </a:lnTo>
                  <a:lnTo>
                    <a:pt x="153" y="0"/>
                  </a:lnTo>
                  <a:lnTo>
                    <a:pt x="100" y="111"/>
                  </a:lnTo>
                  <a:lnTo>
                    <a:pt x="109"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 name="Freeform 49"/>
            <p:cNvSpPr>
              <a:spLocks/>
            </p:cNvSpPr>
            <p:nvPr/>
          </p:nvSpPr>
          <p:spPr bwMode="auto">
            <a:xfrm>
              <a:off x="3137" y="3043"/>
              <a:ext cx="1098" cy="105"/>
            </a:xfrm>
            <a:custGeom>
              <a:avLst/>
              <a:gdLst>
                <a:gd name="T0" fmla="*/ 1987 w 1987"/>
                <a:gd name="T1" fmla="*/ 189 h 189"/>
                <a:gd name="T2" fmla="*/ 993 w 1987"/>
                <a:gd name="T3" fmla="*/ 0 h 189"/>
                <a:gd name="T4" fmla="*/ 0 w 1987"/>
                <a:gd name="T5" fmla="*/ 189 h 189"/>
                <a:gd name="T6" fmla="*/ 1987 w 1987"/>
                <a:gd name="T7" fmla="*/ 189 h 189"/>
              </a:gdLst>
              <a:ahLst/>
              <a:cxnLst>
                <a:cxn ang="0">
                  <a:pos x="T0" y="T1"/>
                </a:cxn>
                <a:cxn ang="0">
                  <a:pos x="T2" y="T3"/>
                </a:cxn>
                <a:cxn ang="0">
                  <a:pos x="T4" y="T5"/>
                </a:cxn>
                <a:cxn ang="0">
                  <a:pos x="T6" y="T7"/>
                </a:cxn>
              </a:cxnLst>
              <a:rect l="0" t="0" r="r" b="b"/>
              <a:pathLst>
                <a:path w="1987" h="189">
                  <a:moveTo>
                    <a:pt x="1987" y="189"/>
                  </a:moveTo>
                  <a:cubicBezTo>
                    <a:pt x="1987" y="85"/>
                    <a:pt x="1542" y="0"/>
                    <a:pt x="993" y="0"/>
                  </a:cubicBezTo>
                  <a:cubicBezTo>
                    <a:pt x="444" y="0"/>
                    <a:pt x="0" y="85"/>
                    <a:pt x="0" y="189"/>
                  </a:cubicBezTo>
                  <a:lnTo>
                    <a:pt x="1987" y="189"/>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3" name="Planet"/>
          <p:cNvGrpSpPr>
            <a:grpSpLocks noChangeAspect="1"/>
          </p:cNvGrpSpPr>
          <p:nvPr/>
        </p:nvGrpSpPr>
        <p:grpSpPr bwMode="auto">
          <a:xfrm>
            <a:off x="8103588" y="775607"/>
            <a:ext cx="797598" cy="721477"/>
            <a:chOff x="4018" y="237"/>
            <a:chExt cx="1666" cy="1507"/>
          </a:xfrm>
        </p:grpSpPr>
        <p:sp>
          <p:nvSpPr>
            <p:cNvPr id="354" name="AutoShape 51"/>
            <p:cNvSpPr>
              <a:spLocks noChangeAspect="1" noChangeArrowheads="1" noTextEdit="1"/>
            </p:cNvSpPr>
            <p:nvPr/>
          </p:nvSpPr>
          <p:spPr bwMode="auto">
            <a:xfrm>
              <a:off x="4018" y="237"/>
              <a:ext cx="1666" cy="1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5" name="Oval 53"/>
            <p:cNvSpPr>
              <a:spLocks noChangeArrowheads="1"/>
            </p:cNvSpPr>
            <p:nvPr/>
          </p:nvSpPr>
          <p:spPr bwMode="auto">
            <a:xfrm>
              <a:off x="4218" y="427"/>
              <a:ext cx="1318" cy="1318"/>
            </a:xfrm>
            <a:prstGeom prst="ellipse">
              <a:avLst/>
            </a:prstGeom>
            <a:solidFill>
              <a:srgbClr val="5FCC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6" name="Freeform 54"/>
            <p:cNvSpPr>
              <a:spLocks noEditPoints="1"/>
            </p:cNvSpPr>
            <p:nvPr/>
          </p:nvSpPr>
          <p:spPr bwMode="auto">
            <a:xfrm>
              <a:off x="3999" y="252"/>
              <a:ext cx="1733" cy="1394"/>
            </a:xfrm>
            <a:custGeom>
              <a:avLst/>
              <a:gdLst>
                <a:gd name="T0" fmla="*/ 542 w 2796"/>
                <a:gd name="T1" fmla="*/ 1334 h 2250"/>
                <a:gd name="T2" fmla="*/ 34 w 2796"/>
                <a:gd name="T3" fmla="*/ 1716 h 2250"/>
                <a:gd name="T4" fmla="*/ 293 w 2796"/>
                <a:gd name="T5" fmla="*/ 1802 h 2250"/>
                <a:gd name="T6" fmla="*/ 293 w 2796"/>
                <a:gd name="T7" fmla="*/ 1802 h 2250"/>
                <a:gd name="T8" fmla="*/ 495 w 2796"/>
                <a:gd name="T9" fmla="*/ 1790 h 2250"/>
                <a:gd name="T10" fmla="*/ 359 w 2796"/>
                <a:gd name="T11" fmla="*/ 2153 h 2250"/>
                <a:gd name="T12" fmla="*/ 442 w 2796"/>
                <a:gd name="T13" fmla="*/ 2184 h 2250"/>
                <a:gd name="T14" fmla="*/ 877 w 2796"/>
                <a:gd name="T15" fmla="*/ 2012 h 2250"/>
                <a:gd name="T16" fmla="*/ 1407 w 2796"/>
                <a:gd name="T17" fmla="*/ 2193 h 2250"/>
                <a:gd name="T18" fmla="*/ 1661 w 2796"/>
                <a:gd name="T19" fmla="*/ 2154 h 2250"/>
                <a:gd name="T20" fmla="*/ 1935 w 2796"/>
                <a:gd name="T21" fmla="*/ 2012 h 2250"/>
                <a:gd name="T22" fmla="*/ 2387 w 2796"/>
                <a:gd name="T23" fmla="*/ 2250 h 2250"/>
                <a:gd name="T24" fmla="*/ 2453 w 2796"/>
                <a:gd name="T25" fmla="*/ 2227 h 2250"/>
                <a:gd name="T26" fmla="*/ 2217 w 2796"/>
                <a:gd name="T27" fmla="*/ 1631 h 2250"/>
                <a:gd name="T28" fmla="*/ 2271 w 2796"/>
                <a:gd name="T29" fmla="*/ 1284 h 2250"/>
                <a:gd name="T30" fmla="*/ 2668 w 2796"/>
                <a:gd name="T31" fmla="*/ 952 h 2250"/>
                <a:gd name="T32" fmla="*/ 2409 w 2796"/>
                <a:gd name="T33" fmla="*/ 867 h 2250"/>
                <a:gd name="T34" fmla="*/ 2304 w 2796"/>
                <a:gd name="T35" fmla="*/ 870 h 2250"/>
                <a:gd name="T36" fmla="*/ 2699 w 2796"/>
                <a:gd name="T37" fmla="*/ 208 h 2250"/>
                <a:gd name="T38" fmla="*/ 2617 w 2796"/>
                <a:gd name="T39" fmla="*/ 176 h 2250"/>
                <a:gd name="T40" fmla="*/ 1831 w 2796"/>
                <a:gd name="T41" fmla="*/ 574 h 2250"/>
                <a:gd name="T42" fmla="*/ 1407 w 2796"/>
                <a:gd name="T43" fmla="*/ 462 h 2250"/>
                <a:gd name="T44" fmla="*/ 1181 w 2796"/>
                <a:gd name="T45" fmla="*/ 492 h 2250"/>
                <a:gd name="T46" fmla="*/ 421 w 2796"/>
                <a:gd name="T47" fmla="*/ 0 h 2250"/>
                <a:gd name="T48" fmla="*/ 355 w 2796"/>
                <a:gd name="T49" fmla="*/ 23 h 2250"/>
                <a:gd name="T50" fmla="*/ 724 w 2796"/>
                <a:gd name="T51" fmla="*/ 796 h 2250"/>
                <a:gd name="T52" fmla="*/ 542 w 2796"/>
                <a:gd name="T53" fmla="*/ 1334 h 2250"/>
                <a:gd name="T54" fmla="*/ 656 w 2796"/>
                <a:gd name="T55" fmla="*/ 339 h 2250"/>
                <a:gd name="T56" fmla="*/ 701 w 2796"/>
                <a:gd name="T57" fmla="*/ 325 h 2250"/>
                <a:gd name="T58" fmla="*/ 1090 w 2796"/>
                <a:gd name="T59" fmla="*/ 522 h 2250"/>
                <a:gd name="T60" fmla="*/ 783 w 2796"/>
                <a:gd name="T61" fmla="*/ 728 h 2250"/>
                <a:gd name="T62" fmla="*/ 656 w 2796"/>
                <a:gd name="T63" fmla="*/ 339 h 2250"/>
                <a:gd name="T64" fmla="*/ 687 w 2796"/>
                <a:gd name="T65" fmla="*/ 1807 h 2250"/>
                <a:gd name="T66" fmla="*/ 753 w 2796"/>
                <a:gd name="T67" fmla="*/ 1894 h 2250"/>
                <a:gd name="T68" fmla="*/ 695 w 2796"/>
                <a:gd name="T69" fmla="*/ 1874 h 2250"/>
                <a:gd name="T70" fmla="*/ 687 w 2796"/>
                <a:gd name="T71" fmla="*/ 1807 h 2250"/>
                <a:gd name="T72" fmla="*/ 550 w 2796"/>
                <a:gd name="T73" fmla="*/ 1446 h 2250"/>
                <a:gd name="T74" fmla="*/ 580 w 2796"/>
                <a:gd name="T75" fmla="*/ 1582 h 2250"/>
                <a:gd name="T76" fmla="*/ 606 w 2796"/>
                <a:gd name="T77" fmla="*/ 1654 h 2250"/>
                <a:gd name="T78" fmla="*/ 594 w 2796"/>
                <a:gd name="T79" fmla="*/ 1668 h 2250"/>
                <a:gd name="T80" fmla="*/ 415 w 2796"/>
                <a:gd name="T81" fmla="*/ 1606 h 2250"/>
                <a:gd name="T82" fmla="*/ 550 w 2796"/>
                <a:gd name="T83" fmla="*/ 1446 h 2250"/>
                <a:gd name="T84" fmla="*/ 2152 w 2796"/>
                <a:gd name="T85" fmla="*/ 1911 h 2250"/>
                <a:gd name="T86" fmla="*/ 2043 w 2796"/>
                <a:gd name="T87" fmla="*/ 1913 h 2250"/>
                <a:gd name="T88" fmla="*/ 2150 w 2796"/>
                <a:gd name="T89" fmla="*/ 1769 h 2250"/>
                <a:gd name="T90" fmla="*/ 2152 w 2796"/>
                <a:gd name="T91" fmla="*/ 1911 h 2250"/>
                <a:gd name="T92" fmla="*/ 2251 w 2796"/>
                <a:gd name="T93" fmla="*/ 1141 h 2250"/>
                <a:gd name="T94" fmla="*/ 2234 w 2796"/>
                <a:gd name="T95" fmla="*/ 1073 h 2250"/>
                <a:gd name="T96" fmla="*/ 2213 w 2796"/>
                <a:gd name="T97" fmla="*/ 1015 h 2250"/>
                <a:gd name="T98" fmla="*/ 2287 w 2796"/>
                <a:gd name="T99" fmla="*/ 1063 h 2250"/>
                <a:gd name="T100" fmla="*/ 2251 w 2796"/>
                <a:gd name="T101" fmla="*/ 1141 h 2250"/>
                <a:gd name="T102" fmla="*/ 2364 w 2796"/>
                <a:gd name="T103" fmla="*/ 487 h 2250"/>
                <a:gd name="T104" fmla="*/ 2173 w 2796"/>
                <a:gd name="T105" fmla="*/ 882 h 2250"/>
                <a:gd name="T106" fmla="*/ 2150 w 2796"/>
                <a:gd name="T107" fmla="*/ 885 h 2250"/>
                <a:gd name="T108" fmla="*/ 1906 w 2796"/>
                <a:gd name="T109" fmla="*/ 621 h 2250"/>
                <a:gd name="T110" fmla="*/ 2303 w 2796"/>
                <a:gd name="T111" fmla="*/ 467 h 2250"/>
                <a:gd name="T112" fmla="*/ 2364 w 2796"/>
                <a:gd name="T113" fmla="*/ 487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6" h="2250">
                  <a:moveTo>
                    <a:pt x="542" y="1334"/>
                  </a:moveTo>
                  <a:cubicBezTo>
                    <a:pt x="288" y="1445"/>
                    <a:pt x="0" y="1599"/>
                    <a:pt x="34" y="1716"/>
                  </a:cubicBezTo>
                  <a:cubicBezTo>
                    <a:pt x="51" y="1774"/>
                    <a:pt x="135" y="1802"/>
                    <a:pt x="293" y="1802"/>
                  </a:cubicBezTo>
                  <a:cubicBezTo>
                    <a:pt x="293" y="1802"/>
                    <a:pt x="293" y="1802"/>
                    <a:pt x="293" y="1802"/>
                  </a:cubicBezTo>
                  <a:cubicBezTo>
                    <a:pt x="352" y="1802"/>
                    <a:pt x="420" y="1798"/>
                    <a:pt x="495" y="1790"/>
                  </a:cubicBezTo>
                  <a:cubicBezTo>
                    <a:pt x="357" y="1973"/>
                    <a:pt x="311" y="2095"/>
                    <a:pt x="359" y="2153"/>
                  </a:cubicBezTo>
                  <a:cubicBezTo>
                    <a:pt x="377" y="2174"/>
                    <a:pt x="404" y="2184"/>
                    <a:pt x="442" y="2184"/>
                  </a:cubicBezTo>
                  <a:cubicBezTo>
                    <a:pt x="553" y="2184"/>
                    <a:pt x="737" y="2092"/>
                    <a:pt x="877" y="2012"/>
                  </a:cubicBezTo>
                  <a:cubicBezTo>
                    <a:pt x="1029" y="2128"/>
                    <a:pt x="1216" y="2193"/>
                    <a:pt x="1407" y="2193"/>
                  </a:cubicBezTo>
                  <a:cubicBezTo>
                    <a:pt x="1493" y="2193"/>
                    <a:pt x="1578" y="2180"/>
                    <a:pt x="1661" y="2154"/>
                  </a:cubicBezTo>
                  <a:cubicBezTo>
                    <a:pt x="1761" y="2123"/>
                    <a:pt x="1853" y="2076"/>
                    <a:pt x="1935" y="2012"/>
                  </a:cubicBezTo>
                  <a:cubicBezTo>
                    <a:pt x="2083" y="2123"/>
                    <a:pt x="2276" y="2250"/>
                    <a:pt x="2387" y="2250"/>
                  </a:cubicBezTo>
                  <a:cubicBezTo>
                    <a:pt x="2415" y="2250"/>
                    <a:pt x="2437" y="2242"/>
                    <a:pt x="2453" y="2227"/>
                  </a:cubicBezTo>
                  <a:cubicBezTo>
                    <a:pt x="2545" y="2140"/>
                    <a:pt x="2377" y="1857"/>
                    <a:pt x="2217" y="1631"/>
                  </a:cubicBezTo>
                  <a:cubicBezTo>
                    <a:pt x="2259" y="1519"/>
                    <a:pt x="2277" y="1403"/>
                    <a:pt x="2271" y="1284"/>
                  </a:cubicBezTo>
                  <a:cubicBezTo>
                    <a:pt x="2472" y="1188"/>
                    <a:pt x="2698" y="1055"/>
                    <a:pt x="2668" y="952"/>
                  </a:cubicBezTo>
                  <a:cubicBezTo>
                    <a:pt x="2652" y="894"/>
                    <a:pt x="2567" y="867"/>
                    <a:pt x="2409" y="867"/>
                  </a:cubicBezTo>
                  <a:cubicBezTo>
                    <a:pt x="2377" y="867"/>
                    <a:pt x="2342" y="868"/>
                    <a:pt x="2304" y="870"/>
                  </a:cubicBezTo>
                  <a:cubicBezTo>
                    <a:pt x="2483" y="682"/>
                    <a:pt x="2796" y="324"/>
                    <a:pt x="2699" y="208"/>
                  </a:cubicBezTo>
                  <a:cubicBezTo>
                    <a:pt x="2682" y="187"/>
                    <a:pt x="2654" y="176"/>
                    <a:pt x="2617" y="176"/>
                  </a:cubicBezTo>
                  <a:cubicBezTo>
                    <a:pt x="2478" y="176"/>
                    <a:pt x="2192" y="321"/>
                    <a:pt x="1831" y="574"/>
                  </a:cubicBezTo>
                  <a:cubicBezTo>
                    <a:pt x="1702" y="501"/>
                    <a:pt x="1555" y="462"/>
                    <a:pt x="1407" y="462"/>
                  </a:cubicBezTo>
                  <a:cubicBezTo>
                    <a:pt x="1331" y="462"/>
                    <a:pt x="1255" y="472"/>
                    <a:pt x="1181" y="492"/>
                  </a:cubicBezTo>
                  <a:cubicBezTo>
                    <a:pt x="835" y="184"/>
                    <a:pt x="551" y="0"/>
                    <a:pt x="421" y="0"/>
                  </a:cubicBezTo>
                  <a:cubicBezTo>
                    <a:pt x="393" y="0"/>
                    <a:pt x="371" y="8"/>
                    <a:pt x="355" y="23"/>
                  </a:cubicBezTo>
                  <a:cubicBezTo>
                    <a:pt x="235" y="137"/>
                    <a:pt x="564" y="591"/>
                    <a:pt x="724" y="796"/>
                  </a:cubicBezTo>
                  <a:cubicBezTo>
                    <a:pt x="604" y="950"/>
                    <a:pt x="540" y="1140"/>
                    <a:pt x="542" y="1334"/>
                  </a:cubicBezTo>
                  <a:close/>
                  <a:moveTo>
                    <a:pt x="656" y="339"/>
                  </a:moveTo>
                  <a:cubicBezTo>
                    <a:pt x="666" y="330"/>
                    <a:pt x="681" y="325"/>
                    <a:pt x="701" y="325"/>
                  </a:cubicBezTo>
                  <a:cubicBezTo>
                    <a:pt x="780" y="325"/>
                    <a:pt x="921" y="396"/>
                    <a:pt x="1090" y="522"/>
                  </a:cubicBezTo>
                  <a:cubicBezTo>
                    <a:pt x="974" y="568"/>
                    <a:pt x="869" y="638"/>
                    <a:pt x="783" y="728"/>
                  </a:cubicBezTo>
                  <a:cubicBezTo>
                    <a:pt x="635" y="493"/>
                    <a:pt x="622" y="372"/>
                    <a:pt x="656" y="339"/>
                  </a:cubicBezTo>
                  <a:close/>
                  <a:moveTo>
                    <a:pt x="687" y="1807"/>
                  </a:moveTo>
                  <a:cubicBezTo>
                    <a:pt x="707" y="1837"/>
                    <a:pt x="729" y="1866"/>
                    <a:pt x="753" y="1894"/>
                  </a:cubicBezTo>
                  <a:cubicBezTo>
                    <a:pt x="725" y="1893"/>
                    <a:pt x="705" y="1887"/>
                    <a:pt x="695" y="1874"/>
                  </a:cubicBezTo>
                  <a:cubicBezTo>
                    <a:pt x="682" y="1858"/>
                    <a:pt x="682" y="1833"/>
                    <a:pt x="687" y="1807"/>
                  </a:cubicBezTo>
                  <a:close/>
                  <a:moveTo>
                    <a:pt x="550" y="1446"/>
                  </a:moveTo>
                  <a:cubicBezTo>
                    <a:pt x="556" y="1492"/>
                    <a:pt x="566" y="1537"/>
                    <a:pt x="580" y="1582"/>
                  </a:cubicBezTo>
                  <a:cubicBezTo>
                    <a:pt x="587" y="1606"/>
                    <a:pt x="596" y="1630"/>
                    <a:pt x="606" y="1654"/>
                  </a:cubicBezTo>
                  <a:cubicBezTo>
                    <a:pt x="602" y="1659"/>
                    <a:pt x="598" y="1663"/>
                    <a:pt x="594" y="1668"/>
                  </a:cubicBezTo>
                  <a:cubicBezTo>
                    <a:pt x="490" y="1662"/>
                    <a:pt x="425" y="1640"/>
                    <a:pt x="415" y="1606"/>
                  </a:cubicBezTo>
                  <a:cubicBezTo>
                    <a:pt x="405" y="1569"/>
                    <a:pt x="455" y="1510"/>
                    <a:pt x="550" y="1446"/>
                  </a:cubicBezTo>
                  <a:close/>
                  <a:moveTo>
                    <a:pt x="2152" y="1911"/>
                  </a:moveTo>
                  <a:cubicBezTo>
                    <a:pt x="2134" y="1928"/>
                    <a:pt x="2095" y="1929"/>
                    <a:pt x="2043" y="1913"/>
                  </a:cubicBezTo>
                  <a:cubicBezTo>
                    <a:pt x="2084" y="1869"/>
                    <a:pt x="2120" y="1821"/>
                    <a:pt x="2150" y="1769"/>
                  </a:cubicBezTo>
                  <a:cubicBezTo>
                    <a:pt x="2174" y="1839"/>
                    <a:pt x="2175" y="1890"/>
                    <a:pt x="2152" y="1911"/>
                  </a:cubicBezTo>
                  <a:close/>
                  <a:moveTo>
                    <a:pt x="2251" y="1141"/>
                  </a:moveTo>
                  <a:cubicBezTo>
                    <a:pt x="2246" y="1117"/>
                    <a:pt x="2240" y="1095"/>
                    <a:pt x="2234" y="1073"/>
                  </a:cubicBezTo>
                  <a:cubicBezTo>
                    <a:pt x="2228" y="1054"/>
                    <a:pt x="2221" y="1034"/>
                    <a:pt x="2213" y="1015"/>
                  </a:cubicBezTo>
                  <a:cubicBezTo>
                    <a:pt x="2255" y="1026"/>
                    <a:pt x="2281" y="1043"/>
                    <a:pt x="2287" y="1063"/>
                  </a:cubicBezTo>
                  <a:cubicBezTo>
                    <a:pt x="2293" y="1082"/>
                    <a:pt x="2280" y="1110"/>
                    <a:pt x="2251" y="1141"/>
                  </a:cubicBezTo>
                  <a:close/>
                  <a:moveTo>
                    <a:pt x="2364" y="487"/>
                  </a:moveTo>
                  <a:cubicBezTo>
                    <a:pt x="2395" y="525"/>
                    <a:pt x="2364" y="651"/>
                    <a:pt x="2173" y="882"/>
                  </a:cubicBezTo>
                  <a:cubicBezTo>
                    <a:pt x="2165" y="883"/>
                    <a:pt x="2158" y="884"/>
                    <a:pt x="2150" y="885"/>
                  </a:cubicBezTo>
                  <a:cubicBezTo>
                    <a:pt x="2088" y="781"/>
                    <a:pt x="2005" y="691"/>
                    <a:pt x="1906" y="621"/>
                  </a:cubicBezTo>
                  <a:cubicBezTo>
                    <a:pt x="2079" y="521"/>
                    <a:pt x="2219" y="467"/>
                    <a:pt x="2303" y="467"/>
                  </a:cubicBezTo>
                  <a:cubicBezTo>
                    <a:pt x="2332" y="467"/>
                    <a:pt x="2353" y="473"/>
                    <a:pt x="2364" y="4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7" name="Freeform 55"/>
            <p:cNvSpPr>
              <a:spLocks/>
            </p:cNvSpPr>
            <p:nvPr/>
          </p:nvSpPr>
          <p:spPr bwMode="auto">
            <a:xfrm>
              <a:off x="4229" y="183"/>
              <a:ext cx="1350" cy="1410"/>
            </a:xfrm>
            <a:custGeom>
              <a:avLst/>
              <a:gdLst>
                <a:gd name="T0" fmla="*/ 1797 w 2177"/>
                <a:gd name="T1" fmla="*/ 1993 h 2276"/>
                <a:gd name="T2" fmla="*/ 1222 w 2177"/>
                <a:gd name="T3" fmla="*/ 1011 h 2276"/>
                <a:gd name="T4" fmla="*/ 270 w 2177"/>
                <a:gd name="T5" fmla="*/ 388 h 2276"/>
                <a:gd name="T6" fmla="*/ 0 w 2177"/>
                <a:gd name="T7" fmla="*/ 105 h 2276"/>
                <a:gd name="T8" fmla="*/ 1233 w 2177"/>
                <a:gd name="T9" fmla="*/ 1000 h 2276"/>
                <a:gd name="T10" fmla="*/ 2067 w 2177"/>
                <a:gd name="T11" fmla="*/ 2276 h 2276"/>
                <a:gd name="T12" fmla="*/ 1797 w 2177"/>
                <a:gd name="T13" fmla="*/ 1993 h 2276"/>
              </a:gdLst>
              <a:ahLst/>
              <a:cxnLst>
                <a:cxn ang="0">
                  <a:pos x="T0" y="T1"/>
                </a:cxn>
                <a:cxn ang="0">
                  <a:pos x="T2" y="T3"/>
                </a:cxn>
                <a:cxn ang="0">
                  <a:pos x="T4" y="T5"/>
                </a:cxn>
                <a:cxn ang="0">
                  <a:pos x="T6" y="T7"/>
                </a:cxn>
                <a:cxn ang="0">
                  <a:pos x="T8" y="T9"/>
                </a:cxn>
                <a:cxn ang="0">
                  <a:pos x="T10" y="T11"/>
                </a:cxn>
                <a:cxn ang="0">
                  <a:pos x="T12" y="T13"/>
                </a:cxn>
              </a:cxnLst>
              <a:rect l="0" t="0" r="r" b="b"/>
              <a:pathLst>
                <a:path w="2177" h="2276">
                  <a:moveTo>
                    <a:pt x="1797" y="1993"/>
                  </a:moveTo>
                  <a:cubicBezTo>
                    <a:pt x="1901" y="1893"/>
                    <a:pt x="1644" y="1454"/>
                    <a:pt x="1222" y="1011"/>
                  </a:cubicBezTo>
                  <a:cubicBezTo>
                    <a:pt x="801" y="568"/>
                    <a:pt x="374" y="289"/>
                    <a:pt x="270" y="388"/>
                  </a:cubicBezTo>
                  <a:cubicBezTo>
                    <a:pt x="0" y="105"/>
                    <a:pt x="0" y="105"/>
                    <a:pt x="0" y="105"/>
                  </a:cubicBezTo>
                  <a:cubicBezTo>
                    <a:pt x="110" y="0"/>
                    <a:pt x="662" y="401"/>
                    <a:pt x="1233" y="1000"/>
                  </a:cubicBezTo>
                  <a:cubicBezTo>
                    <a:pt x="1804" y="1600"/>
                    <a:pt x="2177" y="2171"/>
                    <a:pt x="2067" y="2276"/>
                  </a:cubicBezTo>
                  <a:lnTo>
                    <a:pt x="1797" y="1993"/>
                  </a:lnTo>
                  <a:close/>
                </a:path>
              </a:pathLst>
            </a:custGeom>
            <a:gradFill>
              <a:gsLst>
                <a:gs pos="68000">
                  <a:schemeClr val="accent6"/>
                </a:gs>
                <a:gs pos="100000">
                  <a:schemeClr val="accent6">
                    <a:lumMod val="75000"/>
                  </a:schemeClr>
                </a:gs>
              </a:gsLst>
              <a:lin ang="3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8" name="Freeform 56"/>
            <p:cNvSpPr>
              <a:spLocks/>
            </p:cNvSpPr>
            <p:nvPr/>
          </p:nvSpPr>
          <p:spPr bwMode="auto">
            <a:xfrm>
              <a:off x="4010" y="736"/>
              <a:ext cx="1630" cy="547"/>
            </a:xfrm>
            <a:custGeom>
              <a:avLst/>
              <a:gdLst>
                <a:gd name="T0" fmla="*/ 2291 w 2630"/>
                <a:gd name="T1" fmla="*/ 230 h 884"/>
                <a:gd name="T2" fmla="*/ 1269 w 2630"/>
                <a:gd name="T3" fmla="*/ 282 h 884"/>
                <a:gd name="T4" fmla="*/ 377 w 2630"/>
                <a:gd name="T5" fmla="*/ 786 h 884"/>
                <a:gd name="T6" fmla="*/ 39 w 2630"/>
                <a:gd name="T7" fmla="*/ 884 h 884"/>
                <a:gd name="T8" fmla="*/ 1265 w 2630"/>
                <a:gd name="T9" fmla="*/ 269 h 884"/>
                <a:gd name="T10" fmla="*/ 2630 w 2630"/>
                <a:gd name="T11" fmla="*/ 132 h 884"/>
                <a:gd name="T12" fmla="*/ 2291 w 2630"/>
                <a:gd name="T13" fmla="*/ 230 h 884"/>
              </a:gdLst>
              <a:ahLst/>
              <a:cxnLst>
                <a:cxn ang="0">
                  <a:pos x="T0" y="T1"/>
                </a:cxn>
                <a:cxn ang="0">
                  <a:pos x="T2" y="T3"/>
                </a:cxn>
                <a:cxn ang="0">
                  <a:pos x="T4" y="T5"/>
                </a:cxn>
                <a:cxn ang="0">
                  <a:pos x="T6" y="T7"/>
                </a:cxn>
                <a:cxn ang="0">
                  <a:pos x="T8" y="T9"/>
                </a:cxn>
                <a:cxn ang="0">
                  <a:pos x="T10" y="T11"/>
                </a:cxn>
                <a:cxn ang="0">
                  <a:pos x="T12" y="T13"/>
                </a:cxn>
              </a:cxnLst>
              <a:rect l="0" t="0" r="r" b="b"/>
              <a:pathLst>
                <a:path w="2630" h="884">
                  <a:moveTo>
                    <a:pt x="2291" y="230"/>
                  </a:moveTo>
                  <a:cubicBezTo>
                    <a:pt x="2255" y="105"/>
                    <a:pt x="1797" y="129"/>
                    <a:pt x="1269" y="282"/>
                  </a:cubicBezTo>
                  <a:cubicBezTo>
                    <a:pt x="740" y="436"/>
                    <a:pt x="341" y="661"/>
                    <a:pt x="377" y="786"/>
                  </a:cubicBezTo>
                  <a:cubicBezTo>
                    <a:pt x="39" y="884"/>
                    <a:pt x="39" y="884"/>
                    <a:pt x="39" y="884"/>
                  </a:cubicBezTo>
                  <a:cubicBezTo>
                    <a:pt x="0" y="752"/>
                    <a:pt x="549" y="477"/>
                    <a:pt x="1265" y="269"/>
                  </a:cubicBezTo>
                  <a:cubicBezTo>
                    <a:pt x="1980" y="62"/>
                    <a:pt x="2591" y="0"/>
                    <a:pt x="2630" y="132"/>
                  </a:cubicBezTo>
                  <a:lnTo>
                    <a:pt x="2291" y="23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9" name="Freeform 57"/>
            <p:cNvSpPr>
              <a:spLocks/>
            </p:cNvSpPr>
            <p:nvPr/>
          </p:nvSpPr>
          <p:spPr bwMode="auto">
            <a:xfrm>
              <a:off x="4172" y="289"/>
              <a:ext cx="1490" cy="1259"/>
            </a:xfrm>
            <a:custGeom>
              <a:avLst/>
              <a:gdLst>
                <a:gd name="T0" fmla="*/ 2102 w 2403"/>
                <a:gd name="T1" fmla="*/ 367 h 2033"/>
                <a:gd name="T2" fmla="*/ 1083 w 2403"/>
                <a:gd name="T3" fmla="*/ 874 h 2033"/>
                <a:gd name="T4" fmla="*/ 399 w 2403"/>
                <a:gd name="T5" fmla="*/ 1783 h 2033"/>
                <a:gd name="T6" fmla="*/ 97 w 2403"/>
                <a:gd name="T7" fmla="*/ 2033 h 2033"/>
                <a:gd name="T8" fmla="*/ 1074 w 2403"/>
                <a:gd name="T9" fmla="*/ 863 h 2033"/>
                <a:gd name="T10" fmla="*/ 2403 w 2403"/>
                <a:gd name="T11" fmla="*/ 117 h 2033"/>
                <a:gd name="T12" fmla="*/ 2102 w 2403"/>
                <a:gd name="T13" fmla="*/ 367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2102" y="367"/>
                  </a:moveTo>
                  <a:cubicBezTo>
                    <a:pt x="2010" y="256"/>
                    <a:pt x="1554" y="483"/>
                    <a:pt x="1083" y="874"/>
                  </a:cubicBezTo>
                  <a:cubicBezTo>
                    <a:pt x="613" y="1265"/>
                    <a:pt x="306" y="1672"/>
                    <a:pt x="399" y="1783"/>
                  </a:cubicBezTo>
                  <a:cubicBezTo>
                    <a:pt x="97" y="2033"/>
                    <a:pt x="97" y="2033"/>
                    <a:pt x="97" y="2033"/>
                  </a:cubicBezTo>
                  <a:cubicBezTo>
                    <a:pt x="0" y="1916"/>
                    <a:pt x="437" y="1392"/>
                    <a:pt x="1074" y="863"/>
                  </a:cubicBezTo>
                  <a:cubicBezTo>
                    <a:pt x="1711" y="334"/>
                    <a:pt x="2306" y="0"/>
                    <a:pt x="2403" y="117"/>
                  </a:cubicBezTo>
                  <a:lnTo>
                    <a:pt x="2102" y="367"/>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0" name="Freeform 58"/>
            <p:cNvSpPr>
              <a:spLocks/>
            </p:cNvSpPr>
            <p:nvPr/>
          </p:nvSpPr>
          <p:spPr bwMode="auto">
            <a:xfrm>
              <a:off x="4287" y="462"/>
              <a:ext cx="1168" cy="1167"/>
            </a:xfrm>
            <a:custGeom>
              <a:avLst/>
              <a:gdLst>
                <a:gd name="T0" fmla="*/ 1748 w 1885"/>
                <a:gd name="T1" fmla="*/ 694 h 1884"/>
                <a:gd name="T2" fmla="*/ 695 w 1885"/>
                <a:gd name="T3" fmla="*/ 137 h 1884"/>
                <a:gd name="T4" fmla="*/ 137 w 1885"/>
                <a:gd name="T5" fmla="*/ 1190 h 1884"/>
                <a:gd name="T6" fmla="*/ 1191 w 1885"/>
                <a:gd name="T7" fmla="*/ 1747 h 1884"/>
                <a:gd name="T8" fmla="*/ 1748 w 1885"/>
                <a:gd name="T9" fmla="*/ 694 h 1884"/>
              </a:gdLst>
              <a:ahLst/>
              <a:cxnLst>
                <a:cxn ang="0">
                  <a:pos x="T0" y="T1"/>
                </a:cxn>
                <a:cxn ang="0">
                  <a:pos x="T2" y="T3"/>
                </a:cxn>
                <a:cxn ang="0">
                  <a:pos x="T4" y="T5"/>
                </a:cxn>
                <a:cxn ang="0">
                  <a:pos x="T6" y="T7"/>
                </a:cxn>
                <a:cxn ang="0">
                  <a:pos x="T8" y="T9"/>
                </a:cxn>
              </a:cxnLst>
              <a:rect l="0" t="0" r="r" b="b"/>
              <a:pathLst>
                <a:path w="1885" h="1884">
                  <a:moveTo>
                    <a:pt x="1748" y="694"/>
                  </a:moveTo>
                  <a:cubicBezTo>
                    <a:pt x="1611" y="249"/>
                    <a:pt x="1140" y="0"/>
                    <a:pt x="695" y="137"/>
                  </a:cubicBezTo>
                  <a:cubicBezTo>
                    <a:pt x="250" y="273"/>
                    <a:pt x="0" y="745"/>
                    <a:pt x="137" y="1190"/>
                  </a:cubicBezTo>
                  <a:cubicBezTo>
                    <a:pt x="274" y="1635"/>
                    <a:pt x="746" y="1884"/>
                    <a:pt x="1191" y="1747"/>
                  </a:cubicBezTo>
                  <a:cubicBezTo>
                    <a:pt x="1635" y="1610"/>
                    <a:pt x="1885" y="1139"/>
                    <a:pt x="1748" y="694"/>
                  </a:cubicBezTo>
                  <a:close/>
                </a:path>
              </a:pathLst>
            </a:custGeom>
            <a:gradFill flip="none" rotWithShape="1">
              <a:gsLst>
                <a:gs pos="0">
                  <a:srgbClr val="D2609C"/>
                </a:gs>
                <a:gs pos="97000">
                  <a:srgbClr val="543565"/>
                </a:gs>
              </a:gsLst>
              <a:lin ang="18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1" name="Freeform 59"/>
            <p:cNvSpPr>
              <a:spLocks/>
            </p:cNvSpPr>
            <p:nvPr/>
          </p:nvSpPr>
          <p:spPr bwMode="auto">
            <a:xfrm>
              <a:off x="4357" y="481"/>
              <a:ext cx="1051" cy="1051"/>
            </a:xfrm>
            <a:custGeom>
              <a:avLst/>
              <a:gdLst>
                <a:gd name="T0" fmla="*/ 1573 w 1696"/>
                <a:gd name="T1" fmla="*/ 625 h 1697"/>
                <a:gd name="T2" fmla="*/ 625 w 1696"/>
                <a:gd name="T3" fmla="*/ 124 h 1697"/>
                <a:gd name="T4" fmla="*/ 123 w 1696"/>
                <a:gd name="T5" fmla="*/ 1072 h 1697"/>
                <a:gd name="T6" fmla="*/ 1071 w 1696"/>
                <a:gd name="T7" fmla="*/ 1573 h 1697"/>
                <a:gd name="T8" fmla="*/ 1573 w 1696"/>
                <a:gd name="T9" fmla="*/ 625 h 1697"/>
              </a:gdLst>
              <a:ahLst/>
              <a:cxnLst>
                <a:cxn ang="0">
                  <a:pos x="T0" y="T1"/>
                </a:cxn>
                <a:cxn ang="0">
                  <a:pos x="T2" y="T3"/>
                </a:cxn>
                <a:cxn ang="0">
                  <a:pos x="T4" y="T5"/>
                </a:cxn>
                <a:cxn ang="0">
                  <a:pos x="T6" y="T7"/>
                </a:cxn>
                <a:cxn ang="0">
                  <a:pos x="T8" y="T9"/>
                </a:cxn>
              </a:cxnLst>
              <a:rect l="0" t="0" r="r" b="b"/>
              <a:pathLst>
                <a:path w="1696" h="1697">
                  <a:moveTo>
                    <a:pt x="1573" y="625"/>
                  </a:moveTo>
                  <a:cubicBezTo>
                    <a:pt x="1450" y="225"/>
                    <a:pt x="1026" y="0"/>
                    <a:pt x="625" y="124"/>
                  </a:cubicBezTo>
                  <a:cubicBezTo>
                    <a:pt x="225" y="247"/>
                    <a:pt x="0" y="671"/>
                    <a:pt x="123" y="1072"/>
                  </a:cubicBezTo>
                  <a:cubicBezTo>
                    <a:pt x="247" y="1472"/>
                    <a:pt x="671" y="1697"/>
                    <a:pt x="1071" y="1573"/>
                  </a:cubicBezTo>
                  <a:cubicBezTo>
                    <a:pt x="1472" y="1450"/>
                    <a:pt x="1696" y="1026"/>
                    <a:pt x="1573" y="625"/>
                  </a:cubicBezTo>
                  <a:close/>
                </a:path>
              </a:pathLst>
            </a:custGeom>
            <a:gradFill flip="none" rotWithShape="1">
              <a:gsLst>
                <a:gs pos="41000">
                  <a:srgbClr val="803E80"/>
                </a:gs>
                <a:gs pos="97000">
                  <a:srgbClr val="D783D9"/>
                </a:gs>
              </a:gsLst>
              <a:path path="circle">
                <a:fillToRect l="100000" t="100000"/>
              </a:path>
              <a:tileRect r="-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2" name="Freeform 60"/>
            <p:cNvSpPr>
              <a:spLocks/>
            </p:cNvSpPr>
            <p:nvPr/>
          </p:nvSpPr>
          <p:spPr bwMode="auto">
            <a:xfrm>
              <a:off x="5220" y="753"/>
              <a:ext cx="132" cy="246"/>
            </a:xfrm>
            <a:custGeom>
              <a:avLst/>
              <a:gdLst>
                <a:gd name="T0" fmla="*/ 11 w 212"/>
                <a:gd name="T1" fmla="*/ 20 h 397"/>
                <a:gd name="T2" fmla="*/ 0 w 212"/>
                <a:gd name="T3" fmla="*/ 24 h 397"/>
                <a:gd name="T4" fmla="*/ 91 w 212"/>
                <a:gd name="T5" fmla="*/ 158 h 397"/>
                <a:gd name="T6" fmla="*/ 47 w 212"/>
                <a:gd name="T7" fmla="*/ 374 h 397"/>
                <a:gd name="T8" fmla="*/ 125 w 212"/>
                <a:gd name="T9" fmla="*/ 389 h 397"/>
                <a:gd name="T10" fmla="*/ 181 w 212"/>
                <a:gd name="T11" fmla="*/ 170 h 397"/>
                <a:gd name="T12" fmla="*/ 11 w 212"/>
                <a:gd name="T13" fmla="*/ 20 h 397"/>
              </a:gdLst>
              <a:ahLst/>
              <a:cxnLst>
                <a:cxn ang="0">
                  <a:pos x="T0" y="T1"/>
                </a:cxn>
                <a:cxn ang="0">
                  <a:pos x="T2" y="T3"/>
                </a:cxn>
                <a:cxn ang="0">
                  <a:pos x="T4" y="T5"/>
                </a:cxn>
                <a:cxn ang="0">
                  <a:pos x="T6" y="T7"/>
                </a:cxn>
                <a:cxn ang="0">
                  <a:pos x="T8" y="T9"/>
                </a:cxn>
                <a:cxn ang="0">
                  <a:pos x="T10" y="T11"/>
                </a:cxn>
                <a:cxn ang="0">
                  <a:pos x="T12" y="T13"/>
                </a:cxn>
              </a:cxnLst>
              <a:rect l="0" t="0" r="r" b="b"/>
              <a:pathLst>
                <a:path w="212" h="397">
                  <a:moveTo>
                    <a:pt x="11" y="20"/>
                  </a:moveTo>
                  <a:cubicBezTo>
                    <a:pt x="7" y="21"/>
                    <a:pt x="4" y="22"/>
                    <a:pt x="0" y="24"/>
                  </a:cubicBezTo>
                  <a:cubicBezTo>
                    <a:pt x="38" y="49"/>
                    <a:pt x="73" y="98"/>
                    <a:pt x="91" y="158"/>
                  </a:cubicBezTo>
                  <a:cubicBezTo>
                    <a:pt x="121" y="254"/>
                    <a:pt x="101" y="347"/>
                    <a:pt x="47" y="374"/>
                  </a:cubicBezTo>
                  <a:cubicBezTo>
                    <a:pt x="72" y="391"/>
                    <a:pt x="100" y="397"/>
                    <a:pt x="125" y="389"/>
                  </a:cubicBezTo>
                  <a:cubicBezTo>
                    <a:pt x="187" y="370"/>
                    <a:pt x="212" y="272"/>
                    <a:pt x="181" y="170"/>
                  </a:cubicBezTo>
                  <a:cubicBezTo>
                    <a:pt x="149" y="68"/>
                    <a:pt x="73" y="0"/>
                    <a:pt x="11" y="2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63" name="Picture 6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72" y="766"/>
              <a:ext cx="12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62"/>
            <p:cNvSpPr>
              <a:spLocks/>
            </p:cNvSpPr>
            <p:nvPr/>
          </p:nvSpPr>
          <p:spPr bwMode="auto">
            <a:xfrm>
              <a:off x="5175" y="768"/>
              <a:ext cx="120" cy="217"/>
            </a:xfrm>
            <a:custGeom>
              <a:avLst/>
              <a:gdLst>
                <a:gd name="T0" fmla="*/ 165 w 195"/>
                <a:gd name="T1" fmla="*/ 134 h 350"/>
                <a:gd name="T2" fmla="*/ 74 w 195"/>
                <a:gd name="T3" fmla="*/ 0 h 350"/>
                <a:gd name="T4" fmla="*/ 29 w 195"/>
                <a:gd name="T5" fmla="*/ 215 h 350"/>
                <a:gd name="T6" fmla="*/ 121 w 195"/>
                <a:gd name="T7" fmla="*/ 350 h 350"/>
                <a:gd name="T8" fmla="*/ 165 w 195"/>
                <a:gd name="T9" fmla="*/ 134 h 350"/>
              </a:gdLst>
              <a:ahLst/>
              <a:cxnLst>
                <a:cxn ang="0">
                  <a:pos x="T0" y="T1"/>
                </a:cxn>
                <a:cxn ang="0">
                  <a:pos x="T2" y="T3"/>
                </a:cxn>
                <a:cxn ang="0">
                  <a:pos x="T4" y="T5"/>
                </a:cxn>
                <a:cxn ang="0">
                  <a:pos x="T6" y="T7"/>
                </a:cxn>
                <a:cxn ang="0">
                  <a:pos x="T8" y="T9"/>
                </a:cxn>
              </a:cxnLst>
              <a:rect l="0" t="0" r="r" b="b"/>
              <a:pathLst>
                <a:path w="195" h="350">
                  <a:moveTo>
                    <a:pt x="165" y="134"/>
                  </a:moveTo>
                  <a:cubicBezTo>
                    <a:pt x="147" y="74"/>
                    <a:pt x="112" y="25"/>
                    <a:pt x="74" y="0"/>
                  </a:cubicBezTo>
                  <a:cubicBezTo>
                    <a:pt x="20" y="27"/>
                    <a:pt x="0" y="119"/>
                    <a:pt x="29" y="215"/>
                  </a:cubicBezTo>
                  <a:cubicBezTo>
                    <a:pt x="48" y="276"/>
                    <a:pt x="83" y="324"/>
                    <a:pt x="121" y="350"/>
                  </a:cubicBezTo>
                  <a:cubicBezTo>
                    <a:pt x="175" y="323"/>
                    <a:pt x="195" y="230"/>
                    <a:pt x="165" y="134"/>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5" name="Freeform 63"/>
            <p:cNvSpPr>
              <a:spLocks/>
            </p:cNvSpPr>
            <p:nvPr/>
          </p:nvSpPr>
          <p:spPr bwMode="auto">
            <a:xfrm>
              <a:off x="4431" y="1184"/>
              <a:ext cx="167" cy="234"/>
            </a:xfrm>
            <a:custGeom>
              <a:avLst/>
              <a:gdLst>
                <a:gd name="T0" fmla="*/ 260 w 270"/>
                <a:gd name="T1" fmla="*/ 342 h 377"/>
                <a:gd name="T2" fmla="*/ 270 w 270"/>
                <a:gd name="T3" fmla="*/ 335 h 377"/>
                <a:gd name="T4" fmla="*/ 147 w 270"/>
                <a:gd name="T5" fmla="*/ 229 h 377"/>
                <a:gd name="T6" fmla="*/ 135 w 270"/>
                <a:gd name="T7" fmla="*/ 10 h 377"/>
                <a:gd name="T8" fmla="*/ 55 w 270"/>
                <a:gd name="T9" fmla="*/ 14 h 377"/>
                <a:gd name="T10" fmla="*/ 58 w 270"/>
                <a:gd name="T11" fmla="*/ 241 h 377"/>
                <a:gd name="T12" fmla="*/ 260 w 270"/>
                <a:gd name="T13" fmla="*/ 342 h 377"/>
              </a:gdLst>
              <a:ahLst/>
              <a:cxnLst>
                <a:cxn ang="0">
                  <a:pos x="T0" y="T1"/>
                </a:cxn>
                <a:cxn ang="0">
                  <a:pos x="T2" y="T3"/>
                </a:cxn>
                <a:cxn ang="0">
                  <a:pos x="T4" y="T5"/>
                </a:cxn>
                <a:cxn ang="0">
                  <a:pos x="T6" y="T7"/>
                </a:cxn>
                <a:cxn ang="0">
                  <a:pos x="T8" y="T9"/>
                </a:cxn>
                <a:cxn ang="0">
                  <a:pos x="T10" y="T11"/>
                </a:cxn>
                <a:cxn ang="0">
                  <a:pos x="T12" y="T13"/>
                </a:cxn>
              </a:cxnLst>
              <a:rect l="0" t="0" r="r" b="b"/>
              <a:pathLst>
                <a:path w="270" h="377">
                  <a:moveTo>
                    <a:pt x="260" y="342"/>
                  </a:moveTo>
                  <a:cubicBezTo>
                    <a:pt x="264" y="340"/>
                    <a:pt x="267" y="338"/>
                    <a:pt x="270" y="335"/>
                  </a:cubicBezTo>
                  <a:cubicBezTo>
                    <a:pt x="226" y="321"/>
                    <a:pt x="181" y="283"/>
                    <a:pt x="147" y="229"/>
                  </a:cubicBezTo>
                  <a:cubicBezTo>
                    <a:pt x="94" y="144"/>
                    <a:pt x="89" y="49"/>
                    <a:pt x="135" y="10"/>
                  </a:cubicBezTo>
                  <a:cubicBezTo>
                    <a:pt x="106" y="0"/>
                    <a:pt x="77" y="0"/>
                    <a:pt x="55" y="14"/>
                  </a:cubicBezTo>
                  <a:cubicBezTo>
                    <a:pt x="0" y="49"/>
                    <a:pt x="1" y="150"/>
                    <a:pt x="58" y="241"/>
                  </a:cubicBezTo>
                  <a:cubicBezTo>
                    <a:pt x="114" y="332"/>
                    <a:pt x="205" y="377"/>
                    <a:pt x="260" y="34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6" name="Freeform 64"/>
            <p:cNvSpPr>
              <a:spLocks/>
            </p:cNvSpPr>
            <p:nvPr/>
          </p:nvSpPr>
          <p:spPr bwMode="auto">
            <a:xfrm>
              <a:off x="4486" y="1190"/>
              <a:ext cx="140" cy="202"/>
            </a:xfrm>
            <a:custGeom>
              <a:avLst/>
              <a:gdLst>
                <a:gd name="T0" fmla="*/ 58 w 226"/>
                <a:gd name="T1" fmla="*/ 219 h 325"/>
                <a:gd name="T2" fmla="*/ 181 w 226"/>
                <a:gd name="T3" fmla="*/ 325 h 325"/>
                <a:gd name="T4" fmla="*/ 169 w 226"/>
                <a:gd name="T5" fmla="*/ 106 h 325"/>
                <a:gd name="T6" fmla="*/ 46 w 226"/>
                <a:gd name="T7" fmla="*/ 0 h 325"/>
                <a:gd name="T8" fmla="*/ 58 w 226"/>
                <a:gd name="T9" fmla="*/ 219 h 325"/>
              </a:gdLst>
              <a:ahLst/>
              <a:cxnLst>
                <a:cxn ang="0">
                  <a:pos x="T0" y="T1"/>
                </a:cxn>
                <a:cxn ang="0">
                  <a:pos x="T2" y="T3"/>
                </a:cxn>
                <a:cxn ang="0">
                  <a:pos x="T4" y="T5"/>
                </a:cxn>
                <a:cxn ang="0">
                  <a:pos x="T6" y="T7"/>
                </a:cxn>
                <a:cxn ang="0">
                  <a:pos x="T8" y="T9"/>
                </a:cxn>
              </a:cxnLst>
              <a:rect l="0" t="0" r="r" b="b"/>
              <a:pathLst>
                <a:path w="226" h="325">
                  <a:moveTo>
                    <a:pt x="58" y="219"/>
                  </a:moveTo>
                  <a:cubicBezTo>
                    <a:pt x="92" y="273"/>
                    <a:pt x="137" y="311"/>
                    <a:pt x="181" y="325"/>
                  </a:cubicBezTo>
                  <a:cubicBezTo>
                    <a:pt x="226" y="286"/>
                    <a:pt x="222" y="191"/>
                    <a:pt x="169" y="106"/>
                  </a:cubicBezTo>
                  <a:cubicBezTo>
                    <a:pt x="135" y="52"/>
                    <a:pt x="89" y="14"/>
                    <a:pt x="46" y="0"/>
                  </a:cubicBezTo>
                  <a:cubicBezTo>
                    <a:pt x="0" y="39"/>
                    <a:pt x="5" y="134"/>
                    <a:pt x="58" y="21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7" name="Freeform 65"/>
            <p:cNvSpPr>
              <a:spLocks/>
            </p:cNvSpPr>
            <p:nvPr/>
          </p:nvSpPr>
          <p:spPr bwMode="auto">
            <a:xfrm>
              <a:off x="4482" y="1017"/>
              <a:ext cx="107" cy="150"/>
            </a:xfrm>
            <a:custGeom>
              <a:avLst/>
              <a:gdLst>
                <a:gd name="T0" fmla="*/ 168 w 174"/>
                <a:gd name="T1" fmla="*/ 218 h 241"/>
                <a:gd name="T2" fmla="*/ 174 w 174"/>
                <a:gd name="T3" fmla="*/ 214 h 241"/>
                <a:gd name="T4" fmla="*/ 95 w 174"/>
                <a:gd name="T5" fmla="*/ 146 h 241"/>
                <a:gd name="T6" fmla="*/ 86 w 174"/>
                <a:gd name="T7" fmla="*/ 6 h 241"/>
                <a:gd name="T8" fmla="*/ 35 w 174"/>
                <a:gd name="T9" fmla="*/ 9 h 241"/>
                <a:gd name="T10" fmla="*/ 38 w 174"/>
                <a:gd name="T11" fmla="*/ 154 h 241"/>
                <a:gd name="T12" fmla="*/ 168 w 174"/>
                <a:gd name="T13" fmla="*/ 218 h 241"/>
              </a:gdLst>
              <a:ahLst/>
              <a:cxnLst>
                <a:cxn ang="0">
                  <a:pos x="T0" y="T1"/>
                </a:cxn>
                <a:cxn ang="0">
                  <a:pos x="T2" y="T3"/>
                </a:cxn>
                <a:cxn ang="0">
                  <a:pos x="T4" y="T5"/>
                </a:cxn>
                <a:cxn ang="0">
                  <a:pos x="T6" y="T7"/>
                </a:cxn>
                <a:cxn ang="0">
                  <a:pos x="T8" y="T9"/>
                </a:cxn>
                <a:cxn ang="0">
                  <a:pos x="T10" y="T11"/>
                </a:cxn>
                <a:cxn ang="0">
                  <a:pos x="T12" y="T13"/>
                </a:cxn>
              </a:cxnLst>
              <a:rect l="0" t="0" r="r" b="b"/>
              <a:pathLst>
                <a:path w="174" h="241">
                  <a:moveTo>
                    <a:pt x="168" y="218"/>
                  </a:moveTo>
                  <a:cubicBezTo>
                    <a:pt x="171" y="217"/>
                    <a:pt x="173" y="215"/>
                    <a:pt x="174" y="214"/>
                  </a:cubicBezTo>
                  <a:cubicBezTo>
                    <a:pt x="147" y="205"/>
                    <a:pt x="117" y="181"/>
                    <a:pt x="95" y="146"/>
                  </a:cubicBezTo>
                  <a:cubicBezTo>
                    <a:pt x="61" y="92"/>
                    <a:pt x="57" y="32"/>
                    <a:pt x="86" y="6"/>
                  </a:cubicBezTo>
                  <a:cubicBezTo>
                    <a:pt x="67" y="0"/>
                    <a:pt x="49" y="0"/>
                    <a:pt x="35" y="9"/>
                  </a:cubicBezTo>
                  <a:cubicBezTo>
                    <a:pt x="0" y="32"/>
                    <a:pt x="1" y="97"/>
                    <a:pt x="38" y="154"/>
                  </a:cubicBezTo>
                  <a:cubicBezTo>
                    <a:pt x="75" y="212"/>
                    <a:pt x="133" y="241"/>
                    <a:pt x="168" y="218"/>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8" name="Freeform 66"/>
            <p:cNvSpPr>
              <a:spLocks/>
            </p:cNvSpPr>
            <p:nvPr/>
          </p:nvSpPr>
          <p:spPr bwMode="auto">
            <a:xfrm>
              <a:off x="4517" y="1021"/>
              <a:ext cx="90" cy="129"/>
            </a:xfrm>
            <a:custGeom>
              <a:avLst/>
              <a:gdLst>
                <a:gd name="T0" fmla="*/ 38 w 146"/>
                <a:gd name="T1" fmla="*/ 140 h 208"/>
                <a:gd name="T2" fmla="*/ 117 w 146"/>
                <a:gd name="T3" fmla="*/ 208 h 208"/>
                <a:gd name="T4" fmla="*/ 108 w 146"/>
                <a:gd name="T5" fmla="*/ 67 h 208"/>
                <a:gd name="T6" fmla="*/ 29 w 146"/>
                <a:gd name="T7" fmla="*/ 0 h 208"/>
                <a:gd name="T8" fmla="*/ 38 w 146"/>
                <a:gd name="T9" fmla="*/ 140 h 208"/>
              </a:gdLst>
              <a:ahLst/>
              <a:cxnLst>
                <a:cxn ang="0">
                  <a:pos x="T0" y="T1"/>
                </a:cxn>
                <a:cxn ang="0">
                  <a:pos x="T2" y="T3"/>
                </a:cxn>
                <a:cxn ang="0">
                  <a:pos x="T4" y="T5"/>
                </a:cxn>
                <a:cxn ang="0">
                  <a:pos x="T6" y="T7"/>
                </a:cxn>
                <a:cxn ang="0">
                  <a:pos x="T8" y="T9"/>
                </a:cxn>
              </a:cxnLst>
              <a:rect l="0" t="0" r="r" b="b"/>
              <a:pathLst>
                <a:path w="146" h="208">
                  <a:moveTo>
                    <a:pt x="38" y="140"/>
                  </a:moveTo>
                  <a:cubicBezTo>
                    <a:pt x="60" y="175"/>
                    <a:pt x="90" y="199"/>
                    <a:pt x="117" y="208"/>
                  </a:cubicBezTo>
                  <a:cubicBezTo>
                    <a:pt x="146" y="182"/>
                    <a:pt x="143" y="121"/>
                    <a:pt x="108" y="67"/>
                  </a:cubicBezTo>
                  <a:cubicBezTo>
                    <a:pt x="86" y="33"/>
                    <a:pt x="57" y="9"/>
                    <a:pt x="29" y="0"/>
                  </a:cubicBezTo>
                  <a:cubicBezTo>
                    <a:pt x="0" y="26"/>
                    <a:pt x="4" y="86"/>
                    <a:pt x="38" y="140"/>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9" name="Freeform 67"/>
            <p:cNvSpPr>
              <a:spLocks/>
            </p:cNvSpPr>
            <p:nvPr/>
          </p:nvSpPr>
          <p:spPr bwMode="auto">
            <a:xfrm>
              <a:off x="4509" y="601"/>
              <a:ext cx="204" cy="179"/>
            </a:xfrm>
            <a:custGeom>
              <a:avLst/>
              <a:gdLst>
                <a:gd name="T0" fmla="*/ 40 w 328"/>
                <a:gd name="T1" fmla="*/ 282 h 289"/>
                <a:gd name="T2" fmla="*/ 48 w 328"/>
                <a:gd name="T3" fmla="*/ 289 h 289"/>
                <a:gd name="T4" fmla="*/ 126 w 328"/>
                <a:gd name="T5" fmla="*/ 161 h 289"/>
                <a:gd name="T6" fmla="*/ 323 w 328"/>
                <a:gd name="T7" fmla="*/ 117 h 289"/>
                <a:gd name="T8" fmla="*/ 307 w 328"/>
                <a:gd name="T9" fmla="*/ 45 h 289"/>
                <a:gd name="T10" fmla="*/ 101 w 328"/>
                <a:gd name="T11" fmla="*/ 82 h 289"/>
                <a:gd name="T12" fmla="*/ 40 w 328"/>
                <a:gd name="T13" fmla="*/ 282 h 289"/>
              </a:gdLst>
              <a:ahLst/>
              <a:cxnLst>
                <a:cxn ang="0">
                  <a:pos x="T0" y="T1"/>
                </a:cxn>
                <a:cxn ang="0">
                  <a:pos x="T2" y="T3"/>
                </a:cxn>
                <a:cxn ang="0">
                  <a:pos x="T4" y="T5"/>
                </a:cxn>
                <a:cxn ang="0">
                  <a:pos x="T6" y="T7"/>
                </a:cxn>
                <a:cxn ang="0">
                  <a:pos x="T8" y="T9"/>
                </a:cxn>
                <a:cxn ang="0">
                  <a:pos x="T10" y="T11"/>
                </a:cxn>
                <a:cxn ang="0">
                  <a:pos x="T12" y="T13"/>
                </a:cxn>
              </a:cxnLst>
              <a:rect l="0" t="0" r="r" b="b"/>
              <a:pathLst>
                <a:path w="328" h="289">
                  <a:moveTo>
                    <a:pt x="40" y="282"/>
                  </a:moveTo>
                  <a:cubicBezTo>
                    <a:pt x="43" y="284"/>
                    <a:pt x="45" y="287"/>
                    <a:pt x="48" y="289"/>
                  </a:cubicBezTo>
                  <a:cubicBezTo>
                    <a:pt x="55" y="248"/>
                    <a:pt x="82" y="200"/>
                    <a:pt x="126" y="161"/>
                  </a:cubicBezTo>
                  <a:cubicBezTo>
                    <a:pt x="195" y="100"/>
                    <a:pt x="280" y="81"/>
                    <a:pt x="323" y="117"/>
                  </a:cubicBezTo>
                  <a:cubicBezTo>
                    <a:pt x="328" y="88"/>
                    <a:pt x="323" y="63"/>
                    <a:pt x="307" y="45"/>
                  </a:cubicBezTo>
                  <a:cubicBezTo>
                    <a:pt x="267" y="0"/>
                    <a:pt x="175" y="17"/>
                    <a:pt x="101" y="82"/>
                  </a:cubicBezTo>
                  <a:cubicBezTo>
                    <a:pt x="28" y="147"/>
                    <a:pt x="0" y="237"/>
                    <a:pt x="40" y="28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0" name="Freeform 68"/>
            <p:cNvSpPr>
              <a:spLocks/>
            </p:cNvSpPr>
            <p:nvPr/>
          </p:nvSpPr>
          <p:spPr bwMode="auto">
            <a:xfrm>
              <a:off x="4539" y="651"/>
              <a:ext cx="171" cy="150"/>
            </a:xfrm>
            <a:custGeom>
              <a:avLst/>
              <a:gdLst>
                <a:gd name="T0" fmla="*/ 78 w 275"/>
                <a:gd name="T1" fmla="*/ 80 h 243"/>
                <a:gd name="T2" fmla="*/ 0 w 275"/>
                <a:gd name="T3" fmla="*/ 208 h 243"/>
                <a:gd name="T4" fmla="*/ 198 w 275"/>
                <a:gd name="T5" fmla="*/ 164 h 243"/>
                <a:gd name="T6" fmla="*/ 275 w 275"/>
                <a:gd name="T7" fmla="*/ 36 h 243"/>
                <a:gd name="T8" fmla="*/ 78 w 275"/>
                <a:gd name="T9" fmla="*/ 80 h 243"/>
              </a:gdLst>
              <a:ahLst/>
              <a:cxnLst>
                <a:cxn ang="0">
                  <a:pos x="T0" y="T1"/>
                </a:cxn>
                <a:cxn ang="0">
                  <a:pos x="T2" y="T3"/>
                </a:cxn>
                <a:cxn ang="0">
                  <a:pos x="T4" y="T5"/>
                </a:cxn>
                <a:cxn ang="0">
                  <a:pos x="T6" y="T7"/>
                </a:cxn>
                <a:cxn ang="0">
                  <a:pos x="T8" y="T9"/>
                </a:cxn>
              </a:cxnLst>
              <a:rect l="0" t="0" r="r" b="b"/>
              <a:pathLst>
                <a:path w="275" h="243">
                  <a:moveTo>
                    <a:pt x="78" y="80"/>
                  </a:moveTo>
                  <a:cubicBezTo>
                    <a:pt x="34" y="119"/>
                    <a:pt x="7" y="167"/>
                    <a:pt x="0" y="208"/>
                  </a:cubicBezTo>
                  <a:cubicBezTo>
                    <a:pt x="43" y="243"/>
                    <a:pt x="129" y="225"/>
                    <a:pt x="198" y="164"/>
                  </a:cubicBezTo>
                  <a:cubicBezTo>
                    <a:pt x="241" y="125"/>
                    <a:pt x="269" y="77"/>
                    <a:pt x="275" y="36"/>
                  </a:cubicBezTo>
                  <a:cubicBezTo>
                    <a:pt x="232" y="0"/>
                    <a:pt x="147" y="19"/>
                    <a:pt x="78" y="80"/>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1" name="Freeform 69"/>
            <p:cNvSpPr>
              <a:spLocks/>
            </p:cNvSpPr>
            <p:nvPr/>
          </p:nvSpPr>
          <p:spPr bwMode="auto">
            <a:xfrm>
              <a:off x="4718" y="614"/>
              <a:ext cx="122" cy="107"/>
            </a:xfrm>
            <a:custGeom>
              <a:avLst/>
              <a:gdLst>
                <a:gd name="T0" fmla="*/ 24 w 196"/>
                <a:gd name="T1" fmla="*/ 169 h 173"/>
                <a:gd name="T2" fmla="*/ 29 w 196"/>
                <a:gd name="T3" fmla="*/ 173 h 173"/>
                <a:gd name="T4" fmla="*/ 75 w 196"/>
                <a:gd name="T5" fmla="*/ 97 h 173"/>
                <a:gd name="T6" fmla="*/ 194 w 196"/>
                <a:gd name="T7" fmla="*/ 70 h 173"/>
                <a:gd name="T8" fmla="*/ 184 w 196"/>
                <a:gd name="T9" fmla="*/ 27 h 173"/>
                <a:gd name="T10" fmla="*/ 60 w 196"/>
                <a:gd name="T11" fmla="*/ 49 h 173"/>
                <a:gd name="T12" fmla="*/ 24 w 196"/>
                <a:gd name="T13" fmla="*/ 169 h 173"/>
              </a:gdLst>
              <a:ahLst/>
              <a:cxnLst>
                <a:cxn ang="0">
                  <a:pos x="T0" y="T1"/>
                </a:cxn>
                <a:cxn ang="0">
                  <a:pos x="T2" y="T3"/>
                </a:cxn>
                <a:cxn ang="0">
                  <a:pos x="T4" y="T5"/>
                </a:cxn>
                <a:cxn ang="0">
                  <a:pos x="T6" y="T7"/>
                </a:cxn>
                <a:cxn ang="0">
                  <a:pos x="T8" y="T9"/>
                </a:cxn>
                <a:cxn ang="0">
                  <a:pos x="T10" y="T11"/>
                </a:cxn>
                <a:cxn ang="0">
                  <a:pos x="T12" y="T13"/>
                </a:cxn>
              </a:cxnLst>
              <a:rect l="0" t="0" r="r" b="b"/>
              <a:pathLst>
                <a:path w="196" h="173">
                  <a:moveTo>
                    <a:pt x="24" y="169"/>
                  </a:moveTo>
                  <a:cubicBezTo>
                    <a:pt x="25" y="170"/>
                    <a:pt x="27" y="172"/>
                    <a:pt x="29" y="173"/>
                  </a:cubicBezTo>
                  <a:cubicBezTo>
                    <a:pt x="33" y="148"/>
                    <a:pt x="49" y="120"/>
                    <a:pt x="75" y="97"/>
                  </a:cubicBezTo>
                  <a:cubicBezTo>
                    <a:pt x="117" y="60"/>
                    <a:pt x="168" y="49"/>
                    <a:pt x="194" y="70"/>
                  </a:cubicBezTo>
                  <a:cubicBezTo>
                    <a:pt x="196" y="53"/>
                    <a:pt x="193" y="38"/>
                    <a:pt x="184" y="27"/>
                  </a:cubicBezTo>
                  <a:cubicBezTo>
                    <a:pt x="160" y="0"/>
                    <a:pt x="105" y="10"/>
                    <a:pt x="60" y="49"/>
                  </a:cubicBezTo>
                  <a:cubicBezTo>
                    <a:pt x="16" y="88"/>
                    <a:pt x="0" y="142"/>
                    <a:pt x="24"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2" name="Freeform 70"/>
            <p:cNvSpPr>
              <a:spLocks/>
            </p:cNvSpPr>
            <p:nvPr/>
          </p:nvSpPr>
          <p:spPr bwMode="auto">
            <a:xfrm>
              <a:off x="4736" y="645"/>
              <a:ext cx="103" cy="89"/>
            </a:xfrm>
            <a:custGeom>
              <a:avLst/>
              <a:gdLst>
                <a:gd name="T0" fmla="*/ 46 w 165"/>
                <a:gd name="T1" fmla="*/ 48 h 145"/>
                <a:gd name="T2" fmla="*/ 0 w 165"/>
                <a:gd name="T3" fmla="*/ 124 h 145"/>
                <a:gd name="T4" fmla="*/ 118 w 165"/>
                <a:gd name="T5" fmla="*/ 98 h 145"/>
                <a:gd name="T6" fmla="*/ 165 w 165"/>
                <a:gd name="T7" fmla="*/ 21 h 145"/>
                <a:gd name="T8" fmla="*/ 46 w 165"/>
                <a:gd name="T9" fmla="*/ 48 h 145"/>
              </a:gdLst>
              <a:ahLst/>
              <a:cxnLst>
                <a:cxn ang="0">
                  <a:pos x="T0" y="T1"/>
                </a:cxn>
                <a:cxn ang="0">
                  <a:pos x="T2" y="T3"/>
                </a:cxn>
                <a:cxn ang="0">
                  <a:pos x="T4" y="T5"/>
                </a:cxn>
                <a:cxn ang="0">
                  <a:pos x="T6" y="T7"/>
                </a:cxn>
                <a:cxn ang="0">
                  <a:pos x="T8" y="T9"/>
                </a:cxn>
              </a:cxnLst>
              <a:rect l="0" t="0" r="r" b="b"/>
              <a:pathLst>
                <a:path w="165" h="145">
                  <a:moveTo>
                    <a:pt x="46" y="48"/>
                  </a:moveTo>
                  <a:cubicBezTo>
                    <a:pt x="20" y="71"/>
                    <a:pt x="4" y="99"/>
                    <a:pt x="0" y="124"/>
                  </a:cubicBezTo>
                  <a:cubicBezTo>
                    <a:pt x="25" y="145"/>
                    <a:pt x="77" y="134"/>
                    <a:pt x="118" y="98"/>
                  </a:cubicBezTo>
                  <a:cubicBezTo>
                    <a:pt x="144" y="74"/>
                    <a:pt x="161" y="46"/>
                    <a:pt x="165" y="21"/>
                  </a:cubicBezTo>
                  <a:cubicBezTo>
                    <a:pt x="139" y="0"/>
                    <a:pt x="88" y="11"/>
                    <a:pt x="46"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3" name="Freeform 71"/>
            <p:cNvSpPr>
              <a:spLocks/>
            </p:cNvSpPr>
            <p:nvPr/>
          </p:nvSpPr>
          <p:spPr bwMode="auto">
            <a:xfrm>
              <a:off x="4759" y="888"/>
              <a:ext cx="121" cy="108"/>
            </a:xfrm>
            <a:custGeom>
              <a:avLst/>
              <a:gdLst>
                <a:gd name="T0" fmla="*/ 23 w 196"/>
                <a:gd name="T1" fmla="*/ 169 h 174"/>
                <a:gd name="T2" fmla="*/ 28 w 196"/>
                <a:gd name="T3" fmla="*/ 174 h 174"/>
                <a:gd name="T4" fmla="*/ 75 w 196"/>
                <a:gd name="T5" fmla="*/ 97 h 174"/>
                <a:gd name="T6" fmla="*/ 193 w 196"/>
                <a:gd name="T7" fmla="*/ 70 h 174"/>
                <a:gd name="T8" fmla="*/ 183 w 196"/>
                <a:gd name="T9" fmla="*/ 27 h 174"/>
                <a:gd name="T10" fmla="*/ 60 w 196"/>
                <a:gd name="T11" fmla="*/ 49 h 174"/>
                <a:gd name="T12" fmla="*/ 23 w 196"/>
                <a:gd name="T13" fmla="*/ 169 h 174"/>
              </a:gdLst>
              <a:ahLst/>
              <a:cxnLst>
                <a:cxn ang="0">
                  <a:pos x="T0" y="T1"/>
                </a:cxn>
                <a:cxn ang="0">
                  <a:pos x="T2" y="T3"/>
                </a:cxn>
                <a:cxn ang="0">
                  <a:pos x="T4" y="T5"/>
                </a:cxn>
                <a:cxn ang="0">
                  <a:pos x="T6" y="T7"/>
                </a:cxn>
                <a:cxn ang="0">
                  <a:pos x="T8" y="T9"/>
                </a:cxn>
                <a:cxn ang="0">
                  <a:pos x="T10" y="T11"/>
                </a:cxn>
                <a:cxn ang="0">
                  <a:pos x="T12" y="T13"/>
                </a:cxn>
              </a:cxnLst>
              <a:rect l="0" t="0" r="r" b="b"/>
              <a:pathLst>
                <a:path w="196" h="174">
                  <a:moveTo>
                    <a:pt x="23" y="169"/>
                  </a:moveTo>
                  <a:cubicBezTo>
                    <a:pt x="25" y="171"/>
                    <a:pt x="27" y="172"/>
                    <a:pt x="28" y="174"/>
                  </a:cubicBezTo>
                  <a:cubicBezTo>
                    <a:pt x="32" y="149"/>
                    <a:pt x="48" y="120"/>
                    <a:pt x="75" y="97"/>
                  </a:cubicBezTo>
                  <a:cubicBezTo>
                    <a:pt x="116" y="60"/>
                    <a:pt x="167" y="49"/>
                    <a:pt x="193" y="70"/>
                  </a:cubicBezTo>
                  <a:cubicBezTo>
                    <a:pt x="196" y="53"/>
                    <a:pt x="193" y="38"/>
                    <a:pt x="183" y="27"/>
                  </a:cubicBezTo>
                  <a:cubicBezTo>
                    <a:pt x="159" y="0"/>
                    <a:pt x="104" y="10"/>
                    <a:pt x="60" y="49"/>
                  </a:cubicBezTo>
                  <a:cubicBezTo>
                    <a:pt x="16" y="89"/>
                    <a:pt x="0" y="142"/>
                    <a:pt x="23"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4" name="Freeform 72"/>
            <p:cNvSpPr>
              <a:spLocks/>
            </p:cNvSpPr>
            <p:nvPr/>
          </p:nvSpPr>
          <p:spPr bwMode="auto">
            <a:xfrm>
              <a:off x="4776" y="918"/>
              <a:ext cx="102" cy="91"/>
            </a:xfrm>
            <a:custGeom>
              <a:avLst/>
              <a:gdLst>
                <a:gd name="T0" fmla="*/ 47 w 165"/>
                <a:gd name="T1" fmla="*/ 48 h 146"/>
                <a:gd name="T2" fmla="*/ 0 w 165"/>
                <a:gd name="T3" fmla="*/ 125 h 146"/>
                <a:gd name="T4" fmla="*/ 119 w 165"/>
                <a:gd name="T5" fmla="*/ 98 h 146"/>
                <a:gd name="T6" fmla="*/ 165 w 165"/>
                <a:gd name="T7" fmla="*/ 21 h 146"/>
                <a:gd name="T8" fmla="*/ 47 w 165"/>
                <a:gd name="T9" fmla="*/ 48 h 146"/>
              </a:gdLst>
              <a:ahLst/>
              <a:cxnLst>
                <a:cxn ang="0">
                  <a:pos x="T0" y="T1"/>
                </a:cxn>
                <a:cxn ang="0">
                  <a:pos x="T2" y="T3"/>
                </a:cxn>
                <a:cxn ang="0">
                  <a:pos x="T4" y="T5"/>
                </a:cxn>
                <a:cxn ang="0">
                  <a:pos x="T6" y="T7"/>
                </a:cxn>
                <a:cxn ang="0">
                  <a:pos x="T8" y="T9"/>
                </a:cxn>
              </a:cxnLst>
              <a:rect l="0" t="0" r="r" b="b"/>
              <a:pathLst>
                <a:path w="165" h="146">
                  <a:moveTo>
                    <a:pt x="47" y="48"/>
                  </a:moveTo>
                  <a:cubicBezTo>
                    <a:pt x="20" y="71"/>
                    <a:pt x="4" y="100"/>
                    <a:pt x="0" y="125"/>
                  </a:cubicBezTo>
                  <a:cubicBezTo>
                    <a:pt x="26" y="146"/>
                    <a:pt x="77" y="135"/>
                    <a:pt x="119" y="98"/>
                  </a:cubicBezTo>
                  <a:cubicBezTo>
                    <a:pt x="145" y="75"/>
                    <a:pt x="161" y="46"/>
                    <a:pt x="165" y="21"/>
                  </a:cubicBezTo>
                  <a:cubicBezTo>
                    <a:pt x="139" y="0"/>
                    <a:pt x="88" y="11"/>
                    <a:pt x="47"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5" name="Freeform 73"/>
            <p:cNvSpPr>
              <a:spLocks/>
            </p:cNvSpPr>
            <p:nvPr/>
          </p:nvSpPr>
          <p:spPr bwMode="auto">
            <a:xfrm>
              <a:off x="4867" y="889"/>
              <a:ext cx="176" cy="155"/>
            </a:xfrm>
            <a:custGeom>
              <a:avLst/>
              <a:gdLst>
                <a:gd name="T0" fmla="*/ 35 w 283"/>
                <a:gd name="T1" fmla="*/ 243 h 250"/>
                <a:gd name="T2" fmla="*/ 41 w 283"/>
                <a:gd name="T3" fmla="*/ 250 h 250"/>
                <a:gd name="T4" fmla="*/ 108 w 283"/>
                <a:gd name="T5" fmla="*/ 139 h 250"/>
                <a:gd name="T6" fmla="*/ 279 w 283"/>
                <a:gd name="T7" fmla="*/ 101 h 250"/>
                <a:gd name="T8" fmla="*/ 265 w 283"/>
                <a:gd name="T9" fmla="*/ 39 h 250"/>
                <a:gd name="T10" fmla="*/ 87 w 283"/>
                <a:gd name="T11" fmla="*/ 71 h 250"/>
                <a:gd name="T12" fmla="*/ 35 w 283"/>
                <a:gd name="T13" fmla="*/ 243 h 250"/>
              </a:gdLst>
              <a:ahLst/>
              <a:cxnLst>
                <a:cxn ang="0">
                  <a:pos x="T0" y="T1"/>
                </a:cxn>
                <a:cxn ang="0">
                  <a:pos x="T2" y="T3"/>
                </a:cxn>
                <a:cxn ang="0">
                  <a:pos x="T4" y="T5"/>
                </a:cxn>
                <a:cxn ang="0">
                  <a:pos x="T6" y="T7"/>
                </a:cxn>
                <a:cxn ang="0">
                  <a:pos x="T8" y="T9"/>
                </a:cxn>
                <a:cxn ang="0">
                  <a:pos x="T10" y="T11"/>
                </a:cxn>
                <a:cxn ang="0">
                  <a:pos x="T12" y="T13"/>
                </a:cxn>
              </a:cxnLst>
              <a:rect l="0" t="0" r="r" b="b"/>
              <a:pathLst>
                <a:path w="283" h="250">
                  <a:moveTo>
                    <a:pt x="35" y="243"/>
                  </a:moveTo>
                  <a:cubicBezTo>
                    <a:pt x="37" y="246"/>
                    <a:pt x="39" y="248"/>
                    <a:pt x="41" y="250"/>
                  </a:cubicBezTo>
                  <a:cubicBezTo>
                    <a:pt x="47" y="214"/>
                    <a:pt x="71" y="173"/>
                    <a:pt x="108" y="139"/>
                  </a:cubicBezTo>
                  <a:cubicBezTo>
                    <a:pt x="168" y="86"/>
                    <a:pt x="242" y="70"/>
                    <a:pt x="279" y="101"/>
                  </a:cubicBezTo>
                  <a:cubicBezTo>
                    <a:pt x="283" y="76"/>
                    <a:pt x="279" y="54"/>
                    <a:pt x="265" y="39"/>
                  </a:cubicBezTo>
                  <a:cubicBezTo>
                    <a:pt x="230" y="0"/>
                    <a:pt x="151" y="14"/>
                    <a:pt x="87" y="71"/>
                  </a:cubicBezTo>
                  <a:cubicBezTo>
                    <a:pt x="24" y="127"/>
                    <a:pt x="0" y="205"/>
                    <a:pt x="35" y="243"/>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6" name="Freeform 74"/>
            <p:cNvSpPr>
              <a:spLocks/>
            </p:cNvSpPr>
            <p:nvPr/>
          </p:nvSpPr>
          <p:spPr bwMode="auto">
            <a:xfrm>
              <a:off x="4893" y="933"/>
              <a:ext cx="147" cy="130"/>
            </a:xfrm>
            <a:custGeom>
              <a:avLst/>
              <a:gdLst>
                <a:gd name="T0" fmla="*/ 67 w 238"/>
                <a:gd name="T1" fmla="*/ 69 h 210"/>
                <a:gd name="T2" fmla="*/ 0 w 238"/>
                <a:gd name="T3" fmla="*/ 180 h 210"/>
                <a:gd name="T4" fmla="*/ 171 w 238"/>
                <a:gd name="T5" fmla="*/ 141 h 210"/>
                <a:gd name="T6" fmla="*/ 238 w 238"/>
                <a:gd name="T7" fmla="*/ 31 h 210"/>
                <a:gd name="T8" fmla="*/ 67 w 238"/>
                <a:gd name="T9" fmla="*/ 69 h 210"/>
              </a:gdLst>
              <a:ahLst/>
              <a:cxnLst>
                <a:cxn ang="0">
                  <a:pos x="T0" y="T1"/>
                </a:cxn>
                <a:cxn ang="0">
                  <a:pos x="T2" y="T3"/>
                </a:cxn>
                <a:cxn ang="0">
                  <a:pos x="T4" y="T5"/>
                </a:cxn>
                <a:cxn ang="0">
                  <a:pos x="T6" y="T7"/>
                </a:cxn>
                <a:cxn ang="0">
                  <a:pos x="T8" y="T9"/>
                </a:cxn>
              </a:cxnLst>
              <a:rect l="0" t="0" r="r" b="b"/>
              <a:pathLst>
                <a:path w="238" h="210">
                  <a:moveTo>
                    <a:pt x="67" y="69"/>
                  </a:moveTo>
                  <a:cubicBezTo>
                    <a:pt x="30" y="103"/>
                    <a:pt x="6" y="144"/>
                    <a:pt x="0" y="180"/>
                  </a:cubicBezTo>
                  <a:cubicBezTo>
                    <a:pt x="38" y="210"/>
                    <a:pt x="111" y="194"/>
                    <a:pt x="171" y="141"/>
                  </a:cubicBezTo>
                  <a:cubicBezTo>
                    <a:pt x="209" y="108"/>
                    <a:pt x="232" y="66"/>
                    <a:pt x="238" y="31"/>
                  </a:cubicBezTo>
                  <a:cubicBezTo>
                    <a:pt x="201" y="0"/>
                    <a:pt x="127" y="16"/>
                    <a:pt x="67" y="69"/>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7" name="Freeform 75"/>
            <p:cNvSpPr>
              <a:spLocks/>
            </p:cNvSpPr>
            <p:nvPr/>
          </p:nvSpPr>
          <p:spPr bwMode="auto">
            <a:xfrm>
              <a:off x="4921" y="1424"/>
              <a:ext cx="134" cy="70"/>
            </a:xfrm>
            <a:custGeom>
              <a:avLst/>
              <a:gdLst>
                <a:gd name="T0" fmla="*/ 216 w 216"/>
                <a:gd name="T1" fmla="*/ 51 h 113"/>
                <a:gd name="T2" fmla="*/ 216 w 216"/>
                <a:gd name="T3" fmla="*/ 44 h 113"/>
                <a:gd name="T4" fmla="*/ 128 w 216"/>
                <a:gd name="T5" fmla="*/ 65 h 113"/>
                <a:gd name="T6" fmla="*/ 26 w 216"/>
                <a:gd name="T7" fmla="*/ 0 h 113"/>
                <a:gd name="T8" fmla="*/ 2 w 216"/>
                <a:gd name="T9" fmla="*/ 37 h 113"/>
                <a:gd name="T10" fmla="*/ 105 w 216"/>
                <a:gd name="T11" fmla="*/ 109 h 113"/>
                <a:gd name="T12" fmla="*/ 216 w 216"/>
                <a:gd name="T13" fmla="*/ 51 h 113"/>
              </a:gdLst>
              <a:ahLst/>
              <a:cxnLst>
                <a:cxn ang="0">
                  <a:pos x="T0" y="T1"/>
                </a:cxn>
                <a:cxn ang="0">
                  <a:pos x="T2" y="T3"/>
                </a:cxn>
                <a:cxn ang="0">
                  <a:pos x="T4" y="T5"/>
                </a:cxn>
                <a:cxn ang="0">
                  <a:pos x="T6" y="T7"/>
                </a:cxn>
                <a:cxn ang="0">
                  <a:pos x="T8" y="T9"/>
                </a:cxn>
                <a:cxn ang="0">
                  <a:pos x="T10" y="T11"/>
                </a:cxn>
                <a:cxn ang="0">
                  <a:pos x="T12" y="T13"/>
                </a:cxn>
              </a:cxnLst>
              <a:rect l="0" t="0" r="r" b="b"/>
              <a:pathLst>
                <a:path w="216" h="113">
                  <a:moveTo>
                    <a:pt x="216" y="51"/>
                  </a:moveTo>
                  <a:cubicBezTo>
                    <a:pt x="216" y="48"/>
                    <a:pt x="216" y="46"/>
                    <a:pt x="216" y="44"/>
                  </a:cubicBezTo>
                  <a:cubicBezTo>
                    <a:pt x="195" y="59"/>
                    <a:pt x="163" y="67"/>
                    <a:pt x="128" y="65"/>
                  </a:cubicBezTo>
                  <a:cubicBezTo>
                    <a:pt x="73" y="61"/>
                    <a:pt x="29" y="33"/>
                    <a:pt x="26" y="0"/>
                  </a:cubicBezTo>
                  <a:cubicBezTo>
                    <a:pt x="12" y="10"/>
                    <a:pt x="3" y="23"/>
                    <a:pt x="2" y="37"/>
                  </a:cubicBezTo>
                  <a:cubicBezTo>
                    <a:pt x="0" y="73"/>
                    <a:pt x="46" y="105"/>
                    <a:pt x="105" y="109"/>
                  </a:cubicBezTo>
                  <a:cubicBezTo>
                    <a:pt x="164" y="113"/>
                    <a:pt x="214" y="86"/>
                    <a:pt x="216" y="5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Freeform 76"/>
            <p:cNvSpPr>
              <a:spLocks/>
            </p:cNvSpPr>
            <p:nvPr/>
          </p:nvSpPr>
          <p:spPr bwMode="auto">
            <a:xfrm>
              <a:off x="4937" y="1410"/>
              <a:ext cx="118" cy="56"/>
            </a:xfrm>
            <a:custGeom>
              <a:avLst/>
              <a:gdLst>
                <a:gd name="T0" fmla="*/ 102 w 190"/>
                <a:gd name="T1" fmla="*/ 89 h 91"/>
                <a:gd name="T2" fmla="*/ 190 w 190"/>
                <a:gd name="T3" fmla="*/ 68 h 91"/>
                <a:gd name="T4" fmla="*/ 87 w 190"/>
                <a:gd name="T5" fmla="*/ 3 h 91"/>
                <a:gd name="T6" fmla="*/ 0 w 190"/>
                <a:gd name="T7" fmla="*/ 24 h 91"/>
                <a:gd name="T8" fmla="*/ 102 w 190"/>
                <a:gd name="T9" fmla="*/ 89 h 91"/>
              </a:gdLst>
              <a:ahLst/>
              <a:cxnLst>
                <a:cxn ang="0">
                  <a:pos x="T0" y="T1"/>
                </a:cxn>
                <a:cxn ang="0">
                  <a:pos x="T2" y="T3"/>
                </a:cxn>
                <a:cxn ang="0">
                  <a:pos x="T4" y="T5"/>
                </a:cxn>
                <a:cxn ang="0">
                  <a:pos x="T6" y="T7"/>
                </a:cxn>
                <a:cxn ang="0">
                  <a:pos x="T8" y="T9"/>
                </a:cxn>
              </a:cxnLst>
              <a:rect l="0" t="0" r="r" b="b"/>
              <a:pathLst>
                <a:path w="190" h="91">
                  <a:moveTo>
                    <a:pt x="102" y="89"/>
                  </a:moveTo>
                  <a:cubicBezTo>
                    <a:pt x="137" y="91"/>
                    <a:pt x="169" y="83"/>
                    <a:pt x="190" y="68"/>
                  </a:cubicBezTo>
                  <a:cubicBezTo>
                    <a:pt x="186" y="35"/>
                    <a:pt x="142" y="6"/>
                    <a:pt x="87" y="3"/>
                  </a:cubicBezTo>
                  <a:cubicBezTo>
                    <a:pt x="52" y="0"/>
                    <a:pt x="20" y="9"/>
                    <a:pt x="0" y="24"/>
                  </a:cubicBezTo>
                  <a:cubicBezTo>
                    <a:pt x="3" y="57"/>
                    <a:pt x="47" y="85"/>
                    <a:pt x="102" y="8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9" name="Freeform 77"/>
            <p:cNvSpPr>
              <a:spLocks/>
            </p:cNvSpPr>
            <p:nvPr/>
          </p:nvSpPr>
          <p:spPr bwMode="auto">
            <a:xfrm>
              <a:off x="5000" y="1314"/>
              <a:ext cx="161" cy="84"/>
            </a:xfrm>
            <a:custGeom>
              <a:avLst/>
              <a:gdLst>
                <a:gd name="T0" fmla="*/ 259 w 259"/>
                <a:gd name="T1" fmla="*/ 61 h 136"/>
                <a:gd name="T2" fmla="*/ 259 w 259"/>
                <a:gd name="T3" fmla="*/ 53 h 136"/>
                <a:gd name="T4" fmla="*/ 154 w 259"/>
                <a:gd name="T5" fmla="*/ 79 h 136"/>
                <a:gd name="T6" fmla="*/ 31 w 259"/>
                <a:gd name="T7" fmla="*/ 0 h 136"/>
                <a:gd name="T8" fmla="*/ 3 w 259"/>
                <a:gd name="T9" fmla="*/ 45 h 136"/>
                <a:gd name="T10" fmla="*/ 126 w 259"/>
                <a:gd name="T11" fmla="*/ 131 h 136"/>
                <a:gd name="T12" fmla="*/ 259 w 259"/>
                <a:gd name="T13" fmla="*/ 61 h 136"/>
              </a:gdLst>
              <a:ahLst/>
              <a:cxnLst>
                <a:cxn ang="0">
                  <a:pos x="T0" y="T1"/>
                </a:cxn>
                <a:cxn ang="0">
                  <a:pos x="T2" y="T3"/>
                </a:cxn>
                <a:cxn ang="0">
                  <a:pos x="T4" y="T5"/>
                </a:cxn>
                <a:cxn ang="0">
                  <a:pos x="T6" y="T7"/>
                </a:cxn>
                <a:cxn ang="0">
                  <a:pos x="T8" y="T9"/>
                </a:cxn>
                <a:cxn ang="0">
                  <a:pos x="T10" y="T11"/>
                </a:cxn>
                <a:cxn ang="0">
                  <a:pos x="T12" y="T13"/>
                </a:cxn>
              </a:cxnLst>
              <a:rect l="0" t="0" r="r" b="b"/>
              <a:pathLst>
                <a:path w="259" h="136">
                  <a:moveTo>
                    <a:pt x="259" y="61"/>
                  </a:moveTo>
                  <a:cubicBezTo>
                    <a:pt x="259" y="59"/>
                    <a:pt x="259" y="56"/>
                    <a:pt x="259" y="53"/>
                  </a:cubicBezTo>
                  <a:cubicBezTo>
                    <a:pt x="234" y="71"/>
                    <a:pt x="196" y="81"/>
                    <a:pt x="154" y="79"/>
                  </a:cubicBezTo>
                  <a:cubicBezTo>
                    <a:pt x="88" y="74"/>
                    <a:pt x="35" y="40"/>
                    <a:pt x="31" y="0"/>
                  </a:cubicBezTo>
                  <a:cubicBezTo>
                    <a:pt x="14" y="12"/>
                    <a:pt x="4" y="28"/>
                    <a:pt x="3" y="45"/>
                  </a:cubicBezTo>
                  <a:cubicBezTo>
                    <a:pt x="0" y="88"/>
                    <a:pt x="55" y="127"/>
                    <a:pt x="126" y="131"/>
                  </a:cubicBezTo>
                  <a:cubicBezTo>
                    <a:pt x="197" y="136"/>
                    <a:pt x="256" y="104"/>
                    <a:pt x="259" y="6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0" name="Freeform 78"/>
            <p:cNvSpPr>
              <a:spLocks/>
            </p:cNvSpPr>
            <p:nvPr/>
          </p:nvSpPr>
          <p:spPr bwMode="auto">
            <a:xfrm>
              <a:off x="5020" y="1297"/>
              <a:ext cx="141" cy="67"/>
            </a:xfrm>
            <a:custGeom>
              <a:avLst/>
              <a:gdLst>
                <a:gd name="T0" fmla="*/ 123 w 228"/>
                <a:gd name="T1" fmla="*/ 107 h 109"/>
                <a:gd name="T2" fmla="*/ 228 w 228"/>
                <a:gd name="T3" fmla="*/ 81 h 109"/>
                <a:gd name="T4" fmla="*/ 105 w 228"/>
                <a:gd name="T5" fmla="*/ 3 h 109"/>
                <a:gd name="T6" fmla="*/ 0 w 228"/>
                <a:gd name="T7" fmla="*/ 28 h 109"/>
                <a:gd name="T8" fmla="*/ 123 w 228"/>
                <a:gd name="T9" fmla="*/ 107 h 109"/>
              </a:gdLst>
              <a:ahLst/>
              <a:cxnLst>
                <a:cxn ang="0">
                  <a:pos x="T0" y="T1"/>
                </a:cxn>
                <a:cxn ang="0">
                  <a:pos x="T2" y="T3"/>
                </a:cxn>
                <a:cxn ang="0">
                  <a:pos x="T4" y="T5"/>
                </a:cxn>
                <a:cxn ang="0">
                  <a:pos x="T6" y="T7"/>
                </a:cxn>
                <a:cxn ang="0">
                  <a:pos x="T8" y="T9"/>
                </a:cxn>
              </a:cxnLst>
              <a:rect l="0" t="0" r="r" b="b"/>
              <a:pathLst>
                <a:path w="228" h="109">
                  <a:moveTo>
                    <a:pt x="123" y="107"/>
                  </a:moveTo>
                  <a:cubicBezTo>
                    <a:pt x="165" y="109"/>
                    <a:pt x="203" y="99"/>
                    <a:pt x="228" y="81"/>
                  </a:cubicBezTo>
                  <a:cubicBezTo>
                    <a:pt x="224" y="41"/>
                    <a:pt x="171" y="7"/>
                    <a:pt x="105" y="3"/>
                  </a:cubicBezTo>
                  <a:cubicBezTo>
                    <a:pt x="63" y="0"/>
                    <a:pt x="25" y="11"/>
                    <a:pt x="0" y="28"/>
                  </a:cubicBezTo>
                  <a:cubicBezTo>
                    <a:pt x="4" y="68"/>
                    <a:pt x="57" y="102"/>
                    <a:pt x="123" y="107"/>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1" name="Freeform 79"/>
            <p:cNvSpPr>
              <a:spLocks/>
            </p:cNvSpPr>
            <p:nvPr/>
          </p:nvSpPr>
          <p:spPr bwMode="auto">
            <a:xfrm>
              <a:off x="4783" y="1265"/>
              <a:ext cx="93" cy="49"/>
            </a:xfrm>
            <a:custGeom>
              <a:avLst/>
              <a:gdLst>
                <a:gd name="T0" fmla="*/ 151 w 151"/>
                <a:gd name="T1" fmla="*/ 35 h 79"/>
                <a:gd name="T2" fmla="*/ 151 w 151"/>
                <a:gd name="T3" fmla="*/ 31 h 79"/>
                <a:gd name="T4" fmla="*/ 90 w 151"/>
                <a:gd name="T5" fmla="*/ 45 h 79"/>
                <a:gd name="T6" fmla="*/ 18 w 151"/>
                <a:gd name="T7" fmla="*/ 0 h 79"/>
                <a:gd name="T8" fmla="*/ 2 w 151"/>
                <a:gd name="T9" fmla="*/ 26 h 79"/>
                <a:gd name="T10" fmla="*/ 74 w 151"/>
                <a:gd name="T11" fmla="*/ 76 h 79"/>
                <a:gd name="T12" fmla="*/ 151 w 151"/>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151" h="79">
                  <a:moveTo>
                    <a:pt x="151" y="35"/>
                  </a:moveTo>
                  <a:cubicBezTo>
                    <a:pt x="151" y="34"/>
                    <a:pt x="151" y="32"/>
                    <a:pt x="151" y="31"/>
                  </a:cubicBezTo>
                  <a:cubicBezTo>
                    <a:pt x="137" y="41"/>
                    <a:pt x="115" y="47"/>
                    <a:pt x="90" y="45"/>
                  </a:cubicBezTo>
                  <a:cubicBezTo>
                    <a:pt x="51" y="43"/>
                    <a:pt x="20" y="23"/>
                    <a:pt x="18" y="0"/>
                  </a:cubicBezTo>
                  <a:cubicBezTo>
                    <a:pt x="8" y="7"/>
                    <a:pt x="2" y="16"/>
                    <a:pt x="2" y="26"/>
                  </a:cubicBezTo>
                  <a:cubicBezTo>
                    <a:pt x="0" y="51"/>
                    <a:pt x="32" y="74"/>
                    <a:pt x="74" y="76"/>
                  </a:cubicBezTo>
                  <a:cubicBezTo>
                    <a:pt x="115" y="79"/>
                    <a:pt x="150" y="61"/>
                    <a:pt x="151" y="3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2" name="Freeform 80"/>
            <p:cNvSpPr>
              <a:spLocks/>
            </p:cNvSpPr>
            <p:nvPr/>
          </p:nvSpPr>
          <p:spPr bwMode="auto">
            <a:xfrm>
              <a:off x="4794" y="1255"/>
              <a:ext cx="82" cy="39"/>
            </a:xfrm>
            <a:custGeom>
              <a:avLst/>
              <a:gdLst>
                <a:gd name="T0" fmla="*/ 72 w 133"/>
                <a:gd name="T1" fmla="*/ 61 h 63"/>
                <a:gd name="T2" fmla="*/ 133 w 133"/>
                <a:gd name="T3" fmla="*/ 47 h 63"/>
                <a:gd name="T4" fmla="*/ 61 w 133"/>
                <a:gd name="T5" fmla="*/ 1 h 63"/>
                <a:gd name="T6" fmla="*/ 0 w 133"/>
                <a:gd name="T7" fmla="*/ 16 h 63"/>
                <a:gd name="T8" fmla="*/ 72 w 133"/>
                <a:gd name="T9" fmla="*/ 61 h 63"/>
              </a:gdLst>
              <a:ahLst/>
              <a:cxnLst>
                <a:cxn ang="0">
                  <a:pos x="T0" y="T1"/>
                </a:cxn>
                <a:cxn ang="0">
                  <a:pos x="T2" y="T3"/>
                </a:cxn>
                <a:cxn ang="0">
                  <a:pos x="T4" y="T5"/>
                </a:cxn>
                <a:cxn ang="0">
                  <a:pos x="T6" y="T7"/>
                </a:cxn>
                <a:cxn ang="0">
                  <a:pos x="T8" y="T9"/>
                </a:cxn>
              </a:cxnLst>
              <a:rect l="0" t="0" r="r" b="b"/>
              <a:pathLst>
                <a:path w="133" h="63">
                  <a:moveTo>
                    <a:pt x="72" y="61"/>
                  </a:moveTo>
                  <a:cubicBezTo>
                    <a:pt x="97" y="63"/>
                    <a:pt x="119" y="57"/>
                    <a:pt x="133" y="47"/>
                  </a:cubicBezTo>
                  <a:cubicBezTo>
                    <a:pt x="131" y="24"/>
                    <a:pt x="100" y="4"/>
                    <a:pt x="61" y="1"/>
                  </a:cubicBezTo>
                  <a:cubicBezTo>
                    <a:pt x="37" y="0"/>
                    <a:pt x="14" y="5"/>
                    <a:pt x="0" y="16"/>
                  </a:cubicBezTo>
                  <a:cubicBezTo>
                    <a:pt x="2" y="39"/>
                    <a:pt x="33" y="59"/>
                    <a:pt x="72" y="61"/>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3" name="Freeform 81"/>
            <p:cNvSpPr>
              <a:spLocks/>
            </p:cNvSpPr>
            <p:nvPr/>
          </p:nvSpPr>
          <p:spPr bwMode="auto">
            <a:xfrm>
              <a:off x="5158" y="973"/>
              <a:ext cx="72" cy="157"/>
            </a:xfrm>
            <a:custGeom>
              <a:avLst/>
              <a:gdLst>
                <a:gd name="T0" fmla="*/ 21 w 117"/>
                <a:gd name="T1" fmla="*/ 5 h 253"/>
                <a:gd name="T2" fmla="*/ 14 w 117"/>
                <a:gd name="T3" fmla="*/ 6 h 253"/>
                <a:gd name="T4" fmla="*/ 55 w 117"/>
                <a:gd name="T5" fmla="*/ 102 h 253"/>
                <a:gd name="T6" fmla="*/ 0 w 117"/>
                <a:gd name="T7" fmla="*/ 231 h 253"/>
                <a:gd name="T8" fmla="*/ 48 w 117"/>
                <a:gd name="T9" fmla="*/ 251 h 253"/>
                <a:gd name="T10" fmla="*/ 109 w 117"/>
                <a:gd name="T11" fmla="*/ 120 h 253"/>
                <a:gd name="T12" fmla="*/ 21 w 117"/>
                <a:gd name="T13" fmla="*/ 5 h 253"/>
              </a:gdLst>
              <a:ahLst/>
              <a:cxnLst>
                <a:cxn ang="0">
                  <a:pos x="T0" y="T1"/>
                </a:cxn>
                <a:cxn ang="0">
                  <a:pos x="T2" y="T3"/>
                </a:cxn>
                <a:cxn ang="0">
                  <a:pos x="T4" y="T5"/>
                </a:cxn>
                <a:cxn ang="0">
                  <a:pos x="T6" y="T7"/>
                </a:cxn>
                <a:cxn ang="0">
                  <a:pos x="T8" y="T9"/>
                </a:cxn>
                <a:cxn ang="0">
                  <a:pos x="T10" y="T11"/>
                </a:cxn>
                <a:cxn ang="0">
                  <a:pos x="T12" y="T13"/>
                </a:cxn>
              </a:cxnLst>
              <a:rect l="0" t="0" r="r" b="b"/>
              <a:pathLst>
                <a:path w="117" h="253">
                  <a:moveTo>
                    <a:pt x="21" y="5"/>
                  </a:moveTo>
                  <a:cubicBezTo>
                    <a:pt x="18" y="5"/>
                    <a:pt x="16" y="6"/>
                    <a:pt x="14" y="6"/>
                  </a:cubicBezTo>
                  <a:cubicBezTo>
                    <a:pt x="34" y="27"/>
                    <a:pt x="50" y="61"/>
                    <a:pt x="55" y="102"/>
                  </a:cubicBezTo>
                  <a:cubicBezTo>
                    <a:pt x="62" y="165"/>
                    <a:pt x="38" y="221"/>
                    <a:pt x="0" y="231"/>
                  </a:cubicBezTo>
                  <a:cubicBezTo>
                    <a:pt x="15" y="245"/>
                    <a:pt x="31" y="253"/>
                    <a:pt x="48" y="251"/>
                  </a:cubicBezTo>
                  <a:cubicBezTo>
                    <a:pt x="89" y="246"/>
                    <a:pt x="117" y="188"/>
                    <a:pt x="109" y="120"/>
                  </a:cubicBezTo>
                  <a:cubicBezTo>
                    <a:pt x="102" y="52"/>
                    <a:pt x="62" y="0"/>
                    <a:pt x="21" y="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4" name="Freeform 82"/>
            <p:cNvSpPr>
              <a:spLocks/>
            </p:cNvSpPr>
            <p:nvPr/>
          </p:nvSpPr>
          <p:spPr bwMode="auto">
            <a:xfrm>
              <a:off x="5128" y="977"/>
              <a:ext cx="68" cy="140"/>
            </a:xfrm>
            <a:custGeom>
              <a:avLst/>
              <a:gdLst>
                <a:gd name="T0" fmla="*/ 103 w 110"/>
                <a:gd name="T1" fmla="*/ 96 h 225"/>
                <a:gd name="T2" fmla="*/ 62 w 110"/>
                <a:gd name="T3" fmla="*/ 0 h 225"/>
                <a:gd name="T4" fmla="*/ 7 w 110"/>
                <a:gd name="T5" fmla="*/ 130 h 225"/>
                <a:gd name="T6" fmla="*/ 48 w 110"/>
                <a:gd name="T7" fmla="*/ 225 h 225"/>
                <a:gd name="T8" fmla="*/ 103 w 110"/>
                <a:gd name="T9" fmla="*/ 96 h 225"/>
              </a:gdLst>
              <a:ahLst/>
              <a:cxnLst>
                <a:cxn ang="0">
                  <a:pos x="T0" y="T1"/>
                </a:cxn>
                <a:cxn ang="0">
                  <a:pos x="T2" y="T3"/>
                </a:cxn>
                <a:cxn ang="0">
                  <a:pos x="T4" y="T5"/>
                </a:cxn>
                <a:cxn ang="0">
                  <a:pos x="T6" y="T7"/>
                </a:cxn>
                <a:cxn ang="0">
                  <a:pos x="T8" y="T9"/>
                </a:cxn>
              </a:cxnLst>
              <a:rect l="0" t="0" r="r" b="b"/>
              <a:pathLst>
                <a:path w="110" h="225">
                  <a:moveTo>
                    <a:pt x="103" y="96"/>
                  </a:moveTo>
                  <a:cubicBezTo>
                    <a:pt x="98" y="55"/>
                    <a:pt x="82" y="21"/>
                    <a:pt x="62" y="0"/>
                  </a:cubicBezTo>
                  <a:cubicBezTo>
                    <a:pt x="24" y="10"/>
                    <a:pt x="0" y="66"/>
                    <a:pt x="7" y="130"/>
                  </a:cubicBezTo>
                  <a:cubicBezTo>
                    <a:pt x="12" y="171"/>
                    <a:pt x="28" y="205"/>
                    <a:pt x="48" y="225"/>
                  </a:cubicBezTo>
                  <a:cubicBezTo>
                    <a:pt x="86" y="215"/>
                    <a:pt x="110" y="159"/>
                    <a:pt x="103" y="96"/>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5" name="Freeform 83"/>
            <p:cNvSpPr>
              <a:spLocks/>
            </p:cNvSpPr>
            <p:nvPr/>
          </p:nvSpPr>
          <p:spPr bwMode="auto">
            <a:xfrm>
              <a:off x="5269" y="1031"/>
              <a:ext cx="85" cy="156"/>
            </a:xfrm>
            <a:custGeom>
              <a:avLst/>
              <a:gdLst>
                <a:gd name="T0" fmla="*/ 69 w 138"/>
                <a:gd name="T1" fmla="*/ 0 h 251"/>
                <a:gd name="T2" fmla="*/ 62 w 138"/>
                <a:gd name="T3" fmla="*/ 0 h 251"/>
                <a:gd name="T4" fmla="*/ 81 w 138"/>
                <a:gd name="T5" fmla="*/ 102 h 251"/>
                <a:gd name="T6" fmla="*/ 0 w 138"/>
                <a:gd name="T7" fmla="*/ 217 h 251"/>
                <a:gd name="T8" fmla="*/ 42 w 138"/>
                <a:gd name="T9" fmla="*/ 246 h 251"/>
                <a:gd name="T10" fmla="*/ 131 w 138"/>
                <a:gd name="T11" fmla="*/ 132 h 251"/>
                <a:gd name="T12" fmla="*/ 69 w 138"/>
                <a:gd name="T13" fmla="*/ 0 h 251"/>
              </a:gdLst>
              <a:ahLst/>
              <a:cxnLst>
                <a:cxn ang="0">
                  <a:pos x="T0" y="T1"/>
                </a:cxn>
                <a:cxn ang="0">
                  <a:pos x="T2" y="T3"/>
                </a:cxn>
                <a:cxn ang="0">
                  <a:pos x="T4" y="T5"/>
                </a:cxn>
                <a:cxn ang="0">
                  <a:pos x="T6" y="T7"/>
                </a:cxn>
                <a:cxn ang="0">
                  <a:pos x="T8" y="T9"/>
                </a:cxn>
                <a:cxn ang="0">
                  <a:pos x="T10" y="T11"/>
                </a:cxn>
                <a:cxn ang="0">
                  <a:pos x="T12" y="T13"/>
                </a:cxn>
              </a:cxnLst>
              <a:rect l="0" t="0" r="r" b="b"/>
              <a:pathLst>
                <a:path w="138" h="251">
                  <a:moveTo>
                    <a:pt x="69" y="0"/>
                  </a:moveTo>
                  <a:cubicBezTo>
                    <a:pt x="67" y="0"/>
                    <a:pt x="64" y="0"/>
                    <a:pt x="62" y="0"/>
                  </a:cubicBezTo>
                  <a:cubicBezTo>
                    <a:pt x="78" y="24"/>
                    <a:pt x="86" y="62"/>
                    <a:pt x="81" y="102"/>
                  </a:cubicBezTo>
                  <a:cubicBezTo>
                    <a:pt x="74" y="166"/>
                    <a:pt x="38" y="215"/>
                    <a:pt x="0" y="217"/>
                  </a:cubicBezTo>
                  <a:cubicBezTo>
                    <a:pt x="11" y="234"/>
                    <a:pt x="25" y="244"/>
                    <a:pt x="42" y="246"/>
                  </a:cubicBezTo>
                  <a:cubicBezTo>
                    <a:pt x="83" y="251"/>
                    <a:pt x="123" y="200"/>
                    <a:pt x="131" y="132"/>
                  </a:cubicBezTo>
                  <a:cubicBezTo>
                    <a:pt x="138" y="64"/>
                    <a:pt x="111" y="5"/>
                    <a:pt x="69" y="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6" name="Freeform 84"/>
            <p:cNvSpPr>
              <a:spLocks/>
            </p:cNvSpPr>
            <p:nvPr/>
          </p:nvSpPr>
          <p:spPr bwMode="auto">
            <a:xfrm>
              <a:off x="5254" y="1031"/>
              <a:ext cx="68" cy="134"/>
            </a:xfrm>
            <a:custGeom>
              <a:avLst/>
              <a:gdLst>
                <a:gd name="T0" fmla="*/ 105 w 110"/>
                <a:gd name="T1" fmla="*/ 102 h 217"/>
                <a:gd name="T2" fmla="*/ 86 w 110"/>
                <a:gd name="T3" fmla="*/ 0 h 217"/>
                <a:gd name="T4" fmla="*/ 4 w 110"/>
                <a:gd name="T5" fmla="*/ 115 h 217"/>
                <a:gd name="T6" fmla="*/ 24 w 110"/>
                <a:gd name="T7" fmla="*/ 217 h 217"/>
                <a:gd name="T8" fmla="*/ 105 w 110"/>
                <a:gd name="T9" fmla="*/ 102 h 217"/>
              </a:gdLst>
              <a:ahLst/>
              <a:cxnLst>
                <a:cxn ang="0">
                  <a:pos x="T0" y="T1"/>
                </a:cxn>
                <a:cxn ang="0">
                  <a:pos x="T2" y="T3"/>
                </a:cxn>
                <a:cxn ang="0">
                  <a:pos x="T4" y="T5"/>
                </a:cxn>
                <a:cxn ang="0">
                  <a:pos x="T6" y="T7"/>
                </a:cxn>
                <a:cxn ang="0">
                  <a:pos x="T8" y="T9"/>
                </a:cxn>
              </a:cxnLst>
              <a:rect l="0" t="0" r="r" b="b"/>
              <a:pathLst>
                <a:path w="110" h="217">
                  <a:moveTo>
                    <a:pt x="105" y="102"/>
                  </a:moveTo>
                  <a:cubicBezTo>
                    <a:pt x="110" y="62"/>
                    <a:pt x="102" y="24"/>
                    <a:pt x="86" y="0"/>
                  </a:cubicBezTo>
                  <a:cubicBezTo>
                    <a:pt x="47" y="2"/>
                    <a:pt x="12" y="51"/>
                    <a:pt x="4" y="115"/>
                  </a:cubicBezTo>
                  <a:cubicBezTo>
                    <a:pt x="0" y="155"/>
                    <a:pt x="8" y="192"/>
                    <a:pt x="24" y="217"/>
                  </a:cubicBezTo>
                  <a:cubicBezTo>
                    <a:pt x="62" y="215"/>
                    <a:pt x="98" y="166"/>
                    <a:pt x="105" y="102"/>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Freeform 85"/>
            <p:cNvSpPr>
              <a:spLocks/>
            </p:cNvSpPr>
            <p:nvPr/>
          </p:nvSpPr>
          <p:spPr bwMode="auto">
            <a:xfrm>
              <a:off x="4232" y="362"/>
              <a:ext cx="1490" cy="1259"/>
            </a:xfrm>
            <a:custGeom>
              <a:avLst/>
              <a:gdLst>
                <a:gd name="T0" fmla="*/ 302 w 2403"/>
                <a:gd name="T1" fmla="*/ 1666 h 2033"/>
                <a:gd name="T2" fmla="*/ 1320 w 2403"/>
                <a:gd name="T3" fmla="*/ 1159 h 2033"/>
                <a:gd name="T4" fmla="*/ 2005 w 2403"/>
                <a:gd name="T5" fmla="*/ 250 h 2033"/>
                <a:gd name="T6" fmla="*/ 2306 w 2403"/>
                <a:gd name="T7" fmla="*/ 0 h 2033"/>
                <a:gd name="T8" fmla="*/ 1330 w 2403"/>
                <a:gd name="T9" fmla="*/ 1170 h 2033"/>
                <a:gd name="T10" fmla="*/ 0 w 2403"/>
                <a:gd name="T11" fmla="*/ 1916 h 2033"/>
                <a:gd name="T12" fmla="*/ 302 w 2403"/>
                <a:gd name="T13" fmla="*/ 1666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302" y="1666"/>
                  </a:moveTo>
                  <a:cubicBezTo>
                    <a:pt x="394" y="1777"/>
                    <a:pt x="850" y="1550"/>
                    <a:pt x="1320" y="1159"/>
                  </a:cubicBezTo>
                  <a:cubicBezTo>
                    <a:pt x="1790" y="768"/>
                    <a:pt x="2097" y="361"/>
                    <a:pt x="2005" y="250"/>
                  </a:cubicBezTo>
                  <a:cubicBezTo>
                    <a:pt x="2306" y="0"/>
                    <a:pt x="2306" y="0"/>
                    <a:pt x="2306" y="0"/>
                  </a:cubicBezTo>
                  <a:cubicBezTo>
                    <a:pt x="2403" y="117"/>
                    <a:pt x="1966" y="641"/>
                    <a:pt x="1330" y="1170"/>
                  </a:cubicBezTo>
                  <a:cubicBezTo>
                    <a:pt x="693" y="1699"/>
                    <a:pt x="98" y="2033"/>
                    <a:pt x="0" y="1916"/>
                  </a:cubicBezTo>
                  <a:lnTo>
                    <a:pt x="302" y="1666"/>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8" name="Freeform 86"/>
            <p:cNvSpPr>
              <a:spLocks/>
            </p:cNvSpPr>
            <p:nvPr/>
          </p:nvSpPr>
          <p:spPr bwMode="auto">
            <a:xfrm>
              <a:off x="4161" y="248"/>
              <a:ext cx="1349" cy="1410"/>
            </a:xfrm>
            <a:custGeom>
              <a:avLst/>
              <a:gdLst>
                <a:gd name="T0" fmla="*/ 381 w 2178"/>
                <a:gd name="T1" fmla="*/ 283 h 2276"/>
                <a:gd name="T2" fmla="*/ 955 w 2178"/>
                <a:gd name="T3" fmla="*/ 1266 h 2276"/>
                <a:gd name="T4" fmla="*/ 1908 w 2178"/>
                <a:gd name="T5" fmla="*/ 1888 h 2276"/>
                <a:gd name="T6" fmla="*/ 2178 w 2178"/>
                <a:gd name="T7" fmla="*/ 2171 h 2276"/>
                <a:gd name="T8" fmla="*/ 944 w 2178"/>
                <a:gd name="T9" fmla="*/ 1276 h 2276"/>
                <a:gd name="T10" fmla="*/ 111 w 2178"/>
                <a:gd name="T11" fmla="*/ 0 h 2276"/>
                <a:gd name="T12" fmla="*/ 381 w 2178"/>
                <a:gd name="T13" fmla="*/ 283 h 2276"/>
              </a:gdLst>
              <a:ahLst/>
              <a:cxnLst>
                <a:cxn ang="0">
                  <a:pos x="T0" y="T1"/>
                </a:cxn>
                <a:cxn ang="0">
                  <a:pos x="T2" y="T3"/>
                </a:cxn>
                <a:cxn ang="0">
                  <a:pos x="T4" y="T5"/>
                </a:cxn>
                <a:cxn ang="0">
                  <a:pos x="T6" y="T7"/>
                </a:cxn>
                <a:cxn ang="0">
                  <a:pos x="T8" y="T9"/>
                </a:cxn>
                <a:cxn ang="0">
                  <a:pos x="T10" y="T11"/>
                </a:cxn>
                <a:cxn ang="0">
                  <a:pos x="T12" y="T13"/>
                </a:cxn>
              </a:cxnLst>
              <a:rect l="0" t="0" r="r" b="b"/>
              <a:pathLst>
                <a:path w="2178" h="2276">
                  <a:moveTo>
                    <a:pt x="381" y="283"/>
                  </a:moveTo>
                  <a:cubicBezTo>
                    <a:pt x="276" y="383"/>
                    <a:pt x="534" y="822"/>
                    <a:pt x="955" y="1266"/>
                  </a:cubicBezTo>
                  <a:cubicBezTo>
                    <a:pt x="1377" y="1709"/>
                    <a:pt x="1803" y="1987"/>
                    <a:pt x="1908" y="1888"/>
                  </a:cubicBezTo>
                  <a:cubicBezTo>
                    <a:pt x="2178" y="2171"/>
                    <a:pt x="2178" y="2171"/>
                    <a:pt x="2178" y="2171"/>
                  </a:cubicBezTo>
                  <a:cubicBezTo>
                    <a:pt x="2067" y="2276"/>
                    <a:pt x="1515" y="1875"/>
                    <a:pt x="944" y="1276"/>
                  </a:cubicBezTo>
                  <a:cubicBezTo>
                    <a:pt x="374" y="676"/>
                    <a:pt x="0" y="105"/>
                    <a:pt x="111" y="0"/>
                  </a:cubicBezTo>
                  <a:lnTo>
                    <a:pt x="381" y="283"/>
                  </a:lnTo>
                  <a:close/>
                </a:path>
              </a:pathLst>
            </a:custGeom>
            <a:gradFill>
              <a:gsLst>
                <a:gs pos="45000">
                  <a:schemeClr val="accent6"/>
                </a:gs>
                <a:gs pos="100000">
                  <a:schemeClr val="accent6">
                    <a:lumMod val="75000"/>
                  </a:schemeClr>
                </a:gs>
              </a:gsLst>
              <a:lin ang="3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9" name="Freeform 87"/>
            <p:cNvSpPr>
              <a:spLocks/>
            </p:cNvSpPr>
            <p:nvPr/>
          </p:nvSpPr>
          <p:spPr bwMode="auto">
            <a:xfrm>
              <a:off x="4034" y="817"/>
              <a:ext cx="1630" cy="548"/>
            </a:xfrm>
            <a:custGeom>
              <a:avLst/>
              <a:gdLst>
                <a:gd name="T0" fmla="*/ 338 w 2629"/>
                <a:gd name="T1" fmla="*/ 654 h 884"/>
                <a:gd name="T2" fmla="*/ 1361 w 2629"/>
                <a:gd name="T3" fmla="*/ 601 h 884"/>
                <a:gd name="T4" fmla="*/ 2252 w 2629"/>
                <a:gd name="T5" fmla="*/ 98 h 884"/>
                <a:gd name="T6" fmla="*/ 2591 w 2629"/>
                <a:gd name="T7" fmla="*/ 0 h 884"/>
                <a:gd name="T8" fmla="*/ 1364 w 2629"/>
                <a:gd name="T9" fmla="*/ 614 h 884"/>
                <a:gd name="T10" fmla="*/ 0 w 2629"/>
                <a:gd name="T11" fmla="*/ 752 h 884"/>
                <a:gd name="T12" fmla="*/ 338 w 2629"/>
                <a:gd name="T13" fmla="*/ 654 h 884"/>
              </a:gdLst>
              <a:ahLst/>
              <a:cxnLst>
                <a:cxn ang="0">
                  <a:pos x="T0" y="T1"/>
                </a:cxn>
                <a:cxn ang="0">
                  <a:pos x="T2" y="T3"/>
                </a:cxn>
                <a:cxn ang="0">
                  <a:pos x="T4" y="T5"/>
                </a:cxn>
                <a:cxn ang="0">
                  <a:pos x="T6" y="T7"/>
                </a:cxn>
                <a:cxn ang="0">
                  <a:pos x="T8" y="T9"/>
                </a:cxn>
                <a:cxn ang="0">
                  <a:pos x="T10" y="T11"/>
                </a:cxn>
                <a:cxn ang="0">
                  <a:pos x="T12" y="T13"/>
                </a:cxn>
              </a:cxnLst>
              <a:rect l="0" t="0" r="r" b="b"/>
              <a:pathLst>
                <a:path w="2629" h="884">
                  <a:moveTo>
                    <a:pt x="338" y="654"/>
                  </a:moveTo>
                  <a:cubicBezTo>
                    <a:pt x="374" y="778"/>
                    <a:pt x="832" y="755"/>
                    <a:pt x="1361" y="601"/>
                  </a:cubicBezTo>
                  <a:cubicBezTo>
                    <a:pt x="1889" y="448"/>
                    <a:pt x="2288" y="223"/>
                    <a:pt x="2252" y="98"/>
                  </a:cubicBezTo>
                  <a:cubicBezTo>
                    <a:pt x="2591" y="0"/>
                    <a:pt x="2591" y="0"/>
                    <a:pt x="2591" y="0"/>
                  </a:cubicBezTo>
                  <a:cubicBezTo>
                    <a:pt x="2629" y="132"/>
                    <a:pt x="2080" y="407"/>
                    <a:pt x="1364" y="614"/>
                  </a:cubicBezTo>
                  <a:cubicBezTo>
                    <a:pt x="649" y="822"/>
                    <a:pt x="38" y="884"/>
                    <a:pt x="0" y="752"/>
                  </a:cubicBezTo>
                  <a:lnTo>
                    <a:pt x="338" y="65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70" name="Freeform 5"/>
          <p:cNvSpPr>
            <a:spLocks/>
          </p:cNvSpPr>
          <p:nvPr/>
        </p:nvSpPr>
        <p:spPr bwMode="auto">
          <a:xfrm>
            <a:off x="2057401" y="628645"/>
            <a:ext cx="3183887" cy="642000"/>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solidFill>
            <a:schemeClr val="bg1">
              <a:alpha val="28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3" name="Freeform 7"/>
          <p:cNvSpPr>
            <a:spLocks/>
          </p:cNvSpPr>
          <p:nvPr/>
        </p:nvSpPr>
        <p:spPr bwMode="auto">
          <a:xfrm>
            <a:off x="-92843" y="1367640"/>
            <a:ext cx="1204676" cy="435353"/>
          </a:xfrm>
          <a:custGeom>
            <a:avLst/>
            <a:gdLst>
              <a:gd name="T0" fmla="*/ 213 w 227"/>
              <a:gd name="T1" fmla="*/ 21 h 109"/>
              <a:gd name="T2" fmla="*/ 182 w 227"/>
              <a:gd name="T3" fmla="*/ 3 h 109"/>
              <a:gd name="T4" fmla="*/ 169 w 227"/>
              <a:gd name="T5" fmla="*/ 21 h 109"/>
              <a:gd name="T6" fmla="*/ 160 w 227"/>
              <a:gd name="T7" fmla="*/ 32 h 109"/>
              <a:gd name="T8" fmla="*/ 149 w 227"/>
              <a:gd name="T9" fmla="*/ 34 h 109"/>
              <a:gd name="T10" fmla="*/ 124 w 227"/>
              <a:gd name="T11" fmla="*/ 32 h 109"/>
              <a:gd name="T12" fmla="*/ 113 w 227"/>
              <a:gd name="T13" fmla="*/ 45 h 109"/>
              <a:gd name="T14" fmla="*/ 77 w 227"/>
              <a:gd name="T15" fmla="*/ 48 h 109"/>
              <a:gd name="T16" fmla="*/ 56 w 227"/>
              <a:gd name="T17" fmla="*/ 44 h 109"/>
              <a:gd name="T18" fmla="*/ 40 w 227"/>
              <a:gd name="T19" fmla="*/ 54 h 109"/>
              <a:gd name="T20" fmla="*/ 27 w 227"/>
              <a:gd name="T21" fmla="*/ 61 h 109"/>
              <a:gd name="T22" fmla="*/ 15 w 227"/>
              <a:gd name="T23" fmla="*/ 67 h 109"/>
              <a:gd name="T24" fmla="*/ 6 w 227"/>
              <a:gd name="T25" fmla="*/ 74 h 109"/>
              <a:gd name="T26" fmla="*/ 26 w 227"/>
              <a:gd name="T27" fmla="*/ 81 h 109"/>
              <a:gd name="T28" fmla="*/ 62 w 227"/>
              <a:gd name="T29" fmla="*/ 88 h 109"/>
              <a:gd name="T30" fmla="*/ 93 w 227"/>
              <a:gd name="T31" fmla="*/ 91 h 109"/>
              <a:gd name="T32" fmla="*/ 143 w 227"/>
              <a:gd name="T33" fmla="*/ 96 h 109"/>
              <a:gd name="T34" fmla="*/ 171 w 227"/>
              <a:gd name="T35" fmla="*/ 93 h 109"/>
              <a:gd name="T36" fmla="*/ 219 w 227"/>
              <a:gd name="T37" fmla="*/ 90 h 109"/>
              <a:gd name="T38" fmla="*/ 219 w 227"/>
              <a:gd name="T39" fmla="*/ 70 h 109"/>
              <a:gd name="T40" fmla="*/ 217 w 227"/>
              <a:gd name="T41" fmla="*/ 46 h 109"/>
              <a:gd name="T42" fmla="*/ 213 w 227"/>
              <a:gd name="T43" fmla="*/ 2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109">
                <a:moveTo>
                  <a:pt x="213" y="21"/>
                </a:moveTo>
                <a:cubicBezTo>
                  <a:pt x="204" y="14"/>
                  <a:pt x="194" y="0"/>
                  <a:pt x="182" y="3"/>
                </a:cubicBezTo>
                <a:cubicBezTo>
                  <a:pt x="168" y="6"/>
                  <a:pt x="174" y="21"/>
                  <a:pt x="169" y="21"/>
                </a:cubicBezTo>
                <a:cubicBezTo>
                  <a:pt x="164" y="20"/>
                  <a:pt x="161" y="23"/>
                  <a:pt x="160" y="32"/>
                </a:cubicBezTo>
                <a:cubicBezTo>
                  <a:pt x="154" y="32"/>
                  <a:pt x="153" y="26"/>
                  <a:pt x="149" y="34"/>
                </a:cubicBezTo>
                <a:cubicBezTo>
                  <a:pt x="142" y="31"/>
                  <a:pt x="136" y="28"/>
                  <a:pt x="124" y="32"/>
                </a:cubicBezTo>
                <a:cubicBezTo>
                  <a:pt x="114" y="35"/>
                  <a:pt x="114" y="41"/>
                  <a:pt x="113" y="45"/>
                </a:cubicBezTo>
                <a:cubicBezTo>
                  <a:pt x="98" y="42"/>
                  <a:pt x="85" y="45"/>
                  <a:pt x="77" y="48"/>
                </a:cubicBezTo>
                <a:cubicBezTo>
                  <a:pt x="75" y="45"/>
                  <a:pt x="59" y="38"/>
                  <a:pt x="56" y="44"/>
                </a:cubicBezTo>
                <a:cubicBezTo>
                  <a:pt x="47" y="43"/>
                  <a:pt x="41" y="48"/>
                  <a:pt x="40" y="54"/>
                </a:cubicBezTo>
                <a:cubicBezTo>
                  <a:pt x="33" y="54"/>
                  <a:pt x="32" y="56"/>
                  <a:pt x="27" y="61"/>
                </a:cubicBezTo>
                <a:cubicBezTo>
                  <a:pt x="19" y="59"/>
                  <a:pt x="15" y="62"/>
                  <a:pt x="15" y="67"/>
                </a:cubicBezTo>
                <a:cubicBezTo>
                  <a:pt x="10" y="68"/>
                  <a:pt x="0" y="70"/>
                  <a:pt x="6" y="74"/>
                </a:cubicBezTo>
                <a:cubicBezTo>
                  <a:pt x="6" y="74"/>
                  <a:pt x="16" y="82"/>
                  <a:pt x="26" y="81"/>
                </a:cubicBezTo>
                <a:cubicBezTo>
                  <a:pt x="29" y="87"/>
                  <a:pt x="62" y="88"/>
                  <a:pt x="62" y="88"/>
                </a:cubicBezTo>
                <a:cubicBezTo>
                  <a:pt x="75" y="99"/>
                  <a:pt x="87" y="97"/>
                  <a:pt x="93" y="91"/>
                </a:cubicBezTo>
                <a:cubicBezTo>
                  <a:pt x="94" y="99"/>
                  <a:pt x="126" y="109"/>
                  <a:pt x="143" y="96"/>
                </a:cubicBezTo>
                <a:cubicBezTo>
                  <a:pt x="153" y="101"/>
                  <a:pt x="164" y="99"/>
                  <a:pt x="171" y="93"/>
                </a:cubicBezTo>
                <a:cubicBezTo>
                  <a:pt x="184" y="97"/>
                  <a:pt x="211" y="104"/>
                  <a:pt x="219" y="90"/>
                </a:cubicBezTo>
                <a:cubicBezTo>
                  <a:pt x="227" y="76"/>
                  <a:pt x="224" y="74"/>
                  <a:pt x="219" y="70"/>
                </a:cubicBezTo>
                <a:cubicBezTo>
                  <a:pt x="227" y="63"/>
                  <a:pt x="225" y="57"/>
                  <a:pt x="217" y="46"/>
                </a:cubicBezTo>
                <a:cubicBezTo>
                  <a:pt x="221" y="35"/>
                  <a:pt x="213" y="21"/>
                  <a:pt x="213" y="21"/>
                </a:cubicBezTo>
                <a:close/>
              </a:path>
            </a:pathLst>
          </a:custGeom>
          <a:solidFill>
            <a:schemeClr val="bg1">
              <a:alpha val="38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6" name="Freeform 5"/>
          <p:cNvSpPr>
            <a:spLocks/>
          </p:cNvSpPr>
          <p:nvPr/>
        </p:nvSpPr>
        <p:spPr bwMode="auto">
          <a:xfrm flipH="1">
            <a:off x="7046144" y="1157569"/>
            <a:ext cx="1581808" cy="338983"/>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solidFill>
            <a:schemeClr val="bg1">
              <a:alpha val="44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542" name="Creepy_Bug_Alien"/>
          <p:cNvGrpSpPr>
            <a:grpSpLocks noChangeAspect="1"/>
          </p:cNvGrpSpPr>
          <p:nvPr/>
        </p:nvGrpSpPr>
        <p:grpSpPr bwMode="auto">
          <a:xfrm>
            <a:off x="4784887" y="3569579"/>
            <a:ext cx="1224027" cy="1007559"/>
            <a:chOff x="1767" y="1417"/>
            <a:chExt cx="2177" cy="1792"/>
          </a:xfrm>
        </p:grpSpPr>
        <p:sp>
          <p:nvSpPr>
            <p:cNvPr id="546"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7"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5"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6"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7"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2" name="Creepy_Bug_Alien"/>
          <p:cNvGrpSpPr>
            <a:grpSpLocks noChangeAspect="1"/>
          </p:cNvGrpSpPr>
          <p:nvPr/>
        </p:nvGrpSpPr>
        <p:grpSpPr bwMode="auto">
          <a:xfrm>
            <a:off x="7468331" y="3504547"/>
            <a:ext cx="1607107" cy="1322892"/>
            <a:chOff x="1767" y="1417"/>
            <a:chExt cx="2177" cy="1792"/>
          </a:xfrm>
        </p:grpSpPr>
        <p:sp>
          <p:nvSpPr>
            <p:cNvPr id="393"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4"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5"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6"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7"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8"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9"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0"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1"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2"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3"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4"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5"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6"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7"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0"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1"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2"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3"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4"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5"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6"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8"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1"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2"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3"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4"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5"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6"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7"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9"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0"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1"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3"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4"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5"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6"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7"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8"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9"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0"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2"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4"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8"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 name="Spaceship"/>
          <p:cNvGrpSpPr/>
          <p:nvPr/>
        </p:nvGrpSpPr>
        <p:grpSpPr>
          <a:xfrm>
            <a:off x="-180272" y="82382"/>
            <a:ext cx="2546864" cy="1408967"/>
            <a:chOff x="2216476" y="1230554"/>
            <a:chExt cx="2892875" cy="1600386"/>
          </a:xfrm>
        </p:grpSpPr>
        <p:sp>
          <p:nvSpPr>
            <p:cNvPr id="44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3" name="Freeform 45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4" name="Freeform 45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5" name="Freeform 45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1"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0"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2"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3"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4"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6" name="Freeform 455"/>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6"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67"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99"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5"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6"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07" name="Spaceship"/>
          <p:cNvGrpSpPr/>
          <p:nvPr/>
        </p:nvGrpSpPr>
        <p:grpSpPr>
          <a:xfrm flipH="1">
            <a:off x="4832926" y="819909"/>
            <a:ext cx="1515770" cy="838659"/>
            <a:chOff x="2216476" y="1230554"/>
            <a:chExt cx="2892875" cy="1600386"/>
          </a:xfrm>
        </p:grpSpPr>
        <p:sp>
          <p:nvSpPr>
            <p:cNvPr id="20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3" name="Freeform 21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4" name="Freeform 21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5" name="Freeform 21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6"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220"/>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5"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6"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7"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42" name="Alien"/>
          <p:cNvGrpSpPr>
            <a:grpSpLocks noChangeAspect="1"/>
          </p:cNvGrpSpPr>
          <p:nvPr/>
        </p:nvGrpSpPr>
        <p:grpSpPr bwMode="auto">
          <a:xfrm rot="20832424">
            <a:off x="1470833" y="1209813"/>
            <a:ext cx="5131789" cy="6148539"/>
            <a:chOff x="2904" y="584"/>
            <a:chExt cx="1923" cy="2304"/>
          </a:xfrm>
        </p:grpSpPr>
        <p:sp>
          <p:nvSpPr>
            <p:cNvPr id="243" name="AutoShape 3"/>
            <p:cNvSpPr>
              <a:spLocks noChangeAspect="1" noChangeArrowheads="1" noTextEdit="1"/>
            </p:cNvSpPr>
            <p:nvPr/>
          </p:nvSpPr>
          <p:spPr bwMode="auto">
            <a:xfrm>
              <a:off x="2904" y="584"/>
              <a:ext cx="1923"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Oval 7"/>
            <p:cNvSpPr>
              <a:spLocks noChangeArrowheads="1"/>
            </p:cNvSpPr>
            <p:nvPr/>
          </p:nvSpPr>
          <p:spPr bwMode="auto">
            <a:xfrm>
              <a:off x="3319" y="619"/>
              <a:ext cx="1080" cy="1081"/>
            </a:xfrm>
            <a:prstGeom prst="ellipse">
              <a:avLst/>
            </a:prstGeom>
            <a:solidFill>
              <a:srgbClr val="74C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Oval 8"/>
            <p:cNvSpPr>
              <a:spLocks noChangeArrowheads="1"/>
            </p:cNvSpPr>
            <p:nvPr/>
          </p:nvSpPr>
          <p:spPr bwMode="auto">
            <a:xfrm>
              <a:off x="3372" y="673"/>
              <a:ext cx="973" cy="973"/>
            </a:xfrm>
            <a:prstGeom prst="ellipse">
              <a:avLst/>
            </a:prstGeom>
            <a:solidFill>
              <a:srgbClr val="ABD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9"/>
            <p:cNvSpPr>
              <a:spLocks/>
            </p:cNvSpPr>
            <p:nvPr/>
          </p:nvSpPr>
          <p:spPr bwMode="auto">
            <a:xfrm>
              <a:off x="3574" y="2159"/>
              <a:ext cx="596" cy="309"/>
            </a:xfrm>
            <a:custGeom>
              <a:avLst/>
              <a:gdLst>
                <a:gd name="T0" fmla="*/ 998 w 998"/>
                <a:gd name="T1" fmla="*/ 0 h 516"/>
                <a:gd name="T2" fmla="*/ 503 w 998"/>
                <a:gd name="T3" fmla="*/ 43 h 516"/>
                <a:gd name="T4" fmla="*/ 0 w 998"/>
                <a:gd name="T5" fmla="*/ 0 h 516"/>
                <a:gd name="T6" fmla="*/ 8 w 998"/>
                <a:gd name="T7" fmla="*/ 457 h 516"/>
                <a:gd name="T8" fmla="*/ 330 w 998"/>
                <a:gd name="T9" fmla="*/ 516 h 516"/>
                <a:gd name="T10" fmla="*/ 388 w 998"/>
                <a:gd name="T11" fmla="*/ 216 h 516"/>
                <a:gd name="T12" fmla="*/ 499 w 998"/>
                <a:gd name="T13" fmla="*/ 72 h 516"/>
                <a:gd name="T14" fmla="*/ 610 w 998"/>
                <a:gd name="T15" fmla="*/ 216 h 516"/>
                <a:gd name="T16" fmla="*/ 668 w 998"/>
                <a:gd name="T17" fmla="*/ 516 h 516"/>
                <a:gd name="T18" fmla="*/ 990 w 998"/>
                <a:gd name="T19" fmla="*/ 457 h 516"/>
                <a:gd name="T20" fmla="*/ 998 w 998"/>
                <a:gd name="T21"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8" h="516">
                  <a:moveTo>
                    <a:pt x="998" y="0"/>
                  </a:moveTo>
                  <a:cubicBezTo>
                    <a:pt x="874" y="24"/>
                    <a:pt x="710" y="43"/>
                    <a:pt x="503" y="43"/>
                  </a:cubicBezTo>
                  <a:cubicBezTo>
                    <a:pt x="296" y="43"/>
                    <a:pt x="129" y="24"/>
                    <a:pt x="0" y="0"/>
                  </a:cubicBezTo>
                  <a:cubicBezTo>
                    <a:pt x="7" y="144"/>
                    <a:pt x="11" y="288"/>
                    <a:pt x="8" y="457"/>
                  </a:cubicBezTo>
                  <a:cubicBezTo>
                    <a:pt x="330" y="516"/>
                    <a:pt x="330" y="516"/>
                    <a:pt x="330" y="516"/>
                  </a:cubicBezTo>
                  <a:cubicBezTo>
                    <a:pt x="330" y="516"/>
                    <a:pt x="367" y="328"/>
                    <a:pt x="388" y="216"/>
                  </a:cubicBezTo>
                  <a:cubicBezTo>
                    <a:pt x="410" y="104"/>
                    <a:pt x="438" y="72"/>
                    <a:pt x="499" y="72"/>
                  </a:cubicBezTo>
                  <a:cubicBezTo>
                    <a:pt x="560" y="72"/>
                    <a:pt x="588" y="104"/>
                    <a:pt x="610" y="216"/>
                  </a:cubicBezTo>
                  <a:cubicBezTo>
                    <a:pt x="631" y="328"/>
                    <a:pt x="668" y="516"/>
                    <a:pt x="668" y="516"/>
                  </a:cubicBezTo>
                  <a:cubicBezTo>
                    <a:pt x="990" y="457"/>
                    <a:pt x="990" y="457"/>
                    <a:pt x="990" y="457"/>
                  </a:cubicBezTo>
                  <a:cubicBezTo>
                    <a:pt x="987" y="288"/>
                    <a:pt x="991" y="143"/>
                    <a:pt x="998" y="0"/>
                  </a:cubicBez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0" name="Freeform 10"/>
            <p:cNvSpPr>
              <a:spLocks/>
            </p:cNvSpPr>
            <p:nvPr/>
          </p:nvSpPr>
          <p:spPr bwMode="auto">
            <a:xfrm>
              <a:off x="3571" y="2118"/>
              <a:ext cx="601" cy="67"/>
            </a:xfrm>
            <a:custGeom>
              <a:avLst/>
              <a:gdLst>
                <a:gd name="T0" fmla="*/ 1002 w 1006"/>
                <a:gd name="T1" fmla="*/ 69 h 112"/>
                <a:gd name="T2" fmla="*/ 1006 w 1006"/>
                <a:gd name="T3" fmla="*/ 0 h 112"/>
                <a:gd name="T4" fmla="*/ 507 w 1006"/>
                <a:gd name="T5" fmla="*/ 44 h 112"/>
                <a:gd name="T6" fmla="*/ 499 w 1006"/>
                <a:gd name="T7" fmla="*/ 44 h 112"/>
                <a:gd name="T8" fmla="*/ 0 w 1006"/>
                <a:gd name="T9" fmla="*/ 0 h 112"/>
                <a:gd name="T10" fmla="*/ 4 w 1006"/>
                <a:gd name="T11" fmla="*/ 69 h 112"/>
                <a:gd name="T12" fmla="*/ 507 w 1006"/>
                <a:gd name="T13" fmla="*/ 112 h 112"/>
                <a:gd name="T14" fmla="*/ 1002 w 1006"/>
                <a:gd name="T15" fmla="*/ 69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6" h="112">
                  <a:moveTo>
                    <a:pt x="1002" y="69"/>
                  </a:moveTo>
                  <a:cubicBezTo>
                    <a:pt x="1004" y="46"/>
                    <a:pt x="1005" y="23"/>
                    <a:pt x="1006" y="0"/>
                  </a:cubicBezTo>
                  <a:cubicBezTo>
                    <a:pt x="882" y="24"/>
                    <a:pt x="716" y="44"/>
                    <a:pt x="507" y="44"/>
                  </a:cubicBezTo>
                  <a:cubicBezTo>
                    <a:pt x="499" y="44"/>
                    <a:pt x="499" y="44"/>
                    <a:pt x="499" y="44"/>
                  </a:cubicBezTo>
                  <a:cubicBezTo>
                    <a:pt x="290" y="44"/>
                    <a:pt x="124" y="24"/>
                    <a:pt x="0" y="0"/>
                  </a:cubicBezTo>
                  <a:cubicBezTo>
                    <a:pt x="1" y="23"/>
                    <a:pt x="2" y="46"/>
                    <a:pt x="4" y="69"/>
                  </a:cubicBezTo>
                  <a:cubicBezTo>
                    <a:pt x="133" y="93"/>
                    <a:pt x="300" y="112"/>
                    <a:pt x="507" y="112"/>
                  </a:cubicBezTo>
                  <a:cubicBezTo>
                    <a:pt x="714" y="112"/>
                    <a:pt x="878" y="93"/>
                    <a:pt x="1002" y="69"/>
                  </a:cubicBez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1" name="Freeform 11"/>
            <p:cNvSpPr>
              <a:spLocks/>
            </p:cNvSpPr>
            <p:nvPr/>
          </p:nvSpPr>
          <p:spPr bwMode="auto">
            <a:xfrm>
              <a:off x="3571" y="2118"/>
              <a:ext cx="601" cy="67"/>
            </a:xfrm>
            <a:custGeom>
              <a:avLst/>
              <a:gdLst>
                <a:gd name="T0" fmla="*/ 1002 w 1006"/>
                <a:gd name="T1" fmla="*/ 69 h 112"/>
                <a:gd name="T2" fmla="*/ 1006 w 1006"/>
                <a:gd name="T3" fmla="*/ 0 h 112"/>
                <a:gd name="T4" fmla="*/ 507 w 1006"/>
                <a:gd name="T5" fmla="*/ 44 h 112"/>
                <a:gd name="T6" fmla="*/ 499 w 1006"/>
                <a:gd name="T7" fmla="*/ 44 h 112"/>
                <a:gd name="T8" fmla="*/ 0 w 1006"/>
                <a:gd name="T9" fmla="*/ 0 h 112"/>
                <a:gd name="T10" fmla="*/ 4 w 1006"/>
                <a:gd name="T11" fmla="*/ 69 h 112"/>
                <a:gd name="T12" fmla="*/ 507 w 1006"/>
                <a:gd name="T13" fmla="*/ 112 h 112"/>
                <a:gd name="T14" fmla="*/ 1002 w 1006"/>
                <a:gd name="T15" fmla="*/ 69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6" h="112">
                  <a:moveTo>
                    <a:pt x="1002" y="69"/>
                  </a:moveTo>
                  <a:cubicBezTo>
                    <a:pt x="1004" y="46"/>
                    <a:pt x="1005" y="23"/>
                    <a:pt x="1006" y="0"/>
                  </a:cubicBezTo>
                  <a:cubicBezTo>
                    <a:pt x="882" y="24"/>
                    <a:pt x="716" y="44"/>
                    <a:pt x="507" y="44"/>
                  </a:cubicBezTo>
                  <a:cubicBezTo>
                    <a:pt x="499" y="44"/>
                    <a:pt x="499" y="44"/>
                    <a:pt x="499" y="44"/>
                  </a:cubicBezTo>
                  <a:cubicBezTo>
                    <a:pt x="290" y="44"/>
                    <a:pt x="124" y="24"/>
                    <a:pt x="0" y="0"/>
                  </a:cubicBezTo>
                  <a:cubicBezTo>
                    <a:pt x="1" y="23"/>
                    <a:pt x="2" y="46"/>
                    <a:pt x="4" y="69"/>
                  </a:cubicBezTo>
                  <a:cubicBezTo>
                    <a:pt x="133" y="93"/>
                    <a:pt x="300" y="112"/>
                    <a:pt x="507" y="112"/>
                  </a:cubicBezTo>
                  <a:cubicBezTo>
                    <a:pt x="714" y="112"/>
                    <a:pt x="878" y="93"/>
                    <a:pt x="1002" y="69"/>
                  </a:cubicBezTo>
                  <a:close/>
                </a:path>
              </a:pathLst>
            </a:custGeom>
            <a:solidFill>
              <a:srgbClr val="283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2" name="Freeform 12"/>
            <p:cNvSpPr>
              <a:spLocks/>
            </p:cNvSpPr>
            <p:nvPr/>
          </p:nvSpPr>
          <p:spPr bwMode="auto">
            <a:xfrm>
              <a:off x="3376" y="1135"/>
              <a:ext cx="977" cy="1023"/>
            </a:xfrm>
            <a:custGeom>
              <a:avLst/>
              <a:gdLst>
                <a:gd name="T0" fmla="*/ 0 w 1636"/>
                <a:gd name="T1" fmla="*/ 1574 h 1713"/>
                <a:gd name="T2" fmla="*/ 834 w 1636"/>
                <a:gd name="T3" fmla="*/ 1713 h 1713"/>
                <a:gd name="T4" fmla="*/ 1636 w 1636"/>
                <a:gd name="T5" fmla="*/ 1574 h 1713"/>
                <a:gd name="T6" fmla="*/ 818 w 1636"/>
                <a:gd name="T7" fmla="*/ 0 h 1713"/>
                <a:gd name="T8" fmla="*/ 0 w 1636"/>
                <a:gd name="T9" fmla="*/ 1574 h 1713"/>
              </a:gdLst>
              <a:ahLst/>
              <a:cxnLst>
                <a:cxn ang="0">
                  <a:pos x="T0" y="T1"/>
                </a:cxn>
                <a:cxn ang="0">
                  <a:pos x="T2" y="T3"/>
                </a:cxn>
                <a:cxn ang="0">
                  <a:pos x="T4" y="T5"/>
                </a:cxn>
                <a:cxn ang="0">
                  <a:pos x="T6" y="T7"/>
                </a:cxn>
                <a:cxn ang="0">
                  <a:pos x="T8" y="T9"/>
                </a:cxn>
              </a:cxnLst>
              <a:rect l="0" t="0" r="r" b="b"/>
              <a:pathLst>
                <a:path w="1636" h="1713">
                  <a:moveTo>
                    <a:pt x="0" y="1574"/>
                  </a:moveTo>
                  <a:cubicBezTo>
                    <a:pt x="0" y="1574"/>
                    <a:pt x="275" y="1713"/>
                    <a:pt x="834" y="1713"/>
                  </a:cubicBezTo>
                  <a:cubicBezTo>
                    <a:pt x="1392" y="1713"/>
                    <a:pt x="1636" y="1574"/>
                    <a:pt x="1636" y="1574"/>
                  </a:cubicBezTo>
                  <a:cubicBezTo>
                    <a:pt x="1636" y="844"/>
                    <a:pt x="1270" y="0"/>
                    <a:pt x="818" y="0"/>
                  </a:cubicBezTo>
                  <a:cubicBezTo>
                    <a:pt x="366" y="0"/>
                    <a:pt x="0" y="844"/>
                    <a:pt x="0" y="1574"/>
                  </a:cubicBezTo>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3" name="Freeform 13"/>
            <p:cNvSpPr>
              <a:spLocks/>
            </p:cNvSpPr>
            <p:nvPr/>
          </p:nvSpPr>
          <p:spPr bwMode="auto">
            <a:xfrm>
              <a:off x="3600" y="1956"/>
              <a:ext cx="529" cy="36"/>
            </a:xfrm>
            <a:custGeom>
              <a:avLst/>
              <a:gdLst>
                <a:gd name="T0" fmla="*/ 0 w 885"/>
                <a:gd name="T1" fmla="*/ 59 h 59"/>
                <a:gd name="T2" fmla="*/ 885 w 885"/>
                <a:gd name="T3" fmla="*/ 59 h 59"/>
                <a:gd name="T4" fmla="*/ 884 w 885"/>
                <a:gd name="T5" fmla="*/ 0 h 59"/>
                <a:gd name="T6" fmla="*/ 1 w 885"/>
                <a:gd name="T7" fmla="*/ 0 h 59"/>
                <a:gd name="T8" fmla="*/ 0 w 885"/>
                <a:gd name="T9" fmla="*/ 59 h 59"/>
              </a:gdLst>
              <a:ahLst/>
              <a:cxnLst>
                <a:cxn ang="0">
                  <a:pos x="T0" y="T1"/>
                </a:cxn>
                <a:cxn ang="0">
                  <a:pos x="T2" y="T3"/>
                </a:cxn>
                <a:cxn ang="0">
                  <a:pos x="T4" y="T5"/>
                </a:cxn>
                <a:cxn ang="0">
                  <a:pos x="T6" y="T7"/>
                </a:cxn>
                <a:cxn ang="0">
                  <a:pos x="T8" y="T9"/>
                </a:cxn>
              </a:cxnLst>
              <a:rect l="0" t="0" r="r" b="b"/>
              <a:pathLst>
                <a:path w="885" h="59">
                  <a:moveTo>
                    <a:pt x="0" y="59"/>
                  </a:moveTo>
                  <a:cubicBezTo>
                    <a:pt x="885" y="59"/>
                    <a:pt x="885" y="59"/>
                    <a:pt x="885" y="59"/>
                  </a:cubicBezTo>
                  <a:cubicBezTo>
                    <a:pt x="885" y="39"/>
                    <a:pt x="885" y="20"/>
                    <a:pt x="884" y="0"/>
                  </a:cubicBezTo>
                  <a:cubicBezTo>
                    <a:pt x="1" y="0"/>
                    <a:pt x="1" y="0"/>
                    <a:pt x="1" y="0"/>
                  </a:cubicBezTo>
                  <a:cubicBezTo>
                    <a:pt x="1" y="20"/>
                    <a:pt x="0"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4" name="Freeform 14"/>
            <p:cNvSpPr>
              <a:spLocks/>
            </p:cNvSpPr>
            <p:nvPr/>
          </p:nvSpPr>
          <p:spPr bwMode="auto">
            <a:xfrm>
              <a:off x="3718" y="2073"/>
              <a:ext cx="301" cy="23"/>
            </a:xfrm>
            <a:custGeom>
              <a:avLst/>
              <a:gdLst>
                <a:gd name="T0" fmla="*/ 253 w 503"/>
                <a:gd name="T1" fmla="*/ 37 h 37"/>
                <a:gd name="T2" fmla="*/ 503 w 503"/>
                <a:gd name="T3" fmla="*/ 0 h 37"/>
                <a:gd name="T4" fmla="*/ 0 w 503"/>
                <a:gd name="T5" fmla="*/ 0 h 37"/>
                <a:gd name="T6" fmla="*/ 253 w 503"/>
                <a:gd name="T7" fmla="*/ 37 h 37"/>
              </a:gdLst>
              <a:ahLst/>
              <a:cxnLst>
                <a:cxn ang="0">
                  <a:pos x="T0" y="T1"/>
                </a:cxn>
                <a:cxn ang="0">
                  <a:pos x="T2" y="T3"/>
                </a:cxn>
                <a:cxn ang="0">
                  <a:pos x="T4" y="T5"/>
                </a:cxn>
                <a:cxn ang="0">
                  <a:pos x="T6" y="T7"/>
                </a:cxn>
              </a:cxnLst>
              <a:rect l="0" t="0" r="r" b="b"/>
              <a:pathLst>
                <a:path w="503" h="37">
                  <a:moveTo>
                    <a:pt x="253" y="37"/>
                  </a:moveTo>
                  <a:cubicBezTo>
                    <a:pt x="355" y="37"/>
                    <a:pt x="438" y="21"/>
                    <a:pt x="503" y="0"/>
                  </a:cubicBezTo>
                  <a:cubicBezTo>
                    <a:pt x="0" y="0"/>
                    <a:pt x="0" y="0"/>
                    <a:pt x="0" y="0"/>
                  </a:cubicBezTo>
                  <a:cubicBezTo>
                    <a:pt x="67" y="21"/>
                    <a:pt x="151" y="37"/>
                    <a:pt x="253" y="37"/>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5" name="Freeform 15"/>
            <p:cNvSpPr>
              <a:spLocks/>
            </p:cNvSpPr>
            <p:nvPr/>
          </p:nvSpPr>
          <p:spPr bwMode="auto">
            <a:xfrm>
              <a:off x="3603" y="2015"/>
              <a:ext cx="523" cy="35"/>
            </a:xfrm>
            <a:custGeom>
              <a:avLst/>
              <a:gdLst>
                <a:gd name="T0" fmla="*/ 94 w 876"/>
                <a:gd name="T1" fmla="*/ 59 h 59"/>
                <a:gd name="T2" fmla="*/ 790 w 876"/>
                <a:gd name="T3" fmla="*/ 59 h 59"/>
                <a:gd name="T4" fmla="*/ 876 w 876"/>
                <a:gd name="T5" fmla="*/ 0 h 59"/>
                <a:gd name="T6" fmla="*/ 0 w 876"/>
                <a:gd name="T7" fmla="*/ 0 h 59"/>
                <a:gd name="T8" fmla="*/ 94 w 876"/>
                <a:gd name="T9" fmla="*/ 59 h 59"/>
              </a:gdLst>
              <a:ahLst/>
              <a:cxnLst>
                <a:cxn ang="0">
                  <a:pos x="T0" y="T1"/>
                </a:cxn>
                <a:cxn ang="0">
                  <a:pos x="T2" y="T3"/>
                </a:cxn>
                <a:cxn ang="0">
                  <a:pos x="T4" y="T5"/>
                </a:cxn>
                <a:cxn ang="0">
                  <a:pos x="T6" y="T7"/>
                </a:cxn>
                <a:cxn ang="0">
                  <a:pos x="T8" y="T9"/>
                </a:cxn>
              </a:cxnLst>
              <a:rect l="0" t="0" r="r" b="b"/>
              <a:pathLst>
                <a:path w="876" h="59">
                  <a:moveTo>
                    <a:pt x="94" y="59"/>
                  </a:moveTo>
                  <a:cubicBezTo>
                    <a:pt x="790" y="59"/>
                    <a:pt x="790" y="59"/>
                    <a:pt x="790" y="59"/>
                  </a:cubicBezTo>
                  <a:cubicBezTo>
                    <a:pt x="838" y="34"/>
                    <a:pt x="866" y="10"/>
                    <a:pt x="876" y="0"/>
                  </a:cubicBezTo>
                  <a:cubicBezTo>
                    <a:pt x="0" y="0"/>
                    <a:pt x="0" y="0"/>
                    <a:pt x="0" y="0"/>
                  </a:cubicBezTo>
                  <a:cubicBezTo>
                    <a:pt x="11" y="9"/>
                    <a:pt x="42" y="33"/>
                    <a:pt x="94"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6" name="Freeform 16"/>
            <p:cNvSpPr>
              <a:spLocks/>
            </p:cNvSpPr>
            <p:nvPr/>
          </p:nvSpPr>
          <p:spPr bwMode="auto">
            <a:xfrm>
              <a:off x="3626" y="1072"/>
              <a:ext cx="477" cy="568"/>
            </a:xfrm>
            <a:custGeom>
              <a:avLst/>
              <a:gdLst>
                <a:gd name="T0" fmla="*/ 399 w 798"/>
                <a:gd name="T1" fmla="*/ 0 h 950"/>
                <a:gd name="T2" fmla="*/ 0 w 798"/>
                <a:gd name="T3" fmla="*/ 950 h 950"/>
                <a:gd name="T4" fmla="*/ 798 w 798"/>
                <a:gd name="T5" fmla="*/ 950 h 950"/>
                <a:gd name="T6" fmla="*/ 399 w 798"/>
                <a:gd name="T7" fmla="*/ 0 h 950"/>
              </a:gdLst>
              <a:ahLst/>
              <a:cxnLst>
                <a:cxn ang="0">
                  <a:pos x="T0" y="T1"/>
                </a:cxn>
                <a:cxn ang="0">
                  <a:pos x="T2" y="T3"/>
                </a:cxn>
                <a:cxn ang="0">
                  <a:pos x="T4" y="T5"/>
                </a:cxn>
                <a:cxn ang="0">
                  <a:pos x="T6" y="T7"/>
                </a:cxn>
              </a:cxnLst>
              <a:rect l="0" t="0" r="r" b="b"/>
              <a:pathLst>
                <a:path w="798" h="950">
                  <a:moveTo>
                    <a:pt x="399" y="0"/>
                  </a:moveTo>
                  <a:cubicBezTo>
                    <a:pt x="223" y="0"/>
                    <a:pt x="72" y="435"/>
                    <a:pt x="0" y="950"/>
                  </a:cubicBezTo>
                  <a:cubicBezTo>
                    <a:pt x="798" y="950"/>
                    <a:pt x="798" y="950"/>
                    <a:pt x="798" y="950"/>
                  </a:cubicBezTo>
                  <a:cubicBezTo>
                    <a:pt x="726" y="435"/>
                    <a:pt x="574" y="0"/>
                    <a:pt x="399" y="0"/>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7" name="Freeform 17"/>
            <p:cNvSpPr>
              <a:spLocks/>
            </p:cNvSpPr>
            <p:nvPr/>
          </p:nvSpPr>
          <p:spPr bwMode="auto">
            <a:xfrm>
              <a:off x="3613" y="1722"/>
              <a:ext cx="504" cy="35"/>
            </a:xfrm>
            <a:custGeom>
              <a:avLst/>
              <a:gdLst>
                <a:gd name="T0" fmla="*/ 0 w 844"/>
                <a:gd name="T1" fmla="*/ 58 h 58"/>
                <a:gd name="T2" fmla="*/ 844 w 844"/>
                <a:gd name="T3" fmla="*/ 58 h 58"/>
                <a:gd name="T4" fmla="*/ 838 w 844"/>
                <a:gd name="T5" fmla="*/ 0 h 58"/>
                <a:gd name="T6" fmla="*/ 6 w 844"/>
                <a:gd name="T7" fmla="*/ 0 h 58"/>
                <a:gd name="T8" fmla="*/ 0 w 844"/>
                <a:gd name="T9" fmla="*/ 58 h 58"/>
              </a:gdLst>
              <a:ahLst/>
              <a:cxnLst>
                <a:cxn ang="0">
                  <a:pos x="T0" y="T1"/>
                </a:cxn>
                <a:cxn ang="0">
                  <a:pos x="T2" y="T3"/>
                </a:cxn>
                <a:cxn ang="0">
                  <a:pos x="T4" y="T5"/>
                </a:cxn>
                <a:cxn ang="0">
                  <a:pos x="T6" y="T7"/>
                </a:cxn>
                <a:cxn ang="0">
                  <a:pos x="T8" y="T9"/>
                </a:cxn>
              </a:cxnLst>
              <a:rect l="0" t="0" r="r" b="b"/>
              <a:pathLst>
                <a:path w="844" h="58">
                  <a:moveTo>
                    <a:pt x="0" y="58"/>
                  </a:moveTo>
                  <a:cubicBezTo>
                    <a:pt x="844" y="58"/>
                    <a:pt x="844" y="58"/>
                    <a:pt x="844" y="58"/>
                  </a:cubicBezTo>
                  <a:cubicBezTo>
                    <a:pt x="842" y="39"/>
                    <a:pt x="840" y="19"/>
                    <a:pt x="838" y="0"/>
                  </a:cubicBezTo>
                  <a:cubicBezTo>
                    <a:pt x="6" y="0"/>
                    <a:pt x="6" y="0"/>
                    <a:pt x="6" y="0"/>
                  </a:cubicBezTo>
                  <a:cubicBezTo>
                    <a:pt x="4" y="19"/>
                    <a:pt x="2" y="39"/>
                    <a:pt x="0" y="58"/>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8" name="Freeform 18"/>
            <p:cNvSpPr>
              <a:spLocks/>
            </p:cNvSpPr>
            <p:nvPr/>
          </p:nvSpPr>
          <p:spPr bwMode="auto">
            <a:xfrm>
              <a:off x="3619" y="1663"/>
              <a:ext cx="491" cy="35"/>
            </a:xfrm>
            <a:custGeom>
              <a:avLst/>
              <a:gdLst>
                <a:gd name="T0" fmla="*/ 7 w 822"/>
                <a:gd name="T1" fmla="*/ 0 h 59"/>
                <a:gd name="T2" fmla="*/ 0 w 822"/>
                <a:gd name="T3" fmla="*/ 59 h 59"/>
                <a:gd name="T4" fmla="*/ 822 w 822"/>
                <a:gd name="T5" fmla="*/ 59 h 59"/>
                <a:gd name="T6" fmla="*/ 815 w 822"/>
                <a:gd name="T7" fmla="*/ 0 h 59"/>
                <a:gd name="T8" fmla="*/ 7 w 822"/>
                <a:gd name="T9" fmla="*/ 0 h 59"/>
              </a:gdLst>
              <a:ahLst/>
              <a:cxnLst>
                <a:cxn ang="0">
                  <a:pos x="T0" y="T1"/>
                </a:cxn>
                <a:cxn ang="0">
                  <a:pos x="T2" y="T3"/>
                </a:cxn>
                <a:cxn ang="0">
                  <a:pos x="T4" y="T5"/>
                </a:cxn>
                <a:cxn ang="0">
                  <a:pos x="T6" y="T7"/>
                </a:cxn>
                <a:cxn ang="0">
                  <a:pos x="T8" y="T9"/>
                </a:cxn>
              </a:cxnLst>
              <a:rect l="0" t="0" r="r" b="b"/>
              <a:pathLst>
                <a:path w="822" h="59">
                  <a:moveTo>
                    <a:pt x="7" y="0"/>
                  </a:moveTo>
                  <a:cubicBezTo>
                    <a:pt x="4" y="20"/>
                    <a:pt x="2" y="40"/>
                    <a:pt x="0" y="59"/>
                  </a:cubicBezTo>
                  <a:cubicBezTo>
                    <a:pt x="822" y="59"/>
                    <a:pt x="822" y="59"/>
                    <a:pt x="822" y="59"/>
                  </a:cubicBezTo>
                  <a:cubicBezTo>
                    <a:pt x="820" y="40"/>
                    <a:pt x="817" y="20"/>
                    <a:pt x="815" y="0"/>
                  </a:cubicBezTo>
                  <a:lnTo>
                    <a:pt x="7" y="0"/>
                  </a:ln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9" name="Freeform 19"/>
            <p:cNvSpPr>
              <a:spLocks/>
            </p:cNvSpPr>
            <p:nvPr/>
          </p:nvSpPr>
          <p:spPr bwMode="auto">
            <a:xfrm>
              <a:off x="3601" y="1898"/>
              <a:ext cx="526" cy="35"/>
            </a:xfrm>
            <a:custGeom>
              <a:avLst/>
              <a:gdLst>
                <a:gd name="T0" fmla="*/ 0 w 881"/>
                <a:gd name="T1" fmla="*/ 59 h 59"/>
                <a:gd name="T2" fmla="*/ 881 w 881"/>
                <a:gd name="T3" fmla="*/ 59 h 59"/>
                <a:gd name="T4" fmla="*/ 879 w 881"/>
                <a:gd name="T5" fmla="*/ 0 h 59"/>
                <a:gd name="T6" fmla="*/ 3 w 881"/>
                <a:gd name="T7" fmla="*/ 0 h 59"/>
                <a:gd name="T8" fmla="*/ 0 w 881"/>
                <a:gd name="T9" fmla="*/ 59 h 59"/>
              </a:gdLst>
              <a:ahLst/>
              <a:cxnLst>
                <a:cxn ang="0">
                  <a:pos x="T0" y="T1"/>
                </a:cxn>
                <a:cxn ang="0">
                  <a:pos x="T2" y="T3"/>
                </a:cxn>
                <a:cxn ang="0">
                  <a:pos x="T4" y="T5"/>
                </a:cxn>
                <a:cxn ang="0">
                  <a:pos x="T6" y="T7"/>
                </a:cxn>
                <a:cxn ang="0">
                  <a:pos x="T8" y="T9"/>
                </a:cxn>
              </a:cxnLst>
              <a:rect l="0" t="0" r="r" b="b"/>
              <a:pathLst>
                <a:path w="881" h="59">
                  <a:moveTo>
                    <a:pt x="0" y="59"/>
                  </a:moveTo>
                  <a:cubicBezTo>
                    <a:pt x="881" y="59"/>
                    <a:pt x="881" y="59"/>
                    <a:pt x="881" y="59"/>
                  </a:cubicBezTo>
                  <a:cubicBezTo>
                    <a:pt x="881" y="39"/>
                    <a:pt x="880" y="20"/>
                    <a:pt x="879" y="0"/>
                  </a:cubicBezTo>
                  <a:cubicBezTo>
                    <a:pt x="3" y="0"/>
                    <a:pt x="3" y="0"/>
                    <a:pt x="3" y="0"/>
                  </a:cubicBezTo>
                  <a:cubicBezTo>
                    <a:pt x="2" y="20"/>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0" name="Freeform 20"/>
            <p:cNvSpPr>
              <a:spLocks/>
            </p:cNvSpPr>
            <p:nvPr/>
          </p:nvSpPr>
          <p:spPr bwMode="auto">
            <a:xfrm>
              <a:off x="3608" y="1781"/>
              <a:ext cx="513" cy="35"/>
            </a:xfrm>
            <a:custGeom>
              <a:avLst/>
              <a:gdLst>
                <a:gd name="T0" fmla="*/ 0 w 860"/>
                <a:gd name="T1" fmla="*/ 59 h 59"/>
                <a:gd name="T2" fmla="*/ 860 w 860"/>
                <a:gd name="T3" fmla="*/ 59 h 59"/>
                <a:gd name="T4" fmla="*/ 855 w 860"/>
                <a:gd name="T5" fmla="*/ 0 h 59"/>
                <a:gd name="T6" fmla="*/ 5 w 860"/>
                <a:gd name="T7" fmla="*/ 0 h 59"/>
                <a:gd name="T8" fmla="*/ 0 w 860"/>
                <a:gd name="T9" fmla="*/ 59 h 59"/>
              </a:gdLst>
              <a:ahLst/>
              <a:cxnLst>
                <a:cxn ang="0">
                  <a:pos x="T0" y="T1"/>
                </a:cxn>
                <a:cxn ang="0">
                  <a:pos x="T2" y="T3"/>
                </a:cxn>
                <a:cxn ang="0">
                  <a:pos x="T4" y="T5"/>
                </a:cxn>
                <a:cxn ang="0">
                  <a:pos x="T6" y="T7"/>
                </a:cxn>
                <a:cxn ang="0">
                  <a:pos x="T8" y="T9"/>
                </a:cxn>
              </a:cxnLst>
              <a:rect l="0" t="0" r="r" b="b"/>
              <a:pathLst>
                <a:path w="860" h="59">
                  <a:moveTo>
                    <a:pt x="0" y="59"/>
                  </a:moveTo>
                  <a:cubicBezTo>
                    <a:pt x="860" y="59"/>
                    <a:pt x="860" y="59"/>
                    <a:pt x="860" y="59"/>
                  </a:cubicBezTo>
                  <a:cubicBezTo>
                    <a:pt x="858" y="39"/>
                    <a:pt x="857" y="19"/>
                    <a:pt x="855" y="0"/>
                  </a:cubicBezTo>
                  <a:cubicBezTo>
                    <a:pt x="5" y="0"/>
                    <a:pt x="5" y="0"/>
                    <a:pt x="5" y="0"/>
                  </a:cubicBezTo>
                  <a:cubicBezTo>
                    <a:pt x="3" y="19"/>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 name="Freeform 21"/>
            <p:cNvSpPr>
              <a:spLocks/>
            </p:cNvSpPr>
            <p:nvPr/>
          </p:nvSpPr>
          <p:spPr bwMode="auto">
            <a:xfrm>
              <a:off x="3604" y="1839"/>
              <a:ext cx="521" cy="36"/>
            </a:xfrm>
            <a:custGeom>
              <a:avLst/>
              <a:gdLst>
                <a:gd name="T0" fmla="*/ 0 w 872"/>
                <a:gd name="T1" fmla="*/ 59 h 59"/>
                <a:gd name="T2" fmla="*/ 872 w 872"/>
                <a:gd name="T3" fmla="*/ 59 h 59"/>
                <a:gd name="T4" fmla="*/ 869 w 872"/>
                <a:gd name="T5" fmla="*/ 0 h 59"/>
                <a:gd name="T6" fmla="*/ 3 w 872"/>
                <a:gd name="T7" fmla="*/ 0 h 59"/>
                <a:gd name="T8" fmla="*/ 0 w 872"/>
                <a:gd name="T9" fmla="*/ 59 h 59"/>
              </a:gdLst>
              <a:ahLst/>
              <a:cxnLst>
                <a:cxn ang="0">
                  <a:pos x="T0" y="T1"/>
                </a:cxn>
                <a:cxn ang="0">
                  <a:pos x="T2" y="T3"/>
                </a:cxn>
                <a:cxn ang="0">
                  <a:pos x="T4" y="T5"/>
                </a:cxn>
                <a:cxn ang="0">
                  <a:pos x="T6" y="T7"/>
                </a:cxn>
                <a:cxn ang="0">
                  <a:pos x="T8" y="T9"/>
                </a:cxn>
              </a:cxnLst>
              <a:rect l="0" t="0" r="r" b="b"/>
              <a:pathLst>
                <a:path w="872" h="59">
                  <a:moveTo>
                    <a:pt x="0" y="59"/>
                  </a:moveTo>
                  <a:cubicBezTo>
                    <a:pt x="872" y="59"/>
                    <a:pt x="872" y="59"/>
                    <a:pt x="872" y="59"/>
                  </a:cubicBezTo>
                  <a:cubicBezTo>
                    <a:pt x="871" y="39"/>
                    <a:pt x="870" y="19"/>
                    <a:pt x="869" y="0"/>
                  </a:cubicBezTo>
                  <a:cubicBezTo>
                    <a:pt x="3" y="0"/>
                    <a:pt x="3" y="0"/>
                    <a:pt x="3" y="0"/>
                  </a:cubicBezTo>
                  <a:cubicBezTo>
                    <a:pt x="2" y="19"/>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2" name="Freeform 22"/>
            <p:cNvSpPr>
              <a:spLocks/>
            </p:cNvSpPr>
            <p:nvPr/>
          </p:nvSpPr>
          <p:spPr bwMode="auto">
            <a:xfrm>
              <a:off x="3659" y="2050"/>
              <a:ext cx="416" cy="23"/>
            </a:xfrm>
            <a:custGeom>
              <a:avLst/>
              <a:gdLst>
                <a:gd name="T0" fmla="*/ 99 w 696"/>
                <a:gd name="T1" fmla="*/ 39 h 39"/>
                <a:gd name="T2" fmla="*/ 602 w 696"/>
                <a:gd name="T3" fmla="*/ 39 h 39"/>
                <a:gd name="T4" fmla="*/ 696 w 696"/>
                <a:gd name="T5" fmla="*/ 0 h 39"/>
                <a:gd name="T6" fmla="*/ 0 w 696"/>
                <a:gd name="T7" fmla="*/ 0 h 39"/>
                <a:gd name="T8" fmla="*/ 99 w 696"/>
                <a:gd name="T9" fmla="*/ 39 h 39"/>
              </a:gdLst>
              <a:ahLst/>
              <a:cxnLst>
                <a:cxn ang="0">
                  <a:pos x="T0" y="T1"/>
                </a:cxn>
                <a:cxn ang="0">
                  <a:pos x="T2" y="T3"/>
                </a:cxn>
                <a:cxn ang="0">
                  <a:pos x="T4" y="T5"/>
                </a:cxn>
                <a:cxn ang="0">
                  <a:pos x="T6" y="T7"/>
                </a:cxn>
                <a:cxn ang="0">
                  <a:pos x="T8" y="T9"/>
                </a:cxn>
              </a:cxnLst>
              <a:rect l="0" t="0" r="r" b="b"/>
              <a:pathLst>
                <a:path w="696" h="39">
                  <a:moveTo>
                    <a:pt x="99" y="39"/>
                  </a:moveTo>
                  <a:cubicBezTo>
                    <a:pt x="602" y="39"/>
                    <a:pt x="602" y="39"/>
                    <a:pt x="602" y="39"/>
                  </a:cubicBezTo>
                  <a:cubicBezTo>
                    <a:pt x="639" y="27"/>
                    <a:pt x="670" y="14"/>
                    <a:pt x="696" y="0"/>
                  </a:cubicBezTo>
                  <a:cubicBezTo>
                    <a:pt x="0" y="0"/>
                    <a:pt x="0" y="0"/>
                    <a:pt x="0" y="0"/>
                  </a:cubicBezTo>
                  <a:cubicBezTo>
                    <a:pt x="27" y="14"/>
                    <a:pt x="60" y="27"/>
                    <a:pt x="99"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3" name="Freeform 23"/>
            <p:cNvSpPr>
              <a:spLocks/>
            </p:cNvSpPr>
            <p:nvPr/>
          </p:nvSpPr>
          <p:spPr bwMode="auto">
            <a:xfrm>
              <a:off x="3600" y="1992"/>
              <a:ext cx="529" cy="23"/>
            </a:xfrm>
            <a:custGeom>
              <a:avLst/>
              <a:gdLst>
                <a:gd name="T0" fmla="*/ 0 w 886"/>
                <a:gd name="T1" fmla="*/ 35 h 39"/>
                <a:gd name="T2" fmla="*/ 5 w 886"/>
                <a:gd name="T3" fmla="*/ 39 h 39"/>
                <a:gd name="T4" fmla="*/ 881 w 886"/>
                <a:gd name="T5" fmla="*/ 39 h 39"/>
                <a:gd name="T6" fmla="*/ 886 w 886"/>
                <a:gd name="T7" fmla="*/ 35 h 39"/>
                <a:gd name="T8" fmla="*/ 885 w 886"/>
                <a:gd name="T9" fmla="*/ 0 h 39"/>
                <a:gd name="T10" fmla="*/ 0 w 886"/>
                <a:gd name="T11" fmla="*/ 0 h 39"/>
                <a:gd name="T12" fmla="*/ 0 w 886"/>
                <a:gd name="T13" fmla="*/ 35 h 39"/>
              </a:gdLst>
              <a:ahLst/>
              <a:cxnLst>
                <a:cxn ang="0">
                  <a:pos x="T0" y="T1"/>
                </a:cxn>
                <a:cxn ang="0">
                  <a:pos x="T2" y="T3"/>
                </a:cxn>
                <a:cxn ang="0">
                  <a:pos x="T4" y="T5"/>
                </a:cxn>
                <a:cxn ang="0">
                  <a:pos x="T6" y="T7"/>
                </a:cxn>
                <a:cxn ang="0">
                  <a:pos x="T8" y="T9"/>
                </a:cxn>
                <a:cxn ang="0">
                  <a:pos x="T10" y="T11"/>
                </a:cxn>
                <a:cxn ang="0">
                  <a:pos x="T12" y="T13"/>
                </a:cxn>
              </a:cxnLst>
              <a:rect l="0" t="0" r="r" b="b"/>
              <a:pathLst>
                <a:path w="886" h="39">
                  <a:moveTo>
                    <a:pt x="0" y="35"/>
                  </a:moveTo>
                  <a:cubicBezTo>
                    <a:pt x="0" y="35"/>
                    <a:pt x="2" y="37"/>
                    <a:pt x="5" y="39"/>
                  </a:cubicBezTo>
                  <a:cubicBezTo>
                    <a:pt x="881" y="39"/>
                    <a:pt x="881" y="39"/>
                    <a:pt x="881" y="39"/>
                  </a:cubicBezTo>
                  <a:cubicBezTo>
                    <a:pt x="884" y="37"/>
                    <a:pt x="886" y="35"/>
                    <a:pt x="886" y="35"/>
                  </a:cubicBezTo>
                  <a:cubicBezTo>
                    <a:pt x="886" y="24"/>
                    <a:pt x="885" y="12"/>
                    <a:pt x="885" y="0"/>
                  </a:cubicBezTo>
                  <a:cubicBezTo>
                    <a:pt x="0" y="0"/>
                    <a:pt x="0" y="0"/>
                    <a:pt x="0" y="0"/>
                  </a:cubicBezTo>
                  <a:cubicBezTo>
                    <a:pt x="0" y="12"/>
                    <a:pt x="0" y="24"/>
                    <a:pt x="0" y="35"/>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4" name="Freeform 24"/>
            <p:cNvSpPr>
              <a:spLocks/>
            </p:cNvSpPr>
            <p:nvPr/>
          </p:nvSpPr>
          <p:spPr bwMode="auto">
            <a:xfrm>
              <a:off x="3601" y="1933"/>
              <a:ext cx="527" cy="23"/>
            </a:xfrm>
            <a:custGeom>
              <a:avLst/>
              <a:gdLst>
                <a:gd name="T0" fmla="*/ 0 w 883"/>
                <a:gd name="T1" fmla="*/ 39 h 39"/>
                <a:gd name="T2" fmla="*/ 883 w 883"/>
                <a:gd name="T3" fmla="*/ 39 h 39"/>
                <a:gd name="T4" fmla="*/ 882 w 883"/>
                <a:gd name="T5" fmla="*/ 0 h 39"/>
                <a:gd name="T6" fmla="*/ 1 w 883"/>
                <a:gd name="T7" fmla="*/ 0 h 39"/>
                <a:gd name="T8" fmla="*/ 0 w 883"/>
                <a:gd name="T9" fmla="*/ 39 h 39"/>
              </a:gdLst>
              <a:ahLst/>
              <a:cxnLst>
                <a:cxn ang="0">
                  <a:pos x="T0" y="T1"/>
                </a:cxn>
                <a:cxn ang="0">
                  <a:pos x="T2" y="T3"/>
                </a:cxn>
                <a:cxn ang="0">
                  <a:pos x="T4" y="T5"/>
                </a:cxn>
                <a:cxn ang="0">
                  <a:pos x="T6" y="T7"/>
                </a:cxn>
                <a:cxn ang="0">
                  <a:pos x="T8" y="T9"/>
                </a:cxn>
              </a:cxnLst>
              <a:rect l="0" t="0" r="r" b="b"/>
              <a:pathLst>
                <a:path w="883" h="39">
                  <a:moveTo>
                    <a:pt x="0" y="39"/>
                  </a:moveTo>
                  <a:cubicBezTo>
                    <a:pt x="883" y="39"/>
                    <a:pt x="883" y="39"/>
                    <a:pt x="883" y="39"/>
                  </a:cubicBezTo>
                  <a:cubicBezTo>
                    <a:pt x="883" y="26"/>
                    <a:pt x="883" y="13"/>
                    <a:pt x="882" y="0"/>
                  </a:cubicBezTo>
                  <a:cubicBezTo>
                    <a:pt x="1" y="0"/>
                    <a:pt x="1" y="0"/>
                    <a:pt x="1" y="0"/>
                  </a:cubicBezTo>
                  <a:cubicBezTo>
                    <a:pt x="1" y="13"/>
                    <a:pt x="1"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5" name="Freeform 25"/>
            <p:cNvSpPr>
              <a:spLocks/>
            </p:cNvSpPr>
            <p:nvPr/>
          </p:nvSpPr>
          <p:spPr bwMode="auto">
            <a:xfrm>
              <a:off x="3603" y="1875"/>
              <a:ext cx="523" cy="23"/>
            </a:xfrm>
            <a:custGeom>
              <a:avLst/>
              <a:gdLst>
                <a:gd name="T0" fmla="*/ 0 w 876"/>
                <a:gd name="T1" fmla="*/ 39 h 39"/>
                <a:gd name="T2" fmla="*/ 876 w 876"/>
                <a:gd name="T3" fmla="*/ 39 h 39"/>
                <a:gd name="T4" fmla="*/ 874 w 876"/>
                <a:gd name="T5" fmla="*/ 0 h 39"/>
                <a:gd name="T6" fmla="*/ 2 w 876"/>
                <a:gd name="T7" fmla="*/ 0 h 39"/>
                <a:gd name="T8" fmla="*/ 0 w 876"/>
                <a:gd name="T9" fmla="*/ 39 h 39"/>
              </a:gdLst>
              <a:ahLst/>
              <a:cxnLst>
                <a:cxn ang="0">
                  <a:pos x="T0" y="T1"/>
                </a:cxn>
                <a:cxn ang="0">
                  <a:pos x="T2" y="T3"/>
                </a:cxn>
                <a:cxn ang="0">
                  <a:pos x="T4" y="T5"/>
                </a:cxn>
                <a:cxn ang="0">
                  <a:pos x="T6" y="T7"/>
                </a:cxn>
                <a:cxn ang="0">
                  <a:pos x="T8" y="T9"/>
                </a:cxn>
              </a:cxnLst>
              <a:rect l="0" t="0" r="r" b="b"/>
              <a:pathLst>
                <a:path w="876" h="39">
                  <a:moveTo>
                    <a:pt x="0" y="39"/>
                  </a:moveTo>
                  <a:cubicBezTo>
                    <a:pt x="876" y="39"/>
                    <a:pt x="876" y="39"/>
                    <a:pt x="876" y="39"/>
                  </a:cubicBezTo>
                  <a:cubicBezTo>
                    <a:pt x="876" y="26"/>
                    <a:pt x="875" y="13"/>
                    <a:pt x="874" y="0"/>
                  </a:cubicBezTo>
                  <a:cubicBezTo>
                    <a:pt x="2" y="0"/>
                    <a:pt x="2" y="0"/>
                    <a:pt x="2" y="0"/>
                  </a:cubicBezTo>
                  <a:cubicBezTo>
                    <a:pt x="1" y="13"/>
                    <a:pt x="0"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 name="Freeform 26"/>
            <p:cNvSpPr>
              <a:spLocks/>
            </p:cNvSpPr>
            <p:nvPr/>
          </p:nvSpPr>
          <p:spPr bwMode="auto">
            <a:xfrm>
              <a:off x="3606" y="1816"/>
              <a:ext cx="517" cy="23"/>
            </a:xfrm>
            <a:custGeom>
              <a:avLst/>
              <a:gdLst>
                <a:gd name="T0" fmla="*/ 0 w 866"/>
                <a:gd name="T1" fmla="*/ 39 h 39"/>
                <a:gd name="T2" fmla="*/ 866 w 866"/>
                <a:gd name="T3" fmla="*/ 39 h 39"/>
                <a:gd name="T4" fmla="*/ 863 w 866"/>
                <a:gd name="T5" fmla="*/ 0 h 39"/>
                <a:gd name="T6" fmla="*/ 3 w 866"/>
                <a:gd name="T7" fmla="*/ 0 h 39"/>
                <a:gd name="T8" fmla="*/ 0 w 866"/>
                <a:gd name="T9" fmla="*/ 39 h 39"/>
              </a:gdLst>
              <a:ahLst/>
              <a:cxnLst>
                <a:cxn ang="0">
                  <a:pos x="T0" y="T1"/>
                </a:cxn>
                <a:cxn ang="0">
                  <a:pos x="T2" y="T3"/>
                </a:cxn>
                <a:cxn ang="0">
                  <a:pos x="T4" y="T5"/>
                </a:cxn>
                <a:cxn ang="0">
                  <a:pos x="T6" y="T7"/>
                </a:cxn>
                <a:cxn ang="0">
                  <a:pos x="T8" y="T9"/>
                </a:cxn>
              </a:cxnLst>
              <a:rect l="0" t="0" r="r" b="b"/>
              <a:pathLst>
                <a:path w="866" h="39">
                  <a:moveTo>
                    <a:pt x="0" y="39"/>
                  </a:moveTo>
                  <a:cubicBezTo>
                    <a:pt x="866" y="39"/>
                    <a:pt x="866" y="39"/>
                    <a:pt x="866" y="39"/>
                  </a:cubicBezTo>
                  <a:cubicBezTo>
                    <a:pt x="865" y="26"/>
                    <a:pt x="864" y="13"/>
                    <a:pt x="863" y="0"/>
                  </a:cubicBezTo>
                  <a:cubicBezTo>
                    <a:pt x="3" y="0"/>
                    <a:pt x="3" y="0"/>
                    <a:pt x="3" y="0"/>
                  </a:cubicBezTo>
                  <a:cubicBezTo>
                    <a:pt x="2" y="13"/>
                    <a:pt x="1"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 name="Freeform 27"/>
            <p:cNvSpPr>
              <a:spLocks/>
            </p:cNvSpPr>
            <p:nvPr/>
          </p:nvSpPr>
          <p:spPr bwMode="auto">
            <a:xfrm>
              <a:off x="3611" y="1757"/>
              <a:ext cx="507" cy="24"/>
            </a:xfrm>
            <a:custGeom>
              <a:avLst/>
              <a:gdLst>
                <a:gd name="T0" fmla="*/ 0 w 850"/>
                <a:gd name="T1" fmla="*/ 40 h 40"/>
                <a:gd name="T2" fmla="*/ 850 w 850"/>
                <a:gd name="T3" fmla="*/ 40 h 40"/>
                <a:gd name="T4" fmla="*/ 847 w 850"/>
                <a:gd name="T5" fmla="*/ 0 h 40"/>
                <a:gd name="T6" fmla="*/ 3 w 850"/>
                <a:gd name="T7" fmla="*/ 0 h 40"/>
                <a:gd name="T8" fmla="*/ 0 w 850"/>
                <a:gd name="T9" fmla="*/ 40 h 40"/>
              </a:gdLst>
              <a:ahLst/>
              <a:cxnLst>
                <a:cxn ang="0">
                  <a:pos x="T0" y="T1"/>
                </a:cxn>
                <a:cxn ang="0">
                  <a:pos x="T2" y="T3"/>
                </a:cxn>
                <a:cxn ang="0">
                  <a:pos x="T4" y="T5"/>
                </a:cxn>
                <a:cxn ang="0">
                  <a:pos x="T6" y="T7"/>
                </a:cxn>
                <a:cxn ang="0">
                  <a:pos x="T8" y="T9"/>
                </a:cxn>
              </a:cxnLst>
              <a:rect l="0" t="0" r="r" b="b"/>
              <a:pathLst>
                <a:path w="850" h="40">
                  <a:moveTo>
                    <a:pt x="0" y="40"/>
                  </a:moveTo>
                  <a:cubicBezTo>
                    <a:pt x="850" y="40"/>
                    <a:pt x="850" y="40"/>
                    <a:pt x="850" y="40"/>
                  </a:cubicBezTo>
                  <a:cubicBezTo>
                    <a:pt x="849" y="27"/>
                    <a:pt x="848" y="14"/>
                    <a:pt x="847" y="0"/>
                  </a:cubicBezTo>
                  <a:cubicBezTo>
                    <a:pt x="3" y="0"/>
                    <a:pt x="3" y="0"/>
                    <a:pt x="3" y="0"/>
                  </a:cubicBezTo>
                  <a:cubicBezTo>
                    <a:pt x="2" y="14"/>
                    <a:pt x="1" y="27"/>
                    <a:pt x="0" y="4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9" name="Freeform 28"/>
            <p:cNvSpPr>
              <a:spLocks/>
            </p:cNvSpPr>
            <p:nvPr/>
          </p:nvSpPr>
          <p:spPr bwMode="auto">
            <a:xfrm>
              <a:off x="3616" y="1698"/>
              <a:ext cx="497" cy="24"/>
            </a:xfrm>
            <a:custGeom>
              <a:avLst/>
              <a:gdLst>
                <a:gd name="T0" fmla="*/ 0 w 832"/>
                <a:gd name="T1" fmla="*/ 40 h 40"/>
                <a:gd name="T2" fmla="*/ 832 w 832"/>
                <a:gd name="T3" fmla="*/ 40 h 40"/>
                <a:gd name="T4" fmla="*/ 827 w 832"/>
                <a:gd name="T5" fmla="*/ 0 h 40"/>
                <a:gd name="T6" fmla="*/ 5 w 832"/>
                <a:gd name="T7" fmla="*/ 0 h 40"/>
                <a:gd name="T8" fmla="*/ 0 w 832"/>
                <a:gd name="T9" fmla="*/ 40 h 40"/>
              </a:gdLst>
              <a:ahLst/>
              <a:cxnLst>
                <a:cxn ang="0">
                  <a:pos x="T0" y="T1"/>
                </a:cxn>
                <a:cxn ang="0">
                  <a:pos x="T2" y="T3"/>
                </a:cxn>
                <a:cxn ang="0">
                  <a:pos x="T4" y="T5"/>
                </a:cxn>
                <a:cxn ang="0">
                  <a:pos x="T6" y="T7"/>
                </a:cxn>
                <a:cxn ang="0">
                  <a:pos x="T8" y="T9"/>
                </a:cxn>
              </a:cxnLst>
              <a:rect l="0" t="0" r="r" b="b"/>
              <a:pathLst>
                <a:path w="832" h="40">
                  <a:moveTo>
                    <a:pt x="0" y="40"/>
                  </a:moveTo>
                  <a:cubicBezTo>
                    <a:pt x="832" y="40"/>
                    <a:pt x="832" y="40"/>
                    <a:pt x="832" y="40"/>
                  </a:cubicBezTo>
                  <a:cubicBezTo>
                    <a:pt x="830" y="26"/>
                    <a:pt x="829" y="13"/>
                    <a:pt x="827" y="0"/>
                  </a:cubicBezTo>
                  <a:cubicBezTo>
                    <a:pt x="5" y="0"/>
                    <a:pt x="5" y="0"/>
                    <a:pt x="5" y="0"/>
                  </a:cubicBezTo>
                  <a:cubicBezTo>
                    <a:pt x="3" y="13"/>
                    <a:pt x="2" y="26"/>
                    <a:pt x="0" y="4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0" name="Freeform 29"/>
            <p:cNvSpPr>
              <a:spLocks/>
            </p:cNvSpPr>
            <p:nvPr/>
          </p:nvSpPr>
          <p:spPr bwMode="auto">
            <a:xfrm>
              <a:off x="3623" y="1640"/>
              <a:ext cx="483" cy="23"/>
            </a:xfrm>
            <a:custGeom>
              <a:avLst/>
              <a:gdLst>
                <a:gd name="T0" fmla="*/ 803 w 808"/>
                <a:gd name="T1" fmla="*/ 0 h 39"/>
                <a:gd name="T2" fmla="*/ 5 w 808"/>
                <a:gd name="T3" fmla="*/ 0 h 39"/>
                <a:gd name="T4" fmla="*/ 0 w 808"/>
                <a:gd name="T5" fmla="*/ 39 h 39"/>
                <a:gd name="T6" fmla="*/ 808 w 808"/>
                <a:gd name="T7" fmla="*/ 39 h 39"/>
                <a:gd name="T8" fmla="*/ 803 w 808"/>
                <a:gd name="T9" fmla="*/ 0 h 39"/>
              </a:gdLst>
              <a:ahLst/>
              <a:cxnLst>
                <a:cxn ang="0">
                  <a:pos x="T0" y="T1"/>
                </a:cxn>
                <a:cxn ang="0">
                  <a:pos x="T2" y="T3"/>
                </a:cxn>
                <a:cxn ang="0">
                  <a:pos x="T4" y="T5"/>
                </a:cxn>
                <a:cxn ang="0">
                  <a:pos x="T6" y="T7"/>
                </a:cxn>
                <a:cxn ang="0">
                  <a:pos x="T8" y="T9"/>
                </a:cxn>
              </a:cxnLst>
              <a:rect l="0" t="0" r="r" b="b"/>
              <a:pathLst>
                <a:path w="808" h="39">
                  <a:moveTo>
                    <a:pt x="803" y="0"/>
                  </a:moveTo>
                  <a:cubicBezTo>
                    <a:pt x="5" y="0"/>
                    <a:pt x="5" y="0"/>
                    <a:pt x="5" y="0"/>
                  </a:cubicBezTo>
                  <a:cubicBezTo>
                    <a:pt x="3" y="13"/>
                    <a:pt x="2" y="26"/>
                    <a:pt x="0" y="39"/>
                  </a:cubicBezTo>
                  <a:cubicBezTo>
                    <a:pt x="808" y="39"/>
                    <a:pt x="808" y="39"/>
                    <a:pt x="808" y="39"/>
                  </a:cubicBezTo>
                  <a:cubicBezTo>
                    <a:pt x="806" y="26"/>
                    <a:pt x="804" y="13"/>
                    <a:pt x="803" y="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1" name="Freeform 30"/>
            <p:cNvSpPr>
              <a:spLocks/>
            </p:cNvSpPr>
            <p:nvPr/>
          </p:nvSpPr>
          <p:spPr bwMode="auto">
            <a:xfrm>
              <a:off x="3471" y="810"/>
              <a:ext cx="788" cy="745"/>
            </a:xfrm>
            <a:custGeom>
              <a:avLst/>
              <a:gdLst>
                <a:gd name="T0" fmla="*/ 1135 w 1320"/>
                <a:gd name="T1" fmla="*/ 360 h 1248"/>
                <a:gd name="T2" fmla="*/ 659 w 1320"/>
                <a:gd name="T3" fmla="*/ 0 h 1248"/>
                <a:gd name="T4" fmla="*/ 183 w 1320"/>
                <a:gd name="T5" fmla="*/ 360 h 1248"/>
                <a:gd name="T6" fmla="*/ 0 w 1320"/>
                <a:gd name="T7" fmla="*/ 1248 h 1248"/>
                <a:gd name="T8" fmla="*/ 109 w 1320"/>
                <a:gd name="T9" fmla="*/ 1248 h 1248"/>
                <a:gd name="T10" fmla="*/ 1208 w 1320"/>
                <a:gd name="T11" fmla="*/ 1248 h 1248"/>
                <a:gd name="T12" fmla="*/ 1320 w 1320"/>
                <a:gd name="T13" fmla="*/ 1248 h 1248"/>
                <a:gd name="T14" fmla="*/ 1135 w 1320"/>
                <a:gd name="T15" fmla="*/ 360 h 1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0" h="1248">
                  <a:moveTo>
                    <a:pt x="1135" y="360"/>
                  </a:moveTo>
                  <a:cubicBezTo>
                    <a:pt x="1019" y="126"/>
                    <a:pt x="852" y="0"/>
                    <a:pt x="659" y="0"/>
                  </a:cubicBezTo>
                  <a:cubicBezTo>
                    <a:pt x="466" y="0"/>
                    <a:pt x="298" y="126"/>
                    <a:pt x="183" y="360"/>
                  </a:cubicBezTo>
                  <a:cubicBezTo>
                    <a:pt x="79" y="572"/>
                    <a:pt x="0" y="871"/>
                    <a:pt x="0" y="1248"/>
                  </a:cubicBezTo>
                  <a:cubicBezTo>
                    <a:pt x="109" y="1248"/>
                    <a:pt x="109" y="1248"/>
                    <a:pt x="109" y="1248"/>
                  </a:cubicBezTo>
                  <a:cubicBezTo>
                    <a:pt x="1208" y="1248"/>
                    <a:pt x="1208" y="1248"/>
                    <a:pt x="1208" y="1248"/>
                  </a:cubicBezTo>
                  <a:cubicBezTo>
                    <a:pt x="1320" y="1248"/>
                    <a:pt x="1320" y="1248"/>
                    <a:pt x="1320" y="1248"/>
                  </a:cubicBezTo>
                  <a:cubicBezTo>
                    <a:pt x="1320" y="871"/>
                    <a:pt x="1239" y="572"/>
                    <a:pt x="1135" y="360"/>
                  </a:cubicBezTo>
                </a:path>
              </a:pathLst>
            </a:custGeom>
            <a:solidFill>
              <a:srgbClr val="D1E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3" name="Freeform 31"/>
            <p:cNvSpPr>
              <a:spLocks/>
            </p:cNvSpPr>
            <p:nvPr/>
          </p:nvSpPr>
          <p:spPr bwMode="auto">
            <a:xfrm>
              <a:off x="3973" y="2432"/>
              <a:ext cx="297" cy="432"/>
            </a:xfrm>
            <a:custGeom>
              <a:avLst/>
              <a:gdLst>
                <a:gd name="T0" fmla="*/ 354 w 498"/>
                <a:gd name="T1" fmla="*/ 543 h 722"/>
                <a:gd name="T2" fmla="*/ 322 w 498"/>
                <a:gd name="T3" fmla="*/ 0 h 722"/>
                <a:gd name="T4" fmla="*/ 0 w 498"/>
                <a:gd name="T5" fmla="*/ 59 h 722"/>
                <a:gd name="T6" fmla="*/ 77 w 498"/>
                <a:gd name="T7" fmla="*/ 534 h 722"/>
                <a:gd name="T8" fmla="*/ 189 w 498"/>
                <a:gd name="T9" fmla="*/ 701 h 722"/>
                <a:gd name="T10" fmla="*/ 402 w 498"/>
                <a:gd name="T11" fmla="*/ 701 h 722"/>
                <a:gd name="T12" fmla="*/ 354 w 498"/>
                <a:gd name="T13" fmla="*/ 543 h 722"/>
              </a:gdLst>
              <a:ahLst/>
              <a:cxnLst>
                <a:cxn ang="0">
                  <a:pos x="T0" y="T1"/>
                </a:cxn>
                <a:cxn ang="0">
                  <a:pos x="T2" y="T3"/>
                </a:cxn>
                <a:cxn ang="0">
                  <a:pos x="T4" y="T5"/>
                </a:cxn>
                <a:cxn ang="0">
                  <a:pos x="T6" y="T7"/>
                </a:cxn>
                <a:cxn ang="0">
                  <a:pos x="T8" y="T9"/>
                </a:cxn>
                <a:cxn ang="0">
                  <a:pos x="T10" y="T11"/>
                </a:cxn>
                <a:cxn ang="0">
                  <a:pos x="T12" y="T13"/>
                </a:cxn>
              </a:cxnLst>
              <a:rect l="0" t="0" r="r" b="b"/>
              <a:pathLst>
                <a:path w="498" h="722">
                  <a:moveTo>
                    <a:pt x="354" y="543"/>
                  </a:moveTo>
                  <a:cubicBezTo>
                    <a:pt x="336" y="283"/>
                    <a:pt x="322" y="0"/>
                    <a:pt x="322" y="0"/>
                  </a:cubicBezTo>
                  <a:cubicBezTo>
                    <a:pt x="0" y="59"/>
                    <a:pt x="0" y="59"/>
                    <a:pt x="0" y="59"/>
                  </a:cubicBezTo>
                  <a:cubicBezTo>
                    <a:pt x="0" y="59"/>
                    <a:pt x="51" y="347"/>
                    <a:pt x="77" y="534"/>
                  </a:cubicBezTo>
                  <a:cubicBezTo>
                    <a:pt x="103" y="722"/>
                    <a:pt x="189" y="701"/>
                    <a:pt x="189" y="701"/>
                  </a:cubicBezTo>
                  <a:cubicBezTo>
                    <a:pt x="189" y="701"/>
                    <a:pt x="261" y="700"/>
                    <a:pt x="402" y="701"/>
                  </a:cubicBezTo>
                  <a:cubicBezTo>
                    <a:pt x="498" y="701"/>
                    <a:pt x="494" y="516"/>
                    <a:pt x="354" y="54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5" name="Freeform 32"/>
            <p:cNvSpPr>
              <a:spLocks/>
            </p:cNvSpPr>
            <p:nvPr/>
          </p:nvSpPr>
          <p:spPr bwMode="auto">
            <a:xfrm>
              <a:off x="3473" y="2432"/>
              <a:ext cx="298" cy="432"/>
            </a:xfrm>
            <a:custGeom>
              <a:avLst/>
              <a:gdLst>
                <a:gd name="T0" fmla="*/ 145 w 499"/>
                <a:gd name="T1" fmla="*/ 543 h 722"/>
                <a:gd name="T2" fmla="*/ 177 w 499"/>
                <a:gd name="T3" fmla="*/ 0 h 722"/>
                <a:gd name="T4" fmla="*/ 499 w 499"/>
                <a:gd name="T5" fmla="*/ 59 h 722"/>
                <a:gd name="T6" fmla="*/ 422 w 499"/>
                <a:gd name="T7" fmla="*/ 534 h 722"/>
                <a:gd name="T8" fmla="*/ 310 w 499"/>
                <a:gd name="T9" fmla="*/ 701 h 722"/>
                <a:gd name="T10" fmla="*/ 97 w 499"/>
                <a:gd name="T11" fmla="*/ 701 h 722"/>
                <a:gd name="T12" fmla="*/ 145 w 499"/>
                <a:gd name="T13" fmla="*/ 543 h 722"/>
              </a:gdLst>
              <a:ahLst/>
              <a:cxnLst>
                <a:cxn ang="0">
                  <a:pos x="T0" y="T1"/>
                </a:cxn>
                <a:cxn ang="0">
                  <a:pos x="T2" y="T3"/>
                </a:cxn>
                <a:cxn ang="0">
                  <a:pos x="T4" y="T5"/>
                </a:cxn>
                <a:cxn ang="0">
                  <a:pos x="T6" y="T7"/>
                </a:cxn>
                <a:cxn ang="0">
                  <a:pos x="T8" y="T9"/>
                </a:cxn>
                <a:cxn ang="0">
                  <a:pos x="T10" y="T11"/>
                </a:cxn>
                <a:cxn ang="0">
                  <a:pos x="T12" y="T13"/>
                </a:cxn>
              </a:cxnLst>
              <a:rect l="0" t="0" r="r" b="b"/>
              <a:pathLst>
                <a:path w="499" h="722">
                  <a:moveTo>
                    <a:pt x="145" y="543"/>
                  </a:moveTo>
                  <a:cubicBezTo>
                    <a:pt x="163" y="283"/>
                    <a:pt x="177" y="0"/>
                    <a:pt x="177" y="0"/>
                  </a:cubicBezTo>
                  <a:cubicBezTo>
                    <a:pt x="499" y="59"/>
                    <a:pt x="499" y="59"/>
                    <a:pt x="499" y="59"/>
                  </a:cubicBezTo>
                  <a:cubicBezTo>
                    <a:pt x="499" y="59"/>
                    <a:pt x="460" y="347"/>
                    <a:pt x="422" y="534"/>
                  </a:cubicBezTo>
                  <a:cubicBezTo>
                    <a:pt x="384" y="722"/>
                    <a:pt x="310" y="701"/>
                    <a:pt x="310" y="701"/>
                  </a:cubicBezTo>
                  <a:cubicBezTo>
                    <a:pt x="310" y="701"/>
                    <a:pt x="238" y="700"/>
                    <a:pt x="97" y="701"/>
                  </a:cubicBezTo>
                  <a:cubicBezTo>
                    <a:pt x="0" y="701"/>
                    <a:pt x="5" y="516"/>
                    <a:pt x="145" y="54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6" name="Freeform 33"/>
            <p:cNvSpPr>
              <a:spLocks/>
            </p:cNvSpPr>
            <p:nvPr/>
          </p:nvSpPr>
          <p:spPr bwMode="auto">
            <a:xfrm>
              <a:off x="3440" y="1518"/>
              <a:ext cx="841" cy="74"/>
            </a:xfrm>
            <a:custGeom>
              <a:avLst/>
              <a:gdLst>
                <a:gd name="T0" fmla="*/ 1407 w 1407"/>
                <a:gd name="T1" fmla="*/ 62 h 124"/>
                <a:gd name="T2" fmla="*/ 1345 w 1407"/>
                <a:gd name="T3" fmla="*/ 0 h 124"/>
                <a:gd name="T4" fmla="*/ 62 w 1407"/>
                <a:gd name="T5" fmla="*/ 0 h 124"/>
                <a:gd name="T6" fmla="*/ 0 w 1407"/>
                <a:gd name="T7" fmla="*/ 62 h 124"/>
                <a:gd name="T8" fmla="*/ 62 w 1407"/>
                <a:gd name="T9" fmla="*/ 124 h 124"/>
                <a:gd name="T10" fmla="*/ 1345 w 1407"/>
                <a:gd name="T11" fmla="*/ 124 h 124"/>
                <a:gd name="T12" fmla="*/ 1407 w 1407"/>
                <a:gd name="T13" fmla="*/ 62 h 124"/>
              </a:gdLst>
              <a:ahLst/>
              <a:cxnLst>
                <a:cxn ang="0">
                  <a:pos x="T0" y="T1"/>
                </a:cxn>
                <a:cxn ang="0">
                  <a:pos x="T2" y="T3"/>
                </a:cxn>
                <a:cxn ang="0">
                  <a:pos x="T4" y="T5"/>
                </a:cxn>
                <a:cxn ang="0">
                  <a:pos x="T6" y="T7"/>
                </a:cxn>
                <a:cxn ang="0">
                  <a:pos x="T8" y="T9"/>
                </a:cxn>
                <a:cxn ang="0">
                  <a:pos x="T10" y="T11"/>
                </a:cxn>
                <a:cxn ang="0">
                  <a:pos x="T12" y="T13"/>
                </a:cxn>
              </a:cxnLst>
              <a:rect l="0" t="0" r="r" b="b"/>
              <a:pathLst>
                <a:path w="1407" h="124">
                  <a:moveTo>
                    <a:pt x="1407" y="62"/>
                  </a:moveTo>
                  <a:cubicBezTo>
                    <a:pt x="1407" y="28"/>
                    <a:pt x="1379" y="0"/>
                    <a:pt x="1345" y="0"/>
                  </a:cubicBezTo>
                  <a:cubicBezTo>
                    <a:pt x="62" y="0"/>
                    <a:pt x="62" y="0"/>
                    <a:pt x="62" y="0"/>
                  </a:cubicBezTo>
                  <a:cubicBezTo>
                    <a:pt x="28" y="0"/>
                    <a:pt x="0" y="28"/>
                    <a:pt x="0" y="62"/>
                  </a:cubicBezTo>
                  <a:cubicBezTo>
                    <a:pt x="0" y="96"/>
                    <a:pt x="28" y="124"/>
                    <a:pt x="62" y="124"/>
                  </a:cubicBezTo>
                  <a:cubicBezTo>
                    <a:pt x="1345" y="124"/>
                    <a:pt x="1345" y="124"/>
                    <a:pt x="1345" y="124"/>
                  </a:cubicBezTo>
                  <a:cubicBezTo>
                    <a:pt x="1379" y="124"/>
                    <a:pt x="1407" y="96"/>
                    <a:pt x="1407" y="62"/>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7" name="Freeform 34"/>
            <p:cNvSpPr>
              <a:spLocks/>
            </p:cNvSpPr>
            <p:nvPr/>
          </p:nvSpPr>
          <p:spPr bwMode="auto">
            <a:xfrm>
              <a:off x="4072" y="705"/>
              <a:ext cx="156" cy="111"/>
            </a:xfrm>
            <a:custGeom>
              <a:avLst/>
              <a:gdLst>
                <a:gd name="T0" fmla="*/ 219 w 261"/>
                <a:gd name="T1" fmla="*/ 186 h 186"/>
                <a:gd name="T2" fmla="*/ 247 w 261"/>
                <a:gd name="T3" fmla="*/ 175 h 186"/>
                <a:gd name="T4" fmla="*/ 150 w 261"/>
                <a:gd name="T5" fmla="*/ 57 h 186"/>
                <a:gd name="T6" fmla="*/ 2 w 261"/>
                <a:gd name="T7" fmla="*/ 23 h 186"/>
                <a:gd name="T8" fmla="*/ 0 w 261"/>
                <a:gd name="T9" fmla="*/ 29 h 186"/>
                <a:gd name="T10" fmla="*/ 219 w 261"/>
                <a:gd name="T11" fmla="*/ 186 h 186"/>
              </a:gdLst>
              <a:ahLst/>
              <a:cxnLst>
                <a:cxn ang="0">
                  <a:pos x="T0" y="T1"/>
                </a:cxn>
                <a:cxn ang="0">
                  <a:pos x="T2" y="T3"/>
                </a:cxn>
                <a:cxn ang="0">
                  <a:pos x="T4" y="T5"/>
                </a:cxn>
                <a:cxn ang="0">
                  <a:pos x="T6" y="T7"/>
                </a:cxn>
                <a:cxn ang="0">
                  <a:pos x="T8" y="T9"/>
                </a:cxn>
                <a:cxn ang="0">
                  <a:pos x="T10" y="T11"/>
                </a:cxn>
              </a:cxnLst>
              <a:rect l="0" t="0" r="r" b="b"/>
              <a:pathLst>
                <a:path w="261" h="186">
                  <a:moveTo>
                    <a:pt x="219" y="186"/>
                  </a:moveTo>
                  <a:cubicBezTo>
                    <a:pt x="232" y="186"/>
                    <a:pt x="242" y="182"/>
                    <a:pt x="247" y="175"/>
                  </a:cubicBezTo>
                  <a:cubicBezTo>
                    <a:pt x="261" y="151"/>
                    <a:pt x="218" y="99"/>
                    <a:pt x="150" y="57"/>
                  </a:cubicBezTo>
                  <a:cubicBezTo>
                    <a:pt x="83" y="15"/>
                    <a:pt x="16" y="0"/>
                    <a:pt x="2" y="23"/>
                  </a:cubicBezTo>
                  <a:cubicBezTo>
                    <a:pt x="1" y="25"/>
                    <a:pt x="0" y="27"/>
                    <a:pt x="0" y="29"/>
                  </a:cubicBezTo>
                  <a:cubicBezTo>
                    <a:pt x="81" y="69"/>
                    <a:pt x="155" y="122"/>
                    <a:pt x="219" y="186"/>
                  </a:cubicBezTo>
                  <a:close/>
                </a:path>
              </a:pathLst>
            </a:custGeom>
            <a:solidFill>
              <a:srgbClr val="ABD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7" name="Freeform 35"/>
            <p:cNvSpPr>
              <a:spLocks/>
            </p:cNvSpPr>
            <p:nvPr/>
          </p:nvSpPr>
          <p:spPr bwMode="auto">
            <a:xfrm>
              <a:off x="4069" y="723"/>
              <a:ext cx="134" cy="93"/>
            </a:xfrm>
            <a:custGeom>
              <a:avLst/>
              <a:gdLst>
                <a:gd name="T0" fmla="*/ 104 w 225"/>
                <a:gd name="T1" fmla="*/ 112 h 157"/>
                <a:gd name="T2" fmla="*/ 225 w 225"/>
                <a:gd name="T3" fmla="*/ 157 h 157"/>
                <a:gd name="T4" fmla="*/ 6 w 225"/>
                <a:gd name="T5" fmla="*/ 0 h 157"/>
                <a:gd name="T6" fmla="*/ 104 w 225"/>
                <a:gd name="T7" fmla="*/ 112 h 157"/>
              </a:gdLst>
              <a:ahLst/>
              <a:cxnLst>
                <a:cxn ang="0">
                  <a:pos x="T0" y="T1"/>
                </a:cxn>
                <a:cxn ang="0">
                  <a:pos x="T2" y="T3"/>
                </a:cxn>
                <a:cxn ang="0">
                  <a:pos x="T4" y="T5"/>
                </a:cxn>
                <a:cxn ang="0">
                  <a:pos x="T6" y="T7"/>
                </a:cxn>
              </a:cxnLst>
              <a:rect l="0" t="0" r="r" b="b"/>
              <a:pathLst>
                <a:path w="225" h="157">
                  <a:moveTo>
                    <a:pt x="104" y="112"/>
                  </a:moveTo>
                  <a:cubicBezTo>
                    <a:pt x="150" y="141"/>
                    <a:pt x="196" y="157"/>
                    <a:pt x="225" y="157"/>
                  </a:cubicBezTo>
                  <a:cubicBezTo>
                    <a:pt x="161" y="93"/>
                    <a:pt x="87" y="40"/>
                    <a:pt x="6" y="0"/>
                  </a:cubicBezTo>
                  <a:cubicBezTo>
                    <a:pt x="0" y="25"/>
                    <a:pt x="42" y="73"/>
                    <a:pt x="104" y="112"/>
                  </a:cubicBezTo>
                  <a:close/>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Freeform 36"/>
            <p:cNvSpPr>
              <a:spLocks/>
            </p:cNvSpPr>
            <p:nvPr/>
          </p:nvSpPr>
          <p:spPr bwMode="auto">
            <a:xfrm>
              <a:off x="4021" y="792"/>
              <a:ext cx="97" cy="71"/>
            </a:xfrm>
            <a:custGeom>
              <a:avLst/>
              <a:gdLst>
                <a:gd name="T0" fmla="*/ 156 w 164"/>
                <a:gd name="T1" fmla="*/ 105 h 119"/>
                <a:gd name="T2" fmla="*/ 98 w 164"/>
                <a:gd name="T3" fmla="*/ 34 h 119"/>
                <a:gd name="T4" fmla="*/ 9 w 164"/>
                <a:gd name="T5" fmla="*/ 14 h 119"/>
                <a:gd name="T6" fmla="*/ 66 w 164"/>
                <a:gd name="T7" fmla="*/ 84 h 119"/>
                <a:gd name="T8" fmla="*/ 156 w 164"/>
                <a:gd name="T9" fmla="*/ 105 h 119"/>
              </a:gdLst>
              <a:ahLst/>
              <a:cxnLst>
                <a:cxn ang="0">
                  <a:pos x="T0" y="T1"/>
                </a:cxn>
                <a:cxn ang="0">
                  <a:pos x="T2" y="T3"/>
                </a:cxn>
                <a:cxn ang="0">
                  <a:pos x="T4" y="T5"/>
                </a:cxn>
                <a:cxn ang="0">
                  <a:pos x="T6" y="T7"/>
                </a:cxn>
                <a:cxn ang="0">
                  <a:pos x="T8" y="T9"/>
                </a:cxn>
              </a:cxnLst>
              <a:rect l="0" t="0" r="r" b="b"/>
              <a:pathLst>
                <a:path w="164" h="119">
                  <a:moveTo>
                    <a:pt x="156" y="105"/>
                  </a:moveTo>
                  <a:cubicBezTo>
                    <a:pt x="164" y="91"/>
                    <a:pt x="138" y="59"/>
                    <a:pt x="98" y="34"/>
                  </a:cubicBezTo>
                  <a:cubicBezTo>
                    <a:pt x="57" y="9"/>
                    <a:pt x="17" y="0"/>
                    <a:pt x="9" y="14"/>
                  </a:cubicBezTo>
                  <a:cubicBezTo>
                    <a:pt x="0" y="28"/>
                    <a:pt x="26" y="59"/>
                    <a:pt x="66" y="84"/>
                  </a:cubicBezTo>
                  <a:cubicBezTo>
                    <a:pt x="107" y="110"/>
                    <a:pt x="147" y="119"/>
                    <a:pt x="156" y="105"/>
                  </a:cubicBezTo>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1" name="Freeform 37"/>
            <p:cNvSpPr>
              <a:spLocks/>
            </p:cNvSpPr>
            <p:nvPr/>
          </p:nvSpPr>
          <p:spPr bwMode="auto">
            <a:xfrm>
              <a:off x="3344" y="1004"/>
              <a:ext cx="139" cy="405"/>
            </a:xfrm>
            <a:custGeom>
              <a:avLst/>
              <a:gdLst>
                <a:gd name="T0" fmla="*/ 139 w 233"/>
                <a:gd name="T1" fmla="*/ 0 h 677"/>
                <a:gd name="T2" fmla="*/ 225 w 233"/>
                <a:gd name="T3" fmla="*/ 677 h 677"/>
                <a:gd name="T4" fmla="*/ 233 w 233"/>
                <a:gd name="T5" fmla="*/ 600 h 677"/>
                <a:gd name="T6" fmla="*/ 139 w 233"/>
                <a:gd name="T7" fmla="*/ 0 h 677"/>
              </a:gdLst>
              <a:ahLst/>
              <a:cxnLst>
                <a:cxn ang="0">
                  <a:pos x="T0" y="T1"/>
                </a:cxn>
                <a:cxn ang="0">
                  <a:pos x="T2" y="T3"/>
                </a:cxn>
                <a:cxn ang="0">
                  <a:pos x="T4" y="T5"/>
                </a:cxn>
                <a:cxn ang="0">
                  <a:pos x="T6" y="T7"/>
                </a:cxn>
              </a:cxnLst>
              <a:rect l="0" t="0" r="r" b="b"/>
              <a:pathLst>
                <a:path w="233" h="677">
                  <a:moveTo>
                    <a:pt x="139" y="0"/>
                  </a:moveTo>
                  <a:cubicBezTo>
                    <a:pt x="0" y="331"/>
                    <a:pt x="116" y="554"/>
                    <a:pt x="225" y="677"/>
                  </a:cubicBezTo>
                  <a:cubicBezTo>
                    <a:pt x="227" y="651"/>
                    <a:pt x="230" y="625"/>
                    <a:pt x="233" y="600"/>
                  </a:cubicBezTo>
                  <a:cubicBezTo>
                    <a:pt x="156" y="452"/>
                    <a:pt x="81" y="232"/>
                    <a:pt x="139" y="0"/>
                  </a:cubicBezTo>
                  <a:close/>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3" name="Freeform 38"/>
            <p:cNvSpPr>
              <a:spLocks/>
            </p:cNvSpPr>
            <p:nvPr/>
          </p:nvSpPr>
          <p:spPr bwMode="auto">
            <a:xfrm>
              <a:off x="3478" y="1363"/>
              <a:ext cx="78" cy="112"/>
            </a:xfrm>
            <a:custGeom>
              <a:avLst/>
              <a:gdLst>
                <a:gd name="T0" fmla="*/ 130 w 130"/>
                <a:gd name="T1" fmla="*/ 188 h 188"/>
                <a:gd name="T2" fmla="*/ 8 w 130"/>
                <a:gd name="T3" fmla="*/ 0 h 188"/>
                <a:gd name="T4" fmla="*/ 0 w 130"/>
                <a:gd name="T5" fmla="*/ 77 h 188"/>
                <a:gd name="T6" fmla="*/ 130 w 130"/>
                <a:gd name="T7" fmla="*/ 188 h 188"/>
              </a:gdLst>
              <a:ahLst/>
              <a:cxnLst>
                <a:cxn ang="0">
                  <a:pos x="T0" y="T1"/>
                </a:cxn>
                <a:cxn ang="0">
                  <a:pos x="T2" y="T3"/>
                </a:cxn>
                <a:cxn ang="0">
                  <a:pos x="T4" y="T5"/>
                </a:cxn>
                <a:cxn ang="0">
                  <a:pos x="T6" y="T7"/>
                </a:cxn>
              </a:cxnLst>
              <a:rect l="0" t="0" r="r" b="b"/>
              <a:pathLst>
                <a:path w="130" h="188">
                  <a:moveTo>
                    <a:pt x="130" y="188"/>
                  </a:moveTo>
                  <a:cubicBezTo>
                    <a:pt x="130" y="188"/>
                    <a:pt x="68" y="116"/>
                    <a:pt x="8" y="0"/>
                  </a:cubicBezTo>
                  <a:cubicBezTo>
                    <a:pt x="5" y="25"/>
                    <a:pt x="2" y="51"/>
                    <a:pt x="0" y="77"/>
                  </a:cubicBezTo>
                  <a:cubicBezTo>
                    <a:pt x="66" y="152"/>
                    <a:pt x="130" y="188"/>
                    <a:pt x="130" y="188"/>
                  </a:cubicBezTo>
                  <a:close/>
                </a:path>
              </a:pathLst>
            </a:custGeom>
            <a:solidFill>
              <a:srgbClr val="E5E8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Freeform 39"/>
            <p:cNvSpPr>
              <a:spLocks/>
            </p:cNvSpPr>
            <p:nvPr/>
          </p:nvSpPr>
          <p:spPr bwMode="auto">
            <a:xfrm>
              <a:off x="3849"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8" name="Freeform 40"/>
            <p:cNvSpPr>
              <a:spLocks/>
            </p:cNvSpPr>
            <p:nvPr/>
          </p:nvSpPr>
          <p:spPr bwMode="auto">
            <a:xfrm>
              <a:off x="3817" y="1510"/>
              <a:ext cx="23"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9" name="Freeform 41"/>
            <p:cNvSpPr>
              <a:spLocks/>
            </p:cNvSpPr>
            <p:nvPr/>
          </p:nvSpPr>
          <p:spPr bwMode="auto">
            <a:xfrm>
              <a:off x="3785" y="1510"/>
              <a:ext cx="23"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0" name="Freeform 42"/>
            <p:cNvSpPr>
              <a:spLocks/>
            </p:cNvSpPr>
            <p:nvPr/>
          </p:nvSpPr>
          <p:spPr bwMode="auto">
            <a:xfrm>
              <a:off x="3752" y="1510"/>
              <a:ext cx="24"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1" name="Freeform 43"/>
            <p:cNvSpPr>
              <a:spLocks/>
            </p:cNvSpPr>
            <p:nvPr/>
          </p:nvSpPr>
          <p:spPr bwMode="auto">
            <a:xfrm>
              <a:off x="3721" y="1510"/>
              <a:ext cx="22"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29" y="0"/>
                    <a:pt x="19" y="0"/>
                  </a:cubicBezTo>
                  <a:cubicBezTo>
                    <a:pt x="8" y="0"/>
                    <a:pt x="0" y="8"/>
                    <a:pt x="0" y="19"/>
                  </a:cubicBezTo>
                  <a:cubicBezTo>
                    <a:pt x="0" y="131"/>
                    <a:pt x="0" y="131"/>
                    <a:pt x="0" y="131"/>
                  </a:cubicBezTo>
                  <a:cubicBezTo>
                    <a:pt x="0" y="141"/>
                    <a:pt x="8" y="150"/>
                    <a:pt x="19" y="150"/>
                  </a:cubicBezTo>
                  <a:cubicBezTo>
                    <a:pt x="29"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2" name="Freeform 44"/>
            <p:cNvSpPr>
              <a:spLocks/>
            </p:cNvSpPr>
            <p:nvPr/>
          </p:nvSpPr>
          <p:spPr bwMode="auto">
            <a:xfrm>
              <a:off x="3688"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3" name="Freeform 45"/>
            <p:cNvSpPr>
              <a:spLocks/>
            </p:cNvSpPr>
            <p:nvPr/>
          </p:nvSpPr>
          <p:spPr bwMode="auto">
            <a:xfrm>
              <a:off x="3656"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4" name="Freeform 46"/>
            <p:cNvSpPr>
              <a:spLocks/>
            </p:cNvSpPr>
            <p:nvPr/>
          </p:nvSpPr>
          <p:spPr bwMode="auto">
            <a:xfrm>
              <a:off x="3624"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5" name="Freeform 47"/>
            <p:cNvSpPr>
              <a:spLocks/>
            </p:cNvSpPr>
            <p:nvPr/>
          </p:nvSpPr>
          <p:spPr bwMode="auto">
            <a:xfrm>
              <a:off x="3592" y="1510"/>
              <a:ext cx="22"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6" name="Freeform 48"/>
            <p:cNvSpPr>
              <a:spLocks/>
            </p:cNvSpPr>
            <p:nvPr/>
          </p:nvSpPr>
          <p:spPr bwMode="auto">
            <a:xfrm>
              <a:off x="3559"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9" y="0"/>
                    <a:pt x="0" y="8"/>
                    <a:pt x="0" y="19"/>
                  </a:cubicBezTo>
                  <a:cubicBezTo>
                    <a:pt x="0" y="131"/>
                    <a:pt x="0" y="131"/>
                    <a:pt x="0" y="131"/>
                  </a:cubicBezTo>
                  <a:cubicBezTo>
                    <a:pt x="0" y="141"/>
                    <a:pt x="9"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7" name="Freeform 49"/>
            <p:cNvSpPr>
              <a:spLocks/>
            </p:cNvSpPr>
            <p:nvPr/>
          </p:nvSpPr>
          <p:spPr bwMode="auto">
            <a:xfrm>
              <a:off x="3527"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8" name="Freeform 50"/>
            <p:cNvSpPr>
              <a:spLocks/>
            </p:cNvSpPr>
            <p:nvPr/>
          </p:nvSpPr>
          <p:spPr bwMode="auto">
            <a:xfrm>
              <a:off x="3495"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9" name="Freeform 51"/>
            <p:cNvSpPr>
              <a:spLocks/>
            </p:cNvSpPr>
            <p:nvPr/>
          </p:nvSpPr>
          <p:spPr bwMode="auto">
            <a:xfrm>
              <a:off x="3463"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0" name="Freeform 52"/>
            <p:cNvSpPr>
              <a:spLocks/>
            </p:cNvSpPr>
            <p:nvPr/>
          </p:nvSpPr>
          <p:spPr bwMode="auto">
            <a:xfrm>
              <a:off x="3881" y="1510"/>
              <a:ext cx="24" cy="90"/>
            </a:xfrm>
            <a:custGeom>
              <a:avLst/>
              <a:gdLst>
                <a:gd name="T0" fmla="*/ 0 w 39"/>
                <a:gd name="T1" fmla="*/ 19 h 150"/>
                <a:gd name="T2" fmla="*/ 19 w 39"/>
                <a:gd name="T3" fmla="*/ 0 h 150"/>
                <a:gd name="T4" fmla="*/ 39 w 39"/>
                <a:gd name="T5" fmla="*/ 19 h 150"/>
                <a:gd name="T6" fmla="*/ 39 w 39"/>
                <a:gd name="T7" fmla="*/ 131 h 150"/>
                <a:gd name="T8" fmla="*/ 19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19" y="0"/>
                  </a:cubicBezTo>
                  <a:cubicBezTo>
                    <a:pt x="30" y="0"/>
                    <a:pt x="39" y="8"/>
                    <a:pt x="39" y="19"/>
                  </a:cubicBezTo>
                  <a:cubicBezTo>
                    <a:pt x="39" y="131"/>
                    <a:pt x="39" y="131"/>
                    <a:pt x="39" y="131"/>
                  </a:cubicBezTo>
                  <a:cubicBezTo>
                    <a:pt x="39"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1" name="Freeform 53"/>
            <p:cNvSpPr>
              <a:spLocks/>
            </p:cNvSpPr>
            <p:nvPr/>
          </p:nvSpPr>
          <p:spPr bwMode="auto">
            <a:xfrm>
              <a:off x="3914" y="1510"/>
              <a:ext cx="23" cy="90"/>
            </a:xfrm>
            <a:custGeom>
              <a:avLst/>
              <a:gdLst>
                <a:gd name="T0" fmla="*/ 0 w 39"/>
                <a:gd name="T1" fmla="*/ 19 h 150"/>
                <a:gd name="T2" fmla="*/ 19 w 39"/>
                <a:gd name="T3" fmla="*/ 0 h 150"/>
                <a:gd name="T4" fmla="*/ 39 w 39"/>
                <a:gd name="T5" fmla="*/ 19 h 150"/>
                <a:gd name="T6" fmla="*/ 39 w 39"/>
                <a:gd name="T7" fmla="*/ 131 h 150"/>
                <a:gd name="T8" fmla="*/ 19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19" y="0"/>
                  </a:cubicBezTo>
                  <a:cubicBezTo>
                    <a:pt x="30" y="0"/>
                    <a:pt x="39" y="8"/>
                    <a:pt x="39" y="19"/>
                  </a:cubicBezTo>
                  <a:cubicBezTo>
                    <a:pt x="39" y="131"/>
                    <a:pt x="39" y="131"/>
                    <a:pt x="39" y="131"/>
                  </a:cubicBezTo>
                  <a:cubicBezTo>
                    <a:pt x="39"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2" name="Freeform 54"/>
            <p:cNvSpPr>
              <a:spLocks/>
            </p:cNvSpPr>
            <p:nvPr/>
          </p:nvSpPr>
          <p:spPr bwMode="auto">
            <a:xfrm>
              <a:off x="3946"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9" y="0"/>
                    <a:pt x="19" y="0"/>
                  </a:cubicBezTo>
                  <a:cubicBezTo>
                    <a:pt x="30" y="0"/>
                    <a:pt x="38" y="8"/>
                    <a:pt x="38" y="19"/>
                  </a:cubicBezTo>
                  <a:cubicBezTo>
                    <a:pt x="38" y="131"/>
                    <a:pt x="38" y="131"/>
                    <a:pt x="38" y="131"/>
                  </a:cubicBezTo>
                  <a:cubicBezTo>
                    <a:pt x="38"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Freeform 55"/>
            <p:cNvSpPr>
              <a:spLocks/>
            </p:cNvSpPr>
            <p:nvPr/>
          </p:nvSpPr>
          <p:spPr bwMode="auto">
            <a:xfrm>
              <a:off x="3978"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9" y="0"/>
                    <a:pt x="19" y="0"/>
                  </a:cubicBezTo>
                  <a:cubicBezTo>
                    <a:pt x="30" y="0"/>
                    <a:pt x="38" y="8"/>
                    <a:pt x="38" y="19"/>
                  </a:cubicBezTo>
                  <a:cubicBezTo>
                    <a:pt x="38" y="131"/>
                    <a:pt x="38" y="131"/>
                    <a:pt x="38" y="131"/>
                  </a:cubicBezTo>
                  <a:cubicBezTo>
                    <a:pt x="38"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4" name="Freeform 56"/>
            <p:cNvSpPr>
              <a:spLocks/>
            </p:cNvSpPr>
            <p:nvPr/>
          </p:nvSpPr>
          <p:spPr bwMode="auto">
            <a:xfrm>
              <a:off x="4010"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5" name="Freeform 57"/>
            <p:cNvSpPr>
              <a:spLocks/>
            </p:cNvSpPr>
            <p:nvPr/>
          </p:nvSpPr>
          <p:spPr bwMode="auto">
            <a:xfrm>
              <a:off x="4043" y="1510"/>
              <a:ext cx="22"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6" name="Freeform 58"/>
            <p:cNvSpPr>
              <a:spLocks/>
            </p:cNvSpPr>
            <p:nvPr/>
          </p:nvSpPr>
          <p:spPr bwMode="auto">
            <a:xfrm>
              <a:off x="4075"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7" name="Freeform 59"/>
            <p:cNvSpPr>
              <a:spLocks/>
            </p:cNvSpPr>
            <p:nvPr/>
          </p:nvSpPr>
          <p:spPr bwMode="auto">
            <a:xfrm>
              <a:off x="4107"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29" y="0"/>
                    <a:pt x="38" y="8"/>
                    <a:pt x="38" y="19"/>
                  </a:cubicBezTo>
                  <a:cubicBezTo>
                    <a:pt x="38" y="131"/>
                    <a:pt x="38" y="131"/>
                    <a:pt x="38" y="131"/>
                  </a:cubicBezTo>
                  <a:cubicBezTo>
                    <a:pt x="38" y="141"/>
                    <a:pt x="29"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8" name="Freeform 60"/>
            <p:cNvSpPr>
              <a:spLocks/>
            </p:cNvSpPr>
            <p:nvPr/>
          </p:nvSpPr>
          <p:spPr bwMode="auto">
            <a:xfrm>
              <a:off x="4139"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9" name="Freeform 61"/>
            <p:cNvSpPr>
              <a:spLocks/>
            </p:cNvSpPr>
            <p:nvPr/>
          </p:nvSpPr>
          <p:spPr bwMode="auto">
            <a:xfrm>
              <a:off x="4171"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0" name="Freeform 62"/>
            <p:cNvSpPr>
              <a:spLocks/>
            </p:cNvSpPr>
            <p:nvPr/>
          </p:nvSpPr>
          <p:spPr bwMode="auto">
            <a:xfrm>
              <a:off x="4203" y="1510"/>
              <a:ext cx="24"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1" name="Freeform 63"/>
            <p:cNvSpPr>
              <a:spLocks/>
            </p:cNvSpPr>
            <p:nvPr/>
          </p:nvSpPr>
          <p:spPr bwMode="auto">
            <a:xfrm>
              <a:off x="4236"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2" name="Freeform 64"/>
            <p:cNvSpPr>
              <a:spLocks/>
            </p:cNvSpPr>
            <p:nvPr/>
          </p:nvSpPr>
          <p:spPr bwMode="auto">
            <a:xfrm>
              <a:off x="2997" y="2182"/>
              <a:ext cx="275" cy="220"/>
            </a:xfrm>
            <a:custGeom>
              <a:avLst/>
              <a:gdLst>
                <a:gd name="T0" fmla="*/ 375 w 460"/>
                <a:gd name="T1" fmla="*/ 0 h 369"/>
                <a:gd name="T2" fmla="*/ 38 w 460"/>
                <a:gd name="T3" fmla="*/ 0 h 369"/>
                <a:gd name="T4" fmla="*/ 0 w 460"/>
                <a:gd name="T5" fmla="*/ 86 h 369"/>
                <a:gd name="T6" fmla="*/ 0 w 460"/>
                <a:gd name="T7" fmla="*/ 317 h 369"/>
                <a:gd name="T8" fmla="*/ 51 w 460"/>
                <a:gd name="T9" fmla="*/ 369 h 369"/>
                <a:gd name="T10" fmla="*/ 96 w 460"/>
                <a:gd name="T11" fmla="*/ 342 h 369"/>
                <a:gd name="T12" fmla="*/ 141 w 460"/>
                <a:gd name="T13" fmla="*/ 369 h 369"/>
                <a:gd name="T14" fmla="*/ 186 w 460"/>
                <a:gd name="T15" fmla="*/ 342 h 369"/>
                <a:gd name="T16" fmla="*/ 231 w 460"/>
                <a:gd name="T17" fmla="*/ 369 h 369"/>
                <a:gd name="T18" fmla="*/ 276 w 460"/>
                <a:gd name="T19" fmla="*/ 342 h 369"/>
                <a:gd name="T20" fmla="*/ 321 w 460"/>
                <a:gd name="T21" fmla="*/ 369 h 369"/>
                <a:gd name="T22" fmla="*/ 372 w 460"/>
                <a:gd name="T23" fmla="*/ 317 h 369"/>
                <a:gd name="T24" fmla="*/ 372 w 460"/>
                <a:gd name="T25" fmla="*/ 294 h 369"/>
                <a:gd name="T26" fmla="*/ 455 w 460"/>
                <a:gd name="T27" fmla="*/ 176 h 369"/>
                <a:gd name="T28" fmla="*/ 375 w 460"/>
                <a:gd name="T2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0" h="369">
                  <a:moveTo>
                    <a:pt x="375" y="0"/>
                  </a:moveTo>
                  <a:cubicBezTo>
                    <a:pt x="38" y="0"/>
                    <a:pt x="38" y="0"/>
                    <a:pt x="38" y="0"/>
                  </a:cubicBezTo>
                  <a:cubicBezTo>
                    <a:pt x="18" y="16"/>
                    <a:pt x="0" y="39"/>
                    <a:pt x="0" y="86"/>
                  </a:cubicBezTo>
                  <a:cubicBezTo>
                    <a:pt x="0" y="317"/>
                    <a:pt x="0" y="317"/>
                    <a:pt x="0" y="317"/>
                  </a:cubicBezTo>
                  <a:cubicBezTo>
                    <a:pt x="0" y="346"/>
                    <a:pt x="23" y="369"/>
                    <a:pt x="51" y="369"/>
                  </a:cubicBezTo>
                  <a:cubicBezTo>
                    <a:pt x="71" y="369"/>
                    <a:pt x="88" y="358"/>
                    <a:pt x="96" y="342"/>
                  </a:cubicBezTo>
                  <a:cubicBezTo>
                    <a:pt x="105" y="358"/>
                    <a:pt x="122" y="369"/>
                    <a:pt x="141" y="369"/>
                  </a:cubicBezTo>
                  <a:cubicBezTo>
                    <a:pt x="161" y="369"/>
                    <a:pt x="178" y="358"/>
                    <a:pt x="186" y="342"/>
                  </a:cubicBezTo>
                  <a:cubicBezTo>
                    <a:pt x="195" y="358"/>
                    <a:pt x="212" y="369"/>
                    <a:pt x="231" y="369"/>
                  </a:cubicBezTo>
                  <a:cubicBezTo>
                    <a:pt x="251" y="369"/>
                    <a:pt x="267" y="358"/>
                    <a:pt x="276" y="342"/>
                  </a:cubicBezTo>
                  <a:cubicBezTo>
                    <a:pt x="285" y="358"/>
                    <a:pt x="302" y="369"/>
                    <a:pt x="321" y="369"/>
                  </a:cubicBezTo>
                  <a:cubicBezTo>
                    <a:pt x="349" y="369"/>
                    <a:pt x="372" y="346"/>
                    <a:pt x="372" y="317"/>
                  </a:cubicBezTo>
                  <a:cubicBezTo>
                    <a:pt x="372" y="294"/>
                    <a:pt x="372" y="294"/>
                    <a:pt x="372" y="294"/>
                  </a:cubicBezTo>
                  <a:cubicBezTo>
                    <a:pt x="395" y="294"/>
                    <a:pt x="447" y="282"/>
                    <a:pt x="455" y="176"/>
                  </a:cubicBezTo>
                  <a:cubicBezTo>
                    <a:pt x="460" y="95"/>
                    <a:pt x="405" y="47"/>
                    <a:pt x="375"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3" name="Freeform 65"/>
            <p:cNvSpPr>
              <a:spLocks/>
            </p:cNvSpPr>
            <p:nvPr/>
          </p:nvSpPr>
          <p:spPr bwMode="auto">
            <a:xfrm>
              <a:off x="3020" y="2106"/>
              <a:ext cx="201" cy="76"/>
            </a:xfrm>
            <a:custGeom>
              <a:avLst/>
              <a:gdLst>
                <a:gd name="T0" fmla="*/ 319 w 337"/>
                <a:gd name="T1" fmla="*/ 75 h 127"/>
                <a:gd name="T2" fmla="*/ 57 w 337"/>
                <a:gd name="T3" fmla="*/ 62 h 127"/>
                <a:gd name="T4" fmla="*/ 0 w 337"/>
                <a:gd name="T5" fmla="*/ 127 h 127"/>
                <a:gd name="T6" fmla="*/ 337 w 337"/>
                <a:gd name="T7" fmla="*/ 127 h 127"/>
                <a:gd name="T8" fmla="*/ 319 w 337"/>
                <a:gd name="T9" fmla="*/ 75 h 127"/>
              </a:gdLst>
              <a:ahLst/>
              <a:cxnLst>
                <a:cxn ang="0">
                  <a:pos x="T0" y="T1"/>
                </a:cxn>
                <a:cxn ang="0">
                  <a:pos x="T2" y="T3"/>
                </a:cxn>
                <a:cxn ang="0">
                  <a:pos x="T4" y="T5"/>
                </a:cxn>
                <a:cxn ang="0">
                  <a:pos x="T6" y="T7"/>
                </a:cxn>
                <a:cxn ang="0">
                  <a:pos x="T8" y="T9"/>
                </a:cxn>
              </a:cxnLst>
              <a:rect l="0" t="0" r="r" b="b"/>
              <a:pathLst>
                <a:path w="337" h="127">
                  <a:moveTo>
                    <a:pt x="319" y="75"/>
                  </a:moveTo>
                  <a:cubicBezTo>
                    <a:pt x="319" y="75"/>
                    <a:pt x="57" y="0"/>
                    <a:pt x="57" y="62"/>
                  </a:cubicBezTo>
                  <a:cubicBezTo>
                    <a:pt x="57" y="97"/>
                    <a:pt x="26" y="105"/>
                    <a:pt x="0" y="127"/>
                  </a:cubicBezTo>
                  <a:cubicBezTo>
                    <a:pt x="337" y="127"/>
                    <a:pt x="337" y="127"/>
                    <a:pt x="337" y="127"/>
                  </a:cubicBezTo>
                  <a:cubicBezTo>
                    <a:pt x="326" y="110"/>
                    <a:pt x="319" y="93"/>
                    <a:pt x="319" y="75"/>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4" name="Freeform 66"/>
            <p:cNvSpPr>
              <a:spLocks/>
            </p:cNvSpPr>
            <p:nvPr/>
          </p:nvSpPr>
          <p:spPr bwMode="auto">
            <a:xfrm>
              <a:off x="3016" y="2109"/>
              <a:ext cx="236" cy="52"/>
            </a:xfrm>
            <a:custGeom>
              <a:avLst/>
              <a:gdLst>
                <a:gd name="T0" fmla="*/ 41 w 395"/>
                <a:gd name="T1" fmla="*/ 86 h 86"/>
                <a:gd name="T2" fmla="*/ 336 w 395"/>
                <a:gd name="T3" fmla="*/ 86 h 86"/>
                <a:gd name="T4" fmla="*/ 393 w 395"/>
                <a:gd name="T5" fmla="*/ 14 h 86"/>
                <a:gd name="T6" fmla="*/ 395 w 395"/>
                <a:gd name="T7" fmla="*/ 0 h 86"/>
                <a:gd name="T8" fmla="*/ 0 w 395"/>
                <a:gd name="T9" fmla="*/ 0 h 86"/>
                <a:gd name="T10" fmla="*/ 41 w 395"/>
                <a:gd name="T11" fmla="*/ 86 h 86"/>
              </a:gdLst>
              <a:ahLst/>
              <a:cxnLst>
                <a:cxn ang="0">
                  <a:pos x="T0" y="T1"/>
                </a:cxn>
                <a:cxn ang="0">
                  <a:pos x="T2" y="T3"/>
                </a:cxn>
                <a:cxn ang="0">
                  <a:pos x="T4" y="T5"/>
                </a:cxn>
                <a:cxn ang="0">
                  <a:pos x="T6" y="T7"/>
                </a:cxn>
                <a:cxn ang="0">
                  <a:pos x="T8" y="T9"/>
                </a:cxn>
                <a:cxn ang="0">
                  <a:pos x="T10" y="T11"/>
                </a:cxn>
              </a:cxnLst>
              <a:rect l="0" t="0" r="r" b="b"/>
              <a:pathLst>
                <a:path w="395" h="86">
                  <a:moveTo>
                    <a:pt x="41" y="86"/>
                  </a:moveTo>
                  <a:cubicBezTo>
                    <a:pt x="336" y="86"/>
                    <a:pt x="336" y="86"/>
                    <a:pt x="336" y="86"/>
                  </a:cubicBezTo>
                  <a:cubicBezTo>
                    <a:pt x="336" y="86"/>
                    <a:pt x="390" y="39"/>
                    <a:pt x="393" y="14"/>
                  </a:cubicBezTo>
                  <a:cubicBezTo>
                    <a:pt x="393" y="9"/>
                    <a:pt x="394" y="4"/>
                    <a:pt x="395" y="0"/>
                  </a:cubicBezTo>
                  <a:cubicBezTo>
                    <a:pt x="0" y="0"/>
                    <a:pt x="0" y="0"/>
                    <a:pt x="0" y="0"/>
                  </a:cubicBezTo>
                  <a:cubicBezTo>
                    <a:pt x="9" y="39"/>
                    <a:pt x="41" y="86"/>
                    <a:pt x="41" y="86"/>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5" name="Freeform 67"/>
            <p:cNvSpPr>
              <a:spLocks/>
            </p:cNvSpPr>
            <p:nvPr/>
          </p:nvSpPr>
          <p:spPr bwMode="auto">
            <a:xfrm>
              <a:off x="3035" y="1614"/>
              <a:ext cx="536" cy="403"/>
            </a:xfrm>
            <a:custGeom>
              <a:avLst/>
              <a:gdLst>
                <a:gd name="T0" fmla="*/ 389 w 898"/>
                <a:gd name="T1" fmla="*/ 676 h 676"/>
                <a:gd name="T2" fmla="*/ 898 w 898"/>
                <a:gd name="T3" fmla="*/ 106 h 676"/>
                <a:gd name="T4" fmla="*/ 856 w 898"/>
                <a:gd name="T5" fmla="*/ 5 h 676"/>
                <a:gd name="T6" fmla="*/ 216 w 898"/>
                <a:gd name="T7" fmla="*/ 339 h 676"/>
                <a:gd name="T8" fmla="*/ 206 w 898"/>
                <a:gd name="T9" fmla="*/ 338 h 676"/>
                <a:gd name="T10" fmla="*/ 145 w 898"/>
                <a:gd name="T11" fmla="*/ 400 h 676"/>
                <a:gd name="T12" fmla="*/ 147 w 898"/>
                <a:gd name="T13" fmla="*/ 414 h 676"/>
                <a:gd name="T14" fmla="*/ 0 w 898"/>
                <a:gd name="T15" fmla="*/ 676 h 676"/>
                <a:gd name="T16" fmla="*/ 389 w 898"/>
                <a:gd name="T17" fmla="*/ 67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8" h="676">
                  <a:moveTo>
                    <a:pt x="389" y="676"/>
                  </a:moveTo>
                  <a:cubicBezTo>
                    <a:pt x="444" y="434"/>
                    <a:pt x="577" y="165"/>
                    <a:pt x="898" y="106"/>
                  </a:cubicBezTo>
                  <a:cubicBezTo>
                    <a:pt x="898" y="106"/>
                    <a:pt x="872" y="0"/>
                    <a:pt x="856" y="5"/>
                  </a:cubicBezTo>
                  <a:cubicBezTo>
                    <a:pt x="554" y="85"/>
                    <a:pt x="351" y="206"/>
                    <a:pt x="216" y="339"/>
                  </a:cubicBezTo>
                  <a:cubicBezTo>
                    <a:pt x="213" y="339"/>
                    <a:pt x="209" y="338"/>
                    <a:pt x="206" y="338"/>
                  </a:cubicBezTo>
                  <a:cubicBezTo>
                    <a:pt x="172" y="338"/>
                    <a:pt x="145" y="366"/>
                    <a:pt x="145" y="400"/>
                  </a:cubicBezTo>
                  <a:cubicBezTo>
                    <a:pt x="145" y="405"/>
                    <a:pt x="145" y="410"/>
                    <a:pt x="147" y="414"/>
                  </a:cubicBezTo>
                  <a:cubicBezTo>
                    <a:pt x="76" y="502"/>
                    <a:pt x="30" y="591"/>
                    <a:pt x="0" y="676"/>
                  </a:cubicBezTo>
                  <a:lnTo>
                    <a:pt x="389" y="676"/>
                  </a:ln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6" name="Freeform 68"/>
            <p:cNvSpPr>
              <a:spLocks/>
            </p:cNvSpPr>
            <p:nvPr/>
          </p:nvSpPr>
          <p:spPr bwMode="auto">
            <a:xfrm>
              <a:off x="3014" y="2017"/>
              <a:ext cx="253" cy="92"/>
            </a:xfrm>
            <a:custGeom>
              <a:avLst/>
              <a:gdLst>
                <a:gd name="T0" fmla="*/ 2 w 424"/>
                <a:gd name="T1" fmla="*/ 127 h 154"/>
                <a:gd name="T2" fmla="*/ 3 w 424"/>
                <a:gd name="T3" fmla="*/ 154 h 154"/>
                <a:gd name="T4" fmla="*/ 398 w 424"/>
                <a:gd name="T5" fmla="*/ 154 h 154"/>
                <a:gd name="T6" fmla="*/ 424 w 424"/>
                <a:gd name="T7" fmla="*/ 0 h 154"/>
                <a:gd name="T8" fmla="*/ 35 w 424"/>
                <a:gd name="T9" fmla="*/ 0 h 154"/>
                <a:gd name="T10" fmla="*/ 2 w 424"/>
                <a:gd name="T11" fmla="*/ 127 h 154"/>
              </a:gdLst>
              <a:ahLst/>
              <a:cxnLst>
                <a:cxn ang="0">
                  <a:pos x="T0" y="T1"/>
                </a:cxn>
                <a:cxn ang="0">
                  <a:pos x="T2" y="T3"/>
                </a:cxn>
                <a:cxn ang="0">
                  <a:pos x="T4" y="T5"/>
                </a:cxn>
                <a:cxn ang="0">
                  <a:pos x="T6" y="T7"/>
                </a:cxn>
                <a:cxn ang="0">
                  <a:pos x="T8" y="T9"/>
                </a:cxn>
                <a:cxn ang="0">
                  <a:pos x="T10" y="T11"/>
                </a:cxn>
              </a:cxnLst>
              <a:rect l="0" t="0" r="r" b="b"/>
              <a:pathLst>
                <a:path w="424" h="154">
                  <a:moveTo>
                    <a:pt x="2" y="127"/>
                  </a:moveTo>
                  <a:cubicBezTo>
                    <a:pt x="0" y="135"/>
                    <a:pt x="1" y="144"/>
                    <a:pt x="3" y="154"/>
                  </a:cubicBezTo>
                  <a:cubicBezTo>
                    <a:pt x="398" y="154"/>
                    <a:pt x="398" y="154"/>
                    <a:pt x="398" y="154"/>
                  </a:cubicBezTo>
                  <a:cubicBezTo>
                    <a:pt x="403" y="105"/>
                    <a:pt x="411" y="53"/>
                    <a:pt x="424" y="0"/>
                  </a:cubicBezTo>
                  <a:cubicBezTo>
                    <a:pt x="35" y="0"/>
                    <a:pt x="35" y="0"/>
                    <a:pt x="35" y="0"/>
                  </a:cubicBezTo>
                  <a:cubicBezTo>
                    <a:pt x="20" y="44"/>
                    <a:pt x="9" y="87"/>
                    <a:pt x="2" y="127"/>
                  </a:cubicBezTo>
                </a:path>
              </a:pathLst>
            </a:custGeom>
            <a:solidFill>
              <a:srgbClr val="9E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7" name="Oval 69"/>
            <p:cNvSpPr>
              <a:spLocks noChangeArrowheads="1"/>
            </p:cNvSpPr>
            <p:nvPr/>
          </p:nvSpPr>
          <p:spPr bwMode="auto">
            <a:xfrm>
              <a:off x="3032"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8" name="Oval 70"/>
            <p:cNvSpPr>
              <a:spLocks noChangeArrowheads="1"/>
            </p:cNvSpPr>
            <p:nvPr/>
          </p:nvSpPr>
          <p:spPr bwMode="auto">
            <a:xfrm>
              <a:off x="3090"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9" name="Oval 71"/>
            <p:cNvSpPr>
              <a:spLocks noChangeArrowheads="1"/>
            </p:cNvSpPr>
            <p:nvPr/>
          </p:nvSpPr>
          <p:spPr bwMode="auto">
            <a:xfrm>
              <a:off x="3149" y="2064"/>
              <a:ext cx="24"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0" name="Oval 72"/>
            <p:cNvSpPr>
              <a:spLocks noChangeArrowheads="1"/>
            </p:cNvSpPr>
            <p:nvPr/>
          </p:nvSpPr>
          <p:spPr bwMode="auto">
            <a:xfrm>
              <a:off x="3207"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1" name="Freeform 73"/>
            <p:cNvSpPr>
              <a:spLocks/>
            </p:cNvSpPr>
            <p:nvPr/>
          </p:nvSpPr>
          <p:spPr bwMode="auto">
            <a:xfrm>
              <a:off x="4495" y="2182"/>
              <a:ext cx="275" cy="220"/>
            </a:xfrm>
            <a:custGeom>
              <a:avLst/>
              <a:gdLst>
                <a:gd name="T0" fmla="*/ 86 w 460"/>
                <a:gd name="T1" fmla="*/ 0 h 369"/>
                <a:gd name="T2" fmla="*/ 423 w 460"/>
                <a:gd name="T3" fmla="*/ 0 h 369"/>
                <a:gd name="T4" fmla="*/ 460 w 460"/>
                <a:gd name="T5" fmla="*/ 86 h 369"/>
                <a:gd name="T6" fmla="*/ 460 w 460"/>
                <a:gd name="T7" fmla="*/ 317 h 369"/>
                <a:gd name="T8" fmla="*/ 409 w 460"/>
                <a:gd name="T9" fmla="*/ 369 h 369"/>
                <a:gd name="T10" fmla="*/ 364 w 460"/>
                <a:gd name="T11" fmla="*/ 342 h 369"/>
                <a:gd name="T12" fmla="*/ 319 w 460"/>
                <a:gd name="T13" fmla="*/ 369 h 369"/>
                <a:gd name="T14" fmla="*/ 274 w 460"/>
                <a:gd name="T15" fmla="*/ 342 h 369"/>
                <a:gd name="T16" fmla="*/ 229 w 460"/>
                <a:gd name="T17" fmla="*/ 369 h 369"/>
                <a:gd name="T18" fmla="*/ 184 w 460"/>
                <a:gd name="T19" fmla="*/ 342 h 369"/>
                <a:gd name="T20" fmla="*/ 139 w 460"/>
                <a:gd name="T21" fmla="*/ 369 h 369"/>
                <a:gd name="T22" fmla="*/ 88 w 460"/>
                <a:gd name="T23" fmla="*/ 317 h 369"/>
                <a:gd name="T24" fmla="*/ 88 w 460"/>
                <a:gd name="T25" fmla="*/ 294 h 369"/>
                <a:gd name="T26" fmla="*/ 6 w 460"/>
                <a:gd name="T27" fmla="*/ 176 h 369"/>
                <a:gd name="T28" fmla="*/ 86 w 460"/>
                <a:gd name="T2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0" h="369">
                  <a:moveTo>
                    <a:pt x="86" y="0"/>
                  </a:moveTo>
                  <a:cubicBezTo>
                    <a:pt x="423" y="0"/>
                    <a:pt x="423" y="0"/>
                    <a:pt x="423" y="0"/>
                  </a:cubicBezTo>
                  <a:cubicBezTo>
                    <a:pt x="443" y="16"/>
                    <a:pt x="460" y="39"/>
                    <a:pt x="460" y="86"/>
                  </a:cubicBezTo>
                  <a:cubicBezTo>
                    <a:pt x="460" y="317"/>
                    <a:pt x="460" y="317"/>
                    <a:pt x="460" y="317"/>
                  </a:cubicBezTo>
                  <a:cubicBezTo>
                    <a:pt x="460" y="346"/>
                    <a:pt x="437" y="369"/>
                    <a:pt x="409" y="369"/>
                  </a:cubicBezTo>
                  <a:cubicBezTo>
                    <a:pt x="390" y="369"/>
                    <a:pt x="373" y="358"/>
                    <a:pt x="364" y="342"/>
                  </a:cubicBezTo>
                  <a:cubicBezTo>
                    <a:pt x="355" y="358"/>
                    <a:pt x="339" y="369"/>
                    <a:pt x="319" y="369"/>
                  </a:cubicBezTo>
                  <a:cubicBezTo>
                    <a:pt x="300" y="369"/>
                    <a:pt x="283" y="358"/>
                    <a:pt x="274" y="342"/>
                  </a:cubicBezTo>
                  <a:cubicBezTo>
                    <a:pt x="266" y="358"/>
                    <a:pt x="249" y="369"/>
                    <a:pt x="229" y="369"/>
                  </a:cubicBezTo>
                  <a:cubicBezTo>
                    <a:pt x="210" y="369"/>
                    <a:pt x="193" y="358"/>
                    <a:pt x="184" y="342"/>
                  </a:cubicBezTo>
                  <a:cubicBezTo>
                    <a:pt x="176" y="358"/>
                    <a:pt x="159" y="369"/>
                    <a:pt x="139" y="369"/>
                  </a:cubicBezTo>
                  <a:cubicBezTo>
                    <a:pt x="111" y="369"/>
                    <a:pt x="88" y="346"/>
                    <a:pt x="88" y="317"/>
                  </a:cubicBezTo>
                  <a:cubicBezTo>
                    <a:pt x="88" y="294"/>
                    <a:pt x="88" y="294"/>
                    <a:pt x="88" y="294"/>
                  </a:cubicBezTo>
                  <a:cubicBezTo>
                    <a:pt x="66" y="294"/>
                    <a:pt x="13" y="282"/>
                    <a:pt x="6" y="176"/>
                  </a:cubicBezTo>
                  <a:cubicBezTo>
                    <a:pt x="0" y="95"/>
                    <a:pt x="56" y="47"/>
                    <a:pt x="86"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2" name="Freeform 74"/>
            <p:cNvSpPr>
              <a:spLocks/>
            </p:cNvSpPr>
            <p:nvPr/>
          </p:nvSpPr>
          <p:spPr bwMode="auto">
            <a:xfrm>
              <a:off x="4546" y="2106"/>
              <a:ext cx="202" cy="76"/>
            </a:xfrm>
            <a:custGeom>
              <a:avLst/>
              <a:gdLst>
                <a:gd name="T0" fmla="*/ 18 w 337"/>
                <a:gd name="T1" fmla="*/ 75 h 127"/>
                <a:gd name="T2" fmla="*/ 279 w 337"/>
                <a:gd name="T3" fmla="*/ 62 h 127"/>
                <a:gd name="T4" fmla="*/ 337 w 337"/>
                <a:gd name="T5" fmla="*/ 127 h 127"/>
                <a:gd name="T6" fmla="*/ 0 w 337"/>
                <a:gd name="T7" fmla="*/ 127 h 127"/>
                <a:gd name="T8" fmla="*/ 18 w 337"/>
                <a:gd name="T9" fmla="*/ 75 h 127"/>
              </a:gdLst>
              <a:ahLst/>
              <a:cxnLst>
                <a:cxn ang="0">
                  <a:pos x="T0" y="T1"/>
                </a:cxn>
                <a:cxn ang="0">
                  <a:pos x="T2" y="T3"/>
                </a:cxn>
                <a:cxn ang="0">
                  <a:pos x="T4" y="T5"/>
                </a:cxn>
                <a:cxn ang="0">
                  <a:pos x="T6" y="T7"/>
                </a:cxn>
                <a:cxn ang="0">
                  <a:pos x="T8" y="T9"/>
                </a:cxn>
              </a:cxnLst>
              <a:rect l="0" t="0" r="r" b="b"/>
              <a:pathLst>
                <a:path w="337" h="127">
                  <a:moveTo>
                    <a:pt x="18" y="75"/>
                  </a:moveTo>
                  <a:cubicBezTo>
                    <a:pt x="18" y="75"/>
                    <a:pt x="279" y="0"/>
                    <a:pt x="279" y="62"/>
                  </a:cubicBezTo>
                  <a:cubicBezTo>
                    <a:pt x="279" y="97"/>
                    <a:pt x="310" y="105"/>
                    <a:pt x="337" y="127"/>
                  </a:cubicBezTo>
                  <a:cubicBezTo>
                    <a:pt x="0" y="127"/>
                    <a:pt x="0" y="127"/>
                    <a:pt x="0" y="127"/>
                  </a:cubicBezTo>
                  <a:cubicBezTo>
                    <a:pt x="10" y="110"/>
                    <a:pt x="18" y="93"/>
                    <a:pt x="18" y="75"/>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3" name="Freeform 75"/>
            <p:cNvSpPr>
              <a:spLocks/>
            </p:cNvSpPr>
            <p:nvPr/>
          </p:nvSpPr>
          <p:spPr bwMode="auto">
            <a:xfrm>
              <a:off x="4516" y="2109"/>
              <a:ext cx="235" cy="52"/>
            </a:xfrm>
            <a:custGeom>
              <a:avLst/>
              <a:gdLst>
                <a:gd name="T0" fmla="*/ 353 w 394"/>
                <a:gd name="T1" fmla="*/ 86 h 86"/>
                <a:gd name="T2" fmla="*/ 59 w 394"/>
                <a:gd name="T3" fmla="*/ 86 h 86"/>
                <a:gd name="T4" fmla="*/ 2 w 394"/>
                <a:gd name="T5" fmla="*/ 14 h 86"/>
                <a:gd name="T6" fmla="*/ 0 w 394"/>
                <a:gd name="T7" fmla="*/ 0 h 86"/>
                <a:gd name="T8" fmla="*/ 394 w 394"/>
                <a:gd name="T9" fmla="*/ 0 h 86"/>
                <a:gd name="T10" fmla="*/ 353 w 394"/>
                <a:gd name="T11" fmla="*/ 86 h 86"/>
              </a:gdLst>
              <a:ahLst/>
              <a:cxnLst>
                <a:cxn ang="0">
                  <a:pos x="T0" y="T1"/>
                </a:cxn>
                <a:cxn ang="0">
                  <a:pos x="T2" y="T3"/>
                </a:cxn>
                <a:cxn ang="0">
                  <a:pos x="T4" y="T5"/>
                </a:cxn>
                <a:cxn ang="0">
                  <a:pos x="T6" y="T7"/>
                </a:cxn>
                <a:cxn ang="0">
                  <a:pos x="T8" y="T9"/>
                </a:cxn>
                <a:cxn ang="0">
                  <a:pos x="T10" y="T11"/>
                </a:cxn>
              </a:cxnLst>
              <a:rect l="0" t="0" r="r" b="b"/>
              <a:pathLst>
                <a:path w="394" h="86">
                  <a:moveTo>
                    <a:pt x="353" y="86"/>
                  </a:moveTo>
                  <a:cubicBezTo>
                    <a:pt x="59" y="86"/>
                    <a:pt x="59" y="86"/>
                    <a:pt x="59" y="86"/>
                  </a:cubicBezTo>
                  <a:cubicBezTo>
                    <a:pt x="59" y="86"/>
                    <a:pt x="4" y="39"/>
                    <a:pt x="2" y="14"/>
                  </a:cubicBezTo>
                  <a:cubicBezTo>
                    <a:pt x="1" y="9"/>
                    <a:pt x="0" y="4"/>
                    <a:pt x="0" y="0"/>
                  </a:cubicBezTo>
                  <a:cubicBezTo>
                    <a:pt x="394" y="0"/>
                    <a:pt x="394" y="0"/>
                    <a:pt x="394" y="0"/>
                  </a:cubicBezTo>
                  <a:cubicBezTo>
                    <a:pt x="385" y="39"/>
                    <a:pt x="353" y="86"/>
                    <a:pt x="353" y="86"/>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4" name="Freeform 76"/>
            <p:cNvSpPr>
              <a:spLocks/>
            </p:cNvSpPr>
            <p:nvPr/>
          </p:nvSpPr>
          <p:spPr bwMode="auto">
            <a:xfrm>
              <a:off x="4196" y="1614"/>
              <a:ext cx="536" cy="403"/>
            </a:xfrm>
            <a:custGeom>
              <a:avLst/>
              <a:gdLst>
                <a:gd name="T0" fmla="*/ 510 w 898"/>
                <a:gd name="T1" fmla="*/ 676 h 676"/>
                <a:gd name="T2" fmla="*/ 0 w 898"/>
                <a:gd name="T3" fmla="*/ 106 h 676"/>
                <a:gd name="T4" fmla="*/ 42 w 898"/>
                <a:gd name="T5" fmla="*/ 5 h 676"/>
                <a:gd name="T6" fmla="*/ 683 w 898"/>
                <a:gd name="T7" fmla="*/ 339 h 676"/>
                <a:gd name="T8" fmla="*/ 692 w 898"/>
                <a:gd name="T9" fmla="*/ 338 h 676"/>
                <a:gd name="T10" fmla="*/ 754 w 898"/>
                <a:gd name="T11" fmla="*/ 400 h 676"/>
                <a:gd name="T12" fmla="*/ 752 w 898"/>
                <a:gd name="T13" fmla="*/ 414 h 676"/>
                <a:gd name="T14" fmla="*/ 898 w 898"/>
                <a:gd name="T15" fmla="*/ 676 h 676"/>
                <a:gd name="T16" fmla="*/ 510 w 898"/>
                <a:gd name="T17" fmla="*/ 67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8" h="676">
                  <a:moveTo>
                    <a:pt x="510" y="676"/>
                  </a:moveTo>
                  <a:cubicBezTo>
                    <a:pt x="455" y="434"/>
                    <a:pt x="321" y="165"/>
                    <a:pt x="0" y="106"/>
                  </a:cubicBezTo>
                  <a:cubicBezTo>
                    <a:pt x="0" y="106"/>
                    <a:pt x="27" y="0"/>
                    <a:pt x="42" y="5"/>
                  </a:cubicBezTo>
                  <a:cubicBezTo>
                    <a:pt x="345" y="85"/>
                    <a:pt x="548" y="206"/>
                    <a:pt x="683" y="339"/>
                  </a:cubicBezTo>
                  <a:cubicBezTo>
                    <a:pt x="686" y="339"/>
                    <a:pt x="689" y="338"/>
                    <a:pt x="692" y="338"/>
                  </a:cubicBezTo>
                  <a:cubicBezTo>
                    <a:pt x="726" y="338"/>
                    <a:pt x="754" y="366"/>
                    <a:pt x="754" y="400"/>
                  </a:cubicBezTo>
                  <a:cubicBezTo>
                    <a:pt x="754" y="405"/>
                    <a:pt x="753" y="410"/>
                    <a:pt x="752" y="414"/>
                  </a:cubicBezTo>
                  <a:cubicBezTo>
                    <a:pt x="823" y="502"/>
                    <a:pt x="869" y="591"/>
                    <a:pt x="898" y="676"/>
                  </a:cubicBezTo>
                  <a:lnTo>
                    <a:pt x="510" y="676"/>
                  </a:ln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5" name="Freeform 77"/>
            <p:cNvSpPr>
              <a:spLocks/>
            </p:cNvSpPr>
            <p:nvPr/>
          </p:nvSpPr>
          <p:spPr bwMode="auto">
            <a:xfrm>
              <a:off x="4500" y="2017"/>
              <a:ext cx="253" cy="92"/>
            </a:xfrm>
            <a:custGeom>
              <a:avLst/>
              <a:gdLst>
                <a:gd name="T0" fmla="*/ 422 w 423"/>
                <a:gd name="T1" fmla="*/ 127 h 154"/>
                <a:gd name="T2" fmla="*/ 420 w 423"/>
                <a:gd name="T3" fmla="*/ 154 h 154"/>
                <a:gd name="T4" fmla="*/ 26 w 423"/>
                <a:gd name="T5" fmla="*/ 154 h 154"/>
                <a:gd name="T6" fmla="*/ 0 w 423"/>
                <a:gd name="T7" fmla="*/ 0 h 154"/>
                <a:gd name="T8" fmla="*/ 388 w 423"/>
                <a:gd name="T9" fmla="*/ 0 h 154"/>
                <a:gd name="T10" fmla="*/ 422 w 423"/>
                <a:gd name="T11" fmla="*/ 127 h 154"/>
              </a:gdLst>
              <a:ahLst/>
              <a:cxnLst>
                <a:cxn ang="0">
                  <a:pos x="T0" y="T1"/>
                </a:cxn>
                <a:cxn ang="0">
                  <a:pos x="T2" y="T3"/>
                </a:cxn>
                <a:cxn ang="0">
                  <a:pos x="T4" y="T5"/>
                </a:cxn>
                <a:cxn ang="0">
                  <a:pos x="T6" y="T7"/>
                </a:cxn>
                <a:cxn ang="0">
                  <a:pos x="T8" y="T9"/>
                </a:cxn>
                <a:cxn ang="0">
                  <a:pos x="T10" y="T11"/>
                </a:cxn>
              </a:cxnLst>
              <a:rect l="0" t="0" r="r" b="b"/>
              <a:pathLst>
                <a:path w="423" h="154">
                  <a:moveTo>
                    <a:pt x="422" y="127"/>
                  </a:moveTo>
                  <a:cubicBezTo>
                    <a:pt x="423" y="135"/>
                    <a:pt x="422" y="144"/>
                    <a:pt x="420" y="154"/>
                  </a:cubicBezTo>
                  <a:cubicBezTo>
                    <a:pt x="26" y="154"/>
                    <a:pt x="26" y="154"/>
                    <a:pt x="26" y="154"/>
                  </a:cubicBezTo>
                  <a:cubicBezTo>
                    <a:pt x="20" y="105"/>
                    <a:pt x="12" y="53"/>
                    <a:pt x="0" y="0"/>
                  </a:cubicBezTo>
                  <a:cubicBezTo>
                    <a:pt x="388" y="0"/>
                    <a:pt x="388" y="0"/>
                    <a:pt x="388" y="0"/>
                  </a:cubicBezTo>
                  <a:cubicBezTo>
                    <a:pt x="404" y="44"/>
                    <a:pt x="414" y="87"/>
                    <a:pt x="422" y="127"/>
                  </a:cubicBezTo>
                </a:path>
              </a:pathLst>
            </a:custGeom>
            <a:solidFill>
              <a:srgbClr val="9E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6" name="Oval 78"/>
            <p:cNvSpPr>
              <a:spLocks noChangeArrowheads="1"/>
            </p:cNvSpPr>
            <p:nvPr/>
          </p:nvSpPr>
          <p:spPr bwMode="auto">
            <a:xfrm>
              <a:off x="4710"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7" name="Oval 79"/>
            <p:cNvSpPr>
              <a:spLocks noChangeArrowheads="1"/>
            </p:cNvSpPr>
            <p:nvPr/>
          </p:nvSpPr>
          <p:spPr bwMode="auto">
            <a:xfrm>
              <a:off x="4652" y="2064"/>
              <a:ext cx="24"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8" name="Oval 80"/>
            <p:cNvSpPr>
              <a:spLocks noChangeArrowheads="1"/>
            </p:cNvSpPr>
            <p:nvPr/>
          </p:nvSpPr>
          <p:spPr bwMode="auto">
            <a:xfrm>
              <a:off x="4593"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9" name="Oval 81"/>
            <p:cNvSpPr>
              <a:spLocks noChangeArrowheads="1"/>
            </p:cNvSpPr>
            <p:nvPr/>
          </p:nvSpPr>
          <p:spPr bwMode="auto">
            <a:xfrm>
              <a:off x="4535"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5" name="Freeform 87"/>
            <p:cNvSpPr>
              <a:spLocks/>
            </p:cNvSpPr>
            <p:nvPr/>
          </p:nvSpPr>
          <p:spPr bwMode="auto">
            <a:xfrm>
              <a:off x="3691" y="1271"/>
              <a:ext cx="334" cy="137"/>
            </a:xfrm>
            <a:custGeom>
              <a:avLst/>
              <a:gdLst>
                <a:gd name="T0" fmla="*/ 10 w 559"/>
                <a:gd name="T1" fmla="*/ 229 h 229"/>
                <a:gd name="T2" fmla="*/ 7 w 559"/>
                <a:gd name="T3" fmla="*/ 228 h 229"/>
                <a:gd name="T4" fmla="*/ 2 w 559"/>
                <a:gd name="T5" fmla="*/ 218 h 229"/>
                <a:gd name="T6" fmla="*/ 281 w 559"/>
                <a:gd name="T7" fmla="*/ 2 h 229"/>
                <a:gd name="T8" fmla="*/ 558 w 559"/>
                <a:gd name="T9" fmla="*/ 188 h 229"/>
                <a:gd name="T10" fmla="*/ 553 w 559"/>
                <a:gd name="T11" fmla="*/ 199 h 229"/>
                <a:gd name="T12" fmla="*/ 542 w 559"/>
                <a:gd name="T13" fmla="*/ 194 h 229"/>
                <a:gd name="T14" fmla="*/ 282 w 559"/>
                <a:gd name="T15" fmla="*/ 19 h 229"/>
                <a:gd name="T16" fmla="*/ 18 w 559"/>
                <a:gd name="T17" fmla="*/ 223 h 229"/>
                <a:gd name="T18" fmla="*/ 10 w 559"/>
                <a:gd name="T19"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9" h="229">
                  <a:moveTo>
                    <a:pt x="10" y="229"/>
                  </a:moveTo>
                  <a:cubicBezTo>
                    <a:pt x="9" y="229"/>
                    <a:pt x="8" y="228"/>
                    <a:pt x="7" y="228"/>
                  </a:cubicBezTo>
                  <a:cubicBezTo>
                    <a:pt x="3" y="227"/>
                    <a:pt x="0" y="222"/>
                    <a:pt x="2" y="218"/>
                  </a:cubicBezTo>
                  <a:cubicBezTo>
                    <a:pt x="50" y="61"/>
                    <a:pt x="178" y="4"/>
                    <a:pt x="281" y="2"/>
                  </a:cubicBezTo>
                  <a:cubicBezTo>
                    <a:pt x="409" y="0"/>
                    <a:pt x="518" y="73"/>
                    <a:pt x="558" y="188"/>
                  </a:cubicBezTo>
                  <a:cubicBezTo>
                    <a:pt x="559" y="193"/>
                    <a:pt x="557" y="197"/>
                    <a:pt x="553" y="199"/>
                  </a:cubicBezTo>
                  <a:cubicBezTo>
                    <a:pt x="548" y="200"/>
                    <a:pt x="543" y="198"/>
                    <a:pt x="542" y="194"/>
                  </a:cubicBezTo>
                  <a:cubicBezTo>
                    <a:pt x="504" y="86"/>
                    <a:pt x="402" y="17"/>
                    <a:pt x="282" y="19"/>
                  </a:cubicBezTo>
                  <a:cubicBezTo>
                    <a:pt x="184" y="21"/>
                    <a:pt x="64" y="75"/>
                    <a:pt x="18" y="223"/>
                  </a:cubicBezTo>
                  <a:cubicBezTo>
                    <a:pt x="17" y="226"/>
                    <a:pt x="13" y="229"/>
                    <a:pt x="10" y="2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6" name="Freeform 88"/>
            <p:cNvSpPr>
              <a:spLocks/>
            </p:cNvSpPr>
            <p:nvPr/>
          </p:nvSpPr>
          <p:spPr bwMode="auto">
            <a:xfrm>
              <a:off x="3986" y="1381"/>
              <a:ext cx="72" cy="19"/>
            </a:xfrm>
            <a:custGeom>
              <a:avLst/>
              <a:gdLst>
                <a:gd name="T0" fmla="*/ 10 w 120"/>
                <a:gd name="T1" fmla="*/ 32 h 32"/>
                <a:gd name="T2" fmla="*/ 2 w 120"/>
                <a:gd name="T3" fmla="*/ 27 h 32"/>
                <a:gd name="T4" fmla="*/ 6 w 120"/>
                <a:gd name="T5" fmla="*/ 16 h 32"/>
                <a:gd name="T6" fmla="*/ 111 w 120"/>
                <a:gd name="T7" fmla="*/ 4 h 32"/>
                <a:gd name="T8" fmla="*/ 119 w 120"/>
                <a:gd name="T9" fmla="*/ 13 h 32"/>
                <a:gd name="T10" fmla="*/ 110 w 120"/>
                <a:gd name="T11" fmla="*/ 21 h 32"/>
                <a:gd name="T12" fmla="*/ 13 w 120"/>
                <a:gd name="T13" fmla="*/ 32 h 32"/>
                <a:gd name="T14" fmla="*/ 10 w 120"/>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32">
                  <a:moveTo>
                    <a:pt x="10" y="32"/>
                  </a:moveTo>
                  <a:cubicBezTo>
                    <a:pt x="6" y="32"/>
                    <a:pt x="3" y="30"/>
                    <a:pt x="2" y="27"/>
                  </a:cubicBezTo>
                  <a:cubicBezTo>
                    <a:pt x="0" y="23"/>
                    <a:pt x="2" y="18"/>
                    <a:pt x="6" y="16"/>
                  </a:cubicBezTo>
                  <a:cubicBezTo>
                    <a:pt x="8" y="15"/>
                    <a:pt x="47" y="0"/>
                    <a:pt x="111" y="4"/>
                  </a:cubicBezTo>
                  <a:cubicBezTo>
                    <a:pt x="116" y="5"/>
                    <a:pt x="120" y="9"/>
                    <a:pt x="119" y="13"/>
                  </a:cubicBezTo>
                  <a:cubicBezTo>
                    <a:pt x="119" y="18"/>
                    <a:pt x="115" y="21"/>
                    <a:pt x="110" y="21"/>
                  </a:cubicBezTo>
                  <a:cubicBezTo>
                    <a:pt x="50" y="17"/>
                    <a:pt x="13" y="32"/>
                    <a:pt x="13" y="32"/>
                  </a:cubicBezTo>
                  <a:cubicBezTo>
                    <a:pt x="12" y="32"/>
                    <a:pt x="11" y="32"/>
                    <a:pt x="10" y="3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7" name="Freeform 89"/>
            <p:cNvSpPr>
              <a:spLocks/>
            </p:cNvSpPr>
            <p:nvPr/>
          </p:nvSpPr>
          <p:spPr bwMode="auto">
            <a:xfrm>
              <a:off x="3642" y="1394"/>
              <a:ext cx="80" cy="27"/>
            </a:xfrm>
            <a:custGeom>
              <a:avLst/>
              <a:gdLst>
                <a:gd name="T0" fmla="*/ 124 w 134"/>
                <a:gd name="T1" fmla="*/ 44 h 44"/>
                <a:gd name="T2" fmla="*/ 120 w 134"/>
                <a:gd name="T3" fmla="*/ 43 h 44"/>
                <a:gd name="T4" fmla="*/ 11 w 134"/>
                <a:gd name="T5" fmla="*/ 26 h 44"/>
                <a:gd name="T6" fmla="*/ 1 w 134"/>
                <a:gd name="T7" fmla="*/ 19 h 44"/>
                <a:gd name="T8" fmla="*/ 8 w 134"/>
                <a:gd name="T9" fmla="*/ 9 h 44"/>
                <a:gd name="T10" fmla="*/ 128 w 134"/>
                <a:gd name="T11" fmla="*/ 28 h 44"/>
                <a:gd name="T12" fmla="*/ 132 w 134"/>
                <a:gd name="T13" fmla="*/ 39 h 44"/>
                <a:gd name="T14" fmla="*/ 124 w 134"/>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44">
                  <a:moveTo>
                    <a:pt x="124" y="44"/>
                  </a:moveTo>
                  <a:cubicBezTo>
                    <a:pt x="123" y="44"/>
                    <a:pt x="122" y="44"/>
                    <a:pt x="120" y="43"/>
                  </a:cubicBezTo>
                  <a:cubicBezTo>
                    <a:pt x="70" y="18"/>
                    <a:pt x="11" y="26"/>
                    <a:pt x="11" y="26"/>
                  </a:cubicBezTo>
                  <a:cubicBezTo>
                    <a:pt x="6" y="27"/>
                    <a:pt x="2" y="24"/>
                    <a:pt x="1" y="19"/>
                  </a:cubicBezTo>
                  <a:cubicBezTo>
                    <a:pt x="0" y="14"/>
                    <a:pt x="4" y="10"/>
                    <a:pt x="8" y="9"/>
                  </a:cubicBezTo>
                  <a:cubicBezTo>
                    <a:pt x="11" y="9"/>
                    <a:pt x="72" y="0"/>
                    <a:pt x="128" y="28"/>
                  </a:cubicBezTo>
                  <a:cubicBezTo>
                    <a:pt x="132" y="30"/>
                    <a:pt x="134" y="35"/>
                    <a:pt x="132" y="39"/>
                  </a:cubicBezTo>
                  <a:cubicBezTo>
                    <a:pt x="130" y="42"/>
                    <a:pt x="127" y="44"/>
                    <a:pt x="124" y="4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9" name="Freeform 91"/>
            <p:cNvSpPr>
              <a:spLocks/>
            </p:cNvSpPr>
            <p:nvPr/>
          </p:nvSpPr>
          <p:spPr bwMode="auto">
            <a:xfrm>
              <a:off x="3570" y="1102"/>
              <a:ext cx="35" cy="41"/>
            </a:xfrm>
            <a:custGeom>
              <a:avLst/>
              <a:gdLst>
                <a:gd name="T0" fmla="*/ 50 w 58"/>
                <a:gd name="T1" fmla="*/ 5 h 68"/>
                <a:gd name="T2" fmla="*/ 15 w 58"/>
                <a:gd name="T3" fmla="*/ 24 h 68"/>
                <a:gd name="T4" fmla="*/ 7 w 58"/>
                <a:gd name="T5" fmla="*/ 62 h 68"/>
                <a:gd name="T6" fmla="*/ 42 w 58"/>
                <a:gd name="T7" fmla="*/ 44 h 68"/>
                <a:gd name="T8" fmla="*/ 50 w 58"/>
                <a:gd name="T9" fmla="*/ 5 h 68"/>
              </a:gdLst>
              <a:ahLst/>
              <a:cxnLst>
                <a:cxn ang="0">
                  <a:pos x="T0" y="T1"/>
                </a:cxn>
                <a:cxn ang="0">
                  <a:pos x="T2" y="T3"/>
                </a:cxn>
                <a:cxn ang="0">
                  <a:pos x="T4" y="T5"/>
                </a:cxn>
                <a:cxn ang="0">
                  <a:pos x="T6" y="T7"/>
                </a:cxn>
                <a:cxn ang="0">
                  <a:pos x="T8" y="T9"/>
                </a:cxn>
              </a:cxnLst>
              <a:rect l="0" t="0" r="r" b="b"/>
              <a:pathLst>
                <a:path w="58" h="68">
                  <a:moveTo>
                    <a:pt x="50" y="5"/>
                  </a:moveTo>
                  <a:cubicBezTo>
                    <a:pt x="43" y="0"/>
                    <a:pt x="27" y="8"/>
                    <a:pt x="15" y="24"/>
                  </a:cubicBezTo>
                  <a:cubicBezTo>
                    <a:pt x="3" y="40"/>
                    <a:pt x="0" y="57"/>
                    <a:pt x="7" y="62"/>
                  </a:cubicBezTo>
                  <a:cubicBezTo>
                    <a:pt x="15" y="68"/>
                    <a:pt x="30" y="60"/>
                    <a:pt x="42" y="44"/>
                  </a:cubicBezTo>
                  <a:cubicBezTo>
                    <a:pt x="54" y="28"/>
                    <a:pt x="58" y="11"/>
                    <a:pt x="50" y="5"/>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0" name="Freeform 92"/>
            <p:cNvSpPr>
              <a:spLocks/>
            </p:cNvSpPr>
            <p:nvPr/>
          </p:nvSpPr>
          <p:spPr bwMode="auto">
            <a:xfrm>
              <a:off x="3608" y="1110"/>
              <a:ext cx="31" cy="37"/>
            </a:xfrm>
            <a:custGeom>
              <a:avLst/>
              <a:gdLst>
                <a:gd name="T0" fmla="*/ 46 w 52"/>
                <a:gd name="T1" fmla="*/ 4 h 62"/>
                <a:gd name="T2" fmla="*/ 16 w 52"/>
                <a:gd name="T3" fmla="*/ 24 h 62"/>
                <a:gd name="T4" fmla="*/ 6 w 52"/>
                <a:gd name="T5" fmla="*/ 58 h 62"/>
                <a:gd name="T6" fmla="*/ 36 w 52"/>
                <a:gd name="T7" fmla="*/ 39 h 62"/>
                <a:gd name="T8" fmla="*/ 46 w 52"/>
                <a:gd name="T9" fmla="*/ 4 h 62"/>
              </a:gdLst>
              <a:ahLst/>
              <a:cxnLst>
                <a:cxn ang="0">
                  <a:pos x="T0" y="T1"/>
                </a:cxn>
                <a:cxn ang="0">
                  <a:pos x="T2" y="T3"/>
                </a:cxn>
                <a:cxn ang="0">
                  <a:pos x="T4" y="T5"/>
                </a:cxn>
                <a:cxn ang="0">
                  <a:pos x="T6" y="T7"/>
                </a:cxn>
                <a:cxn ang="0">
                  <a:pos x="T8" y="T9"/>
                </a:cxn>
              </a:cxnLst>
              <a:rect l="0" t="0" r="r" b="b"/>
              <a:pathLst>
                <a:path w="52" h="62">
                  <a:moveTo>
                    <a:pt x="46" y="4"/>
                  </a:moveTo>
                  <a:cubicBezTo>
                    <a:pt x="41" y="0"/>
                    <a:pt x="27" y="9"/>
                    <a:pt x="16" y="24"/>
                  </a:cubicBezTo>
                  <a:cubicBezTo>
                    <a:pt x="5" y="38"/>
                    <a:pt x="0" y="54"/>
                    <a:pt x="6" y="58"/>
                  </a:cubicBezTo>
                  <a:cubicBezTo>
                    <a:pt x="11" y="62"/>
                    <a:pt x="25" y="54"/>
                    <a:pt x="36" y="39"/>
                  </a:cubicBezTo>
                  <a:cubicBezTo>
                    <a:pt x="47" y="24"/>
                    <a:pt x="52" y="8"/>
                    <a:pt x="46" y="4"/>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1" name="Freeform 93"/>
            <p:cNvSpPr>
              <a:spLocks/>
            </p:cNvSpPr>
            <p:nvPr/>
          </p:nvSpPr>
          <p:spPr bwMode="auto">
            <a:xfrm>
              <a:off x="3622" y="1064"/>
              <a:ext cx="21" cy="24"/>
            </a:xfrm>
            <a:custGeom>
              <a:avLst/>
              <a:gdLst>
                <a:gd name="T0" fmla="*/ 31 w 35"/>
                <a:gd name="T1" fmla="*/ 3 h 41"/>
                <a:gd name="T2" fmla="*/ 10 w 35"/>
                <a:gd name="T3" fmla="*/ 15 h 41"/>
                <a:gd name="T4" fmla="*/ 4 w 35"/>
                <a:gd name="T5" fmla="*/ 38 h 41"/>
                <a:gd name="T6" fmla="*/ 25 w 35"/>
                <a:gd name="T7" fmla="*/ 26 h 41"/>
                <a:gd name="T8" fmla="*/ 31 w 35"/>
                <a:gd name="T9" fmla="*/ 3 h 41"/>
              </a:gdLst>
              <a:ahLst/>
              <a:cxnLst>
                <a:cxn ang="0">
                  <a:pos x="T0" y="T1"/>
                </a:cxn>
                <a:cxn ang="0">
                  <a:pos x="T2" y="T3"/>
                </a:cxn>
                <a:cxn ang="0">
                  <a:pos x="T4" y="T5"/>
                </a:cxn>
                <a:cxn ang="0">
                  <a:pos x="T6" y="T7"/>
                </a:cxn>
                <a:cxn ang="0">
                  <a:pos x="T8" y="T9"/>
                </a:cxn>
              </a:cxnLst>
              <a:rect l="0" t="0" r="r" b="b"/>
              <a:pathLst>
                <a:path w="35" h="41">
                  <a:moveTo>
                    <a:pt x="31" y="3"/>
                  </a:moveTo>
                  <a:cubicBezTo>
                    <a:pt x="27" y="0"/>
                    <a:pt x="17" y="5"/>
                    <a:pt x="10" y="15"/>
                  </a:cubicBezTo>
                  <a:cubicBezTo>
                    <a:pt x="3" y="25"/>
                    <a:pt x="0" y="35"/>
                    <a:pt x="4" y="38"/>
                  </a:cubicBezTo>
                  <a:cubicBezTo>
                    <a:pt x="9" y="41"/>
                    <a:pt x="18" y="36"/>
                    <a:pt x="25" y="26"/>
                  </a:cubicBezTo>
                  <a:cubicBezTo>
                    <a:pt x="33" y="16"/>
                    <a:pt x="35" y="6"/>
                    <a:pt x="31" y="3"/>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2" name="Freeform 94"/>
            <p:cNvSpPr>
              <a:spLocks/>
            </p:cNvSpPr>
            <p:nvPr/>
          </p:nvSpPr>
          <p:spPr bwMode="auto">
            <a:xfrm>
              <a:off x="4104" y="1004"/>
              <a:ext cx="34" cy="42"/>
            </a:xfrm>
            <a:custGeom>
              <a:avLst/>
              <a:gdLst>
                <a:gd name="T0" fmla="*/ 8 w 58"/>
                <a:gd name="T1" fmla="*/ 6 h 69"/>
                <a:gd name="T2" fmla="*/ 43 w 58"/>
                <a:gd name="T3" fmla="*/ 24 h 69"/>
                <a:gd name="T4" fmla="*/ 51 w 58"/>
                <a:gd name="T5" fmla="*/ 63 h 69"/>
                <a:gd name="T6" fmla="*/ 16 w 58"/>
                <a:gd name="T7" fmla="*/ 45 h 69"/>
                <a:gd name="T8" fmla="*/ 8 w 58"/>
                <a:gd name="T9" fmla="*/ 6 h 69"/>
              </a:gdLst>
              <a:ahLst/>
              <a:cxnLst>
                <a:cxn ang="0">
                  <a:pos x="T0" y="T1"/>
                </a:cxn>
                <a:cxn ang="0">
                  <a:pos x="T2" y="T3"/>
                </a:cxn>
                <a:cxn ang="0">
                  <a:pos x="T4" y="T5"/>
                </a:cxn>
                <a:cxn ang="0">
                  <a:pos x="T6" y="T7"/>
                </a:cxn>
                <a:cxn ang="0">
                  <a:pos x="T8" y="T9"/>
                </a:cxn>
              </a:cxnLst>
              <a:rect l="0" t="0" r="r" b="b"/>
              <a:pathLst>
                <a:path w="58" h="69">
                  <a:moveTo>
                    <a:pt x="8" y="6"/>
                  </a:moveTo>
                  <a:cubicBezTo>
                    <a:pt x="15" y="0"/>
                    <a:pt x="31" y="9"/>
                    <a:pt x="43" y="24"/>
                  </a:cubicBezTo>
                  <a:cubicBezTo>
                    <a:pt x="55" y="40"/>
                    <a:pt x="58" y="57"/>
                    <a:pt x="51" y="63"/>
                  </a:cubicBezTo>
                  <a:cubicBezTo>
                    <a:pt x="43" y="69"/>
                    <a:pt x="28" y="60"/>
                    <a:pt x="16" y="45"/>
                  </a:cubicBezTo>
                  <a:cubicBezTo>
                    <a:pt x="4" y="29"/>
                    <a:pt x="0" y="11"/>
                    <a:pt x="8" y="6"/>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3" name="Freeform 95"/>
            <p:cNvSpPr>
              <a:spLocks/>
            </p:cNvSpPr>
            <p:nvPr/>
          </p:nvSpPr>
          <p:spPr bwMode="auto">
            <a:xfrm>
              <a:off x="4069" y="1012"/>
              <a:ext cx="31" cy="37"/>
            </a:xfrm>
            <a:custGeom>
              <a:avLst/>
              <a:gdLst>
                <a:gd name="T0" fmla="*/ 6 w 52"/>
                <a:gd name="T1" fmla="*/ 4 h 62"/>
                <a:gd name="T2" fmla="*/ 36 w 52"/>
                <a:gd name="T3" fmla="*/ 23 h 62"/>
                <a:gd name="T4" fmla="*/ 46 w 52"/>
                <a:gd name="T5" fmla="*/ 58 h 62"/>
                <a:gd name="T6" fmla="*/ 16 w 52"/>
                <a:gd name="T7" fmla="*/ 38 h 62"/>
                <a:gd name="T8" fmla="*/ 6 w 52"/>
                <a:gd name="T9" fmla="*/ 4 h 62"/>
              </a:gdLst>
              <a:ahLst/>
              <a:cxnLst>
                <a:cxn ang="0">
                  <a:pos x="T0" y="T1"/>
                </a:cxn>
                <a:cxn ang="0">
                  <a:pos x="T2" y="T3"/>
                </a:cxn>
                <a:cxn ang="0">
                  <a:pos x="T4" y="T5"/>
                </a:cxn>
                <a:cxn ang="0">
                  <a:pos x="T6" y="T7"/>
                </a:cxn>
                <a:cxn ang="0">
                  <a:pos x="T8" y="T9"/>
                </a:cxn>
              </a:cxnLst>
              <a:rect l="0" t="0" r="r" b="b"/>
              <a:pathLst>
                <a:path w="52" h="62">
                  <a:moveTo>
                    <a:pt x="6" y="4"/>
                  </a:moveTo>
                  <a:cubicBezTo>
                    <a:pt x="11" y="0"/>
                    <a:pt x="25" y="8"/>
                    <a:pt x="36" y="23"/>
                  </a:cubicBezTo>
                  <a:cubicBezTo>
                    <a:pt x="47" y="38"/>
                    <a:pt x="52" y="53"/>
                    <a:pt x="46" y="58"/>
                  </a:cubicBezTo>
                  <a:cubicBezTo>
                    <a:pt x="40" y="62"/>
                    <a:pt x="27" y="53"/>
                    <a:pt x="16" y="38"/>
                  </a:cubicBezTo>
                  <a:cubicBezTo>
                    <a:pt x="5" y="23"/>
                    <a:pt x="0" y="8"/>
                    <a:pt x="6" y="4"/>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4" name="Freeform 96"/>
            <p:cNvSpPr>
              <a:spLocks/>
            </p:cNvSpPr>
            <p:nvPr/>
          </p:nvSpPr>
          <p:spPr bwMode="auto">
            <a:xfrm>
              <a:off x="4065" y="966"/>
              <a:ext cx="21" cy="25"/>
            </a:xfrm>
            <a:custGeom>
              <a:avLst/>
              <a:gdLst>
                <a:gd name="T0" fmla="*/ 4 w 35"/>
                <a:gd name="T1" fmla="*/ 3 h 42"/>
                <a:gd name="T2" fmla="*/ 25 w 35"/>
                <a:gd name="T3" fmla="*/ 15 h 42"/>
                <a:gd name="T4" fmla="*/ 30 w 35"/>
                <a:gd name="T5" fmla="*/ 39 h 42"/>
                <a:gd name="T6" fmla="*/ 10 w 35"/>
                <a:gd name="T7" fmla="*/ 27 h 42"/>
                <a:gd name="T8" fmla="*/ 4 w 35"/>
                <a:gd name="T9" fmla="*/ 3 h 42"/>
              </a:gdLst>
              <a:ahLst/>
              <a:cxnLst>
                <a:cxn ang="0">
                  <a:pos x="T0" y="T1"/>
                </a:cxn>
                <a:cxn ang="0">
                  <a:pos x="T2" y="T3"/>
                </a:cxn>
                <a:cxn ang="0">
                  <a:pos x="T4" y="T5"/>
                </a:cxn>
                <a:cxn ang="0">
                  <a:pos x="T6" y="T7"/>
                </a:cxn>
                <a:cxn ang="0">
                  <a:pos x="T8" y="T9"/>
                </a:cxn>
              </a:cxnLst>
              <a:rect l="0" t="0" r="r" b="b"/>
              <a:pathLst>
                <a:path w="35" h="42">
                  <a:moveTo>
                    <a:pt x="4" y="3"/>
                  </a:moveTo>
                  <a:cubicBezTo>
                    <a:pt x="8" y="0"/>
                    <a:pt x="17" y="6"/>
                    <a:pt x="25" y="15"/>
                  </a:cubicBezTo>
                  <a:cubicBezTo>
                    <a:pt x="32" y="25"/>
                    <a:pt x="35" y="36"/>
                    <a:pt x="30" y="39"/>
                  </a:cubicBezTo>
                  <a:cubicBezTo>
                    <a:pt x="26" y="42"/>
                    <a:pt x="17" y="37"/>
                    <a:pt x="10" y="27"/>
                  </a:cubicBezTo>
                  <a:cubicBezTo>
                    <a:pt x="2" y="17"/>
                    <a:pt x="0" y="7"/>
                    <a:pt x="4" y="3"/>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Oval 97"/>
            <p:cNvSpPr>
              <a:spLocks noChangeArrowheads="1"/>
            </p:cNvSpPr>
            <p:nvPr/>
          </p:nvSpPr>
          <p:spPr bwMode="auto">
            <a:xfrm>
              <a:off x="4176" y="1130"/>
              <a:ext cx="121" cy="12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6" name="Oval 98"/>
            <p:cNvSpPr>
              <a:spLocks noChangeArrowheads="1"/>
            </p:cNvSpPr>
            <p:nvPr/>
          </p:nvSpPr>
          <p:spPr bwMode="auto">
            <a:xfrm>
              <a:off x="4160" y="1078"/>
              <a:ext cx="50" cy="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7" name="Oval 99"/>
            <p:cNvSpPr>
              <a:spLocks noChangeArrowheads="1"/>
            </p:cNvSpPr>
            <p:nvPr/>
          </p:nvSpPr>
          <p:spPr bwMode="auto">
            <a:xfrm>
              <a:off x="4224" y="994"/>
              <a:ext cx="58" cy="5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8" name="Oval 100"/>
            <p:cNvSpPr>
              <a:spLocks noChangeArrowheads="1"/>
            </p:cNvSpPr>
            <p:nvPr/>
          </p:nvSpPr>
          <p:spPr bwMode="auto">
            <a:xfrm>
              <a:off x="3574" y="792"/>
              <a:ext cx="83"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9" name="Oval 101"/>
            <p:cNvSpPr>
              <a:spLocks noChangeArrowheads="1"/>
            </p:cNvSpPr>
            <p:nvPr/>
          </p:nvSpPr>
          <p:spPr bwMode="auto">
            <a:xfrm>
              <a:off x="3674" y="78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0" name="Oval 102"/>
            <p:cNvSpPr>
              <a:spLocks noChangeArrowheads="1"/>
            </p:cNvSpPr>
            <p:nvPr/>
          </p:nvSpPr>
          <p:spPr bwMode="auto">
            <a:xfrm>
              <a:off x="3504" y="1176"/>
              <a:ext cx="73" cy="7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Oval 103"/>
            <p:cNvSpPr>
              <a:spLocks noChangeArrowheads="1"/>
            </p:cNvSpPr>
            <p:nvPr/>
          </p:nvSpPr>
          <p:spPr bwMode="auto">
            <a:xfrm>
              <a:off x="3542" y="1253"/>
              <a:ext cx="50" cy="5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2" name="Oval 104"/>
            <p:cNvSpPr>
              <a:spLocks noChangeArrowheads="1"/>
            </p:cNvSpPr>
            <p:nvPr/>
          </p:nvSpPr>
          <p:spPr bwMode="auto">
            <a:xfrm>
              <a:off x="3468" y="1027"/>
              <a:ext cx="67" cy="6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3" name="Oval 105"/>
            <p:cNvSpPr>
              <a:spLocks noChangeArrowheads="1"/>
            </p:cNvSpPr>
            <p:nvPr/>
          </p:nvSpPr>
          <p:spPr bwMode="auto">
            <a:xfrm>
              <a:off x="3522" y="997"/>
              <a:ext cx="33" cy="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4" name="Oval 106"/>
            <p:cNvSpPr>
              <a:spLocks noChangeArrowheads="1"/>
            </p:cNvSpPr>
            <p:nvPr/>
          </p:nvSpPr>
          <p:spPr bwMode="auto">
            <a:xfrm>
              <a:off x="4175" y="1250"/>
              <a:ext cx="53" cy="5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5" name="Oval 107"/>
            <p:cNvSpPr>
              <a:spLocks noChangeArrowheads="1"/>
            </p:cNvSpPr>
            <p:nvPr/>
          </p:nvSpPr>
          <p:spPr bwMode="auto">
            <a:xfrm>
              <a:off x="4236" y="1296"/>
              <a:ext cx="25" cy="2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6" name="Oval 108"/>
            <p:cNvSpPr>
              <a:spLocks noChangeArrowheads="1"/>
            </p:cNvSpPr>
            <p:nvPr/>
          </p:nvSpPr>
          <p:spPr bwMode="auto">
            <a:xfrm>
              <a:off x="4212" y="1359"/>
              <a:ext cx="19" cy="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Oval 109"/>
            <p:cNvSpPr>
              <a:spLocks noChangeArrowheads="1"/>
            </p:cNvSpPr>
            <p:nvPr/>
          </p:nvSpPr>
          <p:spPr bwMode="auto">
            <a:xfrm>
              <a:off x="3513" y="1290"/>
              <a:ext cx="15"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8" name="Oval 110"/>
            <p:cNvSpPr>
              <a:spLocks noChangeArrowheads="1"/>
            </p:cNvSpPr>
            <p:nvPr/>
          </p:nvSpPr>
          <p:spPr bwMode="auto">
            <a:xfrm>
              <a:off x="3522" y="1264"/>
              <a:ext cx="15"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9" name="Oval 111"/>
            <p:cNvSpPr>
              <a:spLocks noChangeArrowheads="1"/>
            </p:cNvSpPr>
            <p:nvPr/>
          </p:nvSpPr>
          <p:spPr bwMode="auto">
            <a:xfrm>
              <a:off x="3533" y="1362"/>
              <a:ext cx="17" cy="1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Oval 112"/>
            <p:cNvSpPr>
              <a:spLocks noChangeArrowheads="1"/>
            </p:cNvSpPr>
            <p:nvPr/>
          </p:nvSpPr>
          <p:spPr bwMode="auto">
            <a:xfrm>
              <a:off x="3615" y="890"/>
              <a:ext cx="32" cy="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1" name="Oval 113"/>
            <p:cNvSpPr>
              <a:spLocks noChangeArrowheads="1"/>
            </p:cNvSpPr>
            <p:nvPr/>
          </p:nvSpPr>
          <p:spPr bwMode="auto">
            <a:xfrm>
              <a:off x="3647" y="872"/>
              <a:ext cx="10" cy="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2" name="Sign"/>
          <p:cNvGrpSpPr/>
          <p:nvPr/>
        </p:nvGrpSpPr>
        <p:grpSpPr>
          <a:xfrm>
            <a:off x="5263365" y="628646"/>
            <a:ext cx="3746278" cy="5267412"/>
            <a:chOff x="4363040" y="1228423"/>
            <a:chExt cx="3652474" cy="4992207"/>
          </a:xfrm>
        </p:grpSpPr>
        <p:grpSp>
          <p:nvGrpSpPr>
            <p:cNvPr id="14" name="Sign"/>
            <p:cNvGrpSpPr>
              <a:grpSpLocks noChangeAspect="1"/>
            </p:cNvGrpSpPr>
            <p:nvPr/>
          </p:nvGrpSpPr>
          <p:grpSpPr bwMode="auto">
            <a:xfrm>
              <a:off x="4363040" y="1228423"/>
              <a:ext cx="3652474" cy="4992207"/>
              <a:chOff x="1236" y="619"/>
              <a:chExt cx="2470" cy="3376"/>
            </a:xfrm>
          </p:grpSpPr>
          <p:sp>
            <p:nvSpPr>
              <p:cNvPr id="15" name="AutoShape 12"/>
              <p:cNvSpPr>
                <a:spLocks noChangeAspect="1" noChangeArrowheads="1" noTextEdit="1"/>
              </p:cNvSpPr>
              <p:nvPr/>
            </p:nvSpPr>
            <p:spPr bwMode="auto">
              <a:xfrm>
                <a:off x="1495" y="755"/>
                <a:ext cx="2188"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4"/>
              <p:cNvSpPr>
                <a:spLocks noEditPoints="1"/>
              </p:cNvSpPr>
              <p:nvPr/>
            </p:nvSpPr>
            <p:spPr bwMode="auto">
              <a:xfrm>
                <a:off x="2467" y="2702"/>
                <a:ext cx="243" cy="1293"/>
              </a:xfrm>
              <a:custGeom>
                <a:avLst/>
                <a:gdLst>
                  <a:gd name="T0" fmla="*/ 0 w 243"/>
                  <a:gd name="T1" fmla="*/ 0 h 1293"/>
                  <a:gd name="T2" fmla="*/ 0 w 243"/>
                  <a:gd name="T3" fmla="*/ 1293 h 1293"/>
                  <a:gd name="T4" fmla="*/ 243 w 243"/>
                  <a:gd name="T5" fmla="*/ 1293 h 1293"/>
                  <a:gd name="T6" fmla="*/ 243 w 243"/>
                  <a:gd name="T7" fmla="*/ 0 h 1293"/>
                  <a:gd name="T8" fmla="*/ 0 w 243"/>
                  <a:gd name="T9" fmla="*/ 0 h 1293"/>
                  <a:gd name="T10" fmla="*/ 153 w 243"/>
                  <a:gd name="T11" fmla="*/ 1185 h 1293"/>
                  <a:gd name="T12" fmla="*/ 94 w 243"/>
                  <a:gd name="T13" fmla="*/ 1185 h 1293"/>
                  <a:gd name="T14" fmla="*/ 94 w 243"/>
                  <a:gd name="T15" fmla="*/ 1095 h 1293"/>
                  <a:gd name="T16" fmla="*/ 153 w 243"/>
                  <a:gd name="T17" fmla="*/ 1095 h 1293"/>
                  <a:gd name="T18" fmla="*/ 153 w 243"/>
                  <a:gd name="T19" fmla="*/ 1185 h 1293"/>
                  <a:gd name="T20" fmla="*/ 153 w 243"/>
                  <a:gd name="T21" fmla="*/ 1037 h 1293"/>
                  <a:gd name="T22" fmla="*/ 94 w 243"/>
                  <a:gd name="T23" fmla="*/ 1037 h 1293"/>
                  <a:gd name="T24" fmla="*/ 94 w 243"/>
                  <a:gd name="T25" fmla="*/ 947 h 1293"/>
                  <a:gd name="T26" fmla="*/ 153 w 243"/>
                  <a:gd name="T27" fmla="*/ 947 h 1293"/>
                  <a:gd name="T28" fmla="*/ 153 w 243"/>
                  <a:gd name="T29" fmla="*/ 1037 h 1293"/>
                  <a:gd name="T30" fmla="*/ 153 w 243"/>
                  <a:gd name="T31" fmla="*/ 885 h 1293"/>
                  <a:gd name="T32" fmla="*/ 94 w 243"/>
                  <a:gd name="T33" fmla="*/ 885 h 1293"/>
                  <a:gd name="T34" fmla="*/ 94 w 243"/>
                  <a:gd name="T35" fmla="*/ 795 h 1293"/>
                  <a:gd name="T36" fmla="*/ 153 w 243"/>
                  <a:gd name="T37" fmla="*/ 795 h 1293"/>
                  <a:gd name="T38" fmla="*/ 153 w 243"/>
                  <a:gd name="T39" fmla="*/ 885 h 1293"/>
                  <a:gd name="T40" fmla="*/ 153 w 243"/>
                  <a:gd name="T41" fmla="*/ 723 h 1293"/>
                  <a:gd name="T42" fmla="*/ 94 w 243"/>
                  <a:gd name="T43" fmla="*/ 723 h 1293"/>
                  <a:gd name="T44" fmla="*/ 94 w 243"/>
                  <a:gd name="T45" fmla="*/ 633 h 1293"/>
                  <a:gd name="T46" fmla="*/ 153 w 243"/>
                  <a:gd name="T47" fmla="*/ 633 h 1293"/>
                  <a:gd name="T48" fmla="*/ 153 w 243"/>
                  <a:gd name="T49" fmla="*/ 723 h 1293"/>
                  <a:gd name="T50" fmla="*/ 153 w 243"/>
                  <a:gd name="T51" fmla="*/ 551 h 1293"/>
                  <a:gd name="T52" fmla="*/ 94 w 243"/>
                  <a:gd name="T53" fmla="*/ 551 h 1293"/>
                  <a:gd name="T54" fmla="*/ 94 w 243"/>
                  <a:gd name="T55" fmla="*/ 459 h 1293"/>
                  <a:gd name="T56" fmla="*/ 153 w 243"/>
                  <a:gd name="T57" fmla="*/ 459 h 1293"/>
                  <a:gd name="T58" fmla="*/ 153 w 243"/>
                  <a:gd name="T59" fmla="*/ 551 h 1293"/>
                  <a:gd name="T60" fmla="*/ 153 w 243"/>
                  <a:gd name="T61" fmla="*/ 374 h 1293"/>
                  <a:gd name="T62" fmla="*/ 94 w 243"/>
                  <a:gd name="T63" fmla="*/ 374 h 1293"/>
                  <a:gd name="T64" fmla="*/ 94 w 243"/>
                  <a:gd name="T65" fmla="*/ 283 h 1293"/>
                  <a:gd name="T66" fmla="*/ 153 w 243"/>
                  <a:gd name="T67" fmla="*/ 283 h 1293"/>
                  <a:gd name="T68" fmla="*/ 153 w 243"/>
                  <a:gd name="T69" fmla="*/ 374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3" h="1293">
                    <a:moveTo>
                      <a:pt x="0" y="0"/>
                    </a:moveTo>
                    <a:lnTo>
                      <a:pt x="0" y="1293"/>
                    </a:lnTo>
                    <a:lnTo>
                      <a:pt x="243" y="1293"/>
                    </a:lnTo>
                    <a:lnTo>
                      <a:pt x="243" y="0"/>
                    </a:lnTo>
                    <a:lnTo>
                      <a:pt x="0" y="0"/>
                    </a:lnTo>
                    <a:close/>
                    <a:moveTo>
                      <a:pt x="153" y="1185"/>
                    </a:moveTo>
                    <a:lnTo>
                      <a:pt x="94" y="1185"/>
                    </a:lnTo>
                    <a:lnTo>
                      <a:pt x="94" y="1095"/>
                    </a:lnTo>
                    <a:lnTo>
                      <a:pt x="153" y="1095"/>
                    </a:lnTo>
                    <a:lnTo>
                      <a:pt x="153" y="1185"/>
                    </a:lnTo>
                    <a:close/>
                    <a:moveTo>
                      <a:pt x="153" y="1037"/>
                    </a:moveTo>
                    <a:lnTo>
                      <a:pt x="94" y="1037"/>
                    </a:lnTo>
                    <a:lnTo>
                      <a:pt x="94" y="947"/>
                    </a:lnTo>
                    <a:lnTo>
                      <a:pt x="153" y="947"/>
                    </a:lnTo>
                    <a:lnTo>
                      <a:pt x="153" y="1037"/>
                    </a:lnTo>
                    <a:close/>
                    <a:moveTo>
                      <a:pt x="153" y="885"/>
                    </a:moveTo>
                    <a:lnTo>
                      <a:pt x="94" y="885"/>
                    </a:lnTo>
                    <a:lnTo>
                      <a:pt x="94" y="795"/>
                    </a:lnTo>
                    <a:lnTo>
                      <a:pt x="153" y="795"/>
                    </a:lnTo>
                    <a:lnTo>
                      <a:pt x="153" y="885"/>
                    </a:lnTo>
                    <a:close/>
                    <a:moveTo>
                      <a:pt x="153" y="723"/>
                    </a:moveTo>
                    <a:lnTo>
                      <a:pt x="94" y="723"/>
                    </a:lnTo>
                    <a:lnTo>
                      <a:pt x="94" y="633"/>
                    </a:lnTo>
                    <a:lnTo>
                      <a:pt x="153" y="633"/>
                    </a:lnTo>
                    <a:lnTo>
                      <a:pt x="153" y="723"/>
                    </a:lnTo>
                    <a:close/>
                    <a:moveTo>
                      <a:pt x="153" y="551"/>
                    </a:moveTo>
                    <a:lnTo>
                      <a:pt x="94" y="551"/>
                    </a:lnTo>
                    <a:lnTo>
                      <a:pt x="94" y="459"/>
                    </a:lnTo>
                    <a:lnTo>
                      <a:pt x="153" y="459"/>
                    </a:lnTo>
                    <a:lnTo>
                      <a:pt x="153" y="551"/>
                    </a:lnTo>
                    <a:close/>
                    <a:moveTo>
                      <a:pt x="153" y="374"/>
                    </a:moveTo>
                    <a:lnTo>
                      <a:pt x="94" y="374"/>
                    </a:lnTo>
                    <a:lnTo>
                      <a:pt x="94" y="283"/>
                    </a:lnTo>
                    <a:lnTo>
                      <a:pt x="153" y="283"/>
                    </a:lnTo>
                    <a:lnTo>
                      <a:pt x="153" y="374"/>
                    </a:lnTo>
                    <a:close/>
                  </a:path>
                </a:pathLst>
              </a:custGeom>
              <a:gradFill>
                <a:gsLst>
                  <a:gs pos="0">
                    <a:schemeClr val="tx1">
                      <a:lumMod val="50000"/>
                      <a:lumOff val="50000"/>
                    </a:schemeClr>
                  </a:gs>
                  <a:gs pos="57000">
                    <a:schemeClr val="bg1">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Rectangle 15"/>
              <p:cNvSpPr>
                <a:spLocks noChangeArrowheads="1"/>
              </p:cNvSpPr>
              <p:nvPr/>
            </p:nvSpPr>
            <p:spPr bwMode="auto">
              <a:xfrm>
                <a:off x="2650"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Rectangle 16"/>
              <p:cNvSpPr>
                <a:spLocks noChangeArrowheads="1"/>
              </p:cNvSpPr>
              <p:nvPr/>
            </p:nvSpPr>
            <p:spPr bwMode="auto">
              <a:xfrm>
                <a:off x="2514"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7"/>
              <p:cNvSpPr>
                <a:spLocks/>
              </p:cNvSpPr>
              <p:nvPr/>
            </p:nvSpPr>
            <p:spPr bwMode="auto">
              <a:xfrm>
                <a:off x="1236" y="619"/>
                <a:ext cx="2470" cy="2365"/>
              </a:xfrm>
              <a:custGeom>
                <a:avLst/>
                <a:gdLst>
                  <a:gd name="T0" fmla="*/ 57 w 1663"/>
                  <a:gd name="T1" fmla="*/ 771 h 1678"/>
                  <a:gd name="T2" fmla="*/ 750 w 1663"/>
                  <a:gd name="T3" fmla="*/ 63 h 1678"/>
                  <a:gd name="T4" fmla="*/ 901 w 1663"/>
                  <a:gd name="T5" fmla="*/ 61 h 1678"/>
                  <a:gd name="T6" fmla="*/ 1608 w 1663"/>
                  <a:gd name="T7" fmla="*/ 764 h 1678"/>
                  <a:gd name="T8" fmla="*/ 1608 w 1663"/>
                  <a:gd name="T9" fmla="*/ 913 h 1678"/>
                  <a:gd name="T10" fmla="*/ 907 w 1663"/>
                  <a:gd name="T11" fmla="*/ 1615 h 1678"/>
                  <a:gd name="T12" fmla="*/ 748 w 1663"/>
                  <a:gd name="T13" fmla="*/ 1607 h 1678"/>
                  <a:gd name="T14" fmla="*/ 63 w 1663"/>
                  <a:gd name="T15" fmla="*/ 917 h 1678"/>
                  <a:gd name="T16" fmla="*/ 57 w 1663"/>
                  <a:gd name="T17" fmla="*/ 771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3" h="1678">
                    <a:moveTo>
                      <a:pt x="57" y="771"/>
                    </a:moveTo>
                    <a:cubicBezTo>
                      <a:pt x="114" y="709"/>
                      <a:pt x="707" y="110"/>
                      <a:pt x="750" y="63"/>
                    </a:cubicBezTo>
                    <a:cubicBezTo>
                      <a:pt x="793" y="16"/>
                      <a:pt x="848" y="0"/>
                      <a:pt x="901" y="61"/>
                    </a:cubicBezTo>
                    <a:cubicBezTo>
                      <a:pt x="901" y="61"/>
                      <a:pt x="1566" y="723"/>
                      <a:pt x="1608" y="764"/>
                    </a:cubicBezTo>
                    <a:cubicBezTo>
                      <a:pt x="1657" y="813"/>
                      <a:pt x="1663" y="862"/>
                      <a:pt x="1608" y="913"/>
                    </a:cubicBezTo>
                    <a:cubicBezTo>
                      <a:pt x="1551" y="966"/>
                      <a:pt x="942" y="1578"/>
                      <a:pt x="907" y="1615"/>
                    </a:cubicBezTo>
                    <a:cubicBezTo>
                      <a:pt x="846" y="1678"/>
                      <a:pt x="793" y="1662"/>
                      <a:pt x="748" y="1607"/>
                    </a:cubicBezTo>
                    <a:cubicBezTo>
                      <a:pt x="703" y="1552"/>
                      <a:pt x="112" y="966"/>
                      <a:pt x="63" y="917"/>
                    </a:cubicBezTo>
                    <a:cubicBezTo>
                      <a:pt x="14" y="868"/>
                      <a:pt x="0" y="832"/>
                      <a:pt x="57" y="771"/>
                    </a:cubicBezTo>
                    <a:close/>
                  </a:path>
                </a:pathLst>
              </a:custGeom>
              <a:gradFill>
                <a:gsLst>
                  <a:gs pos="0">
                    <a:schemeClr val="accent4">
                      <a:lumMod val="90000"/>
                      <a:lumOff val="10000"/>
                    </a:schemeClr>
                  </a:gs>
                  <a:gs pos="92000">
                    <a:schemeClr val="accent4">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18"/>
              <p:cNvSpPr>
                <a:spLocks noEditPoints="1"/>
              </p:cNvSpPr>
              <p:nvPr/>
            </p:nvSpPr>
            <p:spPr bwMode="auto">
              <a:xfrm>
                <a:off x="1295" y="679"/>
                <a:ext cx="2373" cy="2255"/>
              </a:xfrm>
              <a:custGeom>
                <a:avLst/>
                <a:gdLst>
                  <a:gd name="T0" fmla="*/ 1528 w 1604"/>
                  <a:gd name="T1" fmla="*/ 724 h 1595"/>
                  <a:gd name="T2" fmla="*/ 862 w 1604"/>
                  <a:gd name="T3" fmla="*/ 61 h 1595"/>
                  <a:gd name="T4" fmla="*/ 723 w 1604"/>
                  <a:gd name="T5" fmla="*/ 67 h 1595"/>
                  <a:gd name="T6" fmla="*/ 66 w 1604"/>
                  <a:gd name="T7" fmla="*/ 729 h 1595"/>
                  <a:gd name="T8" fmla="*/ 72 w 1604"/>
                  <a:gd name="T9" fmla="*/ 868 h 1595"/>
                  <a:gd name="T10" fmla="*/ 717 w 1604"/>
                  <a:gd name="T11" fmla="*/ 1517 h 1595"/>
                  <a:gd name="T12" fmla="*/ 867 w 1604"/>
                  <a:gd name="T13" fmla="*/ 1525 h 1595"/>
                  <a:gd name="T14" fmla="*/ 1541 w 1604"/>
                  <a:gd name="T15" fmla="*/ 850 h 1595"/>
                  <a:gd name="T16" fmla="*/ 1528 w 1604"/>
                  <a:gd name="T17" fmla="*/ 724 h 1595"/>
                  <a:gd name="T18" fmla="*/ 1526 w 1604"/>
                  <a:gd name="T19" fmla="*/ 838 h 1595"/>
                  <a:gd name="T20" fmla="*/ 855 w 1604"/>
                  <a:gd name="T21" fmla="*/ 1513 h 1595"/>
                  <a:gd name="T22" fmla="*/ 738 w 1604"/>
                  <a:gd name="T23" fmla="*/ 1514 h 1595"/>
                  <a:gd name="T24" fmla="*/ 80 w 1604"/>
                  <a:gd name="T25" fmla="*/ 852 h 1595"/>
                  <a:gd name="T26" fmla="*/ 78 w 1604"/>
                  <a:gd name="T27" fmla="*/ 741 h 1595"/>
                  <a:gd name="T28" fmla="*/ 742 w 1604"/>
                  <a:gd name="T29" fmla="*/ 73 h 1595"/>
                  <a:gd name="T30" fmla="*/ 840 w 1604"/>
                  <a:gd name="T31" fmla="*/ 64 h 1595"/>
                  <a:gd name="T32" fmla="*/ 1518 w 1604"/>
                  <a:gd name="T33" fmla="*/ 738 h 1595"/>
                  <a:gd name="T34" fmla="*/ 1526 w 1604"/>
                  <a:gd name="T35" fmla="*/ 83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4" h="1595">
                    <a:moveTo>
                      <a:pt x="1528" y="724"/>
                    </a:moveTo>
                    <a:cubicBezTo>
                      <a:pt x="1488" y="685"/>
                      <a:pt x="862" y="61"/>
                      <a:pt x="862" y="61"/>
                    </a:cubicBezTo>
                    <a:cubicBezTo>
                      <a:pt x="806" y="0"/>
                      <a:pt x="783" y="8"/>
                      <a:pt x="723" y="67"/>
                    </a:cubicBezTo>
                    <a:cubicBezTo>
                      <a:pt x="680" y="109"/>
                      <a:pt x="121" y="673"/>
                      <a:pt x="66" y="729"/>
                    </a:cubicBezTo>
                    <a:cubicBezTo>
                      <a:pt x="0" y="797"/>
                      <a:pt x="4" y="797"/>
                      <a:pt x="72" y="868"/>
                    </a:cubicBezTo>
                    <a:cubicBezTo>
                      <a:pt x="117" y="915"/>
                      <a:pt x="672" y="1468"/>
                      <a:pt x="717" y="1517"/>
                    </a:cubicBezTo>
                    <a:cubicBezTo>
                      <a:pt x="783" y="1589"/>
                      <a:pt x="800" y="1595"/>
                      <a:pt x="867" y="1525"/>
                    </a:cubicBezTo>
                    <a:cubicBezTo>
                      <a:pt x="900" y="1491"/>
                      <a:pt x="1489" y="902"/>
                      <a:pt x="1541" y="850"/>
                    </a:cubicBezTo>
                    <a:cubicBezTo>
                      <a:pt x="1604" y="788"/>
                      <a:pt x="1584" y="778"/>
                      <a:pt x="1528" y="724"/>
                    </a:cubicBezTo>
                    <a:close/>
                    <a:moveTo>
                      <a:pt x="1526" y="838"/>
                    </a:moveTo>
                    <a:cubicBezTo>
                      <a:pt x="1478" y="891"/>
                      <a:pt x="888" y="1480"/>
                      <a:pt x="855" y="1513"/>
                    </a:cubicBezTo>
                    <a:cubicBezTo>
                      <a:pt x="799" y="1570"/>
                      <a:pt x="791" y="1568"/>
                      <a:pt x="738" y="1514"/>
                    </a:cubicBezTo>
                    <a:cubicBezTo>
                      <a:pt x="693" y="1468"/>
                      <a:pt x="124" y="897"/>
                      <a:pt x="80" y="852"/>
                    </a:cubicBezTo>
                    <a:cubicBezTo>
                      <a:pt x="25" y="796"/>
                      <a:pt x="22" y="800"/>
                      <a:pt x="78" y="741"/>
                    </a:cubicBezTo>
                    <a:cubicBezTo>
                      <a:pt x="131" y="685"/>
                      <a:pt x="698" y="112"/>
                      <a:pt x="742" y="73"/>
                    </a:cubicBezTo>
                    <a:cubicBezTo>
                      <a:pt x="790" y="30"/>
                      <a:pt x="805" y="28"/>
                      <a:pt x="840" y="64"/>
                    </a:cubicBezTo>
                    <a:cubicBezTo>
                      <a:pt x="840" y="64"/>
                      <a:pt x="1481" y="699"/>
                      <a:pt x="1518" y="738"/>
                    </a:cubicBezTo>
                    <a:cubicBezTo>
                      <a:pt x="1571" y="792"/>
                      <a:pt x="1573" y="785"/>
                      <a:pt x="1526" y="8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52" name="AutoShape 3"/>
            <p:cNvSpPr>
              <a:spLocks noChangeAspect="1" noChangeArrowheads="1" noTextEdit="1"/>
            </p:cNvSpPr>
            <p:nvPr/>
          </p:nvSpPr>
          <p:spPr bwMode="auto">
            <a:xfrm>
              <a:off x="5624153" y="2334098"/>
              <a:ext cx="1424657" cy="1617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5" name="Title 1"/>
            <p:cNvSpPr txBox="1">
              <a:spLocks/>
            </p:cNvSpPr>
            <p:nvPr/>
          </p:nvSpPr>
          <p:spPr>
            <a:xfrm>
              <a:off x="4950727" y="2479051"/>
              <a:ext cx="2485507" cy="95612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ln w="6350">
                    <a:solidFill>
                      <a:schemeClr val="tx1"/>
                    </a:solidFill>
                  </a:ln>
                  <a:solidFill>
                    <a:schemeClr val="accent2"/>
                  </a:solidFill>
                  <a:latin typeface="Franklin Gothic Demi" panose="020B0703020102020204" pitchFamily="34" charset="0"/>
                  <a:cs typeface="Aharoni" pitchFamily="2" charset="-79"/>
                </a:rPr>
                <a:t>REFLECT:</a:t>
              </a:r>
            </a:p>
            <a:p>
              <a:r>
                <a:rPr lang="en-US" sz="2000" dirty="0" smtClean="0">
                  <a:ln w="6350">
                    <a:solidFill>
                      <a:schemeClr val="tx1"/>
                    </a:solidFill>
                  </a:ln>
                  <a:solidFill>
                    <a:schemeClr val="accent2"/>
                  </a:solidFill>
                  <a:latin typeface="Franklin Gothic Demi" panose="020B0703020102020204" pitchFamily="34" charset="0"/>
                  <a:cs typeface="Aharoni" pitchFamily="2" charset="-79"/>
                </a:rPr>
                <a:t>Watch this clip and explain why it is an example of science fiction.  Use evidence from the video.</a:t>
              </a:r>
              <a:endParaRPr lang="en-US" sz="2000" dirty="0">
                <a:ln w="6350">
                  <a:solidFill>
                    <a:schemeClr val="tx1"/>
                  </a:solidFill>
                </a:ln>
                <a:solidFill>
                  <a:schemeClr val="accent2"/>
                </a:solidFill>
                <a:latin typeface="Franklin Gothic Demi" panose="020B0703020102020204" pitchFamily="34" charset="0"/>
              </a:endParaRPr>
            </a:p>
          </p:txBody>
        </p:sp>
      </p:grpSp>
      <p:sp>
        <p:nvSpPr>
          <p:cNvPr id="2" name="Title 1"/>
          <p:cNvSpPr>
            <a:spLocks noGrp="1"/>
          </p:cNvSpPr>
          <p:nvPr>
            <p:ph type="title"/>
          </p:nvPr>
        </p:nvSpPr>
        <p:spPr>
          <a:xfrm>
            <a:off x="1172323" y="590550"/>
            <a:ext cx="3377403" cy="956128"/>
          </a:xfrm>
        </p:spPr>
        <p:txBody>
          <a:bodyPr>
            <a:noAutofit/>
          </a:bodyPr>
          <a:lstStyle/>
          <a:p>
            <a:r>
              <a:rPr lang="en-US" sz="9600" b="1" i="1" dirty="0" smtClean="0">
                <a:ln w="25400">
                  <a:solidFill>
                    <a:schemeClr val="tx1"/>
                  </a:solidFill>
                </a:ln>
                <a:gradFill>
                  <a:gsLst>
                    <a:gs pos="30000">
                      <a:schemeClr val="accent1"/>
                    </a:gs>
                    <a:gs pos="100000">
                      <a:schemeClr val="accent1">
                        <a:lumMod val="20000"/>
                        <a:lumOff val="80000"/>
                      </a:schemeClr>
                    </a:gs>
                  </a:gsLst>
                  <a:lin ang="5400000" scaled="0"/>
                </a:gradFill>
                <a:latin typeface="Franklin Gothic Demi" panose="020B0703020102020204" pitchFamily="34" charset="0"/>
                <a:cs typeface="Aharoni" pitchFamily="2" charset="-79"/>
              </a:rPr>
              <a:t>SCI-FI</a:t>
            </a:r>
            <a:endParaRPr lang="en-US" sz="9600" b="1" i="1" dirty="0">
              <a:ln w="25400">
                <a:solidFill>
                  <a:schemeClr val="tx1"/>
                </a:solidFill>
              </a:ln>
              <a:gradFill>
                <a:gsLst>
                  <a:gs pos="30000">
                    <a:schemeClr val="accent1"/>
                  </a:gs>
                  <a:gs pos="100000">
                    <a:schemeClr val="accent1">
                      <a:lumMod val="20000"/>
                      <a:lumOff val="80000"/>
                    </a:schemeClr>
                  </a:gs>
                </a:gsLst>
                <a:lin ang="5400000" scaled="0"/>
              </a:gradFill>
              <a:latin typeface="Franklin Gothic Demi" panose="020B0703020102020204" pitchFamily="34" charset="0"/>
            </a:endParaRPr>
          </a:p>
        </p:txBody>
      </p:sp>
      <p:grpSp>
        <p:nvGrpSpPr>
          <p:cNvPr id="4" name="Eye"/>
          <p:cNvGrpSpPr/>
          <p:nvPr/>
        </p:nvGrpSpPr>
        <p:grpSpPr>
          <a:xfrm>
            <a:off x="3258370" y="2512553"/>
            <a:ext cx="768567" cy="146140"/>
            <a:chOff x="3258370" y="2512553"/>
            <a:chExt cx="768567" cy="146140"/>
          </a:xfrm>
        </p:grpSpPr>
        <p:sp>
          <p:nvSpPr>
            <p:cNvPr id="320" name="Oval 82"/>
            <p:cNvSpPr>
              <a:spLocks noChangeArrowheads="1"/>
            </p:cNvSpPr>
            <p:nvPr/>
          </p:nvSpPr>
          <p:spPr bwMode="auto">
            <a:xfrm rot="20832424">
              <a:off x="3285366" y="2557097"/>
              <a:ext cx="709857" cy="7063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 name="Freeform 83"/>
            <p:cNvSpPr>
              <a:spLocks/>
            </p:cNvSpPr>
            <p:nvPr/>
          </p:nvSpPr>
          <p:spPr bwMode="auto">
            <a:xfrm rot="20832424">
              <a:off x="3258370" y="2512553"/>
              <a:ext cx="768567" cy="128095"/>
            </a:xfrm>
            <a:custGeom>
              <a:avLst/>
              <a:gdLst>
                <a:gd name="T0" fmla="*/ 215 w 483"/>
                <a:gd name="T1" fmla="*/ 57 h 80"/>
                <a:gd name="T2" fmla="*/ 7 w 483"/>
                <a:gd name="T3" fmla="*/ 31 h 80"/>
                <a:gd name="T4" fmla="*/ 2 w 483"/>
                <a:gd name="T5" fmla="*/ 20 h 80"/>
                <a:gd name="T6" fmla="*/ 12 w 483"/>
                <a:gd name="T7" fmla="*/ 15 h 80"/>
                <a:gd name="T8" fmla="*/ 471 w 483"/>
                <a:gd name="T9" fmla="*/ 1 h 80"/>
                <a:gd name="T10" fmla="*/ 481 w 483"/>
                <a:gd name="T11" fmla="*/ 7 h 80"/>
                <a:gd name="T12" fmla="*/ 476 w 483"/>
                <a:gd name="T13" fmla="*/ 17 h 80"/>
                <a:gd name="T14" fmla="*/ 215 w 483"/>
                <a:gd name="T15" fmla="*/ 5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3" h="80">
                  <a:moveTo>
                    <a:pt x="215" y="57"/>
                  </a:moveTo>
                  <a:cubicBezTo>
                    <a:pt x="91" y="57"/>
                    <a:pt x="8" y="31"/>
                    <a:pt x="7" y="31"/>
                  </a:cubicBezTo>
                  <a:cubicBezTo>
                    <a:pt x="3" y="29"/>
                    <a:pt x="0" y="25"/>
                    <a:pt x="2" y="20"/>
                  </a:cubicBezTo>
                  <a:cubicBezTo>
                    <a:pt x="3" y="16"/>
                    <a:pt x="8" y="13"/>
                    <a:pt x="12" y="15"/>
                  </a:cubicBezTo>
                  <a:cubicBezTo>
                    <a:pt x="14" y="15"/>
                    <a:pt x="220" y="80"/>
                    <a:pt x="471" y="1"/>
                  </a:cubicBezTo>
                  <a:cubicBezTo>
                    <a:pt x="475" y="0"/>
                    <a:pt x="480" y="2"/>
                    <a:pt x="481" y="7"/>
                  </a:cubicBezTo>
                  <a:cubicBezTo>
                    <a:pt x="483" y="11"/>
                    <a:pt x="480" y="16"/>
                    <a:pt x="476" y="17"/>
                  </a:cubicBezTo>
                  <a:cubicBezTo>
                    <a:pt x="379" y="48"/>
                    <a:pt x="289" y="57"/>
                    <a:pt x="215" y="5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 name="Oval 84"/>
            <p:cNvSpPr>
              <a:spLocks noChangeArrowheads="1"/>
            </p:cNvSpPr>
            <p:nvPr/>
          </p:nvSpPr>
          <p:spPr bwMode="auto">
            <a:xfrm rot="20832424">
              <a:off x="3472605" y="2579630"/>
              <a:ext cx="386952" cy="51650"/>
            </a:xfrm>
            <a:prstGeom prst="ellipse">
              <a:avLst/>
            </a:prstGeom>
            <a:solidFill>
              <a:srgbClr val="EC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Oval 85"/>
            <p:cNvSpPr>
              <a:spLocks noChangeArrowheads="1"/>
            </p:cNvSpPr>
            <p:nvPr/>
          </p:nvSpPr>
          <p:spPr bwMode="auto">
            <a:xfrm rot="20832424">
              <a:off x="3542896" y="2581735"/>
              <a:ext cx="216160" cy="45719"/>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 name="Freeform 90"/>
            <p:cNvSpPr>
              <a:spLocks/>
            </p:cNvSpPr>
            <p:nvPr/>
          </p:nvSpPr>
          <p:spPr bwMode="auto">
            <a:xfrm rot="20832424">
              <a:off x="3489032" y="2586640"/>
              <a:ext cx="301556" cy="72053"/>
            </a:xfrm>
            <a:custGeom>
              <a:avLst/>
              <a:gdLst>
                <a:gd name="T0" fmla="*/ 180 w 189"/>
                <a:gd name="T1" fmla="*/ 46 h 46"/>
                <a:gd name="T2" fmla="*/ 178 w 189"/>
                <a:gd name="T3" fmla="*/ 46 h 46"/>
                <a:gd name="T4" fmla="*/ 11 w 189"/>
                <a:gd name="T5" fmla="*/ 31 h 46"/>
                <a:gd name="T6" fmla="*/ 1 w 189"/>
                <a:gd name="T7" fmla="*/ 25 h 46"/>
                <a:gd name="T8" fmla="*/ 8 w 189"/>
                <a:gd name="T9" fmla="*/ 15 h 46"/>
                <a:gd name="T10" fmla="*/ 182 w 189"/>
                <a:gd name="T11" fmla="*/ 30 h 46"/>
                <a:gd name="T12" fmla="*/ 188 w 189"/>
                <a:gd name="T13" fmla="*/ 40 h 46"/>
                <a:gd name="T14" fmla="*/ 180 w 189"/>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46">
                  <a:moveTo>
                    <a:pt x="180" y="46"/>
                  </a:moveTo>
                  <a:cubicBezTo>
                    <a:pt x="179" y="46"/>
                    <a:pt x="178" y="46"/>
                    <a:pt x="178" y="46"/>
                  </a:cubicBezTo>
                  <a:cubicBezTo>
                    <a:pt x="74" y="17"/>
                    <a:pt x="12" y="31"/>
                    <a:pt x="11" y="31"/>
                  </a:cubicBezTo>
                  <a:cubicBezTo>
                    <a:pt x="7" y="32"/>
                    <a:pt x="2" y="30"/>
                    <a:pt x="1" y="25"/>
                  </a:cubicBezTo>
                  <a:cubicBezTo>
                    <a:pt x="0" y="20"/>
                    <a:pt x="3" y="16"/>
                    <a:pt x="8" y="15"/>
                  </a:cubicBezTo>
                  <a:cubicBezTo>
                    <a:pt x="10" y="14"/>
                    <a:pt x="74" y="0"/>
                    <a:pt x="182" y="30"/>
                  </a:cubicBezTo>
                  <a:cubicBezTo>
                    <a:pt x="187" y="31"/>
                    <a:pt x="189" y="36"/>
                    <a:pt x="188" y="40"/>
                  </a:cubicBezTo>
                  <a:cubicBezTo>
                    <a:pt x="187" y="44"/>
                    <a:pt x="184" y="46"/>
                    <a:pt x="180" y="4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7" name="Eye Open"/>
          <p:cNvGrpSpPr/>
          <p:nvPr/>
        </p:nvGrpSpPr>
        <p:grpSpPr>
          <a:xfrm>
            <a:off x="3179718" y="2244733"/>
            <a:ext cx="803985" cy="585363"/>
            <a:chOff x="3181231" y="2247240"/>
            <a:chExt cx="803985" cy="585363"/>
          </a:xfrm>
        </p:grpSpPr>
        <p:sp>
          <p:nvSpPr>
            <p:cNvPr id="328" name="Oval 82"/>
            <p:cNvSpPr>
              <a:spLocks noChangeArrowheads="1"/>
            </p:cNvSpPr>
            <p:nvPr/>
          </p:nvSpPr>
          <p:spPr bwMode="auto">
            <a:xfrm rot="20832424">
              <a:off x="3275359" y="2300160"/>
              <a:ext cx="709857" cy="4963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9" name="Freeform 83"/>
            <p:cNvSpPr>
              <a:spLocks/>
            </p:cNvSpPr>
            <p:nvPr/>
          </p:nvSpPr>
          <p:spPr bwMode="auto">
            <a:xfrm rot="20832424">
              <a:off x="3181231" y="2247240"/>
              <a:ext cx="768567" cy="128095"/>
            </a:xfrm>
            <a:custGeom>
              <a:avLst/>
              <a:gdLst>
                <a:gd name="T0" fmla="*/ 215 w 483"/>
                <a:gd name="T1" fmla="*/ 57 h 80"/>
                <a:gd name="T2" fmla="*/ 7 w 483"/>
                <a:gd name="T3" fmla="*/ 31 h 80"/>
                <a:gd name="T4" fmla="*/ 2 w 483"/>
                <a:gd name="T5" fmla="*/ 20 h 80"/>
                <a:gd name="T6" fmla="*/ 12 w 483"/>
                <a:gd name="T7" fmla="*/ 15 h 80"/>
                <a:gd name="T8" fmla="*/ 471 w 483"/>
                <a:gd name="T9" fmla="*/ 1 h 80"/>
                <a:gd name="T10" fmla="*/ 481 w 483"/>
                <a:gd name="T11" fmla="*/ 7 h 80"/>
                <a:gd name="T12" fmla="*/ 476 w 483"/>
                <a:gd name="T13" fmla="*/ 17 h 80"/>
                <a:gd name="T14" fmla="*/ 215 w 483"/>
                <a:gd name="T15" fmla="*/ 5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3" h="80">
                  <a:moveTo>
                    <a:pt x="215" y="57"/>
                  </a:moveTo>
                  <a:cubicBezTo>
                    <a:pt x="91" y="57"/>
                    <a:pt x="8" y="31"/>
                    <a:pt x="7" y="31"/>
                  </a:cubicBezTo>
                  <a:cubicBezTo>
                    <a:pt x="3" y="29"/>
                    <a:pt x="0" y="25"/>
                    <a:pt x="2" y="20"/>
                  </a:cubicBezTo>
                  <a:cubicBezTo>
                    <a:pt x="3" y="16"/>
                    <a:pt x="8" y="13"/>
                    <a:pt x="12" y="15"/>
                  </a:cubicBezTo>
                  <a:cubicBezTo>
                    <a:pt x="14" y="15"/>
                    <a:pt x="220" y="80"/>
                    <a:pt x="471" y="1"/>
                  </a:cubicBezTo>
                  <a:cubicBezTo>
                    <a:pt x="475" y="0"/>
                    <a:pt x="480" y="2"/>
                    <a:pt x="481" y="7"/>
                  </a:cubicBezTo>
                  <a:cubicBezTo>
                    <a:pt x="483" y="11"/>
                    <a:pt x="480" y="16"/>
                    <a:pt x="476" y="17"/>
                  </a:cubicBezTo>
                  <a:cubicBezTo>
                    <a:pt x="379" y="48"/>
                    <a:pt x="289" y="57"/>
                    <a:pt x="215" y="5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8" name="Oval 84"/>
            <p:cNvSpPr>
              <a:spLocks noChangeArrowheads="1"/>
            </p:cNvSpPr>
            <p:nvPr/>
          </p:nvSpPr>
          <p:spPr bwMode="auto">
            <a:xfrm rot="20832424">
              <a:off x="3453181" y="2420933"/>
              <a:ext cx="386952" cy="386952"/>
            </a:xfrm>
            <a:prstGeom prst="ellipse">
              <a:avLst/>
            </a:prstGeom>
            <a:solidFill>
              <a:srgbClr val="EC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2" name="Oval 85"/>
            <p:cNvSpPr>
              <a:spLocks noChangeArrowheads="1"/>
            </p:cNvSpPr>
            <p:nvPr/>
          </p:nvSpPr>
          <p:spPr bwMode="auto">
            <a:xfrm rot="20832424">
              <a:off x="3538282" y="2506362"/>
              <a:ext cx="216160" cy="213491"/>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0" name="Oval 86"/>
            <p:cNvSpPr>
              <a:spLocks noChangeArrowheads="1"/>
            </p:cNvSpPr>
            <p:nvPr/>
          </p:nvSpPr>
          <p:spPr bwMode="auto">
            <a:xfrm rot="20832424">
              <a:off x="3647149" y="2497425"/>
              <a:ext cx="85396" cy="720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1" name="Freeform 90"/>
            <p:cNvSpPr>
              <a:spLocks/>
            </p:cNvSpPr>
            <p:nvPr/>
          </p:nvSpPr>
          <p:spPr bwMode="auto">
            <a:xfrm rot="20832424">
              <a:off x="3537243" y="2760550"/>
              <a:ext cx="301556" cy="72053"/>
            </a:xfrm>
            <a:custGeom>
              <a:avLst/>
              <a:gdLst>
                <a:gd name="T0" fmla="*/ 180 w 189"/>
                <a:gd name="T1" fmla="*/ 46 h 46"/>
                <a:gd name="T2" fmla="*/ 178 w 189"/>
                <a:gd name="T3" fmla="*/ 46 h 46"/>
                <a:gd name="T4" fmla="*/ 11 w 189"/>
                <a:gd name="T5" fmla="*/ 31 h 46"/>
                <a:gd name="T6" fmla="*/ 1 w 189"/>
                <a:gd name="T7" fmla="*/ 25 h 46"/>
                <a:gd name="T8" fmla="*/ 8 w 189"/>
                <a:gd name="T9" fmla="*/ 15 h 46"/>
                <a:gd name="T10" fmla="*/ 182 w 189"/>
                <a:gd name="T11" fmla="*/ 30 h 46"/>
                <a:gd name="T12" fmla="*/ 188 w 189"/>
                <a:gd name="T13" fmla="*/ 40 h 46"/>
                <a:gd name="T14" fmla="*/ 180 w 189"/>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46">
                  <a:moveTo>
                    <a:pt x="180" y="46"/>
                  </a:moveTo>
                  <a:cubicBezTo>
                    <a:pt x="179" y="46"/>
                    <a:pt x="178" y="46"/>
                    <a:pt x="178" y="46"/>
                  </a:cubicBezTo>
                  <a:cubicBezTo>
                    <a:pt x="74" y="17"/>
                    <a:pt x="12" y="31"/>
                    <a:pt x="11" y="31"/>
                  </a:cubicBezTo>
                  <a:cubicBezTo>
                    <a:pt x="7" y="32"/>
                    <a:pt x="2" y="30"/>
                    <a:pt x="1" y="25"/>
                  </a:cubicBezTo>
                  <a:cubicBezTo>
                    <a:pt x="0" y="20"/>
                    <a:pt x="3" y="16"/>
                    <a:pt x="8" y="15"/>
                  </a:cubicBezTo>
                  <a:cubicBezTo>
                    <a:pt x="10" y="14"/>
                    <a:pt x="74" y="0"/>
                    <a:pt x="182" y="30"/>
                  </a:cubicBezTo>
                  <a:cubicBezTo>
                    <a:pt x="187" y="31"/>
                    <a:pt x="189" y="36"/>
                    <a:pt x="188" y="40"/>
                  </a:cubicBezTo>
                  <a:cubicBezTo>
                    <a:pt x="187" y="44"/>
                    <a:pt x="184" y="46"/>
                    <a:pt x="180" y="4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5" name="Sci-fi_animation-End_of_the_world_Exoids">
            <a:hlinkClick r:id="" action="ppaction://media"/>
          </p:cNvPr>
          <p:cNvPicPr>
            <a:picLocks noChangeAspect="1"/>
          </p:cNvPicPr>
          <p:nvPr>
            <a:videoFile r:link="rId1"/>
            <p:extLst>
              <p:ext uri="{DAA4B4D4-6D71-4841-9C94-3DE7FCFB9230}">
                <p14:media xmlns:p14="http://schemas.microsoft.com/office/powerpoint/2010/main" r:embed="rId2">
                  <p14:trim st="12541" end="57866.3333"/>
                </p14:media>
              </p:ext>
            </p:extLst>
          </p:nvPr>
        </p:nvPicPr>
        <p:blipFill>
          <a:blip r:embed="rId5"/>
          <a:stretch>
            <a:fillRect/>
          </a:stretch>
        </p:blipFill>
        <p:spPr>
          <a:xfrm>
            <a:off x="232504" y="1019953"/>
            <a:ext cx="5665956" cy="3632449"/>
          </a:xfrm>
          <a:prstGeom prst="rect">
            <a:avLst/>
          </a:prstGeom>
        </p:spPr>
      </p:pic>
    </p:spTree>
    <p:extLst>
      <p:ext uri="{BB962C8B-B14F-4D97-AF65-F5344CB8AC3E}">
        <p14:creationId xmlns:p14="http://schemas.microsoft.com/office/powerpoint/2010/main" val="559816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800"/>
                                  </p:stCondLst>
                                  <p:childTnLst>
                                    <p:set>
                                      <p:cBhvr>
                                        <p:cTn id="6" dur="1" fill="hold">
                                          <p:stCondLst>
                                            <p:cond delay="0"/>
                                          </p:stCondLst>
                                        </p:cTn>
                                        <p:tgtEl>
                                          <p:spTgt spid="392"/>
                                        </p:tgtEl>
                                        <p:attrNameLst>
                                          <p:attrName>style.visibility</p:attrName>
                                        </p:attrNameLst>
                                      </p:cBhvr>
                                      <p:to>
                                        <p:strVal val="visible"/>
                                      </p:to>
                                    </p:set>
                                    <p:animEffect transition="in" filter="dissolve">
                                      <p:cBhvr>
                                        <p:cTn id="7" dur="800"/>
                                        <p:tgtEl>
                                          <p:spTgt spid="392"/>
                                        </p:tgtEl>
                                      </p:cBhvr>
                                    </p:animEffect>
                                  </p:childTnLst>
                                </p:cTn>
                              </p:par>
                              <p:par>
                                <p:cTn id="8" presetID="9" presetClass="entr" presetSubtype="0" fill="hold" nodeType="withEffect">
                                  <p:stCondLst>
                                    <p:cond delay="1100"/>
                                  </p:stCondLst>
                                  <p:childTnLst>
                                    <p:set>
                                      <p:cBhvr>
                                        <p:cTn id="9" dur="1" fill="hold">
                                          <p:stCondLst>
                                            <p:cond delay="0"/>
                                          </p:stCondLst>
                                        </p:cTn>
                                        <p:tgtEl>
                                          <p:spTgt spid="542"/>
                                        </p:tgtEl>
                                        <p:attrNameLst>
                                          <p:attrName>style.visibility</p:attrName>
                                        </p:attrNameLst>
                                      </p:cBhvr>
                                      <p:to>
                                        <p:strVal val="visible"/>
                                      </p:to>
                                    </p:set>
                                    <p:animEffect transition="in" filter="dissolve">
                                      <p:cBhvr>
                                        <p:cTn id="10" dur="800"/>
                                        <p:tgtEl>
                                          <p:spTgt spid="542"/>
                                        </p:tgtEl>
                                      </p:cBhvr>
                                    </p:animEffect>
                                  </p:childTnLst>
                                </p:cTn>
                              </p:par>
                              <p:par>
                                <p:cTn id="11" presetID="2" presetClass="entr" presetSubtype="8" fill="hold" grpId="0" nodeType="withEffect">
                                  <p:stCondLst>
                                    <p:cond delay="280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300" fill="hold"/>
                                        <p:tgtEl>
                                          <p:spTgt spid="2"/>
                                        </p:tgtEl>
                                        <p:attrNameLst>
                                          <p:attrName>ppt_x</p:attrName>
                                        </p:attrNameLst>
                                      </p:cBhvr>
                                      <p:tavLst>
                                        <p:tav tm="0">
                                          <p:val>
                                            <p:strVal val="0-#ppt_w/2"/>
                                          </p:val>
                                        </p:tav>
                                        <p:tav tm="100000">
                                          <p:val>
                                            <p:strVal val="#ppt_x"/>
                                          </p:val>
                                        </p:tav>
                                      </p:tavLst>
                                    </p:anim>
                                    <p:anim calcmode="lin" valueType="num">
                                      <p:cBhvr additive="base">
                                        <p:cTn id="14" dur="300" fill="hold"/>
                                        <p:tgtEl>
                                          <p:spTgt spid="2"/>
                                        </p:tgtEl>
                                        <p:attrNameLst>
                                          <p:attrName>ppt_y</p:attrName>
                                        </p:attrNameLst>
                                      </p:cBhvr>
                                      <p:tavLst>
                                        <p:tav tm="0">
                                          <p:val>
                                            <p:strVal val="#ppt_y"/>
                                          </p:val>
                                        </p:tav>
                                        <p:tav tm="100000">
                                          <p:val>
                                            <p:strVal val="#ppt_y"/>
                                          </p:val>
                                        </p:tav>
                                      </p:tavLst>
                                    </p:anim>
                                  </p:childTnLst>
                                </p:cTn>
                              </p:par>
                              <p:par>
                                <p:cTn id="15" presetID="53" presetClass="entr" presetSubtype="16" fill="hold" nodeType="withEffect">
                                  <p:stCondLst>
                                    <p:cond delay="300"/>
                                  </p:stCondLst>
                                  <p:childTnLst>
                                    <p:set>
                                      <p:cBhvr>
                                        <p:cTn id="16" dur="1" fill="hold">
                                          <p:stCondLst>
                                            <p:cond delay="0"/>
                                          </p:stCondLst>
                                        </p:cTn>
                                        <p:tgtEl>
                                          <p:spTgt spid="3"/>
                                        </p:tgtEl>
                                        <p:attrNameLst>
                                          <p:attrName>style.visibility</p:attrName>
                                        </p:attrNameLst>
                                      </p:cBhvr>
                                      <p:to>
                                        <p:strVal val="visible"/>
                                      </p:to>
                                    </p:set>
                                    <p:anim calcmode="lin" valueType="num">
                                      <p:cBhvr>
                                        <p:cTn id="17" dur="700" fill="hold"/>
                                        <p:tgtEl>
                                          <p:spTgt spid="3"/>
                                        </p:tgtEl>
                                        <p:attrNameLst>
                                          <p:attrName>ppt_w</p:attrName>
                                        </p:attrNameLst>
                                      </p:cBhvr>
                                      <p:tavLst>
                                        <p:tav tm="0">
                                          <p:val>
                                            <p:fltVal val="0"/>
                                          </p:val>
                                        </p:tav>
                                        <p:tav tm="100000">
                                          <p:val>
                                            <p:strVal val="#ppt_w"/>
                                          </p:val>
                                        </p:tav>
                                      </p:tavLst>
                                    </p:anim>
                                    <p:anim calcmode="lin" valueType="num">
                                      <p:cBhvr>
                                        <p:cTn id="18" dur="700" fill="hold"/>
                                        <p:tgtEl>
                                          <p:spTgt spid="3"/>
                                        </p:tgtEl>
                                        <p:attrNameLst>
                                          <p:attrName>ppt_h</p:attrName>
                                        </p:attrNameLst>
                                      </p:cBhvr>
                                      <p:tavLst>
                                        <p:tav tm="0">
                                          <p:val>
                                            <p:fltVal val="0"/>
                                          </p:val>
                                        </p:tav>
                                        <p:tav tm="100000">
                                          <p:val>
                                            <p:strVal val="#ppt_h"/>
                                          </p:val>
                                        </p:tav>
                                      </p:tavLst>
                                    </p:anim>
                                    <p:animEffect transition="in" filter="fade">
                                      <p:cBhvr>
                                        <p:cTn id="19" dur="700"/>
                                        <p:tgtEl>
                                          <p:spTgt spid="3"/>
                                        </p:tgtEl>
                                      </p:cBhvr>
                                    </p:animEffect>
                                  </p:childTnLst>
                                </p:cTn>
                              </p:par>
                              <p:par>
                                <p:cTn id="20" presetID="53" presetClass="entr" presetSubtype="16" fill="hold" nodeType="withEffect">
                                  <p:stCondLst>
                                    <p:cond delay="700"/>
                                  </p:stCondLst>
                                  <p:childTnLst>
                                    <p:set>
                                      <p:cBhvr>
                                        <p:cTn id="21" dur="1" fill="hold">
                                          <p:stCondLst>
                                            <p:cond delay="0"/>
                                          </p:stCondLst>
                                        </p:cTn>
                                        <p:tgtEl>
                                          <p:spTgt spid="207"/>
                                        </p:tgtEl>
                                        <p:attrNameLst>
                                          <p:attrName>style.visibility</p:attrName>
                                        </p:attrNameLst>
                                      </p:cBhvr>
                                      <p:to>
                                        <p:strVal val="visible"/>
                                      </p:to>
                                    </p:set>
                                    <p:anim calcmode="lin" valueType="num">
                                      <p:cBhvr>
                                        <p:cTn id="22" dur="700" fill="hold"/>
                                        <p:tgtEl>
                                          <p:spTgt spid="207"/>
                                        </p:tgtEl>
                                        <p:attrNameLst>
                                          <p:attrName>ppt_w</p:attrName>
                                        </p:attrNameLst>
                                      </p:cBhvr>
                                      <p:tavLst>
                                        <p:tav tm="0">
                                          <p:val>
                                            <p:fltVal val="0"/>
                                          </p:val>
                                        </p:tav>
                                        <p:tav tm="100000">
                                          <p:val>
                                            <p:strVal val="#ppt_w"/>
                                          </p:val>
                                        </p:tav>
                                      </p:tavLst>
                                    </p:anim>
                                    <p:anim calcmode="lin" valueType="num">
                                      <p:cBhvr>
                                        <p:cTn id="23" dur="700" fill="hold"/>
                                        <p:tgtEl>
                                          <p:spTgt spid="207"/>
                                        </p:tgtEl>
                                        <p:attrNameLst>
                                          <p:attrName>ppt_h</p:attrName>
                                        </p:attrNameLst>
                                      </p:cBhvr>
                                      <p:tavLst>
                                        <p:tav tm="0">
                                          <p:val>
                                            <p:fltVal val="0"/>
                                          </p:val>
                                        </p:tav>
                                        <p:tav tm="100000">
                                          <p:val>
                                            <p:strVal val="#ppt_h"/>
                                          </p:val>
                                        </p:tav>
                                      </p:tavLst>
                                    </p:anim>
                                    <p:animEffect transition="in" filter="fade">
                                      <p:cBhvr>
                                        <p:cTn id="24" dur="700"/>
                                        <p:tgtEl>
                                          <p:spTgt spid="207"/>
                                        </p:tgtEl>
                                      </p:cBhvr>
                                    </p:animEffect>
                                  </p:childTnLst>
                                </p:cTn>
                              </p:par>
                              <p:par>
                                <p:cTn id="25" presetID="12" presetClass="entr" presetSubtype="4" fill="hold" nodeType="withEffect">
                                  <p:stCondLst>
                                    <p:cond delay="190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600"/>
                                        <p:tgtEl>
                                          <p:spTgt spid="22"/>
                                        </p:tgtEl>
                                        <p:attrNameLst>
                                          <p:attrName>ppt_y</p:attrName>
                                        </p:attrNameLst>
                                      </p:cBhvr>
                                      <p:tavLst>
                                        <p:tav tm="0">
                                          <p:val>
                                            <p:strVal val="#ppt_y+#ppt_h*1.125000"/>
                                          </p:val>
                                        </p:tav>
                                        <p:tav tm="100000">
                                          <p:val>
                                            <p:strVal val="#ppt_y"/>
                                          </p:val>
                                        </p:tav>
                                      </p:tavLst>
                                    </p:anim>
                                    <p:animEffect transition="in" filter="wipe(up)">
                                      <p:cBhvr>
                                        <p:cTn id="28" dur="600"/>
                                        <p:tgtEl>
                                          <p:spTgt spid="22"/>
                                        </p:tgtEl>
                                      </p:cBhvr>
                                    </p:animEffect>
                                  </p:childTnLst>
                                </p:cTn>
                              </p:par>
                              <p:par>
                                <p:cTn id="29" presetID="37" presetClass="entr" presetSubtype="0" fill="hold" nodeType="withEffect">
                                  <p:stCondLst>
                                    <p:cond delay="2800"/>
                                  </p:stCondLst>
                                  <p:childTnLst>
                                    <p:set>
                                      <p:cBhvr>
                                        <p:cTn id="30" dur="1" fill="hold">
                                          <p:stCondLst>
                                            <p:cond delay="0"/>
                                          </p:stCondLst>
                                        </p:cTn>
                                        <p:tgtEl>
                                          <p:spTgt spid="242"/>
                                        </p:tgtEl>
                                        <p:attrNameLst>
                                          <p:attrName>style.visibility</p:attrName>
                                        </p:attrNameLst>
                                      </p:cBhvr>
                                      <p:to>
                                        <p:strVal val="visible"/>
                                      </p:to>
                                    </p:set>
                                    <p:animEffect transition="in" filter="fade">
                                      <p:cBhvr>
                                        <p:cTn id="31" dur="1000"/>
                                        <p:tgtEl>
                                          <p:spTgt spid="242"/>
                                        </p:tgtEl>
                                      </p:cBhvr>
                                    </p:animEffect>
                                    <p:anim calcmode="lin" valueType="num">
                                      <p:cBhvr>
                                        <p:cTn id="32" dur="1000" fill="hold"/>
                                        <p:tgtEl>
                                          <p:spTgt spid="242"/>
                                        </p:tgtEl>
                                        <p:attrNameLst>
                                          <p:attrName>ppt_x</p:attrName>
                                        </p:attrNameLst>
                                      </p:cBhvr>
                                      <p:tavLst>
                                        <p:tav tm="0">
                                          <p:val>
                                            <p:strVal val="#ppt_x"/>
                                          </p:val>
                                        </p:tav>
                                        <p:tav tm="100000">
                                          <p:val>
                                            <p:strVal val="#ppt_x"/>
                                          </p:val>
                                        </p:tav>
                                      </p:tavLst>
                                    </p:anim>
                                    <p:anim calcmode="lin" valueType="num">
                                      <p:cBhvr>
                                        <p:cTn id="33" dur="900" decel="100000" fill="hold"/>
                                        <p:tgtEl>
                                          <p:spTgt spid="242"/>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242"/>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2800"/>
                                  </p:stCondLst>
                                  <p:childTnLst>
                                    <p:set>
                                      <p:cBhvr>
                                        <p:cTn id="36" dur="1" fill="hold">
                                          <p:stCondLst>
                                            <p:cond delay="0"/>
                                          </p:stCondLst>
                                        </p:cTn>
                                        <p:tgtEl>
                                          <p:spTgt spid="327"/>
                                        </p:tgtEl>
                                        <p:attrNameLst>
                                          <p:attrName>style.visibility</p:attrName>
                                        </p:attrNameLst>
                                      </p:cBhvr>
                                      <p:to>
                                        <p:strVal val="visible"/>
                                      </p:to>
                                    </p:set>
                                    <p:animEffect transition="in" filter="fade">
                                      <p:cBhvr>
                                        <p:cTn id="37" dur="1000"/>
                                        <p:tgtEl>
                                          <p:spTgt spid="327"/>
                                        </p:tgtEl>
                                      </p:cBhvr>
                                    </p:animEffect>
                                    <p:anim calcmode="lin" valueType="num">
                                      <p:cBhvr>
                                        <p:cTn id="38" dur="1000" fill="hold"/>
                                        <p:tgtEl>
                                          <p:spTgt spid="327"/>
                                        </p:tgtEl>
                                        <p:attrNameLst>
                                          <p:attrName>ppt_x</p:attrName>
                                        </p:attrNameLst>
                                      </p:cBhvr>
                                      <p:tavLst>
                                        <p:tav tm="0">
                                          <p:val>
                                            <p:strVal val="#ppt_x"/>
                                          </p:val>
                                        </p:tav>
                                        <p:tav tm="100000">
                                          <p:val>
                                            <p:strVal val="#ppt_x"/>
                                          </p:val>
                                        </p:tav>
                                      </p:tavLst>
                                    </p:anim>
                                    <p:anim calcmode="lin" valueType="num">
                                      <p:cBhvr>
                                        <p:cTn id="39" dur="900" decel="100000" fill="hold"/>
                                        <p:tgtEl>
                                          <p:spTgt spid="32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327"/>
                                        </p:tgtEl>
                                        <p:attrNameLst>
                                          <p:attrName>ppt_y</p:attrName>
                                        </p:attrNameLst>
                                      </p:cBhvr>
                                      <p:tavLst>
                                        <p:tav tm="0">
                                          <p:val>
                                            <p:strVal val="#ppt_y-.03"/>
                                          </p:val>
                                        </p:tav>
                                        <p:tav tm="100000">
                                          <p:val>
                                            <p:strVal val="#ppt_y"/>
                                          </p:val>
                                        </p:tav>
                                      </p:tavLst>
                                    </p:anim>
                                  </p:childTnLst>
                                </p:cTn>
                              </p:par>
                              <p:par>
                                <p:cTn id="41" presetID="1" presetClass="exit" presetSubtype="0" fill="hold" nodeType="withEffect">
                                  <p:stCondLst>
                                    <p:cond delay="4100"/>
                                  </p:stCondLst>
                                  <p:childTnLst>
                                    <p:set>
                                      <p:cBhvr>
                                        <p:cTn id="42" dur="1" fill="hold">
                                          <p:stCondLst>
                                            <p:cond delay="0"/>
                                          </p:stCondLst>
                                        </p:cTn>
                                        <p:tgtEl>
                                          <p:spTgt spid="327"/>
                                        </p:tgtEl>
                                        <p:attrNameLst>
                                          <p:attrName>style.visibility</p:attrName>
                                        </p:attrNameLst>
                                      </p:cBhvr>
                                      <p:to>
                                        <p:strVal val="hidden"/>
                                      </p:to>
                                    </p:set>
                                  </p:childTnLst>
                                </p:cTn>
                              </p:par>
                              <p:par>
                                <p:cTn id="43" presetID="1" presetClass="entr" presetSubtype="0" fill="hold" nodeType="withEffect">
                                  <p:stCondLst>
                                    <p:cond delay="4300"/>
                                  </p:stCondLst>
                                  <p:childTnLst>
                                    <p:set>
                                      <p:cBhvr>
                                        <p:cTn id="44" dur="1" fill="hold">
                                          <p:stCondLst>
                                            <p:cond delay="0"/>
                                          </p:stCondLst>
                                        </p:cTn>
                                        <p:tgtEl>
                                          <p:spTgt spid="327"/>
                                        </p:tgtEl>
                                        <p:attrNameLst>
                                          <p:attrName>style.visibility</p:attrName>
                                        </p:attrNameLst>
                                      </p:cBhvr>
                                      <p:to>
                                        <p:strVal val="visible"/>
                                      </p:to>
                                    </p:set>
                                  </p:childTnLst>
                                </p:cTn>
                              </p:par>
                              <p:par>
                                <p:cTn id="45" presetID="1" presetClass="entr" presetSubtype="0" fill="hold" nodeType="withEffect">
                                  <p:stCondLst>
                                    <p:cond delay="4100"/>
                                  </p:stCondLst>
                                  <p:childTnLst>
                                    <p:set>
                                      <p:cBhvr>
                                        <p:cTn id="46" dur="1" fill="hold">
                                          <p:stCondLst>
                                            <p:cond delay="0"/>
                                          </p:stCondLst>
                                        </p:cTn>
                                        <p:tgtEl>
                                          <p:spTgt spid="4"/>
                                        </p:tgtEl>
                                        <p:attrNameLst>
                                          <p:attrName>style.visibility</p:attrName>
                                        </p:attrNameLst>
                                      </p:cBhvr>
                                      <p:to>
                                        <p:strVal val="visible"/>
                                      </p:to>
                                    </p:set>
                                  </p:childTnLst>
                                </p:cTn>
                              </p:par>
                              <p:par>
                                <p:cTn id="47" presetID="1" presetClass="exit" presetSubtype="0" fill="hold" nodeType="withEffect">
                                  <p:stCondLst>
                                    <p:cond delay="4300"/>
                                  </p:stCondLst>
                                  <p:childTnLst>
                                    <p:set>
                                      <p:cBhvr>
                                        <p:cTn id="48" dur="1" fill="hold">
                                          <p:stCondLst>
                                            <p:cond delay="0"/>
                                          </p:stCondLst>
                                        </p:cTn>
                                        <p:tgtEl>
                                          <p:spTgt spid="4"/>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ppt_x"/>
                                          </p:val>
                                        </p:tav>
                                        <p:tav tm="100000">
                                          <p:val>
                                            <p:strVal val="#ppt_x"/>
                                          </p:val>
                                        </p:tav>
                                      </p:tavLst>
                                    </p:anim>
                                    <p:anim calcmode="lin" valueType="num">
                                      <p:cBhvr additive="base">
                                        <p:cTn id="5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55" fill="hold" display="0">
                  <p:stCondLst>
                    <p:cond delay="indefinite"/>
                  </p:stCondLst>
                </p:cTn>
                <p:tgtEl>
                  <p:spTgt spid="5"/>
                </p:tgtEl>
              </p:cMediaNode>
            </p:video>
          </p:childTnLst>
        </p:cTn>
      </p:par>
    </p:tnLst>
    <p:bldLst>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92000">
              <a:schemeClr val="bg1">
                <a:lumMod val="100000"/>
              </a:schemeClr>
            </a:gs>
            <a:gs pos="60000">
              <a:schemeClr val="accent1">
                <a:lumMod val="20000"/>
                <a:lumOff val="80000"/>
              </a:schemeClr>
            </a:gs>
          </a:gsLst>
          <a:lin ang="5400000" scaled="0"/>
          <a:tileRect/>
        </a:gradFill>
        <a:effectLst/>
      </p:bgPr>
    </p:bg>
    <p:spTree>
      <p:nvGrpSpPr>
        <p:cNvPr id="1" name=""/>
        <p:cNvGrpSpPr/>
        <p:nvPr/>
      </p:nvGrpSpPr>
      <p:grpSpPr>
        <a:xfrm>
          <a:off x="0" y="0"/>
          <a:ext cx="0" cy="0"/>
          <a:chOff x="0" y="0"/>
          <a:chExt cx="0" cy="0"/>
        </a:xfrm>
      </p:grpSpPr>
      <p:grpSp>
        <p:nvGrpSpPr>
          <p:cNvPr id="247" name="Area_51"/>
          <p:cNvGrpSpPr>
            <a:grpSpLocks noChangeAspect="1"/>
          </p:cNvGrpSpPr>
          <p:nvPr/>
        </p:nvGrpSpPr>
        <p:grpSpPr bwMode="auto">
          <a:xfrm>
            <a:off x="488377" y="3239508"/>
            <a:ext cx="1447579" cy="1629108"/>
            <a:chOff x="2752" y="1167"/>
            <a:chExt cx="1866" cy="2100"/>
          </a:xfrm>
        </p:grpSpPr>
        <p:sp>
          <p:nvSpPr>
            <p:cNvPr id="248" name="AutoShape 3"/>
            <p:cNvSpPr>
              <a:spLocks noChangeAspect="1" noChangeArrowheads="1" noTextEdit="1"/>
            </p:cNvSpPr>
            <p:nvPr/>
          </p:nvSpPr>
          <p:spPr bwMode="auto">
            <a:xfrm>
              <a:off x="2752" y="1167"/>
              <a:ext cx="1866" cy="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7"/>
            <p:cNvSpPr>
              <a:spLocks/>
            </p:cNvSpPr>
            <p:nvPr/>
          </p:nvSpPr>
          <p:spPr bwMode="auto">
            <a:xfrm>
              <a:off x="3375" y="1511"/>
              <a:ext cx="398" cy="301"/>
            </a:xfrm>
            <a:custGeom>
              <a:avLst/>
              <a:gdLst>
                <a:gd name="T0" fmla="*/ 12 w 398"/>
                <a:gd name="T1" fmla="*/ 0 h 301"/>
                <a:gd name="T2" fmla="*/ 398 w 398"/>
                <a:gd name="T3" fmla="*/ 282 h 301"/>
                <a:gd name="T4" fmla="*/ 386 w 398"/>
                <a:gd name="T5" fmla="*/ 301 h 301"/>
                <a:gd name="T6" fmla="*/ 0 w 398"/>
                <a:gd name="T7" fmla="*/ 46 h 301"/>
                <a:gd name="T8" fmla="*/ 12 w 398"/>
                <a:gd name="T9" fmla="*/ 0 h 301"/>
              </a:gdLst>
              <a:ahLst/>
              <a:cxnLst>
                <a:cxn ang="0">
                  <a:pos x="T0" y="T1"/>
                </a:cxn>
                <a:cxn ang="0">
                  <a:pos x="T2" y="T3"/>
                </a:cxn>
                <a:cxn ang="0">
                  <a:pos x="T4" y="T5"/>
                </a:cxn>
                <a:cxn ang="0">
                  <a:pos x="T6" y="T7"/>
                </a:cxn>
                <a:cxn ang="0">
                  <a:pos x="T8" y="T9"/>
                </a:cxn>
              </a:cxnLst>
              <a:rect l="0" t="0" r="r" b="b"/>
              <a:pathLst>
                <a:path w="398" h="301">
                  <a:moveTo>
                    <a:pt x="12" y="0"/>
                  </a:moveTo>
                  <a:lnTo>
                    <a:pt x="398" y="282"/>
                  </a:lnTo>
                  <a:lnTo>
                    <a:pt x="386" y="301"/>
                  </a:lnTo>
                  <a:lnTo>
                    <a:pt x="0" y="46"/>
                  </a:lnTo>
                  <a:lnTo>
                    <a:pt x="12"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2" name="Freeform 8"/>
            <p:cNvSpPr>
              <a:spLocks/>
            </p:cNvSpPr>
            <p:nvPr/>
          </p:nvSpPr>
          <p:spPr bwMode="auto">
            <a:xfrm>
              <a:off x="3165" y="1401"/>
              <a:ext cx="344" cy="214"/>
            </a:xfrm>
            <a:custGeom>
              <a:avLst/>
              <a:gdLst>
                <a:gd name="T0" fmla="*/ 0 w 344"/>
                <a:gd name="T1" fmla="*/ 66 h 214"/>
                <a:gd name="T2" fmla="*/ 72 w 344"/>
                <a:gd name="T3" fmla="*/ 214 h 214"/>
                <a:gd name="T4" fmla="*/ 344 w 344"/>
                <a:gd name="T5" fmla="*/ 149 h 214"/>
                <a:gd name="T6" fmla="*/ 314 w 344"/>
                <a:gd name="T7" fmla="*/ 0 h 214"/>
                <a:gd name="T8" fmla="*/ 0 w 344"/>
                <a:gd name="T9" fmla="*/ 66 h 214"/>
              </a:gdLst>
              <a:ahLst/>
              <a:cxnLst>
                <a:cxn ang="0">
                  <a:pos x="T0" y="T1"/>
                </a:cxn>
                <a:cxn ang="0">
                  <a:pos x="T2" y="T3"/>
                </a:cxn>
                <a:cxn ang="0">
                  <a:pos x="T4" y="T5"/>
                </a:cxn>
                <a:cxn ang="0">
                  <a:pos x="T6" y="T7"/>
                </a:cxn>
                <a:cxn ang="0">
                  <a:pos x="T8" y="T9"/>
                </a:cxn>
              </a:cxnLst>
              <a:rect l="0" t="0" r="r" b="b"/>
              <a:pathLst>
                <a:path w="344" h="214">
                  <a:moveTo>
                    <a:pt x="0" y="66"/>
                  </a:moveTo>
                  <a:lnTo>
                    <a:pt x="72" y="214"/>
                  </a:lnTo>
                  <a:lnTo>
                    <a:pt x="344" y="149"/>
                  </a:lnTo>
                  <a:lnTo>
                    <a:pt x="314" y="0"/>
                  </a:lnTo>
                  <a:lnTo>
                    <a:pt x="0" y="66"/>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3" name="Freeform 9"/>
            <p:cNvSpPr>
              <a:spLocks/>
            </p:cNvSpPr>
            <p:nvPr/>
          </p:nvSpPr>
          <p:spPr bwMode="auto">
            <a:xfrm>
              <a:off x="3165" y="1331"/>
              <a:ext cx="314" cy="136"/>
            </a:xfrm>
            <a:custGeom>
              <a:avLst/>
              <a:gdLst>
                <a:gd name="T0" fmla="*/ 314 w 314"/>
                <a:gd name="T1" fmla="*/ 70 h 136"/>
                <a:gd name="T2" fmla="*/ 0 w 314"/>
                <a:gd name="T3" fmla="*/ 136 h 136"/>
                <a:gd name="T4" fmla="*/ 11 w 314"/>
                <a:gd name="T5" fmla="*/ 44 h 136"/>
                <a:gd name="T6" fmla="*/ 183 w 314"/>
                <a:gd name="T7" fmla="*/ 0 h 136"/>
                <a:gd name="T8" fmla="*/ 314 w 314"/>
                <a:gd name="T9" fmla="*/ 70 h 136"/>
              </a:gdLst>
              <a:ahLst/>
              <a:cxnLst>
                <a:cxn ang="0">
                  <a:pos x="T0" y="T1"/>
                </a:cxn>
                <a:cxn ang="0">
                  <a:pos x="T2" y="T3"/>
                </a:cxn>
                <a:cxn ang="0">
                  <a:pos x="T4" y="T5"/>
                </a:cxn>
                <a:cxn ang="0">
                  <a:pos x="T6" y="T7"/>
                </a:cxn>
                <a:cxn ang="0">
                  <a:pos x="T8" y="T9"/>
                </a:cxn>
              </a:cxnLst>
              <a:rect l="0" t="0" r="r" b="b"/>
              <a:pathLst>
                <a:path w="314" h="136">
                  <a:moveTo>
                    <a:pt x="314" y="70"/>
                  </a:moveTo>
                  <a:lnTo>
                    <a:pt x="0" y="136"/>
                  </a:lnTo>
                  <a:lnTo>
                    <a:pt x="11" y="44"/>
                  </a:lnTo>
                  <a:lnTo>
                    <a:pt x="183" y="0"/>
                  </a:lnTo>
                  <a:lnTo>
                    <a:pt x="314" y="70"/>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4" name="Oval 10"/>
            <p:cNvSpPr>
              <a:spLocks noChangeArrowheads="1"/>
            </p:cNvSpPr>
            <p:nvPr/>
          </p:nvSpPr>
          <p:spPr bwMode="auto">
            <a:xfrm>
              <a:off x="3271" y="1443"/>
              <a:ext cx="183" cy="185"/>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5" name="Oval 11"/>
            <p:cNvSpPr>
              <a:spLocks noChangeArrowheads="1"/>
            </p:cNvSpPr>
            <p:nvPr/>
          </p:nvSpPr>
          <p:spPr bwMode="auto">
            <a:xfrm>
              <a:off x="3263" y="1466"/>
              <a:ext cx="230" cy="230"/>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6" name="Oval 12"/>
            <p:cNvSpPr>
              <a:spLocks noChangeArrowheads="1"/>
            </p:cNvSpPr>
            <p:nvPr/>
          </p:nvSpPr>
          <p:spPr bwMode="auto">
            <a:xfrm>
              <a:off x="3282" y="1485"/>
              <a:ext cx="192"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7" name="Oval 13"/>
            <p:cNvSpPr>
              <a:spLocks noChangeArrowheads="1"/>
            </p:cNvSpPr>
            <p:nvPr/>
          </p:nvSpPr>
          <p:spPr bwMode="auto">
            <a:xfrm>
              <a:off x="3288" y="1491"/>
              <a:ext cx="180" cy="180"/>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8" name="Freeform 14"/>
            <p:cNvSpPr>
              <a:spLocks/>
            </p:cNvSpPr>
            <p:nvPr/>
          </p:nvSpPr>
          <p:spPr bwMode="auto">
            <a:xfrm>
              <a:off x="3306" y="1509"/>
              <a:ext cx="144" cy="122"/>
            </a:xfrm>
            <a:custGeom>
              <a:avLst/>
              <a:gdLst>
                <a:gd name="T0" fmla="*/ 166 w 260"/>
                <a:gd name="T1" fmla="*/ 89 h 220"/>
                <a:gd name="T2" fmla="*/ 36 w 260"/>
                <a:gd name="T3" fmla="*/ 219 h 220"/>
                <a:gd name="T4" fmla="*/ 37 w 260"/>
                <a:gd name="T5" fmla="*/ 220 h 220"/>
                <a:gd name="T6" fmla="*/ 0 w 260"/>
                <a:gd name="T7" fmla="*/ 130 h 220"/>
                <a:gd name="T8" fmla="*/ 130 w 260"/>
                <a:gd name="T9" fmla="*/ 0 h 220"/>
                <a:gd name="T10" fmla="*/ 260 w 260"/>
                <a:gd name="T11" fmla="*/ 129 h 220"/>
                <a:gd name="T12" fmla="*/ 166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166" y="89"/>
                  </a:moveTo>
                  <a:cubicBezTo>
                    <a:pt x="95" y="89"/>
                    <a:pt x="36" y="147"/>
                    <a:pt x="36" y="219"/>
                  </a:cubicBezTo>
                  <a:cubicBezTo>
                    <a:pt x="36" y="219"/>
                    <a:pt x="37" y="219"/>
                    <a:pt x="37" y="220"/>
                  </a:cubicBezTo>
                  <a:cubicBezTo>
                    <a:pt x="14" y="196"/>
                    <a:pt x="0" y="165"/>
                    <a:pt x="0" y="130"/>
                  </a:cubicBezTo>
                  <a:cubicBezTo>
                    <a:pt x="0" y="58"/>
                    <a:pt x="58" y="0"/>
                    <a:pt x="130" y="0"/>
                  </a:cubicBezTo>
                  <a:cubicBezTo>
                    <a:pt x="202" y="0"/>
                    <a:pt x="260" y="58"/>
                    <a:pt x="260" y="129"/>
                  </a:cubicBezTo>
                  <a:cubicBezTo>
                    <a:pt x="236" y="104"/>
                    <a:pt x="203" y="89"/>
                    <a:pt x="166"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9" name="Freeform 15"/>
            <p:cNvSpPr>
              <a:spLocks/>
            </p:cNvSpPr>
            <p:nvPr/>
          </p:nvSpPr>
          <p:spPr bwMode="auto">
            <a:xfrm>
              <a:off x="3326" y="1558"/>
              <a:ext cx="124" cy="95"/>
            </a:xfrm>
            <a:custGeom>
              <a:avLst/>
              <a:gdLst>
                <a:gd name="T0" fmla="*/ 94 w 224"/>
                <a:gd name="T1" fmla="*/ 171 h 171"/>
                <a:gd name="T2" fmla="*/ 1 w 224"/>
                <a:gd name="T3" fmla="*/ 131 h 171"/>
                <a:gd name="T4" fmla="*/ 0 w 224"/>
                <a:gd name="T5" fmla="*/ 130 h 171"/>
                <a:gd name="T6" fmla="*/ 130 w 224"/>
                <a:gd name="T7" fmla="*/ 0 h 171"/>
                <a:gd name="T8" fmla="*/ 224 w 224"/>
                <a:gd name="T9" fmla="*/ 40 h 171"/>
                <a:gd name="T10" fmla="*/ 224 w 224"/>
                <a:gd name="T11" fmla="*/ 41 h 171"/>
                <a:gd name="T12" fmla="*/ 94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94" y="171"/>
                  </a:moveTo>
                  <a:cubicBezTo>
                    <a:pt x="57" y="171"/>
                    <a:pt x="24" y="155"/>
                    <a:pt x="1" y="131"/>
                  </a:cubicBezTo>
                  <a:cubicBezTo>
                    <a:pt x="1" y="130"/>
                    <a:pt x="0" y="130"/>
                    <a:pt x="0" y="130"/>
                  </a:cubicBezTo>
                  <a:cubicBezTo>
                    <a:pt x="0" y="58"/>
                    <a:pt x="59" y="0"/>
                    <a:pt x="130" y="0"/>
                  </a:cubicBezTo>
                  <a:cubicBezTo>
                    <a:pt x="167" y="0"/>
                    <a:pt x="200" y="15"/>
                    <a:pt x="224" y="40"/>
                  </a:cubicBezTo>
                  <a:cubicBezTo>
                    <a:pt x="224" y="40"/>
                    <a:pt x="224" y="40"/>
                    <a:pt x="224" y="41"/>
                  </a:cubicBezTo>
                  <a:cubicBezTo>
                    <a:pt x="224" y="112"/>
                    <a:pt x="166" y="171"/>
                    <a:pt x="94"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0" name="Freeform 16"/>
            <p:cNvSpPr>
              <a:spLocks/>
            </p:cNvSpPr>
            <p:nvPr/>
          </p:nvSpPr>
          <p:spPr bwMode="auto">
            <a:xfrm>
              <a:off x="3336" y="1517"/>
              <a:ext cx="51" cy="32"/>
            </a:xfrm>
            <a:custGeom>
              <a:avLst/>
              <a:gdLst>
                <a:gd name="T0" fmla="*/ 3 w 92"/>
                <a:gd name="T1" fmla="*/ 39 h 58"/>
                <a:gd name="T2" fmla="*/ 41 w 92"/>
                <a:gd name="T3" fmla="*/ 5 h 58"/>
                <a:gd name="T4" fmla="*/ 89 w 92"/>
                <a:gd name="T5" fmla="*/ 20 h 58"/>
                <a:gd name="T6" fmla="*/ 51 w 92"/>
                <a:gd name="T7" fmla="*/ 53 h 58"/>
                <a:gd name="T8" fmla="*/ 3 w 92"/>
                <a:gd name="T9" fmla="*/ 39 h 58"/>
              </a:gdLst>
              <a:ahLst/>
              <a:cxnLst>
                <a:cxn ang="0">
                  <a:pos x="T0" y="T1"/>
                </a:cxn>
                <a:cxn ang="0">
                  <a:pos x="T2" y="T3"/>
                </a:cxn>
                <a:cxn ang="0">
                  <a:pos x="T4" y="T5"/>
                </a:cxn>
                <a:cxn ang="0">
                  <a:pos x="T6" y="T7"/>
                </a:cxn>
                <a:cxn ang="0">
                  <a:pos x="T8" y="T9"/>
                </a:cxn>
              </a:cxnLst>
              <a:rect l="0" t="0" r="r" b="b"/>
              <a:pathLst>
                <a:path w="92" h="58">
                  <a:moveTo>
                    <a:pt x="3" y="39"/>
                  </a:moveTo>
                  <a:cubicBezTo>
                    <a:pt x="0" y="25"/>
                    <a:pt x="17" y="10"/>
                    <a:pt x="41" y="5"/>
                  </a:cubicBezTo>
                  <a:cubicBezTo>
                    <a:pt x="65" y="0"/>
                    <a:pt x="87" y="6"/>
                    <a:pt x="89" y="20"/>
                  </a:cubicBezTo>
                  <a:cubicBezTo>
                    <a:pt x="92" y="33"/>
                    <a:pt x="75" y="48"/>
                    <a:pt x="51" y="53"/>
                  </a:cubicBezTo>
                  <a:cubicBezTo>
                    <a:pt x="28" y="58"/>
                    <a:pt x="6" y="52"/>
                    <a:pt x="3"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Freeform 17"/>
            <p:cNvSpPr>
              <a:spLocks/>
            </p:cNvSpPr>
            <p:nvPr/>
          </p:nvSpPr>
          <p:spPr bwMode="auto">
            <a:xfrm>
              <a:off x="3330" y="1387"/>
              <a:ext cx="71" cy="31"/>
            </a:xfrm>
            <a:custGeom>
              <a:avLst/>
              <a:gdLst>
                <a:gd name="T0" fmla="*/ 2 w 128"/>
                <a:gd name="T1" fmla="*/ 39 h 57"/>
                <a:gd name="T2" fmla="*/ 60 w 128"/>
                <a:gd name="T3" fmla="*/ 5 h 57"/>
                <a:gd name="T4" fmla="*/ 126 w 128"/>
                <a:gd name="T5" fmla="*/ 18 h 57"/>
                <a:gd name="T6" fmla="*/ 68 w 128"/>
                <a:gd name="T7" fmla="*/ 52 h 57"/>
                <a:gd name="T8" fmla="*/ 2 w 128"/>
                <a:gd name="T9" fmla="*/ 39 h 57"/>
              </a:gdLst>
              <a:ahLst/>
              <a:cxnLst>
                <a:cxn ang="0">
                  <a:pos x="T0" y="T1"/>
                </a:cxn>
                <a:cxn ang="0">
                  <a:pos x="T2" y="T3"/>
                </a:cxn>
                <a:cxn ang="0">
                  <a:pos x="T4" y="T5"/>
                </a:cxn>
                <a:cxn ang="0">
                  <a:pos x="T6" y="T7"/>
                </a:cxn>
                <a:cxn ang="0">
                  <a:pos x="T8" y="T9"/>
                </a:cxn>
              </a:cxnLst>
              <a:rect l="0" t="0" r="r" b="b"/>
              <a:pathLst>
                <a:path w="128" h="57">
                  <a:moveTo>
                    <a:pt x="2" y="39"/>
                  </a:moveTo>
                  <a:cubicBezTo>
                    <a:pt x="0" y="26"/>
                    <a:pt x="26" y="11"/>
                    <a:pt x="60" y="5"/>
                  </a:cubicBezTo>
                  <a:cubicBezTo>
                    <a:pt x="95" y="0"/>
                    <a:pt x="124" y="6"/>
                    <a:pt x="126" y="18"/>
                  </a:cubicBezTo>
                  <a:cubicBezTo>
                    <a:pt x="128" y="31"/>
                    <a:pt x="102" y="46"/>
                    <a:pt x="68" y="52"/>
                  </a:cubicBezTo>
                  <a:cubicBezTo>
                    <a:pt x="33" y="57"/>
                    <a:pt x="4" y="52"/>
                    <a:pt x="2"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2" name="Freeform 18"/>
            <p:cNvSpPr>
              <a:spLocks/>
            </p:cNvSpPr>
            <p:nvPr/>
          </p:nvSpPr>
          <p:spPr bwMode="auto">
            <a:xfrm>
              <a:off x="3340" y="1373"/>
              <a:ext cx="54" cy="35"/>
            </a:xfrm>
            <a:custGeom>
              <a:avLst/>
              <a:gdLst>
                <a:gd name="T0" fmla="*/ 6 w 98"/>
                <a:gd name="T1" fmla="*/ 63 h 63"/>
                <a:gd name="T2" fmla="*/ 42 w 98"/>
                <a:gd name="T3" fmla="*/ 6 h 63"/>
                <a:gd name="T4" fmla="*/ 98 w 98"/>
                <a:gd name="T5" fmla="*/ 41 h 63"/>
                <a:gd name="T6" fmla="*/ 6 w 98"/>
                <a:gd name="T7" fmla="*/ 63 h 63"/>
              </a:gdLst>
              <a:ahLst/>
              <a:cxnLst>
                <a:cxn ang="0">
                  <a:pos x="T0" y="T1"/>
                </a:cxn>
                <a:cxn ang="0">
                  <a:pos x="T2" y="T3"/>
                </a:cxn>
                <a:cxn ang="0">
                  <a:pos x="T4" y="T5"/>
                </a:cxn>
                <a:cxn ang="0">
                  <a:pos x="T6" y="T7"/>
                </a:cxn>
              </a:cxnLst>
              <a:rect l="0" t="0" r="r" b="b"/>
              <a:pathLst>
                <a:path w="98" h="63">
                  <a:moveTo>
                    <a:pt x="6" y="63"/>
                  </a:moveTo>
                  <a:cubicBezTo>
                    <a:pt x="0" y="37"/>
                    <a:pt x="16" y="12"/>
                    <a:pt x="42" y="6"/>
                  </a:cubicBezTo>
                  <a:cubicBezTo>
                    <a:pt x="67" y="0"/>
                    <a:pt x="93" y="16"/>
                    <a:pt x="98" y="41"/>
                  </a:cubicBezTo>
                  <a:lnTo>
                    <a:pt x="6"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3" name="Freeform 19"/>
            <p:cNvSpPr>
              <a:spLocks/>
            </p:cNvSpPr>
            <p:nvPr/>
          </p:nvSpPr>
          <p:spPr bwMode="auto">
            <a:xfrm>
              <a:off x="3631" y="1347"/>
              <a:ext cx="397" cy="302"/>
            </a:xfrm>
            <a:custGeom>
              <a:avLst/>
              <a:gdLst>
                <a:gd name="T0" fmla="*/ 384 w 397"/>
                <a:gd name="T1" fmla="*/ 0 h 302"/>
                <a:gd name="T2" fmla="*/ 0 w 397"/>
                <a:gd name="T3" fmla="*/ 282 h 302"/>
                <a:gd name="T4" fmla="*/ 11 w 397"/>
                <a:gd name="T5" fmla="*/ 302 h 302"/>
                <a:gd name="T6" fmla="*/ 397 w 397"/>
                <a:gd name="T7" fmla="*/ 46 h 302"/>
                <a:gd name="T8" fmla="*/ 384 w 397"/>
                <a:gd name="T9" fmla="*/ 0 h 302"/>
              </a:gdLst>
              <a:ahLst/>
              <a:cxnLst>
                <a:cxn ang="0">
                  <a:pos x="T0" y="T1"/>
                </a:cxn>
                <a:cxn ang="0">
                  <a:pos x="T2" y="T3"/>
                </a:cxn>
                <a:cxn ang="0">
                  <a:pos x="T4" y="T5"/>
                </a:cxn>
                <a:cxn ang="0">
                  <a:pos x="T6" y="T7"/>
                </a:cxn>
                <a:cxn ang="0">
                  <a:pos x="T8" y="T9"/>
                </a:cxn>
              </a:cxnLst>
              <a:rect l="0" t="0" r="r" b="b"/>
              <a:pathLst>
                <a:path w="397" h="302">
                  <a:moveTo>
                    <a:pt x="384" y="0"/>
                  </a:moveTo>
                  <a:lnTo>
                    <a:pt x="0" y="282"/>
                  </a:lnTo>
                  <a:lnTo>
                    <a:pt x="11" y="302"/>
                  </a:lnTo>
                  <a:lnTo>
                    <a:pt x="397" y="46"/>
                  </a:lnTo>
                  <a:lnTo>
                    <a:pt x="384"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4" name="Freeform 20"/>
            <p:cNvSpPr>
              <a:spLocks/>
            </p:cNvSpPr>
            <p:nvPr/>
          </p:nvSpPr>
          <p:spPr bwMode="auto">
            <a:xfrm>
              <a:off x="3893" y="1237"/>
              <a:ext cx="345" cy="214"/>
            </a:xfrm>
            <a:custGeom>
              <a:avLst/>
              <a:gdLst>
                <a:gd name="T0" fmla="*/ 345 w 345"/>
                <a:gd name="T1" fmla="*/ 65 h 214"/>
                <a:gd name="T2" fmla="*/ 273 w 345"/>
                <a:gd name="T3" fmla="*/ 214 h 214"/>
                <a:gd name="T4" fmla="*/ 0 w 345"/>
                <a:gd name="T5" fmla="*/ 148 h 214"/>
                <a:gd name="T6" fmla="*/ 31 w 345"/>
                <a:gd name="T7" fmla="*/ 0 h 214"/>
                <a:gd name="T8" fmla="*/ 345 w 345"/>
                <a:gd name="T9" fmla="*/ 65 h 214"/>
              </a:gdLst>
              <a:ahLst/>
              <a:cxnLst>
                <a:cxn ang="0">
                  <a:pos x="T0" y="T1"/>
                </a:cxn>
                <a:cxn ang="0">
                  <a:pos x="T2" y="T3"/>
                </a:cxn>
                <a:cxn ang="0">
                  <a:pos x="T4" y="T5"/>
                </a:cxn>
                <a:cxn ang="0">
                  <a:pos x="T6" y="T7"/>
                </a:cxn>
                <a:cxn ang="0">
                  <a:pos x="T8" y="T9"/>
                </a:cxn>
              </a:cxnLst>
              <a:rect l="0" t="0" r="r" b="b"/>
              <a:pathLst>
                <a:path w="345" h="214">
                  <a:moveTo>
                    <a:pt x="345" y="65"/>
                  </a:moveTo>
                  <a:lnTo>
                    <a:pt x="273" y="214"/>
                  </a:lnTo>
                  <a:lnTo>
                    <a:pt x="0" y="148"/>
                  </a:lnTo>
                  <a:lnTo>
                    <a:pt x="31" y="0"/>
                  </a:lnTo>
                  <a:lnTo>
                    <a:pt x="345" y="65"/>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5" name="Freeform 21"/>
            <p:cNvSpPr>
              <a:spLocks/>
            </p:cNvSpPr>
            <p:nvPr/>
          </p:nvSpPr>
          <p:spPr bwMode="auto">
            <a:xfrm>
              <a:off x="3924" y="1168"/>
              <a:ext cx="314" cy="134"/>
            </a:xfrm>
            <a:custGeom>
              <a:avLst/>
              <a:gdLst>
                <a:gd name="T0" fmla="*/ 0 w 314"/>
                <a:gd name="T1" fmla="*/ 69 h 134"/>
                <a:gd name="T2" fmla="*/ 314 w 314"/>
                <a:gd name="T3" fmla="*/ 134 h 134"/>
                <a:gd name="T4" fmla="*/ 303 w 314"/>
                <a:gd name="T5" fmla="*/ 43 h 134"/>
                <a:gd name="T6" fmla="*/ 131 w 314"/>
                <a:gd name="T7" fmla="*/ 0 h 134"/>
                <a:gd name="T8" fmla="*/ 0 w 314"/>
                <a:gd name="T9" fmla="*/ 69 h 134"/>
              </a:gdLst>
              <a:ahLst/>
              <a:cxnLst>
                <a:cxn ang="0">
                  <a:pos x="T0" y="T1"/>
                </a:cxn>
                <a:cxn ang="0">
                  <a:pos x="T2" y="T3"/>
                </a:cxn>
                <a:cxn ang="0">
                  <a:pos x="T4" y="T5"/>
                </a:cxn>
                <a:cxn ang="0">
                  <a:pos x="T6" y="T7"/>
                </a:cxn>
                <a:cxn ang="0">
                  <a:pos x="T8" y="T9"/>
                </a:cxn>
              </a:cxnLst>
              <a:rect l="0" t="0" r="r" b="b"/>
              <a:pathLst>
                <a:path w="314" h="134">
                  <a:moveTo>
                    <a:pt x="0" y="69"/>
                  </a:moveTo>
                  <a:lnTo>
                    <a:pt x="314" y="134"/>
                  </a:lnTo>
                  <a:lnTo>
                    <a:pt x="303" y="43"/>
                  </a:lnTo>
                  <a:lnTo>
                    <a:pt x="131" y="0"/>
                  </a:lnTo>
                  <a:lnTo>
                    <a:pt x="0" y="69"/>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6" name="Oval 22"/>
            <p:cNvSpPr>
              <a:spLocks noChangeArrowheads="1"/>
            </p:cNvSpPr>
            <p:nvPr/>
          </p:nvSpPr>
          <p:spPr bwMode="auto">
            <a:xfrm>
              <a:off x="3948" y="1280"/>
              <a:ext cx="184" cy="183"/>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7" name="Oval 23"/>
            <p:cNvSpPr>
              <a:spLocks noChangeArrowheads="1"/>
            </p:cNvSpPr>
            <p:nvPr/>
          </p:nvSpPr>
          <p:spPr bwMode="auto">
            <a:xfrm>
              <a:off x="3910" y="1302"/>
              <a:ext cx="230" cy="229"/>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 name="Oval 24"/>
            <p:cNvSpPr>
              <a:spLocks noChangeArrowheads="1"/>
            </p:cNvSpPr>
            <p:nvPr/>
          </p:nvSpPr>
          <p:spPr bwMode="auto">
            <a:xfrm>
              <a:off x="3929" y="1321"/>
              <a:ext cx="191"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Oval 25"/>
            <p:cNvSpPr>
              <a:spLocks noChangeArrowheads="1"/>
            </p:cNvSpPr>
            <p:nvPr/>
          </p:nvSpPr>
          <p:spPr bwMode="auto">
            <a:xfrm>
              <a:off x="3935" y="1327"/>
              <a:ext cx="180" cy="179"/>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0" name="Freeform 26"/>
            <p:cNvSpPr>
              <a:spLocks/>
            </p:cNvSpPr>
            <p:nvPr/>
          </p:nvSpPr>
          <p:spPr bwMode="auto">
            <a:xfrm>
              <a:off x="3953" y="1345"/>
              <a:ext cx="144" cy="122"/>
            </a:xfrm>
            <a:custGeom>
              <a:avLst/>
              <a:gdLst>
                <a:gd name="T0" fmla="*/ 94 w 260"/>
                <a:gd name="T1" fmla="*/ 89 h 220"/>
                <a:gd name="T2" fmla="*/ 224 w 260"/>
                <a:gd name="T3" fmla="*/ 219 h 220"/>
                <a:gd name="T4" fmla="*/ 224 w 260"/>
                <a:gd name="T5" fmla="*/ 220 h 220"/>
                <a:gd name="T6" fmla="*/ 260 w 260"/>
                <a:gd name="T7" fmla="*/ 130 h 220"/>
                <a:gd name="T8" fmla="*/ 130 w 260"/>
                <a:gd name="T9" fmla="*/ 0 h 220"/>
                <a:gd name="T10" fmla="*/ 0 w 260"/>
                <a:gd name="T11" fmla="*/ 129 h 220"/>
                <a:gd name="T12" fmla="*/ 94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94" y="89"/>
                  </a:moveTo>
                  <a:cubicBezTo>
                    <a:pt x="166" y="89"/>
                    <a:pt x="224" y="147"/>
                    <a:pt x="224" y="219"/>
                  </a:cubicBezTo>
                  <a:cubicBezTo>
                    <a:pt x="224" y="219"/>
                    <a:pt x="224" y="219"/>
                    <a:pt x="224" y="220"/>
                  </a:cubicBezTo>
                  <a:cubicBezTo>
                    <a:pt x="246" y="196"/>
                    <a:pt x="260" y="165"/>
                    <a:pt x="260" y="130"/>
                  </a:cubicBezTo>
                  <a:cubicBezTo>
                    <a:pt x="260" y="58"/>
                    <a:pt x="202" y="0"/>
                    <a:pt x="130" y="0"/>
                  </a:cubicBezTo>
                  <a:cubicBezTo>
                    <a:pt x="59" y="0"/>
                    <a:pt x="1" y="58"/>
                    <a:pt x="0" y="129"/>
                  </a:cubicBezTo>
                  <a:cubicBezTo>
                    <a:pt x="24" y="104"/>
                    <a:pt x="57" y="89"/>
                    <a:pt x="94"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1" name="Freeform 27"/>
            <p:cNvSpPr>
              <a:spLocks/>
            </p:cNvSpPr>
            <p:nvPr/>
          </p:nvSpPr>
          <p:spPr bwMode="auto">
            <a:xfrm>
              <a:off x="3953" y="1394"/>
              <a:ext cx="124" cy="95"/>
            </a:xfrm>
            <a:custGeom>
              <a:avLst/>
              <a:gdLst>
                <a:gd name="T0" fmla="*/ 130 w 224"/>
                <a:gd name="T1" fmla="*/ 171 h 171"/>
                <a:gd name="T2" fmla="*/ 224 w 224"/>
                <a:gd name="T3" fmla="*/ 131 h 171"/>
                <a:gd name="T4" fmla="*/ 224 w 224"/>
                <a:gd name="T5" fmla="*/ 130 h 171"/>
                <a:gd name="T6" fmla="*/ 94 w 224"/>
                <a:gd name="T7" fmla="*/ 0 h 171"/>
                <a:gd name="T8" fmla="*/ 0 w 224"/>
                <a:gd name="T9" fmla="*/ 40 h 171"/>
                <a:gd name="T10" fmla="*/ 0 w 224"/>
                <a:gd name="T11" fmla="*/ 41 h 171"/>
                <a:gd name="T12" fmla="*/ 130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130" y="171"/>
                  </a:moveTo>
                  <a:cubicBezTo>
                    <a:pt x="167" y="171"/>
                    <a:pt x="200" y="155"/>
                    <a:pt x="224" y="131"/>
                  </a:cubicBezTo>
                  <a:cubicBezTo>
                    <a:pt x="224" y="130"/>
                    <a:pt x="224" y="130"/>
                    <a:pt x="224" y="130"/>
                  </a:cubicBezTo>
                  <a:cubicBezTo>
                    <a:pt x="224" y="58"/>
                    <a:pt x="166" y="0"/>
                    <a:pt x="94" y="0"/>
                  </a:cubicBezTo>
                  <a:cubicBezTo>
                    <a:pt x="57" y="0"/>
                    <a:pt x="24" y="15"/>
                    <a:pt x="0" y="40"/>
                  </a:cubicBezTo>
                  <a:cubicBezTo>
                    <a:pt x="0" y="40"/>
                    <a:pt x="0" y="41"/>
                    <a:pt x="0" y="41"/>
                  </a:cubicBezTo>
                  <a:cubicBezTo>
                    <a:pt x="0" y="113"/>
                    <a:pt x="58" y="171"/>
                    <a:pt x="130"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 name="Freeform 28"/>
            <p:cNvSpPr>
              <a:spLocks/>
            </p:cNvSpPr>
            <p:nvPr/>
          </p:nvSpPr>
          <p:spPr bwMode="auto">
            <a:xfrm>
              <a:off x="4016" y="1353"/>
              <a:ext cx="51" cy="32"/>
            </a:xfrm>
            <a:custGeom>
              <a:avLst/>
              <a:gdLst>
                <a:gd name="T0" fmla="*/ 90 w 93"/>
                <a:gd name="T1" fmla="*/ 39 h 59"/>
                <a:gd name="T2" fmla="*/ 52 w 93"/>
                <a:gd name="T3" fmla="*/ 5 h 59"/>
                <a:gd name="T4" fmla="*/ 3 w 93"/>
                <a:gd name="T5" fmla="*/ 20 h 59"/>
                <a:gd name="T6" fmla="*/ 41 w 93"/>
                <a:gd name="T7" fmla="*/ 53 h 59"/>
                <a:gd name="T8" fmla="*/ 90 w 93"/>
                <a:gd name="T9" fmla="*/ 39 h 59"/>
              </a:gdLst>
              <a:ahLst/>
              <a:cxnLst>
                <a:cxn ang="0">
                  <a:pos x="T0" y="T1"/>
                </a:cxn>
                <a:cxn ang="0">
                  <a:pos x="T2" y="T3"/>
                </a:cxn>
                <a:cxn ang="0">
                  <a:pos x="T4" y="T5"/>
                </a:cxn>
                <a:cxn ang="0">
                  <a:pos x="T6" y="T7"/>
                </a:cxn>
                <a:cxn ang="0">
                  <a:pos x="T8" y="T9"/>
                </a:cxn>
              </a:cxnLst>
              <a:rect l="0" t="0" r="r" b="b"/>
              <a:pathLst>
                <a:path w="93" h="59">
                  <a:moveTo>
                    <a:pt x="90" y="39"/>
                  </a:moveTo>
                  <a:cubicBezTo>
                    <a:pt x="93" y="26"/>
                    <a:pt x="75" y="10"/>
                    <a:pt x="52" y="5"/>
                  </a:cubicBezTo>
                  <a:cubicBezTo>
                    <a:pt x="28" y="0"/>
                    <a:pt x="6" y="6"/>
                    <a:pt x="3" y="20"/>
                  </a:cubicBezTo>
                  <a:cubicBezTo>
                    <a:pt x="0" y="33"/>
                    <a:pt x="17" y="48"/>
                    <a:pt x="41" y="53"/>
                  </a:cubicBezTo>
                  <a:cubicBezTo>
                    <a:pt x="65" y="59"/>
                    <a:pt x="87" y="52"/>
                    <a:pt x="90"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Freeform 29"/>
            <p:cNvSpPr>
              <a:spLocks/>
            </p:cNvSpPr>
            <p:nvPr/>
          </p:nvSpPr>
          <p:spPr bwMode="auto">
            <a:xfrm>
              <a:off x="4002" y="1222"/>
              <a:ext cx="71" cy="32"/>
            </a:xfrm>
            <a:custGeom>
              <a:avLst/>
              <a:gdLst>
                <a:gd name="T0" fmla="*/ 127 w 129"/>
                <a:gd name="T1" fmla="*/ 39 h 58"/>
                <a:gd name="T2" fmla="*/ 68 w 129"/>
                <a:gd name="T3" fmla="*/ 5 h 58"/>
                <a:gd name="T4" fmla="*/ 2 w 129"/>
                <a:gd name="T5" fmla="*/ 19 h 58"/>
                <a:gd name="T6" fmla="*/ 61 w 129"/>
                <a:gd name="T7" fmla="*/ 52 h 58"/>
                <a:gd name="T8" fmla="*/ 127 w 129"/>
                <a:gd name="T9" fmla="*/ 39 h 58"/>
              </a:gdLst>
              <a:ahLst/>
              <a:cxnLst>
                <a:cxn ang="0">
                  <a:pos x="T0" y="T1"/>
                </a:cxn>
                <a:cxn ang="0">
                  <a:pos x="T2" y="T3"/>
                </a:cxn>
                <a:cxn ang="0">
                  <a:pos x="T4" y="T5"/>
                </a:cxn>
                <a:cxn ang="0">
                  <a:pos x="T6" y="T7"/>
                </a:cxn>
                <a:cxn ang="0">
                  <a:pos x="T8" y="T9"/>
                </a:cxn>
              </a:cxnLst>
              <a:rect l="0" t="0" r="r" b="b"/>
              <a:pathLst>
                <a:path w="129" h="58">
                  <a:moveTo>
                    <a:pt x="127" y="39"/>
                  </a:moveTo>
                  <a:cubicBezTo>
                    <a:pt x="129" y="26"/>
                    <a:pt x="103" y="11"/>
                    <a:pt x="68" y="5"/>
                  </a:cubicBezTo>
                  <a:cubicBezTo>
                    <a:pt x="34" y="0"/>
                    <a:pt x="4" y="6"/>
                    <a:pt x="2" y="19"/>
                  </a:cubicBezTo>
                  <a:cubicBezTo>
                    <a:pt x="0" y="31"/>
                    <a:pt x="26" y="46"/>
                    <a:pt x="61" y="52"/>
                  </a:cubicBezTo>
                  <a:cubicBezTo>
                    <a:pt x="95" y="58"/>
                    <a:pt x="125" y="52"/>
                    <a:pt x="127"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4" name="Freeform 30"/>
            <p:cNvSpPr>
              <a:spLocks/>
            </p:cNvSpPr>
            <p:nvPr/>
          </p:nvSpPr>
          <p:spPr bwMode="auto">
            <a:xfrm>
              <a:off x="4009" y="1209"/>
              <a:ext cx="54" cy="35"/>
            </a:xfrm>
            <a:custGeom>
              <a:avLst/>
              <a:gdLst>
                <a:gd name="T0" fmla="*/ 92 w 98"/>
                <a:gd name="T1" fmla="*/ 63 h 63"/>
                <a:gd name="T2" fmla="*/ 57 w 98"/>
                <a:gd name="T3" fmla="*/ 6 h 63"/>
                <a:gd name="T4" fmla="*/ 0 w 98"/>
                <a:gd name="T5" fmla="*/ 41 h 63"/>
                <a:gd name="T6" fmla="*/ 92 w 98"/>
                <a:gd name="T7" fmla="*/ 63 h 63"/>
              </a:gdLst>
              <a:ahLst/>
              <a:cxnLst>
                <a:cxn ang="0">
                  <a:pos x="T0" y="T1"/>
                </a:cxn>
                <a:cxn ang="0">
                  <a:pos x="T2" y="T3"/>
                </a:cxn>
                <a:cxn ang="0">
                  <a:pos x="T4" y="T5"/>
                </a:cxn>
                <a:cxn ang="0">
                  <a:pos x="T6" y="T7"/>
                </a:cxn>
              </a:cxnLst>
              <a:rect l="0" t="0" r="r" b="b"/>
              <a:pathLst>
                <a:path w="98" h="63">
                  <a:moveTo>
                    <a:pt x="92" y="63"/>
                  </a:moveTo>
                  <a:cubicBezTo>
                    <a:pt x="98" y="37"/>
                    <a:pt x="82" y="12"/>
                    <a:pt x="57" y="6"/>
                  </a:cubicBezTo>
                  <a:cubicBezTo>
                    <a:pt x="31" y="0"/>
                    <a:pt x="6" y="16"/>
                    <a:pt x="0" y="41"/>
                  </a:cubicBezTo>
                  <a:lnTo>
                    <a:pt x="92"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5" name="Freeform 31"/>
            <p:cNvSpPr>
              <a:spLocks/>
            </p:cNvSpPr>
            <p:nvPr/>
          </p:nvSpPr>
          <p:spPr bwMode="auto">
            <a:xfrm>
              <a:off x="3577" y="1391"/>
              <a:ext cx="213" cy="383"/>
            </a:xfrm>
            <a:custGeom>
              <a:avLst/>
              <a:gdLst>
                <a:gd name="T0" fmla="*/ 213 w 213"/>
                <a:gd name="T1" fmla="*/ 0 h 383"/>
                <a:gd name="T2" fmla="*/ 148 w 213"/>
                <a:gd name="T3" fmla="*/ 26 h 383"/>
                <a:gd name="T4" fmla="*/ 127 w 213"/>
                <a:gd name="T5" fmla="*/ 78 h 383"/>
                <a:gd name="T6" fmla="*/ 97 w 213"/>
                <a:gd name="T7" fmla="*/ 47 h 383"/>
                <a:gd name="T8" fmla="*/ 0 w 213"/>
                <a:gd name="T9" fmla="*/ 87 h 383"/>
                <a:gd name="T10" fmla="*/ 4 w 213"/>
                <a:gd name="T11" fmla="*/ 179 h 383"/>
                <a:gd name="T12" fmla="*/ 6 w 213"/>
                <a:gd name="T13" fmla="*/ 211 h 383"/>
                <a:gd name="T14" fmla="*/ 9 w 213"/>
                <a:gd name="T15" fmla="*/ 275 h 383"/>
                <a:gd name="T16" fmla="*/ 15 w 213"/>
                <a:gd name="T17" fmla="*/ 383 h 383"/>
                <a:gd name="T18" fmla="*/ 207 w 213"/>
                <a:gd name="T19" fmla="*/ 364 h 383"/>
                <a:gd name="T20" fmla="*/ 213 w 213"/>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383">
                  <a:moveTo>
                    <a:pt x="213" y="0"/>
                  </a:moveTo>
                  <a:lnTo>
                    <a:pt x="148" y="26"/>
                  </a:lnTo>
                  <a:lnTo>
                    <a:pt x="127" y="78"/>
                  </a:lnTo>
                  <a:lnTo>
                    <a:pt x="97" y="47"/>
                  </a:lnTo>
                  <a:lnTo>
                    <a:pt x="0" y="87"/>
                  </a:lnTo>
                  <a:lnTo>
                    <a:pt x="4" y="179"/>
                  </a:lnTo>
                  <a:lnTo>
                    <a:pt x="6" y="211"/>
                  </a:lnTo>
                  <a:lnTo>
                    <a:pt x="9" y="275"/>
                  </a:lnTo>
                  <a:lnTo>
                    <a:pt x="15" y="383"/>
                  </a:lnTo>
                  <a:lnTo>
                    <a:pt x="207" y="364"/>
                  </a:lnTo>
                  <a:lnTo>
                    <a:pt x="213" y="0"/>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6" name="Freeform 32"/>
            <p:cNvSpPr>
              <a:spLocks/>
            </p:cNvSpPr>
            <p:nvPr/>
          </p:nvSpPr>
          <p:spPr bwMode="auto">
            <a:xfrm>
              <a:off x="3640" y="2725"/>
              <a:ext cx="127" cy="414"/>
            </a:xfrm>
            <a:custGeom>
              <a:avLst/>
              <a:gdLst>
                <a:gd name="T0" fmla="*/ 0 w 127"/>
                <a:gd name="T1" fmla="*/ 12 h 414"/>
                <a:gd name="T2" fmla="*/ 20 w 127"/>
                <a:gd name="T3" fmla="*/ 414 h 414"/>
                <a:gd name="T4" fmla="*/ 120 w 127"/>
                <a:gd name="T5" fmla="*/ 414 h 414"/>
                <a:gd name="T6" fmla="*/ 124 w 127"/>
                <a:gd name="T7" fmla="*/ 159 h 414"/>
                <a:gd name="T8" fmla="*/ 111 w 127"/>
                <a:gd name="T9" fmla="*/ 135 h 414"/>
                <a:gd name="T10" fmla="*/ 125 w 127"/>
                <a:gd name="T11" fmla="*/ 94 h 414"/>
                <a:gd name="T12" fmla="*/ 127 w 127"/>
                <a:gd name="T13" fmla="*/ 0 h 414"/>
                <a:gd name="T14" fmla="*/ 0 w 127"/>
                <a:gd name="T15" fmla="*/ 12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14">
                  <a:moveTo>
                    <a:pt x="0" y="12"/>
                  </a:moveTo>
                  <a:lnTo>
                    <a:pt x="20" y="414"/>
                  </a:lnTo>
                  <a:lnTo>
                    <a:pt x="120" y="414"/>
                  </a:lnTo>
                  <a:lnTo>
                    <a:pt x="124" y="159"/>
                  </a:lnTo>
                  <a:lnTo>
                    <a:pt x="111" y="135"/>
                  </a:lnTo>
                  <a:lnTo>
                    <a:pt x="125" y="94"/>
                  </a:lnTo>
                  <a:lnTo>
                    <a:pt x="127" y="0"/>
                  </a:lnTo>
                  <a:lnTo>
                    <a:pt x="0" y="12"/>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7" name="Freeform 33"/>
            <p:cNvSpPr>
              <a:spLocks/>
            </p:cNvSpPr>
            <p:nvPr/>
          </p:nvSpPr>
          <p:spPr bwMode="auto">
            <a:xfrm>
              <a:off x="3592" y="1755"/>
              <a:ext cx="192" cy="982"/>
            </a:xfrm>
            <a:custGeom>
              <a:avLst/>
              <a:gdLst>
                <a:gd name="T0" fmla="*/ 192 w 192"/>
                <a:gd name="T1" fmla="*/ 0 h 982"/>
                <a:gd name="T2" fmla="*/ 0 w 192"/>
                <a:gd name="T3" fmla="*/ 19 h 982"/>
                <a:gd name="T4" fmla="*/ 48 w 192"/>
                <a:gd name="T5" fmla="*/ 982 h 982"/>
                <a:gd name="T6" fmla="*/ 175 w 192"/>
                <a:gd name="T7" fmla="*/ 970 h 982"/>
                <a:gd name="T8" fmla="*/ 192 w 192"/>
                <a:gd name="T9" fmla="*/ 0 h 982"/>
              </a:gdLst>
              <a:ahLst/>
              <a:cxnLst>
                <a:cxn ang="0">
                  <a:pos x="T0" y="T1"/>
                </a:cxn>
                <a:cxn ang="0">
                  <a:pos x="T2" y="T3"/>
                </a:cxn>
                <a:cxn ang="0">
                  <a:pos x="T4" y="T5"/>
                </a:cxn>
                <a:cxn ang="0">
                  <a:pos x="T6" y="T7"/>
                </a:cxn>
                <a:cxn ang="0">
                  <a:pos x="T8" y="T9"/>
                </a:cxn>
              </a:cxnLst>
              <a:rect l="0" t="0" r="r" b="b"/>
              <a:pathLst>
                <a:path w="192" h="982">
                  <a:moveTo>
                    <a:pt x="192" y="0"/>
                  </a:moveTo>
                  <a:lnTo>
                    <a:pt x="0" y="19"/>
                  </a:lnTo>
                  <a:lnTo>
                    <a:pt x="48" y="982"/>
                  </a:lnTo>
                  <a:lnTo>
                    <a:pt x="175" y="970"/>
                  </a:lnTo>
                  <a:lnTo>
                    <a:pt x="192" y="0"/>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8" name="Freeform 34"/>
            <p:cNvSpPr>
              <a:spLocks/>
            </p:cNvSpPr>
            <p:nvPr/>
          </p:nvSpPr>
          <p:spPr bwMode="auto">
            <a:xfrm>
              <a:off x="2889" y="1624"/>
              <a:ext cx="1529" cy="1099"/>
            </a:xfrm>
            <a:custGeom>
              <a:avLst/>
              <a:gdLst>
                <a:gd name="T0" fmla="*/ 1529 w 1529"/>
                <a:gd name="T1" fmla="*/ 958 h 1099"/>
                <a:gd name="T2" fmla="*/ 94 w 1529"/>
                <a:gd name="T3" fmla="*/ 1099 h 1099"/>
                <a:gd name="T4" fmla="*/ 0 w 1529"/>
                <a:gd name="T5" fmla="*/ 140 h 1099"/>
                <a:gd name="T6" fmla="*/ 1435 w 1529"/>
                <a:gd name="T7" fmla="*/ 0 h 1099"/>
                <a:gd name="T8" fmla="*/ 1529 w 1529"/>
                <a:gd name="T9" fmla="*/ 958 h 1099"/>
              </a:gdLst>
              <a:ahLst/>
              <a:cxnLst>
                <a:cxn ang="0">
                  <a:pos x="T0" y="T1"/>
                </a:cxn>
                <a:cxn ang="0">
                  <a:pos x="T2" y="T3"/>
                </a:cxn>
                <a:cxn ang="0">
                  <a:pos x="T4" y="T5"/>
                </a:cxn>
                <a:cxn ang="0">
                  <a:pos x="T6" y="T7"/>
                </a:cxn>
                <a:cxn ang="0">
                  <a:pos x="T8" y="T9"/>
                </a:cxn>
              </a:cxnLst>
              <a:rect l="0" t="0" r="r" b="b"/>
              <a:pathLst>
                <a:path w="1529" h="1099">
                  <a:moveTo>
                    <a:pt x="1529" y="958"/>
                  </a:moveTo>
                  <a:lnTo>
                    <a:pt x="94" y="1099"/>
                  </a:lnTo>
                  <a:lnTo>
                    <a:pt x="0" y="140"/>
                  </a:lnTo>
                  <a:lnTo>
                    <a:pt x="1435" y="0"/>
                  </a:lnTo>
                  <a:lnTo>
                    <a:pt x="1529" y="9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9" name="Freeform 35"/>
            <p:cNvSpPr>
              <a:spLocks/>
            </p:cNvSpPr>
            <p:nvPr/>
          </p:nvSpPr>
          <p:spPr bwMode="auto">
            <a:xfrm>
              <a:off x="2889" y="1624"/>
              <a:ext cx="1490" cy="691"/>
            </a:xfrm>
            <a:custGeom>
              <a:avLst/>
              <a:gdLst>
                <a:gd name="T0" fmla="*/ 1490 w 1490"/>
                <a:gd name="T1" fmla="*/ 550 h 691"/>
                <a:gd name="T2" fmla="*/ 53 w 1490"/>
                <a:gd name="T3" fmla="*/ 691 h 691"/>
                <a:gd name="T4" fmla="*/ 0 w 1490"/>
                <a:gd name="T5" fmla="*/ 140 h 691"/>
                <a:gd name="T6" fmla="*/ 1435 w 1490"/>
                <a:gd name="T7" fmla="*/ 0 h 691"/>
                <a:gd name="T8" fmla="*/ 1490 w 1490"/>
                <a:gd name="T9" fmla="*/ 550 h 691"/>
              </a:gdLst>
              <a:ahLst/>
              <a:cxnLst>
                <a:cxn ang="0">
                  <a:pos x="T0" y="T1"/>
                </a:cxn>
                <a:cxn ang="0">
                  <a:pos x="T2" y="T3"/>
                </a:cxn>
                <a:cxn ang="0">
                  <a:pos x="T4" y="T5"/>
                </a:cxn>
                <a:cxn ang="0">
                  <a:pos x="T6" y="T7"/>
                </a:cxn>
                <a:cxn ang="0">
                  <a:pos x="T8" y="T9"/>
                </a:cxn>
              </a:cxnLst>
              <a:rect l="0" t="0" r="r" b="b"/>
              <a:pathLst>
                <a:path w="1490" h="691">
                  <a:moveTo>
                    <a:pt x="1490" y="550"/>
                  </a:moveTo>
                  <a:lnTo>
                    <a:pt x="53" y="691"/>
                  </a:lnTo>
                  <a:lnTo>
                    <a:pt x="0" y="140"/>
                  </a:lnTo>
                  <a:lnTo>
                    <a:pt x="1435" y="0"/>
                  </a:lnTo>
                  <a:lnTo>
                    <a:pt x="1490" y="55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0" name="Freeform 36"/>
            <p:cNvSpPr>
              <a:spLocks noEditPoints="1"/>
            </p:cNvSpPr>
            <p:nvPr/>
          </p:nvSpPr>
          <p:spPr bwMode="auto">
            <a:xfrm>
              <a:off x="3004" y="1849"/>
              <a:ext cx="204" cy="331"/>
            </a:xfrm>
            <a:custGeom>
              <a:avLst/>
              <a:gdLst>
                <a:gd name="T0" fmla="*/ 116 w 204"/>
                <a:gd name="T1" fmla="*/ 319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19 h 331"/>
                <a:gd name="T18" fmla="*/ 80 w 204"/>
                <a:gd name="T19" fmla="*/ 109 h 331"/>
                <a:gd name="T20" fmla="*/ 81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19"/>
                  </a:moveTo>
                  <a:lnTo>
                    <a:pt x="107" y="266"/>
                  </a:lnTo>
                  <a:lnTo>
                    <a:pt x="86" y="268"/>
                  </a:lnTo>
                  <a:lnTo>
                    <a:pt x="87" y="322"/>
                  </a:lnTo>
                  <a:lnTo>
                    <a:pt x="0" y="331"/>
                  </a:lnTo>
                  <a:lnTo>
                    <a:pt x="8" y="12"/>
                  </a:lnTo>
                  <a:lnTo>
                    <a:pt x="130" y="0"/>
                  </a:lnTo>
                  <a:lnTo>
                    <a:pt x="204" y="311"/>
                  </a:lnTo>
                  <a:lnTo>
                    <a:pt x="116" y="319"/>
                  </a:lnTo>
                  <a:close/>
                  <a:moveTo>
                    <a:pt x="80" y="109"/>
                  </a:moveTo>
                  <a:lnTo>
                    <a:pt x="81"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1" name="Freeform 37"/>
            <p:cNvSpPr>
              <a:spLocks noEditPoints="1"/>
            </p:cNvSpPr>
            <p:nvPr/>
          </p:nvSpPr>
          <p:spPr bwMode="auto">
            <a:xfrm>
              <a:off x="3204" y="1824"/>
              <a:ext cx="219" cy="328"/>
            </a:xfrm>
            <a:custGeom>
              <a:avLst/>
              <a:gdLst>
                <a:gd name="T0" fmla="*/ 248 w 397"/>
                <a:gd name="T1" fmla="*/ 574 h 593"/>
                <a:gd name="T2" fmla="*/ 227 w 397"/>
                <a:gd name="T3" fmla="*/ 356 h 593"/>
                <a:gd name="T4" fmla="*/ 193 w 397"/>
                <a:gd name="T5" fmla="*/ 319 h 593"/>
                <a:gd name="T6" fmla="*/ 186 w 397"/>
                <a:gd name="T7" fmla="*/ 319 h 593"/>
                <a:gd name="T8" fmla="*/ 184 w 397"/>
                <a:gd name="T9" fmla="*/ 319 h 593"/>
                <a:gd name="T10" fmla="*/ 209 w 397"/>
                <a:gd name="T11" fmla="*/ 578 h 593"/>
                <a:gd name="T12" fmla="*/ 55 w 397"/>
                <a:gd name="T13" fmla="*/ 593 h 593"/>
                <a:gd name="T14" fmla="*/ 0 w 397"/>
                <a:gd name="T15" fmla="*/ 23 h 593"/>
                <a:gd name="T16" fmla="*/ 165 w 397"/>
                <a:gd name="T17" fmla="*/ 7 h 593"/>
                <a:gd name="T18" fmla="*/ 306 w 397"/>
                <a:gd name="T19" fmla="*/ 25 h 593"/>
                <a:gd name="T20" fmla="*/ 352 w 397"/>
                <a:gd name="T21" fmla="*/ 160 h 593"/>
                <a:gd name="T22" fmla="*/ 306 w 397"/>
                <a:gd name="T23" fmla="*/ 264 h 593"/>
                <a:gd name="T24" fmla="*/ 377 w 397"/>
                <a:gd name="T25" fmla="*/ 358 h 593"/>
                <a:gd name="T26" fmla="*/ 397 w 397"/>
                <a:gd name="T27" fmla="*/ 560 h 593"/>
                <a:gd name="T28" fmla="*/ 248 w 397"/>
                <a:gd name="T29" fmla="*/ 574 h 593"/>
                <a:gd name="T30" fmla="*/ 205 w 397"/>
                <a:gd name="T31" fmla="*/ 139 h 593"/>
                <a:gd name="T32" fmla="*/ 167 w 397"/>
                <a:gd name="T33" fmla="*/ 112 h 593"/>
                <a:gd name="T34" fmla="*/ 164 w 397"/>
                <a:gd name="T35" fmla="*/ 112 h 593"/>
                <a:gd name="T36" fmla="*/ 174 w 397"/>
                <a:gd name="T37" fmla="*/ 220 h 593"/>
                <a:gd name="T38" fmla="*/ 177 w 397"/>
                <a:gd name="T39" fmla="*/ 220 h 593"/>
                <a:gd name="T40" fmla="*/ 210 w 397"/>
                <a:gd name="T41" fmla="*/ 185 h 593"/>
                <a:gd name="T42" fmla="*/ 205 w 397"/>
                <a:gd name="T43" fmla="*/ 13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593">
                  <a:moveTo>
                    <a:pt x="248" y="574"/>
                  </a:moveTo>
                  <a:cubicBezTo>
                    <a:pt x="227" y="356"/>
                    <a:pt x="227" y="356"/>
                    <a:pt x="227" y="356"/>
                  </a:cubicBezTo>
                  <a:cubicBezTo>
                    <a:pt x="224" y="329"/>
                    <a:pt x="213" y="317"/>
                    <a:pt x="193" y="319"/>
                  </a:cubicBezTo>
                  <a:cubicBezTo>
                    <a:pt x="191" y="319"/>
                    <a:pt x="189" y="319"/>
                    <a:pt x="186" y="319"/>
                  </a:cubicBezTo>
                  <a:cubicBezTo>
                    <a:pt x="184" y="319"/>
                    <a:pt x="184" y="319"/>
                    <a:pt x="184" y="319"/>
                  </a:cubicBezTo>
                  <a:cubicBezTo>
                    <a:pt x="209" y="578"/>
                    <a:pt x="209" y="578"/>
                    <a:pt x="209" y="578"/>
                  </a:cubicBezTo>
                  <a:cubicBezTo>
                    <a:pt x="55" y="593"/>
                    <a:pt x="55" y="593"/>
                    <a:pt x="55" y="593"/>
                  </a:cubicBezTo>
                  <a:cubicBezTo>
                    <a:pt x="0" y="23"/>
                    <a:pt x="0" y="23"/>
                    <a:pt x="0" y="23"/>
                  </a:cubicBezTo>
                  <a:cubicBezTo>
                    <a:pt x="165" y="7"/>
                    <a:pt x="165" y="7"/>
                    <a:pt x="165" y="7"/>
                  </a:cubicBezTo>
                  <a:cubicBezTo>
                    <a:pt x="236" y="0"/>
                    <a:pt x="283" y="6"/>
                    <a:pt x="306" y="25"/>
                  </a:cubicBezTo>
                  <a:cubicBezTo>
                    <a:pt x="330" y="44"/>
                    <a:pt x="345" y="89"/>
                    <a:pt x="352" y="160"/>
                  </a:cubicBezTo>
                  <a:cubicBezTo>
                    <a:pt x="357" y="212"/>
                    <a:pt x="341" y="246"/>
                    <a:pt x="306" y="264"/>
                  </a:cubicBezTo>
                  <a:cubicBezTo>
                    <a:pt x="348" y="273"/>
                    <a:pt x="372" y="304"/>
                    <a:pt x="377" y="358"/>
                  </a:cubicBezTo>
                  <a:cubicBezTo>
                    <a:pt x="397" y="560"/>
                    <a:pt x="397" y="560"/>
                    <a:pt x="397" y="560"/>
                  </a:cubicBezTo>
                  <a:lnTo>
                    <a:pt x="248" y="574"/>
                  </a:lnTo>
                  <a:close/>
                  <a:moveTo>
                    <a:pt x="205" y="139"/>
                  </a:moveTo>
                  <a:cubicBezTo>
                    <a:pt x="203" y="119"/>
                    <a:pt x="191" y="109"/>
                    <a:pt x="167" y="112"/>
                  </a:cubicBezTo>
                  <a:cubicBezTo>
                    <a:pt x="164" y="112"/>
                    <a:pt x="164" y="112"/>
                    <a:pt x="164" y="112"/>
                  </a:cubicBezTo>
                  <a:cubicBezTo>
                    <a:pt x="174" y="220"/>
                    <a:pt x="174" y="220"/>
                    <a:pt x="174" y="220"/>
                  </a:cubicBezTo>
                  <a:cubicBezTo>
                    <a:pt x="177" y="220"/>
                    <a:pt x="177" y="220"/>
                    <a:pt x="177" y="220"/>
                  </a:cubicBezTo>
                  <a:cubicBezTo>
                    <a:pt x="201" y="217"/>
                    <a:pt x="212" y="206"/>
                    <a:pt x="210" y="185"/>
                  </a:cubicBezTo>
                  <a:lnTo>
                    <a:pt x="205"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Freeform 38"/>
            <p:cNvSpPr>
              <a:spLocks/>
            </p:cNvSpPr>
            <p:nvPr/>
          </p:nvSpPr>
          <p:spPr bwMode="auto">
            <a:xfrm>
              <a:off x="3424" y="1810"/>
              <a:ext cx="178" cy="329"/>
            </a:xfrm>
            <a:custGeom>
              <a:avLst/>
              <a:gdLst>
                <a:gd name="T0" fmla="*/ 31 w 178"/>
                <a:gd name="T1" fmla="*/ 329 h 329"/>
                <a:gd name="T2" fmla="*/ 0 w 178"/>
                <a:gd name="T3" fmla="*/ 14 h 329"/>
                <a:gd name="T4" fmla="*/ 142 w 178"/>
                <a:gd name="T5" fmla="*/ 0 h 329"/>
                <a:gd name="T6" fmla="*/ 150 w 178"/>
                <a:gd name="T7" fmla="*/ 70 h 329"/>
                <a:gd name="T8" fmla="*/ 95 w 178"/>
                <a:gd name="T9" fmla="*/ 76 h 329"/>
                <a:gd name="T10" fmla="*/ 99 w 178"/>
                <a:gd name="T11" fmla="*/ 123 h 329"/>
                <a:gd name="T12" fmla="*/ 151 w 178"/>
                <a:gd name="T13" fmla="*/ 118 h 329"/>
                <a:gd name="T14" fmla="*/ 157 w 178"/>
                <a:gd name="T15" fmla="*/ 186 h 329"/>
                <a:gd name="T16" fmla="*/ 106 w 178"/>
                <a:gd name="T17" fmla="*/ 191 h 329"/>
                <a:gd name="T18" fmla="*/ 112 w 178"/>
                <a:gd name="T19" fmla="*/ 250 h 329"/>
                <a:gd name="T20" fmla="*/ 171 w 178"/>
                <a:gd name="T21" fmla="*/ 244 h 329"/>
                <a:gd name="T22" fmla="*/ 178 w 178"/>
                <a:gd name="T23" fmla="*/ 315 h 329"/>
                <a:gd name="T24" fmla="*/ 31 w 178"/>
                <a:gd name="T25"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29">
                  <a:moveTo>
                    <a:pt x="31" y="329"/>
                  </a:moveTo>
                  <a:lnTo>
                    <a:pt x="0" y="14"/>
                  </a:lnTo>
                  <a:lnTo>
                    <a:pt x="142" y="0"/>
                  </a:lnTo>
                  <a:lnTo>
                    <a:pt x="150" y="70"/>
                  </a:lnTo>
                  <a:lnTo>
                    <a:pt x="95" y="76"/>
                  </a:lnTo>
                  <a:lnTo>
                    <a:pt x="99" y="123"/>
                  </a:lnTo>
                  <a:lnTo>
                    <a:pt x="151" y="118"/>
                  </a:lnTo>
                  <a:lnTo>
                    <a:pt x="157" y="186"/>
                  </a:lnTo>
                  <a:lnTo>
                    <a:pt x="106" y="191"/>
                  </a:lnTo>
                  <a:lnTo>
                    <a:pt x="112" y="250"/>
                  </a:lnTo>
                  <a:lnTo>
                    <a:pt x="171" y="244"/>
                  </a:lnTo>
                  <a:lnTo>
                    <a:pt x="178" y="315"/>
                  </a:lnTo>
                  <a:lnTo>
                    <a:pt x="31"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3" name="Freeform 39"/>
            <p:cNvSpPr>
              <a:spLocks noEditPoints="1"/>
            </p:cNvSpPr>
            <p:nvPr/>
          </p:nvSpPr>
          <p:spPr bwMode="auto">
            <a:xfrm>
              <a:off x="3632" y="1794"/>
              <a:ext cx="204" cy="331"/>
            </a:xfrm>
            <a:custGeom>
              <a:avLst/>
              <a:gdLst>
                <a:gd name="T0" fmla="*/ 116 w 204"/>
                <a:gd name="T1" fmla="*/ 320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20 h 331"/>
                <a:gd name="T18" fmla="*/ 80 w 204"/>
                <a:gd name="T19" fmla="*/ 109 h 331"/>
                <a:gd name="T20" fmla="*/ 80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20"/>
                  </a:moveTo>
                  <a:lnTo>
                    <a:pt x="107" y="266"/>
                  </a:lnTo>
                  <a:lnTo>
                    <a:pt x="86" y="268"/>
                  </a:lnTo>
                  <a:lnTo>
                    <a:pt x="87" y="322"/>
                  </a:lnTo>
                  <a:lnTo>
                    <a:pt x="0" y="331"/>
                  </a:lnTo>
                  <a:lnTo>
                    <a:pt x="8" y="12"/>
                  </a:lnTo>
                  <a:lnTo>
                    <a:pt x="130" y="0"/>
                  </a:lnTo>
                  <a:lnTo>
                    <a:pt x="204" y="311"/>
                  </a:lnTo>
                  <a:lnTo>
                    <a:pt x="116" y="320"/>
                  </a:lnTo>
                  <a:close/>
                  <a:moveTo>
                    <a:pt x="80" y="109"/>
                  </a:moveTo>
                  <a:lnTo>
                    <a:pt x="80"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 name="Freeform 40"/>
            <p:cNvSpPr>
              <a:spLocks/>
            </p:cNvSpPr>
            <p:nvPr/>
          </p:nvSpPr>
          <p:spPr bwMode="auto">
            <a:xfrm>
              <a:off x="3890" y="1768"/>
              <a:ext cx="213" cy="336"/>
            </a:xfrm>
            <a:custGeom>
              <a:avLst/>
              <a:gdLst>
                <a:gd name="T0" fmla="*/ 214 w 385"/>
                <a:gd name="T1" fmla="*/ 597 h 608"/>
                <a:gd name="T2" fmla="*/ 34 w 385"/>
                <a:gd name="T3" fmla="*/ 465 h 608"/>
                <a:gd name="T4" fmla="*/ 26 w 385"/>
                <a:gd name="T5" fmla="*/ 381 h 608"/>
                <a:gd name="T6" fmla="*/ 175 w 385"/>
                <a:gd name="T7" fmla="*/ 367 h 608"/>
                <a:gd name="T8" fmla="*/ 177 w 385"/>
                <a:gd name="T9" fmla="*/ 409 h 608"/>
                <a:gd name="T10" fmla="*/ 178 w 385"/>
                <a:gd name="T11" fmla="*/ 447 h 608"/>
                <a:gd name="T12" fmla="*/ 209 w 385"/>
                <a:gd name="T13" fmla="*/ 502 h 608"/>
                <a:gd name="T14" fmla="*/ 229 w 385"/>
                <a:gd name="T15" fmla="*/ 467 h 608"/>
                <a:gd name="T16" fmla="*/ 213 w 385"/>
                <a:gd name="T17" fmla="*/ 309 h 608"/>
                <a:gd name="T18" fmla="*/ 190 w 385"/>
                <a:gd name="T19" fmla="*/ 280 h 608"/>
                <a:gd name="T20" fmla="*/ 184 w 385"/>
                <a:gd name="T21" fmla="*/ 283 h 608"/>
                <a:gd name="T22" fmla="*/ 177 w 385"/>
                <a:gd name="T23" fmla="*/ 287 h 608"/>
                <a:gd name="T24" fmla="*/ 172 w 385"/>
                <a:gd name="T25" fmla="*/ 308 h 608"/>
                <a:gd name="T26" fmla="*/ 20 w 385"/>
                <a:gd name="T27" fmla="*/ 323 h 608"/>
                <a:gd name="T28" fmla="*/ 0 w 385"/>
                <a:gd name="T29" fmla="*/ 31 h 608"/>
                <a:gd name="T30" fmla="*/ 318 w 385"/>
                <a:gd name="T31" fmla="*/ 0 h 608"/>
                <a:gd name="T32" fmla="*/ 328 w 385"/>
                <a:gd name="T33" fmla="*/ 104 h 608"/>
                <a:gd name="T34" fmla="*/ 151 w 385"/>
                <a:gd name="T35" fmla="*/ 121 h 608"/>
                <a:gd name="T36" fmla="*/ 153 w 385"/>
                <a:gd name="T37" fmla="*/ 195 h 608"/>
                <a:gd name="T38" fmla="*/ 233 w 385"/>
                <a:gd name="T39" fmla="*/ 156 h 608"/>
                <a:gd name="T40" fmla="*/ 362 w 385"/>
                <a:gd name="T41" fmla="*/ 293 h 608"/>
                <a:gd name="T42" fmla="*/ 373 w 385"/>
                <a:gd name="T43" fmla="*/ 406 h 608"/>
                <a:gd name="T44" fmla="*/ 214 w 385"/>
                <a:gd name="T45" fmla="*/ 59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608">
                  <a:moveTo>
                    <a:pt x="214" y="597"/>
                  </a:moveTo>
                  <a:cubicBezTo>
                    <a:pt x="104" y="608"/>
                    <a:pt x="44" y="564"/>
                    <a:pt x="34" y="465"/>
                  </a:cubicBezTo>
                  <a:cubicBezTo>
                    <a:pt x="26" y="381"/>
                    <a:pt x="26" y="381"/>
                    <a:pt x="26" y="381"/>
                  </a:cubicBezTo>
                  <a:cubicBezTo>
                    <a:pt x="175" y="367"/>
                    <a:pt x="175" y="367"/>
                    <a:pt x="175" y="367"/>
                  </a:cubicBezTo>
                  <a:cubicBezTo>
                    <a:pt x="176" y="377"/>
                    <a:pt x="177" y="391"/>
                    <a:pt x="177" y="409"/>
                  </a:cubicBezTo>
                  <a:cubicBezTo>
                    <a:pt x="177" y="426"/>
                    <a:pt x="177" y="439"/>
                    <a:pt x="178" y="447"/>
                  </a:cubicBezTo>
                  <a:cubicBezTo>
                    <a:pt x="182" y="486"/>
                    <a:pt x="192" y="504"/>
                    <a:pt x="209" y="502"/>
                  </a:cubicBezTo>
                  <a:cubicBezTo>
                    <a:pt x="224" y="501"/>
                    <a:pt x="231" y="489"/>
                    <a:pt x="229" y="467"/>
                  </a:cubicBezTo>
                  <a:cubicBezTo>
                    <a:pt x="213" y="309"/>
                    <a:pt x="213" y="309"/>
                    <a:pt x="213" y="309"/>
                  </a:cubicBezTo>
                  <a:cubicBezTo>
                    <a:pt x="211" y="288"/>
                    <a:pt x="203" y="278"/>
                    <a:pt x="190" y="280"/>
                  </a:cubicBezTo>
                  <a:cubicBezTo>
                    <a:pt x="189" y="280"/>
                    <a:pt x="187" y="282"/>
                    <a:pt x="184" y="283"/>
                  </a:cubicBezTo>
                  <a:cubicBezTo>
                    <a:pt x="177" y="287"/>
                    <a:pt x="177" y="287"/>
                    <a:pt x="177" y="287"/>
                  </a:cubicBezTo>
                  <a:cubicBezTo>
                    <a:pt x="172" y="308"/>
                    <a:pt x="172" y="308"/>
                    <a:pt x="172" y="308"/>
                  </a:cubicBezTo>
                  <a:cubicBezTo>
                    <a:pt x="20" y="323"/>
                    <a:pt x="20" y="323"/>
                    <a:pt x="20" y="323"/>
                  </a:cubicBezTo>
                  <a:cubicBezTo>
                    <a:pt x="0" y="31"/>
                    <a:pt x="0" y="31"/>
                    <a:pt x="0" y="31"/>
                  </a:cubicBezTo>
                  <a:cubicBezTo>
                    <a:pt x="318" y="0"/>
                    <a:pt x="318" y="0"/>
                    <a:pt x="318" y="0"/>
                  </a:cubicBezTo>
                  <a:cubicBezTo>
                    <a:pt x="328" y="104"/>
                    <a:pt x="328" y="104"/>
                    <a:pt x="328" y="104"/>
                  </a:cubicBezTo>
                  <a:cubicBezTo>
                    <a:pt x="151" y="121"/>
                    <a:pt x="151" y="121"/>
                    <a:pt x="151" y="121"/>
                  </a:cubicBezTo>
                  <a:cubicBezTo>
                    <a:pt x="153" y="195"/>
                    <a:pt x="153" y="195"/>
                    <a:pt x="153" y="195"/>
                  </a:cubicBezTo>
                  <a:cubicBezTo>
                    <a:pt x="172" y="173"/>
                    <a:pt x="198" y="160"/>
                    <a:pt x="233" y="156"/>
                  </a:cubicBezTo>
                  <a:cubicBezTo>
                    <a:pt x="309" y="149"/>
                    <a:pt x="353" y="195"/>
                    <a:pt x="362" y="293"/>
                  </a:cubicBezTo>
                  <a:cubicBezTo>
                    <a:pt x="373" y="406"/>
                    <a:pt x="373" y="406"/>
                    <a:pt x="373" y="406"/>
                  </a:cubicBezTo>
                  <a:cubicBezTo>
                    <a:pt x="385" y="522"/>
                    <a:pt x="332" y="586"/>
                    <a:pt x="214" y="5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 name="Freeform 41"/>
            <p:cNvSpPr>
              <a:spLocks/>
            </p:cNvSpPr>
            <p:nvPr/>
          </p:nvSpPr>
          <p:spPr bwMode="auto">
            <a:xfrm>
              <a:off x="4100" y="1726"/>
              <a:ext cx="164" cy="323"/>
            </a:xfrm>
            <a:custGeom>
              <a:avLst/>
              <a:gdLst>
                <a:gd name="T0" fmla="*/ 147 w 296"/>
                <a:gd name="T1" fmla="*/ 585 h 585"/>
                <a:gd name="T2" fmla="*/ 114 w 296"/>
                <a:gd name="T3" fmla="*/ 244 h 585"/>
                <a:gd name="T4" fmla="*/ 99 w 296"/>
                <a:gd name="T5" fmla="*/ 199 h 585"/>
                <a:gd name="T6" fmla="*/ 58 w 296"/>
                <a:gd name="T7" fmla="*/ 193 h 585"/>
                <a:gd name="T8" fmla="*/ 37 w 296"/>
                <a:gd name="T9" fmla="*/ 195 h 585"/>
                <a:gd name="T10" fmla="*/ 7 w 296"/>
                <a:gd name="T11" fmla="*/ 198 h 585"/>
                <a:gd name="T12" fmla="*/ 0 w 296"/>
                <a:gd name="T13" fmla="*/ 119 h 585"/>
                <a:gd name="T14" fmla="*/ 88 w 296"/>
                <a:gd name="T15" fmla="*/ 78 h 585"/>
                <a:gd name="T16" fmla="*/ 152 w 296"/>
                <a:gd name="T17" fmla="*/ 8 h 585"/>
                <a:gd name="T18" fmla="*/ 240 w 296"/>
                <a:gd name="T19" fmla="*/ 0 h 585"/>
                <a:gd name="T20" fmla="*/ 296 w 296"/>
                <a:gd name="T21" fmla="*/ 570 h 585"/>
                <a:gd name="T22" fmla="*/ 147 w 296"/>
                <a:gd name="T2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85">
                  <a:moveTo>
                    <a:pt x="147" y="585"/>
                  </a:moveTo>
                  <a:cubicBezTo>
                    <a:pt x="114" y="244"/>
                    <a:pt x="114" y="244"/>
                    <a:pt x="114" y="244"/>
                  </a:cubicBezTo>
                  <a:cubicBezTo>
                    <a:pt x="112" y="221"/>
                    <a:pt x="107" y="206"/>
                    <a:pt x="99" y="199"/>
                  </a:cubicBezTo>
                  <a:cubicBezTo>
                    <a:pt x="92" y="192"/>
                    <a:pt x="78" y="190"/>
                    <a:pt x="58" y="193"/>
                  </a:cubicBezTo>
                  <a:cubicBezTo>
                    <a:pt x="56" y="193"/>
                    <a:pt x="49" y="193"/>
                    <a:pt x="37" y="195"/>
                  </a:cubicBezTo>
                  <a:cubicBezTo>
                    <a:pt x="26" y="196"/>
                    <a:pt x="16" y="197"/>
                    <a:pt x="7" y="198"/>
                  </a:cubicBezTo>
                  <a:cubicBezTo>
                    <a:pt x="0" y="119"/>
                    <a:pt x="0" y="119"/>
                    <a:pt x="0" y="119"/>
                  </a:cubicBezTo>
                  <a:cubicBezTo>
                    <a:pt x="39" y="106"/>
                    <a:pt x="69" y="92"/>
                    <a:pt x="88" y="78"/>
                  </a:cubicBezTo>
                  <a:cubicBezTo>
                    <a:pt x="111" y="62"/>
                    <a:pt x="132" y="39"/>
                    <a:pt x="152" y="8"/>
                  </a:cubicBezTo>
                  <a:cubicBezTo>
                    <a:pt x="240" y="0"/>
                    <a:pt x="240" y="0"/>
                    <a:pt x="240" y="0"/>
                  </a:cubicBezTo>
                  <a:cubicBezTo>
                    <a:pt x="296" y="570"/>
                    <a:pt x="296" y="570"/>
                    <a:pt x="296" y="570"/>
                  </a:cubicBezTo>
                  <a:lnTo>
                    <a:pt x="147" y="5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 name="Freeform 42"/>
            <p:cNvSpPr>
              <a:spLocks/>
            </p:cNvSpPr>
            <p:nvPr/>
          </p:nvSpPr>
          <p:spPr bwMode="auto">
            <a:xfrm>
              <a:off x="3059" y="2378"/>
              <a:ext cx="167" cy="211"/>
            </a:xfrm>
            <a:custGeom>
              <a:avLst/>
              <a:gdLst>
                <a:gd name="T0" fmla="*/ 44 w 167"/>
                <a:gd name="T1" fmla="*/ 209 h 211"/>
                <a:gd name="T2" fmla="*/ 20 w 167"/>
                <a:gd name="T3" fmla="*/ 211 h 211"/>
                <a:gd name="T4" fmla="*/ 0 w 167"/>
                <a:gd name="T5" fmla="*/ 14 h 211"/>
                <a:gd name="T6" fmla="*/ 26 w 167"/>
                <a:gd name="T7" fmla="*/ 11 h 211"/>
                <a:gd name="T8" fmla="*/ 130 w 167"/>
                <a:gd name="T9" fmla="*/ 143 h 211"/>
                <a:gd name="T10" fmla="*/ 140 w 167"/>
                <a:gd name="T11" fmla="*/ 158 h 211"/>
                <a:gd name="T12" fmla="*/ 138 w 167"/>
                <a:gd name="T13" fmla="*/ 143 h 211"/>
                <a:gd name="T14" fmla="*/ 124 w 167"/>
                <a:gd name="T15" fmla="*/ 2 h 211"/>
                <a:gd name="T16" fmla="*/ 147 w 167"/>
                <a:gd name="T17" fmla="*/ 0 h 211"/>
                <a:gd name="T18" fmla="*/ 167 w 167"/>
                <a:gd name="T19" fmla="*/ 197 h 211"/>
                <a:gd name="T20" fmla="*/ 141 w 167"/>
                <a:gd name="T21" fmla="*/ 199 h 211"/>
                <a:gd name="T22" fmla="*/ 37 w 167"/>
                <a:gd name="T23" fmla="*/ 67 h 211"/>
                <a:gd name="T24" fmla="*/ 28 w 167"/>
                <a:gd name="T25" fmla="*/ 52 h 211"/>
                <a:gd name="T26" fmla="*/ 30 w 167"/>
                <a:gd name="T27" fmla="*/ 68 h 211"/>
                <a:gd name="T28" fmla="*/ 44 w 167"/>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11">
                  <a:moveTo>
                    <a:pt x="44" y="209"/>
                  </a:moveTo>
                  <a:lnTo>
                    <a:pt x="20" y="211"/>
                  </a:lnTo>
                  <a:lnTo>
                    <a:pt x="0" y="14"/>
                  </a:lnTo>
                  <a:lnTo>
                    <a:pt x="26" y="11"/>
                  </a:lnTo>
                  <a:lnTo>
                    <a:pt x="130" y="143"/>
                  </a:lnTo>
                  <a:lnTo>
                    <a:pt x="140" y="158"/>
                  </a:lnTo>
                  <a:lnTo>
                    <a:pt x="138" y="143"/>
                  </a:lnTo>
                  <a:lnTo>
                    <a:pt x="124" y="2"/>
                  </a:lnTo>
                  <a:lnTo>
                    <a:pt x="147" y="0"/>
                  </a:lnTo>
                  <a:lnTo>
                    <a:pt x="167" y="197"/>
                  </a:lnTo>
                  <a:lnTo>
                    <a:pt x="141" y="199"/>
                  </a:lnTo>
                  <a:lnTo>
                    <a:pt x="37" y="67"/>
                  </a:lnTo>
                  <a:lnTo>
                    <a:pt x="28" y="52"/>
                  </a:lnTo>
                  <a:lnTo>
                    <a:pt x="30" y="68"/>
                  </a:lnTo>
                  <a:lnTo>
                    <a:pt x="44"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 name="Freeform 43"/>
            <p:cNvSpPr>
              <a:spLocks noEditPoints="1"/>
            </p:cNvSpPr>
            <p:nvPr/>
          </p:nvSpPr>
          <p:spPr bwMode="auto">
            <a:xfrm>
              <a:off x="3244" y="2358"/>
              <a:ext cx="174" cy="214"/>
            </a:xfrm>
            <a:custGeom>
              <a:avLst/>
              <a:gdLst>
                <a:gd name="T0" fmla="*/ 176 w 315"/>
                <a:gd name="T1" fmla="*/ 383 h 387"/>
                <a:gd name="T2" fmla="*/ 62 w 315"/>
                <a:gd name="T3" fmla="*/ 344 h 387"/>
                <a:gd name="T4" fmla="*/ 6 w 315"/>
                <a:gd name="T5" fmla="*/ 209 h 387"/>
                <a:gd name="T6" fmla="*/ 34 w 315"/>
                <a:gd name="T7" fmla="*/ 64 h 387"/>
                <a:gd name="T8" fmla="*/ 139 w 315"/>
                <a:gd name="T9" fmla="*/ 5 h 387"/>
                <a:gd name="T10" fmla="*/ 253 w 315"/>
                <a:gd name="T11" fmla="*/ 43 h 387"/>
                <a:gd name="T12" fmla="*/ 309 w 315"/>
                <a:gd name="T13" fmla="*/ 179 h 387"/>
                <a:gd name="T14" fmla="*/ 280 w 315"/>
                <a:gd name="T15" fmla="*/ 323 h 387"/>
                <a:gd name="T16" fmla="*/ 176 w 315"/>
                <a:gd name="T17" fmla="*/ 383 h 387"/>
                <a:gd name="T18" fmla="*/ 172 w 315"/>
                <a:gd name="T19" fmla="*/ 347 h 387"/>
                <a:gd name="T20" fmla="*/ 244 w 315"/>
                <a:gd name="T21" fmla="*/ 298 h 387"/>
                <a:gd name="T22" fmla="*/ 261 w 315"/>
                <a:gd name="T23" fmla="*/ 184 h 387"/>
                <a:gd name="T24" fmla="*/ 223 w 315"/>
                <a:gd name="T25" fmla="*/ 75 h 387"/>
                <a:gd name="T26" fmla="*/ 142 w 315"/>
                <a:gd name="T27" fmla="*/ 40 h 387"/>
                <a:gd name="T28" fmla="*/ 70 w 315"/>
                <a:gd name="T29" fmla="*/ 90 h 387"/>
                <a:gd name="T30" fmla="*/ 54 w 315"/>
                <a:gd name="T31" fmla="*/ 204 h 387"/>
                <a:gd name="T32" fmla="*/ 92 w 315"/>
                <a:gd name="T33" fmla="*/ 313 h 387"/>
                <a:gd name="T34" fmla="*/ 172 w 315"/>
                <a:gd name="T35" fmla="*/ 3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387">
                  <a:moveTo>
                    <a:pt x="176" y="383"/>
                  </a:moveTo>
                  <a:cubicBezTo>
                    <a:pt x="131" y="387"/>
                    <a:pt x="93" y="374"/>
                    <a:pt x="62" y="344"/>
                  </a:cubicBezTo>
                  <a:cubicBezTo>
                    <a:pt x="30" y="314"/>
                    <a:pt x="12" y="269"/>
                    <a:pt x="6" y="209"/>
                  </a:cubicBezTo>
                  <a:cubicBezTo>
                    <a:pt x="0" y="148"/>
                    <a:pt x="9" y="100"/>
                    <a:pt x="34" y="64"/>
                  </a:cubicBezTo>
                  <a:cubicBezTo>
                    <a:pt x="59" y="29"/>
                    <a:pt x="94" y="9"/>
                    <a:pt x="139" y="5"/>
                  </a:cubicBezTo>
                  <a:cubicBezTo>
                    <a:pt x="183" y="0"/>
                    <a:pt x="221" y="13"/>
                    <a:pt x="253" y="43"/>
                  </a:cubicBezTo>
                  <a:cubicBezTo>
                    <a:pt x="284" y="73"/>
                    <a:pt x="303" y="118"/>
                    <a:pt x="309" y="179"/>
                  </a:cubicBezTo>
                  <a:cubicBezTo>
                    <a:pt x="315" y="239"/>
                    <a:pt x="305" y="287"/>
                    <a:pt x="280" y="323"/>
                  </a:cubicBezTo>
                  <a:cubicBezTo>
                    <a:pt x="255" y="359"/>
                    <a:pt x="220" y="379"/>
                    <a:pt x="176" y="383"/>
                  </a:cubicBezTo>
                  <a:close/>
                  <a:moveTo>
                    <a:pt x="172" y="347"/>
                  </a:moveTo>
                  <a:cubicBezTo>
                    <a:pt x="205" y="344"/>
                    <a:pt x="229" y="328"/>
                    <a:pt x="244" y="298"/>
                  </a:cubicBezTo>
                  <a:cubicBezTo>
                    <a:pt x="260" y="268"/>
                    <a:pt x="265" y="230"/>
                    <a:pt x="261" y="184"/>
                  </a:cubicBezTo>
                  <a:cubicBezTo>
                    <a:pt x="256" y="137"/>
                    <a:pt x="244" y="101"/>
                    <a:pt x="223" y="75"/>
                  </a:cubicBezTo>
                  <a:cubicBezTo>
                    <a:pt x="202" y="49"/>
                    <a:pt x="175" y="37"/>
                    <a:pt x="142" y="40"/>
                  </a:cubicBezTo>
                  <a:cubicBezTo>
                    <a:pt x="110" y="43"/>
                    <a:pt x="86" y="60"/>
                    <a:pt x="70" y="90"/>
                  </a:cubicBezTo>
                  <a:cubicBezTo>
                    <a:pt x="55" y="120"/>
                    <a:pt x="49" y="158"/>
                    <a:pt x="54" y="204"/>
                  </a:cubicBezTo>
                  <a:cubicBezTo>
                    <a:pt x="58" y="250"/>
                    <a:pt x="71" y="287"/>
                    <a:pt x="92" y="313"/>
                  </a:cubicBezTo>
                  <a:cubicBezTo>
                    <a:pt x="113" y="339"/>
                    <a:pt x="140" y="350"/>
                    <a:pt x="172" y="3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 name="Freeform 44"/>
            <p:cNvSpPr>
              <a:spLocks/>
            </p:cNvSpPr>
            <p:nvPr/>
          </p:nvSpPr>
          <p:spPr bwMode="auto">
            <a:xfrm>
              <a:off x="3522" y="2336"/>
              <a:ext cx="138" cy="208"/>
            </a:xfrm>
            <a:custGeom>
              <a:avLst/>
              <a:gdLst>
                <a:gd name="T0" fmla="*/ 20 w 138"/>
                <a:gd name="T1" fmla="*/ 208 h 208"/>
                <a:gd name="T2" fmla="*/ 0 w 138"/>
                <a:gd name="T3" fmla="*/ 11 h 208"/>
                <a:gd name="T4" fmla="*/ 111 w 138"/>
                <a:gd name="T5" fmla="*/ 0 h 208"/>
                <a:gd name="T6" fmla="*/ 114 w 138"/>
                <a:gd name="T7" fmla="*/ 21 h 208"/>
                <a:gd name="T8" fmla="*/ 28 w 138"/>
                <a:gd name="T9" fmla="*/ 30 h 208"/>
                <a:gd name="T10" fmla="*/ 34 w 138"/>
                <a:gd name="T11" fmla="*/ 92 h 208"/>
                <a:gd name="T12" fmla="*/ 109 w 138"/>
                <a:gd name="T13" fmla="*/ 85 h 208"/>
                <a:gd name="T14" fmla="*/ 111 w 138"/>
                <a:gd name="T15" fmla="*/ 104 h 208"/>
                <a:gd name="T16" fmla="*/ 36 w 138"/>
                <a:gd name="T17" fmla="*/ 112 h 208"/>
                <a:gd name="T18" fmla="*/ 43 w 138"/>
                <a:gd name="T19" fmla="*/ 184 h 208"/>
                <a:gd name="T20" fmla="*/ 136 w 138"/>
                <a:gd name="T21" fmla="*/ 175 h 208"/>
                <a:gd name="T22" fmla="*/ 138 w 138"/>
                <a:gd name="T23" fmla="*/ 196 h 208"/>
                <a:gd name="T24" fmla="*/ 20 w 138"/>
                <a:gd name="T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08">
                  <a:moveTo>
                    <a:pt x="20" y="208"/>
                  </a:moveTo>
                  <a:lnTo>
                    <a:pt x="0" y="11"/>
                  </a:lnTo>
                  <a:lnTo>
                    <a:pt x="111" y="0"/>
                  </a:lnTo>
                  <a:lnTo>
                    <a:pt x="114" y="21"/>
                  </a:lnTo>
                  <a:lnTo>
                    <a:pt x="28" y="30"/>
                  </a:lnTo>
                  <a:lnTo>
                    <a:pt x="34" y="92"/>
                  </a:lnTo>
                  <a:lnTo>
                    <a:pt x="109" y="85"/>
                  </a:lnTo>
                  <a:lnTo>
                    <a:pt x="111" y="104"/>
                  </a:lnTo>
                  <a:lnTo>
                    <a:pt x="36" y="112"/>
                  </a:lnTo>
                  <a:lnTo>
                    <a:pt x="43" y="184"/>
                  </a:lnTo>
                  <a:lnTo>
                    <a:pt x="136" y="175"/>
                  </a:lnTo>
                  <a:lnTo>
                    <a:pt x="138" y="196"/>
                  </a:lnTo>
                  <a:lnTo>
                    <a:pt x="2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 name="Freeform 45"/>
            <p:cNvSpPr>
              <a:spLocks/>
            </p:cNvSpPr>
            <p:nvPr/>
          </p:nvSpPr>
          <p:spPr bwMode="auto">
            <a:xfrm>
              <a:off x="3672" y="2318"/>
              <a:ext cx="166" cy="211"/>
            </a:xfrm>
            <a:custGeom>
              <a:avLst/>
              <a:gdLst>
                <a:gd name="T0" fmla="*/ 43 w 166"/>
                <a:gd name="T1" fmla="*/ 209 h 211"/>
                <a:gd name="T2" fmla="*/ 19 w 166"/>
                <a:gd name="T3" fmla="*/ 211 h 211"/>
                <a:gd name="T4" fmla="*/ 0 w 166"/>
                <a:gd name="T5" fmla="*/ 14 h 211"/>
                <a:gd name="T6" fmla="*/ 25 w 166"/>
                <a:gd name="T7" fmla="*/ 12 h 211"/>
                <a:gd name="T8" fmla="*/ 129 w 166"/>
                <a:gd name="T9" fmla="*/ 143 h 211"/>
                <a:gd name="T10" fmla="*/ 139 w 166"/>
                <a:gd name="T11" fmla="*/ 158 h 211"/>
                <a:gd name="T12" fmla="*/ 137 w 166"/>
                <a:gd name="T13" fmla="*/ 142 h 211"/>
                <a:gd name="T14" fmla="*/ 123 w 166"/>
                <a:gd name="T15" fmla="*/ 2 h 211"/>
                <a:gd name="T16" fmla="*/ 147 w 166"/>
                <a:gd name="T17" fmla="*/ 0 h 211"/>
                <a:gd name="T18" fmla="*/ 166 w 166"/>
                <a:gd name="T19" fmla="*/ 197 h 211"/>
                <a:gd name="T20" fmla="*/ 141 w 166"/>
                <a:gd name="T21" fmla="*/ 199 h 211"/>
                <a:gd name="T22" fmla="*/ 36 w 166"/>
                <a:gd name="T23" fmla="*/ 68 h 211"/>
                <a:gd name="T24" fmla="*/ 27 w 166"/>
                <a:gd name="T25" fmla="*/ 52 h 211"/>
                <a:gd name="T26" fmla="*/ 29 w 166"/>
                <a:gd name="T27" fmla="*/ 68 h 211"/>
                <a:gd name="T28" fmla="*/ 43 w 166"/>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11">
                  <a:moveTo>
                    <a:pt x="43" y="209"/>
                  </a:moveTo>
                  <a:lnTo>
                    <a:pt x="19" y="211"/>
                  </a:lnTo>
                  <a:lnTo>
                    <a:pt x="0" y="14"/>
                  </a:lnTo>
                  <a:lnTo>
                    <a:pt x="25" y="12"/>
                  </a:lnTo>
                  <a:lnTo>
                    <a:pt x="129" y="143"/>
                  </a:lnTo>
                  <a:lnTo>
                    <a:pt x="139" y="158"/>
                  </a:lnTo>
                  <a:lnTo>
                    <a:pt x="137" y="142"/>
                  </a:lnTo>
                  <a:lnTo>
                    <a:pt x="123" y="2"/>
                  </a:lnTo>
                  <a:lnTo>
                    <a:pt x="147" y="0"/>
                  </a:lnTo>
                  <a:lnTo>
                    <a:pt x="166" y="197"/>
                  </a:lnTo>
                  <a:lnTo>
                    <a:pt x="141" y="199"/>
                  </a:lnTo>
                  <a:lnTo>
                    <a:pt x="36" y="68"/>
                  </a:lnTo>
                  <a:lnTo>
                    <a:pt x="27" y="52"/>
                  </a:lnTo>
                  <a:lnTo>
                    <a:pt x="29" y="68"/>
                  </a:lnTo>
                  <a:lnTo>
                    <a:pt x="43"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 name="Freeform 46"/>
            <p:cNvSpPr>
              <a:spLocks/>
            </p:cNvSpPr>
            <p:nvPr/>
          </p:nvSpPr>
          <p:spPr bwMode="auto">
            <a:xfrm>
              <a:off x="3842" y="2300"/>
              <a:ext cx="161" cy="206"/>
            </a:xfrm>
            <a:custGeom>
              <a:avLst/>
              <a:gdLst>
                <a:gd name="T0" fmla="*/ 86 w 161"/>
                <a:gd name="T1" fmla="*/ 206 h 206"/>
                <a:gd name="T2" fmla="*/ 69 w 161"/>
                <a:gd name="T3" fmla="*/ 29 h 206"/>
                <a:gd name="T4" fmla="*/ 1 w 161"/>
                <a:gd name="T5" fmla="*/ 35 h 206"/>
                <a:gd name="T6" fmla="*/ 0 w 161"/>
                <a:gd name="T7" fmla="*/ 15 h 206"/>
                <a:gd name="T8" fmla="*/ 158 w 161"/>
                <a:gd name="T9" fmla="*/ 0 h 206"/>
                <a:gd name="T10" fmla="*/ 161 w 161"/>
                <a:gd name="T11" fmla="*/ 19 h 206"/>
                <a:gd name="T12" fmla="*/ 94 w 161"/>
                <a:gd name="T13" fmla="*/ 26 h 206"/>
                <a:gd name="T14" fmla="*/ 111 w 161"/>
                <a:gd name="T15" fmla="*/ 203 h 206"/>
                <a:gd name="T16" fmla="*/ 86 w 161"/>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06">
                  <a:moveTo>
                    <a:pt x="86" y="206"/>
                  </a:moveTo>
                  <a:lnTo>
                    <a:pt x="69" y="29"/>
                  </a:lnTo>
                  <a:lnTo>
                    <a:pt x="1" y="35"/>
                  </a:lnTo>
                  <a:lnTo>
                    <a:pt x="0" y="15"/>
                  </a:lnTo>
                  <a:lnTo>
                    <a:pt x="158" y="0"/>
                  </a:lnTo>
                  <a:lnTo>
                    <a:pt x="161" y="19"/>
                  </a:lnTo>
                  <a:lnTo>
                    <a:pt x="94" y="26"/>
                  </a:lnTo>
                  <a:lnTo>
                    <a:pt x="111" y="203"/>
                  </a:lnTo>
                  <a:lnTo>
                    <a:pt x="86"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 name="Freeform 47"/>
            <p:cNvSpPr>
              <a:spLocks noEditPoints="1"/>
            </p:cNvSpPr>
            <p:nvPr/>
          </p:nvSpPr>
          <p:spPr bwMode="auto">
            <a:xfrm>
              <a:off x="4023" y="2290"/>
              <a:ext cx="153" cy="205"/>
            </a:xfrm>
            <a:custGeom>
              <a:avLst/>
              <a:gdLst>
                <a:gd name="T0" fmla="*/ 81 w 277"/>
                <a:gd name="T1" fmla="*/ 366 h 371"/>
                <a:gd name="T2" fmla="*/ 35 w 277"/>
                <a:gd name="T3" fmla="*/ 371 h 371"/>
                <a:gd name="T4" fmla="*/ 0 w 277"/>
                <a:gd name="T5" fmla="*/ 14 h 371"/>
                <a:gd name="T6" fmla="*/ 110 w 277"/>
                <a:gd name="T7" fmla="*/ 3 h 371"/>
                <a:gd name="T8" fmla="*/ 172 w 277"/>
                <a:gd name="T9" fmla="*/ 9 h 371"/>
                <a:gd name="T10" fmla="*/ 208 w 277"/>
                <a:gd name="T11" fmla="*/ 39 h 371"/>
                <a:gd name="T12" fmla="*/ 225 w 277"/>
                <a:gd name="T13" fmla="*/ 86 h 371"/>
                <a:gd name="T14" fmla="*/ 221 w 277"/>
                <a:gd name="T15" fmla="*/ 127 h 371"/>
                <a:gd name="T16" fmla="*/ 202 w 277"/>
                <a:gd name="T17" fmla="*/ 164 h 371"/>
                <a:gd name="T18" fmla="*/ 159 w 277"/>
                <a:gd name="T19" fmla="*/ 196 h 371"/>
                <a:gd name="T20" fmla="*/ 177 w 277"/>
                <a:gd name="T21" fmla="*/ 207 h 371"/>
                <a:gd name="T22" fmla="*/ 193 w 277"/>
                <a:gd name="T23" fmla="*/ 224 h 371"/>
                <a:gd name="T24" fmla="*/ 210 w 277"/>
                <a:gd name="T25" fmla="*/ 247 h 371"/>
                <a:gd name="T26" fmla="*/ 277 w 277"/>
                <a:gd name="T27" fmla="*/ 347 h 371"/>
                <a:gd name="T28" fmla="*/ 224 w 277"/>
                <a:gd name="T29" fmla="*/ 352 h 371"/>
                <a:gd name="T30" fmla="*/ 166 w 277"/>
                <a:gd name="T31" fmla="*/ 263 h 371"/>
                <a:gd name="T32" fmla="*/ 113 w 277"/>
                <a:gd name="T33" fmla="*/ 208 h 371"/>
                <a:gd name="T34" fmla="*/ 66 w 277"/>
                <a:gd name="T35" fmla="*/ 213 h 371"/>
                <a:gd name="T36" fmla="*/ 81 w 277"/>
                <a:gd name="T37" fmla="*/ 366 h 371"/>
                <a:gd name="T38" fmla="*/ 63 w 277"/>
                <a:gd name="T39" fmla="*/ 177 h 371"/>
                <a:gd name="T40" fmla="*/ 108 w 277"/>
                <a:gd name="T41" fmla="*/ 173 h 371"/>
                <a:gd name="T42" fmla="*/ 151 w 277"/>
                <a:gd name="T43" fmla="*/ 160 h 371"/>
                <a:gd name="T44" fmla="*/ 172 w 277"/>
                <a:gd name="T45" fmla="*/ 131 h 371"/>
                <a:gd name="T46" fmla="*/ 177 w 277"/>
                <a:gd name="T47" fmla="*/ 94 h 371"/>
                <a:gd name="T48" fmla="*/ 167 w 277"/>
                <a:gd name="T49" fmla="*/ 65 h 371"/>
                <a:gd name="T50" fmla="*/ 145 w 277"/>
                <a:gd name="T51" fmla="*/ 45 h 371"/>
                <a:gd name="T52" fmla="*/ 99 w 277"/>
                <a:gd name="T53" fmla="*/ 40 h 371"/>
                <a:gd name="T54" fmla="*/ 50 w 277"/>
                <a:gd name="T55" fmla="*/ 45 h 371"/>
                <a:gd name="T56" fmla="*/ 63 w 277"/>
                <a:gd name="T57"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71">
                  <a:moveTo>
                    <a:pt x="81" y="366"/>
                  </a:moveTo>
                  <a:cubicBezTo>
                    <a:pt x="35" y="371"/>
                    <a:pt x="35" y="371"/>
                    <a:pt x="35" y="371"/>
                  </a:cubicBezTo>
                  <a:cubicBezTo>
                    <a:pt x="0" y="14"/>
                    <a:pt x="0" y="14"/>
                    <a:pt x="0" y="14"/>
                  </a:cubicBezTo>
                  <a:cubicBezTo>
                    <a:pt x="110" y="3"/>
                    <a:pt x="110" y="3"/>
                    <a:pt x="110" y="3"/>
                  </a:cubicBezTo>
                  <a:cubicBezTo>
                    <a:pt x="137" y="0"/>
                    <a:pt x="158" y="2"/>
                    <a:pt x="172" y="9"/>
                  </a:cubicBezTo>
                  <a:cubicBezTo>
                    <a:pt x="187" y="15"/>
                    <a:pt x="199" y="25"/>
                    <a:pt x="208" y="39"/>
                  </a:cubicBezTo>
                  <a:cubicBezTo>
                    <a:pt x="218" y="53"/>
                    <a:pt x="223" y="69"/>
                    <a:pt x="225" y="86"/>
                  </a:cubicBezTo>
                  <a:cubicBezTo>
                    <a:pt x="226" y="100"/>
                    <a:pt x="225" y="114"/>
                    <a:pt x="221" y="127"/>
                  </a:cubicBezTo>
                  <a:cubicBezTo>
                    <a:pt x="217" y="141"/>
                    <a:pt x="210" y="153"/>
                    <a:pt x="202" y="164"/>
                  </a:cubicBezTo>
                  <a:cubicBezTo>
                    <a:pt x="193" y="176"/>
                    <a:pt x="179" y="186"/>
                    <a:pt x="159" y="196"/>
                  </a:cubicBezTo>
                  <a:cubicBezTo>
                    <a:pt x="167" y="200"/>
                    <a:pt x="173" y="203"/>
                    <a:pt x="177" y="207"/>
                  </a:cubicBezTo>
                  <a:cubicBezTo>
                    <a:pt x="182" y="210"/>
                    <a:pt x="187" y="216"/>
                    <a:pt x="193" y="224"/>
                  </a:cubicBezTo>
                  <a:cubicBezTo>
                    <a:pt x="200" y="232"/>
                    <a:pt x="205" y="240"/>
                    <a:pt x="210" y="247"/>
                  </a:cubicBezTo>
                  <a:cubicBezTo>
                    <a:pt x="277" y="347"/>
                    <a:pt x="277" y="347"/>
                    <a:pt x="277" y="347"/>
                  </a:cubicBezTo>
                  <a:cubicBezTo>
                    <a:pt x="224" y="352"/>
                    <a:pt x="224" y="352"/>
                    <a:pt x="224" y="352"/>
                  </a:cubicBezTo>
                  <a:cubicBezTo>
                    <a:pt x="166" y="263"/>
                    <a:pt x="166" y="263"/>
                    <a:pt x="166" y="263"/>
                  </a:cubicBezTo>
                  <a:cubicBezTo>
                    <a:pt x="152" y="242"/>
                    <a:pt x="134" y="223"/>
                    <a:pt x="113" y="208"/>
                  </a:cubicBezTo>
                  <a:cubicBezTo>
                    <a:pt x="66" y="213"/>
                    <a:pt x="66" y="213"/>
                    <a:pt x="66" y="213"/>
                  </a:cubicBezTo>
                  <a:lnTo>
                    <a:pt x="81" y="366"/>
                  </a:lnTo>
                  <a:close/>
                  <a:moveTo>
                    <a:pt x="63" y="177"/>
                  </a:moveTo>
                  <a:cubicBezTo>
                    <a:pt x="108" y="173"/>
                    <a:pt x="108" y="173"/>
                    <a:pt x="108" y="173"/>
                  </a:cubicBezTo>
                  <a:cubicBezTo>
                    <a:pt x="127" y="171"/>
                    <a:pt x="141" y="166"/>
                    <a:pt x="151" y="160"/>
                  </a:cubicBezTo>
                  <a:cubicBezTo>
                    <a:pt x="160" y="153"/>
                    <a:pt x="167" y="143"/>
                    <a:pt x="172" y="131"/>
                  </a:cubicBezTo>
                  <a:cubicBezTo>
                    <a:pt x="177" y="120"/>
                    <a:pt x="178" y="107"/>
                    <a:pt x="177" y="94"/>
                  </a:cubicBezTo>
                  <a:cubicBezTo>
                    <a:pt x="176" y="83"/>
                    <a:pt x="173" y="73"/>
                    <a:pt x="167" y="65"/>
                  </a:cubicBezTo>
                  <a:cubicBezTo>
                    <a:pt x="162" y="57"/>
                    <a:pt x="154" y="50"/>
                    <a:pt x="145" y="45"/>
                  </a:cubicBezTo>
                  <a:cubicBezTo>
                    <a:pt x="135" y="40"/>
                    <a:pt x="120" y="38"/>
                    <a:pt x="99" y="40"/>
                  </a:cubicBezTo>
                  <a:cubicBezTo>
                    <a:pt x="50" y="45"/>
                    <a:pt x="50" y="45"/>
                    <a:pt x="50" y="45"/>
                  </a:cubicBezTo>
                  <a:lnTo>
                    <a:pt x="63"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 name="Freeform 48"/>
            <p:cNvSpPr>
              <a:spLocks/>
            </p:cNvSpPr>
            <p:nvPr/>
          </p:nvSpPr>
          <p:spPr bwMode="auto">
            <a:xfrm>
              <a:off x="4165" y="2269"/>
              <a:ext cx="153" cy="206"/>
            </a:xfrm>
            <a:custGeom>
              <a:avLst/>
              <a:gdLst>
                <a:gd name="T0" fmla="*/ 109 w 153"/>
                <a:gd name="T1" fmla="*/ 203 h 206"/>
                <a:gd name="T2" fmla="*/ 83 w 153"/>
                <a:gd name="T3" fmla="*/ 206 h 206"/>
                <a:gd name="T4" fmla="*/ 74 w 153"/>
                <a:gd name="T5" fmla="*/ 113 h 206"/>
                <a:gd name="T6" fmla="*/ 0 w 153"/>
                <a:gd name="T7" fmla="*/ 15 h 206"/>
                <a:gd name="T8" fmla="*/ 30 w 153"/>
                <a:gd name="T9" fmla="*/ 12 h 206"/>
                <a:gd name="T10" fmla="*/ 87 w 153"/>
                <a:gd name="T11" fmla="*/ 87 h 206"/>
                <a:gd name="T12" fmla="*/ 128 w 153"/>
                <a:gd name="T13" fmla="*/ 2 h 206"/>
                <a:gd name="T14" fmla="*/ 153 w 153"/>
                <a:gd name="T15" fmla="*/ 0 h 206"/>
                <a:gd name="T16" fmla="*/ 100 w 153"/>
                <a:gd name="T17" fmla="*/ 111 h 206"/>
                <a:gd name="T18" fmla="*/ 109 w 153"/>
                <a:gd name="T19" fmla="*/ 2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06">
                  <a:moveTo>
                    <a:pt x="109" y="203"/>
                  </a:moveTo>
                  <a:lnTo>
                    <a:pt x="83" y="206"/>
                  </a:lnTo>
                  <a:lnTo>
                    <a:pt x="74" y="113"/>
                  </a:lnTo>
                  <a:lnTo>
                    <a:pt x="0" y="15"/>
                  </a:lnTo>
                  <a:lnTo>
                    <a:pt x="30" y="12"/>
                  </a:lnTo>
                  <a:lnTo>
                    <a:pt x="87" y="87"/>
                  </a:lnTo>
                  <a:lnTo>
                    <a:pt x="128" y="2"/>
                  </a:lnTo>
                  <a:lnTo>
                    <a:pt x="153" y="0"/>
                  </a:lnTo>
                  <a:lnTo>
                    <a:pt x="100" y="111"/>
                  </a:lnTo>
                  <a:lnTo>
                    <a:pt x="109"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 name="Freeform 49"/>
            <p:cNvSpPr>
              <a:spLocks/>
            </p:cNvSpPr>
            <p:nvPr/>
          </p:nvSpPr>
          <p:spPr bwMode="auto">
            <a:xfrm>
              <a:off x="3137" y="3043"/>
              <a:ext cx="1098" cy="105"/>
            </a:xfrm>
            <a:custGeom>
              <a:avLst/>
              <a:gdLst>
                <a:gd name="T0" fmla="*/ 1987 w 1987"/>
                <a:gd name="T1" fmla="*/ 189 h 189"/>
                <a:gd name="T2" fmla="*/ 993 w 1987"/>
                <a:gd name="T3" fmla="*/ 0 h 189"/>
                <a:gd name="T4" fmla="*/ 0 w 1987"/>
                <a:gd name="T5" fmla="*/ 189 h 189"/>
                <a:gd name="T6" fmla="*/ 1987 w 1987"/>
                <a:gd name="T7" fmla="*/ 189 h 189"/>
              </a:gdLst>
              <a:ahLst/>
              <a:cxnLst>
                <a:cxn ang="0">
                  <a:pos x="T0" y="T1"/>
                </a:cxn>
                <a:cxn ang="0">
                  <a:pos x="T2" y="T3"/>
                </a:cxn>
                <a:cxn ang="0">
                  <a:pos x="T4" y="T5"/>
                </a:cxn>
                <a:cxn ang="0">
                  <a:pos x="T6" y="T7"/>
                </a:cxn>
              </a:cxnLst>
              <a:rect l="0" t="0" r="r" b="b"/>
              <a:pathLst>
                <a:path w="1987" h="189">
                  <a:moveTo>
                    <a:pt x="1987" y="189"/>
                  </a:moveTo>
                  <a:cubicBezTo>
                    <a:pt x="1987" y="85"/>
                    <a:pt x="1542" y="0"/>
                    <a:pt x="993" y="0"/>
                  </a:cubicBezTo>
                  <a:cubicBezTo>
                    <a:pt x="444" y="0"/>
                    <a:pt x="0" y="85"/>
                    <a:pt x="0" y="189"/>
                  </a:cubicBezTo>
                  <a:lnTo>
                    <a:pt x="1987" y="189"/>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3" name="Planet"/>
          <p:cNvGrpSpPr>
            <a:grpSpLocks noChangeAspect="1"/>
          </p:cNvGrpSpPr>
          <p:nvPr/>
        </p:nvGrpSpPr>
        <p:grpSpPr bwMode="auto">
          <a:xfrm>
            <a:off x="8103588" y="775607"/>
            <a:ext cx="797598" cy="721477"/>
            <a:chOff x="4018" y="237"/>
            <a:chExt cx="1666" cy="1507"/>
          </a:xfrm>
        </p:grpSpPr>
        <p:sp>
          <p:nvSpPr>
            <p:cNvPr id="354" name="AutoShape 51"/>
            <p:cNvSpPr>
              <a:spLocks noChangeAspect="1" noChangeArrowheads="1" noTextEdit="1"/>
            </p:cNvSpPr>
            <p:nvPr/>
          </p:nvSpPr>
          <p:spPr bwMode="auto">
            <a:xfrm>
              <a:off x="4018" y="237"/>
              <a:ext cx="1666" cy="1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5" name="Oval 53"/>
            <p:cNvSpPr>
              <a:spLocks noChangeArrowheads="1"/>
            </p:cNvSpPr>
            <p:nvPr/>
          </p:nvSpPr>
          <p:spPr bwMode="auto">
            <a:xfrm>
              <a:off x="4218" y="427"/>
              <a:ext cx="1318" cy="1318"/>
            </a:xfrm>
            <a:prstGeom prst="ellipse">
              <a:avLst/>
            </a:prstGeom>
            <a:solidFill>
              <a:srgbClr val="5FCC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6" name="Freeform 54"/>
            <p:cNvSpPr>
              <a:spLocks noEditPoints="1"/>
            </p:cNvSpPr>
            <p:nvPr/>
          </p:nvSpPr>
          <p:spPr bwMode="auto">
            <a:xfrm>
              <a:off x="3999" y="252"/>
              <a:ext cx="1733" cy="1394"/>
            </a:xfrm>
            <a:custGeom>
              <a:avLst/>
              <a:gdLst>
                <a:gd name="T0" fmla="*/ 542 w 2796"/>
                <a:gd name="T1" fmla="*/ 1334 h 2250"/>
                <a:gd name="T2" fmla="*/ 34 w 2796"/>
                <a:gd name="T3" fmla="*/ 1716 h 2250"/>
                <a:gd name="T4" fmla="*/ 293 w 2796"/>
                <a:gd name="T5" fmla="*/ 1802 h 2250"/>
                <a:gd name="T6" fmla="*/ 293 w 2796"/>
                <a:gd name="T7" fmla="*/ 1802 h 2250"/>
                <a:gd name="T8" fmla="*/ 495 w 2796"/>
                <a:gd name="T9" fmla="*/ 1790 h 2250"/>
                <a:gd name="T10" fmla="*/ 359 w 2796"/>
                <a:gd name="T11" fmla="*/ 2153 h 2250"/>
                <a:gd name="T12" fmla="*/ 442 w 2796"/>
                <a:gd name="T13" fmla="*/ 2184 h 2250"/>
                <a:gd name="T14" fmla="*/ 877 w 2796"/>
                <a:gd name="T15" fmla="*/ 2012 h 2250"/>
                <a:gd name="T16" fmla="*/ 1407 w 2796"/>
                <a:gd name="T17" fmla="*/ 2193 h 2250"/>
                <a:gd name="T18" fmla="*/ 1661 w 2796"/>
                <a:gd name="T19" fmla="*/ 2154 h 2250"/>
                <a:gd name="T20" fmla="*/ 1935 w 2796"/>
                <a:gd name="T21" fmla="*/ 2012 h 2250"/>
                <a:gd name="T22" fmla="*/ 2387 w 2796"/>
                <a:gd name="T23" fmla="*/ 2250 h 2250"/>
                <a:gd name="T24" fmla="*/ 2453 w 2796"/>
                <a:gd name="T25" fmla="*/ 2227 h 2250"/>
                <a:gd name="T26" fmla="*/ 2217 w 2796"/>
                <a:gd name="T27" fmla="*/ 1631 h 2250"/>
                <a:gd name="T28" fmla="*/ 2271 w 2796"/>
                <a:gd name="T29" fmla="*/ 1284 h 2250"/>
                <a:gd name="T30" fmla="*/ 2668 w 2796"/>
                <a:gd name="T31" fmla="*/ 952 h 2250"/>
                <a:gd name="T32" fmla="*/ 2409 w 2796"/>
                <a:gd name="T33" fmla="*/ 867 h 2250"/>
                <a:gd name="T34" fmla="*/ 2304 w 2796"/>
                <a:gd name="T35" fmla="*/ 870 h 2250"/>
                <a:gd name="T36" fmla="*/ 2699 w 2796"/>
                <a:gd name="T37" fmla="*/ 208 h 2250"/>
                <a:gd name="T38" fmla="*/ 2617 w 2796"/>
                <a:gd name="T39" fmla="*/ 176 h 2250"/>
                <a:gd name="T40" fmla="*/ 1831 w 2796"/>
                <a:gd name="T41" fmla="*/ 574 h 2250"/>
                <a:gd name="T42" fmla="*/ 1407 w 2796"/>
                <a:gd name="T43" fmla="*/ 462 h 2250"/>
                <a:gd name="T44" fmla="*/ 1181 w 2796"/>
                <a:gd name="T45" fmla="*/ 492 h 2250"/>
                <a:gd name="T46" fmla="*/ 421 w 2796"/>
                <a:gd name="T47" fmla="*/ 0 h 2250"/>
                <a:gd name="T48" fmla="*/ 355 w 2796"/>
                <a:gd name="T49" fmla="*/ 23 h 2250"/>
                <a:gd name="T50" fmla="*/ 724 w 2796"/>
                <a:gd name="T51" fmla="*/ 796 h 2250"/>
                <a:gd name="T52" fmla="*/ 542 w 2796"/>
                <a:gd name="T53" fmla="*/ 1334 h 2250"/>
                <a:gd name="T54" fmla="*/ 656 w 2796"/>
                <a:gd name="T55" fmla="*/ 339 h 2250"/>
                <a:gd name="T56" fmla="*/ 701 w 2796"/>
                <a:gd name="T57" fmla="*/ 325 h 2250"/>
                <a:gd name="T58" fmla="*/ 1090 w 2796"/>
                <a:gd name="T59" fmla="*/ 522 h 2250"/>
                <a:gd name="T60" fmla="*/ 783 w 2796"/>
                <a:gd name="T61" fmla="*/ 728 h 2250"/>
                <a:gd name="T62" fmla="*/ 656 w 2796"/>
                <a:gd name="T63" fmla="*/ 339 h 2250"/>
                <a:gd name="T64" fmla="*/ 687 w 2796"/>
                <a:gd name="T65" fmla="*/ 1807 h 2250"/>
                <a:gd name="T66" fmla="*/ 753 w 2796"/>
                <a:gd name="T67" fmla="*/ 1894 h 2250"/>
                <a:gd name="T68" fmla="*/ 695 w 2796"/>
                <a:gd name="T69" fmla="*/ 1874 h 2250"/>
                <a:gd name="T70" fmla="*/ 687 w 2796"/>
                <a:gd name="T71" fmla="*/ 1807 h 2250"/>
                <a:gd name="T72" fmla="*/ 550 w 2796"/>
                <a:gd name="T73" fmla="*/ 1446 h 2250"/>
                <a:gd name="T74" fmla="*/ 580 w 2796"/>
                <a:gd name="T75" fmla="*/ 1582 h 2250"/>
                <a:gd name="T76" fmla="*/ 606 w 2796"/>
                <a:gd name="T77" fmla="*/ 1654 h 2250"/>
                <a:gd name="T78" fmla="*/ 594 w 2796"/>
                <a:gd name="T79" fmla="*/ 1668 h 2250"/>
                <a:gd name="T80" fmla="*/ 415 w 2796"/>
                <a:gd name="T81" fmla="*/ 1606 h 2250"/>
                <a:gd name="T82" fmla="*/ 550 w 2796"/>
                <a:gd name="T83" fmla="*/ 1446 h 2250"/>
                <a:gd name="T84" fmla="*/ 2152 w 2796"/>
                <a:gd name="T85" fmla="*/ 1911 h 2250"/>
                <a:gd name="T86" fmla="*/ 2043 w 2796"/>
                <a:gd name="T87" fmla="*/ 1913 h 2250"/>
                <a:gd name="T88" fmla="*/ 2150 w 2796"/>
                <a:gd name="T89" fmla="*/ 1769 h 2250"/>
                <a:gd name="T90" fmla="*/ 2152 w 2796"/>
                <a:gd name="T91" fmla="*/ 1911 h 2250"/>
                <a:gd name="T92" fmla="*/ 2251 w 2796"/>
                <a:gd name="T93" fmla="*/ 1141 h 2250"/>
                <a:gd name="T94" fmla="*/ 2234 w 2796"/>
                <a:gd name="T95" fmla="*/ 1073 h 2250"/>
                <a:gd name="T96" fmla="*/ 2213 w 2796"/>
                <a:gd name="T97" fmla="*/ 1015 h 2250"/>
                <a:gd name="T98" fmla="*/ 2287 w 2796"/>
                <a:gd name="T99" fmla="*/ 1063 h 2250"/>
                <a:gd name="T100" fmla="*/ 2251 w 2796"/>
                <a:gd name="T101" fmla="*/ 1141 h 2250"/>
                <a:gd name="T102" fmla="*/ 2364 w 2796"/>
                <a:gd name="T103" fmla="*/ 487 h 2250"/>
                <a:gd name="T104" fmla="*/ 2173 w 2796"/>
                <a:gd name="T105" fmla="*/ 882 h 2250"/>
                <a:gd name="T106" fmla="*/ 2150 w 2796"/>
                <a:gd name="T107" fmla="*/ 885 h 2250"/>
                <a:gd name="T108" fmla="*/ 1906 w 2796"/>
                <a:gd name="T109" fmla="*/ 621 h 2250"/>
                <a:gd name="T110" fmla="*/ 2303 w 2796"/>
                <a:gd name="T111" fmla="*/ 467 h 2250"/>
                <a:gd name="T112" fmla="*/ 2364 w 2796"/>
                <a:gd name="T113" fmla="*/ 487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6" h="2250">
                  <a:moveTo>
                    <a:pt x="542" y="1334"/>
                  </a:moveTo>
                  <a:cubicBezTo>
                    <a:pt x="288" y="1445"/>
                    <a:pt x="0" y="1599"/>
                    <a:pt x="34" y="1716"/>
                  </a:cubicBezTo>
                  <a:cubicBezTo>
                    <a:pt x="51" y="1774"/>
                    <a:pt x="135" y="1802"/>
                    <a:pt x="293" y="1802"/>
                  </a:cubicBezTo>
                  <a:cubicBezTo>
                    <a:pt x="293" y="1802"/>
                    <a:pt x="293" y="1802"/>
                    <a:pt x="293" y="1802"/>
                  </a:cubicBezTo>
                  <a:cubicBezTo>
                    <a:pt x="352" y="1802"/>
                    <a:pt x="420" y="1798"/>
                    <a:pt x="495" y="1790"/>
                  </a:cubicBezTo>
                  <a:cubicBezTo>
                    <a:pt x="357" y="1973"/>
                    <a:pt x="311" y="2095"/>
                    <a:pt x="359" y="2153"/>
                  </a:cubicBezTo>
                  <a:cubicBezTo>
                    <a:pt x="377" y="2174"/>
                    <a:pt x="404" y="2184"/>
                    <a:pt x="442" y="2184"/>
                  </a:cubicBezTo>
                  <a:cubicBezTo>
                    <a:pt x="553" y="2184"/>
                    <a:pt x="737" y="2092"/>
                    <a:pt x="877" y="2012"/>
                  </a:cubicBezTo>
                  <a:cubicBezTo>
                    <a:pt x="1029" y="2128"/>
                    <a:pt x="1216" y="2193"/>
                    <a:pt x="1407" y="2193"/>
                  </a:cubicBezTo>
                  <a:cubicBezTo>
                    <a:pt x="1493" y="2193"/>
                    <a:pt x="1578" y="2180"/>
                    <a:pt x="1661" y="2154"/>
                  </a:cubicBezTo>
                  <a:cubicBezTo>
                    <a:pt x="1761" y="2123"/>
                    <a:pt x="1853" y="2076"/>
                    <a:pt x="1935" y="2012"/>
                  </a:cubicBezTo>
                  <a:cubicBezTo>
                    <a:pt x="2083" y="2123"/>
                    <a:pt x="2276" y="2250"/>
                    <a:pt x="2387" y="2250"/>
                  </a:cubicBezTo>
                  <a:cubicBezTo>
                    <a:pt x="2415" y="2250"/>
                    <a:pt x="2437" y="2242"/>
                    <a:pt x="2453" y="2227"/>
                  </a:cubicBezTo>
                  <a:cubicBezTo>
                    <a:pt x="2545" y="2140"/>
                    <a:pt x="2377" y="1857"/>
                    <a:pt x="2217" y="1631"/>
                  </a:cubicBezTo>
                  <a:cubicBezTo>
                    <a:pt x="2259" y="1519"/>
                    <a:pt x="2277" y="1403"/>
                    <a:pt x="2271" y="1284"/>
                  </a:cubicBezTo>
                  <a:cubicBezTo>
                    <a:pt x="2472" y="1188"/>
                    <a:pt x="2698" y="1055"/>
                    <a:pt x="2668" y="952"/>
                  </a:cubicBezTo>
                  <a:cubicBezTo>
                    <a:pt x="2652" y="894"/>
                    <a:pt x="2567" y="867"/>
                    <a:pt x="2409" y="867"/>
                  </a:cubicBezTo>
                  <a:cubicBezTo>
                    <a:pt x="2377" y="867"/>
                    <a:pt x="2342" y="868"/>
                    <a:pt x="2304" y="870"/>
                  </a:cubicBezTo>
                  <a:cubicBezTo>
                    <a:pt x="2483" y="682"/>
                    <a:pt x="2796" y="324"/>
                    <a:pt x="2699" y="208"/>
                  </a:cubicBezTo>
                  <a:cubicBezTo>
                    <a:pt x="2682" y="187"/>
                    <a:pt x="2654" y="176"/>
                    <a:pt x="2617" y="176"/>
                  </a:cubicBezTo>
                  <a:cubicBezTo>
                    <a:pt x="2478" y="176"/>
                    <a:pt x="2192" y="321"/>
                    <a:pt x="1831" y="574"/>
                  </a:cubicBezTo>
                  <a:cubicBezTo>
                    <a:pt x="1702" y="501"/>
                    <a:pt x="1555" y="462"/>
                    <a:pt x="1407" y="462"/>
                  </a:cubicBezTo>
                  <a:cubicBezTo>
                    <a:pt x="1331" y="462"/>
                    <a:pt x="1255" y="472"/>
                    <a:pt x="1181" y="492"/>
                  </a:cubicBezTo>
                  <a:cubicBezTo>
                    <a:pt x="835" y="184"/>
                    <a:pt x="551" y="0"/>
                    <a:pt x="421" y="0"/>
                  </a:cubicBezTo>
                  <a:cubicBezTo>
                    <a:pt x="393" y="0"/>
                    <a:pt x="371" y="8"/>
                    <a:pt x="355" y="23"/>
                  </a:cubicBezTo>
                  <a:cubicBezTo>
                    <a:pt x="235" y="137"/>
                    <a:pt x="564" y="591"/>
                    <a:pt x="724" y="796"/>
                  </a:cubicBezTo>
                  <a:cubicBezTo>
                    <a:pt x="604" y="950"/>
                    <a:pt x="540" y="1140"/>
                    <a:pt x="542" y="1334"/>
                  </a:cubicBezTo>
                  <a:close/>
                  <a:moveTo>
                    <a:pt x="656" y="339"/>
                  </a:moveTo>
                  <a:cubicBezTo>
                    <a:pt x="666" y="330"/>
                    <a:pt x="681" y="325"/>
                    <a:pt x="701" y="325"/>
                  </a:cubicBezTo>
                  <a:cubicBezTo>
                    <a:pt x="780" y="325"/>
                    <a:pt x="921" y="396"/>
                    <a:pt x="1090" y="522"/>
                  </a:cubicBezTo>
                  <a:cubicBezTo>
                    <a:pt x="974" y="568"/>
                    <a:pt x="869" y="638"/>
                    <a:pt x="783" y="728"/>
                  </a:cubicBezTo>
                  <a:cubicBezTo>
                    <a:pt x="635" y="493"/>
                    <a:pt x="622" y="372"/>
                    <a:pt x="656" y="339"/>
                  </a:cubicBezTo>
                  <a:close/>
                  <a:moveTo>
                    <a:pt x="687" y="1807"/>
                  </a:moveTo>
                  <a:cubicBezTo>
                    <a:pt x="707" y="1837"/>
                    <a:pt x="729" y="1866"/>
                    <a:pt x="753" y="1894"/>
                  </a:cubicBezTo>
                  <a:cubicBezTo>
                    <a:pt x="725" y="1893"/>
                    <a:pt x="705" y="1887"/>
                    <a:pt x="695" y="1874"/>
                  </a:cubicBezTo>
                  <a:cubicBezTo>
                    <a:pt x="682" y="1858"/>
                    <a:pt x="682" y="1833"/>
                    <a:pt x="687" y="1807"/>
                  </a:cubicBezTo>
                  <a:close/>
                  <a:moveTo>
                    <a:pt x="550" y="1446"/>
                  </a:moveTo>
                  <a:cubicBezTo>
                    <a:pt x="556" y="1492"/>
                    <a:pt x="566" y="1537"/>
                    <a:pt x="580" y="1582"/>
                  </a:cubicBezTo>
                  <a:cubicBezTo>
                    <a:pt x="587" y="1606"/>
                    <a:pt x="596" y="1630"/>
                    <a:pt x="606" y="1654"/>
                  </a:cubicBezTo>
                  <a:cubicBezTo>
                    <a:pt x="602" y="1659"/>
                    <a:pt x="598" y="1663"/>
                    <a:pt x="594" y="1668"/>
                  </a:cubicBezTo>
                  <a:cubicBezTo>
                    <a:pt x="490" y="1662"/>
                    <a:pt x="425" y="1640"/>
                    <a:pt x="415" y="1606"/>
                  </a:cubicBezTo>
                  <a:cubicBezTo>
                    <a:pt x="405" y="1569"/>
                    <a:pt x="455" y="1510"/>
                    <a:pt x="550" y="1446"/>
                  </a:cubicBezTo>
                  <a:close/>
                  <a:moveTo>
                    <a:pt x="2152" y="1911"/>
                  </a:moveTo>
                  <a:cubicBezTo>
                    <a:pt x="2134" y="1928"/>
                    <a:pt x="2095" y="1929"/>
                    <a:pt x="2043" y="1913"/>
                  </a:cubicBezTo>
                  <a:cubicBezTo>
                    <a:pt x="2084" y="1869"/>
                    <a:pt x="2120" y="1821"/>
                    <a:pt x="2150" y="1769"/>
                  </a:cubicBezTo>
                  <a:cubicBezTo>
                    <a:pt x="2174" y="1839"/>
                    <a:pt x="2175" y="1890"/>
                    <a:pt x="2152" y="1911"/>
                  </a:cubicBezTo>
                  <a:close/>
                  <a:moveTo>
                    <a:pt x="2251" y="1141"/>
                  </a:moveTo>
                  <a:cubicBezTo>
                    <a:pt x="2246" y="1117"/>
                    <a:pt x="2240" y="1095"/>
                    <a:pt x="2234" y="1073"/>
                  </a:cubicBezTo>
                  <a:cubicBezTo>
                    <a:pt x="2228" y="1054"/>
                    <a:pt x="2221" y="1034"/>
                    <a:pt x="2213" y="1015"/>
                  </a:cubicBezTo>
                  <a:cubicBezTo>
                    <a:pt x="2255" y="1026"/>
                    <a:pt x="2281" y="1043"/>
                    <a:pt x="2287" y="1063"/>
                  </a:cubicBezTo>
                  <a:cubicBezTo>
                    <a:pt x="2293" y="1082"/>
                    <a:pt x="2280" y="1110"/>
                    <a:pt x="2251" y="1141"/>
                  </a:cubicBezTo>
                  <a:close/>
                  <a:moveTo>
                    <a:pt x="2364" y="487"/>
                  </a:moveTo>
                  <a:cubicBezTo>
                    <a:pt x="2395" y="525"/>
                    <a:pt x="2364" y="651"/>
                    <a:pt x="2173" y="882"/>
                  </a:cubicBezTo>
                  <a:cubicBezTo>
                    <a:pt x="2165" y="883"/>
                    <a:pt x="2158" y="884"/>
                    <a:pt x="2150" y="885"/>
                  </a:cubicBezTo>
                  <a:cubicBezTo>
                    <a:pt x="2088" y="781"/>
                    <a:pt x="2005" y="691"/>
                    <a:pt x="1906" y="621"/>
                  </a:cubicBezTo>
                  <a:cubicBezTo>
                    <a:pt x="2079" y="521"/>
                    <a:pt x="2219" y="467"/>
                    <a:pt x="2303" y="467"/>
                  </a:cubicBezTo>
                  <a:cubicBezTo>
                    <a:pt x="2332" y="467"/>
                    <a:pt x="2353" y="473"/>
                    <a:pt x="2364" y="4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7" name="Freeform 55"/>
            <p:cNvSpPr>
              <a:spLocks/>
            </p:cNvSpPr>
            <p:nvPr/>
          </p:nvSpPr>
          <p:spPr bwMode="auto">
            <a:xfrm>
              <a:off x="4229" y="183"/>
              <a:ext cx="1350" cy="1410"/>
            </a:xfrm>
            <a:custGeom>
              <a:avLst/>
              <a:gdLst>
                <a:gd name="T0" fmla="*/ 1797 w 2177"/>
                <a:gd name="T1" fmla="*/ 1993 h 2276"/>
                <a:gd name="T2" fmla="*/ 1222 w 2177"/>
                <a:gd name="T3" fmla="*/ 1011 h 2276"/>
                <a:gd name="T4" fmla="*/ 270 w 2177"/>
                <a:gd name="T5" fmla="*/ 388 h 2276"/>
                <a:gd name="T6" fmla="*/ 0 w 2177"/>
                <a:gd name="T7" fmla="*/ 105 h 2276"/>
                <a:gd name="T8" fmla="*/ 1233 w 2177"/>
                <a:gd name="T9" fmla="*/ 1000 h 2276"/>
                <a:gd name="T10" fmla="*/ 2067 w 2177"/>
                <a:gd name="T11" fmla="*/ 2276 h 2276"/>
                <a:gd name="T12" fmla="*/ 1797 w 2177"/>
                <a:gd name="T13" fmla="*/ 1993 h 2276"/>
              </a:gdLst>
              <a:ahLst/>
              <a:cxnLst>
                <a:cxn ang="0">
                  <a:pos x="T0" y="T1"/>
                </a:cxn>
                <a:cxn ang="0">
                  <a:pos x="T2" y="T3"/>
                </a:cxn>
                <a:cxn ang="0">
                  <a:pos x="T4" y="T5"/>
                </a:cxn>
                <a:cxn ang="0">
                  <a:pos x="T6" y="T7"/>
                </a:cxn>
                <a:cxn ang="0">
                  <a:pos x="T8" y="T9"/>
                </a:cxn>
                <a:cxn ang="0">
                  <a:pos x="T10" y="T11"/>
                </a:cxn>
                <a:cxn ang="0">
                  <a:pos x="T12" y="T13"/>
                </a:cxn>
              </a:cxnLst>
              <a:rect l="0" t="0" r="r" b="b"/>
              <a:pathLst>
                <a:path w="2177" h="2276">
                  <a:moveTo>
                    <a:pt x="1797" y="1993"/>
                  </a:moveTo>
                  <a:cubicBezTo>
                    <a:pt x="1901" y="1893"/>
                    <a:pt x="1644" y="1454"/>
                    <a:pt x="1222" y="1011"/>
                  </a:cubicBezTo>
                  <a:cubicBezTo>
                    <a:pt x="801" y="568"/>
                    <a:pt x="374" y="289"/>
                    <a:pt x="270" y="388"/>
                  </a:cubicBezTo>
                  <a:cubicBezTo>
                    <a:pt x="0" y="105"/>
                    <a:pt x="0" y="105"/>
                    <a:pt x="0" y="105"/>
                  </a:cubicBezTo>
                  <a:cubicBezTo>
                    <a:pt x="110" y="0"/>
                    <a:pt x="662" y="401"/>
                    <a:pt x="1233" y="1000"/>
                  </a:cubicBezTo>
                  <a:cubicBezTo>
                    <a:pt x="1804" y="1600"/>
                    <a:pt x="2177" y="2171"/>
                    <a:pt x="2067" y="2276"/>
                  </a:cubicBezTo>
                  <a:lnTo>
                    <a:pt x="1797" y="1993"/>
                  </a:lnTo>
                  <a:close/>
                </a:path>
              </a:pathLst>
            </a:custGeom>
            <a:gradFill>
              <a:gsLst>
                <a:gs pos="68000">
                  <a:schemeClr val="accent6"/>
                </a:gs>
                <a:gs pos="100000">
                  <a:schemeClr val="accent6">
                    <a:lumMod val="75000"/>
                  </a:schemeClr>
                </a:gs>
              </a:gsLst>
              <a:lin ang="3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8" name="Freeform 56"/>
            <p:cNvSpPr>
              <a:spLocks/>
            </p:cNvSpPr>
            <p:nvPr/>
          </p:nvSpPr>
          <p:spPr bwMode="auto">
            <a:xfrm>
              <a:off x="4010" y="736"/>
              <a:ext cx="1630" cy="547"/>
            </a:xfrm>
            <a:custGeom>
              <a:avLst/>
              <a:gdLst>
                <a:gd name="T0" fmla="*/ 2291 w 2630"/>
                <a:gd name="T1" fmla="*/ 230 h 884"/>
                <a:gd name="T2" fmla="*/ 1269 w 2630"/>
                <a:gd name="T3" fmla="*/ 282 h 884"/>
                <a:gd name="T4" fmla="*/ 377 w 2630"/>
                <a:gd name="T5" fmla="*/ 786 h 884"/>
                <a:gd name="T6" fmla="*/ 39 w 2630"/>
                <a:gd name="T7" fmla="*/ 884 h 884"/>
                <a:gd name="T8" fmla="*/ 1265 w 2630"/>
                <a:gd name="T9" fmla="*/ 269 h 884"/>
                <a:gd name="T10" fmla="*/ 2630 w 2630"/>
                <a:gd name="T11" fmla="*/ 132 h 884"/>
                <a:gd name="T12" fmla="*/ 2291 w 2630"/>
                <a:gd name="T13" fmla="*/ 230 h 884"/>
              </a:gdLst>
              <a:ahLst/>
              <a:cxnLst>
                <a:cxn ang="0">
                  <a:pos x="T0" y="T1"/>
                </a:cxn>
                <a:cxn ang="0">
                  <a:pos x="T2" y="T3"/>
                </a:cxn>
                <a:cxn ang="0">
                  <a:pos x="T4" y="T5"/>
                </a:cxn>
                <a:cxn ang="0">
                  <a:pos x="T6" y="T7"/>
                </a:cxn>
                <a:cxn ang="0">
                  <a:pos x="T8" y="T9"/>
                </a:cxn>
                <a:cxn ang="0">
                  <a:pos x="T10" y="T11"/>
                </a:cxn>
                <a:cxn ang="0">
                  <a:pos x="T12" y="T13"/>
                </a:cxn>
              </a:cxnLst>
              <a:rect l="0" t="0" r="r" b="b"/>
              <a:pathLst>
                <a:path w="2630" h="884">
                  <a:moveTo>
                    <a:pt x="2291" y="230"/>
                  </a:moveTo>
                  <a:cubicBezTo>
                    <a:pt x="2255" y="105"/>
                    <a:pt x="1797" y="129"/>
                    <a:pt x="1269" y="282"/>
                  </a:cubicBezTo>
                  <a:cubicBezTo>
                    <a:pt x="740" y="436"/>
                    <a:pt x="341" y="661"/>
                    <a:pt x="377" y="786"/>
                  </a:cubicBezTo>
                  <a:cubicBezTo>
                    <a:pt x="39" y="884"/>
                    <a:pt x="39" y="884"/>
                    <a:pt x="39" y="884"/>
                  </a:cubicBezTo>
                  <a:cubicBezTo>
                    <a:pt x="0" y="752"/>
                    <a:pt x="549" y="477"/>
                    <a:pt x="1265" y="269"/>
                  </a:cubicBezTo>
                  <a:cubicBezTo>
                    <a:pt x="1980" y="62"/>
                    <a:pt x="2591" y="0"/>
                    <a:pt x="2630" y="132"/>
                  </a:cubicBezTo>
                  <a:lnTo>
                    <a:pt x="2291" y="23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9" name="Freeform 57"/>
            <p:cNvSpPr>
              <a:spLocks/>
            </p:cNvSpPr>
            <p:nvPr/>
          </p:nvSpPr>
          <p:spPr bwMode="auto">
            <a:xfrm>
              <a:off x="4172" y="289"/>
              <a:ext cx="1490" cy="1259"/>
            </a:xfrm>
            <a:custGeom>
              <a:avLst/>
              <a:gdLst>
                <a:gd name="T0" fmla="*/ 2102 w 2403"/>
                <a:gd name="T1" fmla="*/ 367 h 2033"/>
                <a:gd name="T2" fmla="*/ 1083 w 2403"/>
                <a:gd name="T3" fmla="*/ 874 h 2033"/>
                <a:gd name="T4" fmla="*/ 399 w 2403"/>
                <a:gd name="T5" fmla="*/ 1783 h 2033"/>
                <a:gd name="T6" fmla="*/ 97 w 2403"/>
                <a:gd name="T7" fmla="*/ 2033 h 2033"/>
                <a:gd name="T8" fmla="*/ 1074 w 2403"/>
                <a:gd name="T9" fmla="*/ 863 h 2033"/>
                <a:gd name="T10" fmla="*/ 2403 w 2403"/>
                <a:gd name="T11" fmla="*/ 117 h 2033"/>
                <a:gd name="T12" fmla="*/ 2102 w 2403"/>
                <a:gd name="T13" fmla="*/ 367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2102" y="367"/>
                  </a:moveTo>
                  <a:cubicBezTo>
                    <a:pt x="2010" y="256"/>
                    <a:pt x="1554" y="483"/>
                    <a:pt x="1083" y="874"/>
                  </a:cubicBezTo>
                  <a:cubicBezTo>
                    <a:pt x="613" y="1265"/>
                    <a:pt x="306" y="1672"/>
                    <a:pt x="399" y="1783"/>
                  </a:cubicBezTo>
                  <a:cubicBezTo>
                    <a:pt x="97" y="2033"/>
                    <a:pt x="97" y="2033"/>
                    <a:pt x="97" y="2033"/>
                  </a:cubicBezTo>
                  <a:cubicBezTo>
                    <a:pt x="0" y="1916"/>
                    <a:pt x="437" y="1392"/>
                    <a:pt x="1074" y="863"/>
                  </a:cubicBezTo>
                  <a:cubicBezTo>
                    <a:pt x="1711" y="334"/>
                    <a:pt x="2306" y="0"/>
                    <a:pt x="2403" y="117"/>
                  </a:cubicBezTo>
                  <a:lnTo>
                    <a:pt x="2102" y="367"/>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0" name="Freeform 58"/>
            <p:cNvSpPr>
              <a:spLocks/>
            </p:cNvSpPr>
            <p:nvPr/>
          </p:nvSpPr>
          <p:spPr bwMode="auto">
            <a:xfrm>
              <a:off x="4287" y="462"/>
              <a:ext cx="1168" cy="1167"/>
            </a:xfrm>
            <a:custGeom>
              <a:avLst/>
              <a:gdLst>
                <a:gd name="T0" fmla="*/ 1748 w 1885"/>
                <a:gd name="T1" fmla="*/ 694 h 1884"/>
                <a:gd name="T2" fmla="*/ 695 w 1885"/>
                <a:gd name="T3" fmla="*/ 137 h 1884"/>
                <a:gd name="T4" fmla="*/ 137 w 1885"/>
                <a:gd name="T5" fmla="*/ 1190 h 1884"/>
                <a:gd name="T6" fmla="*/ 1191 w 1885"/>
                <a:gd name="T7" fmla="*/ 1747 h 1884"/>
                <a:gd name="T8" fmla="*/ 1748 w 1885"/>
                <a:gd name="T9" fmla="*/ 694 h 1884"/>
              </a:gdLst>
              <a:ahLst/>
              <a:cxnLst>
                <a:cxn ang="0">
                  <a:pos x="T0" y="T1"/>
                </a:cxn>
                <a:cxn ang="0">
                  <a:pos x="T2" y="T3"/>
                </a:cxn>
                <a:cxn ang="0">
                  <a:pos x="T4" y="T5"/>
                </a:cxn>
                <a:cxn ang="0">
                  <a:pos x="T6" y="T7"/>
                </a:cxn>
                <a:cxn ang="0">
                  <a:pos x="T8" y="T9"/>
                </a:cxn>
              </a:cxnLst>
              <a:rect l="0" t="0" r="r" b="b"/>
              <a:pathLst>
                <a:path w="1885" h="1884">
                  <a:moveTo>
                    <a:pt x="1748" y="694"/>
                  </a:moveTo>
                  <a:cubicBezTo>
                    <a:pt x="1611" y="249"/>
                    <a:pt x="1140" y="0"/>
                    <a:pt x="695" y="137"/>
                  </a:cubicBezTo>
                  <a:cubicBezTo>
                    <a:pt x="250" y="273"/>
                    <a:pt x="0" y="745"/>
                    <a:pt x="137" y="1190"/>
                  </a:cubicBezTo>
                  <a:cubicBezTo>
                    <a:pt x="274" y="1635"/>
                    <a:pt x="746" y="1884"/>
                    <a:pt x="1191" y="1747"/>
                  </a:cubicBezTo>
                  <a:cubicBezTo>
                    <a:pt x="1635" y="1610"/>
                    <a:pt x="1885" y="1139"/>
                    <a:pt x="1748" y="694"/>
                  </a:cubicBezTo>
                  <a:close/>
                </a:path>
              </a:pathLst>
            </a:custGeom>
            <a:gradFill flip="none" rotWithShape="1">
              <a:gsLst>
                <a:gs pos="0">
                  <a:srgbClr val="D2609C"/>
                </a:gs>
                <a:gs pos="97000">
                  <a:srgbClr val="543565"/>
                </a:gs>
              </a:gsLst>
              <a:lin ang="18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1" name="Freeform 59"/>
            <p:cNvSpPr>
              <a:spLocks/>
            </p:cNvSpPr>
            <p:nvPr/>
          </p:nvSpPr>
          <p:spPr bwMode="auto">
            <a:xfrm>
              <a:off x="4357" y="481"/>
              <a:ext cx="1051" cy="1051"/>
            </a:xfrm>
            <a:custGeom>
              <a:avLst/>
              <a:gdLst>
                <a:gd name="T0" fmla="*/ 1573 w 1696"/>
                <a:gd name="T1" fmla="*/ 625 h 1697"/>
                <a:gd name="T2" fmla="*/ 625 w 1696"/>
                <a:gd name="T3" fmla="*/ 124 h 1697"/>
                <a:gd name="T4" fmla="*/ 123 w 1696"/>
                <a:gd name="T5" fmla="*/ 1072 h 1697"/>
                <a:gd name="T6" fmla="*/ 1071 w 1696"/>
                <a:gd name="T7" fmla="*/ 1573 h 1697"/>
                <a:gd name="T8" fmla="*/ 1573 w 1696"/>
                <a:gd name="T9" fmla="*/ 625 h 1697"/>
              </a:gdLst>
              <a:ahLst/>
              <a:cxnLst>
                <a:cxn ang="0">
                  <a:pos x="T0" y="T1"/>
                </a:cxn>
                <a:cxn ang="0">
                  <a:pos x="T2" y="T3"/>
                </a:cxn>
                <a:cxn ang="0">
                  <a:pos x="T4" y="T5"/>
                </a:cxn>
                <a:cxn ang="0">
                  <a:pos x="T6" y="T7"/>
                </a:cxn>
                <a:cxn ang="0">
                  <a:pos x="T8" y="T9"/>
                </a:cxn>
              </a:cxnLst>
              <a:rect l="0" t="0" r="r" b="b"/>
              <a:pathLst>
                <a:path w="1696" h="1697">
                  <a:moveTo>
                    <a:pt x="1573" y="625"/>
                  </a:moveTo>
                  <a:cubicBezTo>
                    <a:pt x="1450" y="225"/>
                    <a:pt x="1026" y="0"/>
                    <a:pt x="625" y="124"/>
                  </a:cubicBezTo>
                  <a:cubicBezTo>
                    <a:pt x="225" y="247"/>
                    <a:pt x="0" y="671"/>
                    <a:pt x="123" y="1072"/>
                  </a:cubicBezTo>
                  <a:cubicBezTo>
                    <a:pt x="247" y="1472"/>
                    <a:pt x="671" y="1697"/>
                    <a:pt x="1071" y="1573"/>
                  </a:cubicBezTo>
                  <a:cubicBezTo>
                    <a:pt x="1472" y="1450"/>
                    <a:pt x="1696" y="1026"/>
                    <a:pt x="1573" y="625"/>
                  </a:cubicBezTo>
                  <a:close/>
                </a:path>
              </a:pathLst>
            </a:custGeom>
            <a:gradFill flip="none" rotWithShape="1">
              <a:gsLst>
                <a:gs pos="41000">
                  <a:srgbClr val="803E80"/>
                </a:gs>
                <a:gs pos="97000">
                  <a:srgbClr val="D783D9"/>
                </a:gs>
              </a:gsLst>
              <a:path path="circle">
                <a:fillToRect l="100000" t="100000"/>
              </a:path>
              <a:tileRect r="-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2" name="Freeform 60"/>
            <p:cNvSpPr>
              <a:spLocks/>
            </p:cNvSpPr>
            <p:nvPr/>
          </p:nvSpPr>
          <p:spPr bwMode="auto">
            <a:xfrm>
              <a:off x="5220" y="753"/>
              <a:ext cx="132" cy="246"/>
            </a:xfrm>
            <a:custGeom>
              <a:avLst/>
              <a:gdLst>
                <a:gd name="T0" fmla="*/ 11 w 212"/>
                <a:gd name="T1" fmla="*/ 20 h 397"/>
                <a:gd name="T2" fmla="*/ 0 w 212"/>
                <a:gd name="T3" fmla="*/ 24 h 397"/>
                <a:gd name="T4" fmla="*/ 91 w 212"/>
                <a:gd name="T5" fmla="*/ 158 h 397"/>
                <a:gd name="T6" fmla="*/ 47 w 212"/>
                <a:gd name="T7" fmla="*/ 374 h 397"/>
                <a:gd name="T8" fmla="*/ 125 w 212"/>
                <a:gd name="T9" fmla="*/ 389 h 397"/>
                <a:gd name="T10" fmla="*/ 181 w 212"/>
                <a:gd name="T11" fmla="*/ 170 h 397"/>
                <a:gd name="T12" fmla="*/ 11 w 212"/>
                <a:gd name="T13" fmla="*/ 20 h 397"/>
              </a:gdLst>
              <a:ahLst/>
              <a:cxnLst>
                <a:cxn ang="0">
                  <a:pos x="T0" y="T1"/>
                </a:cxn>
                <a:cxn ang="0">
                  <a:pos x="T2" y="T3"/>
                </a:cxn>
                <a:cxn ang="0">
                  <a:pos x="T4" y="T5"/>
                </a:cxn>
                <a:cxn ang="0">
                  <a:pos x="T6" y="T7"/>
                </a:cxn>
                <a:cxn ang="0">
                  <a:pos x="T8" y="T9"/>
                </a:cxn>
                <a:cxn ang="0">
                  <a:pos x="T10" y="T11"/>
                </a:cxn>
                <a:cxn ang="0">
                  <a:pos x="T12" y="T13"/>
                </a:cxn>
              </a:cxnLst>
              <a:rect l="0" t="0" r="r" b="b"/>
              <a:pathLst>
                <a:path w="212" h="397">
                  <a:moveTo>
                    <a:pt x="11" y="20"/>
                  </a:moveTo>
                  <a:cubicBezTo>
                    <a:pt x="7" y="21"/>
                    <a:pt x="4" y="22"/>
                    <a:pt x="0" y="24"/>
                  </a:cubicBezTo>
                  <a:cubicBezTo>
                    <a:pt x="38" y="49"/>
                    <a:pt x="73" y="98"/>
                    <a:pt x="91" y="158"/>
                  </a:cubicBezTo>
                  <a:cubicBezTo>
                    <a:pt x="121" y="254"/>
                    <a:pt x="101" y="347"/>
                    <a:pt x="47" y="374"/>
                  </a:cubicBezTo>
                  <a:cubicBezTo>
                    <a:pt x="72" y="391"/>
                    <a:pt x="100" y="397"/>
                    <a:pt x="125" y="389"/>
                  </a:cubicBezTo>
                  <a:cubicBezTo>
                    <a:pt x="187" y="370"/>
                    <a:pt x="212" y="272"/>
                    <a:pt x="181" y="170"/>
                  </a:cubicBezTo>
                  <a:cubicBezTo>
                    <a:pt x="149" y="68"/>
                    <a:pt x="73" y="0"/>
                    <a:pt x="11" y="2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63" name="Picture 6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72" y="766"/>
              <a:ext cx="12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62"/>
            <p:cNvSpPr>
              <a:spLocks/>
            </p:cNvSpPr>
            <p:nvPr/>
          </p:nvSpPr>
          <p:spPr bwMode="auto">
            <a:xfrm>
              <a:off x="5175" y="768"/>
              <a:ext cx="120" cy="217"/>
            </a:xfrm>
            <a:custGeom>
              <a:avLst/>
              <a:gdLst>
                <a:gd name="T0" fmla="*/ 165 w 195"/>
                <a:gd name="T1" fmla="*/ 134 h 350"/>
                <a:gd name="T2" fmla="*/ 74 w 195"/>
                <a:gd name="T3" fmla="*/ 0 h 350"/>
                <a:gd name="T4" fmla="*/ 29 w 195"/>
                <a:gd name="T5" fmla="*/ 215 h 350"/>
                <a:gd name="T6" fmla="*/ 121 w 195"/>
                <a:gd name="T7" fmla="*/ 350 h 350"/>
                <a:gd name="T8" fmla="*/ 165 w 195"/>
                <a:gd name="T9" fmla="*/ 134 h 350"/>
              </a:gdLst>
              <a:ahLst/>
              <a:cxnLst>
                <a:cxn ang="0">
                  <a:pos x="T0" y="T1"/>
                </a:cxn>
                <a:cxn ang="0">
                  <a:pos x="T2" y="T3"/>
                </a:cxn>
                <a:cxn ang="0">
                  <a:pos x="T4" y="T5"/>
                </a:cxn>
                <a:cxn ang="0">
                  <a:pos x="T6" y="T7"/>
                </a:cxn>
                <a:cxn ang="0">
                  <a:pos x="T8" y="T9"/>
                </a:cxn>
              </a:cxnLst>
              <a:rect l="0" t="0" r="r" b="b"/>
              <a:pathLst>
                <a:path w="195" h="350">
                  <a:moveTo>
                    <a:pt x="165" y="134"/>
                  </a:moveTo>
                  <a:cubicBezTo>
                    <a:pt x="147" y="74"/>
                    <a:pt x="112" y="25"/>
                    <a:pt x="74" y="0"/>
                  </a:cubicBezTo>
                  <a:cubicBezTo>
                    <a:pt x="20" y="27"/>
                    <a:pt x="0" y="119"/>
                    <a:pt x="29" y="215"/>
                  </a:cubicBezTo>
                  <a:cubicBezTo>
                    <a:pt x="48" y="276"/>
                    <a:pt x="83" y="324"/>
                    <a:pt x="121" y="350"/>
                  </a:cubicBezTo>
                  <a:cubicBezTo>
                    <a:pt x="175" y="323"/>
                    <a:pt x="195" y="230"/>
                    <a:pt x="165" y="134"/>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5" name="Freeform 63"/>
            <p:cNvSpPr>
              <a:spLocks/>
            </p:cNvSpPr>
            <p:nvPr/>
          </p:nvSpPr>
          <p:spPr bwMode="auto">
            <a:xfrm>
              <a:off x="4431" y="1184"/>
              <a:ext cx="167" cy="234"/>
            </a:xfrm>
            <a:custGeom>
              <a:avLst/>
              <a:gdLst>
                <a:gd name="T0" fmla="*/ 260 w 270"/>
                <a:gd name="T1" fmla="*/ 342 h 377"/>
                <a:gd name="T2" fmla="*/ 270 w 270"/>
                <a:gd name="T3" fmla="*/ 335 h 377"/>
                <a:gd name="T4" fmla="*/ 147 w 270"/>
                <a:gd name="T5" fmla="*/ 229 h 377"/>
                <a:gd name="T6" fmla="*/ 135 w 270"/>
                <a:gd name="T7" fmla="*/ 10 h 377"/>
                <a:gd name="T8" fmla="*/ 55 w 270"/>
                <a:gd name="T9" fmla="*/ 14 h 377"/>
                <a:gd name="T10" fmla="*/ 58 w 270"/>
                <a:gd name="T11" fmla="*/ 241 h 377"/>
                <a:gd name="T12" fmla="*/ 260 w 270"/>
                <a:gd name="T13" fmla="*/ 342 h 377"/>
              </a:gdLst>
              <a:ahLst/>
              <a:cxnLst>
                <a:cxn ang="0">
                  <a:pos x="T0" y="T1"/>
                </a:cxn>
                <a:cxn ang="0">
                  <a:pos x="T2" y="T3"/>
                </a:cxn>
                <a:cxn ang="0">
                  <a:pos x="T4" y="T5"/>
                </a:cxn>
                <a:cxn ang="0">
                  <a:pos x="T6" y="T7"/>
                </a:cxn>
                <a:cxn ang="0">
                  <a:pos x="T8" y="T9"/>
                </a:cxn>
                <a:cxn ang="0">
                  <a:pos x="T10" y="T11"/>
                </a:cxn>
                <a:cxn ang="0">
                  <a:pos x="T12" y="T13"/>
                </a:cxn>
              </a:cxnLst>
              <a:rect l="0" t="0" r="r" b="b"/>
              <a:pathLst>
                <a:path w="270" h="377">
                  <a:moveTo>
                    <a:pt x="260" y="342"/>
                  </a:moveTo>
                  <a:cubicBezTo>
                    <a:pt x="264" y="340"/>
                    <a:pt x="267" y="338"/>
                    <a:pt x="270" y="335"/>
                  </a:cubicBezTo>
                  <a:cubicBezTo>
                    <a:pt x="226" y="321"/>
                    <a:pt x="181" y="283"/>
                    <a:pt x="147" y="229"/>
                  </a:cubicBezTo>
                  <a:cubicBezTo>
                    <a:pt x="94" y="144"/>
                    <a:pt x="89" y="49"/>
                    <a:pt x="135" y="10"/>
                  </a:cubicBezTo>
                  <a:cubicBezTo>
                    <a:pt x="106" y="0"/>
                    <a:pt x="77" y="0"/>
                    <a:pt x="55" y="14"/>
                  </a:cubicBezTo>
                  <a:cubicBezTo>
                    <a:pt x="0" y="49"/>
                    <a:pt x="1" y="150"/>
                    <a:pt x="58" y="241"/>
                  </a:cubicBezTo>
                  <a:cubicBezTo>
                    <a:pt x="114" y="332"/>
                    <a:pt x="205" y="377"/>
                    <a:pt x="260" y="34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6" name="Freeform 64"/>
            <p:cNvSpPr>
              <a:spLocks/>
            </p:cNvSpPr>
            <p:nvPr/>
          </p:nvSpPr>
          <p:spPr bwMode="auto">
            <a:xfrm>
              <a:off x="4486" y="1190"/>
              <a:ext cx="140" cy="202"/>
            </a:xfrm>
            <a:custGeom>
              <a:avLst/>
              <a:gdLst>
                <a:gd name="T0" fmla="*/ 58 w 226"/>
                <a:gd name="T1" fmla="*/ 219 h 325"/>
                <a:gd name="T2" fmla="*/ 181 w 226"/>
                <a:gd name="T3" fmla="*/ 325 h 325"/>
                <a:gd name="T4" fmla="*/ 169 w 226"/>
                <a:gd name="T5" fmla="*/ 106 h 325"/>
                <a:gd name="T6" fmla="*/ 46 w 226"/>
                <a:gd name="T7" fmla="*/ 0 h 325"/>
                <a:gd name="T8" fmla="*/ 58 w 226"/>
                <a:gd name="T9" fmla="*/ 219 h 325"/>
              </a:gdLst>
              <a:ahLst/>
              <a:cxnLst>
                <a:cxn ang="0">
                  <a:pos x="T0" y="T1"/>
                </a:cxn>
                <a:cxn ang="0">
                  <a:pos x="T2" y="T3"/>
                </a:cxn>
                <a:cxn ang="0">
                  <a:pos x="T4" y="T5"/>
                </a:cxn>
                <a:cxn ang="0">
                  <a:pos x="T6" y="T7"/>
                </a:cxn>
                <a:cxn ang="0">
                  <a:pos x="T8" y="T9"/>
                </a:cxn>
              </a:cxnLst>
              <a:rect l="0" t="0" r="r" b="b"/>
              <a:pathLst>
                <a:path w="226" h="325">
                  <a:moveTo>
                    <a:pt x="58" y="219"/>
                  </a:moveTo>
                  <a:cubicBezTo>
                    <a:pt x="92" y="273"/>
                    <a:pt x="137" y="311"/>
                    <a:pt x="181" y="325"/>
                  </a:cubicBezTo>
                  <a:cubicBezTo>
                    <a:pt x="226" y="286"/>
                    <a:pt x="222" y="191"/>
                    <a:pt x="169" y="106"/>
                  </a:cubicBezTo>
                  <a:cubicBezTo>
                    <a:pt x="135" y="52"/>
                    <a:pt x="89" y="14"/>
                    <a:pt x="46" y="0"/>
                  </a:cubicBezTo>
                  <a:cubicBezTo>
                    <a:pt x="0" y="39"/>
                    <a:pt x="5" y="134"/>
                    <a:pt x="58" y="21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7" name="Freeform 65"/>
            <p:cNvSpPr>
              <a:spLocks/>
            </p:cNvSpPr>
            <p:nvPr/>
          </p:nvSpPr>
          <p:spPr bwMode="auto">
            <a:xfrm>
              <a:off x="4482" y="1017"/>
              <a:ext cx="107" cy="150"/>
            </a:xfrm>
            <a:custGeom>
              <a:avLst/>
              <a:gdLst>
                <a:gd name="T0" fmla="*/ 168 w 174"/>
                <a:gd name="T1" fmla="*/ 218 h 241"/>
                <a:gd name="T2" fmla="*/ 174 w 174"/>
                <a:gd name="T3" fmla="*/ 214 h 241"/>
                <a:gd name="T4" fmla="*/ 95 w 174"/>
                <a:gd name="T5" fmla="*/ 146 h 241"/>
                <a:gd name="T6" fmla="*/ 86 w 174"/>
                <a:gd name="T7" fmla="*/ 6 h 241"/>
                <a:gd name="T8" fmla="*/ 35 w 174"/>
                <a:gd name="T9" fmla="*/ 9 h 241"/>
                <a:gd name="T10" fmla="*/ 38 w 174"/>
                <a:gd name="T11" fmla="*/ 154 h 241"/>
                <a:gd name="T12" fmla="*/ 168 w 174"/>
                <a:gd name="T13" fmla="*/ 218 h 241"/>
              </a:gdLst>
              <a:ahLst/>
              <a:cxnLst>
                <a:cxn ang="0">
                  <a:pos x="T0" y="T1"/>
                </a:cxn>
                <a:cxn ang="0">
                  <a:pos x="T2" y="T3"/>
                </a:cxn>
                <a:cxn ang="0">
                  <a:pos x="T4" y="T5"/>
                </a:cxn>
                <a:cxn ang="0">
                  <a:pos x="T6" y="T7"/>
                </a:cxn>
                <a:cxn ang="0">
                  <a:pos x="T8" y="T9"/>
                </a:cxn>
                <a:cxn ang="0">
                  <a:pos x="T10" y="T11"/>
                </a:cxn>
                <a:cxn ang="0">
                  <a:pos x="T12" y="T13"/>
                </a:cxn>
              </a:cxnLst>
              <a:rect l="0" t="0" r="r" b="b"/>
              <a:pathLst>
                <a:path w="174" h="241">
                  <a:moveTo>
                    <a:pt x="168" y="218"/>
                  </a:moveTo>
                  <a:cubicBezTo>
                    <a:pt x="171" y="217"/>
                    <a:pt x="173" y="215"/>
                    <a:pt x="174" y="214"/>
                  </a:cubicBezTo>
                  <a:cubicBezTo>
                    <a:pt x="147" y="205"/>
                    <a:pt x="117" y="181"/>
                    <a:pt x="95" y="146"/>
                  </a:cubicBezTo>
                  <a:cubicBezTo>
                    <a:pt x="61" y="92"/>
                    <a:pt x="57" y="32"/>
                    <a:pt x="86" y="6"/>
                  </a:cubicBezTo>
                  <a:cubicBezTo>
                    <a:pt x="67" y="0"/>
                    <a:pt x="49" y="0"/>
                    <a:pt x="35" y="9"/>
                  </a:cubicBezTo>
                  <a:cubicBezTo>
                    <a:pt x="0" y="32"/>
                    <a:pt x="1" y="97"/>
                    <a:pt x="38" y="154"/>
                  </a:cubicBezTo>
                  <a:cubicBezTo>
                    <a:pt x="75" y="212"/>
                    <a:pt x="133" y="241"/>
                    <a:pt x="168" y="218"/>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8" name="Freeform 66"/>
            <p:cNvSpPr>
              <a:spLocks/>
            </p:cNvSpPr>
            <p:nvPr/>
          </p:nvSpPr>
          <p:spPr bwMode="auto">
            <a:xfrm>
              <a:off x="4517" y="1021"/>
              <a:ext cx="90" cy="129"/>
            </a:xfrm>
            <a:custGeom>
              <a:avLst/>
              <a:gdLst>
                <a:gd name="T0" fmla="*/ 38 w 146"/>
                <a:gd name="T1" fmla="*/ 140 h 208"/>
                <a:gd name="T2" fmla="*/ 117 w 146"/>
                <a:gd name="T3" fmla="*/ 208 h 208"/>
                <a:gd name="T4" fmla="*/ 108 w 146"/>
                <a:gd name="T5" fmla="*/ 67 h 208"/>
                <a:gd name="T6" fmla="*/ 29 w 146"/>
                <a:gd name="T7" fmla="*/ 0 h 208"/>
                <a:gd name="T8" fmla="*/ 38 w 146"/>
                <a:gd name="T9" fmla="*/ 140 h 208"/>
              </a:gdLst>
              <a:ahLst/>
              <a:cxnLst>
                <a:cxn ang="0">
                  <a:pos x="T0" y="T1"/>
                </a:cxn>
                <a:cxn ang="0">
                  <a:pos x="T2" y="T3"/>
                </a:cxn>
                <a:cxn ang="0">
                  <a:pos x="T4" y="T5"/>
                </a:cxn>
                <a:cxn ang="0">
                  <a:pos x="T6" y="T7"/>
                </a:cxn>
                <a:cxn ang="0">
                  <a:pos x="T8" y="T9"/>
                </a:cxn>
              </a:cxnLst>
              <a:rect l="0" t="0" r="r" b="b"/>
              <a:pathLst>
                <a:path w="146" h="208">
                  <a:moveTo>
                    <a:pt x="38" y="140"/>
                  </a:moveTo>
                  <a:cubicBezTo>
                    <a:pt x="60" y="175"/>
                    <a:pt x="90" y="199"/>
                    <a:pt x="117" y="208"/>
                  </a:cubicBezTo>
                  <a:cubicBezTo>
                    <a:pt x="146" y="182"/>
                    <a:pt x="143" y="121"/>
                    <a:pt x="108" y="67"/>
                  </a:cubicBezTo>
                  <a:cubicBezTo>
                    <a:pt x="86" y="33"/>
                    <a:pt x="57" y="9"/>
                    <a:pt x="29" y="0"/>
                  </a:cubicBezTo>
                  <a:cubicBezTo>
                    <a:pt x="0" y="26"/>
                    <a:pt x="4" y="86"/>
                    <a:pt x="38" y="140"/>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9" name="Freeform 67"/>
            <p:cNvSpPr>
              <a:spLocks/>
            </p:cNvSpPr>
            <p:nvPr/>
          </p:nvSpPr>
          <p:spPr bwMode="auto">
            <a:xfrm>
              <a:off x="4509" y="601"/>
              <a:ext cx="204" cy="179"/>
            </a:xfrm>
            <a:custGeom>
              <a:avLst/>
              <a:gdLst>
                <a:gd name="T0" fmla="*/ 40 w 328"/>
                <a:gd name="T1" fmla="*/ 282 h 289"/>
                <a:gd name="T2" fmla="*/ 48 w 328"/>
                <a:gd name="T3" fmla="*/ 289 h 289"/>
                <a:gd name="T4" fmla="*/ 126 w 328"/>
                <a:gd name="T5" fmla="*/ 161 h 289"/>
                <a:gd name="T6" fmla="*/ 323 w 328"/>
                <a:gd name="T7" fmla="*/ 117 h 289"/>
                <a:gd name="T8" fmla="*/ 307 w 328"/>
                <a:gd name="T9" fmla="*/ 45 h 289"/>
                <a:gd name="T10" fmla="*/ 101 w 328"/>
                <a:gd name="T11" fmla="*/ 82 h 289"/>
                <a:gd name="T12" fmla="*/ 40 w 328"/>
                <a:gd name="T13" fmla="*/ 282 h 289"/>
              </a:gdLst>
              <a:ahLst/>
              <a:cxnLst>
                <a:cxn ang="0">
                  <a:pos x="T0" y="T1"/>
                </a:cxn>
                <a:cxn ang="0">
                  <a:pos x="T2" y="T3"/>
                </a:cxn>
                <a:cxn ang="0">
                  <a:pos x="T4" y="T5"/>
                </a:cxn>
                <a:cxn ang="0">
                  <a:pos x="T6" y="T7"/>
                </a:cxn>
                <a:cxn ang="0">
                  <a:pos x="T8" y="T9"/>
                </a:cxn>
                <a:cxn ang="0">
                  <a:pos x="T10" y="T11"/>
                </a:cxn>
                <a:cxn ang="0">
                  <a:pos x="T12" y="T13"/>
                </a:cxn>
              </a:cxnLst>
              <a:rect l="0" t="0" r="r" b="b"/>
              <a:pathLst>
                <a:path w="328" h="289">
                  <a:moveTo>
                    <a:pt x="40" y="282"/>
                  </a:moveTo>
                  <a:cubicBezTo>
                    <a:pt x="43" y="284"/>
                    <a:pt x="45" y="287"/>
                    <a:pt x="48" y="289"/>
                  </a:cubicBezTo>
                  <a:cubicBezTo>
                    <a:pt x="55" y="248"/>
                    <a:pt x="82" y="200"/>
                    <a:pt x="126" y="161"/>
                  </a:cubicBezTo>
                  <a:cubicBezTo>
                    <a:pt x="195" y="100"/>
                    <a:pt x="280" y="81"/>
                    <a:pt x="323" y="117"/>
                  </a:cubicBezTo>
                  <a:cubicBezTo>
                    <a:pt x="328" y="88"/>
                    <a:pt x="323" y="63"/>
                    <a:pt x="307" y="45"/>
                  </a:cubicBezTo>
                  <a:cubicBezTo>
                    <a:pt x="267" y="0"/>
                    <a:pt x="175" y="17"/>
                    <a:pt x="101" y="82"/>
                  </a:cubicBezTo>
                  <a:cubicBezTo>
                    <a:pt x="28" y="147"/>
                    <a:pt x="0" y="237"/>
                    <a:pt x="40" y="28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0" name="Freeform 68"/>
            <p:cNvSpPr>
              <a:spLocks/>
            </p:cNvSpPr>
            <p:nvPr/>
          </p:nvSpPr>
          <p:spPr bwMode="auto">
            <a:xfrm>
              <a:off x="4539" y="651"/>
              <a:ext cx="171" cy="150"/>
            </a:xfrm>
            <a:custGeom>
              <a:avLst/>
              <a:gdLst>
                <a:gd name="T0" fmla="*/ 78 w 275"/>
                <a:gd name="T1" fmla="*/ 80 h 243"/>
                <a:gd name="T2" fmla="*/ 0 w 275"/>
                <a:gd name="T3" fmla="*/ 208 h 243"/>
                <a:gd name="T4" fmla="*/ 198 w 275"/>
                <a:gd name="T5" fmla="*/ 164 h 243"/>
                <a:gd name="T6" fmla="*/ 275 w 275"/>
                <a:gd name="T7" fmla="*/ 36 h 243"/>
                <a:gd name="T8" fmla="*/ 78 w 275"/>
                <a:gd name="T9" fmla="*/ 80 h 243"/>
              </a:gdLst>
              <a:ahLst/>
              <a:cxnLst>
                <a:cxn ang="0">
                  <a:pos x="T0" y="T1"/>
                </a:cxn>
                <a:cxn ang="0">
                  <a:pos x="T2" y="T3"/>
                </a:cxn>
                <a:cxn ang="0">
                  <a:pos x="T4" y="T5"/>
                </a:cxn>
                <a:cxn ang="0">
                  <a:pos x="T6" y="T7"/>
                </a:cxn>
                <a:cxn ang="0">
                  <a:pos x="T8" y="T9"/>
                </a:cxn>
              </a:cxnLst>
              <a:rect l="0" t="0" r="r" b="b"/>
              <a:pathLst>
                <a:path w="275" h="243">
                  <a:moveTo>
                    <a:pt x="78" y="80"/>
                  </a:moveTo>
                  <a:cubicBezTo>
                    <a:pt x="34" y="119"/>
                    <a:pt x="7" y="167"/>
                    <a:pt x="0" y="208"/>
                  </a:cubicBezTo>
                  <a:cubicBezTo>
                    <a:pt x="43" y="243"/>
                    <a:pt x="129" y="225"/>
                    <a:pt x="198" y="164"/>
                  </a:cubicBezTo>
                  <a:cubicBezTo>
                    <a:pt x="241" y="125"/>
                    <a:pt x="269" y="77"/>
                    <a:pt x="275" y="36"/>
                  </a:cubicBezTo>
                  <a:cubicBezTo>
                    <a:pt x="232" y="0"/>
                    <a:pt x="147" y="19"/>
                    <a:pt x="78" y="80"/>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1" name="Freeform 69"/>
            <p:cNvSpPr>
              <a:spLocks/>
            </p:cNvSpPr>
            <p:nvPr/>
          </p:nvSpPr>
          <p:spPr bwMode="auto">
            <a:xfrm>
              <a:off x="4718" y="614"/>
              <a:ext cx="122" cy="107"/>
            </a:xfrm>
            <a:custGeom>
              <a:avLst/>
              <a:gdLst>
                <a:gd name="T0" fmla="*/ 24 w 196"/>
                <a:gd name="T1" fmla="*/ 169 h 173"/>
                <a:gd name="T2" fmla="*/ 29 w 196"/>
                <a:gd name="T3" fmla="*/ 173 h 173"/>
                <a:gd name="T4" fmla="*/ 75 w 196"/>
                <a:gd name="T5" fmla="*/ 97 h 173"/>
                <a:gd name="T6" fmla="*/ 194 w 196"/>
                <a:gd name="T7" fmla="*/ 70 h 173"/>
                <a:gd name="T8" fmla="*/ 184 w 196"/>
                <a:gd name="T9" fmla="*/ 27 h 173"/>
                <a:gd name="T10" fmla="*/ 60 w 196"/>
                <a:gd name="T11" fmla="*/ 49 h 173"/>
                <a:gd name="T12" fmla="*/ 24 w 196"/>
                <a:gd name="T13" fmla="*/ 169 h 173"/>
              </a:gdLst>
              <a:ahLst/>
              <a:cxnLst>
                <a:cxn ang="0">
                  <a:pos x="T0" y="T1"/>
                </a:cxn>
                <a:cxn ang="0">
                  <a:pos x="T2" y="T3"/>
                </a:cxn>
                <a:cxn ang="0">
                  <a:pos x="T4" y="T5"/>
                </a:cxn>
                <a:cxn ang="0">
                  <a:pos x="T6" y="T7"/>
                </a:cxn>
                <a:cxn ang="0">
                  <a:pos x="T8" y="T9"/>
                </a:cxn>
                <a:cxn ang="0">
                  <a:pos x="T10" y="T11"/>
                </a:cxn>
                <a:cxn ang="0">
                  <a:pos x="T12" y="T13"/>
                </a:cxn>
              </a:cxnLst>
              <a:rect l="0" t="0" r="r" b="b"/>
              <a:pathLst>
                <a:path w="196" h="173">
                  <a:moveTo>
                    <a:pt x="24" y="169"/>
                  </a:moveTo>
                  <a:cubicBezTo>
                    <a:pt x="25" y="170"/>
                    <a:pt x="27" y="172"/>
                    <a:pt x="29" y="173"/>
                  </a:cubicBezTo>
                  <a:cubicBezTo>
                    <a:pt x="33" y="148"/>
                    <a:pt x="49" y="120"/>
                    <a:pt x="75" y="97"/>
                  </a:cubicBezTo>
                  <a:cubicBezTo>
                    <a:pt x="117" y="60"/>
                    <a:pt x="168" y="49"/>
                    <a:pt x="194" y="70"/>
                  </a:cubicBezTo>
                  <a:cubicBezTo>
                    <a:pt x="196" y="53"/>
                    <a:pt x="193" y="38"/>
                    <a:pt x="184" y="27"/>
                  </a:cubicBezTo>
                  <a:cubicBezTo>
                    <a:pt x="160" y="0"/>
                    <a:pt x="105" y="10"/>
                    <a:pt x="60" y="49"/>
                  </a:cubicBezTo>
                  <a:cubicBezTo>
                    <a:pt x="16" y="88"/>
                    <a:pt x="0" y="142"/>
                    <a:pt x="24"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2" name="Freeform 70"/>
            <p:cNvSpPr>
              <a:spLocks/>
            </p:cNvSpPr>
            <p:nvPr/>
          </p:nvSpPr>
          <p:spPr bwMode="auto">
            <a:xfrm>
              <a:off x="4736" y="645"/>
              <a:ext cx="103" cy="89"/>
            </a:xfrm>
            <a:custGeom>
              <a:avLst/>
              <a:gdLst>
                <a:gd name="T0" fmla="*/ 46 w 165"/>
                <a:gd name="T1" fmla="*/ 48 h 145"/>
                <a:gd name="T2" fmla="*/ 0 w 165"/>
                <a:gd name="T3" fmla="*/ 124 h 145"/>
                <a:gd name="T4" fmla="*/ 118 w 165"/>
                <a:gd name="T5" fmla="*/ 98 h 145"/>
                <a:gd name="T6" fmla="*/ 165 w 165"/>
                <a:gd name="T7" fmla="*/ 21 h 145"/>
                <a:gd name="T8" fmla="*/ 46 w 165"/>
                <a:gd name="T9" fmla="*/ 48 h 145"/>
              </a:gdLst>
              <a:ahLst/>
              <a:cxnLst>
                <a:cxn ang="0">
                  <a:pos x="T0" y="T1"/>
                </a:cxn>
                <a:cxn ang="0">
                  <a:pos x="T2" y="T3"/>
                </a:cxn>
                <a:cxn ang="0">
                  <a:pos x="T4" y="T5"/>
                </a:cxn>
                <a:cxn ang="0">
                  <a:pos x="T6" y="T7"/>
                </a:cxn>
                <a:cxn ang="0">
                  <a:pos x="T8" y="T9"/>
                </a:cxn>
              </a:cxnLst>
              <a:rect l="0" t="0" r="r" b="b"/>
              <a:pathLst>
                <a:path w="165" h="145">
                  <a:moveTo>
                    <a:pt x="46" y="48"/>
                  </a:moveTo>
                  <a:cubicBezTo>
                    <a:pt x="20" y="71"/>
                    <a:pt x="4" y="99"/>
                    <a:pt x="0" y="124"/>
                  </a:cubicBezTo>
                  <a:cubicBezTo>
                    <a:pt x="25" y="145"/>
                    <a:pt x="77" y="134"/>
                    <a:pt x="118" y="98"/>
                  </a:cubicBezTo>
                  <a:cubicBezTo>
                    <a:pt x="144" y="74"/>
                    <a:pt x="161" y="46"/>
                    <a:pt x="165" y="21"/>
                  </a:cubicBezTo>
                  <a:cubicBezTo>
                    <a:pt x="139" y="0"/>
                    <a:pt x="88" y="11"/>
                    <a:pt x="46"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3" name="Freeform 71"/>
            <p:cNvSpPr>
              <a:spLocks/>
            </p:cNvSpPr>
            <p:nvPr/>
          </p:nvSpPr>
          <p:spPr bwMode="auto">
            <a:xfrm>
              <a:off x="4759" y="888"/>
              <a:ext cx="121" cy="108"/>
            </a:xfrm>
            <a:custGeom>
              <a:avLst/>
              <a:gdLst>
                <a:gd name="T0" fmla="*/ 23 w 196"/>
                <a:gd name="T1" fmla="*/ 169 h 174"/>
                <a:gd name="T2" fmla="*/ 28 w 196"/>
                <a:gd name="T3" fmla="*/ 174 h 174"/>
                <a:gd name="T4" fmla="*/ 75 w 196"/>
                <a:gd name="T5" fmla="*/ 97 h 174"/>
                <a:gd name="T6" fmla="*/ 193 w 196"/>
                <a:gd name="T7" fmla="*/ 70 h 174"/>
                <a:gd name="T8" fmla="*/ 183 w 196"/>
                <a:gd name="T9" fmla="*/ 27 h 174"/>
                <a:gd name="T10" fmla="*/ 60 w 196"/>
                <a:gd name="T11" fmla="*/ 49 h 174"/>
                <a:gd name="T12" fmla="*/ 23 w 196"/>
                <a:gd name="T13" fmla="*/ 169 h 174"/>
              </a:gdLst>
              <a:ahLst/>
              <a:cxnLst>
                <a:cxn ang="0">
                  <a:pos x="T0" y="T1"/>
                </a:cxn>
                <a:cxn ang="0">
                  <a:pos x="T2" y="T3"/>
                </a:cxn>
                <a:cxn ang="0">
                  <a:pos x="T4" y="T5"/>
                </a:cxn>
                <a:cxn ang="0">
                  <a:pos x="T6" y="T7"/>
                </a:cxn>
                <a:cxn ang="0">
                  <a:pos x="T8" y="T9"/>
                </a:cxn>
                <a:cxn ang="0">
                  <a:pos x="T10" y="T11"/>
                </a:cxn>
                <a:cxn ang="0">
                  <a:pos x="T12" y="T13"/>
                </a:cxn>
              </a:cxnLst>
              <a:rect l="0" t="0" r="r" b="b"/>
              <a:pathLst>
                <a:path w="196" h="174">
                  <a:moveTo>
                    <a:pt x="23" y="169"/>
                  </a:moveTo>
                  <a:cubicBezTo>
                    <a:pt x="25" y="171"/>
                    <a:pt x="27" y="172"/>
                    <a:pt x="28" y="174"/>
                  </a:cubicBezTo>
                  <a:cubicBezTo>
                    <a:pt x="32" y="149"/>
                    <a:pt x="48" y="120"/>
                    <a:pt x="75" y="97"/>
                  </a:cubicBezTo>
                  <a:cubicBezTo>
                    <a:pt x="116" y="60"/>
                    <a:pt x="167" y="49"/>
                    <a:pt x="193" y="70"/>
                  </a:cubicBezTo>
                  <a:cubicBezTo>
                    <a:pt x="196" y="53"/>
                    <a:pt x="193" y="38"/>
                    <a:pt x="183" y="27"/>
                  </a:cubicBezTo>
                  <a:cubicBezTo>
                    <a:pt x="159" y="0"/>
                    <a:pt x="104" y="10"/>
                    <a:pt x="60" y="49"/>
                  </a:cubicBezTo>
                  <a:cubicBezTo>
                    <a:pt x="16" y="89"/>
                    <a:pt x="0" y="142"/>
                    <a:pt x="23"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4" name="Freeform 72"/>
            <p:cNvSpPr>
              <a:spLocks/>
            </p:cNvSpPr>
            <p:nvPr/>
          </p:nvSpPr>
          <p:spPr bwMode="auto">
            <a:xfrm>
              <a:off x="4776" y="918"/>
              <a:ext cx="102" cy="91"/>
            </a:xfrm>
            <a:custGeom>
              <a:avLst/>
              <a:gdLst>
                <a:gd name="T0" fmla="*/ 47 w 165"/>
                <a:gd name="T1" fmla="*/ 48 h 146"/>
                <a:gd name="T2" fmla="*/ 0 w 165"/>
                <a:gd name="T3" fmla="*/ 125 h 146"/>
                <a:gd name="T4" fmla="*/ 119 w 165"/>
                <a:gd name="T5" fmla="*/ 98 h 146"/>
                <a:gd name="T6" fmla="*/ 165 w 165"/>
                <a:gd name="T7" fmla="*/ 21 h 146"/>
                <a:gd name="T8" fmla="*/ 47 w 165"/>
                <a:gd name="T9" fmla="*/ 48 h 146"/>
              </a:gdLst>
              <a:ahLst/>
              <a:cxnLst>
                <a:cxn ang="0">
                  <a:pos x="T0" y="T1"/>
                </a:cxn>
                <a:cxn ang="0">
                  <a:pos x="T2" y="T3"/>
                </a:cxn>
                <a:cxn ang="0">
                  <a:pos x="T4" y="T5"/>
                </a:cxn>
                <a:cxn ang="0">
                  <a:pos x="T6" y="T7"/>
                </a:cxn>
                <a:cxn ang="0">
                  <a:pos x="T8" y="T9"/>
                </a:cxn>
              </a:cxnLst>
              <a:rect l="0" t="0" r="r" b="b"/>
              <a:pathLst>
                <a:path w="165" h="146">
                  <a:moveTo>
                    <a:pt x="47" y="48"/>
                  </a:moveTo>
                  <a:cubicBezTo>
                    <a:pt x="20" y="71"/>
                    <a:pt x="4" y="100"/>
                    <a:pt x="0" y="125"/>
                  </a:cubicBezTo>
                  <a:cubicBezTo>
                    <a:pt x="26" y="146"/>
                    <a:pt x="77" y="135"/>
                    <a:pt x="119" y="98"/>
                  </a:cubicBezTo>
                  <a:cubicBezTo>
                    <a:pt x="145" y="75"/>
                    <a:pt x="161" y="46"/>
                    <a:pt x="165" y="21"/>
                  </a:cubicBezTo>
                  <a:cubicBezTo>
                    <a:pt x="139" y="0"/>
                    <a:pt x="88" y="11"/>
                    <a:pt x="47"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5" name="Freeform 73"/>
            <p:cNvSpPr>
              <a:spLocks/>
            </p:cNvSpPr>
            <p:nvPr/>
          </p:nvSpPr>
          <p:spPr bwMode="auto">
            <a:xfrm>
              <a:off x="4867" y="889"/>
              <a:ext cx="176" cy="155"/>
            </a:xfrm>
            <a:custGeom>
              <a:avLst/>
              <a:gdLst>
                <a:gd name="T0" fmla="*/ 35 w 283"/>
                <a:gd name="T1" fmla="*/ 243 h 250"/>
                <a:gd name="T2" fmla="*/ 41 w 283"/>
                <a:gd name="T3" fmla="*/ 250 h 250"/>
                <a:gd name="T4" fmla="*/ 108 w 283"/>
                <a:gd name="T5" fmla="*/ 139 h 250"/>
                <a:gd name="T6" fmla="*/ 279 w 283"/>
                <a:gd name="T7" fmla="*/ 101 h 250"/>
                <a:gd name="T8" fmla="*/ 265 w 283"/>
                <a:gd name="T9" fmla="*/ 39 h 250"/>
                <a:gd name="T10" fmla="*/ 87 w 283"/>
                <a:gd name="T11" fmla="*/ 71 h 250"/>
                <a:gd name="T12" fmla="*/ 35 w 283"/>
                <a:gd name="T13" fmla="*/ 243 h 250"/>
              </a:gdLst>
              <a:ahLst/>
              <a:cxnLst>
                <a:cxn ang="0">
                  <a:pos x="T0" y="T1"/>
                </a:cxn>
                <a:cxn ang="0">
                  <a:pos x="T2" y="T3"/>
                </a:cxn>
                <a:cxn ang="0">
                  <a:pos x="T4" y="T5"/>
                </a:cxn>
                <a:cxn ang="0">
                  <a:pos x="T6" y="T7"/>
                </a:cxn>
                <a:cxn ang="0">
                  <a:pos x="T8" y="T9"/>
                </a:cxn>
                <a:cxn ang="0">
                  <a:pos x="T10" y="T11"/>
                </a:cxn>
                <a:cxn ang="0">
                  <a:pos x="T12" y="T13"/>
                </a:cxn>
              </a:cxnLst>
              <a:rect l="0" t="0" r="r" b="b"/>
              <a:pathLst>
                <a:path w="283" h="250">
                  <a:moveTo>
                    <a:pt x="35" y="243"/>
                  </a:moveTo>
                  <a:cubicBezTo>
                    <a:pt x="37" y="246"/>
                    <a:pt x="39" y="248"/>
                    <a:pt x="41" y="250"/>
                  </a:cubicBezTo>
                  <a:cubicBezTo>
                    <a:pt x="47" y="214"/>
                    <a:pt x="71" y="173"/>
                    <a:pt x="108" y="139"/>
                  </a:cubicBezTo>
                  <a:cubicBezTo>
                    <a:pt x="168" y="86"/>
                    <a:pt x="242" y="70"/>
                    <a:pt x="279" y="101"/>
                  </a:cubicBezTo>
                  <a:cubicBezTo>
                    <a:pt x="283" y="76"/>
                    <a:pt x="279" y="54"/>
                    <a:pt x="265" y="39"/>
                  </a:cubicBezTo>
                  <a:cubicBezTo>
                    <a:pt x="230" y="0"/>
                    <a:pt x="151" y="14"/>
                    <a:pt x="87" y="71"/>
                  </a:cubicBezTo>
                  <a:cubicBezTo>
                    <a:pt x="24" y="127"/>
                    <a:pt x="0" y="205"/>
                    <a:pt x="35" y="243"/>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6" name="Freeform 74"/>
            <p:cNvSpPr>
              <a:spLocks/>
            </p:cNvSpPr>
            <p:nvPr/>
          </p:nvSpPr>
          <p:spPr bwMode="auto">
            <a:xfrm>
              <a:off x="4893" y="933"/>
              <a:ext cx="147" cy="130"/>
            </a:xfrm>
            <a:custGeom>
              <a:avLst/>
              <a:gdLst>
                <a:gd name="T0" fmla="*/ 67 w 238"/>
                <a:gd name="T1" fmla="*/ 69 h 210"/>
                <a:gd name="T2" fmla="*/ 0 w 238"/>
                <a:gd name="T3" fmla="*/ 180 h 210"/>
                <a:gd name="T4" fmla="*/ 171 w 238"/>
                <a:gd name="T5" fmla="*/ 141 h 210"/>
                <a:gd name="T6" fmla="*/ 238 w 238"/>
                <a:gd name="T7" fmla="*/ 31 h 210"/>
                <a:gd name="T8" fmla="*/ 67 w 238"/>
                <a:gd name="T9" fmla="*/ 69 h 210"/>
              </a:gdLst>
              <a:ahLst/>
              <a:cxnLst>
                <a:cxn ang="0">
                  <a:pos x="T0" y="T1"/>
                </a:cxn>
                <a:cxn ang="0">
                  <a:pos x="T2" y="T3"/>
                </a:cxn>
                <a:cxn ang="0">
                  <a:pos x="T4" y="T5"/>
                </a:cxn>
                <a:cxn ang="0">
                  <a:pos x="T6" y="T7"/>
                </a:cxn>
                <a:cxn ang="0">
                  <a:pos x="T8" y="T9"/>
                </a:cxn>
              </a:cxnLst>
              <a:rect l="0" t="0" r="r" b="b"/>
              <a:pathLst>
                <a:path w="238" h="210">
                  <a:moveTo>
                    <a:pt x="67" y="69"/>
                  </a:moveTo>
                  <a:cubicBezTo>
                    <a:pt x="30" y="103"/>
                    <a:pt x="6" y="144"/>
                    <a:pt x="0" y="180"/>
                  </a:cubicBezTo>
                  <a:cubicBezTo>
                    <a:pt x="38" y="210"/>
                    <a:pt x="111" y="194"/>
                    <a:pt x="171" y="141"/>
                  </a:cubicBezTo>
                  <a:cubicBezTo>
                    <a:pt x="209" y="108"/>
                    <a:pt x="232" y="66"/>
                    <a:pt x="238" y="31"/>
                  </a:cubicBezTo>
                  <a:cubicBezTo>
                    <a:pt x="201" y="0"/>
                    <a:pt x="127" y="16"/>
                    <a:pt x="67" y="69"/>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7" name="Freeform 75"/>
            <p:cNvSpPr>
              <a:spLocks/>
            </p:cNvSpPr>
            <p:nvPr/>
          </p:nvSpPr>
          <p:spPr bwMode="auto">
            <a:xfrm>
              <a:off x="4921" y="1424"/>
              <a:ext cx="134" cy="70"/>
            </a:xfrm>
            <a:custGeom>
              <a:avLst/>
              <a:gdLst>
                <a:gd name="T0" fmla="*/ 216 w 216"/>
                <a:gd name="T1" fmla="*/ 51 h 113"/>
                <a:gd name="T2" fmla="*/ 216 w 216"/>
                <a:gd name="T3" fmla="*/ 44 h 113"/>
                <a:gd name="T4" fmla="*/ 128 w 216"/>
                <a:gd name="T5" fmla="*/ 65 h 113"/>
                <a:gd name="T6" fmla="*/ 26 w 216"/>
                <a:gd name="T7" fmla="*/ 0 h 113"/>
                <a:gd name="T8" fmla="*/ 2 w 216"/>
                <a:gd name="T9" fmla="*/ 37 h 113"/>
                <a:gd name="T10" fmla="*/ 105 w 216"/>
                <a:gd name="T11" fmla="*/ 109 h 113"/>
                <a:gd name="T12" fmla="*/ 216 w 216"/>
                <a:gd name="T13" fmla="*/ 51 h 113"/>
              </a:gdLst>
              <a:ahLst/>
              <a:cxnLst>
                <a:cxn ang="0">
                  <a:pos x="T0" y="T1"/>
                </a:cxn>
                <a:cxn ang="0">
                  <a:pos x="T2" y="T3"/>
                </a:cxn>
                <a:cxn ang="0">
                  <a:pos x="T4" y="T5"/>
                </a:cxn>
                <a:cxn ang="0">
                  <a:pos x="T6" y="T7"/>
                </a:cxn>
                <a:cxn ang="0">
                  <a:pos x="T8" y="T9"/>
                </a:cxn>
                <a:cxn ang="0">
                  <a:pos x="T10" y="T11"/>
                </a:cxn>
                <a:cxn ang="0">
                  <a:pos x="T12" y="T13"/>
                </a:cxn>
              </a:cxnLst>
              <a:rect l="0" t="0" r="r" b="b"/>
              <a:pathLst>
                <a:path w="216" h="113">
                  <a:moveTo>
                    <a:pt x="216" y="51"/>
                  </a:moveTo>
                  <a:cubicBezTo>
                    <a:pt x="216" y="48"/>
                    <a:pt x="216" y="46"/>
                    <a:pt x="216" y="44"/>
                  </a:cubicBezTo>
                  <a:cubicBezTo>
                    <a:pt x="195" y="59"/>
                    <a:pt x="163" y="67"/>
                    <a:pt x="128" y="65"/>
                  </a:cubicBezTo>
                  <a:cubicBezTo>
                    <a:pt x="73" y="61"/>
                    <a:pt x="29" y="33"/>
                    <a:pt x="26" y="0"/>
                  </a:cubicBezTo>
                  <a:cubicBezTo>
                    <a:pt x="12" y="10"/>
                    <a:pt x="3" y="23"/>
                    <a:pt x="2" y="37"/>
                  </a:cubicBezTo>
                  <a:cubicBezTo>
                    <a:pt x="0" y="73"/>
                    <a:pt x="46" y="105"/>
                    <a:pt x="105" y="109"/>
                  </a:cubicBezTo>
                  <a:cubicBezTo>
                    <a:pt x="164" y="113"/>
                    <a:pt x="214" y="86"/>
                    <a:pt x="216" y="5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Freeform 76"/>
            <p:cNvSpPr>
              <a:spLocks/>
            </p:cNvSpPr>
            <p:nvPr/>
          </p:nvSpPr>
          <p:spPr bwMode="auto">
            <a:xfrm>
              <a:off x="4937" y="1410"/>
              <a:ext cx="118" cy="56"/>
            </a:xfrm>
            <a:custGeom>
              <a:avLst/>
              <a:gdLst>
                <a:gd name="T0" fmla="*/ 102 w 190"/>
                <a:gd name="T1" fmla="*/ 89 h 91"/>
                <a:gd name="T2" fmla="*/ 190 w 190"/>
                <a:gd name="T3" fmla="*/ 68 h 91"/>
                <a:gd name="T4" fmla="*/ 87 w 190"/>
                <a:gd name="T5" fmla="*/ 3 h 91"/>
                <a:gd name="T6" fmla="*/ 0 w 190"/>
                <a:gd name="T7" fmla="*/ 24 h 91"/>
                <a:gd name="T8" fmla="*/ 102 w 190"/>
                <a:gd name="T9" fmla="*/ 89 h 91"/>
              </a:gdLst>
              <a:ahLst/>
              <a:cxnLst>
                <a:cxn ang="0">
                  <a:pos x="T0" y="T1"/>
                </a:cxn>
                <a:cxn ang="0">
                  <a:pos x="T2" y="T3"/>
                </a:cxn>
                <a:cxn ang="0">
                  <a:pos x="T4" y="T5"/>
                </a:cxn>
                <a:cxn ang="0">
                  <a:pos x="T6" y="T7"/>
                </a:cxn>
                <a:cxn ang="0">
                  <a:pos x="T8" y="T9"/>
                </a:cxn>
              </a:cxnLst>
              <a:rect l="0" t="0" r="r" b="b"/>
              <a:pathLst>
                <a:path w="190" h="91">
                  <a:moveTo>
                    <a:pt x="102" y="89"/>
                  </a:moveTo>
                  <a:cubicBezTo>
                    <a:pt x="137" y="91"/>
                    <a:pt x="169" y="83"/>
                    <a:pt x="190" y="68"/>
                  </a:cubicBezTo>
                  <a:cubicBezTo>
                    <a:pt x="186" y="35"/>
                    <a:pt x="142" y="6"/>
                    <a:pt x="87" y="3"/>
                  </a:cubicBezTo>
                  <a:cubicBezTo>
                    <a:pt x="52" y="0"/>
                    <a:pt x="20" y="9"/>
                    <a:pt x="0" y="24"/>
                  </a:cubicBezTo>
                  <a:cubicBezTo>
                    <a:pt x="3" y="57"/>
                    <a:pt x="47" y="85"/>
                    <a:pt x="102" y="8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9" name="Freeform 77"/>
            <p:cNvSpPr>
              <a:spLocks/>
            </p:cNvSpPr>
            <p:nvPr/>
          </p:nvSpPr>
          <p:spPr bwMode="auto">
            <a:xfrm>
              <a:off x="5000" y="1314"/>
              <a:ext cx="161" cy="84"/>
            </a:xfrm>
            <a:custGeom>
              <a:avLst/>
              <a:gdLst>
                <a:gd name="T0" fmla="*/ 259 w 259"/>
                <a:gd name="T1" fmla="*/ 61 h 136"/>
                <a:gd name="T2" fmla="*/ 259 w 259"/>
                <a:gd name="T3" fmla="*/ 53 h 136"/>
                <a:gd name="T4" fmla="*/ 154 w 259"/>
                <a:gd name="T5" fmla="*/ 79 h 136"/>
                <a:gd name="T6" fmla="*/ 31 w 259"/>
                <a:gd name="T7" fmla="*/ 0 h 136"/>
                <a:gd name="T8" fmla="*/ 3 w 259"/>
                <a:gd name="T9" fmla="*/ 45 h 136"/>
                <a:gd name="T10" fmla="*/ 126 w 259"/>
                <a:gd name="T11" fmla="*/ 131 h 136"/>
                <a:gd name="T12" fmla="*/ 259 w 259"/>
                <a:gd name="T13" fmla="*/ 61 h 136"/>
              </a:gdLst>
              <a:ahLst/>
              <a:cxnLst>
                <a:cxn ang="0">
                  <a:pos x="T0" y="T1"/>
                </a:cxn>
                <a:cxn ang="0">
                  <a:pos x="T2" y="T3"/>
                </a:cxn>
                <a:cxn ang="0">
                  <a:pos x="T4" y="T5"/>
                </a:cxn>
                <a:cxn ang="0">
                  <a:pos x="T6" y="T7"/>
                </a:cxn>
                <a:cxn ang="0">
                  <a:pos x="T8" y="T9"/>
                </a:cxn>
                <a:cxn ang="0">
                  <a:pos x="T10" y="T11"/>
                </a:cxn>
                <a:cxn ang="0">
                  <a:pos x="T12" y="T13"/>
                </a:cxn>
              </a:cxnLst>
              <a:rect l="0" t="0" r="r" b="b"/>
              <a:pathLst>
                <a:path w="259" h="136">
                  <a:moveTo>
                    <a:pt x="259" y="61"/>
                  </a:moveTo>
                  <a:cubicBezTo>
                    <a:pt x="259" y="59"/>
                    <a:pt x="259" y="56"/>
                    <a:pt x="259" y="53"/>
                  </a:cubicBezTo>
                  <a:cubicBezTo>
                    <a:pt x="234" y="71"/>
                    <a:pt x="196" y="81"/>
                    <a:pt x="154" y="79"/>
                  </a:cubicBezTo>
                  <a:cubicBezTo>
                    <a:pt x="88" y="74"/>
                    <a:pt x="35" y="40"/>
                    <a:pt x="31" y="0"/>
                  </a:cubicBezTo>
                  <a:cubicBezTo>
                    <a:pt x="14" y="12"/>
                    <a:pt x="4" y="28"/>
                    <a:pt x="3" y="45"/>
                  </a:cubicBezTo>
                  <a:cubicBezTo>
                    <a:pt x="0" y="88"/>
                    <a:pt x="55" y="127"/>
                    <a:pt x="126" y="131"/>
                  </a:cubicBezTo>
                  <a:cubicBezTo>
                    <a:pt x="197" y="136"/>
                    <a:pt x="256" y="104"/>
                    <a:pt x="259" y="6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0" name="Freeform 78"/>
            <p:cNvSpPr>
              <a:spLocks/>
            </p:cNvSpPr>
            <p:nvPr/>
          </p:nvSpPr>
          <p:spPr bwMode="auto">
            <a:xfrm>
              <a:off x="5020" y="1297"/>
              <a:ext cx="141" cy="67"/>
            </a:xfrm>
            <a:custGeom>
              <a:avLst/>
              <a:gdLst>
                <a:gd name="T0" fmla="*/ 123 w 228"/>
                <a:gd name="T1" fmla="*/ 107 h 109"/>
                <a:gd name="T2" fmla="*/ 228 w 228"/>
                <a:gd name="T3" fmla="*/ 81 h 109"/>
                <a:gd name="T4" fmla="*/ 105 w 228"/>
                <a:gd name="T5" fmla="*/ 3 h 109"/>
                <a:gd name="T6" fmla="*/ 0 w 228"/>
                <a:gd name="T7" fmla="*/ 28 h 109"/>
                <a:gd name="T8" fmla="*/ 123 w 228"/>
                <a:gd name="T9" fmla="*/ 107 h 109"/>
              </a:gdLst>
              <a:ahLst/>
              <a:cxnLst>
                <a:cxn ang="0">
                  <a:pos x="T0" y="T1"/>
                </a:cxn>
                <a:cxn ang="0">
                  <a:pos x="T2" y="T3"/>
                </a:cxn>
                <a:cxn ang="0">
                  <a:pos x="T4" y="T5"/>
                </a:cxn>
                <a:cxn ang="0">
                  <a:pos x="T6" y="T7"/>
                </a:cxn>
                <a:cxn ang="0">
                  <a:pos x="T8" y="T9"/>
                </a:cxn>
              </a:cxnLst>
              <a:rect l="0" t="0" r="r" b="b"/>
              <a:pathLst>
                <a:path w="228" h="109">
                  <a:moveTo>
                    <a:pt x="123" y="107"/>
                  </a:moveTo>
                  <a:cubicBezTo>
                    <a:pt x="165" y="109"/>
                    <a:pt x="203" y="99"/>
                    <a:pt x="228" y="81"/>
                  </a:cubicBezTo>
                  <a:cubicBezTo>
                    <a:pt x="224" y="41"/>
                    <a:pt x="171" y="7"/>
                    <a:pt x="105" y="3"/>
                  </a:cubicBezTo>
                  <a:cubicBezTo>
                    <a:pt x="63" y="0"/>
                    <a:pt x="25" y="11"/>
                    <a:pt x="0" y="28"/>
                  </a:cubicBezTo>
                  <a:cubicBezTo>
                    <a:pt x="4" y="68"/>
                    <a:pt x="57" y="102"/>
                    <a:pt x="123" y="107"/>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1" name="Freeform 79"/>
            <p:cNvSpPr>
              <a:spLocks/>
            </p:cNvSpPr>
            <p:nvPr/>
          </p:nvSpPr>
          <p:spPr bwMode="auto">
            <a:xfrm>
              <a:off x="4783" y="1265"/>
              <a:ext cx="93" cy="49"/>
            </a:xfrm>
            <a:custGeom>
              <a:avLst/>
              <a:gdLst>
                <a:gd name="T0" fmla="*/ 151 w 151"/>
                <a:gd name="T1" fmla="*/ 35 h 79"/>
                <a:gd name="T2" fmla="*/ 151 w 151"/>
                <a:gd name="T3" fmla="*/ 31 h 79"/>
                <a:gd name="T4" fmla="*/ 90 w 151"/>
                <a:gd name="T5" fmla="*/ 45 h 79"/>
                <a:gd name="T6" fmla="*/ 18 w 151"/>
                <a:gd name="T7" fmla="*/ 0 h 79"/>
                <a:gd name="T8" fmla="*/ 2 w 151"/>
                <a:gd name="T9" fmla="*/ 26 h 79"/>
                <a:gd name="T10" fmla="*/ 74 w 151"/>
                <a:gd name="T11" fmla="*/ 76 h 79"/>
                <a:gd name="T12" fmla="*/ 151 w 151"/>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151" h="79">
                  <a:moveTo>
                    <a:pt x="151" y="35"/>
                  </a:moveTo>
                  <a:cubicBezTo>
                    <a:pt x="151" y="34"/>
                    <a:pt x="151" y="32"/>
                    <a:pt x="151" y="31"/>
                  </a:cubicBezTo>
                  <a:cubicBezTo>
                    <a:pt x="137" y="41"/>
                    <a:pt x="115" y="47"/>
                    <a:pt x="90" y="45"/>
                  </a:cubicBezTo>
                  <a:cubicBezTo>
                    <a:pt x="51" y="43"/>
                    <a:pt x="20" y="23"/>
                    <a:pt x="18" y="0"/>
                  </a:cubicBezTo>
                  <a:cubicBezTo>
                    <a:pt x="8" y="7"/>
                    <a:pt x="2" y="16"/>
                    <a:pt x="2" y="26"/>
                  </a:cubicBezTo>
                  <a:cubicBezTo>
                    <a:pt x="0" y="51"/>
                    <a:pt x="32" y="74"/>
                    <a:pt x="74" y="76"/>
                  </a:cubicBezTo>
                  <a:cubicBezTo>
                    <a:pt x="115" y="79"/>
                    <a:pt x="150" y="61"/>
                    <a:pt x="151" y="3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2" name="Freeform 80"/>
            <p:cNvSpPr>
              <a:spLocks/>
            </p:cNvSpPr>
            <p:nvPr/>
          </p:nvSpPr>
          <p:spPr bwMode="auto">
            <a:xfrm>
              <a:off x="4794" y="1255"/>
              <a:ext cx="82" cy="39"/>
            </a:xfrm>
            <a:custGeom>
              <a:avLst/>
              <a:gdLst>
                <a:gd name="T0" fmla="*/ 72 w 133"/>
                <a:gd name="T1" fmla="*/ 61 h 63"/>
                <a:gd name="T2" fmla="*/ 133 w 133"/>
                <a:gd name="T3" fmla="*/ 47 h 63"/>
                <a:gd name="T4" fmla="*/ 61 w 133"/>
                <a:gd name="T5" fmla="*/ 1 h 63"/>
                <a:gd name="T6" fmla="*/ 0 w 133"/>
                <a:gd name="T7" fmla="*/ 16 h 63"/>
                <a:gd name="T8" fmla="*/ 72 w 133"/>
                <a:gd name="T9" fmla="*/ 61 h 63"/>
              </a:gdLst>
              <a:ahLst/>
              <a:cxnLst>
                <a:cxn ang="0">
                  <a:pos x="T0" y="T1"/>
                </a:cxn>
                <a:cxn ang="0">
                  <a:pos x="T2" y="T3"/>
                </a:cxn>
                <a:cxn ang="0">
                  <a:pos x="T4" y="T5"/>
                </a:cxn>
                <a:cxn ang="0">
                  <a:pos x="T6" y="T7"/>
                </a:cxn>
                <a:cxn ang="0">
                  <a:pos x="T8" y="T9"/>
                </a:cxn>
              </a:cxnLst>
              <a:rect l="0" t="0" r="r" b="b"/>
              <a:pathLst>
                <a:path w="133" h="63">
                  <a:moveTo>
                    <a:pt x="72" y="61"/>
                  </a:moveTo>
                  <a:cubicBezTo>
                    <a:pt x="97" y="63"/>
                    <a:pt x="119" y="57"/>
                    <a:pt x="133" y="47"/>
                  </a:cubicBezTo>
                  <a:cubicBezTo>
                    <a:pt x="131" y="24"/>
                    <a:pt x="100" y="4"/>
                    <a:pt x="61" y="1"/>
                  </a:cubicBezTo>
                  <a:cubicBezTo>
                    <a:pt x="37" y="0"/>
                    <a:pt x="14" y="5"/>
                    <a:pt x="0" y="16"/>
                  </a:cubicBezTo>
                  <a:cubicBezTo>
                    <a:pt x="2" y="39"/>
                    <a:pt x="33" y="59"/>
                    <a:pt x="72" y="61"/>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3" name="Freeform 81"/>
            <p:cNvSpPr>
              <a:spLocks/>
            </p:cNvSpPr>
            <p:nvPr/>
          </p:nvSpPr>
          <p:spPr bwMode="auto">
            <a:xfrm>
              <a:off x="5158" y="973"/>
              <a:ext cx="72" cy="157"/>
            </a:xfrm>
            <a:custGeom>
              <a:avLst/>
              <a:gdLst>
                <a:gd name="T0" fmla="*/ 21 w 117"/>
                <a:gd name="T1" fmla="*/ 5 h 253"/>
                <a:gd name="T2" fmla="*/ 14 w 117"/>
                <a:gd name="T3" fmla="*/ 6 h 253"/>
                <a:gd name="T4" fmla="*/ 55 w 117"/>
                <a:gd name="T5" fmla="*/ 102 h 253"/>
                <a:gd name="T6" fmla="*/ 0 w 117"/>
                <a:gd name="T7" fmla="*/ 231 h 253"/>
                <a:gd name="T8" fmla="*/ 48 w 117"/>
                <a:gd name="T9" fmla="*/ 251 h 253"/>
                <a:gd name="T10" fmla="*/ 109 w 117"/>
                <a:gd name="T11" fmla="*/ 120 h 253"/>
                <a:gd name="T12" fmla="*/ 21 w 117"/>
                <a:gd name="T13" fmla="*/ 5 h 253"/>
              </a:gdLst>
              <a:ahLst/>
              <a:cxnLst>
                <a:cxn ang="0">
                  <a:pos x="T0" y="T1"/>
                </a:cxn>
                <a:cxn ang="0">
                  <a:pos x="T2" y="T3"/>
                </a:cxn>
                <a:cxn ang="0">
                  <a:pos x="T4" y="T5"/>
                </a:cxn>
                <a:cxn ang="0">
                  <a:pos x="T6" y="T7"/>
                </a:cxn>
                <a:cxn ang="0">
                  <a:pos x="T8" y="T9"/>
                </a:cxn>
                <a:cxn ang="0">
                  <a:pos x="T10" y="T11"/>
                </a:cxn>
                <a:cxn ang="0">
                  <a:pos x="T12" y="T13"/>
                </a:cxn>
              </a:cxnLst>
              <a:rect l="0" t="0" r="r" b="b"/>
              <a:pathLst>
                <a:path w="117" h="253">
                  <a:moveTo>
                    <a:pt x="21" y="5"/>
                  </a:moveTo>
                  <a:cubicBezTo>
                    <a:pt x="18" y="5"/>
                    <a:pt x="16" y="6"/>
                    <a:pt x="14" y="6"/>
                  </a:cubicBezTo>
                  <a:cubicBezTo>
                    <a:pt x="34" y="27"/>
                    <a:pt x="50" y="61"/>
                    <a:pt x="55" y="102"/>
                  </a:cubicBezTo>
                  <a:cubicBezTo>
                    <a:pt x="62" y="165"/>
                    <a:pt x="38" y="221"/>
                    <a:pt x="0" y="231"/>
                  </a:cubicBezTo>
                  <a:cubicBezTo>
                    <a:pt x="15" y="245"/>
                    <a:pt x="31" y="253"/>
                    <a:pt x="48" y="251"/>
                  </a:cubicBezTo>
                  <a:cubicBezTo>
                    <a:pt x="89" y="246"/>
                    <a:pt x="117" y="188"/>
                    <a:pt x="109" y="120"/>
                  </a:cubicBezTo>
                  <a:cubicBezTo>
                    <a:pt x="102" y="52"/>
                    <a:pt x="62" y="0"/>
                    <a:pt x="21" y="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4" name="Freeform 82"/>
            <p:cNvSpPr>
              <a:spLocks/>
            </p:cNvSpPr>
            <p:nvPr/>
          </p:nvSpPr>
          <p:spPr bwMode="auto">
            <a:xfrm>
              <a:off x="5128" y="977"/>
              <a:ext cx="68" cy="140"/>
            </a:xfrm>
            <a:custGeom>
              <a:avLst/>
              <a:gdLst>
                <a:gd name="T0" fmla="*/ 103 w 110"/>
                <a:gd name="T1" fmla="*/ 96 h 225"/>
                <a:gd name="T2" fmla="*/ 62 w 110"/>
                <a:gd name="T3" fmla="*/ 0 h 225"/>
                <a:gd name="T4" fmla="*/ 7 w 110"/>
                <a:gd name="T5" fmla="*/ 130 h 225"/>
                <a:gd name="T6" fmla="*/ 48 w 110"/>
                <a:gd name="T7" fmla="*/ 225 h 225"/>
                <a:gd name="T8" fmla="*/ 103 w 110"/>
                <a:gd name="T9" fmla="*/ 96 h 225"/>
              </a:gdLst>
              <a:ahLst/>
              <a:cxnLst>
                <a:cxn ang="0">
                  <a:pos x="T0" y="T1"/>
                </a:cxn>
                <a:cxn ang="0">
                  <a:pos x="T2" y="T3"/>
                </a:cxn>
                <a:cxn ang="0">
                  <a:pos x="T4" y="T5"/>
                </a:cxn>
                <a:cxn ang="0">
                  <a:pos x="T6" y="T7"/>
                </a:cxn>
                <a:cxn ang="0">
                  <a:pos x="T8" y="T9"/>
                </a:cxn>
              </a:cxnLst>
              <a:rect l="0" t="0" r="r" b="b"/>
              <a:pathLst>
                <a:path w="110" h="225">
                  <a:moveTo>
                    <a:pt x="103" y="96"/>
                  </a:moveTo>
                  <a:cubicBezTo>
                    <a:pt x="98" y="55"/>
                    <a:pt x="82" y="21"/>
                    <a:pt x="62" y="0"/>
                  </a:cubicBezTo>
                  <a:cubicBezTo>
                    <a:pt x="24" y="10"/>
                    <a:pt x="0" y="66"/>
                    <a:pt x="7" y="130"/>
                  </a:cubicBezTo>
                  <a:cubicBezTo>
                    <a:pt x="12" y="171"/>
                    <a:pt x="28" y="205"/>
                    <a:pt x="48" y="225"/>
                  </a:cubicBezTo>
                  <a:cubicBezTo>
                    <a:pt x="86" y="215"/>
                    <a:pt x="110" y="159"/>
                    <a:pt x="103" y="96"/>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5" name="Freeform 83"/>
            <p:cNvSpPr>
              <a:spLocks/>
            </p:cNvSpPr>
            <p:nvPr/>
          </p:nvSpPr>
          <p:spPr bwMode="auto">
            <a:xfrm>
              <a:off x="5269" y="1031"/>
              <a:ext cx="85" cy="156"/>
            </a:xfrm>
            <a:custGeom>
              <a:avLst/>
              <a:gdLst>
                <a:gd name="T0" fmla="*/ 69 w 138"/>
                <a:gd name="T1" fmla="*/ 0 h 251"/>
                <a:gd name="T2" fmla="*/ 62 w 138"/>
                <a:gd name="T3" fmla="*/ 0 h 251"/>
                <a:gd name="T4" fmla="*/ 81 w 138"/>
                <a:gd name="T5" fmla="*/ 102 h 251"/>
                <a:gd name="T6" fmla="*/ 0 w 138"/>
                <a:gd name="T7" fmla="*/ 217 h 251"/>
                <a:gd name="T8" fmla="*/ 42 w 138"/>
                <a:gd name="T9" fmla="*/ 246 h 251"/>
                <a:gd name="T10" fmla="*/ 131 w 138"/>
                <a:gd name="T11" fmla="*/ 132 h 251"/>
                <a:gd name="T12" fmla="*/ 69 w 138"/>
                <a:gd name="T13" fmla="*/ 0 h 251"/>
              </a:gdLst>
              <a:ahLst/>
              <a:cxnLst>
                <a:cxn ang="0">
                  <a:pos x="T0" y="T1"/>
                </a:cxn>
                <a:cxn ang="0">
                  <a:pos x="T2" y="T3"/>
                </a:cxn>
                <a:cxn ang="0">
                  <a:pos x="T4" y="T5"/>
                </a:cxn>
                <a:cxn ang="0">
                  <a:pos x="T6" y="T7"/>
                </a:cxn>
                <a:cxn ang="0">
                  <a:pos x="T8" y="T9"/>
                </a:cxn>
                <a:cxn ang="0">
                  <a:pos x="T10" y="T11"/>
                </a:cxn>
                <a:cxn ang="0">
                  <a:pos x="T12" y="T13"/>
                </a:cxn>
              </a:cxnLst>
              <a:rect l="0" t="0" r="r" b="b"/>
              <a:pathLst>
                <a:path w="138" h="251">
                  <a:moveTo>
                    <a:pt x="69" y="0"/>
                  </a:moveTo>
                  <a:cubicBezTo>
                    <a:pt x="67" y="0"/>
                    <a:pt x="64" y="0"/>
                    <a:pt x="62" y="0"/>
                  </a:cubicBezTo>
                  <a:cubicBezTo>
                    <a:pt x="78" y="24"/>
                    <a:pt x="86" y="62"/>
                    <a:pt x="81" y="102"/>
                  </a:cubicBezTo>
                  <a:cubicBezTo>
                    <a:pt x="74" y="166"/>
                    <a:pt x="38" y="215"/>
                    <a:pt x="0" y="217"/>
                  </a:cubicBezTo>
                  <a:cubicBezTo>
                    <a:pt x="11" y="234"/>
                    <a:pt x="25" y="244"/>
                    <a:pt x="42" y="246"/>
                  </a:cubicBezTo>
                  <a:cubicBezTo>
                    <a:pt x="83" y="251"/>
                    <a:pt x="123" y="200"/>
                    <a:pt x="131" y="132"/>
                  </a:cubicBezTo>
                  <a:cubicBezTo>
                    <a:pt x="138" y="64"/>
                    <a:pt x="111" y="5"/>
                    <a:pt x="69" y="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6" name="Freeform 84"/>
            <p:cNvSpPr>
              <a:spLocks/>
            </p:cNvSpPr>
            <p:nvPr/>
          </p:nvSpPr>
          <p:spPr bwMode="auto">
            <a:xfrm>
              <a:off x="5254" y="1031"/>
              <a:ext cx="68" cy="134"/>
            </a:xfrm>
            <a:custGeom>
              <a:avLst/>
              <a:gdLst>
                <a:gd name="T0" fmla="*/ 105 w 110"/>
                <a:gd name="T1" fmla="*/ 102 h 217"/>
                <a:gd name="T2" fmla="*/ 86 w 110"/>
                <a:gd name="T3" fmla="*/ 0 h 217"/>
                <a:gd name="T4" fmla="*/ 4 w 110"/>
                <a:gd name="T5" fmla="*/ 115 h 217"/>
                <a:gd name="T6" fmla="*/ 24 w 110"/>
                <a:gd name="T7" fmla="*/ 217 h 217"/>
                <a:gd name="T8" fmla="*/ 105 w 110"/>
                <a:gd name="T9" fmla="*/ 102 h 217"/>
              </a:gdLst>
              <a:ahLst/>
              <a:cxnLst>
                <a:cxn ang="0">
                  <a:pos x="T0" y="T1"/>
                </a:cxn>
                <a:cxn ang="0">
                  <a:pos x="T2" y="T3"/>
                </a:cxn>
                <a:cxn ang="0">
                  <a:pos x="T4" y="T5"/>
                </a:cxn>
                <a:cxn ang="0">
                  <a:pos x="T6" y="T7"/>
                </a:cxn>
                <a:cxn ang="0">
                  <a:pos x="T8" y="T9"/>
                </a:cxn>
              </a:cxnLst>
              <a:rect l="0" t="0" r="r" b="b"/>
              <a:pathLst>
                <a:path w="110" h="217">
                  <a:moveTo>
                    <a:pt x="105" y="102"/>
                  </a:moveTo>
                  <a:cubicBezTo>
                    <a:pt x="110" y="62"/>
                    <a:pt x="102" y="24"/>
                    <a:pt x="86" y="0"/>
                  </a:cubicBezTo>
                  <a:cubicBezTo>
                    <a:pt x="47" y="2"/>
                    <a:pt x="12" y="51"/>
                    <a:pt x="4" y="115"/>
                  </a:cubicBezTo>
                  <a:cubicBezTo>
                    <a:pt x="0" y="155"/>
                    <a:pt x="8" y="192"/>
                    <a:pt x="24" y="217"/>
                  </a:cubicBezTo>
                  <a:cubicBezTo>
                    <a:pt x="62" y="215"/>
                    <a:pt x="98" y="166"/>
                    <a:pt x="105" y="102"/>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Freeform 85"/>
            <p:cNvSpPr>
              <a:spLocks/>
            </p:cNvSpPr>
            <p:nvPr/>
          </p:nvSpPr>
          <p:spPr bwMode="auto">
            <a:xfrm>
              <a:off x="4232" y="362"/>
              <a:ext cx="1490" cy="1259"/>
            </a:xfrm>
            <a:custGeom>
              <a:avLst/>
              <a:gdLst>
                <a:gd name="T0" fmla="*/ 302 w 2403"/>
                <a:gd name="T1" fmla="*/ 1666 h 2033"/>
                <a:gd name="T2" fmla="*/ 1320 w 2403"/>
                <a:gd name="T3" fmla="*/ 1159 h 2033"/>
                <a:gd name="T4" fmla="*/ 2005 w 2403"/>
                <a:gd name="T5" fmla="*/ 250 h 2033"/>
                <a:gd name="T6" fmla="*/ 2306 w 2403"/>
                <a:gd name="T7" fmla="*/ 0 h 2033"/>
                <a:gd name="T8" fmla="*/ 1330 w 2403"/>
                <a:gd name="T9" fmla="*/ 1170 h 2033"/>
                <a:gd name="T10" fmla="*/ 0 w 2403"/>
                <a:gd name="T11" fmla="*/ 1916 h 2033"/>
                <a:gd name="T12" fmla="*/ 302 w 2403"/>
                <a:gd name="T13" fmla="*/ 1666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302" y="1666"/>
                  </a:moveTo>
                  <a:cubicBezTo>
                    <a:pt x="394" y="1777"/>
                    <a:pt x="850" y="1550"/>
                    <a:pt x="1320" y="1159"/>
                  </a:cubicBezTo>
                  <a:cubicBezTo>
                    <a:pt x="1790" y="768"/>
                    <a:pt x="2097" y="361"/>
                    <a:pt x="2005" y="250"/>
                  </a:cubicBezTo>
                  <a:cubicBezTo>
                    <a:pt x="2306" y="0"/>
                    <a:pt x="2306" y="0"/>
                    <a:pt x="2306" y="0"/>
                  </a:cubicBezTo>
                  <a:cubicBezTo>
                    <a:pt x="2403" y="117"/>
                    <a:pt x="1966" y="641"/>
                    <a:pt x="1330" y="1170"/>
                  </a:cubicBezTo>
                  <a:cubicBezTo>
                    <a:pt x="693" y="1699"/>
                    <a:pt x="98" y="2033"/>
                    <a:pt x="0" y="1916"/>
                  </a:cubicBezTo>
                  <a:lnTo>
                    <a:pt x="302" y="1666"/>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8" name="Freeform 86"/>
            <p:cNvSpPr>
              <a:spLocks/>
            </p:cNvSpPr>
            <p:nvPr/>
          </p:nvSpPr>
          <p:spPr bwMode="auto">
            <a:xfrm>
              <a:off x="4161" y="248"/>
              <a:ext cx="1349" cy="1410"/>
            </a:xfrm>
            <a:custGeom>
              <a:avLst/>
              <a:gdLst>
                <a:gd name="T0" fmla="*/ 381 w 2178"/>
                <a:gd name="T1" fmla="*/ 283 h 2276"/>
                <a:gd name="T2" fmla="*/ 955 w 2178"/>
                <a:gd name="T3" fmla="*/ 1266 h 2276"/>
                <a:gd name="T4" fmla="*/ 1908 w 2178"/>
                <a:gd name="T5" fmla="*/ 1888 h 2276"/>
                <a:gd name="T6" fmla="*/ 2178 w 2178"/>
                <a:gd name="T7" fmla="*/ 2171 h 2276"/>
                <a:gd name="T8" fmla="*/ 944 w 2178"/>
                <a:gd name="T9" fmla="*/ 1276 h 2276"/>
                <a:gd name="T10" fmla="*/ 111 w 2178"/>
                <a:gd name="T11" fmla="*/ 0 h 2276"/>
                <a:gd name="T12" fmla="*/ 381 w 2178"/>
                <a:gd name="T13" fmla="*/ 283 h 2276"/>
              </a:gdLst>
              <a:ahLst/>
              <a:cxnLst>
                <a:cxn ang="0">
                  <a:pos x="T0" y="T1"/>
                </a:cxn>
                <a:cxn ang="0">
                  <a:pos x="T2" y="T3"/>
                </a:cxn>
                <a:cxn ang="0">
                  <a:pos x="T4" y="T5"/>
                </a:cxn>
                <a:cxn ang="0">
                  <a:pos x="T6" y="T7"/>
                </a:cxn>
                <a:cxn ang="0">
                  <a:pos x="T8" y="T9"/>
                </a:cxn>
                <a:cxn ang="0">
                  <a:pos x="T10" y="T11"/>
                </a:cxn>
                <a:cxn ang="0">
                  <a:pos x="T12" y="T13"/>
                </a:cxn>
              </a:cxnLst>
              <a:rect l="0" t="0" r="r" b="b"/>
              <a:pathLst>
                <a:path w="2178" h="2276">
                  <a:moveTo>
                    <a:pt x="381" y="283"/>
                  </a:moveTo>
                  <a:cubicBezTo>
                    <a:pt x="276" y="383"/>
                    <a:pt x="534" y="822"/>
                    <a:pt x="955" y="1266"/>
                  </a:cubicBezTo>
                  <a:cubicBezTo>
                    <a:pt x="1377" y="1709"/>
                    <a:pt x="1803" y="1987"/>
                    <a:pt x="1908" y="1888"/>
                  </a:cubicBezTo>
                  <a:cubicBezTo>
                    <a:pt x="2178" y="2171"/>
                    <a:pt x="2178" y="2171"/>
                    <a:pt x="2178" y="2171"/>
                  </a:cubicBezTo>
                  <a:cubicBezTo>
                    <a:pt x="2067" y="2276"/>
                    <a:pt x="1515" y="1875"/>
                    <a:pt x="944" y="1276"/>
                  </a:cubicBezTo>
                  <a:cubicBezTo>
                    <a:pt x="374" y="676"/>
                    <a:pt x="0" y="105"/>
                    <a:pt x="111" y="0"/>
                  </a:cubicBezTo>
                  <a:lnTo>
                    <a:pt x="381" y="283"/>
                  </a:lnTo>
                  <a:close/>
                </a:path>
              </a:pathLst>
            </a:custGeom>
            <a:gradFill>
              <a:gsLst>
                <a:gs pos="45000">
                  <a:schemeClr val="accent6"/>
                </a:gs>
                <a:gs pos="100000">
                  <a:schemeClr val="accent6">
                    <a:lumMod val="75000"/>
                  </a:schemeClr>
                </a:gs>
              </a:gsLst>
              <a:lin ang="3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9" name="Freeform 87"/>
            <p:cNvSpPr>
              <a:spLocks/>
            </p:cNvSpPr>
            <p:nvPr/>
          </p:nvSpPr>
          <p:spPr bwMode="auto">
            <a:xfrm>
              <a:off x="4034" y="817"/>
              <a:ext cx="1630" cy="548"/>
            </a:xfrm>
            <a:custGeom>
              <a:avLst/>
              <a:gdLst>
                <a:gd name="T0" fmla="*/ 338 w 2629"/>
                <a:gd name="T1" fmla="*/ 654 h 884"/>
                <a:gd name="T2" fmla="*/ 1361 w 2629"/>
                <a:gd name="T3" fmla="*/ 601 h 884"/>
                <a:gd name="T4" fmla="*/ 2252 w 2629"/>
                <a:gd name="T5" fmla="*/ 98 h 884"/>
                <a:gd name="T6" fmla="*/ 2591 w 2629"/>
                <a:gd name="T7" fmla="*/ 0 h 884"/>
                <a:gd name="T8" fmla="*/ 1364 w 2629"/>
                <a:gd name="T9" fmla="*/ 614 h 884"/>
                <a:gd name="T10" fmla="*/ 0 w 2629"/>
                <a:gd name="T11" fmla="*/ 752 h 884"/>
                <a:gd name="T12" fmla="*/ 338 w 2629"/>
                <a:gd name="T13" fmla="*/ 654 h 884"/>
              </a:gdLst>
              <a:ahLst/>
              <a:cxnLst>
                <a:cxn ang="0">
                  <a:pos x="T0" y="T1"/>
                </a:cxn>
                <a:cxn ang="0">
                  <a:pos x="T2" y="T3"/>
                </a:cxn>
                <a:cxn ang="0">
                  <a:pos x="T4" y="T5"/>
                </a:cxn>
                <a:cxn ang="0">
                  <a:pos x="T6" y="T7"/>
                </a:cxn>
                <a:cxn ang="0">
                  <a:pos x="T8" y="T9"/>
                </a:cxn>
                <a:cxn ang="0">
                  <a:pos x="T10" y="T11"/>
                </a:cxn>
                <a:cxn ang="0">
                  <a:pos x="T12" y="T13"/>
                </a:cxn>
              </a:cxnLst>
              <a:rect l="0" t="0" r="r" b="b"/>
              <a:pathLst>
                <a:path w="2629" h="884">
                  <a:moveTo>
                    <a:pt x="338" y="654"/>
                  </a:moveTo>
                  <a:cubicBezTo>
                    <a:pt x="374" y="778"/>
                    <a:pt x="832" y="755"/>
                    <a:pt x="1361" y="601"/>
                  </a:cubicBezTo>
                  <a:cubicBezTo>
                    <a:pt x="1889" y="448"/>
                    <a:pt x="2288" y="223"/>
                    <a:pt x="2252" y="98"/>
                  </a:cubicBezTo>
                  <a:cubicBezTo>
                    <a:pt x="2591" y="0"/>
                    <a:pt x="2591" y="0"/>
                    <a:pt x="2591" y="0"/>
                  </a:cubicBezTo>
                  <a:cubicBezTo>
                    <a:pt x="2629" y="132"/>
                    <a:pt x="2080" y="407"/>
                    <a:pt x="1364" y="614"/>
                  </a:cubicBezTo>
                  <a:cubicBezTo>
                    <a:pt x="649" y="822"/>
                    <a:pt x="38" y="884"/>
                    <a:pt x="0" y="752"/>
                  </a:cubicBezTo>
                  <a:lnTo>
                    <a:pt x="338" y="65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70" name="Freeform 5"/>
          <p:cNvSpPr>
            <a:spLocks/>
          </p:cNvSpPr>
          <p:nvPr/>
        </p:nvSpPr>
        <p:spPr bwMode="auto">
          <a:xfrm>
            <a:off x="2057401" y="628645"/>
            <a:ext cx="3183887" cy="642000"/>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solidFill>
            <a:schemeClr val="bg1">
              <a:alpha val="28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3" name="Freeform 7"/>
          <p:cNvSpPr>
            <a:spLocks/>
          </p:cNvSpPr>
          <p:nvPr/>
        </p:nvSpPr>
        <p:spPr bwMode="auto">
          <a:xfrm>
            <a:off x="-92843" y="1367640"/>
            <a:ext cx="1204676" cy="435353"/>
          </a:xfrm>
          <a:custGeom>
            <a:avLst/>
            <a:gdLst>
              <a:gd name="T0" fmla="*/ 213 w 227"/>
              <a:gd name="T1" fmla="*/ 21 h 109"/>
              <a:gd name="T2" fmla="*/ 182 w 227"/>
              <a:gd name="T3" fmla="*/ 3 h 109"/>
              <a:gd name="T4" fmla="*/ 169 w 227"/>
              <a:gd name="T5" fmla="*/ 21 h 109"/>
              <a:gd name="T6" fmla="*/ 160 w 227"/>
              <a:gd name="T7" fmla="*/ 32 h 109"/>
              <a:gd name="T8" fmla="*/ 149 w 227"/>
              <a:gd name="T9" fmla="*/ 34 h 109"/>
              <a:gd name="T10" fmla="*/ 124 w 227"/>
              <a:gd name="T11" fmla="*/ 32 h 109"/>
              <a:gd name="T12" fmla="*/ 113 w 227"/>
              <a:gd name="T13" fmla="*/ 45 h 109"/>
              <a:gd name="T14" fmla="*/ 77 w 227"/>
              <a:gd name="T15" fmla="*/ 48 h 109"/>
              <a:gd name="T16" fmla="*/ 56 w 227"/>
              <a:gd name="T17" fmla="*/ 44 h 109"/>
              <a:gd name="T18" fmla="*/ 40 w 227"/>
              <a:gd name="T19" fmla="*/ 54 h 109"/>
              <a:gd name="T20" fmla="*/ 27 w 227"/>
              <a:gd name="T21" fmla="*/ 61 h 109"/>
              <a:gd name="T22" fmla="*/ 15 w 227"/>
              <a:gd name="T23" fmla="*/ 67 h 109"/>
              <a:gd name="T24" fmla="*/ 6 w 227"/>
              <a:gd name="T25" fmla="*/ 74 h 109"/>
              <a:gd name="T26" fmla="*/ 26 w 227"/>
              <a:gd name="T27" fmla="*/ 81 h 109"/>
              <a:gd name="T28" fmla="*/ 62 w 227"/>
              <a:gd name="T29" fmla="*/ 88 h 109"/>
              <a:gd name="T30" fmla="*/ 93 w 227"/>
              <a:gd name="T31" fmla="*/ 91 h 109"/>
              <a:gd name="T32" fmla="*/ 143 w 227"/>
              <a:gd name="T33" fmla="*/ 96 h 109"/>
              <a:gd name="T34" fmla="*/ 171 w 227"/>
              <a:gd name="T35" fmla="*/ 93 h 109"/>
              <a:gd name="T36" fmla="*/ 219 w 227"/>
              <a:gd name="T37" fmla="*/ 90 h 109"/>
              <a:gd name="T38" fmla="*/ 219 w 227"/>
              <a:gd name="T39" fmla="*/ 70 h 109"/>
              <a:gd name="T40" fmla="*/ 217 w 227"/>
              <a:gd name="T41" fmla="*/ 46 h 109"/>
              <a:gd name="T42" fmla="*/ 213 w 227"/>
              <a:gd name="T43" fmla="*/ 2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109">
                <a:moveTo>
                  <a:pt x="213" y="21"/>
                </a:moveTo>
                <a:cubicBezTo>
                  <a:pt x="204" y="14"/>
                  <a:pt x="194" y="0"/>
                  <a:pt x="182" y="3"/>
                </a:cubicBezTo>
                <a:cubicBezTo>
                  <a:pt x="168" y="6"/>
                  <a:pt x="174" y="21"/>
                  <a:pt x="169" y="21"/>
                </a:cubicBezTo>
                <a:cubicBezTo>
                  <a:pt x="164" y="20"/>
                  <a:pt x="161" y="23"/>
                  <a:pt x="160" y="32"/>
                </a:cubicBezTo>
                <a:cubicBezTo>
                  <a:pt x="154" y="32"/>
                  <a:pt x="153" y="26"/>
                  <a:pt x="149" y="34"/>
                </a:cubicBezTo>
                <a:cubicBezTo>
                  <a:pt x="142" y="31"/>
                  <a:pt x="136" y="28"/>
                  <a:pt x="124" y="32"/>
                </a:cubicBezTo>
                <a:cubicBezTo>
                  <a:pt x="114" y="35"/>
                  <a:pt x="114" y="41"/>
                  <a:pt x="113" y="45"/>
                </a:cubicBezTo>
                <a:cubicBezTo>
                  <a:pt x="98" y="42"/>
                  <a:pt x="85" y="45"/>
                  <a:pt x="77" y="48"/>
                </a:cubicBezTo>
                <a:cubicBezTo>
                  <a:pt x="75" y="45"/>
                  <a:pt x="59" y="38"/>
                  <a:pt x="56" y="44"/>
                </a:cubicBezTo>
                <a:cubicBezTo>
                  <a:pt x="47" y="43"/>
                  <a:pt x="41" y="48"/>
                  <a:pt x="40" y="54"/>
                </a:cubicBezTo>
                <a:cubicBezTo>
                  <a:pt x="33" y="54"/>
                  <a:pt x="32" y="56"/>
                  <a:pt x="27" y="61"/>
                </a:cubicBezTo>
                <a:cubicBezTo>
                  <a:pt x="19" y="59"/>
                  <a:pt x="15" y="62"/>
                  <a:pt x="15" y="67"/>
                </a:cubicBezTo>
                <a:cubicBezTo>
                  <a:pt x="10" y="68"/>
                  <a:pt x="0" y="70"/>
                  <a:pt x="6" y="74"/>
                </a:cubicBezTo>
                <a:cubicBezTo>
                  <a:pt x="6" y="74"/>
                  <a:pt x="16" y="82"/>
                  <a:pt x="26" y="81"/>
                </a:cubicBezTo>
                <a:cubicBezTo>
                  <a:pt x="29" y="87"/>
                  <a:pt x="62" y="88"/>
                  <a:pt x="62" y="88"/>
                </a:cubicBezTo>
                <a:cubicBezTo>
                  <a:pt x="75" y="99"/>
                  <a:pt x="87" y="97"/>
                  <a:pt x="93" y="91"/>
                </a:cubicBezTo>
                <a:cubicBezTo>
                  <a:pt x="94" y="99"/>
                  <a:pt x="126" y="109"/>
                  <a:pt x="143" y="96"/>
                </a:cubicBezTo>
                <a:cubicBezTo>
                  <a:pt x="153" y="101"/>
                  <a:pt x="164" y="99"/>
                  <a:pt x="171" y="93"/>
                </a:cubicBezTo>
                <a:cubicBezTo>
                  <a:pt x="184" y="97"/>
                  <a:pt x="211" y="104"/>
                  <a:pt x="219" y="90"/>
                </a:cubicBezTo>
                <a:cubicBezTo>
                  <a:pt x="227" y="76"/>
                  <a:pt x="224" y="74"/>
                  <a:pt x="219" y="70"/>
                </a:cubicBezTo>
                <a:cubicBezTo>
                  <a:pt x="227" y="63"/>
                  <a:pt x="225" y="57"/>
                  <a:pt x="217" y="46"/>
                </a:cubicBezTo>
                <a:cubicBezTo>
                  <a:pt x="221" y="35"/>
                  <a:pt x="213" y="21"/>
                  <a:pt x="213" y="21"/>
                </a:cubicBezTo>
                <a:close/>
              </a:path>
            </a:pathLst>
          </a:custGeom>
          <a:solidFill>
            <a:schemeClr val="bg1">
              <a:alpha val="38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6" name="Freeform 5"/>
          <p:cNvSpPr>
            <a:spLocks/>
          </p:cNvSpPr>
          <p:nvPr/>
        </p:nvSpPr>
        <p:spPr bwMode="auto">
          <a:xfrm flipH="1">
            <a:off x="7046144" y="1157569"/>
            <a:ext cx="1581808" cy="338983"/>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solidFill>
            <a:schemeClr val="bg1">
              <a:alpha val="44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542" name="Creepy_Bug_Alien"/>
          <p:cNvGrpSpPr>
            <a:grpSpLocks noChangeAspect="1"/>
          </p:cNvGrpSpPr>
          <p:nvPr/>
        </p:nvGrpSpPr>
        <p:grpSpPr bwMode="auto">
          <a:xfrm>
            <a:off x="4784887" y="3569579"/>
            <a:ext cx="1224027" cy="1007559"/>
            <a:chOff x="1767" y="1417"/>
            <a:chExt cx="2177" cy="1792"/>
          </a:xfrm>
        </p:grpSpPr>
        <p:sp>
          <p:nvSpPr>
            <p:cNvPr id="546"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7"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5"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6"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7"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2" name="Creepy_Bug_Alien"/>
          <p:cNvGrpSpPr>
            <a:grpSpLocks noChangeAspect="1"/>
          </p:cNvGrpSpPr>
          <p:nvPr/>
        </p:nvGrpSpPr>
        <p:grpSpPr bwMode="auto">
          <a:xfrm>
            <a:off x="7468331" y="3504547"/>
            <a:ext cx="1607107" cy="1322892"/>
            <a:chOff x="1767" y="1417"/>
            <a:chExt cx="2177" cy="1792"/>
          </a:xfrm>
        </p:grpSpPr>
        <p:sp>
          <p:nvSpPr>
            <p:cNvPr id="393"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4"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5"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6"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7"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8"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9"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0"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1"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2"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3"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4"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5"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6"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7"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0"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1"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2"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3"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4"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5"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6"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8"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1"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2"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3"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4"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5"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6"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7"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9"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0"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1"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3"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4"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5"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6"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7"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8"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9"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0"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2"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4"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8"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 name="Spaceship"/>
          <p:cNvGrpSpPr/>
          <p:nvPr/>
        </p:nvGrpSpPr>
        <p:grpSpPr>
          <a:xfrm>
            <a:off x="-180272" y="82382"/>
            <a:ext cx="2546864" cy="1408967"/>
            <a:chOff x="2216476" y="1230554"/>
            <a:chExt cx="2892875" cy="1600386"/>
          </a:xfrm>
        </p:grpSpPr>
        <p:sp>
          <p:nvSpPr>
            <p:cNvPr id="44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3" name="Freeform 45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4" name="Freeform 45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5" name="Freeform 45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1"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0"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2"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3"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4"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6" name="Freeform 455"/>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6"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67"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99"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5"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6"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07" name="Spaceship"/>
          <p:cNvGrpSpPr/>
          <p:nvPr/>
        </p:nvGrpSpPr>
        <p:grpSpPr>
          <a:xfrm flipH="1">
            <a:off x="4832926" y="819909"/>
            <a:ext cx="1515770" cy="838659"/>
            <a:chOff x="2216476" y="1230554"/>
            <a:chExt cx="2892875" cy="1600386"/>
          </a:xfrm>
        </p:grpSpPr>
        <p:sp>
          <p:nvSpPr>
            <p:cNvPr id="20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3" name="Freeform 21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4" name="Freeform 21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5" name="Freeform 21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6"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220"/>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5"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6"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7"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42" name="Alien"/>
          <p:cNvGrpSpPr>
            <a:grpSpLocks noChangeAspect="1"/>
          </p:cNvGrpSpPr>
          <p:nvPr/>
        </p:nvGrpSpPr>
        <p:grpSpPr bwMode="auto">
          <a:xfrm rot="20832424">
            <a:off x="1470833" y="1209813"/>
            <a:ext cx="5131789" cy="6148539"/>
            <a:chOff x="2904" y="584"/>
            <a:chExt cx="1923" cy="2304"/>
          </a:xfrm>
        </p:grpSpPr>
        <p:sp>
          <p:nvSpPr>
            <p:cNvPr id="243" name="AutoShape 3"/>
            <p:cNvSpPr>
              <a:spLocks noChangeAspect="1" noChangeArrowheads="1" noTextEdit="1"/>
            </p:cNvSpPr>
            <p:nvPr/>
          </p:nvSpPr>
          <p:spPr bwMode="auto">
            <a:xfrm>
              <a:off x="2904" y="584"/>
              <a:ext cx="1923"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Oval 7"/>
            <p:cNvSpPr>
              <a:spLocks noChangeArrowheads="1"/>
            </p:cNvSpPr>
            <p:nvPr/>
          </p:nvSpPr>
          <p:spPr bwMode="auto">
            <a:xfrm>
              <a:off x="3319" y="619"/>
              <a:ext cx="1080" cy="1081"/>
            </a:xfrm>
            <a:prstGeom prst="ellipse">
              <a:avLst/>
            </a:prstGeom>
            <a:solidFill>
              <a:srgbClr val="74C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Oval 8"/>
            <p:cNvSpPr>
              <a:spLocks noChangeArrowheads="1"/>
            </p:cNvSpPr>
            <p:nvPr/>
          </p:nvSpPr>
          <p:spPr bwMode="auto">
            <a:xfrm>
              <a:off x="3372" y="673"/>
              <a:ext cx="973" cy="973"/>
            </a:xfrm>
            <a:prstGeom prst="ellipse">
              <a:avLst/>
            </a:prstGeom>
            <a:solidFill>
              <a:srgbClr val="ABD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9"/>
            <p:cNvSpPr>
              <a:spLocks/>
            </p:cNvSpPr>
            <p:nvPr/>
          </p:nvSpPr>
          <p:spPr bwMode="auto">
            <a:xfrm>
              <a:off x="3574" y="2159"/>
              <a:ext cx="596" cy="309"/>
            </a:xfrm>
            <a:custGeom>
              <a:avLst/>
              <a:gdLst>
                <a:gd name="T0" fmla="*/ 998 w 998"/>
                <a:gd name="T1" fmla="*/ 0 h 516"/>
                <a:gd name="T2" fmla="*/ 503 w 998"/>
                <a:gd name="T3" fmla="*/ 43 h 516"/>
                <a:gd name="T4" fmla="*/ 0 w 998"/>
                <a:gd name="T5" fmla="*/ 0 h 516"/>
                <a:gd name="T6" fmla="*/ 8 w 998"/>
                <a:gd name="T7" fmla="*/ 457 h 516"/>
                <a:gd name="T8" fmla="*/ 330 w 998"/>
                <a:gd name="T9" fmla="*/ 516 h 516"/>
                <a:gd name="T10" fmla="*/ 388 w 998"/>
                <a:gd name="T11" fmla="*/ 216 h 516"/>
                <a:gd name="T12" fmla="*/ 499 w 998"/>
                <a:gd name="T13" fmla="*/ 72 h 516"/>
                <a:gd name="T14" fmla="*/ 610 w 998"/>
                <a:gd name="T15" fmla="*/ 216 h 516"/>
                <a:gd name="T16" fmla="*/ 668 w 998"/>
                <a:gd name="T17" fmla="*/ 516 h 516"/>
                <a:gd name="T18" fmla="*/ 990 w 998"/>
                <a:gd name="T19" fmla="*/ 457 h 516"/>
                <a:gd name="T20" fmla="*/ 998 w 998"/>
                <a:gd name="T21"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8" h="516">
                  <a:moveTo>
                    <a:pt x="998" y="0"/>
                  </a:moveTo>
                  <a:cubicBezTo>
                    <a:pt x="874" y="24"/>
                    <a:pt x="710" y="43"/>
                    <a:pt x="503" y="43"/>
                  </a:cubicBezTo>
                  <a:cubicBezTo>
                    <a:pt x="296" y="43"/>
                    <a:pt x="129" y="24"/>
                    <a:pt x="0" y="0"/>
                  </a:cubicBezTo>
                  <a:cubicBezTo>
                    <a:pt x="7" y="144"/>
                    <a:pt x="11" y="288"/>
                    <a:pt x="8" y="457"/>
                  </a:cubicBezTo>
                  <a:cubicBezTo>
                    <a:pt x="330" y="516"/>
                    <a:pt x="330" y="516"/>
                    <a:pt x="330" y="516"/>
                  </a:cubicBezTo>
                  <a:cubicBezTo>
                    <a:pt x="330" y="516"/>
                    <a:pt x="367" y="328"/>
                    <a:pt x="388" y="216"/>
                  </a:cubicBezTo>
                  <a:cubicBezTo>
                    <a:pt x="410" y="104"/>
                    <a:pt x="438" y="72"/>
                    <a:pt x="499" y="72"/>
                  </a:cubicBezTo>
                  <a:cubicBezTo>
                    <a:pt x="560" y="72"/>
                    <a:pt x="588" y="104"/>
                    <a:pt x="610" y="216"/>
                  </a:cubicBezTo>
                  <a:cubicBezTo>
                    <a:pt x="631" y="328"/>
                    <a:pt x="668" y="516"/>
                    <a:pt x="668" y="516"/>
                  </a:cubicBezTo>
                  <a:cubicBezTo>
                    <a:pt x="990" y="457"/>
                    <a:pt x="990" y="457"/>
                    <a:pt x="990" y="457"/>
                  </a:cubicBezTo>
                  <a:cubicBezTo>
                    <a:pt x="987" y="288"/>
                    <a:pt x="991" y="143"/>
                    <a:pt x="998" y="0"/>
                  </a:cubicBez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0" name="Freeform 10"/>
            <p:cNvSpPr>
              <a:spLocks/>
            </p:cNvSpPr>
            <p:nvPr/>
          </p:nvSpPr>
          <p:spPr bwMode="auto">
            <a:xfrm>
              <a:off x="3571" y="2118"/>
              <a:ext cx="601" cy="67"/>
            </a:xfrm>
            <a:custGeom>
              <a:avLst/>
              <a:gdLst>
                <a:gd name="T0" fmla="*/ 1002 w 1006"/>
                <a:gd name="T1" fmla="*/ 69 h 112"/>
                <a:gd name="T2" fmla="*/ 1006 w 1006"/>
                <a:gd name="T3" fmla="*/ 0 h 112"/>
                <a:gd name="T4" fmla="*/ 507 w 1006"/>
                <a:gd name="T5" fmla="*/ 44 h 112"/>
                <a:gd name="T6" fmla="*/ 499 w 1006"/>
                <a:gd name="T7" fmla="*/ 44 h 112"/>
                <a:gd name="T8" fmla="*/ 0 w 1006"/>
                <a:gd name="T9" fmla="*/ 0 h 112"/>
                <a:gd name="T10" fmla="*/ 4 w 1006"/>
                <a:gd name="T11" fmla="*/ 69 h 112"/>
                <a:gd name="T12" fmla="*/ 507 w 1006"/>
                <a:gd name="T13" fmla="*/ 112 h 112"/>
                <a:gd name="T14" fmla="*/ 1002 w 1006"/>
                <a:gd name="T15" fmla="*/ 69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6" h="112">
                  <a:moveTo>
                    <a:pt x="1002" y="69"/>
                  </a:moveTo>
                  <a:cubicBezTo>
                    <a:pt x="1004" y="46"/>
                    <a:pt x="1005" y="23"/>
                    <a:pt x="1006" y="0"/>
                  </a:cubicBezTo>
                  <a:cubicBezTo>
                    <a:pt x="882" y="24"/>
                    <a:pt x="716" y="44"/>
                    <a:pt x="507" y="44"/>
                  </a:cubicBezTo>
                  <a:cubicBezTo>
                    <a:pt x="499" y="44"/>
                    <a:pt x="499" y="44"/>
                    <a:pt x="499" y="44"/>
                  </a:cubicBezTo>
                  <a:cubicBezTo>
                    <a:pt x="290" y="44"/>
                    <a:pt x="124" y="24"/>
                    <a:pt x="0" y="0"/>
                  </a:cubicBezTo>
                  <a:cubicBezTo>
                    <a:pt x="1" y="23"/>
                    <a:pt x="2" y="46"/>
                    <a:pt x="4" y="69"/>
                  </a:cubicBezTo>
                  <a:cubicBezTo>
                    <a:pt x="133" y="93"/>
                    <a:pt x="300" y="112"/>
                    <a:pt x="507" y="112"/>
                  </a:cubicBezTo>
                  <a:cubicBezTo>
                    <a:pt x="714" y="112"/>
                    <a:pt x="878" y="93"/>
                    <a:pt x="1002" y="69"/>
                  </a:cubicBez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1" name="Freeform 11"/>
            <p:cNvSpPr>
              <a:spLocks/>
            </p:cNvSpPr>
            <p:nvPr/>
          </p:nvSpPr>
          <p:spPr bwMode="auto">
            <a:xfrm>
              <a:off x="3571" y="2118"/>
              <a:ext cx="601" cy="67"/>
            </a:xfrm>
            <a:custGeom>
              <a:avLst/>
              <a:gdLst>
                <a:gd name="T0" fmla="*/ 1002 w 1006"/>
                <a:gd name="T1" fmla="*/ 69 h 112"/>
                <a:gd name="T2" fmla="*/ 1006 w 1006"/>
                <a:gd name="T3" fmla="*/ 0 h 112"/>
                <a:gd name="T4" fmla="*/ 507 w 1006"/>
                <a:gd name="T5" fmla="*/ 44 h 112"/>
                <a:gd name="T6" fmla="*/ 499 w 1006"/>
                <a:gd name="T7" fmla="*/ 44 h 112"/>
                <a:gd name="T8" fmla="*/ 0 w 1006"/>
                <a:gd name="T9" fmla="*/ 0 h 112"/>
                <a:gd name="T10" fmla="*/ 4 w 1006"/>
                <a:gd name="T11" fmla="*/ 69 h 112"/>
                <a:gd name="T12" fmla="*/ 507 w 1006"/>
                <a:gd name="T13" fmla="*/ 112 h 112"/>
                <a:gd name="T14" fmla="*/ 1002 w 1006"/>
                <a:gd name="T15" fmla="*/ 69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6" h="112">
                  <a:moveTo>
                    <a:pt x="1002" y="69"/>
                  </a:moveTo>
                  <a:cubicBezTo>
                    <a:pt x="1004" y="46"/>
                    <a:pt x="1005" y="23"/>
                    <a:pt x="1006" y="0"/>
                  </a:cubicBezTo>
                  <a:cubicBezTo>
                    <a:pt x="882" y="24"/>
                    <a:pt x="716" y="44"/>
                    <a:pt x="507" y="44"/>
                  </a:cubicBezTo>
                  <a:cubicBezTo>
                    <a:pt x="499" y="44"/>
                    <a:pt x="499" y="44"/>
                    <a:pt x="499" y="44"/>
                  </a:cubicBezTo>
                  <a:cubicBezTo>
                    <a:pt x="290" y="44"/>
                    <a:pt x="124" y="24"/>
                    <a:pt x="0" y="0"/>
                  </a:cubicBezTo>
                  <a:cubicBezTo>
                    <a:pt x="1" y="23"/>
                    <a:pt x="2" y="46"/>
                    <a:pt x="4" y="69"/>
                  </a:cubicBezTo>
                  <a:cubicBezTo>
                    <a:pt x="133" y="93"/>
                    <a:pt x="300" y="112"/>
                    <a:pt x="507" y="112"/>
                  </a:cubicBezTo>
                  <a:cubicBezTo>
                    <a:pt x="714" y="112"/>
                    <a:pt x="878" y="93"/>
                    <a:pt x="1002" y="69"/>
                  </a:cubicBezTo>
                  <a:close/>
                </a:path>
              </a:pathLst>
            </a:custGeom>
            <a:solidFill>
              <a:srgbClr val="283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2" name="Freeform 12"/>
            <p:cNvSpPr>
              <a:spLocks/>
            </p:cNvSpPr>
            <p:nvPr/>
          </p:nvSpPr>
          <p:spPr bwMode="auto">
            <a:xfrm>
              <a:off x="3376" y="1135"/>
              <a:ext cx="977" cy="1023"/>
            </a:xfrm>
            <a:custGeom>
              <a:avLst/>
              <a:gdLst>
                <a:gd name="T0" fmla="*/ 0 w 1636"/>
                <a:gd name="T1" fmla="*/ 1574 h 1713"/>
                <a:gd name="T2" fmla="*/ 834 w 1636"/>
                <a:gd name="T3" fmla="*/ 1713 h 1713"/>
                <a:gd name="T4" fmla="*/ 1636 w 1636"/>
                <a:gd name="T5" fmla="*/ 1574 h 1713"/>
                <a:gd name="T6" fmla="*/ 818 w 1636"/>
                <a:gd name="T7" fmla="*/ 0 h 1713"/>
                <a:gd name="T8" fmla="*/ 0 w 1636"/>
                <a:gd name="T9" fmla="*/ 1574 h 1713"/>
              </a:gdLst>
              <a:ahLst/>
              <a:cxnLst>
                <a:cxn ang="0">
                  <a:pos x="T0" y="T1"/>
                </a:cxn>
                <a:cxn ang="0">
                  <a:pos x="T2" y="T3"/>
                </a:cxn>
                <a:cxn ang="0">
                  <a:pos x="T4" y="T5"/>
                </a:cxn>
                <a:cxn ang="0">
                  <a:pos x="T6" y="T7"/>
                </a:cxn>
                <a:cxn ang="0">
                  <a:pos x="T8" y="T9"/>
                </a:cxn>
              </a:cxnLst>
              <a:rect l="0" t="0" r="r" b="b"/>
              <a:pathLst>
                <a:path w="1636" h="1713">
                  <a:moveTo>
                    <a:pt x="0" y="1574"/>
                  </a:moveTo>
                  <a:cubicBezTo>
                    <a:pt x="0" y="1574"/>
                    <a:pt x="275" y="1713"/>
                    <a:pt x="834" y="1713"/>
                  </a:cubicBezTo>
                  <a:cubicBezTo>
                    <a:pt x="1392" y="1713"/>
                    <a:pt x="1636" y="1574"/>
                    <a:pt x="1636" y="1574"/>
                  </a:cubicBezTo>
                  <a:cubicBezTo>
                    <a:pt x="1636" y="844"/>
                    <a:pt x="1270" y="0"/>
                    <a:pt x="818" y="0"/>
                  </a:cubicBezTo>
                  <a:cubicBezTo>
                    <a:pt x="366" y="0"/>
                    <a:pt x="0" y="844"/>
                    <a:pt x="0" y="1574"/>
                  </a:cubicBezTo>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3" name="Freeform 13"/>
            <p:cNvSpPr>
              <a:spLocks/>
            </p:cNvSpPr>
            <p:nvPr/>
          </p:nvSpPr>
          <p:spPr bwMode="auto">
            <a:xfrm>
              <a:off x="3600" y="1956"/>
              <a:ext cx="529" cy="36"/>
            </a:xfrm>
            <a:custGeom>
              <a:avLst/>
              <a:gdLst>
                <a:gd name="T0" fmla="*/ 0 w 885"/>
                <a:gd name="T1" fmla="*/ 59 h 59"/>
                <a:gd name="T2" fmla="*/ 885 w 885"/>
                <a:gd name="T3" fmla="*/ 59 h 59"/>
                <a:gd name="T4" fmla="*/ 884 w 885"/>
                <a:gd name="T5" fmla="*/ 0 h 59"/>
                <a:gd name="T6" fmla="*/ 1 w 885"/>
                <a:gd name="T7" fmla="*/ 0 h 59"/>
                <a:gd name="T8" fmla="*/ 0 w 885"/>
                <a:gd name="T9" fmla="*/ 59 h 59"/>
              </a:gdLst>
              <a:ahLst/>
              <a:cxnLst>
                <a:cxn ang="0">
                  <a:pos x="T0" y="T1"/>
                </a:cxn>
                <a:cxn ang="0">
                  <a:pos x="T2" y="T3"/>
                </a:cxn>
                <a:cxn ang="0">
                  <a:pos x="T4" y="T5"/>
                </a:cxn>
                <a:cxn ang="0">
                  <a:pos x="T6" y="T7"/>
                </a:cxn>
                <a:cxn ang="0">
                  <a:pos x="T8" y="T9"/>
                </a:cxn>
              </a:cxnLst>
              <a:rect l="0" t="0" r="r" b="b"/>
              <a:pathLst>
                <a:path w="885" h="59">
                  <a:moveTo>
                    <a:pt x="0" y="59"/>
                  </a:moveTo>
                  <a:cubicBezTo>
                    <a:pt x="885" y="59"/>
                    <a:pt x="885" y="59"/>
                    <a:pt x="885" y="59"/>
                  </a:cubicBezTo>
                  <a:cubicBezTo>
                    <a:pt x="885" y="39"/>
                    <a:pt x="885" y="20"/>
                    <a:pt x="884" y="0"/>
                  </a:cubicBezTo>
                  <a:cubicBezTo>
                    <a:pt x="1" y="0"/>
                    <a:pt x="1" y="0"/>
                    <a:pt x="1" y="0"/>
                  </a:cubicBezTo>
                  <a:cubicBezTo>
                    <a:pt x="1" y="20"/>
                    <a:pt x="0"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4" name="Freeform 14"/>
            <p:cNvSpPr>
              <a:spLocks/>
            </p:cNvSpPr>
            <p:nvPr/>
          </p:nvSpPr>
          <p:spPr bwMode="auto">
            <a:xfrm>
              <a:off x="3718" y="2073"/>
              <a:ext cx="301" cy="23"/>
            </a:xfrm>
            <a:custGeom>
              <a:avLst/>
              <a:gdLst>
                <a:gd name="T0" fmla="*/ 253 w 503"/>
                <a:gd name="T1" fmla="*/ 37 h 37"/>
                <a:gd name="T2" fmla="*/ 503 w 503"/>
                <a:gd name="T3" fmla="*/ 0 h 37"/>
                <a:gd name="T4" fmla="*/ 0 w 503"/>
                <a:gd name="T5" fmla="*/ 0 h 37"/>
                <a:gd name="T6" fmla="*/ 253 w 503"/>
                <a:gd name="T7" fmla="*/ 37 h 37"/>
              </a:gdLst>
              <a:ahLst/>
              <a:cxnLst>
                <a:cxn ang="0">
                  <a:pos x="T0" y="T1"/>
                </a:cxn>
                <a:cxn ang="0">
                  <a:pos x="T2" y="T3"/>
                </a:cxn>
                <a:cxn ang="0">
                  <a:pos x="T4" y="T5"/>
                </a:cxn>
                <a:cxn ang="0">
                  <a:pos x="T6" y="T7"/>
                </a:cxn>
              </a:cxnLst>
              <a:rect l="0" t="0" r="r" b="b"/>
              <a:pathLst>
                <a:path w="503" h="37">
                  <a:moveTo>
                    <a:pt x="253" y="37"/>
                  </a:moveTo>
                  <a:cubicBezTo>
                    <a:pt x="355" y="37"/>
                    <a:pt x="438" y="21"/>
                    <a:pt x="503" y="0"/>
                  </a:cubicBezTo>
                  <a:cubicBezTo>
                    <a:pt x="0" y="0"/>
                    <a:pt x="0" y="0"/>
                    <a:pt x="0" y="0"/>
                  </a:cubicBezTo>
                  <a:cubicBezTo>
                    <a:pt x="67" y="21"/>
                    <a:pt x="151" y="37"/>
                    <a:pt x="253" y="37"/>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5" name="Freeform 15"/>
            <p:cNvSpPr>
              <a:spLocks/>
            </p:cNvSpPr>
            <p:nvPr/>
          </p:nvSpPr>
          <p:spPr bwMode="auto">
            <a:xfrm>
              <a:off x="3603" y="2015"/>
              <a:ext cx="523" cy="35"/>
            </a:xfrm>
            <a:custGeom>
              <a:avLst/>
              <a:gdLst>
                <a:gd name="T0" fmla="*/ 94 w 876"/>
                <a:gd name="T1" fmla="*/ 59 h 59"/>
                <a:gd name="T2" fmla="*/ 790 w 876"/>
                <a:gd name="T3" fmla="*/ 59 h 59"/>
                <a:gd name="T4" fmla="*/ 876 w 876"/>
                <a:gd name="T5" fmla="*/ 0 h 59"/>
                <a:gd name="T6" fmla="*/ 0 w 876"/>
                <a:gd name="T7" fmla="*/ 0 h 59"/>
                <a:gd name="T8" fmla="*/ 94 w 876"/>
                <a:gd name="T9" fmla="*/ 59 h 59"/>
              </a:gdLst>
              <a:ahLst/>
              <a:cxnLst>
                <a:cxn ang="0">
                  <a:pos x="T0" y="T1"/>
                </a:cxn>
                <a:cxn ang="0">
                  <a:pos x="T2" y="T3"/>
                </a:cxn>
                <a:cxn ang="0">
                  <a:pos x="T4" y="T5"/>
                </a:cxn>
                <a:cxn ang="0">
                  <a:pos x="T6" y="T7"/>
                </a:cxn>
                <a:cxn ang="0">
                  <a:pos x="T8" y="T9"/>
                </a:cxn>
              </a:cxnLst>
              <a:rect l="0" t="0" r="r" b="b"/>
              <a:pathLst>
                <a:path w="876" h="59">
                  <a:moveTo>
                    <a:pt x="94" y="59"/>
                  </a:moveTo>
                  <a:cubicBezTo>
                    <a:pt x="790" y="59"/>
                    <a:pt x="790" y="59"/>
                    <a:pt x="790" y="59"/>
                  </a:cubicBezTo>
                  <a:cubicBezTo>
                    <a:pt x="838" y="34"/>
                    <a:pt x="866" y="10"/>
                    <a:pt x="876" y="0"/>
                  </a:cubicBezTo>
                  <a:cubicBezTo>
                    <a:pt x="0" y="0"/>
                    <a:pt x="0" y="0"/>
                    <a:pt x="0" y="0"/>
                  </a:cubicBezTo>
                  <a:cubicBezTo>
                    <a:pt x="11" y="9"/>
                    <a:pt x="42" y="33"/>
                    <a:pt x="94"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6" name="Freeform 16"/>
            <p:cNvSpPr>
              <a:spLocks/>
            </p:cNvSpPr>
            <p:nvPr/>
          </p:nvSpPr>
          <p:spPr bwMode="auto">
            <a:xfrm>
              <a:off x="3626" y="1072"/>
              <a:ext cx="477" cy="568"/>
            </a:xfrm>
            <a:custGeom>
              <a:avLst/>
              <a:gdLst>
                <a:gd name="T0" fmla="*/ 399 w 798"/>
                <a:gd name="T1" fmla="*/ 0 h 950"/>
                <a:gd name="T2" fmla="*/ 0 w 798"/>
                <a:gd name="T3" fmla="*/ 950 h 950"/>
                <a:gd name="T4" fmla="*/ 798 w 798"/>
                <a:gd name="T5" fmla="*/ 950 h 950"/>
                <a:gd name="T6" fmla="*/ 399 w 798"/>
                <a:gd name="T7" fmla="*/ 0 h 950"/>
              </a:gdLst>
              <a:ahLst/>
              <a:cxnLst>
                <a:cxn ang="0">
                  <a:pos x="T0" y="T1"/>
                </a:cxn>
                <a:cxn ang="0">
                  <a:pos x="T2" y="T3"/>
                </a:cxn>
                <a:cxn ang="0">
                  <a:pos x="T4" y="T5"/>
                </a:cxn>
                <a:cxn ang="0">
                  <a:pos x="T6" y="T7"/>
                </a:cxn>
              </a:cxnLst>
              <a:rect l="0" t="0" r="r" b="b"/>
              <a:pathLst>
                <a:path w="798" h="950">
                  <a:moveTo>
                    <a:pt x="399" y="0"/>
                  </a:moveTo>
                  <a:cubicBezTo>
                    <a:pt x="223" y="0"/>
                    <a:pt x="72" y="435"/>
                    <a:pt x="0" y="950"/>
                  </a:cubicBezTo>
                  <a:cubicBezTo>
                    <a:pt x="798" y="950"/>
                    <a:pt x="798" y="950"/>
                    <a:pt x="798" y="950"/>
                  </a:cubicBezTo>
                  <a:cubicBezTo>
                    <a:pt x="726" y="435"/>
                    <a:pt x="574" y="0"/>
                    <a:pt x="399" y="0"/>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7" name="Freeform 17"/>
            <p:cNvSpPr>
              <a:spLocks/>
            </p:cNvSpPr>
            <p:nvPr/>
          </p:nvSpPr>
          <p:spPr bwMode="auto">
            <a:xfrm>
              <a:off x="3613" y="1722"/>
              <a:ext cx="504" cy="35"/>
            </a:xfrm>
            <a:custGeom>
              <a:avLst/>
              <a:gdLst>
                <a:gd name="T0" fmla="*/ 0 w 844"/>
                <a:gd name="T1" fmla="*/ 58 h 58"/>
                <a:gd name="T2" fmla="*/ 844 w 844"/>
                <a:gd name="T3" fmla="*/ 58 h 58"/>
                <a:gd name="T4" fmla="*/ 838 w 844"/>
                <a:gd name="T5" fmla="*/ 0 h 58"/>
                <a:gd name="T6" fmla="*/ 6 w 844"/>
                <a:gd name="T7" fmla="*/ 0 h 58"/>
                <a:gd name="T8" fmla="*/ 0 w 844"/>
                <a:gd name="T9" fmla="*/ 58 h 58"/>
              </a:gdLst>
              <a:ahLst/>
              <a:cxnLst>
                <a:cxn ang="0">
                  <a:pos x="T0" y="T1"/>
                </a:cxn>
                <a:cxn ang="0">
                  <a:pos x="T2" y="T3"/>
                </a:cxn>
                <a:cxn ang="0">
                  <a:pos x="T4" y="T5"/>
                </a:cxn>
                <a:cxn ang="0">
                  <a:pos x="T6" y="T7"/>
                </a:cxn>
                <a:cxn ang="0">
                  <a:pos x="T8" y="T9"/>
                </a:cxn>
              </a:cxnLst>
              <a:rect l="0" t="0" r="r" b="b"/>
              <a:pathLst>
                <a:path w="844" h="58">
                  <a:moveTo>
                    <a:pt x="0" y="58"/>
                  </a:moveTo>
                  <a:cubicBezTo>
                    <a:pt x="844" y="58"/>
                    <a:pt x="844" y="58"/>
                    <a:pt x="844" y="58"/>
                  </a:cubicBezTo>
                  <a:cubicBezTo>
                    <a:pt x="842" y="39"/>
                    <a:pt x="840" y="19"/>
                    <a:pt x="838" y="0"/>
                  </a:cubicBezTo>
                  <a:cubicBezTo>
                    <a:pt x="6" y="0"/>
                    <a:pt x="6" y="0"/>
                    <a:pt x="6" y="0"/>
                  </a:cubicBezTo>
                  <a:cubicBezTo>
                    <a:pt x="4" y="19"/>
                    <a:pt x="2" y="39"/>
                    <a:pt x="0" y="58"/>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8" name="Freeform 18"/>
            <p:cNvSpPr>
              <a:spLocks/>
            </p:cNvSpPr>
            <p:nvPr/>
          </p:nvSpPr>
          <p:spPr bwMode="auto">
            <a:xfrm>
              <a:off x="3619" y="1663"/>
              <a:ext cx="491" cy="35"/>
            </a:xfrm>
            <a:custGeom>
              <a:avLst/>
              <a:gdLst>
                <a:gd name="T0" fmla="*/ 7 w 822"/>
                <a:gd name="T1" fmla="*/ 0 h 59"/>
                <a:gd name="T2" fmla="*/ 0 w 822"/>
                <a:gd name="T3" fmla="*/ 59 h 59"/>
                <a:gd name="T4" fmla="*/ 822 w 822"/>
                <a:gd name="T5" fmla="*/ 59 h 59"/>
                <a:gd name="T6" fmla="*/ 815 w 822"/>
                <a:gd name="T7" fmla="*/ 0 h 59"/>
                <a:gd name="T8" fmla="*/ 7 w 822"/>
                <a:gd name="T9" fmla="*/ 0 h 59"/>
              </a:gdLst>
              <a:ahLst/>
              <a:cxnLst>
                <a:cxn ang="0">
                  <a:pos x="T0" y="T1"/>
                </a:cxn>
                <a:cxn ang="0">
                  <a:pos x="T2" y="T3"/>
                </a:cxn>
                <a:cxn ang="0">
                  <a:pos x="T4" y="T5"/>
                </a:cxn>
                <a:cxn ang="0">
                  <a:pos x="T6" y="T7"/>
                </a:cxn>
                <a:cxn ang="0">
                  <a:pos x="T8" y="T9"/>
                </a:cxn>
              </a:cxnLst>
              <a:rect l="0" t="0" r="r" b="b"/>
              <a:pathLst>
                <a:path w="822" h="59">
                  <a:moveTo>
                    <a:pt x="7" y="0"/>
                  </a:moveTo>
                  <a:cubicBezTo>
                    <a:pt x="4" y="20"/>
                    <a:pt x="2" y="40"/>
                    <a:pt x="0" y="59"/>
                  </a:cubicBezTo>
                  <a:cubicBezTo>
                    <a:pt x="822" y="59"/>
                    <a:pt x="822" y="59"/>
                    <a:pt x="822" y="59"/>
                  </a:cubicBezTo>
                  <a:cubicBezTo>
                    <a:pt x="820" y="40"/>
                    <a:pt x="817" y="20"/>
                    <a:pt x="815" y="0"/>
                  </a:cubicBezTo>
                  <a:lnTo>
                    <a:pt x="7" y="0"/>
                  </a:ln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9" name="Freeform 19"/>
            <p:cNvSpPr>
              <a:spLocks/>
            </p:cNvSpPr>
            <p:nvPr/>
          </p:nvSpPr>
          <p:spPr bwMode="auto">
            <a:xfrm>
              <a:off x="3601" y="1898"/>
              <a:ext cx="526" cy="35"/>
            </a:xfrm>
            <a:custGeom>
              <a:avLst/>
              <a:gdLst>
                <a:gd name="T0" fmla="*/ 0 w 881"/>
                <a:gd name="T1" fmla="*/ 59 h 59"/>
                <a:gd name="T2" fmla="*/ 881 w 881"/>
                <a:gd name="T3" fmla="*/ 59 h 59"/>
                <a:gd name="T4" fmla="*/ 879 w 881"/>
                <a:gd name="T5" fmla="*/ 0 h 59"/>
                <a:gd name="T6" fmla="*/ 3 w 881"/>
                <a:gd name="T7" fmla="*/ 0 h 59"/>
                <a:gd name="T8" fmla="*/ 0 w 881"/>
                <a:gd name="T9" fmla="*/ 59 h 59"/>
              </a:gdLst>
              <a:ahLst/>
              <a:cxnLst>
                <a:cxn ang="0">
                  <a:pos x="T0" y="T1"/>
                </a:cxn>
                <a:cxn ang="0">
                  <a:pos x="T2" y="T3"/>
                </a:cxn>
                <a:cxn ang="0">
                  <a:pos x="T4" y="T5"/>
                </a:cxn>
                <a:cxn ang="0">
                  <a:pos x="T6" y="T7"/>
                </a:cxn>
                <a:cxn ang="0">
                  <a:pos x="T8" y="T9"/>
                </a:cxn>
              </a:cxnLst>
              <a:rect l="0" t="0" r="r" b="b"/>
              <a:pathLst>
                <a:path w="881" h="59">
                  <a:moveTo>
                    <a:pt x="0" y="59"/>
                  </a:moveTo>
                  <a:cubicBezTo>
                    <a:pt x="881" y="59"/>
                    <a:pt x="881" y="59"/>
                    <a:pt x="881" y="59"/>
                  </a:cubicBezTo>
                  <a:cubicBezTo>
                    <a:pt x="881" y="39"/>
                    <a:pt x="880" y="20"/>
                    <a:pt x="879" y="0"/>
                  </a:cubicBezTo>
                  <a:cubicBezTo>
                    <a:pt x="3" y="0"/>
                    <a:pt x="3" y="0"/>
                    <a:pt x="3" y="0"/>
                  </a:cubicBezTo>
                  <a:cubicBezTo>
                    <a:pt x="2" y="20"/>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0" name="Freeform 20"/>
            <p:cNvSpPr>
              <a:spLocks/>
            </p:cNvSpPr>
            <p:nvPr/>
          </p:nvSpPr>
          <p:spPr bwMode="auto">
            <a:xfrm>
              <a:off x="3608" y="1781"/>
              <a:ext cx="513" cy="35"/>
            </a:xfrm>
            <a:custGeom>
              <a:avLst/>
              <a:gdLst>
                <a:gd name="T0" fmla="*/ 0 w 860"/>
                <a:gd name="T1" fmla="*/ 59 h 59"/>
                <a:gd name="T2" fmla="*/ 860 w 860"/>
                <a:gd name="T3" fmla="*/ 59 h 59"/>
                <a:gd name="T4" fmla="*/ 855 w 860"/>
                <a:gd name="T5" fmla="*/ 0 h 59"/>
                <a:gd name="T6" fmla="*/ 5 w 860"/>
                <a:gd name="T7" fmla="*/ 0 h 59"/>
                <a:gd name="T8" fmla="*/ 0 w 860"/>
                <a:gd name="T9" fmla="*/ 59 h 59"/>
              </a:gdLst>
              <a:ahLst/>
              <a:cxnLst>
                <a:cxn ang="0">
                  <a:pos x="T0" y="T1"/>
                </a:cxn>
                <a:cxn ang="0">
                  <a:pos x="T2" y="T3"/>
                </a:cxn>
                <a:cxn ang="0">
                  <a:pos x="T4" y="T5"/>
                </a:cxn>
                <a:cxn ang="0">
                  <a:pos x="T6" y="T7"/>
                </a:cxn>
                <a:cxn ang="0">
                  <a:pos x="T8" y="T9"/>
                </a:cxn>
              </a:cxnLst>
              <a:rect l="0" t="0" r="r" b="b"/>
              <a:pathLst>
                <a:path w="860" h="59">
                  <a:moveTo>
                    <a:pt x="0" y="59"/>
                  </a:moveTo>
                  <a:cubicBezTo>
                    <a:pt x="860" y="59"/>
                    <a:pt x="860" y="59"/>
                    <a:pt x="860" y="59"/>
                  </a:cubicBezTo>
                  <a:cubicBezTo>
                    <a:pt x="858" y="39"/>
                    <a:pt x="857" y="19"/>
                    <a:pt x="855" y="0"/>
                  </a:cubicBezTo>
                  <a:cubicBezTo>
                    <a:pt x="5" y="0"/>
                    <a:pt x="5" y="0"/>
                    <a:pt x="5" y="0"/>
                  </a:cubicBezTo>
                  <a:cubicBezTo>
                    <a:pt x="3" y="19"/>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 name="Freeform 21"/>
            <p:cNvSpPr>
              <a:spLocks/>
            </p:cNvSpPr>
            <p:nvPr/>
          </p:nvSpPr>
          <p:spPr bwMode="auto">
            <a:xfrm>
              <a:off x="3604" y="1839"/>
              <a:ext cx="521" cy="36"/>
            </a:xfrm>
            <a:custGeom>
              <a:avLst/>
              <a:gdLst>
                <a:gd name="T0" fmla="*/ 0 w 872"/>
                <a:gd name="T1" fmla="*/ 59 h 59"/>
                <a:gd name="T2" fmla="*/ 872 w 872"/>
                <a:gd name="T3" fmla="*/ 59 h 59"/>
                <a:gd name="T4" fmla="*/ 869 w 872"/>
                <a:gd name="T5" fmla="*/ 0 h 59"/>
                <a:gd name="T6" fmla="*/ 3 w 872"/>
                <a:gd name="T7" fmla="*/ 0 h 59"/>
                <a:gd name="T8" fmla="*/ 0 w 872"/>
                <a:gd name="T9" fmla="*/ 59 h 59"/>
              </a:gdLst>
              <a:ahLst/>
              <a:cxnLst>
                <a:cxn ang="0">
                  <a:pos x="T0" y="T1"/>
                </a:cxn>
                <a:cxn ang="0">
                  <a:pos x="T2" y="T3"/>
                </a:cxn>
                <a:cxn ang="0">
                  <a:pos x="T4" y="T5"/>
                </a:cxn>
                <a:cxn ang="0">
                  <a:pos x="T6" y="T7"/>
                </a:cxn>
                <a:cxn ang="0">
                  <a:pos x="T8" y="T9"/>
                </a:cxn>
              </a:cxnLst>
              <a:rect l="0" t="0" r="r" b="b"/>
              <a:pathLst>
                <a:path w="872" h="59">
                  <a:moveTo>
                    <a:pt x="0" y="59"/>
                  </a:moveTo>
                  <a:cubicBezTo>
                    <a:pt x="872" y="59"/>
                    <a:pt x="872" y="59"/>
                    <a:pt x="872" y="59"/>
                  </a:cubicBezTo>
                  <a:cubicBezTo>
                    <a:pt x="871" y="39"/>
                    <a:pt x="870" y="19"/>
                    <a:pt x="869" y="0"/>
                  </a:cubicBezTo>
                  <a:cubicBezTo>
                    <a:pt x="3" y="0"/>
                    <a:pt x="3" y="0"/>
                    <a:pt x="3" y="0"/>
                  </a:cubicBezTo>
                  <a:cubicBezTo>
                    <a:pt x="2" y="19"/>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2" name="Freeform 22"/>
            <p:cNvSpPr>
              <a:spLocks/>
            </p:cNvSpPr>
            <p:nvPr/>
          </p:nvSpPr>
          <p:spPr bwMode="auto">
            <a:xfrm>
              <a:off x="3659" y="2050"/>
              <a:ext cx="416" cy="23"/>
            </a:xfrm>
            <a:custGeom>
              <a:avLst/>
              <a:gdLst>
                <a:gd name="T0" fmla="*/ 99 w 696"/>
                <a:gd name="T1" fmla="*/ 39 h 39"/>
                <a:gd name="T2" fmla="*/ 602 w 696"/>
                <a:gd name="T3" fmla="*/ 39 h 39"/>
                <a:gd name="T4" fmla="*/ 696 w 696"/>
                <a:gd name="T5" fmla="*/ 0 h 39"/>
                <a:gd name="T6" fmla="*/ 0 w 696"/>
                <a:gd name="T7" fmla="*/ 0 h 39"/>
                <a:gd name="T8" fmla="*/ 99 w 696"/>
                <a:gd name="T9" fmla="*/ 39 h 39"/>
              </a:gdLst>
              <a:ahLst/>
              <a:cxnLst>
                <a:cxn ang="0">
                  <a:pos x="T0" y="T1"/>
                </a:cxn>
                <a:cxn ang="0">
                  <a:pos x="T2" y="T3"/>
                </a:cxn>
                <a:cxn ang="0">
                  <a:pos x="T4" y="T5"/>
                </a:cxn>
                <a:cxn ang="0">
                  <a:pos x="T6" y="T7"/>
                </a:cxn>
                <a:cxn ang="0">
                  <a:pos x="T8" y="T9"/>
                </a:cxn>
              </a:cxnLst>
              <a:rect l="0" t="0" r="r" b="b"/>
              <a:pathLst>
                <a:path w="696" h="39">
                  <a:moveTo>
                    <a:pt x="99" y="39"/>
                  </a:moveTo>
                  <a:cubicBezTo>
                    <a:pt x="602" y="39"/>
                    <a:pt x="602" y="39"/>
                    <a:pt x="602" y="39"/>
                  </a:cubicBezTo>
                  <a:cubicBezTo>
                    <a:pt x="639" y="27"/>
                    <a:pt x="670" y="14"/>
                    <a:pt x="696" y="0"/>
                  </a:cubicBezTo>
                  <a:cubicBezTo>
                    <a:pt x="0" y="0"/>
                    <a:pt x="0" y="0"/>
                    <a:pt x="0" y="0"/>
                  </a:cubicBezTo>
                  <a:cubicBezTo>
                    <a:pt x="27" y="14"/>
                    <a:pt x="60" y="27"/>
                    <a:pt x="99"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3" name="Freeform 23"/>
            <p:cNvSpPr>
              <a:spLocks/>
            </p:cNvSpPr>
            <p:nvPr/>
          </p:nvSpPr>
          <p:spPr bwMode="auto">
            <a:xfrm>
              <a:off x="3600" y="1992"/>
              <a:ext cx="529" cy="23"/>
            </a:xfrm>
            <a:custGeom>
              <a:avLst/>
              <a:gdLst>
                <a:gd name="T0" fmla="*/ 0 w 886"/>
                <a:gd name="T1" fmla="*/ 35 h 39"/>
                <a:gd name="T2" fmla="*/ 5 w 886"/>
                <a:gd name="T3" fmla="*/ 39 h 39"/>
                <a:gd name="T4" fmla="*/ 881 w 886"/>
                <a:gd name="T5" fmla="*/ 39 h 39"/>
                <a:gd name="T6" fmla="*/ 886 w 886"/>
                <a:gd name="T7" fmla="*/ 35 h 39"/>
                <a:gd name="T8" fmla="*/ 885 w 886"/>
                <a:gd name="T9" fmla="*/ 0 h 39"/>
                <a:gd name="T10" fmla="*/ 0 w 886"/>
                <a:gd name="T11" fmla="*/ 0 h 39"/>
                <a:gd name="T12" fmla="*/ 0 w 886"/>
                <a:gd name="T13" fmla="*/ 35 h 39"/>
              </a:gdLst>
              <a:ahLst/>
              <a:cxnLst>
                <a:cxn ang="0">
                  <a:pos x="T0" y="T1"/>
                </a:cxn>
                <a:cxn ang="0">
                  <a:pos x="T2" y="T3"/>
                </a:cxn>
                <a:cxn ang="0">
                  <a:pos x="T4" y="T5"/>
                </a:cxn>
                <a:cxn ang="0">
                  <a:pos x="T6" y="T7"/>
                </a:cxn>
                <a:cxn ang="0">
                  <a:pos x="T8" y="T9"/>
                </a:cxn>
                <a:cxn ang="0">
                  <a:pos x="T10" y="T11"/>
                </a:cxn>
                <a:cxn ang="0">
                  <a:pos x="T12" y="T13"/>
                </a:cxn>
              </a:cxnLst>
              <a:rect l="0" t="0" r="r" b="b"/>
              <a:pathLst>
                <a:path w="886" h="39">
                  <a:moveTo>
                    <a:pt x="0" y="35"/>
                  </a:moveTo>
                  <a:cubicBezTo>
                    <a:pt x="0" y="35"/>
                    <a:pt x="2" y="37"/>
                    <a:pt x="5" y="39"/>
                  </a:cubicBezTo>
                  <a:cubicBezTo>
                    <a:pt x="881" y="39"/>
                    <a:pt x="881" y="39"/>
                    <a:pt x="881" y="39"/>
                  </a:cubicBezTo>
                  <a:cubicBezTo>
                    <a:pt x="884" y="37"/>
                    <a:pt x="886" y="35"/>
                    <a:pt x="886" y="35"/>
                  </a:cubicBezTo>
                  <a:cubicBezTo>
                    <a:pt x="886" y="24"/>
                    <a:pt x="885" y="12"/>
                    <a:pt x="885" y="0"/>
                  </a:cubicBezTo>
                  <a:cubicBezTo>
                    <a:pt x="0" y="0"/>
                    <a:pt x="0" y="0"/>
                    <a:pt x="0" y="0"/>
                  </a:cubicBezTo>
                  <a:cubicBezTo>
                    <a:pt x="0" y="12"/>
                    <a:pt x="0" y="24"/>
                    <a:pt x="0" y="35"/>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4" name="Freeform 24"/>
            <p:cNvSpPr>
              <a:spLocks/>
            </p:cNvSpPr>
            <p:nvPr/>
          </p:nvSpPr>
          <p:spPr bwMode="auto">
            <a:xfrm>
              <a:off x="3601" y="1933"/>
              <a:ext cx="527" cy="23"/>
            </a:xfrm>
            <a:custGeom>
              <a:avLst/>
              <a:gdLst>
                <a:gd name="T0" fmla="*/ 0 w 883"/>
                <a:gd name="T1" fmla="*/ 39 h 39"/>
                <a:gd name="T2" fmla="*/ 883 w 883"/>
                <a:gd name="T3" fmla="*/ 39 h 39"/>
                <a:gd name="T4" fmla="*/ 882 w 883"/>
                <a:gd name="T5" fmla="*/ 0 h 39"/>
                <a:gd name="T6" fmla="*/ 1 w 883"/>
                <a:gd name="T7" fmla="*/ 0 h 39"/>
                <a:gd name="T8" fmla="*/ 0 w 883"/>
                <a:gd name="T9" fmla="*/ 39 h 39"/>
              </a:gdLst>
              <a:ahLst/>
              <a:cxnLst>
                <a:cxn ang="0">
                  <a:pos x="T0" y="T1"/>
                </a:cxn>
                <a:cxn ang="0">
                  <a:pos x="T2" y="T3"/>
                </a:cxn>
                <a:cxn ang="0">
                  <a:pos x="T4" y="T5"/>
                </a:cxn>
                <a:cxn ang="0">
                  <a:pos x="T6" y="T7"/>
                </a:cxn>
                <a:cxn ang="0">
                  <a:pos x="T8" y="T9"/>
                </a:cxn>
              </a:cxnLst>
              <a:rect l="0" t="0" r="r" b="b"/>
              <a:pathLst>
                <a:path w="883" h="39">
                  <a:moveTo>
                    <a:pt x="0" y="39"/>
                  </a:moveTo>
                  <a:cubicBezTo>
                    <a:pt x="883" y="39"/>
                    <a:pt x="883" y="39"/>
                    <a:pt x="883" y="39"/>
                  </a:cubicBezTo>
                  <a:cubicBezTo>
                    <a:pt x="883" y="26"/>
                    <a:pt x="883" y="13"/>
                    <a:pt x="882" y="0"/>
                  </a:cubicBezTo>
                  <a:cubicBezTo>
                    <a:pt x="1" y="0"/>
                    <a:pt x="1" y="0"/>
                    <a:pt x="1" y="0"/>
                  </a:cubicBezTo>
                  <a:cubicBezTo>
                    <a:pt x="1" y="13"/>
                    <a:pt x="1"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5" name="Freeform 25"/>
            <p:cNvSpPr>
              <a:spLocks/>
            </p:cNvSpPr>
            <p:nvPr/>
          </p:nvSpPr>
          <p:spPr bwMode="auto">
            <a:xfrm>
              <a:off x="3603" y="1875"/>
              <a:ext cx="523" cy="23"/>
            </a:xfrm>
            <a:custGeom>
              <a:avLst/>
              <a:gdLst>
                <a:gd name="T0" fmla="*/ 0 w 876"/>
                <a:gd name="T1" fmla="*/ 39 h 39"/>
                <a:gd name="T2" fmla="*/ 876 w 876"/>
                <a:gd name="T3" fmla="*/ 39 h 39"/>
                <a:gd name="T4" fmla="*/ 874 w 876"/>
                <a:gd name="T5" fmla="*/ 0 h 39"/>
                <a:gd name="T6" fmla="*/ 2 w 876"/>
                <a:gd name="T7" fmla="*/ 0 h 39"/>
                <a:gd name="T8" fmla="*/ 0 w 876"/>
                <a:gd name="T9" fmla="*/ 39 h 39"/>
              </a:gdLst>
              <a:ahLst/>
              <a:cxnLst>
                <a:cxn ang="0">
                  <a:pos x="T0" y="T1"/>
                </a:cxn>
                <a:cxn ang="0">
                  <a:pos x="T2" y="T3"/>
                </a:cxn>
                <a:cxn ang="0">
                  <a:pos x="T4" y="T5"/>
                </a:cxn>
                <a:cxn ang="0">
                  <a:pos x="T6" y="T7"/>
                </a:cxn>
                <a:cxn ang="0">
                  <a:pos x="T8" y="T9"/>
                </a:cxn>
              </a:cxnLst>
              <a:rect l="0" t="0" r="r" b="b"/>
              <a:pathLst>
                <a:path w="876" h="39">
                  <a:moveTo>
                    <a:pt x="0" y="39"/>
                  </a:moveTo>
                  <a:cubicBezTo>
                    <a:pt x="876" y="39"/>
                    <a:pt x="876" y="39"/>
                    <a:pt x="876" y="39"/>
                  </a:cubicBezTo>
                  <a:cubicBezTo>
                    <a:pt x="876" y="26"/>
                    <a:pt x="875" y="13"/>
                    <a:pt x="874" y="0"/>
                  </a:cubicBezTo>
                  <a:cubicBezTo>
                    <a:pt x="2" y="0"/>
                    <a:pt x="2" y="0"/>
                    <a:pt x="2" y="0"/>
                  </a:cubicBezTo>
                  <a:cubicBezTo>
                    <a:pt x="1" y="13"/>
                    <a:pt x="0"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 name="Freeform 26"/>
            <p:cNvSpPr>
              <a:spLocks/>
            </p:cNvSpPr>
            <p:nvPr/>
          </p:nvSpPr>
          <p:spPr bwMode="auto">
            <a:xfrm>
              <a:off x="3606" y="1816"/>
              <a:ext cx="517" cy="23"/>
            </a:xfrm>
            <a:custGeom>
              <a:avLst/>
              <a:gdLst>
                <a:gd name="T0" fmla="*/ 0 w 866"/>
                <a:gd name="T1" fmla="*/ 39 h 39"/>
                <a:gd name="T2" fmla="*/ 866 w 866"/>
                <a:gd name="T3" fmla="*/ 39 h 39"/>
                <a:gd name="T4" fmla="*/ 863 w 866"/>
                <a:gd name="T5" fmla="*/ 0 h 39"/>
                <a:gd name="T6" fmla="*/ 3 w 866"/>
                <a:gd name="T7" fmla="*/ 0 h 39"/>
                <a:gd name="T8" fmla="*/ 0 w 866"/>
                <a:gd name="T9" fmla="*/ 39 h 39"/>
              </a:gdLst>
              <a:ahLst/>
              <a:cxnLst>
                <a:cxn ang="0">
                  <a:pos x="T0" y="T1"/>
                </a:cxn>
                <a:cxn ang="0">
                  <a:pos x="T2" y="T3"/>
                </a:cxn>
                <a:cxn ang="0">
                  <a:pos x="T4" y="T5"/>
                </a:cxn>
                <a:cxn ang="0">
                  <a:pos x="T6" y="T7"/>
                </a:cxn>
                <a:cxn ang="0">
                  <a:pos x="T8" y="T9"/>
                </a:cxn>
              </a:cxnLst>
              <a:rect l="0" t="0" r="r" b="b"/>
              <a:pathLst>
                <a:path w="866" h="39">
                  <a:moveTo>
                    <a:pt x="0" y="39"/>
                  </a:moveTo>
                  <a:cubicBezTo>
                    <a:pt x="866" y="39"/>
                    <a:pt x="866" y="39"/>
                    <a:pt x="866" y="39"/>
                  </a:cubicBezTo>
                  <a:cubicBezTo>
                    <a:pt x="865" y="26"/>
                    <a:pt x="864" y="13"/>
                    <a:pt x="863" y="0"/>
                  </a:cubicBezTo>
                  <a:cubicBezTo>
                    <a:pt x="3" y="0"/>
                    <a:pt x="3" y="0"/>
                    <a:pt x="3" y="0"/>
                  </a:cubicBezTo>
                  <a:cubicBezTo>
                    <a:pt x="2" y="13"/>
                    <a:pt x="1"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 name="Freeform 27"/>
            <p:cNvSpPr>
              <a:spLocks/>
            </p:cNvSpPr>
            <p:nvPr/>
          </p:nvSpPr>
          <p:spPr bwMode="auto">
            <a:xfrm>
              <a:off x="3611" y="1757"/>
              <a:ext cx="507" cy="24"/>
            </a:xfrm>
            <a:custGeom>
              <a:avLst/>
              <a:gdLst>
                <a:gd name="T0" fmla="*/ 0 w 850"/>
                <a:gd name="T1" fmla="*/ 40 h 40"/>
                <a:gd name="T2" fmla="*/ 850 w 850"/>
                <a:gd name="T3" fmla="*/ 40 h 40"/>
                <a:gd name="T4" fmla="*/ 847 w 850"/>
                <a:gd name="T5" fmla="*/ 0 h 40"/>
                <a:gd name="T6" fmla="*/ 3 w 850"/>
                <a:gd name="T7" fmla="*/ 0 h 40"/>
                <a:gd name="T8" fmla="*/ 0 w 850"/>
                <a:gd name="T9" fmla="*/ 40 h 40"/>
              </a:gdLst>
              <a:ahLst/>
              <a:cxnLst>
                <a:cxn ang="0">
                  <a:pos x="T0" y="T1"/>
                </a:cxn>
                <a:cxn ang="0">
                  <a:pos x="T2" y="T3"/>
                </a:cxn>
                <a:cxn ang="0">
                  <a:pos x="T4" y="T5"/>
                </a:cxn>
                <a:cxn ang="0">
                  <a:pos x="T6" y="T7"/>
                </a:cxn>
                <a:cxn ang="0">
                  <a:pos x="T8" y="T9"/>
                </a:cxn>
              </a:cxnLst>
              <a:rect l="0" t="0" r="r" b="b"/>
              <a:pathLst>
                <a:path w="850" h="40">
                  <a:moveTo>
                    <a:pt x="0" y="40"/>
                  </a:moveTo>
                  <a:cubicBezTo>
                    <a:pt x="850" y="40"/>
                    <a:pt x="850" y="40"/>
                    <a:pt x="850" y="40"/>
                  </a:cubicBezTo>
                  <a:cubicBezTo>
                    <a:pt x="849" y="27"/>
                    <a:pt x="848" y="14"/>
                    <a:pt x="847" y="0"/>
                  </a:cubicBezTo>
                  <a:cubicBezTo>
                    <a:pt x="3" y="0"/>
                    <a:pt x="3" y="0"/>
                    <a:pt x="3" y="0"/>
                  </a:cubicBezTo>
                  <a:cubicBezTo>
                    <a:pt x="2" y="14"/>
                    <a:pt x="1" y="27"/>
                    <a:pt x="0" y="4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9" name="Freeform 28"/>
            <p:cNvSpPr>
              <a:spLocks/>
            </p:cNvSpPr>
            <p:nvPr/>
          </p:nvSpPr>
          <p:spPr bwMode="auto">
            <a:xfrm>
              <a:off x="3616" y="1698"/>
              <a:ext cx="497" cy="24"/>
            </a:xfrm>
            <a:custGeom>
              <a:avLst/>
              <a:gdLst>
                <a:gd name="T0" fmla="*/ 0 w 832"/>
                <a:gd name="T1" fmla="*/ 40 h 40"/>
                <a:gd name="T2" fmla="*/ 832 w 832"/>
                <a:gd name="T3" fmla="*/ 40 h 40"/>
                <a:gd name="T4" fmla="*/ 827 w 832"/>
                <a:gd name="T5" fmla="*/ 0 h 40"/>
                <a:gd name="T6" fmla="*/ 5 w 832"/>
                <a:gd name="T7" fmla="*/ 0 h 40"/>
                <a:gd name="T8" fmla="*/ 0 w 832"/>
                <a:gd name="T9" fmla="*/ 40 h 40"/>
              </a:gdLst>
              <a:ahLst/>
              <a:cxnLst>
                <a:cxn ang="0">
                  <a:pos x="T0" y="T1"/>
                </a:cxn>
                <a:cxn ang="0">
                  <a:pos x="T2" y="T3"/>
                </a:cxn>
                <a:cxn ang="0">
                  <a:pos x="T4" y="T5"/>
                </a:cxn>
                <a:cxn ang="0">
                  <a:pos x="T6" y="T7"/>
                </a:cxn>
                <a:cxn ang="0">
                  <a:pos x="T8" y="T9"/>
                </a:cxn>
              </a:cxnLst>
              <a:rect l="0" t="0" r="r" b="b"/>
              <a:pathLst>
                <a:path w="832" h="40">
                  <a:moveTo>
                    <a:pt x="0" y="40"/>
                  </a:moveTo>
                  <a:cubicBezTo>
                    <a:pt x="832" y="40"/>
                    <a:pt x="832" y="40"/>
                    <a:pt x="832" y="40"/>
                  </a:cubicBezTo>
                  <a:cubicBezTo>
                    <a:pt x="830" y="26"/>
                    <a:pt x="829" y="13"/>
                    <a:pt x="827" y="0"/>
                  </a:cubicBezTo>
                  <a:cubicBezTo>
                    <a:pt x="5" y="0"/>
                    <a:pt x="5" y="0"/>
                    <a:pt x="5" y="0"/>
                  </a:cubicBezTo>
                  <a:cubicBezTo>
                    <a:pt x="3" y="13"/>
                    <a:pt x="2" y="26"/>
                    <a:pt x="0" y="4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0" name="Freeform 29"/>
            <p:cNvSpPr>
              <a:spLocks/>
            </p:cNvSpPr>
            <p:nvPr/>
          </p:nvSpPr>
          <p:spPr bwMode="auto">
            <a:xfrm>
              <a:off x="3623" y="1640"/>
              <a:ext cx="483" cy="23"/>
            </a:xfrm>
            <a:custGeom>
              <a:avLst/>
              <a:gdLst>
                <a:gd name="T0" fmla="*/ 803 w 808"/>
                <a:gd name="T1" fmla="*/ 0 h 39"/>
                <a:gd name="T2" fmla="*/ 5 w 808"/>
                <a:gd name="T3" fmla="*/ 0 h 39"/>
                <a:gd name="T4" fmla="*/ 0 w 808"/>
                <a:gd name="T5" fmla="*/ 39 h 39"/>
                <a:gd name="T6" fmla="*/ 808 w 808"/>
                <a:gd name="T7" fmla="*/ 39 h 39"/>
                <a:gd name="T8" fmla="*/ 803 w 808"/>
                <a:gd name="T9" fmla="*/ 0 h 39"/>
              </a:gdLst>
              <a:ahLst/>
              <a:cxnLst>
                <a:cxn ang="0">
                  <a:pos x="T0" y="T1"/>
                </a:cxn>
                <a:cxn ang="0">
                  <a:pos x="T2" y="T3"/>
                </a:cxn>
                <a:cxn ang="0">
                  <a:pos x="T4" y="T5"/>
                </a:cxn>
                <a:cxn ang="0">
                  <a:pos x="T6" y="T7"/>
                </a:cxn>
                <a:cxn ang="0">
                  <a:pos x="T8" y="T9"/>
                </a:cxn>
              </a:cxnLst>
              <a:rect l="0" t="0" r="r" b="b"/>
              <a:pathLst>
                <a:path w="808" h="39">
                  <a:moveTo>
                    <a:pt x="803" y="0"/>
                  </a:moveTo>
                  <a:cubicBezTo>
                    <a:pt x="5" y="0"/>
                    <a:pt x="5" y="0"/>
                    <a:pt x="5" y="0"/>
                  </a:cubicBezTo>
                  <a:cubicBezTo>
                    <a:pt x="3" y="13"/>
                    <a:pt x="2" y="26"/>
                    <a:pt x="0" y="39"/>
                  </a:cubicBezTo>
                  <a:cubicBezTo>
                    <a:pt x="808" y="39"/>
                    <a:pt x="808" y="39"/>
                    <a:pt x="808" y="39"/>
                  </a:cubicBezTo>
                  <a:cubicBezTo>
                    <a:pt x="806" y="26"/>
                    <a:pt x="804" y="13"/>
                    <a:pt x="803" y="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1" name="Freeform 30"/>
            <p:cNvSpPr>
              <a:spLocks/>
            </p:cNvSpPr>
            <p:nvPr/>
          </p:nvSpPr>
          <p:spPr bwMode="auto">
            <a:xfrm>
              <a:off x="3471" y="810"/>
              <a:ext cx="788" cy="745"/>
            </a:xfrm>
            <a:custGeom>
              <a:avLst/>
              <a:gdLst>
                <a:gd name="T0" fmla="*/ 1135 w 1320"/>
                <a:gd name="T1" fmla="*/ 360 h 1248"/>
                <a:gd name="T2" fmla="*/ 659 w 1320"/>
                <a:gd name="T3" fmla="*/ 0 h 1248"/>
                <a:gd name="T4" fmla="*/ 183 w 1320"/>
                <a:gd name="T5" fmla="*/ 360 h 1248"/>
                <a:gd name="T6" fmla="*/ 0 w 1320"/>
                <a:gd name="T7" fmla="*/ 1248 h 1248"/>
                <a:gd name="T8" fmla="*/ 109 w 1320"/>
                <a:gd name="T9" fmla="*/ 1248 h 1248"/>
                <a:gd name="T10" fmla="*/ 1208 w 1320"/>
                <a:gd name="T11" fmla="*/ 1248 h 1248"/>
                <a:gd name="T12" fmla="*/ 1320 w 1320"/>
                <a:gd name="T13" fmla="*/ 1248 h 1248"/>
                <a:gd name="T14" fmla="*/ 1135 w 1320"/>
                <a:gd name="T15" fmla="*/ 360 h 1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0" h="1248">
                  <a:moveTo>
                    <a:pt x="1135" y="360"/>
                  </a:moveTo>
                  <a:cubicBezTo>
                    <a:pt x="1019" y="126"/>
                    <a:pt x="852" y="0"/>
                    <a:pt x="659" y="0"/>
                  </a:cubicBezTo>
                  <a:cubicBezTo>
                    <a:pt x="466" y="0"/>
                    <a:pt x="298" y="126"/>
                    <a:pt x="183" y="360"/>
                  </a:cubicBezTo>
                  <a:cubicBezTo>
                    <a:pt x="79" y="572"/>
                    <a:pt x="0" y="871"/>
                    <a:pt x="0" y="1248"/>
                  </a:cubicBezTo>
                  <a:cubicBezTo>
                    <a:pt x="109" y="1248"/>
                    <a:pt x="109" y="1248"/>
                    <a:pt x="109" y="1248"/>
                  </a:cubicBezTo>
                  <a:cubicBezTo>
                    <a:pt x="1208" y="1248"/>
                    <a:pt x="1208" y="1248"/>
                    <a:pt x="1208" y="1248"/>
                  </a:cubicBezTo>
                  <a:cubicBezTo>
                    <a:pt x="1320" y="1248"/>
                    <a:pt x="1320" y="1248"/>
                    <a:pt x="1320" y="1248"/>
                  </a:cubicBezTo>
                  <a:cubicBezTo>
                    <a:pt x="1320" y="871"/>
                    <a:pt x="1239" y="572"/>
                    <a:pt x="1135" y="360"/>
                  </a:cubicBezTo>
                </a:path>
              </a:pathLst>
            </a:custGeom>
            <a:solidFill>
              <a:srgbClr val="D1E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3" name="Freeform 31"/>
            <p:cNvSpPr>
              <a:spLocks/>
            </p:cNvSpPr>
            <p:nvPr/>
          </p:nvSpPr>
          <p:spPr bwMode="auto">
            <a:xfrm>
              <a:off x="3973" y="2432"/>
              <a:ext cx="297" cy="432"/>
            </a:xfrm>
            <a:custGeom>
              <a:avLst/>
              <a:gdLst>
                <a:gd name="T0" fmla="*/ 354 w 498"/>
                <a:gd name="T1" fmla="*/ 543 h 722"/>
                <a:gd name="T2" fmla="*/ 322 w 498"/>
                <a:gd name="T3" fmla="*/ 0 h 722"/>
                <a:gd name="T4" fmla="*/ 0 w 498"/>
                <a:gd name="T5" fmla="*/ 59 h 722"/>
                <a:gd name="T6" fmla="*/ 77 w 498"/>
                <a:gd name="T7" fmla="*/ 534 h 722"/>
                <a:gd name="T8" fmla="*/ 189 w 498"/>
                <a:gd name="T9" fmla="*/ 701 h 722"/>
                <a:gd name="T10" fmla="*/ 402 w 498"/>
                <a:gd name="T11" fmla="*/ 701 h 722"/>
                <a:gd name="T12" fmla="*/ 354 w 498"/>
                <a:gd name="T13" fmla="*/ 543 h 722"/>
              </a:gdLst>
              <a:ahLst/>
              <a:cxnLst>
                <a:cxn ang="0">
                  <a:pos x="T0" y="T1"/>
                </a:cxn>
                <a:cxn ang="0">
                  <a:pos x="T2" y="T3"/>
                </a:cxn>
                <a:cxn ang="0">
                  <a:pos x="T4" y="T5"/>
                </a:cxn>
                <a:cxn ang="0">
                  <a:pos x="T6" y="T7"/>
                </a:cxn>
                <a:cxn ang="0">
                  <a:pos x="T8" y="T9"/>
                </a:cxn>
                <a:cxn ang="0">
                  <a:pos x="T10" y="T11"/>
                </a:cxn>
                <a:cxn ang="0">
                  <a:pos x="T12" y="T13"/>
                </a:cxn>
              </a:cxnLst>
              <a:rect l="0" t="0" r="r" b="b"/>
              <a:pathLst>
                <a:path w="498" h="722">
                  <a:moveTo>
                    <a:pt x="354" y="543"/>
                  </a:moveTo>
                  <a:cubicBezTo>
                    <a:pt x="336" y="283"/>
                    <a:pt x="322" y="0"/>
                    <a:pt x="322" y="0"/>
                  </a:cubicBezTo>
                  <a:cubicBezTo>
                    <a:pt x="0" y="59"/>
                    <a:pt x="0" y="59"/>
                    <a:pt x="0" y="59"/>
                  </a:cubicBezTo>
                  <a:cubicBezTo>
                    <a:pt x="0" y="59"/>
                    <a:pt x="51" y="347"/>
                    <a:pt x="77" y="534"/>
                  </a:cubicBezTo>
                  <a:cubicBezTo>
                    <a:pt x="103" y="722"/>
                    <a:pt x="189" y="701"/>
                    <a:pt x="189" y="701"/>
                  </a:cubicBezTo>
                  <a:cubicBezTo>
                    <a:pt x="189" y="701"/>
                    <a:pt x="261" y="700"/>
                    <a:pt x="402" y="701"/>
                  </a:cubicBezTo>
                  <a:cubicBezTo>
                    <a:pt x="498" y="701"/>
                    <a:pt x="494" y="516"/>
                    <a:pt x="354" y="54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5" name="Freeform 32"/>
            <p:cNvSpPr>
              <a:spLocks/>
            </p:cNvSpPr>
            <p:nvPr/>
          </p:nvSpPr>
          <p:spPr bwMode="auto">
            <a:xfrm>
              <a:off x="3473" y="2432"/>
              <a:ext cx="298" cy="432"/>
            </a:xfrm>
            <a:custGeom>
              <a:avLst/>
              <a:gdLst>
                <a:gd name="T0" fmla="*/ 145 w 499"/>
                <a:gd name="T1" fmla="*/ 543 h 722"/>
                <a:gd name="T2" fmla="*/ 177 w 499"/>
                <a:gd name="T3" fmla="*/ 0 h 722"/>
                <a:gd name="T4" fmla="*/ 499 w 499"/>
                <a:gd name="T5" fmla="*/ 59 h 722"/>
                <a:gd name="T6" fmla="*/ 422 w 499"/>
                <a:gd name="T7" fmla="*/ 534 h 722"/>
                <a:gd name="T8" fmla="*/ 310 w 499"/>
                <a:gd name="T9" fmla="*/ 701 h 722"/>
                <a:gd name="T10" fmla="*/ 97 w 499"/>
                <a:gd name="T11" fmla="*/ 701 h 722"/>
                <a:gd name="T12" fmla="*/ 145 w 499"/>
                <a:gd name="T13" fmla="*/ 543 h 722"/>
              </a:gdLst>
              <a:ahLst/>
              <a:cxnLst>
                <a:cxn ang="0">
                  <a:pos x="T0" y="T1"/>
                </a:cxn>
                <a:cxn ang="0">
                  <a:pos x="T2" y="T3"/>
                </a:cxn>
                <a:cxn ang="0">
                  <a:pos x="T4" y="T5"/>
                </a:cxn>
                <a:cxn ang="0">
                  <a:pos x="T6" y="T7"/>
                </a:cxn>
                <a:cxn ang="0">
                  <a:pos x="T8" y="T9"/>
                </a:cxn>
                <a:cxn ang="0">
                  <a:pos x="T10" y="T11"/>
                </a:cxn>
                <a:cxn ang="0">
                  <a:pos x="T12" y="T13"/>
                </a:cxn>
              </a:cxnLst>
              <a:rect l="0" t="0" r="r" b="b"/>
              <a:pathLst>
                <a:path w="499" h="722">
                  <a:moveTo>
                    <a:pt x="145" y="543"/>
                  </a:moveTo>
                  <a:cubicBezTo>
                    <a:pt x="163" y="283"/>
                    <a:pt x="177" y="0"/>
                    <a:pt x="177" y="0"/>
                  </a:cubicBezTo>
                  <a:cubicBezTo>
                    <a:pt x="499" y="59"/>
                    <a:pt x="499" y="59"/>
                    <a:pt x="499" y="59"/>
                  </a:cubicBezTo>
                  <a:cubicBezTo>
                    <a:pt x="499" y="59"/>
                    <a:pt x="460" y="347"/>
                    <a:pt x="422" y="534"/>
                  </a:cubicBezTo>
                  <a:cubicBezTo>
                    <a:pt x="384" y="722"/>
                    <a:pt x="310" y="701"/>
                    <a:pt x="310" y="701"/>
                  </a:cubicBezTo>
                  <a:cubicBezTo>
                    <a:pt x="310" y="701"/>
                    <a:pt x="238" y="700"/>
                    <a:pt x="97" y="701"/>
                  </a:cubicBezTo>
                  <a:cubicBezTo>
                    <a:pt x="0" y="701"/>
                    <a:pt x="5" y="516"/>
                    <a:pt x="145" y="54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6" name="Freeform 33"/>
            <p:cNvSpPr>
              <a:spLocks/>
            </p:cNvSpPr>
            <p:nvPr/>
          </p:nvSpPr>
          <p:spPr bwMode="auto">
            <a:xfrm>
              <a:off x="3440" y="1518"/>
              <a:ext cx="841" cy="74"/>
            </a:xfrm>
            <a:custGeom>
              <a:avLst/>
              <a:gdLst>
                <a:gd name="T0" fmla="*/ 1407 w 1407"/>
                <a:gd name="T1" fmla="*/ 62 h 124"/>
                <a:gd name="T2" fmla="*/ 1345 w 1407"/>
                <a:gd name="T3" fmla="*/ 0 h 124"/>
                <a:gd name="T4" fmla="*/ 62 w 1407"/>
                <a:gd name="T5" fmla="*/ 0 h 124"/>
                <a:gd name="T6" fmla="*/ 0 w 1407"/>
                <a:gd name="T7" fmla="*/ 62 h 124"/>
                <a:gd name="T8" fmla="*/ 62 w 1407"/>
                <a:gd name="T9" fmla="*/ 124 h 124"/>
                <a:gd name="T10" fmla="*/ 1345 w 1407"/>
                <a:gd name="T11" fmla="*/ 124 h 124"/>
                <a:gd name="T12" fmla="*/ 1407 w 1407"/>
                <a:gd name="T13" fmla="*/ 62 h 124"/>
              </a:gdLst>
              <a:ahLst/>
              <a:cxnLst>
                <a:cxn ang="0">
                  <a:pos x="T0" y="T1"/>
                </a:cxn>
                <a:cxn ang="0">
                  <a:pos x="T2" y="T3"/>
                </a:cxn>
                <a:cxn ang="0">
                  <a:pos x="T4" y="T5"/>
                </a:cxn>
                <a:cxn ang="0">
                  <a:pos x="T6" y="T7"/>
                </a:cxn>
                <a:cxn ang="0">
                  <a:pos x="T8" y="T9"/>
                </a:cxn>
                <a:cxn ang="0">
                  <a:pos x="T10" y="T11"/>
                </a:cxn>
                <a:cxn ang="0">
                  <a:pos x="T12" y="T13"/>
                </a:cxn>
              </a:cxnLst>
              <a:rect l="0" t="0" r="r" b="b"/>
              <a:pathLst>
                <a:path w="1407" h="124">
                  <a:moveTo>
                    <a:pt x="1407" y="62"/>
                  </a:moveTo>
                  <a:cubicBezTo>
                    <a:pt x="1407" y="28"/>
                    <a:pt x="1379" y="0"/>
                    <a:pt x="1345" y="0"/>
                  </a:cubicBezTo>
                  <a:cubicBezTo>
                    <a:pt x="62" y="0"/>
                    <a:pt x="62" y="0"/>
                    <a:pt x="62" y="0"/>
                  </a:cubicBezTo>
                  <a:cubicBezTo>
                    <a:pt x="28" y="0"/>
                    <a:pt x="0" y="28"/>
                    <a:pt x="0" y="62"/>
                  </a:cubicBezTo>
                  <a:cubicBezTo>
                    <a:pt x="0" y="96"/>
                    <a:pt x="28" y="124"/>
                    <a:pt x="62" y="124"/>
                  </a:cubicBezTo>
                  <a:cubicBezTo>
                    <a:pt x="1345" y="124"/>
                    <a:pt x="1345" y="124"/>
                    <a:pt x="1345" y="124"/>
                  </a:cubicBezTo>
                  <a:cubicBezTo>
                    <a:pt x="1379" y="124"/>
                    <a:pt x="1407" y="96"/>
                    <a:pt x="1407" y="62"/>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7" name="Freeform 34"/>
            <p:cNvSpPr>
              <a:spLocks/>
            </p:cNvSpPr>
            <p:nvPr/>
          </p:nvSpPr>
          <p:spPr bwMode="auto">
            <a:xfrm>
              <a:off x="4072" y="705"/>
              <a:ext cx="156" cy="111"/>
            </a:xfrm>
            <a:custGeom>
              <a:avLst/>
              <a:gdLst>
                <a:gd name="T0" fmla="*/ 219 w 261"/>
                <a:gd name="T1" fmla="*/ 186 h 186"/>
                <a:gd name="T2" fmla="*/ 247 w 261"/>
                <a:gd name="T3" fmla="*/ 175 h 186"/>
                <a:gd name="T4" fmla="*/ 150 w 261"/>
                <a:gd name="T5" fmla="*/ 57 h 186"/>
                <a:gd name="T6" fmla="*/ 2 w 261"/>
                <a:gd name="T7" fmla="*/ 23 h 186"/>
                <a:gd name="T8" fmla="*/ 0 w 261"/>
                <a:gd name="T9" fmla="*/ 29 h 186"/>
                <a:gd name="T10" fmla="*/ 219 w 261"/>
                <a:gd name="T11" fmla="*/ 186 h 186"/>
              </a:gdLst>
              <a:ahLst/>
              <a:cxnLst>
                <a:cxn ang="0">
                  <a:pos x="T0" y="T1"/>
                </a:cxn>
                <a:cxn ang="0">
                  <a:pos x="T2" y="T3"/>
                </a:cxn>
                <a:cxn ang="0">
                  <a:pos x="T4" y="T5"/>
                </a:cxn>
                <a:cxn ang="0">
                  <a:pos x="T6" y="T7"/>
                </a:cxn>
                <a:cxn ang="0">
                  <a:pos x="T8" y="T9"/>
                </a:cxn>
                <a:cxn ang="0">
                  <a:pos x="T10" y="T11"/>
                </a:cxn>
              </a:cxnLst>
              <a:rect l="0" t="0" r="r" b="b"/>
              <a:pathLst>
                <a:path w="261" h="186">
                  <a:moveTo>
                    <a:pt x="219" y="186"/>
                  </a:moveTo>
                  <a:cubicBezTo>
                    <a:pt x="232" y="186"/>
                    <a:pt x="242" y="182"/>
                    <a:pt x="247" y="175"/>
                  </a:cubicBezTo>
                  <a:cubicBezTo>
                    <a:pt x="261" y="151"/>
                    <a:pt x="218" y="99"/>
                    <a:pt x="150" y="57"/>
                  </a:cubicBezTo>
                  <a:cubicBezTo>
                    <a:pt x="83" y="15"/>
                    <a:pt x="16" y="0"/>
                    <a:pt x="2" y="23"/>
                  </a:cubicBezTo>
                  <a:cubicBezTo>
                    <a:pt x="1" y="25"/>
                    <a:pt x="0" y="27"/>
                    <a:pt x="0" y="29"/>
                  </a:cubicBezTo>
                  <a:cubicBezTo>
                    <a:pt x="81" y="69"/>
                    <a:pt x="155" y="122"/>
                    <a:pt x="219" y="186"/>
                  </a:cubicBezTo>
                  <a:close/>
                </a:path>
              </a:pathLst>
            </a:custGeom>
            <a:solidFill>
              <a:srgbClr val="ABD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7" name="Freeform 35"/>
            <p:cNvSpPr>
              <a:spLocks/>
            </p:cNvSpPr>
            <p:nvPr/>
          </p:nvSpPr>
          <p:spPr bwMode="auto">
            <a:xfrm>
              <a:off x="4069" y="723"/>
              <a:ext cx="134" cy="93"/>
            </a:xfrm>
            <a:custGeom>
              <a:avLst/>
              <a:gdLst>
                <a:gd name="T0" fmla="*/ 104 w 225"/>
                <a:gd name="T1" fmla="*/ 112 h 157"/>
                <a:gd name="T2" fmla="*/ 225 w 225"/>
                <a:gd name="T3" fmla="*/ 157 h 157"/>
                <a:gd name="T4" fmla="*/ 6 w 225"/>
                <a:gd name="T5" fmla="*/ 0 h 157"/>
                <a:gd name="T6" fmla="*/ 104 w 225"/>
                <a:gd name="T7" fmla="*/ 112 h 157"/>
              </a:gdLst>
              <a:ahLst/>
              <a:cxnLst>
                <a:cxn ang="0">
                  <a:pos x="T0" y="T1"/>
                </a:cxn>
                <a:cxn ang="0">
                  <a:pos x="T2" y="T3"/>
                </a:cxn>
                <a:cxn ang="0">
                  <a:pos x="T4" y="T5"/>
                </a:cxn>
                <a:cxn ang="0">
                  <a:pos x="T6" y="T7"/>
                </a:cxn>
              </a:cxnLst>
              <a:rect l="0" t="0" r="r" b="b"/>
              <a:pathLst>
                <a:path w="225" h="157">
                  <a:moveTo>
                    <a:pt x="104" y="112"/>
                  </a:moveTo>
                  <a:cubicBezTo>
                    <a:pt x="150" y="141"/>
                    <a:pt x="196" y="157"/>
                    <a:pt x="225" y="157"/>
                  </a:cubicBezTo>
                  <a:cubicBezTo>
                    <a:pt x="161" y="93"/>
                    <a:pt x="87" y="40"/>
                    <a:pt x="6" y="0"/>
                  </a:cubicBezTo>
                  <a:cubicBezTo>
                    <a:pt x="0" y="25"/>
                    <a:pt x="42" y="73"/>
                    <a:pt x="104" y="112"/>
                  </a:cubicBezTo>
                  <a:close/>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Freeform 36"/>
            <p:cNvSpPr>
              <a:spLocks/>
            </p:cNvSpPr>
            <p:nvPr/>
          </p:nvSpPr>
          <p:spPr bwMode="auto">
            <a:xfrm>
              <a:off x="4021" y="792"/>
              <a:ext cx="97" cy="71"/>
            </a:xfrm>
            <a:custGeom>
              <a:avLst/>
              <a:gdLst>
                <a:gd name="T0" fmla="*/ 156 w 164"/>
                <a:gd name="T1" fmla="*/ 105 h 119"/>
                <a:gd name="T2" fmla="*/ 98 w 164"/>
                <a:gd name="T3" fmla="*/ 34 h 119"/>
                <a:gd name="T4" fmla="*/ 9 w 164"/>
                <a:gd name="T5" fmla="*/ 14 h 119"/>
                <a:gd name="T6" fmla="*/ 66 w 164"/>
                <a:gd name="T7" fmla="*/ 84 h 119"/>
                <a:gd name="T8" fmla="*/ 156 w 164"/>
                <a:gd name="T9" fmla="*/ 105 h 119"/>
              </a:gdLst>
              <a:ahLst/>
              <a:cxnLst>
                <a:cxn ang="0">
                  <a:pos x="T0" y="T1"/>
                </a:cxn>
                <a:cxn ang="0">
                  <a:pos x="T2" y="T3"/>
                </a:cxn>
                <a:cxn ang="0">
                  <a:pos x="T4" y="T5"/>
                </a:cxn>
                <a:cxn ang="0">
                  <a:pos x="T6" y="T7"/>
                </a:cxn>
                <a:cxn ang="0">
                  <a:pos x="T8" y="T9"/>
                </a:cxn>
              </a:cxnLst>
              <a:rect l="0" t="0" r="r" b="b"/>
              <a:pathLst>
                <a:path w="164" h="119">
                  <a:moveTo>
                    <a:pt x="156" y="105"/>
                  </a:moveTo>
                  <a:cubicBezTo>
                    <a:pt x="164" y="91"/>
                    <a:pt x="138" y="59"/>
                    <a:pt x="98" y="34"/>
                  </a:cubicBezTo>
                  <a:cubicBezTo>
                    <a:pt x="57" y="9"/>
                    <a:pt x="17" y="0"/>
                    <a:pt x="9" y="14"/>
                  </a:cubicBezTo>
                  <a:cubicBezTo>
                    <a:pt x="0" y="28"/>
                    <a:pt x="26" y="59"/>
                    <a:pt x="66" y="84"/>
                  </a:cubicBezTo>
                  <a:cubicBezTo>
                    <a:pt x="107" y="110"/>
                    <a:pt x="147" y="119"/>
                    <a:pt x="156" y="105"/>
                  </a:cubicBezTo>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1" name="Freeform 37"/>
            <p:cNvSpPr>
              <a:spLocks/>
            </p:cNvSpPr>
            <p:nvPr/>
          </p:nvSpPr>
          <p:spPr bwMode="auto">
            <a:xfrm>
              <a:off x="3344" y="1004"/>
              <a:ext cx="139" cy="405"/>
            </a:xfrm>
            <a:custGeom>
              <a:avLst/>
              <a:gdLst>
                <a:gd name="T0" fmla="*/ 139 w 233"/>
                <a:gd name="T1" fmla="*/ 0 h 677"/>
                <a:gd name="T2" fmla="*/ 225 w 233"/>
                <a:gd name="T3" fmla="*/ 677 h 677"/>
                <a:gd name="T4" fmla="*/ 233 w 233"/>
                <a:gd name="T5" fmla="*/ 600 h 677"/>
                <a:gd name="T6" fmla="*/ 139 w 233"/>
                <a:gd name="T7" fmla="*/ 0 h 677"/>
              </a:gdLst>
              <a:ahLst/>
              <a:cxnLst>
                <a:cxn ang="0">
                  <a:pos x="T0" y="T1"/>
                </a:cxn>
                <a:cxn ang="0">
                  <a:pos x="T2" y="T3"/>
                </a:cxn>
                <a:cxn ang="0">
                  <a:pos x="T4" y="T5"/>
                </a:cxn>
                <a:cxn ang="0">
                  <a:pos x="T6" y="T7"/>
                </a:cxn>
              </a:cxnLst>
              <a:rect l="0" t="0" r="r" b="b"/>
              <a:pathLst>
                <a:path w="233" h="677">
                  <a:moveTo>
                    <a:pt x="139" y="0"/>
                  </a:moveTo>
                  <a:cubicBezTo>
                    <a:pt x="0" y="331"/>
                    <a:pt x="116" y="554"/>
                    <a:pt x="225" y="677"/>
                  </a:cubicBezTo>
                  <a:cubicBezTo>
                    <a:pt x="227" y="651"/>
                    <a:pt x="230" y="625"/>
                    <a:pt x="233" y="600"/>
                  </a:cubicBezTo>
                  <a:cubicBezTo>
                    <a:pt x="156" y="452"/>
                    <a:pt x="81" y="232"/>
                    <a:pt x="139" y="0"/>
                  </a:cubicBezTo>
                  <a:close/>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3" name="Freeform 38"/>
            <p:cNvSpPr>
              <a:spLocks/>
            </p:cNvSpPr>
            <p:nvPr/>
          </p:nvSpPr>
          <p:spPr bwMode="auto">
            <a:xfrm>
              <a:off x="3478" y="1363"/>
              <a:ext cx="78" cy="112"/>
            </a:xfrm>
            <a:custGeom>
              <a:avLst/>
              <a:gdLst>
                <a:gd name="T0" fmla="*/ 130 w 130"/>
                <a:gd name="T1" fmla="*/ 188 h 188"/>
                <a:gd name="T2" fmla="*/ 8 w 130"/>
                <a:gd name="T3" fmla="*/ 0 h 188"/>
                <a:gd name="T4" fmla="*/ 0 w 130"/>
                <a:gd name="T5" fmla="*/ 77 h 188"/>
                <a:gd name="T6" fmla="*/ 130 w 130"/>
                <a:gd name="T7" fmla="*/ 188 h 188"/>
              </a:gdLst>
              <a:ahLst/>
              <a:cxnLst>
                <a:cxn ang="0">
                  <a:pos x="T0" y="T1"/>
                </a:cxn>
                <a:cxn ang="0">
                  <a:pos x="T2" y="T3"/>
                </a:cxn>
                <a:cxn ang="0">
                  <a:pos x="T4" y="T5"/>
                </a:cxn>
                <a:cxn ang="0">
                  <a:pos x="T6" y="T7"/>
                </a:cxn>
              </a:cxnLst>
              <a:rect l="0" t="0" r="r" b="b"/>
              <a:pathLst>
                <a:path w="130" h="188">
                  <a:moveTo>
                    <a:pt x="130" y="188"/>
                  </a:moveTo>
                  <a:cubicBezTo>
                    <a:pt x="130" y="188"/>
                    <a:pt x="68" y="116"/>
                    <a:pt x="8" y="0"/>
                  </a:cubicBezTo>
                  <a:cubicBezTo>
                    <a:pt x="5" y="25"/>
                    <a:pt x="2" y="51"/>
                    <a:pt x="0" y="77"/>
                  </a:cubicBezTo>
                  <a:cubicBezTo>
                    <a:pt x="66" y="152"/>
                    <a:pt x="130" y="188"/>
                    <a:pt x="130" y="188"/>
                  </a:cubicBezTo>
                  <a:close/>
                </a:path>
              </a:pathLst>
            </a:custGeom>
            <a:solidFill>
              <a:srgbClr val="E5E8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Freeform 39"/>
            <p:cNvSpPr>
              <a:spLocks/>
            </p:cNvSpPr>
            <p:nvPr/>
          </p:nvSpPr>
          <p:spPr bwMode="auto">
            <a:xfrm>
              <a:off x="3849"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8" name="Freeform 40"/>
            <p:cNvSpPr>
              <a:spLocks/>
            </p:cNvSpPr>
            <p:nvPr/>
          </p:nvSpPr>
          <p:spPr bwMode="auto">
            <a:xfrm>
              <a:off x="3817" y="1510"/>
              <a:ext cx="23"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9" name="Freeform 41"/>
            <p:cNvSpPr>
              <a:spLocks/>
            </p:cNvSpPr>
            <p:nvPr/>
          </p:nvSpPr>
          <p:spPr bwMode="auto">
            <a:xfrm>
              <a:off x="3785" y="1510"/>
              <a:ext cx="23"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0" name="Freeform 42"/>
            <p:cNvSpPr>
              <a:spLocks/>
            </p:cNvSpPr>
            <p:nvPr/>
          </p:nvSpPr>
          <p:spPr bwMode="auto">
            <a:xfrm>
              <a:off x="3752" y="1510"/>
              <a:ext cx="24"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1" name="Freeform 43"/>
            <p:cNvSpPr>
              <a:spLocks/>
            </p:cNvSpPr>
            <p:nvPr/>
          </p:nvSpPr>
          <p:spPr bwMode="auto">
            <a:xfrm>
              <a:off x="3721" y="1510"/>
              <a:ext cx="22"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29" y="0"/>
                    <a:pt x="19" y="0"/>
                  </a:cubicBezTo>
                  <a:cubicBezTo>
                    <a:pt x="8" y="0"/>
                    <a:pt x="0" y="8"/>
                    <a:pt x="0" y="19"/>
                  </a:cubicBezTo>
                  <a:cubicBezTo>
                    <a:pt x="0" y="131"/>
                    <a:pt x="0" y="131"/>
                    <a:pt x="0" y="131"/>
                  </a:cubicBezTo>
                  <a:cubicBezTo>
                    <a:pt x="0" y="141"/>
                    <a:pt x="8" y="150"/>
                    <a:pt x="19" y="150"/>
                  </a:cubicBezTo>
                  <a:cubicBezTo>
                    <a:pt x="29"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2" name="Freeform 44"/>
            <p:cNvSpPr>
              <a:spLocks/>
            </p:cNvSpPr>
            <p:nvPr/>
          </p:nvSpPr>
          <p:spPr bwMode="auto">
            <a:xfrm>
              <a:off x="3688"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3" name="Freeform 45"/>
            <p:cNvSpPr>
              <a:spLocks/>
            </p:cNvSpPr>
            <p:nvPr/>
          </p:nvSpPr>
          <p:spPr bwMode="auto">
            <a:xfrm>
              <a:off x="3656"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4" name="Freeform 46"/>
            <p:cNvSpPr>
              <a:spLocks/>
            </p:cNvSpPr>
            <p:nvPr/>
          </p:nvSpPr>
          <p:spPr bwMode="auto">
            <a:xfrm>
              <a:off x="3624"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5" name="Freeform 47"/>
            <p:cNvSpPr>
              <a:spLocks/>
            </p:cNvSpPr>
            <p:nvPr/>
          </p:nvSpPr>
          <p:spPr bwMode="auto">
            <a:xfrm>
              <a:off x="3592" y="1510"/>
              <a:ext cx="22"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6" name="Freeform 48"/>
            <p:cNvSpPr>
              <a:spLocks/>
            </p:cNvSpPr>
            <p:nvPr/>
          </p:nvSpPr>
          <p:spPr bwMode="auto">
            <a:xfrm>
              <a:off x="3559"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9" y="0"/>
                    <a:pt x="0" y="8"/>
                    <a:pt x="0" y="19"/>
                  </a:cubicBezTo>
                  <a:cubicBezTo>
                    <a:pt x="0" y="131"/>
                    <a:pt x="0" y="131"/>
                    <a:pt x="0" y="131"/>
                  </a:cubicBezTo>
                  <a:cubicBezTo>
                    <a:pt x="0" y="141"/>
                    <a:pt x="9"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7" name="Freeform 49"/>
            <p:cNvSpPr>
              <a:spLocks/>
            </p:cNvSpPr>
            <p:nvPr/>
          </p:nvSpPr>
          <p:spPr bwMode="auto">
            <a:xfrm>
              <a:off x="3527"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8" name="Freeform 50"/>
            <p:cNvSpPr>
              <a:spLocks/>
            </p:cNvSpPr>
            <p:nvPr/>
          </p:nvSpPr>
          <p:spPr bwMode="auto">
            <a:xfrm>
              <a:off x="3495"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9" name="Freeform 51"/>
            <p:cNvSpPr>
              <a:spLocks/>
            </p:cNvSpPr>
            <p:nvPr/>
          </p:nvSpPr>
          <p:spPr bwMode="auto">
            <a:xfrm>
              <a:off x="3463"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0" name="Freeform 52"/>
            <p:cNvSpPr>
              <a:spLocks/>
            </p:cNvSpPr>
            <p:nvPr/>
          </p:nvSpPr>
          <p:spPr bwMode="auto">
            <a:xfrm>
              <a:off x="3881" y="1510"/>
              <a:ext cx="24" cy="90"/>
            </a:xfrm>
            <a:custGeom>
              <a:avLst/>
              <a:gdLst>
                <a:gd name="T0" fmla="*/ 0 w 39"/>
                <a:gd name="T1" fmla="*/ 19 h 150"/>
                <a:gd name="T2" fmla="*/ 19 w 39"/>
                <a:gd name="T3" fmla="*/ 0 h 150"/>
                <a:gd name="T4" fmla="*/ 39 w 39"/>
                <a:gd name="T5" fmla="*/ 19 h 150"/>
                <a:gd name="T6" fmla="*/ 39 w 39"/>
                <a:gd name="T7" fmla="*/ 131 h 150"/>
                <a:gd name="T8" fmla="*/ 19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19" y="0"/>
                  </a:cubicBezTo>
                  <a:cubicBezTo>
                    <a:pt x="30" y="0"/>
                    <a:pt x="39" y="8"/>
                    <a:pt x="39" y="19"/>
                  </a:cubicBezTo>
                  <a:cubicBezTo>
                    <a:pt x="39" y="131"/>
                    <a:pt x="39" y="131"/>
                    <a:pt x="39" y="131"/>
                  </a:cubicBezTo>
                  <a:cubicBezTo>
                    <a:pt x="39"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1" name="Freeform 53"/>
            <p:cNvSpPr>
              <a:spLocks/>
            </p:cNvSpPr>
            <p:nvPr/>
          </p:nvSpPr>
          <p:spPr bwMode="auto">
            <a:xfrm>
              <a:off x="3914" y="1510"/>
              <a:ext cx="23" cy="90"/>
            </a:xfrm>
            <a:custGeom>
              <a:avLst/>
              <a:gdLst>
                <a:gd name="T0" fmla="*/ 0 w 39"/>
                <a:gd name="T1" fmla="*/ 19 h 150"/>
                <a:gd name="T2" fmla="*/ 19 w 39"/>
                <a:gd name="T3" fmla="*/ 0 h 150"/>
                <a:gd name="T4" fmla="*/ 39 w 39"/>
                <a:gd name="T5" fmla="*/ 19 h 150"/>
                <a:gd name="T6" fmla="*/ 39 w 39"/>
                <a:gd name="T7" fmla="*/ 131 h 150"/>
                <a:gd name="T8" fmla="*/ 19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19" y="0"/>
                  </a:cubicBezTo>
                  <a:cubicBezTo>
                    <a:pt x="30" y="0"/>
                    <a:pt x="39" y="8"/>
                    <a:pt x="39" y="19"/>
                  </a:cubicBezTo>
                  <a:cubicBezTo>
                    <a:pt x="39" y="131"/>
                    <a:pt x="39" y="131"/>
                    <a:pt x="39" y="131"/>
                  </a:cubicBezTo>
                  <a:cubicBezTo>
                    <a:pt x="39"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2" name="Freeform 54"/>
            <p:cNvSpPr>
              <a:spLocks/>
            </p:cNvSpPr>
            <p:nvPr/>
          </p:nvSpPr>
          <p:spPr bwMode="auto">
            <a:xfrm>
              <a:off x="3946"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9" y="0"/>
                    <a:pt x="19" y="0"/>
                  </a:cubicBezTo>
                  <a:cubicBezTo>
                    <a:pt x="30" y="0"/>
                    <a:pt x="38" y="8"/>
                    <a:pt x="38" y="19"/>
                  </a:cubicBezTo>
                  <a:cubicBezTo>
                    <a:pt x="38" y="131"/>
                    <a:pt x="38" y="131"/>
                    <a:pt x="38" y="131"/>
                  </a:cubicBezTo>
                  <a:cubicBezTo>
                    <a:pt x="38"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Freeform 55"/>
            <p:cNvSpPr>
              <a:spLocks/>
            </p:cNvSpPr>
            <p:nvPr/>
          </p:nvSpPr>
          <p:spPr bwMode="auto">
            <a:xfrm>
              <a:off x="3978"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9" y="0"/>
                    <a:pt x="19" y="0"/>
                  </a:cubicBezTo>
                  <a:cubicBezTo>
                    <a:pt x="30" y="0"/>
                    <a:pt x="38" y="8"/>
                    <a:pt x="38" y="19"/>
                  </a:cubicBezTo>
                  <a:cubicBezTo>
                    <a:pt x="38" y="131"/>
                    <a:pt x="38" y="131"/>
                    <a:pt x="38" y="131"/>
                  </a:cubicBezTo>
                  <a:cubicBezTo>
                    <a:pt x="38"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4" name="Freeform 56"/>
            <p:cNvSpPr>
              <a:spLocks/>
            </p:cNvSpPr>
            <p:nvPr/>
          </p:nvSpPr>
          <p:spPr bwMode="auto">
            <a:xfrm>
              <a:off x="4010"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5" name="Freeform 57"/>
            <p:cNvSpPr>
              <a:spLocks/>
            </p:cNvSpPr>
            <p:nvPr/>
          </p:nvSpPr>
          <p:spPr bwMode="auto">
            <a:xfrm>
              <a:off x="4043" y="1510"/>
              <a:ext cx="22"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6" name="Freeform 58"/>
            <p:cNvSpPr>
              <a:spLocks/>
            </p:cNvSpPr>
            <p:nvPr/>
          </p:nvSpPr>
          <p:spPr bwMode="auto">
            <a:xfrm>
              <a:off x="4075"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7" name="Freeform 59"/>
            <p:cNvSpPr>
              <a:spLocks/>
            </p:cNvSpPr>
            <p:nvPr/>
          </p:nvSpPr>
          <p:spPr bwMode="auto">
            <a:xfrm>
              <a:off x="4107"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29" y="0"/>
                    <a:pt x="38" y="8"/>
                    <a:pt x="38" y="19"/>
                  </a:cubicBezTo>
                  <a:cubicBezTo>
                    <a:pt x="38" y="131"/>
                    <a:pt x="38" y="131"/>
                    <a:pt x="38" y="131"/>
                  </a:cubicBezTo>
                  <a:cubicBezTo>
                    <a:pt x="38" y="141"/>
                    <a:pt x="29"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8" name="Freeform 60"/>
            <p:cNvSpPr>
              <a:spLocks/>
            </p:cNvSpPr>
            <p:nvPr/>
          </p:nvSpPr>
          <p:spPr bwMode="auto">
            <a:xfrm>
              <a:off x="4139"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9" name="Freeform 61"/>
            <p:cNvSpPr>
              <a:spLocks/>
            </p:cNvSpPr>
            <p:nvPr/>
          </p:nvSpPr>
          <p:spPr bwMode="auto">
            <a:xfrm>
              <a:off x="4171"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0" name="Freeform 62"/>
            <p:cNvSpPr>
              <a:spLocks/>
            </p:cNvSpPr>
            <p:nvPr/>
          </p:nvSpPr>
          <p:spPr bwMode="auto">
            <a:xfrm>
              <a:off x="4203" y="1510"/>
              <a:ext cx="24"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1" name="Freeform 63"/>
            <p:cNvSpPr>
              <a:spLocks/>
            </p:cNvSpPr>
            <p:nvPr/>
          </p:nvSpPr>
          <p:spPr bwMode="auto">
            <a:xfrm>
              <a:off x="4236"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2" name="Freeform 64"/>
            <p:cNvSpPr>
              <a:spLocks/>
            </p:cNvSpPr>
            <p:nvPr/>
          </p:nvSpPr>
          <p:spPr bwMode="auto">
            <a:xfrm>
              <a:off x="2997" y="2182"/>
              <a:ext cx="275" cy="220"/>
            </a:xfrm>
            <a:custGeom>
              <a:avLst/>
              <a:gdLst>
                <a:gd name="T0" fmla="*/ 375 w 460"/>
                <a:gd name="T1" fmla="*/ 0 h 369"/>
                <a:gd name="T2" fmla="*/ 38 w 460"/>
                <a:gd name="T3" fmla="*/ 0 h 369"/>
                <a:gd name="T4" fmla="*/ 0 w 460"/>
                <a:gd name="T5" fmla="*/ 86 h 369"/>
                <a:gd name="T6" fmla="*/ 0 w 460"/>
                <a:gd name="T7" fmla="*/ 317 h 369"/>
                <a:gd name="T8" fmla="*/ 51 w 460"/>
                <a:gd name="T9" fmla="*/ 369 h 369"/>
                <a:gd name="T10" fmla="*/ 96 w 460"/>
                <a:gd name="T11" fmla="*/ 342 h 369"/>
                <a:gd name="T12" fmla="*/ 141 w 460"/>
                <a:gd name="T13" fmla="*/ 369 h 369"/>
                <a:gd name="T14" fmla="*/ 186 w 460"/>
                <a:gd name="T15" fmla="*/ 342 h 369"/>
                <a:gd name="T16" fmla="*/ 231 w 460"/>
                <a:gd name="T17" fmla="*/ 369 h 369"/>
                <a:gd name="T18" fmla="*/ 276 w 460"/>
                <a:gd name="T19" fmla="*/ 342 h 369"/>
                <a:gd name="T20" fmla="*/ 321 w 460"/>
                <a:gd name="T21" fmla="*/ 369 h 369"/>
                <a:gd name="T22" fmla="*/ 372 w 460"/>
                <a:gd name="T23" fmla="*/ 317 h 369"/>
                <a:gd name="T24" fmla="*/ 372 w 460"/>
                <a:gd name="T25" fmla="*/ 294 h 369"/>
                <a:gd name="T26" fmla="*/ 455 w 460"/>
                <a:gd name="T27" fmla="*/ 176 h 369"/>
                <a:gd name="T28" fmla="*/ 375 w 460"/>
                <a:gd name="T2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0" h="369">
                  <a:moveTo>
                    <a:pt x="375" y="0"/>
                  </a:moveTo>
                  <a:cubicBezTo>
                    <a:pt x="38" y="0"/>
                    <a:pt x="38" y="0"/>
                    <a:pt x="38" y="0"/>
                  </a:cubicBezTo>
                  <a:cubicBezTo>
                    <a:pt x="18" y="16"/>
                    <a:pt x="0" y="39"/>
                    <a:pt x="0" y="86"/>
                  </a:cubicBezTo>
                  <a:cubicBezTo>
                    <a:pt x="0" y="317"/>
                    <a:pt x="0" y="317"/>
                    <a:pt x="0" y="317"/>
                  </a:cubicBezTo>
                  <a:cubicBezTo>
                    <a:pt x="0" y="346"/>
                    <a:pt x="23" y="369"/>
                    <a:pt x="51" y="369"/>
                  </a:cubicBezTo>
                  <a:cubicBezTo>
                    <a:pt x="71" y="369"/>
                    <a:pt x="88" y="358"/>
                    <a:pt x="96" y="342"/>
                  </a:cubicBezTo>
                  <a:cubicBezTo>
                    <a:pt x="105" y="358"/>
                    <a:pt x="122" y="369"/>
                    <a:pt x="141" y="369"/>
                  </a:cubicBezTo>
                  <a:cubicBezTo>
                    <a:pt x="161" y="369"/>
                    <a:pt x="178" y="358"/>
                    <a:pt x="186" y="342"/>
                  </a:cubicBezTo>
                  <a:cubicBezTo>
                    <a:pt x="195" y="358"/>
                    <a:pt x="212" y="369"/>
                    <a:pt x="231" y="369"/>
                  </a:cubicBezTo>
                  <a:cubicBezTo>
                    <a:pt x="251" y="369"/>
                    <a:pt x="267" y="358"/>
                    <a:pt x="276" y="342"/>
                  </a:cubicBezTo>
                  <a:cubicBezTo>
                    <a:pt x="285" y="358"/>
                    <a:pt x="302" y="369"/>
                    <a:pt x="321" y="369"/>
                  </a:cubicBezTo>
                  <a:cubicBezTo>
                    <a:pt x="349" y="369"/>
                    <a:pt x="372" y="346"/>
                    <a:pt x="372" y="317"/>
                  </a:cubicBezTo>
                  <a:cubicBezTo>
                    <a:pt x="372" y="294"/>
                    <a:pt x="372" y="294"/>
                    <a:pt x="372" y="294"/>
                  </a:cubicBezTo>
                  <a:cubicBezTo>
                    <a:pt x="395" y="294"/>
                    <a:pt x="447" y="282"/>
                    <a:pt x="455" y="176"/>
                  </a:cubicBezTo>
                  <a:cubicBezTo>
                    <a:pt x="460" y="95"/>
                    <a:pt x="405" y="47"/>
                    <a:pt x="375"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3" name="Freeform 65"/>
            <p:cNvSpPr>
              <a:spLocks/>
            </p:cNvSpPr>
            <p:nvPr/>
          </p:nvSpPr>
          <p:spPr bwMode="auto">
            <a:xfrm>
              <a:off x="3020" y="2106"/>
              <a:ext cx="201" cy="76"/>
            </a:xfrm>
            <a:custGeom>
              <a:avLst/>
              <a:gdLst>
                <a:gd name="T0" fmla="*/ 319 w 337"/>
                <a:gd name="T1" fmla="*/ 75 h 127"/>
                <a:gd name="T2" fmla="*/ 57 w 337"/>
                <a:gd name="T3" fmla="*/ 62 h 127"/>
                <a:gd name="T4" fmla="*/ 0 w 337"/>
                <a:gd name="T5" fmla="*/ 127 h 127"/>
                <a:gd name="T6" fmla="*/ 337 w 337"/>
                <a:gd name="T7" fmla="*/ 127 h 127"/>
                <a:gd name="T8" fmla="*/ 319 w 337"/>
                <a:gd name="T9" fmla="*/ 75 h 127"/>
              </a:gdLst>
              <a:ahLst/>
              <a:cxnLst>
                <a:cxn ang="0">
                  <a:pos x="T0" y="T1"/>
                </a:cxn>
                <a:cxn ang="0">
                  <a:pos x="T2" y="T3"/>
                </a:cxn>
                <a:cxn ang="0">
                  <a:pos x="T4" y="T5"/>
                </a:cxn>
                <a:cxn ang="0">
                  <a:pos x="T6" y="T7"/>
                </a:cxn>
                <a:cxn ang="0">
                  <a:pos x="T8" y="T9"/>
                </a:cxn>
              </a:cxnLst>
              <a:rect l="0" t="0" r="r" b="b"/>
              <a:pathLst>
                <a:path w="337" h="127">
                  <a:moveTo>
                    <a:pt x="319" y="75"/>
                  </a:moveTo>
                  <a:cubicBezTo>
                    <a:pt x="319" y="75"/>
                    <a:pt x="57" y="0"/>
                    <a:pt x="57" y="62"/>
                  </a:cubicBezTo>
                  <a:cubicBezTo>
                    <a:pt x="57" y="97"/>
                    <a:pt x="26" y="105"/>
                    <a:pt x="0" y="127"/>
                  </a:cubicBezTo>
                  <a:cubicBezTo>
                    <a:pt x="337" y="127"/>
                    <a:pt x="337" y="127"/>
                    <a:pt x="337" y="127"/>
                  </a:cubicBezTo>
                  <a:cubicBezTo>
                    <a:pt x="326" y="110"/>
                    <a:pt x="319" y="93"/>
                    <a:pt x="319" y="75"/>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4" name="Freeform 66"/>
            <p:cNvSpPr>
              <a:spLocks/>
            </p:cNvSpPr>
            <p:nvPr/>
          </p:nvSpPr>
          <p:spPr bwMode="auto">
            <a:xfrm>
              <a:off x="3016" y="2109"/>
              <a:ext cx="236" cy="52"/>
            </a:xfrm>
            <a:custGeom>
              <a:avLst/>
              <a:gdLst>
                <a:gd name="T0" fmla="*/ 41 w 395"/>
                <a:gd name="T1" fmla="*/ 86 h 86"/>
                <a:gd name="T2" fmla="*/ 336 w 395"/>
                <a:gd name="T3" fmla="*/ 86 h 86"/>
                <a:gd name="T4" fmla="*/ 393 w 395"/>
                <a:gd name="T5" fmla="*/ 14 h 86"/>
                <a:gd name="T6" fmla="*/ 395 w 395"/>
                <a:gd name="T7" fmla="*/ 0 h 86"/>
                <a:gd name="T8" fmla="*/ 0 w 395"/>
                <a:gd name="T9" fmla="*/ 0 h 86"/>
                <a:gd name="T10" fmla="*/ 41 w 395"/>
                <a:gd name="T11" fmla="*/ 86 h 86"/>
              </a:gdLst>
              <a:ahLst/>
              <a:cxnLst>
                <a:cxn ang="0">
                  <a:pos x="T0" y="T1"/>
                </a:cxn>
                <a:cxn ang="0">
                  <a:pos x="T2" y="T3"/>
                </a:cxn>
                <a:cxn ang="0">
                  <a:pos x="T4" y="T5"/>
                </a:cxn>
                <a:cxn ang="0">
                  <a:pos x="T6" y="T7"/>
                </a:cxn>
                <a:cxn ang="0">
                  <a:pos x="T8" y="T9"/>
                </a:cxn>
                <a:cxn ang="0">
                  <a:pos x="T10" y="T11"/>
                </a:cxn>
              </a:cxnLst>
              <a:rect l="0" t="0" r="r" b="b"/>
              <a:pathLst>
                <a:path w="395" h="86">
                  <a:moveTo>
                    <a:pt x="41" y="86"/>
                  </a:moveTo>
                  <a:cubicBezTo>
                    <a:pt x="336" y="86"/>
                    <a:pt x="336" y="86"/>
                    <a:pt x="336" y="86"/>
                  </a:cubicBezTo>
                  <a:cubicBezTo>
                    <a:pt x="336" y="86"/>
                    <a:pt x="390" y="39"/>
                    <a:pt x="393" y="14"/>
                  </a:cubicBezTo>
                  <a:cubicBezTo>
                    <a:pt x="393" y="9"/>
                    <a:pt x="394" y="4"/>
                    <a:pt x="395" y="0"/>
                  </a:cubicBezTo>
                  <a:cubicBezTo>
                    <a:pt x="0" y="0"/>
                    <a:pt x="0" y="0"/>
                    <a:pt x="0" y="0"/>
                  </a:cubicBezTo>
                  <a:cubicBezTo>
                    <a:pt x="9" y="39"/>
                    <a:pt x="41" y="86"/>
                    <a:pt x="41" y="86"/>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5" name="Freeform 67"/>
            <p:cNvSpPr>
              <a:spLocks/>
            </p:cNvSpPr>
            <p:nvPr/>
          </p:nvSpPr>
          <p:spPr bwMode="auto">
            <a:xfrm>
              <a:off x="3035" y="1614"/>
              <a:ext cx="536" cy="403"/>
            </a:xfrm>
            <a:custGeom>
              <a:avLst/>
              <a:gdLst>
                <a:gd name="T0" fmla="*/ 389 w 898"/>
                <a:gd name="T1" fmla="*/ 676 h 676"/>
                <a:gd name="T2" fmla="*/ 898 w 898"/>
                <a:gd name="T3" fmla="*/ 106 h 676"/>
                <a:gd name="T4" fmla="*/ 856 w 898"/>
                <a:gd name="T5" fmla="*/ 5 h 676"/>
                <a:gd name="T6" fmla="*/ 216 w 898"/>
                <a:gd name="T7" fmla="*/ 339 h 676"/>
                <a:gd name="T8" fmla="*/ 206 w 898"/>
                <a:gd name="T9" fmla="*/ 338 h 676"/>
                <a:gd name="T10" fmla="*/ 145 w 898"/>
                <a:gd name="T11" fmla="*/ 400 h 676"/>
                <a:gd name="T12" fmla="*/ 147 w 898"/>
                <a:gd name="T13" fmla="*/ 414 h 676"/>
                <a:gd name="T14" fmla="*/ 0 w 898"/>
                <a:gd name="T15" fmla="*/ 676 h 676"/>
                <a:gd name="T16" fmla="*/ 389 w 898"/>
                <a:gd name="T17" fmla="*/ 67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8" h="676">
                  <a:moveTo>
                    <a:pt x="389" y="676"/>
                  </a:moveTo>
                  <a:cubicBezTo>
                    <a:pt x="444" y="434"/>
                    <a:pt x="577" y="165"/>
                    <a:pt x="898" y="106"/>
                  </a:cubicBezTo>
                  <a:cubicBezTo>
                    <a:pt x="898" y="106"/>
                    <a:pt x="872" y="0"/>
                    <a:pt x="856" y="5"/>
                  </a:cubicBezTo>
                  <a:cubicBezTo>
                    <a:pt x="554" y="85"/>
                    <a:pt x="351" y="206"/>
                    <a:pt x="216" y="339"/>
                  </a:cubicBezTo>
                  <a:cubicBezTo>
                    <a:pt x="213" y="339"/>
                    <a:pt x="209" y="338"/>
                    <a:pt x="206" y="338"/>
                  </a:cubicBezTo>
                  <a:cubicBezTo>
                    <a:pt x="172" y="338"/>
                    <a:pt x="145" y="366"/>
                    <a:pt x="145" y="400"/>
                  </a:cubicBezTo>
                  <a:cubicBezTo>
                    <a:pt x="145" y="405"/>
                    <a:pt x="145" y="410"/>
                    <a:pt x="147" y="414"/>
                  </a:cubicBezTo>
                  <a:cubicBezTo>
                    <a:pt x="76" y="502"/>
                    <a:pt x="30" y="591"/>
                    <a:pt x="0" y="676"/>
                  </a:cubicBezTo>
                  <a:lnTo>
                    <a:pt x="389" y="676"/>
                  </a:ln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6" name="Freeform 68"/>
            <p:cNvSpPr>
              <a:spLocks/>
            </p:cNvSpPr>
            <p:nvPr/>
          </p:nvSpPr>
          <p:spPr bwMode="auto">
            <a:xfrm>
              <a:off x="3014" y="2017"/>
              <a:ext cx="253" cy="92"/>
            </a:xfrm>
            <a:custGeom>
              <a:avLst/>
              <a:gdLst>
                <a:gd name="T0" fmla="*/ 2 w 424"/>
                <a:gd name="T1" fmla="*/ 127 h 154"/>
                <a:gd name="T2" fmla="*/ 3 w 424"/>
                <a:gd name="T3" fmla="*/ 154 h 154"/>
                <a:gd name="T4" fmla="*/ 398 w 424"/>
                <a:gd name="T5" fmla="*/ 154 h 154"/>
                <a:gd name="T6" fmla="*/ 424 w 424"/>
                <a:gd name="T7" fmla="*/ 0 h 154"/>
                <a:gd name="T8" fmla="*/ 35 w 424"/>
                <a:gd name="T9" fmla="*/ 0 h 154"/>
                <a:gd name="T10" fmla="*/ 2 w 424"/>
                <a:gd name="T11" fmla="*/ 127 h 154"/>
              </a:gdLst>
              <a:ahLst/>
              <a:cxnLst>
                <a:cxn ang="0">
                  <a:pos x="T0" y="T1"/>
                </a:cxn>
                <a:cxn ang="0">
                  <a:pos x="T2" y="T3"/>
                </a:cxn>
                <a:cxn ang="0">
                  <a:pos x="T4" y="T5"/>
                </a:cxn>
                <a:cxn ang="0">
                  <a:pos x="T6" y="T7"/>
                </a:cxn>
                <a:cxn ang="0">
                  <a:pos x="T8" y="T9"/>
                </a:cxn>
                <a:cxn ang="0">
                  <a:pos x="T10" y="T11"/>
                </a:cxn>
              </a:cxnLst>
              <a:rect l="0" t="0" r="r" b="b"/>
              <a:pathLst>
                <a:path w="424" h="154">
                  <a:moveTo>
                    <a:pt x="2" y="127"/>
                  </a:moveTo>
                  <a:cubicBezTo>
                    <a:pt x="0" y="135"/>
                    <a:pt x="1" y="144"/>
                    <a:pt x="3" y="154"/>
                  </a:cubicBezTo>
                  <a:cubicBezTo>
                    <a:pt x="398" y="154"/>
                    <a:pt x="398" y="154"/>
                    <a:pt x="398" y="154"/>
                  </a:cubicBezTo>
                  <a:cubicBezTo>
                    <a:pt x="403" y="105"/>
                    <a:pt x="411" y="53"/>
                    <a:pt x="424" y="0"/>
                  </a:cubicBezTo>
                  <a:cubicBezTo>
                    <a:pt x="35" y="0"/>
                    <a:pt x="35" y="0"/>
                    <a:pt x="35" y="0"/>
                  </a:cubicBezTo>
                  <a:cubicBezTo>
                    <a:pt x="20" y="44"/>
                    <a:pt x="9" y="87"/>
                    <a:pt x="2" y="127"/>
                  </a:cubicBezTo>
                </a:path>
              </a:pathLst>
            </a:custGeom>
            <a:solidFill>
              <a:srgbClr val="9E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7" name="Oval 69"/>
            <p:cNvSpPr>
              <a:spLocks noChangeArrowheads="1"/>
            </p:cNvSpPr>
            <p:nvPr/>
          </p:nvSpPr>
          <p:spPr bwMode="auto">
            <a:xfrm>
              <a:off x="3032"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8" name="Oval 70"/>
            <p:cNvSpPr>
              <a:spLocks noChangeArrowheads="1"/>
            </p:cNvSpPr>
            <p:nvPr/>
          </p:nvSpPr>
          <p:spPr bwMode="auto">
            <a:xfrm>
              <a:off x="3090"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9" name="Oval 71"/>
            <p:cNvSpPr>
              <a:spLocks noChangeArrowheads="1"/>
            </p:cNvSpPr>
            <p:nvPr/>
          </p:nvSpPr>
          <p:spPr bwMode="auto">
            <a:xfrm>
              <a:off x="3149" y="2064"/>
              <a:ext cx="24"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0" name="Oval 72"/>
            <p:cNvSpPr>
              <a:spLocks noChangeArrowheads="1"/>
            </p:cNvSpPr>
            <p:nvPr/>
          </p:nvSpPr>
          <p:spPr bwMode="auto">
            <a:xfrm>
              <a:off x="3207"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1" name="Freeform 73"/>
            <p:cNvSpPr>
              <a:spLocks/>
            </p:cNvSpPr>
            <p:nvPr/>
          </p:nvSpPr>
          <p:spPr bwMode="auto">
            <a:xfrm>
              <a:off x="4495" y="2182"/>
              <a:ext cx="275" cy="220"/>
            </a:xfrm>
            <a:custGeom>
              <a:avLst/>
              <a:gdLst>
                <a:gd name="T0" fmla="*/ 86 w 460"/>
                <a:gd name="T1" fmla="*/ 0 h 369"/>
                <a:gd name="T2" fmla="*/ 423 w 460"/>
                <a:gd name="T3" fmla="*/ 0 h 369"/>
                <a:gd name="T4" fmla="*/ 460 w 460"/>
                <a:gd name="T5" fmla="*/ 86 h 369"/>
                <a:gd name="T6" fmla="*/ 460 w 460"/>
                <a:gd name="T7" fmla="*/ 317 h 369"/>
                <a:gd name="T8" fmla="*/ 409 w 460"/>
                <a:gd name="T9" fmla="*/ 369 h 369"/>
                <a:gd name="T10" fmla="*/ 364 w 460"/>
                <a:gd name="T11" fmla="*/ 342 h 369"/>
                <a:gd name="T12" fmla="*/ 319 w 460"/>
                <a:gd name="T13" fmla="*/ 369 h 369"/>
                <a:gd name="T14" fmla="*/ 274 w 460"/>
                <a:gd name="T15" fmla="*/ 342 h 369"/>
                <a:gd name="T16" fmla="*/ 229 w 460"/>
                <a:gd name="T17" fmla="*/ 369 h 369"/>
                <a:gd name="T18" fmla="*/ 184 w 460"/>
                <a:gd name="T19" fmla="*/ 342 h 369"/>
                <a:gd name="T20" fmla="*/ 139 w 460"/>
                <a:gd name="T21" fmla="*/ 369 h 369"/>
                <a:gd name="T22" fmla="*/ 88 w 460"/>
                <a:gd name="T23" fmla="*/ 317 h 369"/>
                <a:gd name="T24" fmla="*/ 88 w 460"/>
                <a:gd name="T25" fmla="*/ 294 h 369"/>
                <a:gd name="T26" fmla="*/ 6 w 460"/>
                <a:gd name="T27" fmla="*/ 176 h 369"/>
                <a:gd name="T28" fmla="*/ 86 w 460"/>
                <a:gd name="T2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0" h="369">
                  <a:moveTo>
                    <a:pt x="86" y="0"/>
                  </a:moveTo>
                  <a:cubicBezTo>
                    <a:pt x="423" y="0"/>
                    <a:pt x="423" y="0"/>
                    <a:pt x="423" y="0"/>
                  </a:cubicBezTo>
                  <a:cubicBezTo>
                    <a:pt x="443" y="16"/>
                    <a:pt x="460" y="39"/>
                    <a:pt x="460" y="86"/>
                  </a:cubicBezTo>
                  <a:cubicBezTo>
                    <a:pt x="460" y="317"/>
                    <a:pt x="460" y="317"/>
                    <a:pt x="460" y="317"/>
                  </a:cubicBezTo>
                  <a:cubicBezTo>
                    <a:pt x="460" y="346"/>
                    <a:pt x="437" y="369"/>
                    <a:pt x="409" y="369"/>
                  </a:cubicBezTo>
                  <a:cubicBezTo>
                    <a:pt x="390" y="369"/>
                    <a:pt x="373" y="358"/>
                    <a:pt x="364" y="342"/>
                  </a:cubicBezTo>
                  <a:cubicBezTo>
                    <a:pt x="355" y="358"/>
                    <a:pt x="339" y="369"/>
                    <a:pt x="319" y="369"/>
                  </a:cubicBezTo>
                  <a:cubicBezTo>
                    <a:pt x="300" y="369"/>
                    <a:pt x="283" y="358"/>
                    <a:pt x="274" y="342"/>
                  </a:cubicBezTo>
                  <a:cubicBezTo>
                    <a:pt x="266" y="358"/>
                    <a:pt x="249" y="369"/>
                    <a:pt x="229" y="369"/>
                  </a:cubicBezTo>
                  <a:cubicBezTo>
                    <a:pt x="210" y="369"/>
                    <a:pt x="193" y="358"/>
                    <a:pt x="184" y="342"/>
                  </a:cubicBezTo>
                  <a:cubicBezTo>
                    <a:pt x="176" y="358"/>
                    <a:pt x="159" y="369"/>
                    <a:pt x="139" y="369"/>
                  </a:cubicBezTo>
                  <a:cubicBezTo>
                    <a:pt x="111" y="369"/>
                    <a:pt x="88" y="346"/>
                    <a:pt x="88" y="317"/>
                  </a:cubicBezTo>
                  <a:cubicBezTo>
                    <a:pt x="88" y="294"/>
                    <a:pt x="88" y="294"/>
                    <a:pt x="88" y="294"/>
                  </a:cubicBezTo>
                  <a:cubicBezTo>
                    <a:pt x="66" y="294"/>
                    <a:pt x="13" y="282"/>
                    <a:pt x="6" y="176"/>
                  </a:cubicBezTo>
                  <a:cubicBezTo>
                    <a:pt x="0" y="95"/>
                    <a:pt x="56" y="47"/>
                    <a:pt x="86"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2" name="Freeform 74"/>
            <p:cNvSpPr>
              <a:spLocks/>
            </p:cNvSpPr>
            <p:nvPr/>
          </p:nvSpPr>
          <p:spPr bwMode="auto">
            <a:xfrm>
              <a:off x="4546" y="2106"/>
              <a:ext cx="202" cy="76"/>
            </a:xfrm>
            <a:custGeom>
              <a:avLst/>
              <a:gdLst>
                <a:gd name="T0" fmla="*/ 18 w 337"/>
                <a:gd name="T1" fmla="*/ 75 h 127"/>
                <a:gd name="T2" fmla="*/ 279 w 337"/>
                <a:gd name="T3" fmla="*/ 62 h 127"/>
                <a:gd name="T4" fmla="*/ 337 w 337"/>
                <a:gd name="T5" fmla="*/ 127 h 127"/>
                <a:gd name="T6" fmla="*/ 0 w 337"/>
                <a:gd name="T7" fmla="*/ 127 h 127"/>
                <a:gd name="T8" fmla="*/ 18 w 337"/>
                <a:gd name="T9" fmla="*/ 75 h 127"/>
              </a:gdLst>
              <a:ahLst/>
              <a:cxnLst>
                <a:cxn ang="0">
                  <a:pos x="T0" y="T1"/>
                </a:cxn>
                <a:cxn ang="0">
                  <a:pos x="T2" y="T3"/>
                </a:cxn>
                <a:cxn ang="0">
                  <a:pos x="T4" y="T5"/>
                </a:cxn>
                <a:cxn ang="0">
                  <a:pos x="T6" y="T7"/>
                </a:cxn>
                <a:cxn ang="0">
                  <a:pos x="T8" y="T9"/>
                </a:cxn>
              </a:cxnLst>
              <a:rect l="0" t="0" r="r" b="b"/>
              <a:pathLst>
                <a:path w="337" h="127">
                  <a:moveTo>
                    <a:pt x="18" y="75"/>
                  </a:moveTo>
                  <a:cubicBezTo>
                    <a:pt x="18" y="75"/>
                    <a:pt x="279" y="0"/>
                    <a:pt x="279" y="62"/>
                  </a:cubicBezTo>
                  <a:cubicBezTo>
                    <a:pt x="279" y="97"/>
                    <a:pt x="310" y="105"/>
                    <a:pt x="337" y="127"/>
                  </a:cubicBezTo>
                  <a:cubicBezTo>
                    <a:pt x="0" y="127"/>
                    <a:pt x="0" y="127"/>
                    <a:pt x="0" y="127"/>
                  </a:cubicBezTo>
                  <a:cubicBezTo>
                    <a:pt x="10" y="110"/>
                    <a:pt x="18" y="93"/>
                    <a:pt x="18" y="75"/>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3" name="Freeform 75"/>
            <p:cNvSpPr>
              <a:spLocks/>
            </p:cNvSpPr>
            <p:nvPr/>
          </p:nvSpPr>
          <p:spPr bwMode="auto">
            <a:xfrm>
              <a:off x="4516" y="2109"/>
              <a:ext cx="235" cy="52"/>
            </a:xfrm>
            <a:custGeom>
              <a:avLst/>
              <a:gdLst>
                <a:gd name="T0" fmla="*/ 353 w 394"/>
                <a:gd name="T1" fmla="*/ 86 h 86"/>
                <a:gd name="T2" fmla="*/ 59 w 394"/>
                <a:gd name="T3" fmla="*/ 86 h 86"/>
                <a:gd name="T4" fmla="*/ 2 w 394"/>
                <a:gd name="T5" fmla="*/ 14 h 86"/>
                <a:gd name="T6" fmla="*/ 0 w 394"/>
                <a:gd name="T7" fmla="*/ 0 h 86"/>
                <a:gd name="T8" fmla="*/ 394 w 394"/>
                <a:gd name="T9" fmla="*/ 0 h 86"/>
                <a:gd name="T10" fmla="*/ 353 w 394"/>
                <a:gd name="T11" fmla="*/ 86 h 86"/>
              </a:gdLst>
              <a:ahLst/>
              <a:cxnLst>
                <a:cxn ang="0">
                  <a:pos x="T0" y="T1"/>
                </a:cxn>
                <a:cxn ang="0">
                  <a:pos x="T2" y="T3"/>
                </a:cxn>
                <a:cxn ang="0">
                  <a:pos x="T4" y="T5"/>
                </a:cxn>
                <a:cxn ang="0">
                  <a:pos x="T6" y="T7"/>
                </a:cxn>
                <a:cxn ang="0">
                  <a:pos x="T8" y="T9"/>
                </a:cxn>
                <a:cxn ang="0">
                  <a:pos x="T10" y="T11"/>
                </a:cxn>
              </a:cxnLst>
              <a:rect l="0" t="0" r="r" b="b"/>
              <a:pathLst>
                <a:path w="394" h="86">
                  <a:moveTo>
                    <a:pt x="353" y="86"/>
                  </a:moveTo>
                  <a:cubicBezTo>
                    <a:pt x="59" y="86"/>
                    <a:pt x="59" y="86"/>
                    <a:pt x="59" y="86"/>
                  </a:cubicBezTo>
                  <a:cubicBezTo>
                    <a:pt x="59" y="86"/>
                    <a:pt x="4" y="39"/>
                    <a:pt x="2" y="14"/>
                  </a:cubicBezTo>
                  <a:cubicBezTo>
                    <a:pt x="1" y="9"/>
                    <a:pt x="0" y="4"/>
                    <a:pt x="0" y="0"/>
                  </a:cubicBezTo>
                  <a:cubicBezTo>
                    <a:pt x="394" y="0"/>
                    <a:pt x="394" y="0"/>
                    <a:pt x="394" y="0"/>
                  </a:cubicBezTo>
                  <a:cubicBezTo>
                    <a:pt x="385" y="39"/>
                    <a:pt x="353" y="86"/>
                    <a:pt x="353" y="86"/>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4" name="Freeform 76"/>
            <p:cNvSpPr>
              <a:spLocks/>
            </p:cNvSpPr>
            <p:nvPr/>
          </p:nvSpPr>
          <p:spPr bwMode="auto">
            <a:xfrm>
              <a:off x="4196" y="1614"/>
              <a:ext cx="536" cy="403"/>
            </a:xfrm>
            <a:custGeom>
              <a:avLst/>
              <a:gdLst>
                <a:gd name="T0" fmla="*/ 510 w 898"/>
                <a:gd name="T1" fmla="*/ 676 h 676"/>
                <a:gd name="T2" fmla="*/ 0 w 898"/>
                <a:gd name="T3" fmla="*/ 106 h 676"/>
                <a:gd name="T4" fmla="*/ 42 w 898"/>
                <a:gd name="T5" fmla="*/ 5 h 676"/>
                <a:gd name="T6" fmla="*/ 683 w 898"/>
                <a:gd name="T7" fmla="*/ 339 h 676"/>
                <a:gd name="T8" fmla="*/ 692 w 898"/>
                <a:gd name="T9" fmla="*/ 338 h 676"/>
                <a:gd name="T10" fmla="*/ 754 w 898"/>
                <a:gd name="T11" fmla="*/ 400 h 676"/>
                <a:gd name="T12" fmla="*/ 752 w 898"/>
                <a:gd name="T13" fmla="*/ 414 h 676"/>
                <a:gd name="T14" fmla="*/ 898 w 898"/>
                <a:gd name="T15" fmla="*/ 676 h 676"/>
                <a:gd name="T16" fmla="*/ 510 w 898"/>
                <a:gd name="T17" fmla="*/ 67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8" h="676">
                  <a:moveTo>
                    <a:pt x="510" y="676"/>
                  </a:moveTo>
                  <a:cubicBezTo>
                    <a:pt x="455" y="434"/>
                    <a:pt x="321" y="165"/>
                    <a:pt x="0" y="106"/>
                  </a:cubicBezTo>
                  <a:cubicBezTo>
                    <a:pt x="0" y="106"/>
                    <a:pt x="27" y="0"/>
                    <a:pt x="42" y="5"/>
                  </a:cubicBezTo>
                  <a:cubicBezTo>
                    <a:pt x="345" y="85"/>
                    <a:pt x="548" y="206"/>
                    <a:pt x="683" y="339"/>
                  </a:cubicBezTo>
                  <a:cubicBezTo>
                    <a:pt x="686" y="339"/>
                    <a:pt x="689" y="338"/>
                    <a:pt x="692" y="338"/>
                  </a:cubicBezTo>
                  <a:cubicBezTo>
                    <a:pt x="726" y="338"/>
                    <a:pt x="754" y="366"/>
                    <a:pt x="754" y="400"/>
                  </a:cubicBezTo>
                  <a:cubicBezTo>
                    <a:pt x="754" y="405"/>
                    <a:pt x="753" y="410"/>
                    <a:pt x="752" y="414"/>
                  </a:cubicBezTo>
                  <a:cubicBezTo>
                    <a:pt x="823" y="502"/>
                    <a:pt x="869" y="591"/>
                    <a:pt x="898" y="676"/>
                  </a:cubicBezTo>
                  <a:lnTo>
                    <a:pt x="510" y="676"/>
                  </a:ln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5" name="Freeform 77"/>
            <p:cNvSpPr>
              <a:spLocks/>
            </p:cNvSpPr>
            <p:nvPr/>
          </p:nvSpPr>
          <p:spPr bwMode="auto">
            <a:xfrm>
              <a:off x="4500" y="2017"/>
              <a:ext cx="253" cy="92"/>
            </a:xfrm>
            <a:custGeom>
              <a:avLst/>
              <a:gdLst>
                <a:gd name="T0" fmla="*/ 422 w 423"/>
                <a:gd name="T1" fmla="*/ 127 h 154"/>
                <a:gd name="T2" fmla="*/ 420 w 423"/>
                <a:gd name="T3" fmla="*/ 154 h 154"/>
                <a:gd name="T4" fmla="*/ 26 w 423"/>
                <a:gd name="T5" fmla="*/ 154 h 154"/>
                <a:gd name="T6" fmla="*/ 0 w 423"/>
                <a:gd name="T7" fmla="*/ 0 h 154"/>
                <a:gd name="T8" fmla="*/ 388 w 423"/>
                <a:gd name="T9" fmla="*/ 0 h 154"/>
                <a:gd name="T10" fmla="*/ 422 w 423"/>
                <a:gd name="T11" fmla="*/ 127 h 154"/>
              </a:gdLst>
              <a:ahLst/>
              <a:cxnLst>
                <a:cxn ang="0">
                  <a:pos x="T0" y="T1"/>
                </a:cxn>
                <a:cxn ang="0">
                  <a:pos x="T2" y="T3"/>
                </a:cxn>
                <a:cxn ang="0">
                  <a:pos x="T4" y="T5"/>
                </a:cxn>
                <a:cxn ang="0">
                  <a:pos x="T6" y="T7"/>
                </a:cxn>
                <a:cxn ang="0">
                  <a:pos x="T8" y="T9"/>
                </a:cxn>
                <a:cxn ang="0">
                  <a:pos x="T10" y="T11"/>
                </a:cxn>
              </a:cxnLst>
              <a:rect l="0" t="0" r="r" b="b"/>
              <a:pathLst>
                <a:path w="423" h="154">
                  <a:moveTo>
                    <a:pt x="422" y="127"/>
                  </a:moveTo>
                  <a:cubicBezTo>
                    <a:pt x="423" y="135"/>
                    <a:pt x="422" y="144"/>
                    <a:pt x="420" y="154"/>
                  </a:cubicBezTo>
                  <a:cubicBezTo>
                    <a:pt x="26" y="154"/>
                    <a:pt x="26" y="154"/>
                    <a:pt x="26" y="154"/>
                  </a:cubicBezTo>
                  <a:cubicBezTo>
                    <a:pt x="20" y="105"/>
                    <a:pt x="12" y="53"/>
                    <a:pt x="0" y="0"/>
                  </a:cubicBezTo>
                  <a:cubicBezTo>
                    <a:pt x="388" y="0"/>
                    <a:pt x="388" y="0"/>
                    <a:pt x="388" y="0"/>
                  </a:cubicBezTo>
                  <a:cubicBezTo>
                    <a:pt x="404" y="44"/>
                    <a:pt x="414" y="87"/>
                    <a:pt x="422" y="127"/>
                  </a:cubicBezTo>
                </a:path>
              </a:pathLst>
            </a:custGeom>
            <a:solidFill>
              <a:srgbClr val="9E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6" name="Oval 78"/>
            <p:cNvSpPr>
              <a:spLocks noChangeArrowheads="1"/>
            </p:cNvSpPr>
            <p:nvPr/>
          </p:nvSpPr>
          <p:spPr bwMode="auto">
            <a:xfrm>
              <a:off x="4710"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7" name="Oval 79"/>
            <p:cNvSpPr>
              <a:spLocks noChangeArrowheads="1"/>
            </p:cNvSpPr>
            <p:nvPr/>
          </p:nvSpPr>
          <p:spPr bwMode="auto">
            <a:xfrm>
              <a:off x="4652" y="2064"/>
              <a:ext cx="24"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8" name="Oval 80"/>
            <p:cNvSpPr>
              <a:spLocks noChangeArrowheads="1"/>
            </p:cNvSpPr>
            <p:nvPr/>
          </p:nvSpPr>
          <p:spPr bwMode="auto">
            <a:xfrm>
              <a:off x="4593"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9" name="Oval 81"/>
            <p:cNvSpPr>
              <a:spLocks noChangeArrowheads="1"/>
            </p:cNvSpPr>
            <p:nvPr/>
          </p:nvSpPr>
          <p:spPr bwMode="auto">
            <a:xfrm>
              <a:off x="4535"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5" name="Freeform 87"/>
            <p:cNvSpPr>
              <a:spLocks/>
            </p:cNvSpPr>
            <p:nvPr/>
          </p:nvSpPr>
          <p:spPr bwMode="auto">
            <a:xfrm>
              <a:off x="3691" y="1271"/>
              <a:ext cx="334" cy="137"/>
            </a:xfrm>
            <a:custGeom>
              <a:avLst/>
              <a:gdLst>
                <a:gd name="T0" fmla="*/ 10 w 559"/>
                <a:gd name="T1" fmla="*/ 229 h 229"/>
                <a:gd name="T2" fmla="*/ 7 w 559"/>
                <a:gd name="T3" fmla="*/ 228 h 229"/>
                <a:gd name="T4" fmla="*/ 2 w 559"/>
                <a:gd name="T5" fmla="*/ 218 h 229"/>
                <a:gd name="T6" fmla="*/ 281 w 559"/>
                <a:gd name="T7" fmla="*/ 2 h 229"/>
                <a:gd name="T8" fmla="*/ 558 w 559"/>
                <a:gd name="T9" fmla="*/ 188 h 229"/>
                <a:gd name="T10" fmla="*/ 553 w 559"/>
                <a:gd name="T11" fmla="*/ 199 h 229"/>
                <a:gd name="T12" fmla="*/ 542 w 559"/>
                <a:gd name="T13" fmla="*/ 194 h 229"/>
                <a:gd name="T14" fmla="*/ 282 w 559"/>
                <a:gd name="T15" fmla="*/ 19 h 229"/>
                <a:gd name="T16" fmla="*/ 18 w 559"/>
                <a:gd name="T17" fmla="*/ 223 h 229"/>
                <a:gd name="T18" fmla="*/ 10 w 559"/>
                <a:gd name="T19"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9" h="229">
                  <a:moveTo>
                    <a:pt x="10" y="229"/>
                  </a:moveTo>
                  <a:cubicBezTo>
                    <a:pt x="9" y="229"/>
                    <a:pt x="8" y="228"/>
                    <a:pt x="7" y="228"/>
                  </a:cubicBezTo>
                  <a:cubicBezTo>
                    <a:pt x="3" y="227"/>
                    <a:pt x="0" y="222"/>
                    <a:pt x="2" y="218"/>
                  </a:cubicBezTo>
                  <a:cubicBezTo>
                    <a:pt x="50" y="61"/>
                    <a:pt x="178" y="4"/>
                    <a:pt x="281" y="2"/>
                  </a:cubicBezTo>
                  <a:cubicBezTo>
                    <a:pt x="409" y="0"/>
                    <a:pt x="518" y="73"/>
                    <a:pt x="558" y="188"/>
                  </a:cubicBezTo>
                  <a:cubicBezTo>
                    <a:pt x="559" y="193"/>
                    <a:pt x="557" y="197"/>
                    <a:pt x="553" y="199"/>
                  </a:cubicBezTo>
                  <a:cubicBezTo>
                    <a:pt x="548" y="200"/>
                    <a:pt x="543" y="198"/>
                    <a:pt x="542" y="194"/>
                  </a:cubicBezTo>
                  <a:cubicBezTo>
                    <a:pt x="504" y="86"/>
                    <a:pt x="402" y="17"/>
                    <a:pt x="282" y="19"/>
                  </a:cubicBezTo>
                  <a:cubicBezTo>
                    <a:pt x="184" y="21"/>
                    <a:pt x="64" y="75"/>
                    <a:pt x="18" y="223"/>
                  </a:cubicBezTo>
                  <a:cubicBezTo>
                    <a:pt x="17" y="226"/>
                    <a:pt x="13" y="229"/>
                    <a:pt x="10" y="2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6" name="Freeform 88"/>
            <p:cNvSpPr>
              <a:spLocks/>
            </p:cNvSpPr>
            <p:nvPr/>
          </p:nvSpPr>
          <p:spPr bwMode="auto">
            <a:xfrm>
              <a:off x="3986" y="1381"/>
              <a:ext cx="72" cy="19"/>
            </a:xfrm>
            <a:custGeom>
              <a:avLst/>
              <a:gdLst>
                <a:gd name="T0" fmla="*/ 10 w 120"/>
                <a:gd name="T1" fmla="*/ 32 h 32"/>
                <a:gd name="T2" fmla="*/ 2 w 120"/>
                <a:gd name="T3" fmla="*/ 27 h 32"/>
                <a:gd name="T4" fmla="*/ 6 w 120"/>
                <a:gd name="T5" fmla="*/ 16 h 32"/>
                <a:gd name="T6" fmla="*/ 111 w 120"/>
                <a:gd name="T7" fmla="*/ 4 h 32"/>
                <a:gd name="T8" fmla="*/ 119 w 120"/>
                <a:gd name="T9" fmla="*/ 13 h 32"/>
                <a:gd name="T10" fmla="*/ 110 w 120"/>
                <a:gd name="T11" fmla="*/ 21 h 32"/>
                <a:gd name="T12" fmla="*/ 13 w 120"/>
                <a:gd name="T13" fmla="*/ 32 h 32"/>
                <a:gd name="T14" fmla="*/ 10 w 120"/>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32">
                  <a:moveTo>
                    <a:pt x="10" y="32"/>
                  </a:moveTo>
                  <a:cubicBezTo>
                    <a:pt x="6" y="32"/>
                    <a:pt x="3" y="30"/>
                    <a:pt x="2" y="27"/>
                  </a:cubicBezTo>
                  <a:cubicBezTo>
                    <a:pt x="0" y="23"/>
                    <a:pt x="2" y="18"/>
                    <a:pt x="6" y="16"/>
                  </a:cubicBezTo>
                  <a:cubicBezTo>
                    <a:pt x="8" y="15"/>
                    <a:pt x="47" y="0"/>
                    <a:pt x="111" y="4"/>
                  </a:cubicBezTo>
                  <a:cubicBezTo>
                    <a:pt x="116" y="5"/>
                    <a:pt x="120" y="9"/>
                    <a:pt x="119" y="13"/>
                  </a:cubicBezTo>
                  <a:cubicBezTo>
                    <a:pt x="119" y="18"/>
                    <a:pt x="115" y="21"/>
                    <a:pt x="110" y="21"/>
                  </a:cubicBezTo>
                  <a:cubicBezTo>
                    <a:pt x="50" y="17"/>
                    <a:pt x="13" y="32"/>
                    <a:pt x="13" y="32"/>
                  </a:cubicBezTo>
                  <a:cubicBezTo>
                    <a:pt x="12" y="32"/>
                    <a:pt x="11" y="32"/>
                    <a:pt x="10" y="3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7" name="Freeform 89"/>
            <p:cNvSpPr>
              <a:spLocks/>
            </p:cNvSpPr>
            <p:nvPr/>
          </p:nvSpPr>
          <p:spPr bwMode="auto">
            <a:xfrm>
              <a:off x="3642" y="1394"/>
              <a:ext cx="80" cy="27"/>
            </a:xfrm>
            <a:custGeom>
              <a:avLst/>
              <a:gdLst>
                <a:gd name="T0" fmla="*/ 124 w 134"/>
                <a:gd name="T1" fmla="*/ 44 h 44"/>
                <a:gd name="T2" fmla="*/ 120 w 134"/>
                <a:gd name="T3" fmla="*/ 43 h 44"/>
                <a:gd name="T4" fmla="*/ 11 w 134"/>
                <a:gd name="T5" fmla="*/ 26 h 44"/>
                <a:gd name="T6" fmla="*/ 1 w 134"/>
                <a:gd name="T7" fmla="*/ 19 h 44"/>
                <a:gd name="T8" fmla="*/ 8 w 134"/>
                <a:gd name="T9" fmla="*/ 9 h 44"/>
                <a:gd name="T10" fmla="*/ 128 w 134"/>
                <a:gd name="T11" fmla="*/ 28 h 44"/>
                <a:gd name="T12" fmla="*/ 132 w 134"/>
                <a:gd name="T13" fmla="*/ 39 h 44"/>
                <a:gd name="T14" fmla="*/ 124 w 134"/>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44">
                  <a:moveTo>
                    <a:pt x="124" y="44"/>
                  </a:moveTo>
                  <a:cubicBezTo>
                    <a:pt x="123" y="44"/>
                    <a:pt x="122" y="44"/>
                    <a:pt x="120" y="43"/>
                  </a:cubicBezTo>
                  <a:cubicBezTo>
                    <a:pt x="70" y="18"/>
                    <a:pt x="11" y="26"/>
                    <a:pt x="11" y="26"/>
                  </a:cubicBezTo>
                  <a:cubicBezTo>
                    <a:pt x="6" y="27"/>
                    <a:pt x="2" y="24"/>
                    <a:pt x="1" y="19"/>
                  </a:cubicBezTo>
                  <a:cubicBezTo>
                    <a:pt x="0" y="14"/>
                    <a:pt x="4" y="10"/>
                    <a:pt x="8" y="9"/>
                  </a:cubicBezTo>
                  <a:cubicBezTo>
                    <a:pt x="11" y="9"/>
                    <a:pt x="72" y="0"/>
                    <a:pt x="128" y="28"/>
                  </a:cubicBezTo>
                  <a:cubicBezTo>
                    <a:pt x="132" y="30"/>
                    <a:pt x="134" y="35"/>
                    <a:pt x="132" y="39"/>
                  </a:cubicBezTo>
                  <a:cubicBezTo>
                    <a:pt x="130" y="42"/>
                    <a:pt x="127" y="44"/>
                    <a:pt x="124" y="4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9" name="Freeform 91"/>
            <p:cNvSpPr>
              <a:spLocks/>
            </p:cNvSpPr>
            <p:nvPr/>
          </p:nvSpPr>
          <p:spPr bwMode="auto">
            <a:xfrm>
              <a:off x="3570" y="1102"/>
              <a:ext cx="35" cy="41"/>
            </a:xfrm>
            <a:custGeom>
              <a:avLst/>
              <a:gdLst>
                <a:gd name="T0" fmla="*/ 50 w 58"/>
                <a:gd name="T1" fmla="*/ 5 h 68"/>
                <a:gd name="T2" fmla="*/ 15 w 58"/>
                <a:gd name="T3" fmla="*/ 24 h 68"/>
                <a:gd name="T4" fmla="*/ 7 w 58"/>
                <a:gd name="T5" fmla="*/ 62 h 68"/>
                <a:gd name="T6" fmla="*/ 42 w 58"/>
                <a:gd name="T7" fmla="*/ 44 h 68"/>
                <a:gd name="T8" fmla="*/ 50 w 58"/>
                <a:gd name="T9" fmla="*/ 5 h 68"/>
              </a:gdLst>
              <a:ahLst/>
              <a:cxnLst>
                <a:cxn ang="0">
                  <a:pos x="T0" y="T1"/>
                </a:cxn>
                <a:cxn ang="0">
                  <a:pos x="T2" y="T3"/>
                </a:cxn>
                <a:cxn ang="0">
                  <a:pos x="T4" y="T5"/>
                </a:cxn>
                <a:cxn ang="0">
                  <a:pos x="T6" y="T7"/>
                </a:cxn>
                <a:cxn ang="0">
                  <a:pos x="T8" y="T9"/>
                </a:cxn>
              </a:cxnLst>
              <a:rect l="0" t="0" r="r" b="b"/>
              <a:pathLst>
                <a:path w="58" h="68">
                  <a:moveTo>
                    <a:pt x="50" y="5"/>
                  </a:moveTo>
                  <a:cubicBezTo>
                    <a:pt x="43" y="0"/>
                    <a:pt x="27" y="8"/>
                    <a:pt x="15" y="24"/>
                  </a:cubicBezTo>
                  <a:cubicBezTo>
                    <a:pt x="3" y="40"/>
                    <a:pt x="0" y="57"/>
                    <a:pt x="7" y="62"/>
                  </a:cubicBezTo>
                  <a:cubicBezTo>
                    <a:pt x="15" y="68"/>
                    <a:pt x="30" y="60"/>
                    <a:pt x="42" y="44"/>
                  </a:cubicBezTo>
                  <a:cubicBezTo>
                    <a:pt x="54" y="28"/>
                    <a:pt x="58" y="11"/>
                    <a:pt x="50" y="5"/>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0" name="Freeform 92"/>
            <p:cNvSpPr>
              <a:spLocks/>
            </p:cNvSpPr>
            <p:nvPr/>
          </p:nvSpPr>
          <p:spPr bwMode="auto">
            <a:xfrm>
              <a:off x="3608" y="1110"/>
              <a:ext cx="31" cy="37"/>
            </a:xfrm>
            <a:custGeom>
              <a:avLst/>
              <a:gdLst>
                <a:gd name="T0" fmla="*/ 46 w 52"/>
                <a:gd name="T1" fmla="*/ 4 h 62"/>
                <a:gd name="T2" fmla="*/ 16 w 52"/>
                <a:gd name="T3" fmla="*/ 24 h 62"/>
                <a:gd name="T4" fmla="*/ 6 w 52"/>
                <a:gd name="T5" fmla="*/ 58 h 62"/>
                <a:gd name="T6" fmla="*/ 36 w 52"/>
                <a:gd name="T7" fmla="*/ 39 h 62"/>
                <a:gd name="T8" fmla="*/ 46 w 52"/>
                <a:gd name="T9" fmla="*/ 4 h 62"/>
              </a:gdLst>
              <a:ahLst/>
              <a:cxnLst>
                <a:cxn ang="0">
                  <a:pos x="T0" y="T1"/>
                </a:cxn>
                <a:cxn ang="0">
                  <a:pos x="T2" y="T3"/>
                </a:cxn>
                <a:cxn ang="0">
                  <a:pos x="T4" y="T5"/>
                </a:cxn>
                <a:cxn ang="0">
                  <a:pos x="T6" y="T7"/>
                </a:cxn>
                <a:cxn ang="0">
                  <a:pos x="T8" y="T9"/>
                </a:cxn>
              </a:cxnLst>
              <a:rect l="0" t="0" r="r" b="b"/>
              <a:pathLst>
                <a:path w="52" h="62">
                  <a:moveTo>
                    <a:pt x="46" y="4"/>
                  </a:moveTo>
                  <a:cubicBezTo>
                    <a:pt x="41" y="0"/>
                    <a:pt x="27" y="9"/>
                    <a:pt x="16" y="24"/>
                  </a:cubicBezTo>
                  <a:cubicBezTo>
                    <a:pt x="5" y="38"/>
                    <a:pt x="0" y="54"/>
                    <a:pt x="6" y="58"/>
                  </a:cubicBezTo>
                  <a:cubicBezTo>
                    <a:pt x="11" y="62"/>
                    <a:pt x="25" y="54"/>
                    <a:pt x="36" y="39"/>
                  </a:cubicBezTo>
                  <a:cubicBezTo>
                    <a:pt x="47" y="24"/>
                    <a:pt x="52" y="8"/>
                    <a:pt x="46" y="4"/>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1" name="Freeform 93"/>
            <p:cNvSpPr>
              <a:spLocks/>
            </p:cNvSpPr>
            <p:nvPr/>
          </p:nvSpPr>
          <p:spPr bwMode="auto">
            <a:xfrm>
              <a:off x="3622" y="1064"/>
              <a:ext cx="21" cy="24"/>
            </a:xfrm>
            <a:custGeom>
              <a:avLst/>
              <a:gdLst>
                <a:gd name="T0" fmla="*/ 31 w 35"/>
                <a:gd name="T1" fmla="*/ 3 h 41"/>
                <a:gd name="T2" fmla="*/ 10 w 35"/>
                <a:gd name="T3" fmla="*/ 15 h 41"/>
                <a:gd name="T4" fmla="*/ 4 w 35"/>
                <a:gd name="T5" fmla="*/ 38 h 41"/>
                <a:gd name="T6" fmla="*/ 25 w 35"/>
                <a:gd name="T7" fmla="*/ 26 h 41"/>
                <a:gd name="T8" fmla="*/ 31 w 35"/>
                <a:gd name="T9" fmla="*/ 3 h 41"/>
              </a:gdLst>
              <a:ahLst/>
              <a:cxnLst>
                <a:cxn ang="0">
                  <a:pos x="T0" y="T1"/>
                </a:cxn>
                <a:cxn ang="0">
                  <a:pos x="T2" y="T3"/>
                </a:cxn>
                <a:cxn ang="0">
                  <a:pos x="T4" y="T5"/>
                </a:cxn>
                <a:cxn ang="0">
                  <a:pos x="T6" y="T7"/>
                </a:cxn>
                <a:cxn ang="0">
                  <a:pos x="T8" y="T9"/>
                </a:cxn>
              </a:cxnLst>
              <a:rect l="0" t="0" r="r" b="b"/>
              <a:pathLst>
                <a:path w="35" h="41">
                  <a:moveTo>
                    <a:pt x="31" y="3"/>
                  </a:moveTo>
                  <a:cubicBezTo>
                    <a:pt x="27" y="0"/>
                    <a:pt x="17" y="5"/>
                    <a:pt x="10" y="15"/>
                  </a:cubicBezTo>
                  <a:cubicBezTo>
                    <a:pt x="3" y="25"/>
                    <a:pt x="0" y="35"/>
                    <a:pt x="4" y="38"/>
                  </a:cubicBezTo>
                  <a:cubicBezTo>
                    <a:pt x="9" y="41"/>
                    <a:pt x="18" y="36"/>
                    <a:pt x="25" y="26"/>
                  </a:cubicBezTo>
                  <a:cubicBezTo>
                    <a:pt x="33" y="16"/>
                    <a:pt x="35" y="6"/>
                    <a:pt x="31" y="3"/>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2" name="Freeform 94"/>
            <p:cNvSpPr>
              <a:spLocks/>
            </p:cNvSpPr>
            <p:nvPr/>
          </p:nvSpPr>
          <p:spPr bwMode="auto">
            <a:xfrm>
              <a:off x="4104" y="1004"/>
              <a:ext cx="34" cy="42"/>
            </a:xfrm>
            <a:custGeom>
              <a:avLst/>
              <a:gdLst>
                <a:gd name="T0" fmla="*/ 8 w 58"/>
                <a:gd name="T1" fmla="*/ 6 h 69"/>
                <a:gd name="T2" fmla="*/ 43 w 58"/>
                <a:gd name="T3" fmla="*/ 24 h 69"/>
                <a:gd name="T4" fmla="*/ 51 w 58"/>
                <a:gd name="T5" fmla="*/ 63 h 69"/>
                <a:gd name="T6" fmla="*/ 16 w 58"/>
                <a:gd name="T7" fmla="*/ 45 h 69"/>
                <a:gd name="T8" fmla="*/ 8 w 58"/>
                <a:gd name="T9" fmla="*/ 6 h 69"/>
              </a:gdLst>
              <a:ahLst/>
              <a:cxnLst>
                <a:cxn ang="0">
                  <a:pos x="T0" y="T1"/>
                </a:cxn>
                <a:cxn ang="0">
                  <a:pos x="T2" y="T3"/>
                </a:cxn>
                <a:cxn ang="0">
                  <a:pos x="T4" y="T5"/>
                </a:cxn>
                <a:cxn ang="0">
                  <a:pos x="T6" y="T7"/>
                </a:cxn>
                <a:cxn ang="0">
                  <a:pos x="T8" y="T9"/>
                </a:cxn>
              </a:cxnLst>
              <a:rect l="0" t="0" r="r" b="b"/>
              <a:pathLst>
                <a:path w="58" h="69">
                  <a:moveTo>
                    <a:pt x="8" y="6"/>
                  </a:moveTo>
                  <a:cubicBezTo>
                    <a:pt x="15" y="0"/>
                    <a:pt x="31" y="9"/>
                    <a:pt x="43" y="24"/>
                  </a:cubicBezTo>
                  <a:cubicBezTo>
                    <a:pt x="55" y="40"/>
                    <a:pt x="58" y="57"/>
                    <a:pt x="51" y="63"/>
                  </a:cubicBezTo>
                  <a:cubicBezTo>
                    <a:pt x="43" y="69"/>
                    <a:pt x="28" y="60"/>
                    <a:pt x="16" y="45"/>
                  </a:cubicBezTo>
                  <a:cubicBezTo>
                    <a:pt x="4" y="29"/>
                    <a:pt x="0" y="11"/>
                    <a:pt x="8" y="6"/>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3" name="Freeform 95"/>
            <p:cNvSpPr>
              <a:spLocks/>
            </p:cNvSpPr>
            <p:nvPr/>
          </p:nvSpPr>
          <p:spPr bwMode="auto">
            <a:xfrm>
              <a:off x="4069" y="1012"/>
              <a:ext cx="31" cy="37"/>
            </a:xfrm>
            <a:custGeom>
              <a:avLst/>
              <a:gdLst>
                <a:gd name="T0" fmla="*/ 6 w 52"/>
                <a:gd name="T1" fmla="*/ 4 h 62"/>
                <a:gd name="T2" fmla="*/ 36 w 52"/>
                <a:gd name="T3" fmla="*/ 23 h 62"/>
                <a:gd name="T4" fmla="*/ 46 w 52"/>
                <a:gd name="T5" fmla="*/ 58 h 62"/>
                <a:gd name="T6" fmla="*/ 16 w 52"/>
                <a:gd name="T7" fmla="*/ 38 h 62"/>
                <a:gd name="T8" fmla="*/ 6 w 52"/>
                <a:gd name="T9" fmla="*/ 4 h 62"/>
              </a:gdLst>
              <a:ahLst/>
              <a:cxnLst>
                <a:cxn ang="0">
                  <a:pos x="T0" y="T1"/>
                </a:cxn>
                <a:cxn ang="0">
                  <a:pos x="T2" y="T3"/>
                </a:cxn>
                <a:cxn ang="0">
                  <a:pos x="T4" y="T5"/>
                </a:cxn>
                <a:cxn ang="0">
                  <a:pos x="T6" y="T7"/>
                </a:cxn>
                <a:cxn ang="0">
                  <a:pos x="T8" y="T9"/>
                </a:cxn>
              </a:cxnLst>
              <a:rect l="0" t="0" r="r" b="b"/>
              <a:pathLst>
                <a:path w="52" h="62">
                  <a:moveTo>
                    <a:pt x="6" y="4"/>
                  </a:moveTo>
                  <a:cubicBezTo>
                    <a:pt x="11" y="0"/>
                    <a:pt x="25" y="8"/>
                    <a:pt x="36" y="23"/>
                  </a:cubicBezTo>
                  <a:cubicBezTo>
                    <a:pt x="47" y="38"/>
                    <a:pt x="52" y="53"/>
                    <a:pt x="46" y="58"/>
                  </a:cubicBezTo>
                  <a:cubicBezTo>
                    <a:pt x="40" y="62"/>
                    <a:pt x="27" y="53"/>
                    <a:pt x="16" y="38"/>
                  </a:cubicBezTo>
                  <a:cubicBezTo>
                    <a:pt x="5" y="23"/>
                    <a:pt x="0" y="8"/>
                    <a:pt x="6" y="4"/>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4" name="Freeform 96"/>
            <p:cNvSpPr>
              <a:spLocks/>
            </p:cNvSpPr>
            <p:nvPr/>
          </p:nvSpPr>
          <p:spPr bwMode="auto">
            <a:xfrm>
              <a:off x="4065" y="966"/>
              <a:ext cx="21" cy="25"/>
            </a:xfrm>
            <a:custGeom>
              <a:avLst/>
              <a:gdLst>
                <a:gd name="T0" fmla="*/ 4 w 35"/>
                <a:gd name="T1" fmla="*/ 3 h 42"/>
                <a:gd name="T2" fmla="*/ 25 w 35"/>
                <a:gd name="T3" fmla="*/ 15 h 42"/>
                <a:gd name="T4" fmla="*/ 30 w 35"/>
                <a:gd name="T5" fmla="*/ 39 h 42"/>
                <a:gd name="T6" fmla="*/ 10 w 35"/>
                <a:gd name="T7" fmla="*/ 27 h 42"/>
                <a:gd name="T8" fmla="*/ 4 w 35"/>
                <a:gd name="T9" fmla="*/ 3 h 42"/>
              </a:gdLst>
              <a:ahLst/>
              <a:cxnLst>
                <a:cxn ang="0">
                  <a:pos x="T0" y="T1"/>
                </a:cxn>
                <a:cxn ang="0">
                  <a:pos x="T2" y="T3"/>
                </a:cxn>
                <a:cxn ang="0">
                  <a:pos x="T4" y="T5"/>
                </a:cxn>
                <a:cxn ang="0">
                  <a:pos x="T6" y="T7"/>
                </a:cxn>
                <a:cxn ang="0">
                  <a:pos x="T8" y="T9"/>
                </a:cxn>
              </a:cxnLst>
              <a:rect l="0" t="0" r="r" b="b"/>
              <a:pathLst>
                <a:path w="35" h="42">
                  <a:moveTo>
                    <a:pt x="4" y="3"/>
                  </a:moveTo>
                  <a:cubicBezTo>
                    <a:pt x="8" y="0"/>
                    <a:pt x="17" y="6"/>
                    <a:pt x="25" y="15"/>
                  </a:cubicBezTo>
                  <a:cubicBezTo>
                    <a:pt x="32" y="25"/>
                    <a:pt x="35" y="36"/>
                    <a:pt x="30" y="39"/>
                  </a:cubicBezTo>
                  <a:cubicBezTo>
                    <a:pt x="26" y="42"/>
                    <a:pt x="17" y="37"/>
                    <a:pt x="10" y="27"/>
                  </a:cubicBezTo>
                  <a:cubicBezTo>
                    <a:pt x="2" y="17"/>
                    <a:pt x="0" y="7"/>
                    <a:pt x="4" y="3"/>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Oval 97"/>
            <p:cNvSpPr>
              <a:spLocks noChangeArrowheads="1"/>
            </p:cNvSpPr>
            <p:nvPr/>
          </p:nvSpPr>
          <p:spPr bwMode="auto">
            <a:xfrm>
              <a:off x="4176" y="1130"/>
              <a:ext cx="121" cy="12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6" name="Oval 98"/>
            <p:cNvSpPr>
              <a:spLocks noChangeArrowheads="1"/>
            </p:cNvSpPr>
            <p:nvPr/>
          </p:nvSpPr>
          <p:spPr bwMode="auto">
            <a:xfrm>
              <a:off x="4160" y="1078"/>
              <a:ext cx="50" cy="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7" name="Oval 99"/>
            <p:cNvSpPr>
              <a:spLocks noChangeArrowheads="1"/>
            </p:cNvSpPr>
            <p:nvPr/>
          </p:nvSpPr>
          <p:spPr bwMode="auto">
            <a:xfrm>
              <a:off x="4224" y="994"/>
              <a:ext cx="58" cy="5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8" name="Oval 100"/>
            <p:cNvSpPr>
              <a:spLocks noChangeArrowheads="1"/>
            </p:cNvSpPr>
            <p:nvPr/>
          </p:nvSpPr>
          <p:spPr bwMode="auto">
            <a:xfrm>
              <a:off x="3574" y="792"/>
              <a:ext cx="83"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9" name="Oval 101"/>
            <p:cNvSpPr>
              <a:spLocks noChangeArrowheads="1"/>
            </p:cNvSpPr>
            <p:nvPr/>
          </p:nvSpPr>
          <p:spPr bwMode="auto">
            <a:xfrm>
              <a:off x="3674" y="78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0" name="Oval 102"/>
            <p:cNvSpPr>
              <a:spLocks noChangeArrowheads="1"/>
            </p:cNvSpPr>
            <p:nvPr/>
          </p:nvSpPr>
          <p:spPr bwMode="auto">
            <a:xfrm>
              <a:off x="3504" y="1176"/>
              <a:ext cx="73" cy="7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Oval 103"/>
            <p:cNvSpPr>
              <a:spLocks noChangeArrowheads="1"/>
            </p:cNvSpPr>
            <p:nvPr/>
          </p:nvSpPr>
          <p:spPr bwMode="auto">
            <a:xfrm>
              <a:off x="3542" y="1253"/>
              <a:ext cx="50" cy="5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2" name="Oval 104"/>
            <p:cNvSpPr>
              <a:spLocks noChangeArrowheads="1"/>
            </p:cNvSpPr>
            <p:nvPr/>
          </p:nvSpPr>
          <p:spPr bwMode="auto">
            <a:xfrm>
              <a:off x="3468" y="1027"/>
              <a:ext cx="67" cy="6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3" name="Oval 105"/>
            <p:cNvSpPr>
              <a:spLocks noChangeArrowheads="1"/>
            </p:cNvSpPr>
            <p:nvPr/>
          </p:nvSpPr>
          <p:spPr bwMode="auto">
            <a:xfrm>
              <a:off x="3522" y="997"/>
              <a:ext cx="33" cy="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4" name="Oval 106"/>
            <p:cNvSpPr>
              <a:spLocks noChangeArrowheads="1"/>
            </p:cNvSpPr>
            <p:nvPr/>
          </p:nvSpPr>
          <p:spPr bwMode="auto">
            <a:xfrm>
              <a:off x="4175" y="1250"/>
              <a:ext cx="53" cy="5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5" name="Oval 107"/>
            <p:cNvSpPr>
              <a:spLocks noChangeArrowheads="1"/>
            </p:cNvSpPr>
            <p:nvPr/>
          </p:nvSpPr>
          <p:spPr bwMode="auto">
            <a:xfrm>
              <a:off x="4236" y="1296"/>
              <a:ext cx="25" cy="2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6" name="Oval 108"/>
            <p:cNvSpPr>
              <a:spLocks noChangeArrowheads="1"/>
            </p:cNvSpPr>
            <p:nvPr/>
          </p:nvSpPr>
          <p:spPr bwMode="auto">
            <a:xfrm>
              <a:off x="4212" y="1359"/>
              <a:ext cx="19" cy="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Oval 109"/>
            <p:cNvSpPr>
              <a:spLocks noChangeArrowheads="1"/>
            </p:cNvSpPr>
            <p:nvPr/>
          </p:nvSpPr>
          <p:spPr bwMode="auto">
            <a:xfrm>
              <a:off x="3513" y="1290"/>
              <a:ext cx="15"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8" name="Oval 110"/>
            <p:cNvSpPr>
              <a:spLocks noChangeArrowheads="1"/>
            </p:cNvSpPr>
            <p:nvPr/>
          </p:nvSpPr>
          <p:spPr bwMode="auto">
            <a:xfrm>
              <a:off x="3522" y="1264"/>
              <a:ext cx="15"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9" name="Oval 111"/>
            <p:cNvSpPr>
              <a:spLocks noChangeArrowheads="1"/>
            </p:cNvSpPr>
            <p:nvPr/>
          </p:nvSpPr>
          <p:spPr bwMode="auto">
            <a:xfrm>
              <a:off x="3533" y="1362"/>
              <a:ext cx="17" cy="1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Oval 112"/>
            <p:cNvSpPr>
              <a:spLocks noChangeArrowheads="1"/>
            </p:cNvSpPr>
            <p:nvPr/>
          </p:nvSpPr>
          <p:spPr bwMode="auto">
            <a:xfrm>
              <a:off x="3615" y="890"/>
              <a:ext cx="32" cy="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1" name="Oval 113"/>
            <p:cNvSpPr>
              <a:spLocks noChangeArrowheads="1"/>
            </p:cNvSpPr>
            <p:nvPr/>
          </p:nvSpPr>
          <p:spPr bwMode="auto">
            <a:xfrm>
              <a:off x="3647" y="872"/>
              <a:ext cx="10" cy="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2" name="Sign"/>
          <p:cNvGrpSpPr/>
          <p:nvPr/>
        </p:nvGrpSpPr>
        <p:grpSpPr>
          <a:xfrm>
            <a:off x="5263365" y="628646"/>
            <a:ext cx="3746278" cy="5267412"/>
            <a:chOff x="4363040" y="1228423"/>
            <a:chExt cx="3652474" cy="4992207"/>
          </a:xfrm>
        </p:grpSpPr>
        <p:grpSp>
          <p:nvGrpSpPr>
            <p:cNvPr id="14" name="Sign"/>
            <p:cNvGrpSpPr>
              <a:grpSpLocks noChangeAspect="1"/>
            </p:cNvGrpSpPr>
            <p:nvPr/>
          </p:nvGrpSpPr>
          <p:grpSpPr bwMode="auto">
            <a:xfrm>
              <a:off x="4363040" y="1228423"/>
              <a:ext cx="3652474" cy="4992207"/>
              <a:chOff x="1236" y="619"/>
              <a:chExt cx="2470" cy="3376"/>
            </a:xfrm>
          </p:grpSpPr>
          <p:sp>
            <p:nvSpPr>
              <p:cNvPr id="15" name="AutoShape 12"/>
              <p:cNvSpPr>
                <a:spLocks noChangeAspect="1" noChangeArrowheads="1" noTextEdit="1"/>
              </p:cNvSpPr>
              <p:nvPr/>
            </p:nvSpPr>
            <p:spPr bwMode="auto">
              <a:xfrm>
                <a:off x="1495" y="755"/>
                <a:ext cx="2188"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4"/>
              <p:cNvSpPr>
                <a:spLocks noEditPoints="1"/>
              </p:cNvSpPr>
              <p:nvPr/>
            </p:nvSpPr>
            <p:spPr bwMode="auto">
              <a:xfrm>
                <a:off x="2467" y="2702"/>
                <a:ext cx="243" cy="1293"/>
              </a:xfrm>
              <a:custGeom>
                <a:avLst/>
                <a:gdLst>
                  <a:gd name="T0" fmla="*/ 0 w 243"/>
                  <a:gd name="T1" fmla="*/ 0 h 1293"/>
                  <a:gd name="T2" fmla="*/ 0 w 243"/>
                  <a:gd name="T3" fmla="*/ 1293 h 1293"/>
                  <a:gd name="T4" fmla="*/ 243 w 243"/>
                  <a:gd name="T5" fmla="*/ 1293 h 1293"/>
                  <a:gd name="T6" fmla="*/ 243 w 243"/>
                  <a:gd name="T7" fmla="*/ 0 h 1293"/>
                  <a:gd name="T8" fmla="*/ 0 w 243"/>
                  <a:gd name="T9" fmla="*/ 0 h 1293"/>
                  <a:gd name="T10" fmla="*/ 153 w 243"/>
                  <a:gd name="T11" fmla="*/ 1185 h 1293"/>
                  <a:gd name="T12" fmla="*/ 94 w 243"/>
                  <a:gd name="T13" fmla="*/ 1185 h 1293"/>
                  <a:gd name="T14" fmla="*/ 94 w 243"/>
                  <a:gd name="T15" fmla="*/ 1095 h 1293"/>
                  <a:gd name="T16" fmla="*/ 153 w 243"/>
                  <a:gd name="T17" fmla="*/ 1095 h 1293"/>
                  <a:gd name="T18" fmla="*/ 153 w 243"/>
                  <a:gd name="T19" fmla="*/ 1185 h 1293"/>
                  <a:gd name="T20" fmla="*/ 153 w 243"/>
                  <a:gd name="T21" fmla="*/ 1037 h 1293"/>
                  <a:gd name="T22" fmla="*/ 94 w 243"/>
                  <a:gd name="T23" fmla="*/ 1037 h 1293"/>
                  <a:gd name="T24" fmla="*/ 94 w 243"/>
                  <a:gd name="T25" fmla="*/ 947 h 1293"/>
                  <a:gd name="T26" fmla="*/ 153 w 243"/>
                  <a:gd name="T27" fmla="*/ 947 h 1293"/>
                  <a:gd name="T28" fmla="*/ 153 w 243"/>
                  <a:gd name="T29" fmla="*/ 1037 h 1293"/>
                  <a:gd name="T30" fmla="*/ 153 w 243"/>
                  <a:gd name="T31" fmla="*/ 885 h 1293"/>
                  <a:gd name="T32" fmla="*/ 94 w 243"/>
                  <a:gd name="T33" fmla="*/ 885 h 1293"/>
                  <a:gd name="T34" fmla="*/ 94 w 243"/>
                  <a:gd name="T35" fmla="*/ 795 h 1293"/>
                  <a:gd name="T36" fmla="*/ 153 w 243"/>
                  <a:gd name="T37" fmla="*/ 795 h 1293"/>
                  <a:gd name="T38" fmla="*/ 153 w 243"/>
                  <a:gd name="T39" fmla="*/ 885 h 1293"/>
                  <a:gd name="T40" fmla="*/ 153 w 243"/>
                  <a:gd name="T41" fmla="*/ 723 h 1293"/>
                  <a:gd name="T42" fmla="*/ 94 w 243"/>
                  <a:gd name="T43" fmla="*/ 723 h 1293"/>
                  <a:gd name="T44" fmla="*/ 94 w 243"/>
                  <a:gd name="T45" fmla="*/ 633 h 1293"/>
                  <a:gd name="T46" fmla="*/ 153 w 243"/>
                  <a:gd name="T47" fmla="*/ 633 h 1293"/>
                  <a:gd name="T48" fmla="*/ 153 w 243"/>
                  <a:gd name="T49" fmla="*/ 723 h 1293"/>
                  <a:gd name="T50" fmla="*/ 153 w 243"/>
                  <a:gd name="T51" fmla="*/ 551 h 1293"/>
                  <a:gd name="T52" fmla="*/ 94 w 243"/>
                  <a:gd name="T53" fmla="*/ 551 h 1293"/>
                  <a:gd name="T54" fmla="*/ 94 w 243"/>
                  <a:gd name="T55" fmla="*/ 459 h 1293"/>
                  <a:gd name="T56" fmla="*/ 153 w 243"/>
                  <a:gd name="T57" fmla="*/ 459 h 1293"/>
                  <a:gd name="T58" fmla="*/ 153 w 243"/>
                  <a:gd name="T59" fmla="*/ 551 h 1293"/>
                  <a:gd name="T60" fmla="*/ 153 w 243"/>
                  <a:gd name="T61" fmla="*/ 374 h 1293"/>
                  <a:gd name="T62" fmla="*/ 94 w 243"/>
                  <a:gd name="T63" fmla="*/ 374 h 1293"/>
                  <a:gd name="T64" fmla="*/ 94 w 243"/>
                  <a:gd name="T65" fmla="*/ 283 h 1293"/>
                  <a:gd name="T66" fmla="*/ 153 w 243"/>
                  <a:gd name="T67" fmla="*/ 283 h 1293"/>
                  <a:gd name="T68" fmla="*/ 153 w 243"/>
                  <a:gd name="T69" fmla="*/ 374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3" h="1293">
                    <a:moveTo>
                      <a:pt x="0" y="0"/>
                    </a:moveTo>
                    <a:lnTo>
                      <a:pt x="0" y="1293"/>
                    </a:lnTo>
                    <a:lnTo>
                      <a:pt x="243" y="1293"/>
                    </a:lnTo>
                    <a:lnTo>
                      <a:pt x="243" y="0"/>
                    </a:lnTo>
                    <a:lnTo>
                      <a:pt x="0" y="0"/>
                    </a:lnTo>
                    <a:close/>
                    <a:moveTo>
                      <a:pt x="153" y="1185"/>
                    </a:moveTo>
                    <a:lnTo>
                      <a:pt x="94" y="1185"/>
                    </a:lnTo>
                    <a:lnTo>
                      <a:pt x="94" y="1095"/>
                    </a:lnTo>
                    <a:lnTo>
                      <a:pt x="153" y="1095"/>
                    </a:lnTo>
                    <a:lnTo>
                      <a:pt x="153" y="1185"/>
                    </a:lnTo>
                    <a:close/>
                    <a:moveTo>
                      <a:pt x="153" y="1037"/>
                    </a:moveTo>
                    <a:lnTo>
                      <a:pt x="94" y="1037"/>
                    </a:lnTo>
                    <a:lnTo>
                      <a:pt x="94" y="947"/>
                    </a:lnTo>
                    <a:lnTo>
                      <a:pt x="153" y="947"/>
                    </a:lnTo>
                    <a:lnTo>
                      <a:pt x="153" y="1037"/>
                    </a:lnTo>
                    <a:close/>
                    <a:moveTo>
                      <a:pt x="153" y="885"/>
                    </a:moveTo>
                    <a:lnTo>
                      <a:pt x="94" y="885"/>
                    </a:lnTo>
                    <a:lnTo>
                      <a:pt x="94" y="795"/>
                    </a:lnTo>
                    <a:lnTo>
                      <a:pt x="153" y="795"/>
                    </a:lnTo>
                    <a:lnTo>
                      <a:pt x="153" y="885"/>
                    </a:lnTo>
                    <a:close/>
                    <a:moveTo>
                      <a:pt x="153" y="723"/>
                    </a:moveTo>
                    <a:lnTo>
                      <a:pt x="94" y="723"/>
                    </a:lnTo>
                    <a:lnTo>
                      <a:pt x="94" y="633"/>
                    </a:lnTo>
                    <a:lnTo>
                      <a:pt x="153" y="633"/>
                    </a:lnTo>
                    <a:lnTo>
                      <a:pt x="153" y="723"/>
                    </a:lnTo>
                    <a:close/>
                    <a:moveTo>
                      <a:pt x="153" y="551"/>
                    </a:moveTo>
                    <a:lnTo>
                      <a:pt x="94" y="551"/>
                    </a:lnTo>
                    <a:lnTo>
                      <a:pt x="94" y="459"/>
                    </a:lnTo>
                    <a:lnTo>
                      <a:pt x="153" y="459"/>
                    </a:lnTo>
                    <a:lnTo>
                      <a:pt x="153" y="551"/>
                    </a:lnTo>
                    <a:close/>
                    <a:moveTo>
                      <a:pt x="153" y="374"/>
                    </a:moveTo>
                    <a:lnTo>
                      <a:pt x="94" y="374"/>
                    </a:lnTo>
                    <a:lnTo>
                      <a:pt x="94" y="283"/>
                    </a:lnTo>
                    <a:lnTo>
                      <a:pt x="153" y="283"/>
                    </a:lnTo>
                    <a:lnTo>
                      <a:pt x="153" y="374"/>
                    </a:lnTo>
                    <a:close/>
                  </a:path>
                </a:pathLst>
              </a:custGeom>
              <a:gradFill>
                <a:gsLst>
                  <a:gs pos="0">
                    <a:schemeClr val="tx1">
                      <a:lumMod val="50000"/>
                      <a:lumOff val="50000"/>
                    </a:schemeClr>
                  </a:gs>
                  <a:gs pos="57000">
                    <a:schemeClr val="bg1">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Rectangle 15"/>
              <p:cNvSpPr>
                <a:spLocks noChangeArrowheads="1"/>
              </p:cNvSpPr>
              <p:nvPr/>
            </p:nvSpPr>
            <p:spPr bwMode="auto">
              <a:xfrm>
                <a:off x="2650"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Rectangle 16"/>
              <p:cNvSpPr>
                <a:spLocks noChangeArrowheads="1"/>
              </p:cNvSpPr>
              <p:nvPr/>
            </p:nvSpPr>
            <p:spPr bwMode="auto">
              <a:xfrm>
                <a:off x="2514"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7"/>
              <p:cNvSpPr>
                <a:spLocks/>
              </p:cNvSpPr>
              <p:nvPr/>
            </p:nvSpPr>
            <p:spPr bwMode="auto">
              <a:xfrm>
                <a:off x="1236" y="619"/>
                <a:ext cx="2470" cy="2365"/>
              </a:xfrm>
              <a:custGeom>
                <a:avLst/>
                <a:gdLst>
                  <a:gd name="T0" fmla="*/ 57 w 1663"/>
                  <a:gd name="T1" fmla="*/ 771 h 1678"/>
                  <a:gd name="T2" fmla="*/ 750 w 1663"/>
                  <a:gd name="T3" fmla="*/ 63 h 1678"/>
                  <a:gd name="T4" fmla="*/ 901 w 1663"/>
                  <a:gd name="T5" fmla="*/ 61 h 1678"/>
                  <a:gd name="T6" fmla="*/ 1608 w 1663"/>
                  <a:gd name="T7" fmla="*/ 764 h 1678"/>
                  <a:gd name="T8" fmla="*/ 1608 w 1663"/>
                  <a:gd name="T9" fmla="*/ 913 h 1678"/>
                  <a:gd name="T10" fmla="*/ 907 w 1663"/>
                  <a:gd name="T11" fmla="*/ 1615 h 1678"/>
                  <a:gd name="T12" fmla="*/ 748 w 1663"/>
                  <a:gd name="T13" fmla="*/ 1607 h 1678"/>
                  <a:gd name="T14" fmla="*/ 63 w 1663"/>
                  <a:gd name="T15" fmla="*/ 917 h 1678"/>
                  <a:gd name="T16" fmla="*/ 57 w 1663"/>
                  <a:gd name="T17" fmla="*/ 771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3" h="1678">
                    <a:moveTo>
                      <a:pt x="57" y="771"/>
                    </a:moveTo>
                    <a:cubicBezTo>
                      <a:pt x="114" y="709"/>
                      <a:pt x="707" y="110"/>
                      <a:pt x="750" y="63"/>
                    </a:cubicBezTo>
                    <a:cubicBezTo>
                      <a:pt x="793" y="16"/>
                      <a:pt x="848" y="0"/>
                      <a:pt x="901" y="61"/>
                    </a:cubicBezTo>
                    <a:cubicBezTo>
                      <a:pt x="901" y="61"/>
                      <a:pt x="1566" y="723"/>
                      <a:pt x="1608" y="764"/>
                    </a:cubicBezTo>
                    <a:cubicBezTo>
                      <a:pt x="1657" y="813"/>
                      <a:pt x="1663" y="862"/>
                      <a:pt x="1608" y="913"/>
                    </a:cubicBezTo>
                    <a:cubicBezTo>
                      <a:pt x="1551" y="966"/>
                      <a:pt x="942" y="1578"/>
                      <a:pt x="907" y="1615"/>
                    </a:cubicBezTo>
                    <a:cubicBezTo>
                      <a:pt x="846" y="1678"/>
                      <a:pt x="793" y="1662"/>
                      <a:pt x="748" y="1607"/>
                    </a:cubicBezTo>
                    <a:cubicBezTo>
                      <a:pt x="703" y="1552"/>
                      <a:pt x="112" y="966"/>
                      <a:pt x="63" y="917"/>
                    </a:cubicBezTo>
                    <a:cubicBezTo>
                      <a:pt x="14" y="868"/>
                      <a:pt x="0" y="832"/>
                      <a:pt x="57" y="771"/>
                    </a:cubicBezTo>
                    <a:close/>
                  </a:path>
                </a:pathLst>
              </a:custGeom>
              <a:gradFill>
                <a:gsLst>
                  <a:gs pos="0">
                    <a:schemeClr val="accent4">
                      <a:lumMod val="90000"/>
                      <a:lumOff val="10000"/>
                    </a:schemeClr>
                  </a:gs>
                  <a:gs pos="92000">
                    <a:schemeClr val="accent4">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18"/>
              <p:cNvSpPr>
                <a:spLocks noEditPoints="1"/>
              </p:cNvSpPr>
              <p:nvPr/>
            </p:nvSpPr>
            <p:spPr bwMode="auto">
              <a:xfrm>
                <a:off x="1295" y="679"/>
                <a:ext cx="2373" cy="2255"/>
              </a:xfrm>
              <a:custGeom>
                <a:avLst/>
                <a:gdLst>
                  <a:gd name="T0" fmla="*/ 1528 w 1604"/>
                  <a:gd name="T1" fmla="*/ 724 h 1595"/>
                  <a:gd name="T2" fmla="*/ 862 w 1604"/>
                  <a:gd name="T3" fmla="*/ 61 h 1595"/>
                  <a:gd name="T4" fmla="*/ 723 w 1604"/>
                  <a:gd name="T5" fmla="*/ 67 h 1595"/>
                  <a:gd name="T6" fmla="*/ 66 w 1604"/>
                  <a:gd name="T7" fmla="*/ 729 h 1595"/>
                  <a:gd name="T8" fmla="*/ 72 w 1604"/>
                  <a:gd name="T9" fmla="*/ 868 h 1595"/>
                  <a:gd name="T10" fmla="*/ 717 w 1604"/>
                  <a:gd name="T11" fmla="*/ 1517 h 1595"/>
                  <a:gd name="T12" fmla="*/ 867 w 1604"/>
                  <a:gd name="T13" fmla="*/ 1525 h 1595"/>
                  <a:gd name="T14" fmla="*/ 1541 w 1604"/>
                  <a:gd name="T15" fmla="*/ 850 h 1595"/>
                  <a:gd name="T16" fmla="*/ 1528 w 1604"/>
                  <a:gd name="T17" fmla="*/ 724 h 1595"/>
                  <a:gd name="T18" fmla="*/ 1526 w 1604"/>
                  <a:gd name="T19" fmla="*/ 838 h 1595"/>
                  <a:gd name="T20" fmla="*/ 855 w 1604"/>
                  <a:gd name="T21" fmla="*/ 1513 h 1595"/>
                  <a:gd name="T22" fmla="*/ 738 w 1604"/>
                  <a:gd name="T23" fmla="*/ 1514 h 1595"/>
                  <a:gd name="T24" fmla="*/ 80 w 1604"/>
                  <a:gd name="T25" fmla="*/ 852 h 1595"/>
                  <a:gd name="T26" fmla="*/ 78 w 1604"/>
                  <a:gd name="T27" fmla="*/ 741 h 1595"/>
                  <a:gd name="T28" fmla="*/ 742 w 1604"/>
                  <a:gd name="T29" fmla="*/ 73 h 1595"/>
                  <a:gd name="T30" fmla="*/ 840 w 1604"/>
                  <a:gd name="T31" fmla="*/ 64 h 1595"/>
                  <a:gd name="T32" fmla="*/ 1518 w 1604"/>
                  <a:gd name="T33" fmla="*/ 738 h 1595"/>
                  <a:gd name="T34" fmla="*/ 1526 w 1604"/>
                  <a:gd name="T35" fmla="*/ 83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4" h="1595">
                    <a:moveTo>
                      <a:pt x="1528" y="724"/>
                    </a:moveTo>
                    <a:cubicBezTo>
                      <a:pt x="1488" y="685"/>
                      <a:pt x="862" y="61"/>
                      <a:pt x="862" y="61"/>
                    </a:cubicBezTo>
                    <a:cubicBezTo>
                      <a:pt x="806" y="0"/>
                      <a:pt x="783" y="8"/>
                      <a:pt x="723" y="67"/>
                    </a:cubicBezTo>
                    <a:cubicBezTo>
                      <a:pt x="680" y="109"/>
                      <a:pt x="121" y="673"/>
                      <a:pt x="66" y="729"/>
                    </a:cubicBezTo>
                    <a:cubicBezTo>
                      <a:pt x="0" y="797"/>
                      <a:pt x="4" y="797"/>
                      <a:pt x="72" y="868"/>
                    </a:cubicBezTo>
                    <a:cubicBezTo>
                      <a:pt x="117" y="915"/>
                      <a:pt x="672" y="1468"/>
                      <a:pt x="717" y="1517"/>
                    </a:cubicBezTo>
                    <a:cubicBezTo>
                      <a:pt x="783" y="1589"/>
                      <a:pt x="800" y="1595"/>
                      <a:pt x="867" y="1525"/>
                    </a:cubicBezTo>
                    <a:cubicBezTo>
                      <a:pt x="900" y="1491"/>
                      <a:pt x="1489" y="902"/>
                      <a:pt x="1541" y="850"/>
                    </a:cubicBezTo>
                    <a:cubicBezTo>
                      <a:pt x="1604" y="788"/>
                      <a:pt x="1584" y="778"/>
                      <a:pt x="1528" y="724"/>
                    </a:cubicBezTo>
                    <a:close/>
                    <a:moveTo>
                      <a:pt x="1526" y="838"/>
                    </a:moveTo>
                    <a:cubicBezTo>
                      <a:pt x="1478" y="891"/>
                      <a:pt x="888" y="1480"/>
                      <a:pt x="855" y="1513"/>
                    </a:cubicBezTo>
                    <a:cubicBezTo>
                      <a:pt x="799" y="1570"/>
                      <a:pt x="791" y="1568"/>
                      <a:pt x="738" y="1514"/>
                    </a:cubicBezTo>
                    <a:cubicBezTo>
                      <a:pt x="693" y="1468"/>
                      <a:pt x="124" y="897"/>
                      <a:pt x="80" y="852"/>
                    </a:cubicBezTo>
                    <a:cubicBezTo>
                      <a:pt x="25" y="796"/>
                      <a:pt x="22" y="800"/>
                      <a:pt x="78" y="741"/>
                    </a:cubicBezTo>
                    <a:cubicBezTo>
                      <a:pt x="131" y="685"/>
                      <a:pt x="698" y="112"/>
                      <a:pt x="742" y="73"/>
                    </a:cubicBezTo>
                    <a:cubicBezTo>
                      <a:pt x="790" y="30"/>
                      <a:pt x="805" y="28"/>
                      <a:pt x="840" y="64"/>
                    </a:cubicBezTo>
                    <a:cubicBezTo>
                      <a:pt x="840" y="64"/>
                      <a:pt x="1481" y="699"/>
                      <a:pt x="1518" y="738"/>
                    </a:cubicBezTo>
                    <a:cubicBezTo>
                      <a:pt x="1571" y="792"/>
                      <a:pt x="1573" y="785"/>
                      <a:pt x="1526" y="8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52" name="AutoShape 3"/>
            <p:cNvSpPr>
              <a:spLocks noChangeAspect="1" noChangeArrowheads="1" noTextEdit="1"/>
            </p:cNvSpPr>
            <p:nvPr/>
          </p:nvSpPr>
          <p:spPr bwMode="auto">
            <a:xfrm>
              <a:off x="5624153" y="2334098"/>
              <a:ext cx="1424657" cy="1617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5" name="Title 1"/>
            <p:cNvSpPr txBox="1">
              <a:spLocks/>
            </p:cNvSpPr>
            <p:nvPr/>
          </p:nvSpPr>
          <p:spPr>
            <a:xfrm>
              <a:off x="4950727" y="2479051"/>
              <a:ext cx="2485507" cy="95612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ln w="6350">
                    <a:solidFill>
                      <a:schemeClr val="tx1"/>
                    </a:solidFill>
                  </a:ln>
                  <a:solidFill>
                    <a:schemeClr val="accent2"/>
                  </a:solidFill>
                  <a:latin typeface="Franklin Gothic Demi" panose="020B0703020102020204" pitchFamily="34" charset="0"/>
                  <a:cs typeface="Aharoni" pitchFamily="2" charset="-79"/>
                </a:rPr>
                <a:t>REFLECT:</a:t>
              </a:r>
            </a:p>
            <a:p>
              <a:r>
                <a:rPr lang="en-US" sz="2000" dirty="0" smtClean="0">
                  <a:ln w="6350">
                    <a:solidFill>
                      <a:schemeClr val="tx1"/>
                    </a:solidFill>
                  </a:ln>
                  <a:solidFill>
                    <a:schemeClr val="accent2"/>
                  </a:solidFill>
                  <a:latin typeface="Franklin Gothic Demi" panose="020B0703020102020204" pitchFamily="34" charset="0"/>
                  <a:cs typeface="Aharoni" pitchFamily="2" charset="-79"/>
                </a:rPr>
                <a:t>Write your own SCIENCE FICTION STORY, and explain why it fits in the SCIENCE FICTION genre.</a:t>
              </a:r>
              <a:endParaRPr lang="en-US" sz="2000" dirty="0">
                <a:ln w="6350">
                  <a:solidFill>
                    <a:schemeClr val="tx1"/>
                  </a:solidFill>
                </a:ln>
                <a:solidFill>
                  <a:schemeClr val="accent2"/>
                </a:solidFill>
                <a:latin typeface="Franklin Gothic Demi" panose="020B0703020102020204" pitchFamily="34" charset="0"/>
              </a:endParaRPr>
            </a:p>
          </p:txBody>
        </p:sp>
      </p:grpSp>
      <p:sp>
        <p:nvSpPr>
          <p:cNvPr id="2" name="Title 1"/>
          <p:cNvSpPr>
            <a:spLocks noGrp="1"/>
          </p:cNvSpPr>
          <p:nvPr>
            <p:ph type="title"/>
          </p:nvPr>
        </p:nvSpPr>
        <p:spPr>
          <a:xfrm>
            <a:off x="1172323" y="590550"/>
            <a:ext cx="3377403" cy="956128"/>
          </a:xfrm>
        </p:spPr>
        <p:txBody>
          <a:bodyPr>
            <a:noAutofit/>
          </a:bodyPr>
          <a:lstStyle/>
          <a:p>
            <a:r>
              <a:rPr lang="en-US" sz="9600" b="1" i="1" dirty="0" smtClean="0">
                <a:ln w="25400">
                  <a:solidFill>
                    <a:schemeClr val="tx1"/>
                  </a:solidFill>
                </a:ln>
                <a:gradFill>
                  <a:gsLst>
                    <a:gs pos="30000">
                      <a:schemeClr val="accent1"/>
                    </a:gs>
                    <a:gs pos="100000">
                      <a:schemeClr val="accent1">
                        <a:lumMod val="20000"/>
                        <a:lumOff val="80000"/>
                      </a:schemeClr>
                    </a:gs>
                  </a:gsLst>
                  <a:lin ang="5400000" scaled="0"/>
                </a:gradFill>
                <a:latin typeface="Franklin Gothic Demi" panose="020B0703020102020204" pitchFamily="34" charset="0"/>
                <a:cs typeface="Aharoni" pitchFamily="2" charset="-79"/>
              </a:rPr>
              <a:t>SCI-FI</a:t>
            </a:r>
            <a:endParaRPr lang="en-US" sz="9600" b="1" i="1" dirty="0">
              <a:ln w="25400">
                <a:solidFill>
                  <a:schemeClr val="tx1"/>
                </a:solidFill>
              </a:ln>
              <a:gradFill>
                <a:gsLst>
                  <a:gs pos="30000">
                    <a:schemeClr val="accent1"/>
                  </a:gs>
                  <a:gs pos="100000">
                    <a:schemeClr val="accent1">
                      <a:lumMod val="20000"/>
                      <a:lumOff val="80000"/>
                    </a:schemeClr>
                  </a:gs>
                </a:gsLst>
                <a:lin ang="5400000" scaled="0"/>
              </a:gradFill>
              <a:latin typeface="Franklin Gothic Demi" panose="020B0703020102020204" pitchFamily="34" charset="0"/>
            </a:endParaRPr>
          </a:p>
        </p:txBody>
      </p:sp>
      <p:grpSp>
        <p:nvGrpSpPr>
          <p:cNvPr id="4" name="Eye"/>
          <p:cNvGrpSpPr/>
          <p:nvPr/>
        </p:nvGrpSpPr>
        <p:grpSpPr>
          <a:xfrm>
            <a:off x="3258370" y="2512553"/>
            <a:ext cx="768567" cy="146140"/>
            <a:chOff x="3258370" y="2512553"/>
            <a:chExt cx="768567" cy="146140"/>
          </a:xfrm>
        </p:grpSpPr>
        <p:sp>
          <p:nvSpPr>
            <p:cNvPr id="320" name="Oval 82"/>
            <p:cNvSpPr>
              <a:spLocks noChangeArrowheads="1"/>
            </p:cNvSpPr>
            <p:nvPr/>
          </p:nvSpPr>
          <p:spPr bwMode="auto">
            <a:xfrm rot="20832424">
              <a:off x="3285366" y="2557097"/>
              <a:ext cx="709857" cy="7063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 name="Freeform 83"/>
            <p:cNvSpPr>
              <a:spLocks/>
            </p:cNvSpPr>
            <p:nvPr/>
          </p:nvSpPr>
          <p:spPr bwMode="auto">
            <a:xfrm rot="20832424">
              <a:off x="3258370" y="2512553"/>
              <a:ext cx="768567" cy="128095"/>
            </a:xfrm>
            <a:custGeom>
              <a:avLst/>
              <a:gdLst>
                <a:gd name="T0" fmla="*/ 215 w 483"/>
                <a:gd name="T1" fmla="*/ 57 h 80"/>
                <a:gd name="T2" fmla="*/ 7 w 483"/>
                <a:gd name="T3" fmla="*/ 31 h 80"/>
                <a:gd name="T4" fmla="*/ 2 w 483"/>
                <a:gd name="T5" fmla="*/ 20 h 80"/>
                <a:gd name="T6" fmla="*/ 12 w 483"/>
                <a:gd name="T7" fmla="*/ 15 h 80"/>
                <a:gd name="T8" fmla="*/ 471 w 483"/>
                <a:gd name="T9" fmla="*/ 1 h 80"/>
                <a:gd name="T10" fmla="*/ 481 w 483"/>
                <a:gd name="T11" fmla="*/ 7 h 80"/>
                <a:gd name="T12" fmla="*/ 476 w 483"/>
                <a:gd name="T13" fmla="*/ 17 h 80"/>
                <a:gd name="T14" fmla="*/ 215 w 483"/>
                <a:gd name="T15" fmla="*/ 5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3" h="80">
                  <a:moveTo>
                    <a:pt x="215" y="57"/>
                  </a:moveTo>
                  <a:cubicBezTo>
                    <a:pt x="91" y="57"/>
                    <a:pt x="8" y="31"/>
                    <a:pt x="7" y="31"/>
                  </a:cubicBezTo>
                  <a:cubicBezTo>
                    <a:pt x="3" y="29"/>
                    <a:pt x="0" y="25"/>
                    <a:pt x="2" y="20"/>
                  </a:cubicBezTo>
                  <a:cubicBezTo>
                    <a:pt x="3" y="16"/>
                    <a:pt x="8" y="13"/>
                    <a:pt x="12" y="15"/>
                  </a:cubicBezTo>
                  <a:cubicBezTo>
                    <a:pt x="14" y="15"/>
                    <a:pt x="220" y="80"/>
                    <a:pt x="471" y="1"/>
                  </a:cubicBezTo>
                  <a:cubicBezTo>
                    <a:pt x="475" y="0"/>
                    <a:pt x="480" y="2"/>
                    <a:pt x="481" y="7"/>
                  </a:cubicBezTo>
                  <a:cubicBezTo>
                    <a:pt x="483" y="11"/>
                    <a:pt x="480" y="16"/>
                    <a:pt x="476" y="17"/>
                  </a:cubicBezTo>
                  <a:cubicBezTo>
                    <a:pt x="379" y="48"/>
                    <a:pt x="289" y="57"/>
                    <a:pt x="215" y="5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 name="Oval 84"/>
            <p:cNvSpPr>
              <a:spLocks noChangeArrowheads="1"/>
            </p:cNvSpPr>
            <p:nvPr/>
          </p:nvSpPr>
          <p:spPr bwMode="auto">
            <a:xfrm rot="20832424">
              <a:off x="3472605" y="2579630"/>
              <a:ext cx="386952" cy="51650"/>
            </a:xfrm>
            <a:prstGeom prst="ellipse">
              <a:avLst/>
            </a:prstGeom>
            <a:solidFill>
              <a:srgbClr val="EC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Oval 85"/>
            <p:cNvSpPr>
              <a:spLocks noChangeArrowheads="1"/>
            </p:cNvSpPr>
            <p:nvPr/>
          </p:nvSpPr>
          <p:spPr bwMode="auto">
            <a:xfrm rot="20832424">
              <a:off x="3542896" y="2581735"/>
              <a:ext cx="216160" cy="45719"/>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 name="Freeform 90"/>
            <p:cNvSpPr>
              <a:spLocks/>
            </p:cNvSpPr>
            <p:nvPr/>
          </p:nvSpPr>
          <p:spPr bwMode="auto">
            <a:xfrm rot="20832424">
              <a:off x="3489032" y="2586640"/>
              <a:ext cx="301556" cy="72053"/>
            </a:xfrm>
            <a:custGeom>
              <a:avLst/>
              <a:gdLst>
                <a:gd name="T0" fmla="*/ 180 w 189"/>
                <a:gd name="T1" fmla="*/ 46 h 46"/>
                <a:gd name="T2" fmla="*/ 178 w 189"/>
                <a:gd name="T3" fmla="*/ 46 h 46"/>
                <a:gd name="T4" fmla="*/ 11 w 189"/>
                <a:gd name="T5" fmla="*/ 31 h 46"/>
                <a:gd name="T6" fmla="*/ 1 w 189"/>
                <a:gd name="T7" fmla="*/ 25 h 46"/>
                <a:gd name="T8" fmla="*/ 8 w 189"/>
                <a:gd name="T9" fmla="*/ 15 h 46"/>
                <a:gd name="T10" fmla="*/ 182 w 189"/>
                <a:gd name="T11" fmla="*/ 30 h 46"/>
                <a:gd name="T12" fmla="*/ 188 w 189"/>
                <a:gd name="T13" fmla="*/ 40 h 46"/>
                <a:gd name="T14" fmla="*/ 180 w 189"/>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46">
                  <a:moveTo>
                    <a:pt x="180" y="46"/>
                  </a:moveTo>
                  <a:cubicBezTo>
                    <a:pt x="179" y="46"/>
                    <a:pt x="178" y="46"/>
                    <a:pt x="178" y="46"/>
                  </a:cubicBezTo>
                  <a:cubicBezTo>
                    <a:pt x="74" y="17"/>
                    <a:pt x="12" y="31"/>
                    <a:pt x="11" y="31"/>
                  </a:cubicBezTo>
                  <a:cubicBezTo>
                    <a:pt x="7" y="32"/>
                    <a:pt x="2" y="30"/>
                    <a:pt x="1" y="25"/>
                  </a:cubicBezTo>
                  <a:cubicBezTo>
                    <a:pt x="0" y="20"/>
                    <a:pt x="3" y="16"/>
                    <a:pt x="8" y="15"/>
                  </a:cubicBezTo>
                  <a:cubicBezTo>
                    <a:pt x="10" y="14"/>
                    <a:pt x="74" y="0"/>
                    <a:pt x="182" y="30"/>
                  </a:cubicBezTo>
                  <a:cubicBezTo>
                    <a:pt x="187" y="31"/>
                    <a:pt x="189" y="36"/>
                    <a:pt x="188" y="40"/>
                  </a:cubicBezTo>
                  <a:cubicBezTo>
                    <a:pt x="187" y="44"/>
                    <a:pt x="184" y="46"/>
                    <a:pt x="180" y="4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7" name="Eye Open"/>
          <p:cNvGrpSpPr/>
          <p:nvPr/>
        </p:nvGrpSpPr>
        <p:grpSpPr>
          <a:xfrm>
            <a:off x="3179718" y="2244733"/>
            <a:ext cx="803985" cy="585363"/>
            <a:chOff x="3181231" y="2247240"/>
            <a:chExt cx="803985" cy="585363"/>
          </a:xfrm>
        </p:grpSpPr>
        <p:sp>
          <p:nvSpPr>
            <p:cNvPr id="328" name="Oval 82"/>
            <p:cNvSpPr>
              <a:spLocks noChangeArrowheads="1"/>
            </p:cNvSpPr>
            <p:nvPr/>
          </p:nvSpPr>
          <p:spPr bwMode="auto">
            <a:xfrm rot="20832424">
              <a:off x="3275359" y="2300160"/>
              <a:ext cx="709857" cy="4963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9" name="Freeform 83"/>
            <p:cNvSpPr>
              <a:spLocks/>
            </p:cNvSpPr>
            <p:nvPr/>
          </p:nvSpPr>
          <p:spPr bwMode="auto">
            <a:xfrm rot="20832424">
              <a:off x="3181231" y="2247240"/>
              <a:ext cx="768567" cy="128095"/>
            </a:xfrm>
            <a:custGeom>
              <a:avLst/>
              <a:gdLst>
                <a:gd name="T0" fmla="*/ 215 w 483"/>
                <a:gd name="T1" fmla="*/ 57 h 80"/>
                <a:gd name="T2" fmla="*/ 7 w 483"/>
                <a:gd name="T3" fmla="*/ 31 h 80"/>
                <a:gd name="T4" fmla="*/ 2 w 483"/>
                <a:gd name="T5" fmla="*/ 20 h 80"/>
                <a:gd name="T6" fmla="*/ 12 w 483"/>
                <a:gd name="T7" fmla="*/ 15 h 80"/>
                <a:gd name="T8" fmla="*/ 471 w 483"/>
                <a:gd name="T9" fmla="*/ 1 h 80"/>
                <a:gd name="T10" fmla="*/ 481 w 483"/>
                <a:gd name="T11" fmla="*/ 7 h 80"/>
                <a:gd name="T12" fmla="*/ 476 w 483"/>
                <a:gd name="T13" fmla="*/ 17 h 80"/>
                <a:gd name="T14" fmla="*/ 215 w 483"/>
                <a:gd name="T15" fmla="*/ 5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3" h="80">
                  <a:moveTo>
                    <a:pt x="215" y="57"/>
                  </a:moveTo>
                  <a:cubicBezTo>
                    <a:pt x="91" y="57"/>
                    <a:pt x="8" y="31"/>
                    <a:pt x="7" y="31"/>
                  </a:cubicBezTo>
                  <a:cubicBezTo>
                    <a:pt x="3" y="29"/>
                    <a:pt x="0" y="25"/>
                    <a:pt x="2" y="20"/>
                  </a:cubicBezTo>
                  <a:cubicBezTo>
                    <a:pt x="3" y="16"/>
                    <a:pt x="8" y="13"/>
                    <a:pt x="12" y="15"/>
                  </a:cubicBezTo>
                  <a:cubicBezTo>
                    <a:pt x="14" y="15"/>
                    <a:pt x="220" y="80"/>
                    <a:pt x="471" y="1"/>
                  </a:cubicBezTo>
                  <a:cubicBezTo>
                    <a:pt x="475" y="0"/>
                    <a:pt x="480" y="2"/>
                    <a:pt x="481" y="7"/>
                  </a:cubicBezTo>
                  <a:cubicBezTo>
                    <a:pt x="483" y="11"/>
                    <a:pt x="480" y="16"/>
                    <a:pt x="476" y="17"/>
                  </a:cubicBezTo>
                  <a:cubicBezTo>
                    <a:pt x="379" y="48"/>
                    <a:pt x="289" y="57"/>
                    <a:pt x="215" y="5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8" name="Oval 84"/>
            <p:cNvSpPr>
              <a:spLocks noChangeArrowheads="1"/>
            </p:cNvSpPr>
            <p:nvPr/>
          </p:nvSpPr>
          <p:spPr bwMode="auto">
            <a:xfrm rot="20832424">
              <a:off x="3453181" y="2420933"/>
              <a:ext cx="386952" cy="386952"/>
            </a:xfrm>
            <a:prstGeom prst="ellipse">
              <a:avLst/>
            </a:prstGeom>
            <a:solidFill>
              <a:srgbClr val="EC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2" name="Oval 85"/>
            <p:cNvSpPr>
              <a:spLocks noChangeArrowheads="1"/>
            </p:cNvSpPr>
            <p:nvPr/>
          </p:nvSpPr>
          <p:spPr bwMode="auto">
            <a:xfrm rot="20832424">
              <a:off x="3538282" y="2506362"/>
              <a:ext cx="216160" cy="213491"/>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0" name="Oval 86"/>
            <p:cNvSpPr>
              <a:spLocks noChangeArrowheads="1"/>
            </p:cNvSpPr>
            <p:nvPr/>
          </p:nvSpPr>
          <p:spPr bwMode="auto">
            <a:xfrm rot="20832424">
              <a:off x="3647149" y="2497425"/>
              <a:ext cx="85396" cy="720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1" name="Freeform 90"/>
            <p:cNvSpPr>
              <a:spLocks/>
            </p:cNvSpPr>
            <p:nvPr/>
          </p:nvSpPr>
          <p:spPr bwMode="auto">
            <a:xfrm rot="20832424">
              <a:off x="3537243" y="2760550"/>
              <a:ext cx="301556" cy="72053"/>
            </a:xfrm>
            <a:custGeom>
              <a:avLst/>
              <a:gdLst>
                <a:gd name="T0" fmla="*/ 180 w 189"/>
                <a:gd name="T1" fmla="*/ 46 h 46"/>
                <a:gd name="T2" fmla="*/ 178 w 189"/>
                <a:gd name="T3" fmla="*/ 46 h 46"/>
                <a:gd name="T4" fmla="*/ 11 w 189"/>
                <a:gd name="T5" fmla="*/ 31 h 46"/>
                <a:gd name="T6" fmla="*/ 1 w 189"/>
                <a:gd name="T7" fmla="*/ 25 h 46"/>
                <a:gd name="T8" fmla="*/ 8 w 189"/>
                <a:gd name="T9" fmla="*/ 15 h 46"/>
                <a:gd name="T10" fmla="*/ 182 w 189"/>
                <a:gd name="T11" fmla="*/ 30 h 46"/>
                <a:gd name="T12" fmla="*/ 188 w 189"/>
                <a:gd name="T13" fmla="*/ 40 h 46"/>
                <a:gd name="T14" fmla="*/ 180 w 189"/>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46">
                  <a:moveTo>
                    <a:pt x="180" y="46"/>
                  </a:moveTo>
                  <a:cubicBezTo>
                    <a:pt x="179" y="46"/>
                    <a:pt x="178" y="46"/>
                    <a:pt x="178" y="46"/>
                  </a:cubicBezTo>
                  <a:cubicBezTo>
                    <a:pt x="74" y="17"/>
                    <a:pt x="12" y="31"/>
                    <a:pt x="11" y="31"/>
                  </a:cubicBezTo>
                  <a:cubicBezTo>
                    <a:pt x="7" y="32"/>
                    <a:pt x="2" y="30"/>
                    <a:pt x="1" y="25"/>
                  </a:cubicBezTo>
                  <a:cubicBezTo>
                    <a:pt x="0" y="20"/>
                    <a:pt x="3" y="16"/>
                    <a:pt x="8" y="15"/>
                  </a:cubicBezTo>
                  <a:cubicBezTo>
                    <a:pt x="10" y="14"/>
                    <a:pt x="74" y="0"/>
                    <a:pt x="182" y="30"/>
                  </a:cubicBezTo>
                  <a:cubicBezTo>
                    <a:pt x="187" y="31"/>
                    <a:pt x="189" y="36"/>
                    <a:pt x="188" y="40"/>
                  </a:cubicBezTo>
                  <a:cubicBezTo>
                    <a:pt x="187" y="44"/>
                    <a:pt x="184" y="46"/>
                    <a:pt x="180" y="4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89804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800"/>
                                  </p:stCondLst>
                                  <p:childTnLst>
                                    <p:set>
                                      <p:cBhvr>
                                        <p:cTn id="6" dur="1" fill="hold">
                                          <p:stCondLst>
                                            <p:cond delay="0"/>
                                          </p:stCondLst>
                                        </p:cTn>
                                        <p:tgtEl>
                                          <p:spTgt spid="392"/>
                                        </p:tgtEl>
                                        <p:attrNameLst>
                                          <p:attrName>style.visibility</p:attrName>
                                        </p:attrNameLst>
                                      </p:cBhvr>
                                      <p:to>
                                        <p:strVal val="visible"/>
                                      </p:to>
                                    </p:set>
                                    <p:animEffect transition="in" filter="dissolve">
                                      <p:cBhvr>
                                        <p:cTn id="7" dur="800"/>
                                        <p:tgtEl>
                                          <p:spTgt spid="392"/>
                                        </p:tgtEl>
                                      </p:cBhvr>
                                    </p:animEffect>
                                  </p:childTnLst>
                                </p:cTn>
                              </p:par>
                              <p:par>
                                <p:cTn id="8" presetID="9" presetClass="entr" presetSubtype="0" fill="hold" nodeType="withEffect">
                                  <p:stCondLst>
                                    <p:cond delay="1100"/>
                                  </p:stCondLst>
                                  <p:childTnLst>
                                    <p:set>
                                      <p:cBhvr>
                                        <p:cTn id="9" dur="1" fill="hold">
                                          <p:stCondLst>
                                            <p:cond delay="0"/>
                                          </p:stCondLst>
                                        </p:cTn>
                                        <p:tgtEl>
                                          <p:spTgt spid="542"/>
                                        </p:tgtEl>
                                        <p:attrNameLst>
                                          <p:attrName>style.visibility</p:attrName>
                                        </p:attrNameLst>
                                      </p:cBhvr>
                                      <p:to>
                                        <p:strVal val="visible"/>
                                      </p:to>
                                    </p:set>
                                    <p:animEffect transition="in" filter="dissolve">
                                      <p:cBhvr>
                                        <p:cTn id="10" dur="800"/>
                                        <p:tgtEl>
                                          <p:spTgt spid="542"/>
                                        </p:tgtEl>
                                      </p:cBhvr>
                                    </p:animEffect>
                                  </p:childTnLst>
                                </p:cTn>
                              </p:par>
                              <p:par>
                                <p:cTn id="11" presetID="2" presetClass="entr" presetSubtype="8" fill="hold" grpId="0" nodeType="withEffect">
                                  <p:stCondLst>
                                    <p:cond delay="280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300" fill="hold"/>
                                        <p:tgtEl>
                                          <p:spTgt spid="2"/>
                                        </p:tgtEl>
                                        <p:attrNameLst>
                                          <p:attrName>ppt_x</p:attrName>
                                        </p:attrNameLst>
                                      </p:cBhvr>
                                      <p:tavLst>
                                        <p:tav tm="0">
                                          <p:val>
                                            <p:strVal val="0-#ppt_w/2"/>
                                          </p:val>
                                        </p:tav>
                                        <p:tav tm="100000">
                                          <p:val>
                                            <p:strVal val="#ppt_x"/>
                                          </p:val>
                                        </p:tav>
                                      </p:tavLst>
                                    </p:anim>
                                    <p:anim calcmode="lin" valueType="num">
                                      <p:cBhvr additive="base">
                                        <p:cTn id="14" dur="300" fill="hold"/>
                                        <p:tgtEl>
                                          <p:spTgt spid="2"/>
                                        </p:tgtEl>
                                        <p:attrNameLst>
                                          <p:attrName>ppt_y</p:attrName>
                                        </p:attrNameLst>
                                      </p:cBhvr>
                                      <p:tavLst>
                                        <p:tav tm="0">
                                          <p:val>
                                            <p:strVal val="#ppt_y"/>
                                          </p:val>
                                        </p:tav>
                                        <p:tav tm="100000">
                                          <p:val>
                                            <p:strVal val="#ppt_y"/>
                                          </p:val>
                                        </p:tav>
                                      </p:tavLst>
                                    </p:anim>
                                  </p:childTnLst>
                                </p:cTn>
                              </p:par>
                              <p:par>
                                <p:cTn id="15" presetID="53" presetClass="entr" presetSubtype="16" fill="hold" nodeType="withEffect">
                                  <p:stCondLst>
                                    <p:cond delay="300"/>
                                  </p:stCondLst>
                                  <p:childTnLst>
                                    <p:set>
                                      <p:cBhvr>
                                        <p:cTn id="16" dur="1" fill="hold">
                                          <p:stCondLst>
                                            <p:cond delay="0"/>
                                          </p:stCondLst>
                                        </p:cTn>
                                        <p:tgtEl>
                                          <p:spTgt spid="3"/>
                                        </p:tgtEl>
                                        <p:attrNameLst>
                                          <p:attrName>style.visibility</p:attrName>
                                        </p:attrNameLst>
                                      </p:cBhvr>
                                      <p:to>
                                        <p:strVal val="visible"/>
                                      </p:to>
                                    </p:set>
                                    <p:anim calcmode="lin" valueType="num">
                                      <p:cBhvr>
                                        <p:cTn id="17" dur="700" fill="hold"/>
                                        <p:tgtEl>
                                          <p:spTgt spid="3"/>
                                        </p:tgtEl>
                                        <p:attrNameLst>
                                          <p:attrName>ppt_w</p:attrName>
                                        </p:attrNameLst>
                                      </p:cBhvr>
                                      <p:tavLst>
                                        <p:tav tm="0">
                                          <p:val>
                                            <p:fltVal val="0"/>
                                          </p:val>
                                        </p:tav>
                                        <p:tav tm="100000">
                                          <p:val>
                                            <p:strVal val="#ppt_w"/>
                                          </p:val>
                                        </p:tav>
                                      </p:tavLst>
                                    </p:anim>
                                    <p:anim calcmode="lin" valueType="num">
                                      <p:cBhvr>
                                        <p:cTn id="18" dur="700" fill="hold"/>
                                        <p:tgtEl>
                                          <p:spTgt spid="3"/>
                                        </p:tgtEl>
                                        <p:attrNameLst>
                                          <p:attrName>ppt_h</p:attrName>
                                        </p:attrNameLst>
                                      </p:cBhvr>
                                      <p:tavLst>
                                        <p:tav tm="0">
                                          <p:val>
                                            <p:fltVal val="0"/>
                                          </p:val>
                                        </p:tav>
                                        <p:tav tm="100000">
                                          <p:val>
                                            <p:strVal val="#ppt_h"/>
                                          </p:val>
                                        </p:tav>
                                      </p:tavLst>
                                    </p:anim>
                                    <p:animEffect transition="in" filter="fade">
                                      <p:cBhvr>
                                        <p:cTn id="19" dur="700"/>
                                        <p:tgtEl>
                                          <p:spTgt spid="3"/>
                                        </p:tgtEl>
                                      </p:cBhvr>
                                    </p:animEffect>
                                  </p:childTnLst>
                                </p:cTn>
                              </p:par>
                              <p:par>
                                <p:cTn id="20" presetID="53" presetClass="entr" presetSubtype="16" fill="hold" nodeType="withEffect">
                                  <p:stCondLst>
                                    <p:cond delay="700"/>
                                  </p:stCondLst>
                                  <p:childTnLst>
                                    <p:set>
                                      <p:cBhvr>
                                        <p:cTn id="21" dur="1" fill="hold">
                                          <p:stCondLst>
                                            <p:cond delay="0"/>
                                          </p:stCondLst>
                                        </p:cTn>
                                        <p:tgtEl>
                                          <p:spTgt spid="207"/>
                                        </p:tgtEl>
                                        <p:attrNameLst>
                                          <p:attrName>style.visibility</p:attrName>
                                        </p:attrNameLst>
                                      </p:cBhvr>
                                      <p:to>
                                        <p:strVal val="visible"/>
                                      </p:to>
                                    </p:set>
                                    <p:anim calcmode="lin" valueType="num">
                                      <p:cBhvr>
                                        <p:cTn id="22" dur="700" fill="hold"/>
                                        <p:tgtEl>
                                          <p:spTgt spid="207"/>
                                        </p:tgtEl>
                                        <p:attrNameLst>
                                          <p:attrName>ppt_w</p:attrName>
                                        </p:attrNameLst>
                                      </p:cBhvr>
                                      <p:tavLst>
                                        <p:tav tm="0">
                                          <p:val>
                                            <p:fltVal val="0"/>
                                          </p:val>
                                        </p:tav>
                                        <p:tav tm="100000">
                                          <p:val>
                                            <p:strVal val="#ppt_w"/>
                                          </p:val>
                                        </p:tav>
                                      </p:tavLst>
                                    </p:anim>
                                    <p:anim calcmode="lin" valueType="num">
                                      <p:cBhvr>
                                        <p:cTn id="23" dur="700" fill="hold"/>
                                        <p:tgtEl>
                                          <p:spTgt spid="207"/>
                                        </p:tgtEl>
                                        <p:attrNameLst>
                                          <p:attrName>ppt_h</p:attrName>
                                        </p:attrNameLst>
                                      </p:cBhvr>
                                      <p:tavLst>
                                        <p:tav tm="0">
                                          <p:val>
                                            <p:fltVal val="0"/>
                                          </p:val>
                                        </p:tav>
                                        <p:tav tm="100000">
                                          <p:val>
                                            <p:strVal val="#ppt_h"/>
                                          </p:val>
                                        </p:tav>
                                      </p:tavLst>
                                    </p:anim>
                                    <p:animEffect transition="in" filter="fade">
                                      <p:cBhvr>
                                        <p:cTn id="24" dur="700"/>
                                        <p:tgtEl>
                                          <p:spTgt spid="207"/>
                                        </p:tgtEl>
                                      </p:cBhvr>
                                    </p:animEffect>
                                  </p:childTnLst>
                                </p:cTn>
                              </p:par>
                              <p:par>
                                <p:cTn id="25" presetID="12" presetClass="entr" presetSubtype="4" fill="hold" nodeType="withEffect">
                                  <p:stCondLst>
                                    <p:cond delay="190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600"/>
                                        <p:tgtEl>
                                          <p:spTgt spid="22"/>
                                        </p:tgtEl>
                                        <p:attrNameLst>
                                          <p:attrName>ppt_y</p:attrName>
                                        </p:attrNameLst>
                                      </p:cBhvr>
                                      <p:tavLst>
                                        <p:tav tm="0">
                                          <p:val>
                                            <p:strVal val="#ppt_y+#ppt_h*1.125000"/>
                                          </p:val>
                                        </p:tav>
                                        <p:tav tm="100000">
                                          <p:val>
                                            <p:strVal val="#ppt_y"/>
                                          </p:val>
                                        </p:tav>
                                      </p:tavLst>
                                    </p:anim>
                                    <p:animEffect transition="in" filter="wipe(up)">
                                      <p:cBhvr>
                                        <p:cTn id="28" dur="600"/>
                                        <p:tgtEl>
                                          <p:spTgt spid="22"/>
                                        </p:tgtEl>
                                      </p:cBhvr>
                                    </p:animEffect>
                                  </p:childTnLst>
                                </p:cTn>
                              </p:par>
                              <p:par>
                                <p:cTn id="29" presetID="37" presetClass="entr" presetSubtype="0" fill="hold" nodeType="withEffect">
                                  <p:stCondLst>
                                    <p:cond delay="2800"/>
                                  </p:stCondLst>
                                  <p:childTnLst>
                                    <p:set>
                                      <p:cBhvr>
                                        <p:cTn id="30" dur="1" fill="hold">
                                          <p:stCondLst>
                                            <p:cond delay="0"/>
                                          </p:stCondLst>
                                        </p:cTn>
                                        <p:tgtEl>
                                          <p:spTgt spid="242"/>
                                        </p:tgtEl>
                                        <p:attrNameLst>
                                          <p:attrName>style.visibility</p:attrName>
                                        </p:attrNameLst>
                                      </p:cBhvr>
                                      <p:to>
                                        <p:strVal val="visible"/>
                                      </p:to>
                                    </p:set>
                                    <p:animEffect transition="in" filter="fade">
                                      <p:cBhvr>
                                        <p:cTn id="31" dur="1000"/>
                                        <p:tgtEl>
                                          <p:spTgt spid="242"/>
                                        </p:tgtEl>
                                      </p:cBhvr>
                                    </p:animEffect>
                                    <p:anim calcmode="lin" valueType="num">
                                      <p:cBhvr>
                                        <p:cTn id="32" dur="1000" fill="hold"/>
                                        <p:tgtEl>
                                          <p:spTgt spid="242"/>
                                        </p:tgtEl>
                                        <p:attrNameLst>
                                          <p:attrName>ppt_x</p:attrName>
                                        </p:attrNameLst>
                                      </p:cBhvr>
                                      <p:tavLst>
                                        <p:tav tm="0">
                                          <p:val>
                                            <p:strVal val="#ppt_x"/>
                                          </p:val>
                                        </p:tav>
                                        <p:tav tm="100000">
                                          <p:val>
                                            <p:strVal val="#ppt_x"/>
                                          </p:val>
                                        </p:tav>
                                      </p:tavLst>
                                    </p:anim>
                                    <p:anim calcmode="lin" valueType="num">
                                      <p:cBhvr>
                                        <p:cTn id="33" dur="900" decel="100000" fill="hold"/>
                                        <p:tgtEl>
                                          <p:spTgt spid="242"/>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242"/>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2800"/>
                                  </p:stCondLst>
                                  <p:childTnLst>
                                    <p:set>
                                      <p:cBhvr>
                                        <p:cTn id="36" dur="1" fill="hold">
                                          <p:stCondLst>
                                            <p:cond delay="0"/>
                                          </p:stCondLst>
                                        </p:cTn>
                                        <p:tgtEl>
                                          <p:spTgt spid="327"/>
                                        </p:tgtEl>
                                        <p:attrNameLst>
                                          <p:attrName>style.visibility</p:attrName>
                                        </p:attrNameLst>
                                      </p:cBhvr>
                                      <p:to>
                                        <p:strVal val="visible"/>
                                      </p:to>
                                    </p:set>
                                    <p:animEffect transition="in" filter="fade">
                                      <p:cBhvr>
                                        <p:cTn id="37" dur="1000"/>
                                        <p:tgtEl>
                                          <p:spTgt spid="327"/>
                                        </p:tgtEl>
                                      </p:cBhvr>
                                    </p:animEffect>
                                    <p:anim calcmode="lin" valueType="num">
                                      <p:cBhvr>
                                        <p:cTn id="38" dur="1000" fill="hold"/>
                                        <p:tgtEl>
                                          <p:spTgt spid="327"/>
                                        </p:tgtEl>
                                        <p:attrNameLst>
                                          <p:attrName>ppt_x</p:attrName>
                                        </p:attrNameLst>
                                      </p:cBhvr>
                                      <p:tavLst>
                                        <p:tav tm="0">
                                          <p:val>
                                            <p:strVal val="#ppt_x"/>
                                          </p:val>
                                        </p:tav>
                                        <p:tav tm="100000">
                                          <p:val>
                                            <p:strVal val="#ppt_x"/>
                                          </p:val>
                                        </p:tav>
                                      </p:tavLst>
                                    </p:anim>
                                    <p:anim calcmode="lin" valueType="num">
                                      <p:cBhvr>
                                        <p:cTn id="39" dur="900" decel="100000" fill="hold"/>
                                        <p:tgtEl>
                                          <p:spTgt spid="32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327"/>
                                        </p:tgtEl>
                                        <p:attrNameLst>
                                          <p:attrName>ppt_y</p:attrName>
                                        </p:attrNameLst>
                                      </p:cBhvr>
                                      <p:tavLst>
                                        <p:tav tm="0">
                                          <p:val>
                                            <p:strVal val="#ppt_y-.03"/>
                                          </p:val>
                                        </p:tav>
                                        <p:tav tm="100000">
                                          <p:val>
                                            <p:strVal val="#ppt_y"/>
                                          </p:val>
                                        </p:tav>
                                      </p:tavLst>
                                    </p:anim>
                                  </p:childTnLst>
                                </p:cTn>
                              </p:par>
                              <p:par>
                                <p:cTn id="41" presetID="1" presetClass="exit" presetSubtype="0" fill="hold" nodeType="withEffect">
                                  <p:stCondLst>
                                    <p:cond delay="4100"/>
                                  </p:stCondLst>
                                  <p:childTnLst>
                                    <p:set>
                                      <p:cBhvr>
                                        <p:cTn id="42" dur="1" fill="hold">
                                          <p:stCondLst>
                                            <p:cond delay="0"/>
                                          </p:stCondLst>
                                        </p:cTn>
                                        <p:tgtEl>
                                          <p:spTgt spid="327"/>
                                        </p:tgtEl>
                                        <p:attrNameLst>
                                          <p:attrName>style.visibility</p:attrName>
                                        </p:attrNameLst>
                                      </p:cBhvr>
                                      <p:to>
                                        <p:strVal val="hidden"/>
                                      </p:to>
                                    </p:set>
                                  </p:childTnLst>
                                </p:cTn>
                              </p:par>
                              <p:par>
                                <p:cTn id="43" presetID="1" presetClass="entr" presetSubtype="0" fill="hold" nodeType="withEffect">
                                  <p:stCondLst>
                                    <p:cond delay="4300"/>
                                  </p:stCondLst>
                                  <p:childTnLst>
                                    <p:set>
                                      <p:cBhvr>
                                        <p:cTn id="44" dur="1" fill="hold">
                                          <p:stCondLst>
                                            <p:cond delay="0"/>
                                          </p:stCondLst>
                                        </p:cTn>
                                        <p:tgtEl>
                                          <p:spTgt spid="327"/>
                                        </p:tgtEl>
                                        <p:attrNameLst>
                                          <p:attrName>style.visibility</p:attrName>
                                        </p:attrNameLst>
                                      </p:cBhvr>
                                      <p:to>
                                        <p:strVal val="visible"/>
                                      </p:to>
                                    </p:set>
                                  </p:childTnLst>
                                </p:cTn>
                              </p:par>
                              <p:par>
                                <p:cTn id="45" presetID="1" presetClass="entr" presetSubtype="0" fill="hold" nodeType="withEffect">
                                  <p:stCondLst>
                                    <p:cond delay="4100"/>
                                  </p:stCondLst>
                                  <p:childTnLst>
                                    <p:set>
                                      <p:cBhvr>
                                        <p:cTn id="46" dur="1" fill="hold">
                                          <p:stCondLst>
                                            <p:cond delay="0"/>
                                          </p:stCondLst>
                                        </p:cTn>
                                        <p:tgtEl>
                                          <p:spTgt spid="4"/>
                                        </p:tgtEl>
                                        <p:attrNameLst>
                                          <p:attrName>style.visibility</p:attrName>
                                        </p:attrNameLst>
                                      </p:cBhvr>
                                      <p:to>
                                        <p:strVal val="visible"/>
                                      </p:to>
                                    </p:set>
                                  </p:childTnLst>
                                </p:cTn>
                              </p:par>
                              <p:par>
                                <p:cTn id="47" presetID="1" presetClass="exit" presetSubtype="0" fill="hold" nodeType="withEffect">
                                  <p:stCondLst>
                                    <p:cond delay="4300"/>
                                  </p:stCondLst>
                                  <p:childTnLst>
                                    <p:set>
                                      <p:cBhvr>
                                        <p:cTn id="48" dur="1" fill="hold">
                                          <p:stCondLst>
                                            <p:cond delay="0"/>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92000">
              <a:schemeClr val="bg1">
                <a:lumMod val="100000"/>
              </a:schemeClr>
            </a:gs>
            <a:gs pos="60000">
              <a:schemeClr val="accent1">
                <a:lumMod val="20000"/>
                <a:lumOff val="80000"/>
              </a:schemeClr>
            </a:gs>
          </a:gsLst>
          <a:lin ang="5400000" scaled="0"/>
          <a:tileRect/>
        </a:gradFill>
        <a:effectLst/>
      </p:bgPr>
    </p:bg>
    <p:spTree>
      <p:nvGrpSpPr>
        <p:cNvPr id="1" name=""/>
        <p:cNvGrpSpPr/>
        <p:nvPr/>
      </p:nvGrpSpPr>
      <p:grpSpPr>
        <a:xfrm>
          <a:off x="0" y="0"/>
          <a:ext cx="0" cy="0"/>
          <a:chOff x="0" y="0"/>
          <a:chExt cx="0" cy="0"/>
        </a:xfrm>
      </p:grpSpPr>
      <p:grpSp>
        <p:nvGrpSpPr>
          <p:cNvPr id="247" name="Area_51"/>
          <p:cNvGrpSpPr>
            <a:grpSpLocks noChangeAspect="1"/>
          </p:cNvGrpSpPr>
          <p:nvPr/>
        </p:nvGrpSpPr>
        <p:grpSpPr bwMode="auto">
          <a:xfrm>
            <a:off x="488377" y="3239508"/>
            <a:ext cx="1447579" cy="1629108"/>
            <a:chOff x="2752" y="1167"/>
            <a:chExt cx="1866" cy="2100"/>
          </a:xfrm>
        </p:grpSpPr>
        <p:sp>
          <p:nvSpPr>
            <p:cNvPr id="248" name="AutoShape 3"/>
            <p:cNvSpPr>
              <a:spLocks noChangeAspect="1" noChangeArrowheads="1" noTextEdit="1"/>
            </p:cNvSpPr>
            <p:nvPr/>
          </p:nvSpPr>
          <p:spPr bwMode="auto">
            <a:xfrm>
              <a:off x="2752" y="1167"/>
              <a:ext cx="1866" cy="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7"/>
            <p:cNvSpPr>
              <a:spLocks/>
            </p:cNvSpPr>
            <p:nvPr/>
          </p:nvSpPr>
          <p:spPr bwMode="auto">
            <a:xfrm>
              <a:off x="3375" y="1511"/>
              <a:ext cx="398" cy="301"/>
            </a:xfrm>
            <a:custGeom>
              <a:avLst/>
              <a:gdLst>
                <a:gd name="T0" fmla="*/ 12 w 398"/>
                <a:gd name="T1" fmla="*/ 0 h 301"/>
                <a:gd name="T2" fmla="*/ 398 w 398"/>
                <a:gd name="T3" fmla="*/ 282 h 301"/>
                <a:gd name="T4" fmla="*/ 386 w 398"/>
                <a:gd name="T5" fmla="*/ 301 h 301"/>
                <a:gd name="T6" fmla="*/ 0 w 398"/>
                <a:gd name="T7" fmla="*/ 46 h 301"/>
                <a:gd name="T8" fmla="*/ 12 w 398"/>
                <a:gd name="T9" fmla="*/ 0 h 301"/>
              </a:gdLst>
              <a:ahLst/>
              <a:cxnLst>
                <a:cxn ang="0">
                  <a:pos x="T0" y="T1"/>
                </a:cxn>
                <a:cxn ang="0">
                  <a:pos x="T2" y="T3"/>
                </a:cxn>
                <a:cxn ang="0">
                  <a:pos x="T4" y="T5"/>
                </a:cxn>
                <a:cxn ang="0">
                  <a:pos x="T6" y="T7"/>
                </a:cxn>
                <a:cxn ang="0">
                  <a:pos x="T8" y="T9"/>
                </a:cxn>
              </a:cxnLst>
              <a:rect l="0" t="0" r="r" b="b"/>
              <a:pathLst>
                <a:path w="398" h="301">
                  <a:moveTo>
                    <a:pt x="12" y="0"/>
                  </a:moveTo>
                  <a:lnTo>
                    <a:pt x="398" y="282"/>
                  </a:lnTo>
                  <a:lnTo>
                    <a:pt x="386" y="301"/>
                  </a:lnTo>
                  <a:lnTo>
                    <a:pt x="0" y="46"/>
                  </a:lnTo>
                  <a:lnTo>
                    <a:pt x="12"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2" name="Freeform 8"/>
            <p:cNvSpPr>
              <a:spLocks/>
            </p:cNvSpPr>
            <p:nvPr/>
          </p:nvSpPr>
          <p:spPr bwMode="auto">
            <a:xfrm>
              <a:off x="3165" y="1401"/>
              <a:ext cx="344" cy="214"/>
            </a:xfrm>
            <a:custGeom>
              <a:avLst/>
              <a:gdLst>
                <a:gd name="T0" fmla="*/ 0 w 344"/>
                <a:gd name="T1" fmla="*/ 66 h 214"/>
                <a:gd name="T2" fmla="*/ 72 w 344"/>
                <a:gd name="T3" fmla="*/ 214 h 214"/>
                <a:gd name="T4" fmla="*/ 344 w 344"/>
                <a:gd name="T5" fmla="*/ 149 h 214"/>
                <a:gd name="T6" fmla="*/ 314 w 344"/>
                <a:gd name="T7" fmla="*/ 0 h 214"/>
                <a:gd name="T8" fmla="*/ 0 w 344"/>
                <a:gd name="T9" fmla="*/ 66 h 214"/>
              </a:gdLst>
              <a:ahLst/>
              <a:cxnLst>
                <a:cxn ang="0">
                  <a:pos x="T0" y="T1"/>
                </a:cxn>
                <a:cxn ang="0">
                  <a:pos x="T2" y="T3"/>
                </a:cxn>
                <a:cxn ang="0">
                  <a:pos x="T4" y="T5"/>
                </a:cxn>
                <a:cxn ang="0">
                  <a:pos x="T6" y="T7"/>
                </a:cxn>
                <a:cxn ang="0">
                  <a:pos x="T8" y="T9"/>
                </a:cxn>
              </a:cxnLst>
              <a:rect l="0" t="0" r="r" b="b"/>
              <a:pathLst>
                <a:path w="344" h="214">
                  <a:moveTo>
                    <a:pt x="0" y="66"/>
                  </a:moveTo>
                  <a:lnTo>
                    <a:pt x="72" y="214"/>
                  </a:lnTo>
                  <a:lnTo>
                    <a:pt x="344" y="149"/>
                  </a:lnTo>
                  <a:lnTo>
                    <a:pt x="314" y="0"/>
                  </a:lnTo>
                  <a:lnTo>
                    <a:pt x="0" y="66"/>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3" name="Freeform 9"/>
            <p:cNvSpPr>
              <a:spLocks/>
            </p:cNvSpPr>
            <p:nvPr/>
          </p:nvSpPr>
          <p:spPr bwMode="auto">
            <a:xfrm>
              <a:off x="3165" y="1331"/>
              <a:ext cx="314" cy="136"/>
            </a:xfrm>
            <a:custGeom>
              <a:avLst/>
              <a:gdLst>
                <a:gd name="T0" fmla="*/ 314 w 314"/>
                <a:gd name="T1" fmla="*/ 70 h 136"/>
                <a:gd name="T2" fmla="*/ 0 w 314"/>
                <a:gd name="T3" fmla="*/ 136 h 136"/>
                <a:gd name="T4" fmla="*/ 11 w 314"/>
                <a:gd name="T5" fmla="*/ 44 h 136"/>
                <a:gd name="T6" fmla="*/ 183 w 314"/>
                <a:gd name="T7" fmla="*/ 0 h 136"/>
                <a:gd name="T8" fmla="*/ 314 w 314"/>
                <a:gd name="T9" fmla="*/ 70 h 136"/>
              </a:gdLst>
              <a:ahLst/>
              <a:cxnLst>
                <a:cxn ang="0">
                  <a:pos x="T0" y="T1"/>
                </a:cxn>
                <a:cxn ang="0">
                  <a:pos x="T2" y="T3"/>
                </a:cxn>
                <a:cxn ang="0">
                  <a:pos x="T4" y="T5"/>
                </a:cxn>
                <a:cxn ang="0">
                  <a:pos x="T6" y="T7"/>
                </a:cxn>
                <a:cxn ang="0">
                  <a:pos x="T8" y="T9"/>
                </a:cxn>
              </a:cxnLst>
              <a:rect l="0" t="0" r="r" b="b"/>
              <a:pathLst>
                <a:path w="314" h="136">
                  <a:moveTo>
                    <a:pt x="314" y="70"/>
                  </a:moveTo>
                  <a:lnTo>
                    <a:pt x="0" y="136"/>
                  </a:lnTo>
                  <a:lnTo>
                    <a:pt x="11" y="44"/>
                  </a:lnTo>
                  <a:lnTo>
                    <a:pt x="183" y="0"/>
                  </a:lnTo>
                  <a:lnTo>
                    <a:pt x="314" y="70"/>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4" name="Oval 10"/>
            <p:cNvSpPr>
              <a:spLocks noChangeArrowheads="1"/>
            </p:cNvSpPr>
            <p:nvPr/>
          </p:nvSpPr>
          <p:spPr bwMode="auto">
            <a:xfrm>
              <a:off x="3271" y="1443"/>
              <a:ext cx="183" cy="185"/>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5" name="Oval 11"/>
            <p:cNvSpPr>
              <a:spLocks noChangeArrowheads="1"/>
            </p:cNvSpPr>
            <p:nvPr/>
          </p:nvSpPr>
          <p:spPr bwMode="auto">
            <a:xfrm>
              <a:off x="3263" y="1466"/>
              <a:ext cx="230" cy="230"/>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6" name="Oval 12"/>
            <p:cNvSpPr>
              <a:spLocks noChangeArrowheads="1"/>
            </p:cNvSpPr>
            <p:nvPr/>
          </p:nvSpPr>
          <p:spPr bwMode="auto">
            <a:xfrm>
              <a:off x="3282" y="1485"/>
              <a:ext cx="192"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7" name="Oval 13"/>
            <p:cNvSpPr>
              <a:spLocks noChangeArrowheads="1"/>
            </p:cNvSpPr>
            <p:nvPr/>
          </p:nvSpPr>
          <p:spPr bwMode="auto">
            <a:xfrm>
              <a:off x="3288" y="1491"/>
              <a:ext cx="180" cy="180"/>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8" name="Freeform 14"/>
            <p:cNvSpPr>
              <a:spLocks/>
            </p:cNvSpPr>
            <p:nvPr/>
          </p:nvSpPr>
          <p:spPr bwMode="auto">
            <a:xfrm>
              <a:off x="3306" y="1509"/>
              <a:ext cx="144" cy="122"/>
            </a:xfrm>
            <a:custGeom>
              <a:avLst/>
              <a:gdLst>
                <a:gd name="T0" fmla="*/ 166 w 260"/>
                <a:gd name="T1" fmla="*/ 89 h 220"/>
                <a:gd name="T2" fmla="*/ 36 w 260"/>
                <a:gd name="T3" fmla="*/ 219 h 220"/>
                <a:gd name="T4" fmla="*/ 37 w 260"/>
                <a:gd name="T5" fmla="*/ 220 h 220"/>
                <a:gd name="T6" fmla="*/ 0 w 260"/>
                <a:gd name="T7" fmla="*/ 130 h 220"/>
                <a:gd name="T8" fmla="*/ 130 w 260"/>
                <a:gd name="T9" fmla="*/ 0 h 220"/>
                <a:gd name="T10" fmla="*/ 260 w 260"/>
                <a:gd name="T11" fmla="*/ 129 h 220"/>
                <a:gd name="T12" fmla="*/ 166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166" y="89"/>
                  </a:moveTo>
                  <a:cubicBezTo>
                    <a:pt x="95" y="89"/>
                    <a:pt x="36" y="147"/>
                    <a:pt x="36" y="219"/>
                  </a:cubicBezTo>
                  <a:cubicBezTo>
                    <a:pt x="36" y="219"/>
                    <a:pt x="37" y="219"/>
                    <a:pt x="37" y="220"/>
                  </a:cubicBezTo>
                  <a:cubicBezTo>
                    <a:pt x="14" y="196"/>
                    <a:pt x="0" y="165"/>
                    <a:pt x="0" y="130"/>
                  </a:cubicBezTo>
                  <a:cubicBezTo>
                    <a:pt x="0" y="58"/>
                    <a:pt x="58" y="0"/>
                    <a:pt x="130" y="0"/>
                  </a:cubicBezTo>
                  <a:cubicBezTo>
                    <a:pt x="202" y="0"/>
                    <a:pt x="260" y="58"/>
                    <a:pt x="260" y="129"/>
                  </a:cubicBezTo>
                  <a:cubicBezTo>
                    <a:pt x="236" y="104"/>
                    <a:pt x="203" y="89"/>
                    <a:pt x="166"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9" name="Freeform 15"/>
            <p:cNvSpPr>
              <a:spLocks/>
            </p:cNvSpPr>
            <p:nvPr/>
          </p:nvSpPr>
          <p:spPr bwMode="auto">
            <a:xfrm>
              <a:off x="3326" y="1558"/>
              <a:ext cx="124" cy="95"/>
            </a:xfrm>
            <a:custGeom>
              <a:avLst/>
              <a:gdLst>
                <a:gd name="T0" fmla="*/ 94 w 224"/>
                <a:gd name="T1" fmla="*/ 171 h 171"/>
                <a:gd name="T2" fmla="*/ 1 w 224"/>
                <a:gd name="T3" fmla="*/ 131 h 171"/>
                <a:gd name="T4" fmla="*/ 0 w 224"/>
                <a:gd name="T5" fmla="*/ 130 h 171"/>
                <a:gd name="T6" fmla="*/ 130 w 224"/>
                <a:gd name="T7" fmla="*/ 0 h 171"/>
                <a:gd name="T8" fmla="*/ 224 w 224"/>
                <a:gd name="T9" fmla="*/ 40 h 171"/>
                <a:gd name="T10" fmla="*/ 224 w 224"/>
                <a:gd name="T11" fmla="*/ 41 h 171"/>
                <a:gd name="T12" fmla="*/ 94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94" y="171"/>
                  </a:moveTo>
                  <a:cubicBezTo>
                    <a:pt x="57" y="171"/>
                    <a:pt x="24" y="155"/>
                    <a:pt x="1" y="131"/>
                  </a:cubicBezTo>
                  <a:cubicBezTo>
                    <a:pt x="1" y="130"/>
                    <a:pt x="0" y="130"/>
                    <a:pt x="0" y="130"/>
                  </a:cubicBezTo>
                  <a:cubicBezTo>
                    <a:pt x="0" y="58"/>
                    <a:pt x="59" y="0"/>
                    <a:pt x="130" y="0"/>
                  </a:cubicBezTo>
                  <a:cubicBezTo>
                    <a:pt x="167" y="0"/>
                    <a:pt x="200" y="15"/>
                    <a:pt x="224" y="40"/>
                  </a:cubicBezTo>
                  <a:cubicBezTo>
                    <a:pt x="224" y="40"/>
                    <a:pt x="224" y="40"/>
                    <a:pt x="224" y="41"/>
                  </a:cubicBezTo>
                  <a:cubicBezTo>
                    <a:pt x="224" y="112"/>
                    <a:pt x="166" y="171"/>
                    <a:pt x="94"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0" name="Freeform 16"/>
            <p:cNvSpPr>
              <a:spLocks/>
            </p:cNvSpPr>
            <p:nvPr/>
          </p:nvSpPr>
          <p:spPr bwMode="auto">
            <a:xfrm>
              <a:off x="3336" y="1517"/>
              <a:ext cx="51" cy="32"/>
            </a:xfrm>
            <a:custGeom>
              <a:avLst/>
              <a:gdLst>
                <a:gd name="T0" fmla="*/ 3 w 92"/>
                <a:gd name="T1" fmla="*/ 39 h 58"/>
                <a:gd name="T2" fmla="*/ 41 w 92"/>
                <a:gd name="T3" fmla="*/ 5 h 58"/>
                <a:gd name="T4" fmla="*/ 89 w 92"/>
                <a:gd name="T5" fmla="*/ 20 h 58"/>
                <a:gd name="T6" fmla="*/ 51 w 92"/>
                <a:gd name="T7" fmla="*/ 53 h 58"/>
                <a:gd name="T8" fmla="*/ 3 w 92"/>
                <a:gd name="T9" fmla="*/ 39 h 58"/>
              </a:gdLst>
              <a:ahLst/>
              <a:cxnLst>
                <a:cxn ang="0">
                  <a:pos x="T0" y="T1"/>
                </a:cxn>
                <a:cxn ang="0">
                  <a:pos x="T2" y="T3"/>
                </a:cxn>
                <a:cxn ang="0">
                  <a:pos x="T4" y="T5"/>
                </a:cxn>
                <a:cxn ang="0">
                  <a:pos x="T6" y="T7"/>
                </a:cxn>
                <a:cxn ang="0">
                  <a:pos x="T8" y="T9"/>
                </a:cxn>
              </a:cxnLst>
              <a:rect l="0" t="0" r="r" b="b"/>
              <a:pathLst>
                <a:path w="92" h="58">
                  <a:moveTo>
                    <a:pt x="3" y="39"/>
                  </a:moveTo>
                  <a:cubicBezTo>
                    <a:pt x="0" y="25"/>
                    <a:pt x="17" y="10"/>
                    <a:pt x="41" y="5"/>
                  </a:cubicBezTo>
                  <a:cubicBezTo>
                    <a:pt x="65" y="0"/>
                    <a:pt x="87" y="6"/>
                    <a:pt x="89" y="20"/>
                  </a:cubicBezTo>
                  <a:cubicBezTo>
                    <a:pt x="92" y="33"/>
                    <a:pt x="75" y="48"/>
                    <a:pt x="51" y="53"/>
                  </a:cubicBezTo>
                  <a:cubicBezTo>
                    <a:pt x="28" y="58"/>
                    <a:pt x="6" y="52"/>
                    <a:pt x="3"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Freeform 17"/>
            <p:cNvSpPr>
              <a:spLocks/>
            </p:cNvSpPr>
            <p:nvPr/>
          </p:nvSpPr>
          <p:spPr bwMode="auto">
            <a:xfrm>
              <a:off x="3330" y="1387"/>
              <a:ext cx="71" cy="31"/>
            </a:xfrm>
            <a:custGeom>
              <a:avLst/>
              <a:gdLst>
                <a:gd name="T0" fmla="*/ 2 w 128"/>
                <a:gd name="T1" fmla="*/ 39 h 57"/>
                <a:gd name="T2" fmla="*/ 60 w 128"/>
                <a:gd name="T3" fmla="*/ 5 h 57"/>
                <a:gd name="T4" fmla="*/ 126 w 128"/>
                <a:gd name="T5" fmla="*/ 18 h 57"/>
                <a:gd name="T6" fmla="*/ 68 w 128"/>
                <a:gd name="T7" fmla="*/ 52 h 57"/>
                <a:gd name="T8" fmla="*/ 2 w 128"/>
                <a:gd name="T9" fmla="*/ 39 h 57"/>
              </a:gdLst>
              <a:ahLst/>
              <a:cxnLst>
                <a:cxn ang="0">
                  <a:pos x="T0" y="T1"/>
                </a:cxn>
                <a:cxn ang="0">
                  <a:pos x="T2" y="T3"/>
                </a:cxn>
                <a:cxn ang="0">
                  <a:pos x="T4" y="T5"/>
                </a:cxn>
                <a:cxn ang="0">
                  <a:pos x="T6" y="T7"/>
                </a:cxn>
                <a:cxn ang="0">
                  <a:pos x="T8" y="T9"/>
                </a:cxn>
              </a:cxnLst>
              <a:rect l="0" t="0" r="r" b="b"/>
              <a:pathLst>
                <a:path w="128" h="57">
                  <a:moveTo>
                    <a:pt x="2" y="39"/>
                  </a:moveTo>
                  <a:cubicBezTo>
                    <a:pt x="0" y="26"/>
                    <a:pt x="26" y="11"/>
                    <a:pt x="60" y="5"/>
                  </a:cubicBezTo>
                  <a:cubicBezTo>
                    <a:pt x="95" y="0"/>
                    <a:pt x="124" y="6"/>
                    <a:pt x="126" y="18"/>
                  </a:cubicBezTo>
                  <a:cubicBezTo>
                    <a:pt x="128" y="31"/>
                    <a:pt x="102" y="46"/>
                    <a:pt x="68" y="52"/>
                  </a:cubicBezTo>
                  <a:cubicBezTo>
                    <a:pt x="33" y="57"/>
                    <a:pt x="4" y="52"/>
                    <a:pt x="2"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2" name="Freeform 18"/>
            <p:cNvSpPr>
              <a:spLocks/>
            </p:cNvSpPr>
            <p:nvPr/>
          </p:nvSpPr>
          <p:spPr bwMode="auto">
            <a:xfrm>
              <a:off x="3340" y="1373"/>
              <a:ext cx="54" cy="35"/>
            </a:xfrm>
            <a:custGeom>
              <a:avLst/>
              <a:gdLst>
                <a:gd name="T0" fmla="*/ 6 w 98"/>
                <a:gd name="T1" fmla="*/ 63 h 63"/>
                <a:gd name="T2" fmla="*/ 42 w 98"/>
                <a:gd name="T3" fmla="*/ 6 h 63"/>
                <a:gd name="T4" fmla="*/ 98 w 98"/>
                <a:gd name="T5" fmla="*/ 41 h 63"/>
                <a:gd name="T6" fmla="*/ 6 w 98"/>
                <a:gd name="T7" fmla="*/ 63 h 63"/>
              </a:gdLst>
              <a:ahLst/>
              <a:cxnLst>
                <a:cxn ang="0">
                  <a:pos x="T0" y="T1"/>
                </a:cxn>
                <a:cxn ang="0">
                  <a:pos x="T2" y="T3"/>
                </a:cxn>
                <a:cxn ang="0">
                  <a:pos x="T4" y="T5"/>
                </a:cxn>
                <a:cxn ang="0">
                  <a:pos x="T6" y="T7"/>
                </a:cxn>
              </a:cxnLst>
              <a:rect l="0" t="0" r="r" b="b"/>
              <a:pathLst>
                <a:path w="98" h="63">
                  <a:moveTo>
                    <a:pt x="6" y="63"/>
                  </a:moveTo>
                  <a:cubicBezTo>
                    <a:pt x="0" y="37"/>
                    <a:pt x="16" y="12"/>
                    <a:pt x="42" y="6"/>
                  </a:cubicBezTo>
                  <a:cubicBezTo>
                    <a:pt x="67" y="0"/>
                    <a:pt x="93" y="16"/>
                    <a:pt x="98" y="41"/>
                  </a:cubicBezTo>
                  <a:lnTo>
                    <a:pt x="6"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3" name="Freeform 19"/>
            <p:cNvSpPr>
              <a:spLocks/>
            </p:cNvSpPr>
            <p:nvPr/>
          </p:nvSpPr>
          <p:spPr bwMode="auto">
            <a:xfrm>
              <a:off x="3631" y="1347"/>
              <a:ext cx="397" cy="302"/>
            </a:xfrm>
            <a:custGeom>
              <a:avLst/>
              <a:gdLst>
                <a:gd name="T0" fmla="*/ 384 w 397"/>
                <a:gd name="T1" fmla="*/ 0 h 302"/>
                <a:gd name="T2" fmla="*/ 0 w 397"/>
                <a:gd name="T3" fmla="*/ 282 h 302"/>
                <a:gd name="T4" fmla="*/ 11 w 397"/>
                <a:gd name="T5" fmla="*/ 302 h 302"/>
                <a:gd name="T6" fmla="*/ 397 w 397"/>
                <a:gd name="T7" fmla="*/ 46 h 302"/>
                <a:gd name="T8" fmla="*/ 384 w 397"/>
                <a:gd name="T9" fmla="*/ 0 h 302"/>
              </a:gdLst>
              <a:ahLst/>
              <a:cxnLst>
                <a:cxn ang="0">
                  <a:pos x="T0" y="T1"/>
                </a:cxn>
                <a:cxn ang="0">
                  <a:pos x="T2" y="T3"/>
                </a:cxn>
                <a:cxn ang="0">
                  <a:pos x="T4" y="T5"/>
                </a:cxn>
                <a:cxn ang="0">
                  <a:pos x="T6" y="T7"/>
                </a:cxn>
                <a:cxn ang="0">
                  <a:pos x="T8" y="T9"/>
                </a:cxn>
              </a:cxnLst>
              <a:rect l="0" t="0" r="r" b="b"/>
              <a:pathLst>
                <a:path w="397" h="302">
                  <a:moveTo>
                    <a:pt x="384" y="0"/>
                  </a:moveTo>
                  <a:lnTo>
                    <a:pt x="0" y="282"/>
                  </a:lnTo>
                  <a:lnTo>
                    <a:pt x="11" y="302"/>
                  </a:lnTo>
                  <a:lnTo>
                    <a:pt x="397" y="46"/>
                  </a:lnTo>
                  <a:lnTo>
                    <a:pt x="384"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4" name="Freeform 20"/>
            <p:cNvSpPr>
              <a:spLocks/>
            </p:cNvSpPr>
            <p:nvPr/>
          </p:nvSpPr>
          <p:spPr bwMode="auto">
            <a:xfrm>
              <a:off x="3893" y="1237"/>
              <a:ext cx="345" cy="214"/>
            </a:xfrm>
            <a:custGeom>
              <a:avLst/>
              <a:gdLst>
                <a:gd name="T0" fmla="*/ 345 w 345"/>
                <a:gd name="T1" fmla="*/ 65 h 214"/>
                <a:gd name="T2" fmla="*/ 273 w 345"/>
                <a:gd name="T3" fmla="*/ 214 h 214"/>
                <a:gd name="T4" fmla="*/ 0 w 345"/>
                <a:gd name="T5" fmla="*/ 148 h 214"/>
                <a:gd name="T6" fmla="*/ 31 w 345"/>
                <a:gd name="T7" fmla="*/ 0 h 214"/>
                <a:gd name="T8" fmla="*/ 345 w 345"/>
                <a:gd name="T9" fmla="*/ 65 h 214"/>
              </a:gdLst>
              <a:ahLst/>
              <a:cxnLst>
                <a:cxn ang="0">
                  <a:pos x="T0" y="T1"/>
                </a:cxn>
                <a:cxn ang="0">
                  <a:pos x="T2" y="T3"/>
                </a:cxn>
                <a:cxn ang="0">
                  <a:pos x="T4" y="T5"/>
                </a:cxn>
                <a:cxn ang="0">
                  <a:pos x="T6" y="T7"/>
                </a:cxn>
                <a:cxn ang="0">
                  <a:pos x="T8" y="T9"/>
                </a:cxn>
              </a:cxnLst>
              <a:rect l="0" t="0" r="r" b="b"/>
              <a:pathLst>
                <a:path w="345" h="214">
                  <a:moveTo>
                    <a:pt x="345" y="65"/>
                  </a:moveTo>
                  <a:lnTo>
                    <a:pt x="273" y="214"/>
                  </a:lnTo>
                  <a:lnTo>
                    <a:pt x="0" y="148"/>
                  </a:lnTo>
                  <a:lnTo>
                    <a:pt x="31" y="0"/>
                  </a:lnTo>
                  <a:lnTo>
                    <a:pt x="345" y="65"/>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5" name="Freeform 21"/>
            <p:cNvSpPr>
              <a:spLocks/>
            </p:cNvSpPr>
            <p:nvPr/>
          </p:nvSpPr>
          <p:spPr bwMode="auto">
            <a:xfrm>
              <a:off x="3924" y="1168"/>
              <a:ext cx="314" cy="134"/>
            </a:xfrm>
            <a:custGeom>
              <a:avLst/>
              <a:gdLst>
                <a:gd name="T0" fmla="*/ 0 w 314"/>
                <a:gd name="T1" fmla="*/ 69 h 134"/>
                <a:gd name="T2" fmla="*/ 314 w 314"/>
                <a:gd name="T3" fmla="*/ 134 h 134"/>
                <a:gd name="T4" fmla="*/ 303 w 314"/>
                <a:gd name="T5" fmla="*/ 43 h 134"/>
                <a:gd name="T6" fmla="*/ 131 w 314"/>
                <a:gd name="T7" fmla="*/ 0 h 134"/>
                <a:gd name="T8" fmla="*/ 0 w 314"/>
                <a:gd name="T9" fmla="*/ 69 h 134"/>
              </a:gdLst>
              <a:ahLst/>
              <a:cxnLst>
                <a:cxn ang="0">
                  <a:pos x="T0" y="T1"/>
                </a:cxn>
                <a:cxn ang="0">
                  <a:pos x="T2" y="T3"/>
                </a:cxn>
                <a:cxn ang="0">
                  <a:pos x="T4" y="T5"/>
                </a:cxn>
                <a:cxn ang="0">
                  <a:pos x="T6" y="T7"/>
                </a:cxn>
                <a:cxn ang="0">
                  <a:pos x="T8" y="T9"/>
                </a:cxn>
              </a:cxnLst>
              <a:rect l="0" t="0" r="r" b="b"/>
              <a:pathLst>
                <a:path w="314" h="134">
                  <a:moveTo>
                    <a:pt x="0" y="69"/>
                  </a:moveTo>
                  <a:lnTo>
                    <a:pt x="314" y="134"/>
                  </a:lnTo>
                  <a:lnTo>
                    <a:pt x="303" y="43"/>
                  </a:lnTo>
                  <a:lnTo>
                    <a:pt x="131" y="0"/>
                  </a:lnTo>
                  <a:lnTo>
                    <a:pt x="0" y="69"/>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6" name="Oval 22"/>
            <p:cNvSpPr>
              <a:spLocks noChangeArrowheads="1"/>
            </p:cNvSpPr>
            <p:nvPr/>
          </p:nvSpPr>
          <p:spPr bwMode="auto">
            <a:xfrm>
              <a:off x="3948" y="1280"/>
              <a:ext cx="184" cy="183"/>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7" name="Oval 23"/>
            <p:cNvSpPr>
              <a:spLocks noChangeArrowheads="1"/>
            </p:cNvSpPr>
            <p:nvPr/>
          </p:nvSpPr>
          <p:spPr bwMode="auto">
            <a:xfrm>
              <a:off x="3910" y="1302"/>
              <a:ext cx="230" cy="229"/>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 name="Oval 24"/>
            <p:cNvSpPr>
              <a:spLocks noChangeArrowheads="1"/>
            </p:cNvSpPr>
            <p:nvPr/>
          </p:nvSpPr>
          <p:spPr bwMode="auto">
            <a:xfrm>
              <a:off x="3929" y="1321"/>
              <a:ext cx="191"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Oval 25"/>
            <p:cNvSpPr>
              <a:spLocks noChangeArrowheads="1"/>
            </p:cNvSpPr>
            <p:nvPr/>
          </p:nvSpPr>
          <p:spPr bwMode="auto">
            <a:xfrm>
              <a:off x="3935" y="1327"/>
              <a:ext cx="180" cy="179"/>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0" name="Freeform 26"/>
            <p:cNvSpPr>
              <a:spLocks/>
            </p:cNvSpPr>
            <p:nvPr/>
          </p:nvSpPr>
          <p:spPr bwMode="auto">
            <a:xfrm>
              <a:off x="3953" y="1345"/>
              <a:ext cx="144" cy="122"/>
            </a:xfrm>
            <a:custGeom>
              <a:avLst/>
              <a:gdLst>
                <a:gd name="T0" fmla="*/ 94 w 260"/>
                <a:gd name="T1" fmla="*/ 89 h 220"/>
                <a:gd name="T2" fmla="*/ 224 w 260"/>
                <a:gd name="T3" fmla="*/ 219 h 220"/>
                <a:gd name="T4" fmla="*/ 224 w 260"/>
                <a:gd name="T5" fmla="*/ 220 h 220"/>
                <a:gd name="T6" fmla="*/ 260 w 260"/>
                <a:gd name="T7" fmla="*/ 130 h 220"/>
                <a:gd name="T8" fmla="*/ 130 w 260"/>
                <a:gd name="T9" fmla="*/ 0 h 220"/>
                <a:gd name="T10" fmla="*/ 0 w 260"/>
                <a:gd name="T11" fmla="*/ 129 h 220"/>
                <a:gd name="T12" fmla="*/ 94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94" y="89"/>
                  </a:moveTo>
                  <a:cubicBezTo>
                    <a:pt x="166" y="89"/>
                    <a:pt x="224" y="147"/>
                    <a:pt x="224" y="219"/>
                  </a:cubicBezTo>
                  <a:cubicBezTo>
                    <a:pt x="224" y="219"/>
                    <a:pt x="224" y="219"/>
                    <a:pt x="224" y="220"/>
                  </a:cubicBezTo>
                  <a:cubicBezTo>
                    <a:pt x="246" y="196"/>
                    <a:pt x="260" y="165"/>
                    <a:pt x="260" y="130"/>
                  </a:cubicBezTo>
                  <a:cubicBezTo>
                    <a:pt x="260" y="58"/>
                    <a:pt x="202" y="0"/>
                    <a:pt x="130" y="0"/>
                  </a:cubicBezTo>
                  <a:cubicBezTo>
                    <a:pt x="59" y="0"/>
                    <a:pt x="1" y="58"/>
                    <a:pt x="0" y="129"/>
                  </a:cubicBezTo>
                  <a:cubicBezTo>
                    <a:pt x="24" y="104"/>
                    <a:pt x="57" y="89"/>
                    <a:pt x="94"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1" name="Freeform 27"/>
            <p:cNvSpPr>
              <a:spLocks/>
            </p:cNvSpPr>
            <p:nvPr/>
          </p:nvSpPr>
          <p:spPr bwMode="auto">
            <a:xfrm>
              <a:off x="3953" y="1394"/>
              <a:ext cx="124" cy="95"/>
            </a:xfrm>
            <a:custGeom>
              <a:avLst/>
              <a:gdLst>
                <a:gd name="T0" fmla="*/ 130 w 224"/>
                <a:gd name="T1" fmla="*/ 171 h 171"/>
                <a:gd name="T2" fmla="*/ 224 w 224"/>
                <a:gd name="T3" fmla="*/ 131 h 171"/>
                <a:gd name="T4" fmla="*/ 224 w 224"/>
                <a:gd name="T5" fmla="*/ 130 h 171"/>
                <a:gd name="T6" fmla="*/ 94 w 224"/>
                <a:gd name="T7" fmla="*/ 0 h 171"/>
                <a:gd name="T8" fmla="*/ 0 w 224"/>
                <a:gd name="T9" fmla="*/ 40 h 171"/>
                <a:gd name="T10" fmla="*/ 0 w 224"/>
                <a:gd name="T11" fmla="*/ 41 h 171"/>
                <a:gd name="T12" fmla="*/ 130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130" y="171"/>
                  </a:moveTo>
                  <a:cubicBezTo>
                    <a:pt x="167" y="171"/>
                    <a:pt x="200" y="155"/>
                    <a:pt x="224" y="131"/>
                  </a:cubicBezTo>
                  <a:cubicBezTo>
                    <a:pt x="224" y="130"/>
                    <a:pt x="224" y="130"/>
                    <a:pt x="224" y="130"/>
                  </a:cubicBezTo>
                  <a:cubicBezTo>
                    <a:pt x="224" y="58"/>
                    <a:pt x="166" y="0"/>
                    <a:pt x="94" y="0"/>
                  </a:cubicBezTo>
                  <a:cubicBezTo>
                    <a:pt x="57" y="0"/>
                    <a:pt x="24" y="15"/>
                    <a:pt x="0" y="40"/>
                  </a:cubicBezTo>
                  <a:cubicBezTo>
                    <a:pt x="0" y="40"/>
                    <a:pt x="0" y="41"/>
                    <a:pt x="0" y="41"/>
                  </a:cubicBezTo>
                  <a:cubicBezTo>
                    <a:pt x="0" y="113"/>
                    <a:pt x="58" y="171"/>
                    <a:pt x="130"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 name="Freeform 28"/>
            <p:cNvSpPr>
              <a:spLocks/>
            </p:cNvSpPr>
            <p:nvPr/>
          </p:nvSpPr>
          <p:spPr bwMode="auto">
            <a:xfrm>
              <a:off x="4016" y="1353"/>
              <a:ext cx="51" cy="32"/>
            </a:xfrm>
            <a:custGeom>
              <a:avLst/>
              <a:gdLst>
                <a:gd name="T0" fmla="*/ 90 w 93"/>
                <a:gd name="T1" fmla="*/ 39 h 59"/>
                <a:gd name="T2" fmla="*/ 52 w 93"/>
                <a:gd name="T3" fmla="*/ 5 h 59"/>
                <a:gd name="T4" fmla="*/ 3 w 93"/>
                <a:gd name="T5" fmla="*/ 20 h 59"/>
                <a:gd name="T6" fmla="*/ 41 w 93"/>
                <a:gd name="T7" fmla="*/ 53 h 59"/>
                <a:gd name="T8" fmla="*/ 90 w 93"/>
                <a:gd name="T9" fmla="*/ 39 h 59"/>
              </a:gdLst>
              <a:ahLst/>
              <a:cxnLst>
                <a:cxn ang="0">
                  <a:pos x="T0" y="T1"/>
                </a:cxn>
                <a:cxn ang="0">
                  <a:pos x="T2" y="T3"/>
                </a:cxn>
                <a:cxn ang="0">
                  <a:pos x="T4" y="T5"/>
                </a:cxn>
                <a:cxn ang="0">
                  <a:pos x="T6" y="T7"/>
                </a:cxn>
                <a:cxn ang="0">
                  <a:pos x="T8" y="T9"/>
                </a:cxn>
              </a:cxnLst>
              <a:rect l="0" t="0" r="r" b="b"/>
              <a:pathLst>
                <a:path w="93" h="59">
                  <a:moveTo>
                    <a:pt x="90" y="39"/>
                  </a:moveTo>
                  <a:cubicBezTo>
                    <a:pt x="93" y="26"/>
                    <a:pt x="75" y="10"/>
                    <a:pt x="52" y="5"/>
                  </a:cubicBezTo>
                  <a:cubicBezTo>
                    <a:pt x="28" y="0"/>
                    <a:pt x="6" y="6"/>
                    <a:pt x="3" y="20"/>
                  </a:cubicBezTo>
                  <a:cubicBezTo>
                    <a:pt x="0" y="33"/>
                    <a:pt x="17" y="48"/>
                    <a:pt x="41" y="53"/>
                  </a:cubicBezTo>
                  <a:cubicBezTo>
                    <a:pt x="65" y="59"/>
                    <a:pt x="87" y="52"/>
                    <a:pt x="90"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Freeform 29"/>
            <p:cNvSpPr>
              <a:spLocks/>
            </p:cNvSpPr>
            <p:nvPr/>
          </p:nvSpPr>
          <p:spPr bwMode="auto">
            <a:xfrm>
              <a:off x="4002" y="1222"/>
              <a:ext cx="71" cy="32"/>
            </a:xfrm>
            <a:custGeom>
              <a:avLst/>
              <a:gdLst>
                <a:gd name="T0" fmla="*/ 127 w 129"/>
                <a:gd name="T1" fmla="*/ 39 h 58"/>
                <a:gd name="T2" fmla="*/ 68 w 129"/>
                <a:gd name="T3" fmla="*/ 5 h 58"/>
                <a:gd name="T4" fmla="*/ 2 w 129"/>
                <a:gd name="T5" fmla="*/ 19 h 58"/>
                <a:gd name="T6" fmla="*/ 61 w 129"/>
                <a:gd name="T7" fmla="*/ 52 h 58"/>
                <a:gd name="T8" fmla="*/ 127 w 129"/>
                <a:gd name="T9" fmla="*/ 39 h 58"/>
              </a:gdLst>
              <a:ahLst/>
              <a:cxnLst>
                <a:cxn ang="0">
                  <a:pos x="T0" y="T1"/>
                </a:cxn>
                <a:cxn ang="0">
                  <a:pos x="T2" y="T3"/>
                </a:cxn>
                <a:cxn ang="0">
                  <a:pos x="T4" y="T5"/>
                </a:cxn>
                <a:cxn ang="0">
                  <a:pos x="T6" y="T7"/>
                </a:cxn>
                <a:cxn ang="0">
                  <a:pos x="T8" y="T9"/>
                </a:cxn>
              </a:cxnLst>
              <a:rect l="0" t="0" r="r" b="b"/>
              <a:pathLst>
                <a:path w="129" h="58">
                  <a:moveTo>
                    <a:pt x="127" y="39"/>
                  </a:moveTo>
                  <a:cubicBezTo>
                    <a:pt x="129" y="26"/>
                    <a:pt x="103" y="11"/>
                    <a:pt x="68" y="5"/>
                  </a:cubicBezTo>
                  <a:cubicBezTo>
                    <a:pt x="34" y="0"/>
                    <a:pt x="4" y="6"/>
                    <a:pt x="2" y="19"/>
                  </a:cubicBezTo>
                  <a:cubicBezTo>
                    <a:pt x="0" y="31"/>
                    <a:pt x="26" y="46"/>
                    <a:pt x="61" y="52"/>
                  </a:cubicBezTo>
                  <a:cubicBezTo>
                    <a:pt x="95" y="58"/>
                    <a:pt x="125" y="52"/>
                    <a:pt x="127"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4" name="Freeform 30"/>
            <p:cNvSpPr>
              <a:spLocks/>
            </p:cNvSpPr>
            <p:nvPr/>
          </p:nvSpPr>
          <p:spPr bwMode="auto">
            <a:xfrm>
              <a:off x="4009" y="1209"/>
              <a:ext cx="54" cy="35"/>
            </a:xfrm>
            <a:custGeom>
              <a:avLst/>
              <a:gdLst>
                <a:gd name="T0" fmla="*/ 92 w 98"/>
                <a:gd name="T1" fmla="*/ 63 h 63"/>
                <a:gd name="T2" fmla="*/ 57 w 98"/>
                <a:gd name="T3" fmla="*/ 6 h 63"/>
                <a:gd name="T4" fmla="*/ 0 w 98"/>
                <a:gd name="T5" fmla="*/ 41 h 63"/>
                <a:gd name="T6" fmla="*/ 92 w 98"/>
                <a:gd name="T7" fmla="*/ 63 h 63"/>
              </a:gdLst>
              <a:ahLst/>
              <a:cxnLst>
                <a:cxn ang="0">
                  <a:pos x="T0" y="T1"/>
                </a:cxn>
                <a:cxn ang="0">
                  <a:pos x="T2" y="T3"/>
                </a:cxn>
                <a:cxn ang="0">
                  <a:pos x="T4" y="T5"/>
                </a:cxn>
                <a:cxn ang="0">
                  <a:pos x="T6" y="T7"/>
                </a:cxn>
              </a:cxnLst>
              <a:rect l="0" t="0" r="r" b="b"/>
              <a:pathLst>
                <a:path w="98" h="63">
                  <a:moveTo>
                    <a:pt x="92" y="63"/>
                  </a:moveTo>
                  <a:cubicBezTo>
                    <a:pt x="98" y="37"/>
                    <a:pt x="82" y="12"/>
                    <a:pt x="57" y="6"/>
                  </a:cubicBezTo>
                  <a:cubicBezTo>
                    <a:pt x="31" y="0"/>
                    <a:pt x="6" y="16"/>
                    <a:pt x="0" y="41"/>
                  </a:cubicBezTo>
                  <a:lnTo>
                    <a:pt x="92"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5" name="Freeform 31"/>
            <p:cNvSpPr>
              <a:spLocks/>
            </p:cNvSpPr>
            <p:nvPr/>
          </p:nvSpPr>
          <p:spPr bwMode="auto">
            <a:xfrm>
              <a:off x="3577" y="1391"/>
              <a:ext cx="213" cy="383"/>
            </a:xfrm>
            <a:custGeom>
              <a:avLst/>
              <a:gdLst>
                <a:gd name="T0" fmla="*/ 213 w 213"/>
                <a:gd name="T1" fmla="*/ 0 h 383"/>
                <a:gd name="T2" fmla="*/ 148 w 213"/>
                <a:gd name="T3" fmla="*/ 26 h 383"/>
                <a:gd name="T4" fmla="*/ 127 w 213"/>
                <a:gd name="T5" fmla="*/ 78 h 383"/>
                <a:gd name="T6" fmla="*/ 97 w 213"/>
                <a:gd name="T7" fmla="*/ 47 h 383"/>
                <a:gd name="T8" fmla="*/ 0 w 213"/>
                <a:gd name="T9" fmla="*/ 87 h 383"/>
                <a:gd name="T10" fmla="*/ 4 w 213"/>
                <a:gd name="T11" fmla="*/ 179 h 383"/>
                <a:gd name="T12" fmla="*/ 6 w 213"/>
                <a:gd name="T13" fmla="*/ 211 h 383"/>
                <a:gd name="T14" fmla="*/ 9 w 213"/>
                <a:gd name="T15" fmla="*/ 275 h 383"/>
                <a:gd name="T16" fmla="*/ 15 w 213"/>
                <a:gd name="T17" fmla="*/ 383 h 383"/>
                <a:gd name="T18" fmla="*/ 207 w 213"/>
                <a:gd name="T19" fmla="*/ 364 h 383"/>
                <a:gd name="T20" fmla="*/ 213 w 213"/>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383">
                  <a:moveTo>
                    <a:pt x="213" y="0"/>
                  </a:moveTo>
                  <a:lnTo>
                    <a:pt x="148" y="26"/>
                  </a:lnTo>
                  <a:lnTo>
                    <a:pt x="127" y="78"/>
                  </a:lnTo>
                  <a:lnTo>
                    <a:pt x="97" y="47"/>
                  </a:lnTo>
                  <a:lnTo>
                    <a:pt x="0" y="87"/>
                  </a:lnTo>
                  <a:lnTo>
                    <a:pt x="4" y="179"/>
                  </a:lnTo>
                  <a:lnTo>
                    <a:pt x="6" y="211"/>
                  </a:lnTo>
                  <a:lnTo>
                    <a:pt x="9" y="275"/>
                  </a:lnTo>
                  <a:lnTo>
                    <a:pt x="15" y="383"/>
                  </a:lnTo>
                  <a:lnTo>
                    <a:pt x="207" y="364"/>
                  </a:lnTo>
                  <a:lnTo>
                    <a:pt x="213" y="0"/>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6" name="Freeform 32"/>
            <p:cNvSpPr>
              <a:spLocks/>
            </p:cNvSpPr>
            <p:nvPr/>
          </p:nvSpPr>
          <p:spPr bwMode="auto">
            <a:xfrm>
              <a:off x="3640" y="2725"/>
              <a:ext cx="127" cy="414"/>
            </a:xfrm>
            <a:custGeom>
              <a:avLst/>
              <a:gdLst>
                <a:gd name="T0" fmla="*/ 0 w 127"/>
                <a:gd name="T1" fmla="*/ 12 h 414"/>
                <a:gd name="T2" fmla="*/ 20 w 127"/>
                <a:gd name="T3" fmla="*/ 414 h 414"/>
                <a:gd name="T4" fmla="*/ 120 w 127"/>
                <a:gd name="T5" fmla="*/ 414 h 414"/>
                <a:gd name="T6" fmla="*/ 124 w 127"/>
                <a:gd name="T7" fmla="*/ 159 h 414"/>
                <a:gd name="T8" fmla="*/ 111 w 127"/>
                <a:gd name="T9" fmla="*/ 135 h 414"/>
                <a:gd name="T10" fmla="*/ 125 w 127"/>
                <a:gd name="T11" fmla="*/ 94 h 414"/>
                <a:gd name="T12" fmla="*/ 127 w 127"/>
                <a:gd name="T13" fmla="*/ 0 h 414"/>
                <a:gd name="T14" fmla="*/ 0 w 127"/>
                <a:gd name="T15" fmla="*/ 12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14">
                  <a:moveTo>
                    <a:pt x="0" y="12"/>
                  </a:moveTo>
                  <a:lnTo>
                    <a:pt x="20" y="414"/>
                  </a:lnTo>
                  <a:lnTo>
                    <a:pt x="120" y="414"/>
                  </a:lnTo>
                  <a:lnTo>
                    <a:pt x="124" y="159"/>
                  </a:lnTo>
                  <a:lnTo>
                    <a:pt x="111" y="135"/>
                  </a:lnTo>
                  <a:lnTo>
                    <a:pt x="125" y="94"/>
                  </a:lnTo>
                  <a:lnTo>
                    <a:pt x="127" y="0"/>
                  </a:lnTo>
                  <a:lnTo>
                    <a:pt x="0" y="12"/>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7" name="Freeform 33"/>
            <p:cNvSpPr>
              <a:spLocks/>
            </p:cNvSpPr>
            <p:nvPr/>
          </p:nvSpPr>
          <p:spPr bwMode="auto">
            <a:xfrm>
              <a:off x="3592" y="1755"/>
              <a:ext cx="192" cy="982"/>
            </a:xfrm>
            <a:custGeom>
              <a:avLst/>
              <a:gdLst>
                <a:gd name="T0" fmla="*/ 192 w 192"/>
                <a:gd name="T1" fmla="*/ 0 h 982"/>
                <a:gd name="T2" fmla="*/ 0 w 192"/>
                <a:gd name="T3" fmla="*/ 19 h 982"/>
                <a:gd name="T4" fmla="*/ 48 w 192"/>
                <a:gd name="T5" fmla="*/ 982 h 982"/>
                <a:gd name="T6" fmla="*/ 175 w 192"/>
                <a:gd name="T7" fmla="*/ 970 h 982"/>
                <a:gd name="T8" fmla="*/ 192 w 192"/>
                <a:gd name="T9" fmla="*/ 0 h 982"/>
              </a:gdLst>
              <a:ahLst/>
              <a:cxnLst>
                <a:cxn ang="0">
                  <a:pos x="T0" y="T1"/>
                </a:cxn>
                <a:cxn ang="0">
                  <a:pos x="T2" y="T3"/>
                </a:cxn>
                <a:cxn ang="0">
                  <a:pos x="T4" y="T5"/>
                </a:cxn>
                <a:cxn ang="0">
                  <a:pos x="T6" y="T7"/>
                </a:cxn>
                <a:cxn ang="0">
                  <a:pos x="T8" y="T9"/>
                </a:cxn>
              </a:cxnLst>
              <a:rect l="0" t="0" r="r" b="b"/>
              <a:pathLst>
                <a:path w="192" h="982">
                  <a:moveTo>
                    <a:pt x="192" y="0"/>
                  </a:moveTo>
                  <a:lnTo>
                    <a:pt x="0" y="19"/>
                  </a:lnTo>
                  <a:lnTo>
                    <a:pt x="48" y="982"/>
                  </a:lnTo>
                  <a:lnTo>
                    <a:pt x="175" y="970"/>
                  </a:lnTo>
                  <a:lnTo>
                    <a:pt x="192" y="0"/>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8" name="Freeform 34"/>
            <p:cNvSpPr>
              <a:spLocks/>
            </p:cNvSpPr>
            <p:nvPr/>
          </p:nvSpPr>
          <p:spPr bwMode="auto">
            <a:xfrm>
              <a:off x="2889" y="1624"/>
              <a:ext cx="1529" cy="1099"/>
            </a:xfrm>
            <a:custGeom>
              <a:avLst/>
              <a:gdLst>
                <a:gd name="T0" fmla="*/ 1529 w 1529"/>
                <a:gd name="T1" fmla="*/ 958 h 1099"/>
                <a:gd name="T2" fmla="*/ 94 w 1529"/>
                <a:gd name="T3" fmla="*/ 1099 h 1099"/>
                <a:gd name="T4" fmla="*/ 0 w 1529"/>
                <a:gd name="T5" fmla="*/ 140 h 1099"/>
                <a:gd name="T6" fmla="*/ 1435 w 1529"/>
                <a:gd name="T7" fmla="*/ 0 h 1099"/>
                <a:gd name="T8" fmla="*/ 1529 w 1529"/>
                <a:gd name="T9" fmla="*/ 958 h 1099"/>
              </a:gdLst>
              <a:ahLst/>
              <a:cxnLst>
                <a:cxn ang="0">
                  <a:pos x="T0" y="T1"/>
                </a:cxn>
                <a:cxn ang="0">
                  <a:pos x="T2" y="T3"/>
                </a:cxn>
                <a:cxn ang="0">
                  <a:pos x="T4" y="T5"/>
                </a:cxn>
                <a:cxn ang="0">
                  <a:pos x="T6" y="T7"/>
                </a:cxn>
                <a:cxn ang="0">
                  <a:pos x="T8" y="T9"/>
                </a:cxn>
              </a:cxnLst>
              <a:rect l="0" t="0" r="r" b="b"/>
              <a:pathLst>
                <a:path w="1529" h="1099">
                  <a:moveTo>
                    <a:pt x="1529" y="958"/>
                  </a:moveTo>
                  <a:lnTo>
                    <a:pt x="94" y="1099"/>
                  </a:lnTo>
                  <a:lnTo>
                    <a:pt x="0" y="140"/>
                  </a:lnTo>
                  <a:lnTo>
                    <a:pt x="1435" y="0"/>
                  </a:lnTo>
                  <a:lnTo>
                    <a:pt x="1529" y="9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9" name="Freeform 35"/>
            <p:cNvSpPr>
              <a:spLocks/>
            </p:cNvSpPr>
            <p:nvPr/>
          </p:nvSpPr>
          <p:spPr bwMode="auto">
            <a:xfrm>
              <a:off x="2889" y="1624"/>
              <a:ext cx="1490" cy="691"/>
            </a:xfrm>
            <a:custGeom>
              <a:avLst/>
              <a:gdLst>
                <a:gd name="T0" fmla="*/ 1490 w 1490"/>
                <a:gd name="T1" fmla="*/ 550 h 691"/>
                <a:gd name="T2" fmla="*/ 53 w 1490"/>
                <a:gd name="T3" fmla="*/ 691 h 691"/>
                <a:gd name="T4" fmla="*/ 0 w 1490"/>
                <a:gd name="T5" fmla="*/ 140 h 691"/>
                <a:gd name="T6" fmla="*/ 1435 w 1490"/>
                <a:gd name="T7" fmla="*/ 0 h 691"/>
                <a:gd name="T8" fmla="*/ 1490 w 1490"/>
                <a:gd name="T9" fmla="*/ 550 h 691"/>
              </a:gdLst>
              <a:ahLst/>
              <a:cxnLst>
                <a:cxn ang="0">
                  <a:pos x="T0" y="T1"/>
                </a:cxn>
                <a:cxn ang="0">
                  <a:pos x="T2" y="T3"/>
                </a:cxn>
                <a:cxn ang="0">
                  <a:pos x="T4" y="T5"/>
                </a:cxn>
                <a:cxn ang="0">
                  <a:pos x="T6" y="T7"/>
                </a:cxn>
                <a:cxn ang="0">
                  <a:pos x="T8" y="T9"/>
                </a:cxn>
              </a:cxnLst>
              <a:rect l="0" t="0" r="r" b="b"/>
              <a:pathLst>
                <a:path w="1490" h="691">
                  <a:moveTo>
                    <a:pt x="1490" y="550"/>
                  </a:moveTo>
                  <a:lnTo>
                    <a:pt x="53" y="691"/>
                  </a:lnTo>
                  <a:lnTo>
                    <a:pt x="0" y="140"/>
                  </a:lnTo>
                  <a:lnTo>
                    <a:pt x="1435" y="0"/>
                  </a:lnTo>
                  <a:lnTo>
                    <a:pt x="1490" y="55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0" name="Freeform 36"/>
            <p:cNvSpPr>
              <a:spLocks noEditPoints="1"/>
            </p:cNvSpPr>
            <p:nvPr/>
          </p:nvSpPr>
          <p:spPr bwMode="auto">
            <a:xfrm>
              <a:off x="3004" y="1849"/>
              <a:ext cx="204" cy="331"/>
            </a:xfrm>
            <a:custGeom>
              <a:avLst/>
              <a:gdLst>
                <a:gd name="T0" fmla="*/ 116 w 204"/>
                <a:gd name="T1" fmla="*/ 319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19 h 331"/>
                <a:gd name="T18" fmla="*/ 80 w 204"/>
                <a:gd name="T19" fmla="*/ 109 h 331"/>
                <a:gd name="T20" fmla="*/ 81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19"/>
                  </a:moveTo>
                  <a:lnTo>
                    <a:pt x="107" y="266"/>
                  </a:lnTo>
                  <a:lnTo>
                    <a:pt x="86" y="268"/>
                  </a:lnTo>
                  <a:lnTo>
                    <a:pt x="87" y="322"/>
                  </a:lnTo>
                  <a:lnTo>
                    <a:pt x="0" y="331"/>
                  </a:lnTo>
                  <a:lnTo>
                    <a:pt x="8" y="12"/>
                  </a:lnTo>
                  <a:lnTo>
                    <a:pt x="130" y="0"/>
                  </a:lnTo>
                  <a:lnTo>
                    <a:pt x="204" y="311"/>
                  </a:lnTo>
                  <a:lnTo>
                    <a:pt x="116" y="319"/>
                  </a:lnTo>
                  <a:close/>
                  <a:moveTo>
                    <a:pt x="80" y="109"/>
                  </a:moveTo>
                  <a:lnTo>
                    <a:pt x="81"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1" name="Freeform 37"/>
            <p:cNvSpPr>
              <a:spLocks noEditPoints="1"/>
            </p:cNvSpPr>
            <p:nvPr/>
          </p:nvSpPr>
          <p:spPr bwMode="auto">
            <a:xfrm>
              <a:off x="3204" y="1824"/>
              <a:ext cx="219" cy="328"/>
            </a:xfrm>
            <a:custGeom>
              <a:avLst/>
              <a:gdLst>
                <a:gd name="T0" fmla="*/ 248 w 397"/>
                <a:gd name="T1" fmla="*/ 574 h 593"/>
                <a:gd name="T2" fmla="*/ 227 w 397"/>
                <a:gd name="T3" fmla="*/ 356 h 593"/>
                <a:gd name="T4" fmla="*/ 193 w 397"/>
                <a:gd name="T5" fmla="*/ 319 h 593"/>
                <a:gd name="T6" fmla="*/ 186 w 397"/>
                <a:gd name="T7" fmla="*/ 319 h 593"/>
                <a:gd name="T8" fmla="*/ 184 w 397"/>
                <a:gd name="T9" fmla="*/ 319 h 593"/>
                <a:gd name="T10" fmla="*/ 209 w 397"/>
                <a:gd name="T11" fmla="*/ 578 h 593"/>
                <a:gd name="T12" fmla="*/ 55 w 397"/>
                <a:gd name="T13" fmla="*/ 593 h 593"/>
                <a:gd name="T14" fmla="*/ 0 w 397"/>
                <a:gd name="T15" fmla="*/ 23 h 593"/>
                <a:gd name="T16" fmla="*/ 165 w 397"/>
                <a:gd name="T17" fmla="*/ 7 h 593"/>
                <a:gd name="T18" fmla="*/ 306 w 397"/>
                <a:gd name="T19" fmla="*/ 25 h 593"/>
                <a:gd name="T20" fmla="*/ 352 w 397"/>
                <a:gd name="T21" fmla="*/ 160 h 593"/>
                <a:gd name="T22" fmla="*/ 306 w 397"/>
                <a:gd name="T23" fmla="*/ 264 h 593"/>
                <a:gd name="T24" fmla="*/ 377 w 397"/>
                <a:gd name="T25" fmla="*/ 358 h 593"/>
                <a:gd name="T26" fmla="*/ 397 w 397"/>
                <a:gd name="T27" fmla="*/ 560 h 593"/>
                <a:gd name="T28" fmla="*/ 248 w 397"/>
                <a:gd name="T29" fmla="*/ 574 h 593"/>
                <a:gd name="T30" fmla="*/ 205 w 397"/>
                <a:gd name="T31" fmla="*/ 139 h 593"/>
                <a:gd name="T32" fmla="*/ 167 w 397"/>
                <a:gd name="T33" fmla="*/ 112 h 593"/>
                <a:gd name="T34" fmla="*/ 164 w 397"/>
                <a:gd name="T35" fmla="*/ 112 h 593"/>
                <a:gd name="T36" fmla="*/ 174 w 397"/>
                <a:gd name="T37" fmla="*/ 220 h 593"/>
                <a:gd name="T38" fmla="*/ 177 w 397"/>
                <a:gd name="T39" fmla="*/ 220 h 593"/>
                <a:gd name="T40" fmla="*/ 210 w 397"/>
                <a:gd name="T41" fmla="*/ 185 h 593"/>
                <a:gd name="T42" fmla="*/ 205 w 397"/>
                <a:gd name="T43" fmla="*/ 13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593">
                  <a:moveTo>
                    <a:pt x="248" y="574"/>
                  </a:moveTo>
                  <a:cubicBezTo>
                    <a:pt x="227" y="356"/>
                    <a:pt x="227" y="356"/>
                    <a:pt x="227" y="356"/>
                  </a:cubicBezTo>
                  <a:cubicBezTo>
                    <a:pt x="224" y="329"/>
                    <a:pt x="213" y="317"/>
                    <a:pt x="193" y="319"/>
                  </a:cubicBezTo>
                  <a:cubicBezTo>
                    <a:pt x="191" y="319"/>
                    <a:pt x="189" y="319"/>
                    <a:pt x="186" y="319"/>
                  </a:cubicBezTo>
                  <a:cubicBezTo>
                    <a:pt x="184" y="319"/>
                    <a:pt x="184" y="319"/>
                    <a:pt x="184" y="319"/>
                  </a:cubicBezTo>
                  <a:cubicBezTo>
                    <a:pt x="209" y="578"/>
                    <a:pt x="209" y="578"/>
                    <a:pt x="209" y="578"/>
                  </a:cubicBezTo>
                  <a:cubicBezTo>
                    <a:pt x="55" y="593"/>
                    <a:pt x="55" y="593"/>
                    <a:pt x="55" y="593"/>
                  </a:cubicBezTo>
                  <a:cubicBezTo>
                    <a:pt x="0" y="23"/>
                    <a:pt x="0" y="23"/>
                    <a:pt x="0" y="23"/>
                  </a:cubicBezTo>
                  <a:cubicBezTo>
                    <a:pt x="165" y="7"/>
                    <a:pt x="165" y="7"/>
                    <a:pt x="165" y="7"/>
                  </a:cubicBezTo>
                  <a:cubicBezTo>
                    <a:pt x="236" y="0"/>
                    <a:pt x="283" y="6"/>
                    <a:pt x="306" y="25"/>
                  </a:cubicBezTo>
                  <a:cubicBezTo>
                    <a:pt x="330" y="44"/>
                    <a:pt x="345" y="89"/>
                    <a:pt x="352" y="160"/>
                  </a:cubicBezTo>
                  <a:cubicBezTo>
                    <a:pt x="357" y="212"/>
                    <a:pt x="341" y="246"/>
                    <a:pt x="306" y="264"/>
                  </a:cubicBezTo>
                  <a:cubicBezTo>
                    <a:pt x="348" y="273"/>
                    <a:pt x="372" y="304"/>
                    <a:pt x="377" y="358"/>
                  </a:cubicBezTo>
                  <a:cubicBezTo>
                    <a:pt x="397" y="560"/>
                    <a:pt x="397" y="560"/>
                    <a:pt x="397" y="560"/>
                  </a:cubicBezTo>
                  <a:lnTo>
                    <a:pt x="248" y="574"/>
                  </a:lnTo>
                  <a:close/>
                  <a:moveTo>
                    <a:pt x="205" y="139"/>
                  </a:moveTo>
                  <a:cubicBezTo>
                    <a:pt x="203" y="119"/>
                    <a:pt x="191" y="109"/>
                    <a:pt x="167" y="112"/>
                  </a:cubicBezTo>
                  <a:cubicBezTo>
                    <a:pt x="164" y="112"/>
                    <a:pt x="164" y="112"/>
                    <a:pt x="164" y="112"/>
                  </a:cubicBezTo>
                  <a:cubicBezTo>
                    <a:pt x="174" y="220"/>
                    <a:pt x="174" y="220"/>
                    <a:pt x="174" y="220"/>
                  </a:cubicBezTo>
                  <a:cubicBezTo>
                    <a:pt x="177" y="220"/>
                    <a:pt x="177" y="220"/>
                    <a:pt x="177" y="220"/>
                  </a:cubicBezTo>
                  <a:cubicBezTo>
                    <a:pt x="201" y="217"/>
                    <a:pt x="212" y="206"/>
                    <a:pt x="210" y="185"/>
                  </a:cubicBezTo>
                  <a:lnTo>
                    <a:pt x="205"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Freeform 38"/>
            <p:cNvSpPr>
              <a:spLocks/>
            </p:cNvSpPr>
            <p:nvPr/>
          </p:nvSpPr>
          <p:spPr bwMode="auto">
            <a:xfrm>
              <a:off x="3424" y="1810"/>
              <a:ext cx="178" cy="329"/>
            </a:xfrm>
            <a:custGeom>
              <a:avLst/>
              <a:gdLst>
                <a:gd name="T0" fmla="*/ 31 w 178"/>
                <a:gd name="T1" fmla="*/ 329 h 329"/>
                <a:gd name="T2" fmla="*/ 0 w 178"/>
                <a:gd name="T3" fmla="*/ 14 h 329"/>
                <a:gd name="T4" fmla="*/ 142 w 178"/>
                <a:gd name="T5" fmla="*/ 0 h 329"/>
                <a:gd name="T6" fmla="*/ 150 w 178"/>
                <a:gd name="T7" fmla="*/ 70 h 329"/>
                <a:gd name="T8" fmla="*/ 95 w 178"/>
                <a:gd name="T9" fmla="*/ 76 h 329"/>
                <a:gd name="T10" fmla="*/ 99 w 178"/>
                <a:gd name="T11" fmla="*/ 123 h 329"/>
                <a:gd name="T12" fmla="*/ 151 w 178"/>
                <a:gd name="T13" fmla="*/ 118 h 329"/>
                <a:gd name="T14" fmla="*/ 157 w 178"/>
                <a:gd name="T15" fmla="*/ 186 h 329"/>
                <a:gd name="T16" fmla="*/ 106 w 178"/>
                <a:gd name="T17" fmla="*/ 191 h 329"/>
                <a:gd name="T18" fmla="*/ 112 w 178"/>
                <a:gd name="T19" fmla="*/ 250 h 329"/>
                <a:gd name="T20" fmla="*/ 171 w 178"/>
                <a:gd name="T21" fmla="*/ 244 h 329"/>
                <a:gd name="T22" fmla="*/ 178 w 178"/>
                <a:gd name="T23" fmla="*/ 315 h 329"/>
                <a:gd name="T24" fmla="*/ 31 w 178"/>
                <a:gd name="T25"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29">
                  <a:moveTo>
                    <a:pt x="31" y="329"/>
                  </a:moveTo>
                  <a:lnTo>
                    <a:pt x="0" y="14"/>
                  </a:lnTo>
                  <a:lnTo>
                    <a:pt x="142" y="0"/>
                  </a:lnTo>
                  <a:lnTo>
                    <a:pt x="150" y="70"/>
                  </a:lnTo>
                  <a:lnTo>
                    <a:pt x="95" y="76"/>
                  </a:lnTo>
                  <a:lnTo>
                    <a:pt x="99" y="123"/>
                  </a:lnTo>
                  <a:lnTo>
                    <a:pt x="151" y="118"/>
                  </a:lnTo>
                  <a:lnTo>
                    <a:pt x="157" y="186"/>
                  </a:lnTo>
                  <a:lnTo>
                    <a:pt x="106" y="191"/>
                  </a:lnTo>
                  <a:lnTo>
                    <a:pt x="112" y="250"/>
                  </a:lnTo>
                  <a:lnTo>
                    <a:pt x="171" y="244"/>
                  </a:lnTo>
                  <a:lnTo>
                    <a:pt x="178" y="315"/>
                  </a:lnTo>
                  <a:lnTo>
                    <a:pt x="31"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3" name="Freeform 39"/>
            <p:cNvSpPr>
              <a:spLocks noEditPoints="1"/>
            </p:cNvSpPr>
            <p:nvPr/>
          </p:nvSpPr>
          <p:spPr bwMode="auto">
            <a:xfrm>
              <a:off x="3632" y="1794"/>
              <a:ext cx="204" cy="331"/>
            </a:xfrm>
            <a:custGeom>
              <a:avLst/>
              <a:gdLst>
                <a:gd name="T0" fmla="*/ 116 w 204"/>
                <a:gd name="T1" fmla="*/ 320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20 h 331"/>
                <a:gd name="T18" fmla="*/ 80 w 204"/>
                <a:gd name="T19" fmla="*/ 109 h 331"/>
                <a:gd name="T20" fmla="*/ 80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20"/>
                  </a:moveTo>
                  <a:lnTo>
                    <a:pt x="107" y="266"/>
                  </a:lnTo>
                  <a:lnTo>
                    <a:pt x="86" y="268"/>
                  </a:lnTo>
                  <a:lnTo>
                    <a:pt x="87" y="322"/>
                  </a:lnTo>
                  <a:lnTo>
                    <a:pt x="0" y="331"/>
                  </a:lnTo>
                  <a:lnTo>
                    <a:pt x="8" y="12"/>
                  </a:lnTo>
                  <a:lnTo>
                    <a:pt x="130" y="0"/>
                  </a:lnTo>
                  <a:lnTo>
                    <a:pt x="204" y="311"/>
                  </a:lnTo>
                  <a:lnTo>
                    <a:pt x="116" y="320"/>
                  </a:lnTo>
                  <a:close/>
                  <a:moveTo>
                    <a:pt x="80" y="109"/>
                  </a:moveTo>
                  <a:lnTo>
                    <a:pt x="80"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 name="Freeform 40"/>
            <p:cNvSpPr>
              <a:spLocks/>
            </p:cNvSpPr>
            <p:nvPr/>
          </p:nvSpPr>
          <p:spPr bwMode="auto">
            <a:xfrm>
              <a:off x="3890" y="1768"/>
              <a:ext cx="213" cy="336"/>
            </a:xfrm>
            <a:custGeom>
              <a:avLst/>
              <a:gdLst>
                <a:gd name="T0" fmla="*/ 214 w 385"/>
                <a:gd name="T1" fmla="*/ 597 h 608"/>
                <a:gd name="T2" fmla="*/ 34 w 385"/>
                <a:gd name="T3" fmla="*/ 465 h 608"/>
                <a:gd name="T4" fmla="*/ 26 w 385"/>
                <a:gd name="T5" fmla="*/ 381 h 608"/>
                <a:gd name="T6" fmla="*/ 175 w 385"/>
                <a:gd name="T7" fmla="*/ 367 h 608"/>
                <a:gd name="T8" fmla="*/ 177 w 385"/>
                <a:gd name="T9" fmla="*/ 409 h 608"/>
                <a:gd name="T10" fmla="*/ 178 w 385"/>
                <a:gd name="T11" fmla="*/ 447 h 608"/>
                <a:gd name="T12" fmla="*/ 209 w 385"/>
                <a:gd name="T13" fmla="*/ 502 h 608"/>
                <a:gd name="T14" fmla="*/ 229 w 385"/>
                <a:gd name="T15" fmla="*/ 467 h 608"/>
                <a:gd name="T16" fmla="*/ 213 w 385"/>
                <a:gd name="T17" fmla="*/ 309 h 608"/>
                <a:gd name="T18" fmla="*/ 190 w 385"/>
                <a:gd name="T19" fmla="*/ 280 h 608"/>
                <a:gd name="T20" fmla="*/ 184 w 385"/>
                <a:gd name="T21" fmla="*/ 283 h 608"/>
                <a:gd name="T22" fmla="*/ 177 w 385"/>
                <a:gd name="T23" fmla="*/ 287 h 608"/>
                <a:gd name="T24" fmla="*/ 172 w 385"/>
                <a:gd name="T25" fmla="*/ 308 h 608"/>
                <a:gd name="T26" fmla="*/ 20 w 385"/>
                <a:gd name="T27" fmla="*/ 323 h 608"/>
                <a:gd name="T28" fmla="*/ 0 w 385"/>
                <a:gd name="T29" fmla="*/ 31 h 608"/>
                <a:gd name="T30" fmla="*/ 318 w 385"/>
                <a:gd name="T31" fmla="*/ 0 h 608"/>
                <a:gd name="T32" fmla="*/ 328 w 385"/>
                <a:gd name="T33" fmla="*/ 104 h 608"/>
                <a:gd name="T34" fmla="*/ 151 w 385"/>
                <a:gd name="T35" fmla="*/ 121 h 608"/>
                <a:gd name="T36" fmla="*/ 153 w 385"/>
                <a:gd name="T37" fmla="*/ 195 h 608"/>
                <a:gd name="T38" fmla="*/ 233 w 385"/>
                <a:gd name="T39" fmla="*/ 156 h 608"/>
                <a:gd name="T40" fmla="*/ 362 w 385"/>
                <a:gd name="T41" fmla="*/ 293 h 608"/>
                <a:gd name="T42" fmla="*/ 373 w 385"/>
                <a:gd name="T43" fmla="*/ 406 h 608"/>
                <a:gd name="T44" fmla="*/ 214 w 385"/>
                <a:gd name="T45" fmla="*/ 59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608">
                  <a:moveTo>
                    <a:pt x="214" y="597"/>
                  </a:moveTo>
                  <a:cubicBezTo>
                    <a:pt x="104" y="608"/>
                    <a:pt x="44" y="564"/>
                    <a:pt x="34" y="465"/>
                  </a:cubicBezTo>
                  <a:cubicBezTo>
                    <a:pt x="26" y="381"/>
                    <a:pt x="26" y="381"/>
                    <a:pt x="26" y="381"/>
                  </a:cubicBezTo>
                  <a:cubicBezTo>
                    <a:pt x="175" y="367"/>
                    <a:pt x="175" y="367"/>
                    <a:pt x="175" y="367"/>
                  </a:cubicBezTo>
                  <a:cubicBezTo>
                    <a:pt x="176" y="377"/>
                    <a:pt x="177" y="391"/>
                    <a:pt x="177" y="409"/>
                  </a:cubicBezTo>
                  <a:cubicBezTo>
                    <a:pt x="177" y="426"/>
                    <a:pt x="177" y="439"/>
                    <a:pt x="178" y="447"/>
                  </a:cubicBezTo>
                  <a:cubicBezTo>
                    <a:pt x="182" y="486"/>
                    <a:pt x="192" y="504"/>
                    <a:pt x="209" y="502"/>
                  </a:cubicBezTo>
                  <a:cubicBezTo>
                    <a:pt x="224" y="501"/>
                    <a:pt x="231" y="489"/>
                    <a:pt x="229" y="467"/>
                  </a:cubicBezTo>
                  <a:cubicBezTo>
                    <a:pt x="213" y="309"/>
                    <a:pt x="213" y="309"/>
                    <a:pt x="213" y="309"/>
                  </a:cubicBezTo>
                  <a:cubicBezTo>
                    <a:pt x="211" y="288"/>
                    <a:pt x="203" y="278"/>
                    <a:pt x="190" y="280"/>
                  </a:cubicBezTo>
                  <a:cubicBezTo>
                    <a:pt x="189" y="280"/>
                    <a:pt x="187" y="282"/>
                    <a:pt x="184" y="283"/>
                  </a:cubicBezTo>
                  <a:cubicBezTo>
                    <a:pt x="177" y="287"/>
                    <a:pt x="177" y="287"/>
                    <a:pt x="177" y="287"/>
                  </a:cubicBezTo>
                  <a:cubicBezTo>
                    <a:pt x="172" y="308"/>
                    <a:pt x="172" y="308"/>
                    <a:pt x="172" y="308"/>
                  </a:cubicBezTo>
                  <a:cubicBezTo>
                    <a:pt x="20" y="323"/>
                    <a:pt x="20" y="323"/>
                    <a:pt x="20" y="323"/>
                  </a:cubicBezTo>
                  <a:cubicBezTo>
                    <a:pt x="0" y="31"/>
                    <a:pt x="0" y="31"/>
                    <a:pt x="0" y="31"/>
                  </a:cubicBezTo>
                  <a:cubicBezTo>
                    <a:pt x="318" y="0"/>
                    <a:pt x="318" y="0"/>
                    <a:pt x="318" y="0"/>
                  </a:cubicBezTo>
                  <a:cubicBezTo>
                    <a:pt x="328" y="104"/>
                    <a:pt x="328" y="104"/>
                    <a:pt x="328" y="104"/>
                  </a:cubicBezTo>
                  <a:cubicBezTo>
                    <a:pt x="151" y="121"/>
                    <a:pt x="151" y="121"/>
                    <a:pt x="151" y="121"/>
                  </a:cubicBezTo>
                  <a:cubicBezTo>
                    <a:pt x="153" y="195"/>
                    <a:pt x="153" y="195"/>
                    <a:pt x="153" y="195"/>
                  </a:cubicBezTo>
                  <a:cubicBezTo>
                    <a:pt x="172" y="173"/>
                    <a:pt x="198" y="160"/>
                    <a:pt x="233" y="156"/>
                  </a:cubicBezTo>
                  <a:cubicBezTo>
                    <a:pt x="309" y="149"/>
                    <a:pt x="353" y="195"/>
                    <a:pt x="362" y="293"/>
                  </a:cubicBezTo>
                  <a:cubicBezTo>
                    <a:pt x="373" y="406"/>
                    <a:pt x="373" y="406"/>
                    <a:pt x="373" y="406"/>
                  </a:cubicBezTo>
                  <a:cubicBezTo>
                    <a:pt x="385" y="522"/>
                    <a:pt x="332" y="586"/>
                    <a:pt x="214" y="5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 name="Freeform 41"/>
            <p:cNvSpPr>
              <a:spLocks/>
            </p:cNvSpPr>
            <p:nvPr/>
          </p:nvSpPr>
          <p:spPr bwMode="auto">
            <a:xfrm>
              <a:off x="4100" y="1726"/>
              <a:ext cx="164" cy="323"/>
            </a:xfrm>
            <a:custGeom>
              <a:avLst/>
              <a:gdLst>
                <a:gd name="T0" fmla="*/ 147 w 296"/>
                <a:gd name="T1" fmla="*/ 585 h 585"/>
                <a:gd name="T2" fmla="*/ 114 w 296"/>
                <a:gd name="T3" fmla="*/ 244 h 585"/>
                <a:gd name="T4" fmla="*/ 99 w 296"/>
                <a:gd name="T5" fmla="*/ 199 h 585"/>
                <a:gd name="T6" fmla="*/ 58 w 296"/>
                <a:gd name="T7" fmla="*/ 193 h 585"/>
                <a:gd name="T8" fmla="*/ 37 w 296"/>
                <a:gd name="T9" fmla="*/ 195 h 585"/>
                <a:gd name="T10" fmla="*/ 7 w 296"/>
                <a:gd name="T11" fmla="*/ 198 h 585"/>
                <a:gd name="T12" fmla="*/ 0 w 296"/>
                <a:gd name="T13" fmla="*/ 119 h 585"/>
                <a:gd name="T14" fmla="*/ 88 w 296"/>
                <a:gd name="T15" fmla="*/ 78 h 585"/>
                <a:gd name="T16" fmla="*/ 152 w 296"/>
                <a:gd name="T17" fmla="*/ 8 h 585"/>
                <a:gd name="T18" fmla="*/ 240 w 296"/>
                <a:gd name="T19" fmla="*/ 0 h 585"/>
                <a:gd name="T20" fmla="*/ 296 w 296"/>
                <a:gd name="T21" fmla="*/ 570 h 585"/>
                <a:gd name="T22" fmla="*/ 147 w 296"/>
                <a:gd name="T2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85">
                  <a:moveTo>
                    <a:pt x="147" y="585"/>
                  </a:moveTo>
                  <a:cubicBezTo>
                    <a:pt x="114" y="244"/>
                    <a:pt x="114" y="244"/>
                    <a:pt x="114" y="244"/>
                  </a:cubicBezTo>
                  <a:cubicBezTo>
                    <a:pt x="112" y="221"/>
                    <a:pt x="107" y="206"/>
                    <a:pt x="99" y="199"/>
                  </a:cubicBezTo>
                  <a:cubicBezTo>
                    <a:pt x="92" y="192"/>
                    <a:pt x="78" y="190"/>
                    <a:pt x="58" y="193"/>
                  </a:cubicBezTo>
                  <a:cubicBezTo>
                    <a:pt x="56" y="193"/>
                    <a:pt x="49" y="193"/>
                    <a:pt x="37" y="195"/>
                  </a:cubicBezTo>
                  <a:cubicBezTo>
                    <a:pt x="26" y="196"/>
                    <a:pt x="16" y="197"/>
                    <a:pt x="7" y="198"/>
                  </a:cubicBezTo>
                  <a:cubicBezTo>
                    <a:pt x="0" y="119"/>
                    <a:pt x="0" y="119"/>
                    <a:pt x="0" y="119"/>
                  </a:cubicBezTo>
                  <a:cubicBezTo>
                    <a:pt x="39" y="106"/>
                    <a:pt x="69" y="92"/>
                    <a:pt x="88" y="78"/>
                  </a:cubicBezTo>
                  <a:cubicBezTo>
                    <a:pt x="111" y="62"/>
                    <a:pt x="132" y="39"/>
                    <a:pt x="152" y="8"/>
                  </a:cubicBezTo>
                  <a:cubicBezTo>
                    <a:pt x="240" y="0"/>
                    <a:pt x="240" y="0"/>
                    <a:pt x="240" y="0"/>
                  </a:cubicBezTo>
                  <a:cubicBezTo>
                    <a:pt x="296" y="570"/>
                    <a:pt x="296" y="570"/>
                    <a:pt x="296" y="570"/>
                  </a:cubicBezTo>
                  <a:lnTo>
                    <a:pt x="147" y="5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 name="Freeform 42"/>
            <p:cNvSpPr>
              <a:spLocks/>
            </p:cNvSpPr>
            <p:nvPr/>
          </p:nvSpPr>
          <p:spPr bwMode="auto">
            <a:xfrm>
              <a:off x="3059" y="2378"/>
              <a:ext cx="167" cy="211"/>
            </a:xfrm>
            <a:custGeom>
              <a:avLst/>
              <a:gdLst>
                <a:gd name="T0" fmla="*/ 44 w 167"/>
                <a:gd name="T1" fmla="*/ 209 h 211"/>
                <a:gd name="T2" fmla="*/ 20 w 167"/>
                <a:gd name="T3" fmla="*/ 211 h 211"/>
                <a:gd name="T4" fmla="*/ 0 w 167"/>
                <a:gd name="T5" fmla="*/ 14 h 211"/>
                <a:gd name="T6" fmla="*/ 26 w 167"/>
                <a:gd name="T7" fmla="*/ 11 h 211"/>
                <a:gd name="T8" fmla="*/ 130 w 167"/>
                <a:gd name="T9" fmla="*/ 143 h 211"/>
                <a:gd name="T10" fmla="*/ 140 w 167"/>
                <a:gd name="T11" fmla="*/ 158 h 211"/>
                <a:gd name="T12" fmla="*/ 138 w 167"/>
                <a:gd name="T13" fmla="*/ 143 h 211"/>
                <a:gd name="T14" fmla="*/ 124 w 167"/>
                <a:gd name="T15" fmla="*/ 2 h 211"/>
                <a:gd name="T16" fmla="*/ 147 w 167"/>
                <a:gd name="T17" fmla="*/ 0 h 211"/>
                <a:gd name="T18" fmla="*/ 167 w 167"/>
                <a:gd name="T19" fmla="*/ 197 h 211"/>
                <a:gd name="T20" fmla="*/ 141 w 167"/>
                <a:gd name="T21" fmla="*/ 199 h 211"/>
                <a:gd name="T22" fmla="*/ 37 w 167"/>
                <a:gd name="T23" fmla="*/ 67 h 211"/>
                <a:gd name="T24" fmla="*/ 28 w 167"/>
                <a:gd name="T25" fmla="*/ 52 h 211"/>
                <a:gd name="T26" fmla="*/ 30 w 167"/>
                <a:gd name="T27" fmla="*/ 68 h 211"/>
                <a:gd name="T28" fmla="*/ 44 w 167"/>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11">
                  <a:moveTo>
                    <a:pt x="44" y="209"/>
                  </a:moveTo>
                  <a:lnTo>
                    <a:pt x="20" y="211"/>
                  </a:lnTo>
                  <a:lnTo>
                    <a:pt x="0" y="14"/>
                  </a:lnTo>
                  <a:lnTo>
                    <a:pt x="26" y="11"/>
                  </a:lnTo>
                  <a:lnTo>
                    <a:pt x="130" y="143"/>
                  </a:lnTo>
                  <a:lnTo>
                    <a:pt x="140" y="158"/>
                  </a:lnTo>
                  <a:lnTo>
                    <a:pt x="138" y="143"/>
                  </a:lnTo>
                  <a:lnTo>
                    <a:pt x="124" y="2"/>
                  </a:lnTo>
                  <a:lnTo>
                    <a:pt x="147" y="0"/>
                  </a:lnTo>
                  <a:lnTo>
                    <a:pt x="167" y="197"/>
                  </a:lnTo>
                  <a:lnTo>
                    <a:pt x="141" y="199"/>
                  </a:lnTo>
                  <a:lnTo>
                    <a:pt x="37" y="67"/>
                  </a:lnTo>
                  <a:lnTo>
                    <a:pt x="28" y="52"/>
                  </a:lnTo>
                  <a:lnTo>
                    <a:pt x="30" y="68"/>
                  </a:lnTo>
                  <a:lnTo>
                    <a:pt x="44"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 name="Freeform 43"/>
            <p:cNvSpPr>
              <a:spLocks noEditPoints="1"/>
            </p:cNvSpPr>
            <p:nvPr/>
          </p:nvSpPr>
          <p:spPr bwMode="auto">
            <a:xfrm>
              <a:off x="3244" y="2358"/>
              <a:ext cx="174" cy="214"/>
            </a:xfrm>
            <a:custGeom>
              <a:avLst/>
              <a:gdLst>
                <a:gd name="T0" fmla="*/ 176 w 315"/>
                <a:gd name="T1" fmla="*/ 383 h 387"/>
                <a:gd name="T2" fmla="*/ 62 w 315"/>
                <a:gd name="T3" fmla="*/ 344 h 387"/>
                <a:gd name="T4" fmla="*/ 6 w 315"/>
                <a:gd name="T5" fmla="*/ 209 h 387"/>
                <a:gd name="T6" fmla="*/ 34 w 315"/>
                <a:gd name="T7" fmla="*/ 64 h 387"/>
                <a:gd name="T8" fmla="*/ 139 w 315"/>
                <a:gd name="T9" fmla="*/ 5 h 387"/>
                <a:gd name="T10" fmla="*/ 253 w 315"/>
                <a:gd name="T11" fmla="*/ 43 h 387"/>
                <a:gd name="T12" fmla="*/ 309 w 315"/>
                <a:gd name="T13" fmla="*/ 179 h 387"/>
                <a:gd name="T14" fmla="*/ 280 w 315"/>
                <a:gd name="T15" fmla="*/ 323 h 387"/>
                <a:gd name="T16" fmla="*/ 176 w 315"/>
                <a:gd name="T17" fmla="*/ 383 h 387"/>
                <a:gd name="T18" fmla="*/ 172 w 315"/>
                <a:gd name="T19" fmla="*/ 347 h 387"/>
                <a:gd name="T20" fmla="*/ 244 w 315"/>
                <a:gd name="T21" fmla="*/ 298 h 387"/>
                <a:gd name="T22" fmla="*/ 261 w 315"/>
                <a:gd name="T23" fmla="*/ 184 h 387"/>
                <a:gd name="T24" fmla="*/ 223 w 315"/>
                <a:gd name="T25" fmla="*/ 75 h 387"/>
                <a:gd name="T26" fmla="*/ 142 w 315"/>
                <a:gd name="T27" fmla="*/ 40 h 387"/>
                <a:gd name="T28" fmla="*/ 70 w 315"/>
                <a:gd name="T29" fmla="*/ 90 h 387"/>
                <a:gd name="T30" fmla="*/ 54 w 315"/>
                <a:gd name="T31" fmla="*/ 204 h 387"/>
                <a:gd name="T32" fmla="*/ 92 w 315"/>
                <a:gd name="T33" fmla="*/ 313 h 387"/>
                <a:gd name="T34" fmla="*/ 172 w 315"/>
                <a:gd name="T35" fmla="*/ 3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387">
                  <a:moveTo>
                    <a:pt x="176" y="383"/>
                  </a:moveTo>
                  <a:cubicBezTo>
                    <a:pt x="131" y="387"/>
                    <a:pt x="93" y="374"/>
                    <a:pt x="62" y="344"/>
                  </a:cubicBezTo>
                  <a:cubicBezTo>
                    <a:pt x="30" y="314"/>
                    <a:pt x="12" y="269"/>
                    <a:pt x="6" y="209"/>
                  </a:cubicBezTo>
                  <a:cubicBezTo>
                    <a:pt x="0" y="148"/>
                    <a:pt x="9" y="100"/>
                    <a:pt x="34" y="64"/>
                  </a:cubicBezTo>
                  <a:cubicBezTo>
                    <a:pt x="59" y="29"/>
                    <a:pt x="94" y="9"/>
                    <a:pt x="139" y="5"/>
                  </a:cubicBezTo>
                  <a:cubicBezTo>
                    <a:pt x="183" y="0"/>
                    <a:pt x="221" y="13"/>
                    <a:pt x="253" y="43"/>
                  </a:cubicBezTo>
                  <a:cubicBezTo>
                    <a:pt x="284" y="73"/>
                    <a:pt x="303" y="118"/>
                    <a:pt x="309" y="179"/>
                  </a:cubicBezTo>
                  <a:cubicBezTo>
                    <a:pt x="315" y="239"/>
                    <a:pt x="305" y="287"/>
                    <a:pt x="280" y="323"/>
                  </a:cubicBezTo>
                  <a:cubicBezTo>
                    <a:pt x="255" y="359"/>
                    <a:pt x="220" y="379"/>
                    <a:pt x="176" y="383"/>
                  </a:cubicBezTo>
                  <a:close/>
                  <a:moveTo>
                    <a:pt x="172" y="347"/>
                  </a:moveTo>
                  <a:cubicBezTo>
                    <a:pt x="205" y="344"/>
                    <a:pt x="229" y="328"/>
                    <a:pt x="244" y="298"/>
                  </a:cubicBezTo>
                  <a:cubicBezTo>
                    <a:pt x="260" y="268"/>
                    <a:pt x="265" y="230"/>
                    <a:pt x="261" y="184"/>
                  </a:cubicBezTo>
                  <a:cubicBezTo>
                    <a:pt x="256" y="137"/>
                    <a:pt x="244" y="101"/>
                    <a:pt x="223" y="75"/>
                  </a:cubicBezTo>
                  <a:cubicBezTo>
                    <a:pt x="202" y="49"/>
                    <a:pt x="175" y="37"/>
                    <a:pt x="142" y="40"/>
                  </a:cubicBezTo>
                  <a:cubicBezTo>
                    <a:pt x="110" y="43"/>
                    <a:pt x="86" y="60"/>
                    <a:pt x="70" y="90"/>
                  </a:cubicBezTo>
                  <a:cubicBezTo>
                    <a:pt x="55" y="120"/>
                    <a:pt x="49" y="158"/>
                    <a:pt x="54" y="204"/>
                  </a:cubicBezTo>
                  <a:cubicBezTo>
                    <a:pt x="58" y="250"/>
                    <a:pt x="71" y="287"/>
                    <a:pt x="92" y="313"/>
                  </a:cubicBezTo>
                  <a:cubicBezTo>
                    <a:pt x="113" y="339"/>
                    <a:pt x="140" y="350"/>
                    <a:pt x="172" y="3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 name="Freeform 44"/>
            <p:cNvSpPr>
              <a:spLocks/>
            </p:cNvSpPr>
            <p:nvPr/>
          </p:nvSpPr>
          <p:spPr bwMode="auto">
            <a:xfrm>
              <a:off x="3522" y="2336"/>
              <a:ext cx="138" cy="208"/>
            </a:xfrm>
            <a:custGeom>
              <a:avLst/>
              <a:gdLst>
                <a:gd name="T0" fmla="*/ 20 w 138"/>
                <a:gd name="T1" fmla="*/ 208 h 208"/>
                <a:gd name="T2" fmla="*/ 0 w 138"/>
                <a:gd name="T3" fmla="*/ 11 h 208"/>
                <a:gd name="T4" fmla="*/ 111 w 138"/>
                <a:gd name="T5" fmla="*/ 0 h 208"/>
                <a:gd name="T6" fmla="*/ 114 w 138"/>
                <a:gd name="T7" fmla="*/ 21 h 208"/>
                <a:gd name="T8" fmla="*/ 28 w 138"/>
                <a:gd name="T9" fmla="*/ 30 h 208"/>
                <a:gd name="T10" fmla="*/ 34 w 138"/>
                <a:gd name="T11" fmla="*/ 92 h 208"/>
                <a:gd name="T12" fmla="*/ 109 w 138"/>
                <a:gd name="T13" fmla="*/ 85 h 208"/>
                <a:gd name="T14" fmla="*/ 111 w 138"/>
                <a:gd name="T15" fmla="*/ 104 h 208"/>
                <a:gd name="T16" fmla="*/ 36 w 138"/>
                <a:gd name="T17" fmla="*/ 112 h 208"/>
                <a:gd name="T18" fmla="*/ 43 w 138"/>
                <a:gd name="T19" fmla="*/ 184 h 208"/>
                <a:gd name="T20" fmla="*/ 136 w 138"/>
                <a:gd name="T21" fmla="*/ 175 h 208"/>
                <a:gd name="T22" fmla="*/ 138 w 138"/>
                <a:gd name="T23" fmla="*/ 196 h 208"/>
                <a:gd name="T24" fmla="*/ 20 w 138"/>
                <a:gd name="T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08">
                  <a:moveTo>
                    <a:pt x="20" y="208"/>
                  </a:moveTo>
                  <a:lnTo>
                    <a:pt x="0" y="11"/>
                  </a:lnTo>
                  <a:lnTo>
                    <a:pt x="111" y="0"/>
                  </a:lnTo>
                  <a:lnTo>
                    <a:pt x="114" y="21"/>
                  </a:lnTo>
                  <a:lnTo>
                    <a:pt x="28" y="30"/>
                  </a:lnTo>
                  <a:lnTo>
                    <a:pt x="34" y="92"/>
                  </a:lnTo>
                  <a:lnTo>
                    <a:pt x="109" y="85"/>
                  </a:lnTo>
                  <a:lnTo>
                    <a:pt x="111" y="104"/>
                  </a:lnTo>
                  <a:lnTo>
                    <a:pt x="36" y="112"/>
                  </a:lnTo>
                  <a:lnTo>
                    <a:pt x="43" y="184"/>
                  </a:lnTo>
                  <a:lnTo>
                    <a:pt x="136" y="175"/>
                  </a:lnTo>
                  <a:lnTo>
                    <a:pt x="138" y="196"/>
                  </a:lnTo>
                  <a:lnTo>
                    <a:pt x="2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 name="Freeform 45"/>
            <p:cNvSpPr>
              <a:spLocks/>
            </p:cNvSpPr>
            <p:nvPr/>
          </p:nvSpPr>
          <p:spPr bwMode="auto">
            <a:xfrm>
              <a:off x="3672" y="2318"/>
              <a:ext cx="166" cy="211"/>
            </a:xfrm>
            <a:custGeom>
              <a:avLst/>
              <a:gdLst>
                <a:gd name="T0" fmla="*/ 43 w 166"/>
                <a:gd name="T1" fmla="*/ 209 h 211"/>
                <a:gd name="T2" fmla="*/ 19 w 166"/>
                <a:gd name="T3" fmla="*/ 211 h 211"/>
                <a:gd name="T4" fmla="*/ 0 w 166"/>
                <a:gd name="T5" fmla="*/ 14 h 211"/>
                <a:gd name="T6" fmla="*/ 25 w 166"/>
                <a:gd name="T7" fmla="*/ 12 h 211"/>
                <a:gd name="T8" fmla="*/ 129 w 166"/>
                <a:gd name="T9" fmla="*/ 143 h 211"/>
                <a:gd name="T10" fmla="*/ 139 w 166"/>
                <a:gd name="T11" fmla="*/ 158 h 211"/>
                <a:gd name="T12" fmla="*/ 137 w 166"/>
                <a:gd name="T13" fmla="*/ 142 h 211"/>
                <a:gd name="T14" fmla="*/ 123 w 166"/>
                <a:gd name="T15" fmla="*/ 2 h 211"/>
                <a:gd name="T16" fmla="*/ 147 w 166"/>
                <a:gd name="T17" fmla="*/ 0 h 211"/>
                <a:gd name="T18" fmla="*/ 166 w 166"/>
                <a:gd name="T19" fmla="*/ 197 h 211"/>
                <a:gd name="T20" fmla="*/ 141 w 166"/>
                <a:gd name="T21" fmla="*/ 199 h 211"/>
                <a:gd name="T22" fmla="*/ 36 w 166"/>
                <a:gd name="T23" fmla="*/ 68 h 211"/>
                <a:gd name="T24" fmla="*/ 27 w 166"/>
                <a:gd name="T25" fmla="*/ 52 h 211"/>
                <a:gd name="T26" fmla="*/ 29 w 166"/>
                <a:gd name="T27" fmla="*/ 68 h 211"/>
                <a:gd name="T28" fmla="*/ 43 w 166"/>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11">
                  <a:moveTo>
                    <a:pt x="43" y="209"/>
                  </a:moveTo>
                  <a:lnTo>
                    <a:pt x="19" y="211"/>
                  </a:lnTo>
                  <a:lnTo>
                    <a:pt x="0" y="14"/>
                  </a:lnTo>
                  <a:lnTo>
                    <a:pt x="25" y="12"/>
                  </a:lnTo>
                  <a:lnTo>
                    <a:pt x="129" y="143"/>
                  </a:lnTo>
                  <a:lnTo>
                    <a:pt x="139" y="158"/>
                  </a:lnTo>
                  <a:lnTo>
                    <a:pt x="137" y="142"/>
                  </a:lnTo>
                  <a:lnTo>
                    <a:pt x="123" y="2"/>
                  </a:lnTo>
                  <a:lnTo>
                    <a:pt x="147" y="0"/>
                  </a:lnTo>
                  <a:lnTo>
                    <a:pt x="166" y="197"/>
                  </a:lnTo>
                  <a:lnTo>
                    <a:pt x="141" y="199"/>
                  </a:lnTo>
                  <a:lnTo>
                    <a:pt x="36" y="68"/>
                  </a:lnTo>
                  <a:lnTo>
                    <a:pt x="27" y="52"/>
                  </a:lnTo>
                  <a:lnTo>
                    <a:pt x="29" y="68"/>
                  </a:lnTo>
                  <a:lnTo>
                    <a:pt x="43"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 name="Freeform 46"/>
            <p:cNvSpPr>
              <a:spLocks/>
            </p:cNvSpPr>
            <p:nvPr/>
          </p:nvSpPr>
          <p:spPr bwMode="auto">
            <a:xfrm>
              <a:off x="3842" y="2300"/>
              <a:ext cx="161" cy="206"/>
            </a:xfrm>
            <a:custGeom>
              <a:avLst/>
              <a:gdLst>
                <a:gd name="T0" fmla="*/ 86 w 161"/>
                <a:gd name="T1" fmla="*/ 206 h 206"/>
                <a:gd name="T2" fmla="*/ 69 w 161"/>
                <a:gd name="T3" fmla="*/ 29 h 206"/>
                <a:gd name="T4" fmla="*/ 1 w 161"/>
                <a:gd name="T5" fmla="*/ 35 h 206"/>
                <a:gd name="T6" fmla="*/ 0 w 161"/>
                <a:gd name="T7" fmla="*/ 15 h 206"/>
                <a:gd name="T8" fmla="*/ 158 w 161"/>
                <a:gd name="T9" fmla="*/ 0 h 206"/>
                <a:gd name="T10" fmla="*/ 161 w 161"/>
                <a:gd name="T11" fmla="*/ 19 h 206"/>
                <a:gd name="T12" fmla="*/ 94 w 161"/>
                <a:gd name="T13" fmla="*/ 26 h 206"/>
                <a:gd name="T14" fmla="*/ 111 w 161"/>
                <a:gd name="T15" fmla="*/ 203 h 206"/>
                <a:gd name="T16" fmla="*/ 86 w 161"/>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06">
                  <a:moveTo>
                    <a:pt x="86" y="206"/>
                  </a:moveTo>
                  <a:lnTo>
                    <a:pt x="69" y="29"/>
                  </a:lnTo>
                  <a:lnTo>
                    <a:pt x="1" y="35"/>
                  </a:lnTo>
                  <a:lnTo>
                    <a:pt x="0" y="15"/>
                  </a:lnTo>
                  <a:lnTo>
                    <a:pt x="158" y="0"/>
                  </a:lnTo>
                  <a:lnTo>
                    <a:pt x="161" y="19"/>
                  </a:lnTo>
                  <a:lnTo>
                    <a:pt x="94" y="26"/>
                  </a:lnTo>
                  <a:lnTo>
                    <a:pt x="111" y="203"/>
                  </a:lnTo>
                  <a:lnTo>
                    <a:pt x="86"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 name="Freeform 47"/>
            <p:cNvSpPr>
              <a:spLocks noEditPoints="1"/>
            </p:cNvSpPr>
            <p:nvPr/>
          </p:nvSpPr>
          <p:spPr bwMode="auto">
            <a:xfrm>
              <a:off x="4023" y="2290"/>
              <a:ext cx="153" cy="205"/>
            </a:xfrm>
            <a:custGeom>
              <a:avLst/>
              <a:gdLst>
                <a:gd name="T0" fmla="*/ 81 w 277"/>
                <a:gd name="T1" fmla="*/ 366 h 371"/>
                <a:gd name="T2" fmla="*/ 35 w 277"/>
                <a:gd name="T3" fmla="*/ 371 h 371"/>
                <a:gd name="T4" fmla="*/ 0 w 277"/>
                <a:gd name="T5" fmla="*/ 14 h 371"/>
                <a:gd name="T6" fmla="*/ 110 w 277"/>
                <a:gd name="T7" fmla="*/ 3 h 371"/>
                <a:gd name="T8" fmla="*/ 172 w 277"/>
                <a:gd name="T9" fmla="*/ 9 h 371"/>
                <a:gd name="T10" fmla="*/ 208 w 277"/>
                <a:gd name="T11" fmla="*/ 39 h 371"/>
                <a:gd name="T12" fmla="*/ 225 w 277"/>
                <a:gd name="T13" fmla="*/ 86 h 371"/>
                <a:gd name="T14" fmla="*/ 221 w 277"/>
                <a:gd name="T15" fmla="*/ 127 h 371"/>
                <a:gd name="T16" fmla="*/ 202 w 277"/>
                <a:gd name="T17" fmla="*/ 164 h 371"/>
                <a:gd name="T18" fmla="*/ 159 w 277"/>
                <a:gd name="T19" fmla="*/ 196 h 371"/>
                <a:gd name="T20" fmla="*/ 177 w 277"/>
                <a:gd name="T21" fmla="*/ 207 h 371"/>
                <a:gd name="T22" fmla="*/ 193 w 277"/>
                <a:gd name="T23" fmla="*/ 224 h 371"/>
                <a:gd name="T24" fmla="*/ 210 w 277"/>
                <a:gd name="T25" fmla="*/ 247 h 371"/>
                <a:gd name="T26" fmla="*/ 277 w 277"/>
                <a:gd name="T27" fmla="*/ 347 h 371"/>
                <a:gd name="T28" fmla="*/ 224 w 277"/>
                <a:gd name="T29" fmla="*/ 352 h 371"/>
                <a:gd name="T30" fmla="*/ 166 w 277"/>
                <a:gd name="T31" fmla="*/ 263 h 371"/>
                <a:gd name="T32" fmla="*/ 113 w 277"/>
                <a:gd name="T33" fmla="*/ 208 h 371"/>
                <a:gd name="T34" fmla="*/ 66 w 277"/>
                <a:gd name="T35" fmla="*/ 213 h 371"/>
                <a:gd name="T36" fmla="*/ 81 w 277"/>
                <a:gd name="T37" fmla="*/ 366 h 371"/>
                <a:gd name="T38" fmla="*/ 63 w 277"/>
                <a:gd name="T39" fmla="*/ 177 h 371"/>
                <a:gd name="T40" fmla="*/ 108 w 277"/>
                <a:gd name="T41" fmla="*/ 173 h 371"/>
                <a:gd name="T42" fmla="*/ 151 w 277"/>
                <a:gd name="T43" fmla="*/ 160 h 371"/>
                <a:gd name="T44" fmla="*/ 172 w 277"/>
                <a:gd name="T45" fmla="*/ 131 h 371"/>
                <a:gd name="T46" fmla="*/ 177 w 277"/>
                <a:gd name="T47" fmla="*/ 94 h 371"/>
                <a:gd name="T48" fmla="*/ 167 w 277"/>
                <a:gd name="T49" fmla="*/ 65 h 371"/>
                <a:gd name="T50" fmla="*/ 145 w 277"/>
                <a:gd name="T51" fmla="*/ 45 h 371"/>
                <a:gd name="T52" fmla="*/ 99 w 277"/>
                <a:gd name="T53" fmla="*/ 40 h 371"/>
                <a:gd name="T54" fmla="*/ 50 w 277"/>
                <a:gd name="T55" fmla="*/ 45 h 371"/>
                <a:gd name="T56" fmla="*/ 63 w 277"/>
                <a:gd name="T57"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71">
                  <a:moveTo>
                    <a:pt x="81" y="366"/>
                  </a:moveTo>
                  <a:cubicBezTo>
                    <a:pt x="35" y="371"/>
                    <a:pt x="35" y="371"/>
                    <a:pt x="35" y="371"/>
                  </a:cubicBezTo>
                  <a:cubicBezTo>
                    <a:pt x="0" y="14"/>
                    <a:pt x="0" y="14"/>
                    <a:pt x="0" y="14"/>
                  </a:cubicBezTo>
                  <a:cubicBezTo>
                    <a:pt x="110" y="3"/>
                    <a:pt x="110" y="3"/>
                    <a:pt x="110" y="3"/>
                  </a:cubicBezTo>
                  <a:cubicBezTo>
                    <a:pt x="137" y="0"/>
                    <a:pt x="158" y="2"/>
                    <a:pt x="172" y="9"/>
                  </a:cubicBezTo>
                  <a:cubicBezTo>
                    <a:pt x="187" y="15"/>
                    <a:pt x="199" y="25"/>
                    <a:pt x="208" y="39"/>
                  </a:cubicBezTo>
                  <a:cubicBezTo>
                    <a:pt x="218" y="53"/>
                    <a:pt x="223" y="69"/>
                    <a:pt x="225" y="86"/>
                  </a:cubicBezTo>
                  <a:cubicBezTo>
                    <a:pt x="226" y="100"/>
                    <a:pt x="225" y="114"/>
                    <a:pt x="221" y="127"/>
                  </a:cubicBezTo>
                  <a:cubicBezTo>
                    <a:pt x="217" y="141"/>
                    <a:pt x="210" y="153"/>
                    <a:pt x="202" y="164"/>
                  </a:cubicBezTo>
                  <a:cubicBezTo>
                    <a:pt x="193" y="176"/>
                    <a:pt x="179" y="186"/>
                    <a:pt x="159" y="196"/>
                  </a:cubicBezTo>
                  <a:cubicBezTo>
                    <a:pt x="167" y="200"/>
                    <a:pt x="173" y="203"/>
                    <a:pt x="177" y="207"/>
                  </a:cubicBezTo>
                  <a:cubicBezTo>
                    <a:pt x="182" y="210"/>
                    <a:pt x="187" y="216"/>
                    <a:pt x="193" y="224"/>
                  </a:cubicBezTo>
                  <a:cubicBezTo>
                    <a:pt x="200" y="232"/>
                    <a:pt x="205" y="240"/>
                    <a:pt x="210" y="247"/>
                  </a:cubicBezTo>
                  <a:cubicBezTo>
                    <a:pt x="277" y="347"/>
                    <a:pt x="277" y="347"/>
                    <a:pt x="277" y="347"/>
                  </a:cubicBezTo>
                  <a:cubicBezTo>
                    <a:pt x="224" y="352"/>
                    <a:pt x="224" y="352"/>
                    <a:pt x="224" y="352"/>
                  </a:cubicBezTo>
                  <a:cubicBezTo>
                    <a:pt x="166" y="263"/>
                    <a:pt x="166" y="263"/>
                    <a:pt x="166" y="263"/>
                  </a:cubicBezTo>
                  <a:cubicBezTo>
                    <a:pt x="152" y="242"/>
                    <a:pt x="134" y="223"/>
                    <a:pt x="113" y="208"/>
                  </a:cubicBezTo>
                  <a:cubicBezTo>
                    <a:pt x="66" y="213"/>
                    <a:pt x="66" y="213"/>
                    <a:pt x="66" y="213"/>
                  </a:cubicBezTo>
                  <a:lnTo>
                    <a:pt x="81" y="366"/>
                  </a:lnTo>
                  <a:close/>
                  <a:moveTo>
                    <a:pt x="63" y="177"/>
                  </a:moveTo>
                  <a:cubicBezTo>
                    <a:pt x="108" y="173"/>
                    <a:pt x="108" y="173"/>
                    <a:pt x="108" y="173"/>
                  </a:cubicBezTo>
                  <a:cubicBezTo>
                    <a:pt x="127" y="171"/>
                    <a:pt x="141" y="166"/>
                    <a:pt x="151" y="160"/>
                  </a:cubicBezTo>
                  <a:cubicBezTo>
                    <a:pt x="160" y="153"/>
                    <a:pt x="167" y="143"/>
                    <a:pt x="172" y="131"/>
                  </a:cubicBezTo>
                  <a:cubicBezTo>
                    <a:pt x="177" y="120"/>
                    <a:pt x="178" y="107"/>
                    <a:pt x="177" y="94"/>
                  </a:cubicBezTo>
                  <a:cubicBezTo>
                    <a:pt x="176" y="83"/>
                    <a:pt x="173" y="73"/>
                    <a:pt x="167" y="65"/>
                  </a:cubicBezTo>
                  <a:cubicBezTo>
                    <a:pt x="162" y="57"/>
                    <a:pt x="154" y="50"/>
                    <a:pt x="145" y="45"/>
                  </a:cubicBezTo>
                  <a:cubicBezTo>
                    <a:pt x="135" y="40"/>
                    <a:pt x="120" y="38"/>
                    <a:pt x="99" y="40"/>
                  </a:cubicBezTo>
                  <a:cubicBezTo>
                    <a:pt x="50" y="45"/>
                    <a:pt x="50" y="45"/>
                    <a:pt x="50" y="45"/>
                  </a:cubicBezTo>
                  <a:lnTo>
                    <a:pt x="63"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 name="Freeform 48"/>
            <p:cNvSpPr>
              <a:spLocks/>
            </p:cNvSpPr>
            <p:nvPr/>
          </p:nvSpPr>
          <p:spPr bwMode="auto">
            <a:xfrm>
              <a:off x="4165" y="2269"/>
              <a:ext cx="153" cy="206"/>
            </a:xfrm>
            <a:custGeom>
              <a:avLst/>
              <a:gdLst>
                <a:gd name="T0" fmla="*/ 109 w 153"/>
                <a:gd name="T1" fmla="*/ 203 h 206"/>
                <a:gd name="T2" fmla="*/ 83 w 153"/>
                <a:gd name="T3" fmla="*/ 206 h 206"/>
                <a:gd name="T4" fmla="*/ 74 w 153"/>
                <a:gd name="T5" fmla="*/ 113 h 206"/>
                <a:gd name="T6" fmla="*/ 0 w 153"/>
                <a:gd name="T7" fmla="*/ 15 h 206"/>
                <a:gd name="T8" fmla="*/ 30 w 153"/>
                <a:gd name="T9" fmla="*/ 12 h 206"/>
                <a:gd name="T10" fmla="*/ 87 w 153"/>
                <a:gd name="T11" fmla="*/ 87 h 206"/>
                <a:gd name="T12" fmla="*/ 128 w 153"/>
                <a:gd name="T13" fmla="*/ 2 h 206"/>
                <a:gd name="T14" fmla="*/ 153 w 153"/>
                <a:gd name="T15" fmla="*/ 0 h 206"/>
                <a:gd name="T16" fmla="*/ 100 w 153"/>
                <a:gd name="T17" fmla="*/ 111 h 206"/>
                <a:gd name="T18" fmla="*/ 109 w 153"/>
                <a:gd name="T19" fmla="*/ 2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06">
                  <a:moveTo>
                    <a:pt x="109" y="203"/>
                  </a:moveTo>
                  <a:lnTo>
                    <a:pt x="83" y="206"/>
                  </a:lnTo>
                  <a:lnTo>
                    <a:pt x="74" y="113"/>
                  </a:lnTo>
                  <a:lnTo>
                    <a:pt x="0" y="15"/>
                  </a:lnTo>
                  <a:lnTo>
                    <a:pt x="30" y="12"/>
                  </a:lnTo>
                  <a:lnTo>
                    <a:pt x="87" y="87"/>
                  </a:lnTo>
                  <a:lnTo>
                    <a:pt x="128" y="2"/>
                  </a:lnTo>
                  <a:lnTo>
                    <a:pt x="153" y="0"/>
                  </a:lnTo>
                  <a:lnTo>
                    <a:pt x="100" y="111"/>
                  </a:lnTo>
                  <a:lnTo>
                    <a:pt x="109"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 name="Freeform 49"/>
            <p:cNvSpPr>
              <a:spLocks/>
            </p:cNvSpPr>
            <p:nvPr/>
          </p:nvSpPr>
          <p:spPr bwMode="auto">
            <a:xfrm>
              <a:off x="3137" y="3043"/>
              <a:ext cx="1098" cy="105"/>
            </a:xfrm>
            <a:custGeom>
              <a:avLst/>
              <a:gdLst>
                <a:gd name="T0" fmla="*/ 1987 w 1987"/>
                <a:gd name="T1" fmla="*/ 189 h 189"/>
                <a:gd name="T2" fmla="*/ 993 w 1987"/>
                <a:gd name="T3" fmla="*/ 0 h 189"/>
                <a:gd name="T4" fmla="*/ 0 w 1987"/>
                <a:gd name="T5" fmla="*/ 189 h 189"/>
                <a:gd name="T6" fmla="*/ 1987 w 1987"/>
                <a:gd name="T7" fmla="*/ 189 h 189"/>
              </a:gdLst>
              <a:ahLst/>
              <a:cxnLst>
                <a:cxn ang="0">
                  <a:pos x="T0" y="T1"/>
                </a:cxn>
                <a:cxn ang="0">
                  <a:pos x="T2" y="T3"/>
                </a:cxn>
                <a:cxn ang="0">
                  <a:pos x="T4" y="T5"/>
                </a:cxn>
                <a:cxn ang="0">
                  <a:pos x="T6" y="T7"/>
                </a:cxn>
              </a:cxnLst>
              <a:rect l="0" t="0" r="r" b="b"/>
              <a:pathLst>
                <a:path w="1987" h="189">
                  <a:moveTo>
                    <a:pt x="1987" y="189"/>
                  </a:moveTo>
                  <a:cubicBezTo>
                    <a:pt x="1987" y="85"/>
                    <a:pt x="1542" y="0"/>
                    <a:pt x="993" y="0"/>
                  </a:cubicBezTo>
                  <a:cubicBezTo>
                    <a:pt x="444" y="0"/>
                    <a:pt x="0" y="85"/>
                    <a:pt x="0" y="189"/>
                  </a:cubicBezTo>
                  <a:lnTo>
                    <a:pt x="1987" y="189"/>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3" name="Planet"/>
          <p:cNvGrpSpPr>
            <a:grpSpLocks noChangeAspect="1"/>
          </p:cNvGrpSpPr>
          <p:nvPr/>
        </p:nvGrpSpPr>
        <p:grpSpPr bwMode="auto">
          <a:xfrm>
            <a:off x="8103588" y="775607"/>
            <a:ext cx="797598" cy="721477"/>
            <a:chOff x="4018" y="237"/>
            <a:chExt cx="1666" cy="1507"/>
          </a:xfrm>
        </p:grpSpPr>
        <p:sp>
          <p:nvSpPr>
            <p:cNvPr id="354" name="AutoShape 51"/>
            <p:cNvSpPr>
              <a:spLocks noChangeAspect="1" noChangeArrowheads="1" noTextEdit="1"/>
            </p:cNvSpPr>
            <p:nvPr/>
          </p:nvSpPr>
          <p:spPr bwMode="auto">
            <a:xfrm>
              <a:off x="4018" y="237"/>
              <a:ext cx="1666" cy="1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5" name="Oval 53"/>
            <p:cNvSpPr>
              <a:spLocks noChangeArrowheads="1"/>
            </p:cNvSpPr>
            <p:nvPr/>
          </p:nvSpPr>
          <p:spPr bwMode="auto">
            <a:xfrm>
              <a:off x="4218" y="427"/>
              <a:ext cx="1318" cy="1318"/>
            </a:xfrm>
            <a:prstGeom prst="ellipse">
              <a:avLst/>
            </a:prstGeom>
            <a:solidFill>
              <a:srgbClr val="5FCC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6" name="Freeform 54"/>
            <p:cNvSpPr>
              <a:spLocks noEditPoints="1"/>
            </p:cNvSpPr>
            <p:nvPr/>
          </p:nvSpPr>
          <p:spPr bwMode="auto">
            <a:xfrm>
              <a:off x="3999" y="252"/>
              <a:ext cx="1733" cy="1394"/>
            </a:xfrm>
            <a:custGeom>
              <a:avLst/>
              <a:gdLst>
                <a:gd name="T0" fmla="*/ 542 w 2796"/>
                <a:gd name="T1" fmla="*/ 1334 h 2250"/>
                <a:gd name="T2" fmla="*/ 34 w 2796"/>
                <a:gd name="T3" fmla="*/ 1716 h 2250"/>
                <a:gd name="T4" fmla="*/ 293 w 2796"/>
                <a:gd name="T5" fmla="*/ 1802 h 2250"/>
                <a:gd name="T6" fmla="*/ 293 w 2796"/>
                <a:gd name="T7" fmla="*/ 1802 h 2250"/>
                <a:gd name="T8" fmla="*/ 495 w 2796"/>
                <a:gd name="T9" fmla="*/ 1790 h 2250"/>
                <a:gd name="T10" fmla="*/ 359 w 2796"/>
                <a:gd name="T11" fmla="*/ 2153 h 2250"/>
                <a:gd name="T12" fmla="*/ 442 w 2796"/>
                <a:gd name="T13" fmla="*/ 2184 h 2250"/>
                <a:gd name="T14" fmla="*/ 877 w 2796"/>
                <a:gd name="T15" fmla="*/ 2012 h 2250"/>
                <a:gd name="T16" fmla="*/ 1407 w 2796"/>
                <a:gd name="T17" fmla="*/ 2193 h 2250"/>
                <a:gd name="T18" fmla="*/ 1661 w 2796"/>
                <a:gd name="T19" fmla="*/ 2154 h 2250"/>
                <a:gd name="T20" fmla="*/ 1935 w 2796"/>
                <a:gd name="T21" fmla="*/ 2012 h 2250"/>
                <a:gd name="T22" fmla="*/ 2387 w 2796"/>
                <a:gd name="T23" fmla="*/ 2250 h 2250"/>
                <a:gd name="T24" fmla="*/ 2453 w 2796"/>
                <a:gd name="T25" fmla="*/ 2227 h 2250"/>
                <a:gd name="T26" fmla="*/ 2217 w 2796"/>
                <a:gd name="T27" fmla="*/ 1631 h 2250"/>
                <a:gd name="T28" fmla="*/ 2271 w 2796"/>
                <a:gd name="T29" fmla="*/ 1284 h 2250"/>
                <a:gd name="T30" fmla="*/ 2668 w 2796"/>
                <a:gd name="T31" fmla="*/ 952 h 2250"/>
                <a:gd name="T32" fmla="*/ 2409 w 2796"/>
                <a:gd name="T33" fmla="*/ 867 h 2250"/>
                <a:gd name="T34" fmla="*/ 2304 w 2796"/>
                <a:gd name="T35" fmla="*/ 870 h 2250"/>
                <a:gd name="T36" fmla="*/ 2699 w 2796"/>
                <a:gd name="T37" fmla="*/ 208 h 2250"/>
                <a:gd name="T38" fmla="*/ 2617 w 2796"/>
                <a:gd name="T39" fmla="*/ 176 h 2250"/>
                <a:gd name="T40" fmla="*/ 1831 w 2796"/>
                <a:gd name="T41" fmla="*/ 574 h 2250"/>
                <a:gd name="T42" fmla="*/ 1407 w 2796"/>
                <a:gd name="T43" fmla="*/ 462 h 2250"/>
                <a:gd name="T44" fmla="*/ 1181 w 2796"/>
                <a:gd name="T45" fmla="*/ 492 h 2250"/>
                <a:gd name="T46" fmla="*/ 421 w 2796"/>
                <a:gd name="T47" fmla="*/ 0 h 2250"/>
                <a:gd name="T48" fmla="*/ 355 w 2796"/>
                <a:gd name="T49" fmla="*/ 23 h 2250"/>
                <a:gd name="T50" fmla="*/ 724 w 2796"/>
                <a:gd name="T51" fmla="*/ 796 h 2250"/>
                <a:gd name="T52" fmla="*/ 542 w 2796"/>
                <a:gd name="T53" fmla="*/ 1334 h 2250"/>
                <a:gd name="T54" fmla="*/ 656 w 2796"/>
                <a:gd name="T55" fmla="*/ 339 h 2250"/>
                <a:gd name="T56" fmla="*/ 701 w 2796"/>
                <a:gd name="T57" fmla="*/ 325 h 2250"/>
                <a:gd name="T58" fmla="*/ 1090 w 2796"/>
                <a:gd name="T59" fmla="*/ 522 h 2250"/>
                <a:gd name="T60" fmla="*/ 783 w 2796"/>
                <a:gd name="T61" fmla="*/ 728 h 2250"/>
                <a:gd name="T62" fmla="*/ 656 w 2796"/>
                <a:gd name="T63" fmla="*/ 339 h 2250"/>
                <a:gd name="T64" fmla="*/ 687 w 2796"/>
                <a:gd name="T65" fmla="*/ 1807 h 2250"/>
                <a:gd name="T66" fmla="*/ 753 w 2796"/>
                <a:gd name="T67" fmla="*/ 1894 h 2250"/>
                <a:gd name="T68" fmla="*/ 695 w 2796"/>
                <a:gd name="T69" fmla="*/ 1874 h 2250"/>
                <a:gd name="T70" fmla="*/ 687 w 2796"/>
                <a:gd name="T71" fmla="*/ 1807 h 2250"/>
                <a:gd name="T72" fmla="*/ 550 w 2796"/>
                <a:gd name="T73" fmla="*/ 1446 h 2250"/>
                <a:gd name="T74" fmla="*/ 580 w 2796"/>
                <a:gd name="T75" fmla="*/ 1582 h 2250"/>
                <a:gd name="T76" fmla="*/ 606 w 2796"/>
                <a:gd name="T77" fmla="*/ 1654 h 2250"/>
                <a:gd name="T78" fmla="*/ 594 w 2796"/>
                <a:gd name="T79" fmla="*/ 1668 h 2250"/>
                <a:gd name="T80" fmla="*/ 415 w 2796"/>
                <a:gd name="T81" fmla="*/ 1606 h 2250"/>
                <a:gd name="T82" fmla="*/ 550 w 2796"/>
                <a:gd name="T83" fmla="*/ 1446 h 2250"/>
                <a:gd name="T84" fmla="*/ 2152 w 2796"/>
                <a:gd name="T85" fmla="*/ 1911 h 2250"/>
                <a:gd name="T86" fmla="*/ 2043 w 2796"/>
                <a:gd name="T87" fmla="*/ 1913 h 2250"/>
                <a:gd name="T88" fmla="*/ 2150 w 2796"/>
                <a:gd name="T89" fmla="*/ 1769 h 2250"/>
                <a:gd name="T90" fmla="*/ 2152 w 2796"/>
                <a:gd name="T91" fmla="*/ 1911 h 2250"/>
                <a:gd name="T92" fmla="*/ 2251 w 2796"/>
                <a:gd name="T93" fmla="*/ 1141 h 2250"/>
                <a:gd name="T94" fmla="*/ 2234 w 2796"/>
                <a:gd name="T95" fmla="*/ 1073 h 2250"/>
                <a:gd name="T96" fmla="*/ 2213 w 2796"/>
                <a:gd name="T97" fmla="*/ 1015 h 2250"/>
                <a:gd name="T98" fmla="*/ 2287 w 2796"/>
                <a:gd name="T99" fmla="*/ 1063 h 2250"/>
                <a:gd name="T100" fmla="*/ 2251 w 2796"/>
                <a:gd name="T101" fmla="*/ 1141 h 2250"/>
                <a:gd name="T102" fmla="*/ 2364 w 2796"/>
                <a:gd name="T103" fmla="*/ 487 h 2250"/>
                <a:gd name="T104" fmla="*/ 2173 w 2796"/>
                <a:gd name="T105" fmla="*/ 882 h 2250"/>
                <a:gd name="T106" fmla="*/ 2150 w 2796"/>
                <a:gd name="T107" fmla="*/ 885 h 2250"/>
                <a:gd name="T108" fmla="*/ 1906 w 2796"/>
                <a:gd name="T109" fmla="*/ 621 h 2250"/>
                <a:gd name="T110" fmla="*/ 2303 w 2796"/>
                <a:gd name="T111" fmla="*/ 467 h 2250"/>
                <a:gd name="T112" fmla="*/ 2364 w 2796"/>
                <a:gd name="T113" fmla="*/ 487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6" h="2250">
                  <a:moveTo>
                    <a:pt x="542" y="1334"/>
                  </a:moveTo>
                  <a:cubicBezTo>
                    <a:pt x="288" y="1445"/>
                    <a:pt x="0" y="1599"/>
                    <a:pt x="34" y="1716"/>
                  </a:cubicBezTo>
                  <a:cubicBezTo>
                    <a:pt x="51" y="1774"/>
                    <a:pt x="135" y="1802"/>
                    <a:pt x="293" y="1802"/>
                  </a:cubicBezTo>
                  <a:cubicBezTo>
                    <a:pt x="293" y="1802"/>
                    <a:pt x="293" y="1802"/>
                    <a:pt x="293" y="1802"/>
                  </a:cubicBezTo>
                  <a:cubicBezTo>
                    <a:pt x="352" y="1802"/>
                    <a:pt x="420" y="1798"/>
                    <a:pt x="495" y="1790"/>
                  </a:cubicBezTo>
                  <a:cubicBezTo>
                    <a:pt x="357" y="1973"/>
                    <a:pt x="311" y="2095"/>
                    <a:pt x="359" y="2153"/>
                  </a:cubicBezTo>
                  <a:cubicBezTo>
                    <a:pt x="377" y="2174"/>
                    <a:pt x="404" y="2184"/>
                    <a:pt x="442" y="2184"/>
                  </a:cubicBezTo>
                  <a:cubicBezTo>
                    <a:pt x="553" y="2184"/>
                    <a:pt x="737" y="2092"/>
                    <a:pt x="877" y="2012"/>
                  </a:cubicBezTo>
                  <a:cubicBezTo>
                    <a:pt x="1029" y="2128"/>
                    <a:pt x="1216" y="2193"/>
                    <a:pt x="1407" y="2193"/>
                  </a:cubicBezTo>
                  <a:cubicBezTo>
                    <a:pt x="1493" y="2193"/>
                    <a:pt x="1578" y="2180"/>
                    <a:pt x="1661" y="2154"/>
                  </a:cubicBezTo>
                  <a:cubicBezTo>
                    <a:pt x="1761" y="2123"/>
                    <a:pt x="1853" y="2076"/>
                    <a:pt x="1935" y="2012"/>
                  </a:cubicBezTo>
                  <a:cubicBezTo>
                    <a:pt x="2083" y="2123"/>
                    <a:pt x="2276" y="2250"/>
                    <a:pt x="2387" y="2250"/>
                  </a:cubicBezTo>
                  <a:cubicBezTo>
                    <a:pt x="2415" y="2250"/>
                    <a:pt x="2437" y="2242"/>
                    <a:pt x="2453" y="2227"/>
                  </a:cubicBezTo>
                  <a:cubicBezTo>
                    <a:pt x="2545" y="2140"/>
                    <a:pt x="2377" y="1857"/>
                    <a:pt x="2217" y="1631"/>
                  </a:cubicBezTo>
                  <a:cubicBezTo>
                    <a:pt x="2259" y="1519"/>
                    <a:pt x="2277" y="1403"/>
                    <a:pt x="2271" y="1284"/>
                  </a:cubicBezTo>
                  <a:cubicBezTo>
                    <a:pt x="2472" y="1188"/>
                    <a:pt x="2698" y="1055"/>
                    <a:pt x="2668" y="952"/>
                  </a:cubicBezTo>
                  <a:cubicBezTo>
                    <a:pt x="2652" y="894"/>
                    <a:pt x="2567" y="867"/>
                    <a:pt x="2409" y="867"/>
                  </a:cubicBezTo>
                  <a:cubicBezTo>
                    <a:pt x="2377" y="867"/>
                    <a:pt x="2342" y="868"/>
                    <a:pt x="2304" y="870"/>
                  </a:cubicBezTo>
                  <a:cubicBezTo>
                    <a:pt x="2483" y="682"/>
                    <a:pt x="2796" y="324"/>
                    <a:pt x="2699" y="208"/>
                  </a:cubicBezTo>
                  <a:cubicBezTo>
                    <a:pt x="2682" y="187"/>
                    <a:pt x="2654" y="176"/>
                    <a:pt x="2617" y="176"/>
                  </a:cubicBezTo>
                  <a:cubicBezTo>
                    <a:pt x="2478" y="176"/>
                    <a:pt x="2192" y="321"/>
                    <a:pt x="1831" y="574"/>
                  </a:cubicBezTo>
                  <a:cubicBezTo>
                    <a:pt x="1702" y="501"/>
                    <a:pt x="1555" y="462"/>
                    <a:pt x="1407" y="462"/>
                  </a:cubicBezTo>
                  <a:cubicBezTo>
                    <a:pt x="1331" y="462"/>
                    <a:pt x="1255" y="472"/>
                    <a:pt x="1181" y="492"/>
                  </a:cubicBezTo>
                  <a:cubicBezTo>
                    <a:pt x="835" y="184"/>
                    <a:pt x="551" y="0"/>
                    <a:pt x="421" y="0"/>
                  </a:cubicBezTo>
                  <a:cubicBezTo>
                    <a:pt x="393" y="0"/>
                    <a:pt x="371" y="8"/>
                    <a:pt x="355" y="23"/>
                  </a:cubicBezTo>
                  <a:cubicBezTo>
                    <a:pt x="235" y="137"/>
                    <a:pt x="564" y="591"/>
                    <a:pt x="724" y="796"/>
                  </a:cubicBezTo>
                  <a:cubicBezTo>
                    <a:pt x="604" y="950"/>
                    <a:pt x="540" y="1140"/>
                    <a:pt x="542" y="1334"/>
                  </a:cubicBezTo>
                  <a:close/>
                  <a:moveTo>
                    <a:pt x="656" y="339"/>
                  </a:moveTo>
                  <a:cubicBezTo>
                    <a:pt x="666" y="330"/>
                    <a:pt x="681" y="325"/>
                    <a:pt x="701" y="325"/>
                  </a:cubicBezTo>
                  <a:cubicBezTo>
                    <a:pt x="780" y="325"/>
                    <a:pt x="921" y="396"/>
                    <a:pt x="1090" y="522"/>
                  </a:cubicBezTo>
                  <a:cubicBezTo>
                    <a:pt x="974" y="568"/>
                    <a:pt x="869" y="638"/>
                    <a:pt x="783" y="728"/>
                  </a:cubicBezTo>
                  <a:cubicBezTo>
                    <a:pt x="635" y="493"/>
                    <a:pt x="622" y="372"/>
                    <a:pt x="656" y="339"/>
                  </a:cubicBezTo>
                  <a:close/>
                  <a:moveTo>
                    <a:pt x="687" y="1807"/>
                  </a:moveTo>
                  <a:cubicBezTo>
                    <a:pt x="707" y="1837"/>
                    <a:pt x="729" y="1866"/>
                    <a:pt x="753" y="1894"/>
                  </a:cubicBezTo>
                  <a:cubicBezTo>
                    <a:pt x="725" y="1893"/>
                    <a:pt x="705" y="1887"/>
                    <a:pt x="695" y="1874"/>
                  </a:cubicBezTo>
                  <a:cubicBezTo>
                    <a:pt x="682" y="1858"/>
                    <a:pt x="682" y="1833"/>
                    <a:pt x="687" y="1807"/>
                  </a:cubicBezTo>
                  <a:close/>
                  <a:moveTo>
                    <a:pt x="550" y="1446"/>
                  </a:moveTo>
                  <a:cubicBezTo>
                    <a:pt x="556" y="1492"/>
                    <a:pt x="566" y="1537"/>
                    <a:pt x="580" y="1582"/>
                  </a:cubicBezTo>
                  <a:cubicBezTo>
                    <a:pt x="587" y="1606"/>
                    <a:pt x="596" y="1630"/>
                    <a:pt x="606" y="1654"/>
                  </a:cubicBezTo>
                  <a:cubicBezTo>
                    <a:pt x="602" y="1659"/>
                    <a:pt x="598" y="1663"/>
                    <a:pt x="594" y="1668"/>
                  </a:cubicBezTo>
                  <a:cubicBezTo>
                    <a:pt x="490" y="1662"/>
                    <a:pt x="425" y="1640"/>
                    <a:pt x="415" y="1606"/>
                  </a:cubicBezTo>
                  <a:cubicBezTo>
                    <a:pt x="405" y="1569"/>
                    <a:pt x="455" y="1510"/>
                    <a:pt x="550" y="1446"/>
                  </a:cubicBezTo>
                  <a:close/>
                  <a:moveTo>
                    <a:pt x="2152" y="1911"/>
                  </a:moveTo>
                  <a:cubicBezTo>
                    <a:pt x="2134" y="1928"/>
                    <a:pt x="2095" y="1929"/>
                    <a:pt x="2043" y="1913"/>
                  </a:cubicBezTo>
                  <a:cubicBezTo>
                    <a:pt x="2084" y="1869"/>
                    <a:pt x="2120" y="1821"/>
                    <a:pt x="2150" y="1769"/>
                  </a:cubicBezTo>
                  <a:cubicBezTo>
                    <a:pt x="2174" y="1839"/>
                    <a:pt x="2175" y="1890"/>
                    <a:pt x="2152" y="1911"/>
                  </a:cubicBezTo>
                  <a:close/>
                  <a:moveTo>
                    <a:pt x="2251" y="1141"/>
                  </a:moveTo>
                  <a:cubicBezTo>
                    <a:pt x="2246" y="1117"/>
                    <a:pt x="2240" y="1095"/>
                    <a:pt x="2234" y="1073"/>
                  </a:cubicBezTo>
                  <a:cubicBezTo>
                    <a:pt x="2228" y="1054"/>
                    <a:pt x="2221" y="1034"/>
                    <a:pt x="2213" y="1015"/>
                  </a:cubicBezTo>
                  <a:cubicBezTo>
                    <a:pt x="2255" y="1026"/>
                    <a:pt x="2281" y="1043"/>
                    <a:pt x="2287" y="1063"/>
                  </a:cubicBezTo>
                  <a:cubicBezTo>
                    <a:pt x="2293" y="1082"/>
                    <a:pt x="2280" y="1110"/>
                    <a:pt x="2251" y="1141"/>
                  </a:cubicBezTo>
                  <a:close/>
                  <a:moveTo>
                    <a:pt x="2364" y="487"/>
                  </a:moveTo>
                  <a:cubicBezTo>
                    <a:pt x="2395" y="525"/>
                    <a:pt x="2364" y="651"/>
                    <a:pt x="2173" y="882"/>
                  </a:cubicBezTo>
                  <a:cubicBezTo>
                    <a:pt x="2165" y="883"/>
                    <a:pt x="2158" y="884"/>
                    <a:pt x="2150" y="885"/>
                  </a:cubicBezTo>
                  <a:cubicBezTo>
                    <a:pt x="2088" y="781"/>
                    <a:pt x="2005" y="691"/>
                    <a:pt x="1906" y="621"/>
                  </a:cubicBezTo>
                  <a:cubicBezTo>
                    <a:pt x="2079" y="521"/>
                    <a:pt x="2219" y="467"/>
                    <a:pt x="2303" y="467"/>
                  </a:cubicBezTo>
                  <a:cubicBezTo>
                    <a:pt x="2332" y="467"/>
                    <a:pt x="2353" y="473"/>
                    <a:pt x="2364" y="4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7" name="Freeform 55"/>
            <p:cNvSpPr>
              <a:spLocks/>
            </p:cNvSpPr>
            <p:nvPr/>
          </p:nvSpPr>
          <p:spPr bwMode="auto">
            <a:xfrm>
              <a:off x="4229" y="183"/>
              <a:ext cx="1350" cy="1410"/>
            </a:xfrm>
            <a:custGeom>
              <a:avLst/>
              <a:gdLst>
                <a:gd name="T0" fmla="*/ 1797 w 2177"/>
                <a:gd name="T1" fmla="*/ 1993 h 2276"/>
                <a:gd name="T2" fmla="*/ 1222 w 2177"/>
                <a:gd name="T3" fmla="*/ 1011 h 2276"/>
                <a:gd name="T4" fmla="*/ 270 w 2177"/>
                <a:gd name="T5" fmla="*/ 388 h 2276"/>
                <a:gd name="T6" fmla="*/ 0 w 2177"/>
                <a:gd name="T7" fmla="*/ 105 h 2276"/>
                <a:gd name="T8" fmla="*/ 1233 w 2177"/>
                <a:gd name="T9" fmla="*/ 1000 h 2276"/>
                <a:gd name="T10" fmla="*/ 2067 w 2177"/>
                <a:gd name="T11" fmla="*/ 2276 h 2276"/>
                <a:gd name="T12" fmla="*/ 1797 w 2177"/>
                <a:gd name="T13" fmla="*/ 1993 h 2276"/>
              </a:gdLst>
              <a:ahLst/>
              <a:cxnLst>
                <a:cxn ang="0">
                  <a:pos x="T0" y="T1"/>
                </a:cxn>
                <a:cxn ang="0">
                  <a:pos x="T2" y="T3"/>
                </a:cxn>
                <a:cxn ang="0">
                  <a:pos x="T4" y="T5"/>
                </a:cxn>
                <a:cxn ang="0">
                  <a:pos x="T6" y="T7"/>
                </a:cxn>
                <a:cxn ang="0">
                  <a:pos x="T8" y="T9"/>
                </a:cxn>
                <a:cxn ang="0">
                  <a:pos x="T10" y="T11"/>
                </a:cxn>
                <a:cxn ang="0">
                  <a:pos x="T12" y="T13"/>
                </a:cxn>
              </a:cxnLst>
              <a:rect l="0" t="0" r="r" b="b"/>
              <a:pathLst>
                <a:path w="2177" h="2276">
                  <a:moveTo>
                    <a:pt x="1797" y="1993"/>
                  </a:moveTo>
                  <a:cubicBezTo>
                    <a:pt x="1901" y="1893"/>
                    <a:pt x="1644" y="1454"/>
                    <a:pt x="1222" y="1011"/>
                  </a:cubicBezTo>
                  <a:cubicBezTo>
                    <a:pt x="801" y="568"/>
                    <a:pt x="374" y="289"/>
                    <a:pt x="270" y="388"/>
                  </a:cubicBezTo>
                  <a:cubicBezTo>
                    <a:pt x="0" y="105"/>
                    <a:pt x="0" y="105"/>
                    <a:pt x="0" y="105"/>
                  </a:cubicBezTo>
                  <a:cubicBezTo>
                    <a:pt x="110" y="0"/>
                    <a:pt x="662" y="401"/>
                    <a:pt x="1233" y="1000"/>
                  </a:cubicBezTo>
                  <a:cubicBezTo>
                    <a:pt x="1804" y="1600"/>
                    <a:pt x="2177" y="2171"/>
                    <a:pt x="2067" y="2276"/>
                  </a:cubicBezTo>
                  <a:lnTo>
                    <a:pt x="1797" y="1993"/>
                  </a:lnTo>
                  <a:close/>
                </a:path>
              </a:pathLst>
            </a:custGeom>
            <a:gradFill>
              <a:gsLst>
                <a:gs pos="68000">
                  <a:schemeClr val="accent6"/>
                </a:gs>
                <a:gs pos="100000">
                  <a:schemeClr val="accent6">
                    <a:lumMod val="75000"/>
                  </a:schemeClr>
                </a:gs>
              </a:gsLst>
              <a:lin ang="3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8" name="Freeform 56"/>
            <p:cNvSpPr>
              <a:spLocks/>
            </p:cNvSpPr>
            <p:nvPr/>
          </p:nvSpPr>
          <p:spPr bwMode="auto">
            <a:xfrm>
              <a:off x="4010" y="736"/>
              <a:ext cx="1630" cy="547"/>
            </a:xfrm>
            <a:custGeom>
              <a:avLst/>
              <a:gdLst>
                <a:gd name="T0" fmla="*/ 2291 w 2630"/>
                <a:gd name="T1" fmla="*/ 230 h 884"/>
                <a:gd name="T2" fmla="*/ 1269 w 2630"/>
                <a:gd name="T3" fmla="*/ 282 h 884"/>
                <a:gd name="T4" fmla="*/ 377 w 2630"/>
                <a:gd name="T5" fmla="*/ 786 h 884"/>
                <a:gd name="T6" fmla="*/ 39 w 2630"/>
                <a:gd name="T7" fmla="*/ 884 h 884"/>
                <a:gd name="T8" fmla="*/ 1265 w 2630"/>
                <a:gd name="T9" fmla="*/ 269 h 884"/>
                <a:gd name="T10" fmla="*/ 2630 w 2630"/>
                <a:gd name="T11" fmla="*/ 132 h 884"/>
                <a:gd name="T12" fmla="*/ 2291 w 2630"/>
                <a:gd name="T13" fmla="*/ 230 h 884"/>
              </a:gdLst>
              <a:ahLst/>
              <a:cxnLst>
                <a:cxn ang="0">
                  <a:pos x="T0" y="T1"/>
                </a:cxn>
                <a:cxn ang="0">
                  <a:pos x="T2" y="T3"/>
                </a:cxn>
                <a:cxn ang="0">
                  <a:pos x="T4" y="T5"/>
                </a:cxn>
                <a:cxn ang="0">
                  <a:pos x="T6" y="T7"/>
                </a:cxn>
                <a:cxn ang="0">
                  <a:pos x="T8" y="T9"/>
                </a:cxn>
                <a:cxn ang="0">
                  <a:pos x="T10" y="T11"/>
                </a:cxn>
                <a:cxn ang="0">
                  <a:pos x="T12" y="T13"/>
                </a:cxn>
              </a:cxnLst>
              <a:rect l="0" t="0" r="r" b="b"/>
              <a:pathLst>
                <a:path w="2630" h="884">
                  <a:moveTo>
                    <a:pt x="2291" y="230"/>
                  </a:moveTo>
                  <a:cubicBezTo>
                    <a:pt x="2255" y="105"/>
                    <a:pt x="1797" y="129"/>
                    <a:pt x="1269" y="282"/>
                  </a:cubicBezTo>
                  <a:cubicBezTo>
                    <a:pt x="740" y="436"/>
                    <a:pt x="341" y="661"/>
                    <a:pt x="377" y="786"/>
                  </a:cubicBezTo>
                  <a:cubicBezTo>
                    <a:pt x="39" y="884"/>
                    <a:pt x="39" y="884"/>
                    <a:pt x="39" y="884"/>
                  </a:cubicBezTo>
                  <a:cubicBezTo>
                    <a:pt x="0" y="752"/>
                    <a:pt x="549" y="477"/>
                    <a:pt x="1265" y="269"/>
                  </a:cubicBezTo>
                  <a:cubicBezTo>
                    <a:pt x="1980" y="62"/>
                    <a:pt x="2591" y="0"/>
                    <a:pt x="2630" y="132"/>
                  </a:cubicBezTo>
                  <a:lnTo>
                    <a:pt x="2291" y="23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9" name="Freeform 57"/>
            <p:cNvSpPr>
              <a:spLocks/>
            </p:cNvSpPr>
            <p:nvPr/>
          </p:nvSpPr>
          <p:spPr bwMode="auto">
            <a:xfrm>
              <a:off x="4172" y="289"/>
              <a:ext cx="1490" cy="1259"/>
            </a:xfrm>
            <a:custGeom>
              <a:avLst/>
              <a:gdLst>
                <a:gd name="T0" fmla="*/ 2102 w 2403"/>
                <a:gd name="T1" fmla="*/ 367 h 2033"/>
                <a:gd name="T2" fmla="*/ 1083 w 2403"/>
                <a:gd name="T3" fmla="*/ 874 h 2033"/>
                <a:gd name="T4" fmla="*/ 399 w 2403"/>
                <a:gd name="T5" fmla="*/ 1783 h 2033"/>
                <a:gd name="T6" fmla="*/ 97 w 2403"/>
                <a:gd name="T7" fmla="*/ 2033 h 2033"/>
                <a:gd name="T8" fmla="*/ 1074 w 2403"/>
                <a:gd name="T9" fmla="*/ 863 h 2033"/>
                <a:gd name="T10" fmla="*/ 2403 w 2403"/>
                <a:gd name="T11" fmla="*/ 117 h 2033"/>
                <a:gd name="T12" fmla="*/ 2102 w 2403"/>
                <a:gd name="T13" fmla="*/ 367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2102" y="367"/>
                  </a:moveTo>
                  <a:cubicBezTo>
                    <a:pt x="2010" y="256"/>
                    <a:pt x="1554" y="483"/>
                    <a:pt x="1083" y="874"/>
                  </a:cubicBezTo>
                  <a:cubicBezTo>
                    <a:pt x="613" y="1265"/>
                    <a:pt x="306" y="1672"/>
                    <a:pt x="399" y="1783"/>
                  </a:cubicBezTo>
                  <a:cubicBezTo>
                    <a:pt x="97" y="2033"/>
                    <a:pt x="97" y="2033"/>
                    <a:pt x="97" y="2033"/>
                  </a:cubicBezTo>
                  <a:cubicBezTo>
                    <a:pt x="0" y="1916"/>
                    <a:pt x="437" y="1392"/>
                    <a:pt x="1074" y="863"/>
                  </a:cubicBezTo>
                  <a:cubicBezTo>
                    <a:pt x="1711" y="334"/>
                    <a:pt x="2306" y="0"/>
                    <a:pt x="2403" y="117"/>
                  </a:cubicBezTo>
                  <a:lnTo>
                    <a:pt x="2102" y="367"/>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0" name="Freeform 58"/>
            <p:cNvSpPr>
              <a:spLocks/>
            </p:cNvSpPr>
            <p:nvPr/>
          </p:nvSpPr>
          <p:spPr bwMode="auto">
            <a:xfrm>
              <a:off x="4287" y="462"/>
              <a:ext cx="1168" cy="1167"/>
            </a:xfrm>
            <a:custGeom>
              <a:avLst/>
              <a:gdLst>
                <a:gd name="T0" fmla="*/ 1748 w 1885"/>
                <a:gd name="T1" fmla="*/ 694 h 1884"/>
                <a:gd name="T2" fmla="*/ 695 w 1885"/>
                <a:gd name="T3" fmla="*/ 137 h 1884"/>
                <a:gd name="T4" fmla="*/ 137 w 1885"/>
                <a:gd name="T5" fmla="*/ 1190 h 1884"/>
                <a:gd name="T6" fmla="*/ 1191 w 1885"/>
                <a:gd name="T7" fmla="*/ 1747 h 1884"/>
                <a:gd name="T8" fmla="*/ 1748 w 1885"/>
                <a:gd name="T9" fmla="*/ 694 h 1884"/>
              </a:gdLst>
              <a:ahLst/>
              <a:cxnLst>
                <a:cxn ang="0">
                  <a:pos x="T0" y="T1"/>
                </a:cxn>
                <a:cxn ang="0">
                  <a:pos x="T2" y="T3"/>
                </a:cxn>
                <a:cxn ang="0">
                  <a:pos x="T4" y="T5"/>
                </a:cxn>
                <a:cxn ang="0">
                  <a:pos x="T6" y="T7"/>
                </a:cxn>
                <a:cxn ang="0">
                  <a:pos x="T8" y="T9"/>
                </a:cxn>
              </a:cxnLst>
              <a:rect l="0" t="0" r="r" b="b"/>
              <a:pathLst>
                <a:path w="1885" h="1884">
                  <a:moveTo>
                    <a:pt x="1748" y="694"/>
                  </a:moveTo>
                  <a:cubicBezTo>
                    <a:pt x="1611" y="249"/>
                    <a:pt x="1140" y="0"/>
                    <a:pt x="695" y="137"/>
                  </a:cubicBezTo>
                  <a:cubicBezTo>
                    <a:pt x="250" y="273"/>
                    <a:pt x="0" y="745"/>
                    <a:pt x="137" y="1190"/>
                  </a:cubicBezTo>
                  <a:cubicBezTo>
                    <a:pt x="274" y="1635"/>
                    <a:pt x="746" y="1884"/>
                    <a:pt x="1191" y="1747"/>
                  </a:cubicBezTo>
                  <a:cubicBezTo>
                    <a:pt x="1635" y="1610"/>
                    <a:pt x="1885" y="1139"/>
                    <a:pt x="1748" y="694"/>
                  </a:cubicBezTo>
                  <a:close/>
                </a:path>
              </a:pathLst>
            </a:custGeom>
            <a:gradFill flip="none" rotWithShape="1">
              <a:gsLst>
                <a:gs pos="0">
                  <a:srgbClr val="D2609C"/>
                </a:gs>
                <a:gs pos="97000">
                  <a:srgbClr val="543565"/>
                </a:gs>
              </a:gsLst>
              <a:lin ang="18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1" name="Freeform 59"/>
            <p:cNvSpPr>
              <a:spLocks/>
            </p:cNvSpPr>
            <p:nvPr/>
          </p:nvSpPr>
          <p:spPr bwMode="auto">
            <a:xfrm>
              <a:off x="4357" y="481"/>
              <a:ext cx="1051" cy="1051"/>
            </a:xfrm>
            <a:custGeom>
              <a:avLst/>
              <a:gdLst>
                <a:gd name="T0" fmla="*/ 1573 w 1696"/>
                <a:gd name="T1" fmla="*/ 625 h 1697"/>
                <a:gd name="T2" fmla="*/ 625 w 1696"/>
                <a:gd name="T3" fmla="*/ 124 h 1697"/>
                <a:gd name="T4" fmla="*/ 123 w 1696"/>
                <a:gd name="T5" fmla="*/ 1072 h 1697"/>
                <a:gd name="T6" fmla="*/ 1071 w 1696"/>
                <a:gd name="T7" fmla="*/ 1573 h 1697"/>
                <a:gd name="T8" fmla="*/ 1573 w 1696"/>
                <a:gd name="T9" fmla="*/ 625 h 1697"/>
              </a:gdLst>
              <a:ahLst/>
              <a:cxnLst>
                <a:cxn ang="0">
                  <a:pos x="T0" y="T1"/>
                </a:cxn>
                <a:cxn ang="0">
                  <a:pos x="T2" y="T3"/>
                </a:cxn>
                <a:cxn ang="0">
                  <a:pos x="T4" y="T5"/>
                </a:cxn>
                <a:cxn ang="0">
                  <a:pos x="T6" y="T7"/>
                </a:cxn>
                <a:cxn ang="0">
                  <a:pos x="T8" y="T9"/>
                </a:cxn>
              </a:cxnLst>
              <a:rect l="0" t="0" r="r" b="b"/>
              <a:pathLst>
                <a:path w="1696" h="1697">
                  <a:moveTo>
                    <a:pt x="1573" y="625"/>
                  </a:moveTo>
                  <a:cubicBezTo>
                    <a:pt x="1450" y="225"/>
                    <a:pt x="1026" y="0"/>
                    <a:pt x="625" y="124"/>
                  </a:cubicBezTo>
                  <a:cubicBezTo>
                    <a:pt x="225" y="247"/>
                    <a:pt x="0" y="671"/>
                    <a:pt x="123" y="1072"/>
                  </a:cubicBezTo>
                  <a:cubicBezTo>
                    <a:pt x="247" y="1472"/>
                    <a:pt x="671" y="1697"/>
                    <a:pt x="1071" y="1573"/>
                  </a:cubicBezTo>
                  <a:cubicBezTo>
                    <a:pt x="1472" y="1450"/>
                    <a:pt x="1696" y="1026"/>
                    <a:pt x="1573" y="625"/>
                  </a:cubicBezTo>
                  <a:close/>
                </a:path>
              </a:pathLst>
            </a:custGeom>
            <a:gradFill flip="none" rotWithShape="1">
              <a:gsLst>
                <a:gs pos="41000">
                  <a:srgbClr val="803E80"/>
                </a:gs>
                <a:gs pos="97000">
                  <a:srgbClr val="D783D9"/>
                </a:gs>
              </a:gsLst>
              <a:path path="circle">
                <a:fillToRect l="100000" t="100000"/>
              </a:path>
              <a:tileRect r="-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2" name="Freeform 60"/>
            <p:cNvSpPr>
              <a:spLocks/>
            </p:cNvSpPr>
            <p:nvPr/>
          </p:nvSpPr>
          <p:spPr bwMode="auto">
            <a:xfrm>
              <a:off x="5220" y="753"/>
              <a:ext cx="132" cy="246"/>
            </a:xfrm>
            <a:custGeom>
              <a:avLst/>
              <a:gdLst>
                <a:gd name="T0" fmla="*/ 11 w 212"/>
                <a:gd name="T1" fmla="*/ 20 h 397"/>
                <a:gd name="T2" fmla="*/ 0 w 212"/>
                <a:gd name="T3" fmla="*/ 24 h 397"/>
                <a:gd name="T4" fmla="*/ 91 w 212"/>
                <a:gd name="T5" fmla="*/ 158 h 397"/>
                <a:gd name="T6" fmla="*/ 47 w 212"/>
                <a:gd name="T7" fmla="*/ 374 h 397"/>
                <a:gd name="T8" fmla="*/ 125 w 212"/>
                <a:gd name="T9" fmla="*/ 389 h 397"/>
                <a:gd name="T10" fmla="*/ 181 w 212"/>
                <a:gd name="T11" fmla="*/ 170 h 397"/>
                <a:gd name="T12" fmla="*/ 11 w 212"/>
                <a:gd name="T13" fmla="*/ 20 h 397"/>
              </a:gdLst>
              <a:ahLst/>
              <a:cxnLst>
                <a:cxn ang="0">
                  <a:pos x="T0" y="T1"/>
                </a:cxn>
                <a:cxn ang="0">
                  <a:pos x="T2" y="T3"/>
                </a:cxn>
                <a:cxn ang="0">
                  <a:pos x="T4" y="T5"/>
                </a:cxn>
                <a:cxn ang="0">
                  <a:pos x="T6" y="T7"/>
                </a:cxn>
                <a:cxn ang="0">
                  <a:pos x="T8" y="T9"/>
                </a:cxn>
                <a:cxn ang="0">
                  <a:pos x="T10" y="T11"/>
                </a:cxn>
                <a:cxn ang="0">
                  <a:pos x="T12" y="T13"/>
                </a:cxn>
              </a:cxnLst>
              <a:rect l="0" t="0" r="r" b="b"/>
              <a:pathLst>
                <a:path w="212" h="397">
                  <a:moveTo>
                    <a:pt x="11" y="20"/>
                  </a:moveTo>
                  <a:cubicBezTo>
                    <a:pt x="7" y="21"/>
                    <a:pt x="4" y="22"/>
                    <a:pt x="0" y="24"/>
                  </a:cubicBezTo>
                  <a:cubicBezTo>
                    <a:pt x="38" y="49"/>
                    <a:pt x="73" y="98"/>
                    <a:pt x="91" y="158"/>
                  </a:cubicBezTo>
                  <a:cubicBezTo>
                    <a:pt x="121" y="254"/>
                    <a:pt x="101" y="347"/>
                    <a:pt x="47" y="374"/>
                  </a:cubicBezTo>
                  <a:cubicBezTo>
                    <a:pt x="72" y="391"/>
                    <a:pt x="100" y="397"/>
                    <a:pt x="125" y="389"/>
                  </a:cubicBezTo>
                  <a:cubicBezTo>
                    <a:pt x="187" y="370"/>
                    <a:pt x="212" y="272"/>
                    <a:pt x="181" y="170"/>
                  </a:cubicBezTo>
                  <a:cubicBezTo>
                    <a:pt x="149" y="68"/>
                    <a:pt x="73" y="0"/>
                    <a:pt x="11" y="2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63" name="Picture 6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72" y="766"/>
              <a:ext cx="12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62"/>
            <p:cNvSpPr>
              <a:spLocks/>
            </p:cNvSpPr>
            <p:nvPr/>
          </p:nvSpPr>
          <p:spPr bwMode="auto">
            <a:xfrm>
              <a:off x="5175" y="768"/>
              <a:ext cx="120" cy="217"/>
            </a:xfrm>
            <a:custGeom>
              <a:avLst/>
              <a:gdLst>
                <a:gd name="T0" fmla="*/ 165 w 195"/>
                <a:gd name="T1" fmla="*/ 134 h 350"/>
                <a:gd name="T2" fmla="*/ 74 w 195"/>
                <a:gd name="T3" fmla="*/ 0 h 350"/>
                <a:gd name="T4" fmla="*/ 29 w 195"/>
                <a:gd name="T5" fmla="*/ 215 h 350"/>
                <a:gd name="T6" fmla="*/ 121 w 195"/>
                <a:gd name="T7" fmla="*/ 350 h 350"/>
                <a:gd name="T8" fmla="*/ 165 w 195"/>
                <a:gd name="T9" fmla="*/ 134 h 350"/>
              </a:gdLst>
              <a:ahLst/>
              <a:cxnLst>
                <a:cxn ang="0">
                  <a:pos x="T0" y="T1"/>
                </a:cxn>
                <a:cxn ang="0">
                  <a:pos x="T2" y="T3"/>
                </a:cxn>
                <a:cxn ang="0">
                  <a:pos x="T4" y="T5"/>
                </a:cxn>
                <a:cxn ang="0">
                  <a:pos x="T6" y="T7"/>
                </a:cxn>
                <a:cxn ang="0">
                  <a:pos x="T8" y="T9"/>
                </a:cxn>
              </a:cxnLst>
              <a:rect l="0" t="0" r="r" b="b"/>
              <a:pathLst>
                <a:path w="195" h="350">
                  <a:moveTo>
                    <a:pt x="165" y="134"/>
                  </a:moveTo>
                  <a:cubicBezTo>
                    <a:pt x="147" y="74"/>
                    <a:pt x="112" y="25"/>
                    <a:pt x="74" y="0"/>
                  </a:cubicBezTo>
                  <a:cubicBezTo>
                    <a:pt x="20" y="27"/>
                    <a:pt x="0" y="119"/>
                    <a:pt x="29" y="215"/>
                  </a:cubicBezTo>
                  <a:cubicBezTo>
                    <a:pt x="48" y="276"/>
                    <a:pt x="83" y="324"/>
                    <a:pt x="121" y="350"/>
                  </a:cubicBezTo>
                  <a:cubicBezTo>
                    <a:pt x="175" y="323"/>
                    <a:pt x="195" y="230"/>
                    <a:pt x="165" y="134"/>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5" name="Freeform 63"/>
            <p:cNvSpPr>
              <a:spLocks/>
            </p:cNvSpPr>
            <p:nvPr/>
          </p:nvSpPr>
          <p:spPr bwMode="auto">
            <a:xfrm>
              <a:off x="4431" y="1184"/>
              <a:ext cx="167" cy="234"/>
            </a:xfrm>
            <a:custGeom>
              <a:avLst/>
              <a:gdLst>
                <a:gd name="T0" fmla="*/ 260 w 270"/>
                <a:gd name="T1" fmla="*/ 342 h 377"/>
                <a:gd name="T2" fmla="*/ 270 w 270"/>
                <a:gd name="T3" fmla="*/ 335 h 377"/>
                <a:gd name="T4" fmla="*/ 147 w 270"/>
                <a:gd name="T5" fmla="*/ 229 h 377"/>
                <a:gd name="T6" fmla="*/ 135 w 270"/>
                <a:gd name="T7" fmla="*/ 10 h 377"/>
                <a:gd name="T8" fmla="*/ 55 w 270"/>
                <a:gd name="T9" fmla="*/ 14 h 377"/>
                <a:gd name="T10" fmla="*/ 58 w 270"/>
                <a:gd name="T11" fmla="*/ 241 h 377"/>
                <a:gd name="T12" fmla="*/ 260 w 270"/>
                <a:gd name="T13" fmla="*/ 342 h 377"/>
              </a:gdLst>
              <a:ahLst/>
              <a:cxnLst>
                <a:cxn ang="0">
                  <a:pos x="T0" y="T1"/>
                </a:cxn>
                <a:cxn ang="0">
                  <a:pos x="T2" y="T3"/>
                </a:cxn>
                <a:cxn ang="0">
                  <a:pos x="T4" y="T5"/>
                </a:cxn>
                <a:cxn ang="0">
                  <a:pos x="T6" y="T7"/>
                </a:cxn>
                <a:cxn ang="0">
                  <a:pos x="T8" y="T9"/>
                </a:cxn>
                <a:cxn ang="0">
                  <a:pos x="T10" y="T11"/>
                </a:cxn>
                <a:cxn ang="0">
                  <a:pos x="T12" y="T13"/>
                </a:cxn>
              </a:cxnLst>
              <a:rect l="0" t="0" r="r" b="b"/>
              <a:pathLst>
                <a:path w="270" h="377">
                  <a:moveTo>
                    <a:pt x="260" y="342"/>
                  </a:moveTo>
                  <a:cubicBezTo>
                    <a:pt x="264" y="340"/>
                    <a:pt x="267" y="338"/>
                    <a:pt x="270" y="335"/>
                  </a:cubicBezTo>
                  <a:cubicBezTo>
                    <a:pt x="226" y="321"/>
                    <a:pt x="181" y="283"/>
                    <a:pt x="147" y="229"/>
                  </a:cubicBezTo>
                  <a:cubicBezTo>
                    <a:pt x="94" y="144"/>
                    <a:pt x="89" y="49"/>
                    <a:pt x="135" y="10"/>
                  </a:cubicBezTo>
                  <a:cubicBezTo>
                    <a:pt x="106" y="0"/>
                    <a:pt x="77" y="0"/>
                    <a:pt x="55" y="14"/>
                  </a:cubicBezTo>
                  <a:cubicBezTo>
                    <a:pt x="0" y="49"/>
                    <a:pt x="1" y="150"/>
                    <a:pt x="58" y="241"/>
                  </a:cubicBezTo>
                  <a:cubicBezTo>
                    <a:pt x="114" y="332"/>
                    <a:pt x="205" y="377"/>
                    <a:pt x="260" y="34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6" name="Freeform 64"/>
            <p:cNvSpPr>
              <a:spLocks/>
            </p:cNvSpPr>
            <p:nvPr/>
          </p:nvSpPr>
          <p:spPr bwMode="auto">
            <a:xfrm>
              <a:off x="4486" y="1190"/>
              <a:ext cx="140" cy="202"/>
            </a:xfrm>
            <a:custGeom>
              <a:avLst/>
              <a:gdLst>
                <a:gd name="T0" fmla="*/ 58 w 226"/>
                <a:gd name="T1" fmla="*/ 219 h 325"/>
                <a:gd name="T2" fmla="*/ 181 w 226"/>
                <a:gd name="T3" fmla="*/ 325 h 325"/>
                <a:gd name="T4" fmla="*/ 169 w 226"/>
                <a:gd name="T5" fmla="*/ 106 h 325"/>
                <a:gd name="T6" fmla="*/ 46 w 226"/>
                <a:gd name="T7" fmla="*/ 0 h 325"/>
                <a:gd name="T8" fmla="*/ 58 w 226"/>
                <a:gd name="T9" fmla="*/ 219 h 325"/>
              </a:gdLst>
              <a:ahLst/>
              <a:cxnLst>
                <a:cxn ang="0">
                  <a:pos x="T0" y="T1"/>
                </a:cxn>
                <a:cxn ang="0">
                  <a:pos x="T2" y="T3"/>
                </a:cxn>
                <a:cxn ang="0">
                  <a:pos x="T4" y="T5"/>
                </a:cxn>
                <a:cxn ang="0">
                  <a:pos x="T6" y="T7"/>
                </a:cxn>
                <a:cxn ang="0">
                  <a:pos x="T8" y="T9"/>
                </a:cxn>
              </a:cxnLst>
              <a:rect l="0" t="0" r="r" b="b"/>
              <a:pathLst>
                <a:path w="226" h="325">
                  <a:moveTo>
                    <a:pt x="58" y="219"/>
                  </a:moveTo>
                  <a:cubicBezTo>
                    <a:pt x="92" y="273"/>
                    <a:pt x="137" y="311"/>
                    <a:pt x="181" y="325"/>
                  </a:cubicBezTo>
                  <a:cubicBezTo>
                    <a:pt x="226" y="286"/>
                    <a:pt x="222" y="191"/>
                    <a:pt x="169" y="106"/>
                  </a:cubicBezTo>
                  <a:cubicBezTo>
                    <a:pt x="135" y="52"/>
                    <a:pt x="89" y="14"/>
                    <a:pt x="46" y="0"/>
                  </a:cubicBezTo>
                  <a:cubicBezTo>
                    <a:pt x="0" y="39"/>
                    <a:pt x="5" y="134"/>
                    <a:pt x="58" y="21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7" name="Freeform 65"/>
            <p:cNvSpPr>
              <a:spLocks/>
            </p:cNvSpPr>
            <p:nvPr/>
          </p:nvSpPr>
          <p:spPr bwMode="auto">
            <a:xfrm>
              <a:off x="4482" y="1017"/>
              <a:ext cx="107" cy="150"/>
            </a:xfrm>
            <a:custGeom>
              <a:avLst/>
              <a:gdLst>
                <a:gd name="T0" fmla="*/ 168 w 174"/>
                <a:gd name="T1" fmla="*/ 218 h 241"/>
                <a:gd name="T2" fmla="*/ 174 w 174"/>
                <a:gd name="T3" fmla="*/ 214 h 241"/>
                <a:gd name="T4" fmla="*/ 95 w 174"/>
                <a:gd name="T5" fmla="*/ 146 h 241"/>
                <a:gd name="T6" fmla="*/ 86 w 174"/>
                <a:gd name="T7" fmla="*/ 6 h 241"/>
                <a:gd name="T8" fmla="*/ 35 w 174"/>
                <a:gd name="T9" fmla="*/ 9 h 241"/>
                <a:gd name="T10" fmla="*/ 38 w 174"/>
                <a:gd name="T11" fmla="*/ 154 h 241"/>
                <a:gd name="T12" fmla="*/ 168 w 174"/>
                <a:gd name="T13" fmla="*/ 218 h 241"/>
              </a:gdLst>
              <a:ahLst/>
              <a:cxnLst>
                <a:cxn ang="0">
                  <a:pos x="T0" y="T1"/>
                </a:cxn>
                <a:cxn ang="0">
                  <a:pos x="T2" y="T3"/>
                </a:cxn>
                <a:cxn ang="0">
                  <a:pos x="T4" y="T5"/>
                </a:cxn>
                <a:cxn ang="0">
                  <a:pos x="T6" y="T7"/>
                </a:cxn>
                <a:cxn ang="0">
                  <a:pos x="T8" y="T9"/>
                </a:cxn>
                <a:cxn ang="0">
                  <a:pos x="T10" y="T11"/>
                </a:cxn>
                <a:cxn ang="0">
                  <a:pos x="T12" y="T13"/>
                </a:cxn>
              </a:cxnLst>
              <a:rect l="0" t="0" r="r" b="b"/>
              <a:pathLst>
                <a:path w="174" h="241">
                  <a:moveTo>
                    <a:pt x="168" y="218"/>
                  </a:moveTo>
                  <a:cubicBezTo>
                    <a:pt x="171" y="217"/>
                    <a:pt x="173" y="215"/>
                    <a:pt x="174" y="214"/>
                  </a:cubicBezTo>
                  <a:cubicBezTo>
                    <a:pt x="147" y="205"/>
                    <a:pt x="117" y="181"/>
                    <a:pt x="95" y="146"/>
                  </a:cubicBezTo>
                  <a:cubicBezTo>
                    <a:pt x="61" y="92"/>
                    <a:pt x="57" y="32"/>
                    <a:pt x="86" y="6"/>
                  </a:cubicBezTo>
                  <a:cubicBezTo>
                    <a:pt x="67" y="0"/>
                    <a:pt x="49" y="0"/>
                    <a:pt x="35" y="9"/>
                  </a:cubicBezTo>
                  <a:cubicBezTo>
                    <a:pt x="0" y="32"/>
                    <a:pt x="1" y="97"/>
                    <a:pt x="38" y="154"/>
                  </a:cubicBezTo>
                  <a:cubicBezTo>
                    <a:pt x="75" y="212"/>
                    <a:pt x="133" y="241"/>
                    <a:pt x="168" y="218"/>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8" name="Freeform 66"/>
            <p:cNvSpPr>
              <a:spLocks/>
            </p:cNvSpPr>
            <p:nvPr/>
          </p:nvSpPr>
          <p:spPr bwMode="auto">
            <a:xfrm>
              <a:off x="4517" y="1021"/>
              <a:ext cx="90" cy="129"/>
            </a:xfrm>
            <a:custGeom>
              <a:avLst/>
              <a:gdLst>
                <a:gd name="T0" fmla="*/ 38 w 146"/>
                <a:gd name="T1" fmla="*/ 140 h 208"/>
                <a:gd name="T2" fmla="*/ 117 w 146"/>
                <a:gd name="T3" fmla="*/ 208 h 208"/>
                <a:gd name="T4" fmla="*/ 108 w 146"/>
                <a:gd name="T5" fmla="*/ 67 h 208"/>
                <a:gd name="T6" fmla="*/ 29 w 146"/>
                <a:gd name="T7" fmla="*/ 0 h 208"/>
                <a:gd name="T8" fmla="*/ 38 w 146"/>
                <a:gd name="T9" fmla="*/ 140 h 208"/>
              </a:gdLst>
              <a:ahLst/>
              <a:cxnLst>
                <a:cxn ang="0">
                  <a:pos x="T0" y="T1"/>
                </a:cxn>
                <a:cxn ang="0">
                  <a:pos x="T2" y="T3"/>
                </a:cxn>
                <a:cxn ang="0">
                  <a:pos x="T4" y="T5"/>
                </a:cxn>
                <a:cxn ang="0">
                  <a:pos x="T6" y="T7"/>
                </a:cxn>
                <a:cxn ang="0">
                  <a:pos x="T8" y="T9"/>
                </a:cxn>
              </a:cxnLst>
              <a:rect l="0" t="0" r="r" b="b"/>
              <a:pathLst>
                <a:path w="146" h="208">
                  <a:moveTo>
                    <a:pt x="38" y="140"/>
                  </a:moveTo>
                  <a:cubicBezTo>
                    <a:pt x="60" y="175"/>
                    <a:pt x="90" y="199"/>
                    <a:pt x="117" y="208"/>
                  </a:cubicBezTo>
                  <a:cubicBezTo>
                    <a:pt x="146" y="182"/>
                    <a:pt x="143" y="121"/>
                    <a:pt x="108" y="67"/>
                  </a:cubicBezTo>
                  <a:cubicBezTo>
                    <a:pt x="86" y="33"/>
                    <a:pt x="57" y="9"/>
                    <a:pt x="29" y="0"/>
                  </a:cubicBezTo>
                  <a:cubicBezTo>
                    <a:pt x="0" y="26"/>
                    <a:pt x="4" y="86"/>
                    <a:pt x="38" y="140"/>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9" name="Freeform 67"/>
            <p:cNvSpPr>
              <a:spLocks/>
            </p:cNvSpPr>
            <p:nvPr/>
          </p:nvSpPr>
          <p:spPr bwMode="auto">
            <a:xfrm>
              <a:off x="4509" y="601"/>
              <a:ext cx="204" cy="179"/>
            </a:xfrm>
            <a:custGeom>
              <a:avLst/>
              <a:gdLst>
                <a:gd name="T0" fmla="*/ 40 w 328"/>
                <a:gd name="T1" fmla="*/ 282 h 289"/>
                <a:gd name="T2" fmla="*/ 48 w 328"/>
                <a:gd name="T3" fmla="*/ 289 h 289"/>
                <a:gd name="T4" fmla="*/ 126 w 328"/>
                <a:gd name="T5" fmla="*/ 161 h 289"/>
                <a:gd name="T6" fmla="*/ 323 w 328"/>
                <a:gd name="T7" fmla="*/ 117 h 289"/>
                <a:gd name="T8" fmla="*/ 307 w 328"/>
                <a:gd name="T9" fmla="*/ 45 h 289"/>
                <a:gd name="T10" fmla="*/ 101 w 328"/>
                <a:gd name="T11" fmla="*/ 82 h 289"/>
                <a:gd name="T12" fmla="*/ 40 w 328"/>
                <a:gd name="T13" fmla="*/ 282 h 289"/>
              </a:gdLst>
              <a:ahLst/>
              <a:cxnLst>
                <a:cxn ang="0">
                  <a:pos x="T0" y="T1"/>
                </a:cxn>
                <a:cxn ang="0">
                  <a:pos x="T2" y="T3"/>
                </a:cxn>
                <a:cxn ang="0">
                  <a:pos x="T4" y="T5"/>
                </a:cxn>
                <a:cxn ang="0">
                  <a:pos x="T6" y="T7"/>
                </a:cxn>
                <a:cxn ang="0">
                  <a:pos x="T8" y="T9"/>
                </a:cxn>
                <a:cxn ang="0">
                  <a:pos x="T10" y="T11"/>
                </a:cxn>
                <a:cxn ang="0">
                  <a:pos x="T12" y="T13"/>
                </a:cxn>
              </a:cxnLst>
              <a:rect l="0" t="0" r="r" b="b"/>
              <a:pathLst>
                <a:path w="328" h="289">
                  <a:moveTo>
                    <a:pt x="40" y="282"/>
                  </a:moveTo>
                  <a:cubicBezTo>
                    <a:pt x="43" y="284"/>
                    <a:pt x="45" y="287"/>
                    <a:pt x="48" y="289"/>
                  </a:cubicBezTo>
                  <a:cubicBezTo>
                    <a:pt x="55" y="248"/>
                    <a:pt x="82" y="200"/>
                    <a:pt x="126" y="161"/>
                  </a:cubicBezTo>
                  <a:cubicBezTo>
                    <a:pt x="195" y="100"/>
                    <a:pt x="280" y="81"/>
                    <a:pt x="323" y="117"/>
                  </a:cubicBezTo>
                  <a:cubicBezTo>
                    <a:pt x="328" y="88"/>
                    <a:pt x="323" y="63"/>
                    <a:pt x="307" y="45"/>
                  </a:cubicBezTo>
                  <a:cubicBezTo>
                    <a:pt x="267" y="0"/>
                    <a:pt x="175" y="17"/>
                    <a:pt x="101" y="82"/>
                  </a:cubicBezTo>
                  <a:cubicBezTo>
                    <a:pt x="28" y="147"/>
                    <a:pt x="0" y="237"/>
                    <a:pt x="40" y="28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0" name="Freeform 68"/>
            <p:cNvSpPr>
              <a:spLocks/>
            </p:cNvSpPr>
            <p:nvPr/>
          </p:nvSpPr>
          <p:spPr bwMode="auto">
            <a:xfrm>
              <a:off x="4539" y="651"/>
              <a:ext cx="171" cy="150"/>
            </a:xfrm>
            <a:custGeom>
              <a:avLst/>
              <a:gdLst>
                <a:gd name="T0" fmla="*/ 78 w 275"/>
                <a:gd name="T1" fmla="*/ 80 h 243"/>
                <a:gd name="T2" fmla="*/ 0 w 275"/>
                <a:gd name="T3" fmla="*/ 208 h 243"/>
                <a:gd name="T4" fmla="*/ 198 w 275"/>
                <a:gd name="T5" fmla="*/ 164 h 243"/>
                <a:gd name="T6" fmla="*/ 275 w 275"/>
                <a:gd name="T7" fmla="*/ 36 h 243"/>
                <a:gd name="T8" fmla="*/ 78 w 275"/>
                <a:gd name="T9" fmla="*/ 80 h 243"/>
              </a:gdLst>
              <a:ahLst/>
              <a:cxnLst>
                <a:cxn ang="0">
                  <a:pos x="T0" y="T1"/>
                </a:cxn>
                <a:cxn ang="0">
                  <a:pos x="T2" y="T3"/>
                </a:cxn>
                <a:cxn ang="0">
                  <a:pos x="T4" y="T5"/>
                </a:cxn>
                <a:cxn ang="0">
                  <a:pos x="T6" y="T7"/>
                </a:cxn>
                <a:cxn ang="0">
                  <a:pos x="T8" y="T9"/>
                </a:cxn>
              </a:cxnLst>
              <a:rect l="0" t="0" r="r" b="b"/>
              <a:pathLst>
                <a:path w="275" h="243">
                  <a:moveTo>
                    <a:pt x="78" y="80"/>
                  </a:moveTo>
                  <a:cubicBezTo>
                    <a:pt x="34" y="119"/>
                    <a:pt x="7" y="167"/>
                    <a:pt x="0" y="208"/>
                  </a:cubicBezTo>
                  <a:cubicBezTo>
                    <a:pt x="43" y="243"/>
                    <a:pt x="129" y="225"/>
                    <a:pt x="198" y="164"/>
                  </a:cubicBezTo>
                  <a:cubicBezTo>
                    <a:pt x="241" y="125"/>
                    <a:pt x="269" y="77"/>
                    <a:pt x="275" y="36"/>
                  </a:cubicBezTo>
                  <a:cubicBezTo>
                    <a:pt x="232" y="0"/>
                    <a:pt x="147" y="19"/>
                    <a:pt x="78" y="80"/>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1" name="Freeform 69"/>
            <p:cNvSpPr>
              <a:spLocks/>
            </p:cNvSpPr>
            <p:nvPr/>
          </p:nvSpPr>
          <p:spPr bwMode="auto">
            <a:xfrm>
              <a:off x="4718" y="614"/>
              <a:ext cx="122" cy="107"/>
            </a:xfrm>
            <a:custGeom>
              <a:avLst/>
              <a:gdLst>
                <a:gd name="T0" fmla="*/ 24 w 196"/>
                <a:gd name="T1" fmla="*/ 169 h 173"/>
                <a:gd name="T2" fmla="*/ 29 w 196"/>
                <a:gd name="T3" fmla="*/ 173 h 173"/>
                <a:gd name="T4" fmla="*/ 75 w 196"/>
                <a:gd name="T5" fmla="*/ 97 h 173"/>
                <a:gd name="T6" fmla="*/ 194 w 196"/>
                <a:gd name="T7" fmla="*/ 70 h 173"/>
                <a:gd name="T8" fmla="*/ 184 w 196"/>
                <a:gd name="T9" fmla="*/ 27 h 173"/>
                <a:gd name="T10" fmla="*/ 60 w 196"/>
                <a:gd name="T11" fmla="*/ 49 h 173"/>
                <a:gd name="T12" fmla="*/ 24 w 196"/>
                <a:gd name="T13" fmla="*/ 169 h 173"/>
              </a:gdLst>
              <a:ahLst/>
              <a:cxnLst>
                <a:cxn ang="0">
                  <a:pos x="T0" y="T1"/>
                </a:cxn>
                <a:cxn ang="0">
                  <a:pos x="T2" y="T3"/>
                </a:cxn>
                <a:cxn ang="0">
                  <a:pos x="T4" y="T5"/>
                </a:cxn>
                <a:cxn ang="0">
                  <a:pos x="T6" y="T7"/>
                </a:cxn>
                <a:cxn ang="0">
                  <a:pos x="T8" y="T9"/>
                </a:cxn>
                <a:cxn ang="0">
                  <a:pos x="T10" y="T11"/>
                </a:cxn>
                <a:cxn ang="0">
                  <a:pos x="T12" y="T13"/>
                </a:cxn>
              </a:cxnLst>
              <a:rect l="0" t="0" r="r" b="b"/>
              <a:pathLst>
                <a:path w="196" h="173">
                  <a:moveTo>
                    <a:pt x="24" y="169"/>
                  </a:moveTo>
                  <a:cubicBezTo>
                    <a:pt x="25" y="170"/>
                    <a:pt x="27" y="172"/>
                    <a:pt x="29" y="173"/>
                  </a:cubicBezTo>
                  <a:cubicBezTo>
                    <a:pt x="33" y="148"/>
                    <a:pt x="49" y="120"/>
                    <a:pt x="75" y="97"/>
                  </a:cubicBezTo>
                  <a:cubicBezTo>
                    <a:pt x="117" y="60"/>
                    <a:pt x="168" y="49"/>
                    <a:pt x="194" y="70"/>
                  </a:cubicBezTo>
                  <a:cubicBezTo>
                    <a:pt x="196" y="53"/>
                    <a:pt x="193" y="38"/>
                    <a:pt x="184" y="27"/>
                  </a:cubicBezTo>
                  <a:cubicBezTo>
                    <a:pt x="160" y="0"/>
                    <a:pt x="105" y="10"/>
                    <a:pt x="60" y="49"/>
                  </a:cubicBezTo>
                  <a:cubicBezTo>
                    <a:pt x="16" y="88"/>
                    <a:pt x="0" y="142"/>
                    <a:pt x="24"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2" name="Freeform 70"/>
            <p:cNvSpPr>
              <a:spLocks/>
            </p:cNvSpPr>
            <p:nvPr/>
          </p:nvSpPr>
          <p:spPr bwMode="auto">
            <a:xfrm>
              <a:off x="4736" y="645"/>
              <a:ext cx="103" cy="89"/>
            </a:xfrm>
            <a:custGeom>
              <a:avLst/>
              <a:gdLst>
                <a:gd name="T0" fmla="*/ 46 w 165"/>
                <a:gd name="T1" fmla="*/ 48 h 145"/>
                <a:gd name="T2" fmla="*/ 0 w 165"/>
                <a:gd name="T3" fmla="*/ 124 h 145"/>
                <a:gd name="T4" fmla="*/ 118 w 165"/>
                <a:gd name="T5" fmla="*/ 98 h 145"/>
                <a:gd name="T6" fmla="*/ 165 w 165"/>
                <a:gd name="T7" fmla="*/ 21 h 145"/>
                <a:gd name="T8" fmla="*/ 46 w 165"/>
                <a:gd name="T9" fmla="*/ 48 h 145"/>
              </a:gdLst>
              <a:ahLst/>
              <a:cxnLst>
                <a:cxn ang="0">
                  <a:pos x="T0" y="T1"/>
                </a:cxn>
                <a:cxn ang="0">
                  <a:pos x="T2" y="T3"/>
                </a:cxn>
                <a:cxn ang="0">
                  <a:pos x="T4" y="T5"/>
                </a:cxn>
                <a:cxn ang="0">
                  <a:pos x="T6" y="T7"/>
                </a:cxn>
                <a:cxn ang="0">
                  <a:pos x="T8" y="T9"/>
                </a:cxn>
              </a:cxnLst>
              <a:rect l="0" t="0" r="r" b="b"/>
              <a:pathLst>
                <a:path w="165" h="145">
                  <a:moveTo>
                    <a:pt x="46" y="48"/>
                  </a:moveTo>
                  <a:cubicBezTo>
                    <a:pt x="20" y="71"/>
                    <a:pt x="4" y="99"/>
                    <a:pt x="0" y="124"/>
                  </a:cubicBezTo>
                  <a:cubicBezTo>
                    <a:pt x="25" y="145"/>
                    <a:pt x="77" y="134"/>
                    <a:pt x="118" y="98"/>
                  </a:cubicBezTo>
                  <a:cubicBezTo>
                    <a:pt x="144" y="74"/>
                    <a:pt x="161" y="46"/>
                    <a:pt x="165" y="21"/>
                  </a:cubicBezTo>
                  <a:cubicBezTo>
                    <a:pt x="139" y="0"/>
                    <a:pt x="88" y="11"/>
                    <a:pt x="46"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3" name="Freeform 71"/>
            <p:cNvSpPr>
              <a:spLocks/>
            </p:cNvSpPr>
            <p:nvPr/>
          </p:nvSpPr>
          <p:spPr bwMode="auto">
            <a:xfrm>
              <a:off x="4759" y="888"/>
              <a:ext cx="121" cy="108"/>
            </a:xfrm>
            <a:custGeom>
              <a:avLst/>
              <a:gdLst>
                <a:gd name="T0" fmla="*/ 23 w 196"/>
                <a:gd name="T1" fmla="*/ 169 h 174"/>
                <a:gd name="T2" fmla="*/ 28 w 196"/>
                <a:gd name="T3" fmla="*/ 174 h 174"/>
                <a:gd name="T4" fmla="*/ 75 w 196"/>
                <a:gd name="T5" fmla="*/ 97 h 174"/>
                <a:gd name="T6" fmla="*/ 193 w 196"/>
                <a:gd name="T7" fmla="*/ 70 h 174"/>
                <a:gd name="T8" fmla="*/ 183 w 196"/>
                <a:gd name="T9" fmla="*/ 27 h 174"/>
                <a:gd name="T10" fmla="*/ 60 w 196"/>
                <a:gd name="T11" fmla="*/ 49 h 174"/>
                <a:gd name="T12" fmla="*/ 23 w 196"/>
                <a:gd name="T13" fmla="*/ 169 h 174"/>
              </a:gdLst>
              <a:ahLst/>
              <a:cxnLst>
                <a:cxn ang="0">
                  <a:pos x="T0" y="T1"/>
                </a:cxn>
                <a:cxn ang="0">
                  <a:pos x="T2" y="T3"/>
                </a:cxn>
                <a:cxn ang="0">
                  <a:pos x="T4" y="T5"/>
                </a:cxn>
                <a:cxn ang="0">
                  <a:pos x="T6" y="T7"/>
                </a:cxn>
                <a:cxn ang="0">
                  <a:pos x="T8" y="T9"/>
                </a:cxn>
                <a:cxn ang="0">
                  <a:pos x="T10" y="T11"/>
                </a:cxn>
                <a:cxn ang="0">
                  <a:pos x="T12" y="T13"/>
                </a:cxn>
              </a:cxnLst>
              <a:rect l="0" t="0" r="r" b="b"/>
              <a:pathLst>
                <a:path w="196" h="174">
                  <a:moveTo>
                    <a:pt x="23" y="169"/>
                  </a:moveTo>
                  <a:cubicBezTo>
                    <a:pt x="25" y="171"/>
                    <a:pt x="27" y="172"/>
                    <a:pt x="28" y="174"/>
                  </a:cubicBezTo>
                  <a:cubicBezTo>
                    <a:pt x="32" y="149"/>
                    <a:pt x="48" y="120"/>
                    <a:pt x="75" y="97"/>
                  </a:cubicBezTo>
                  <a:cubicBezTo>
                    <a:pt x="116" y="60"/>
                    <a:pt x="167" y="49"/>
                    <a:pt x="193" y="70"/>
                  </a:cubicBezTo>
                  <a:cubicBezTo>
                    <a:pt x="196" y="53"/>
                    <a:pt x="193" y="38"/>
                    <a:pt x="183" y="27"/>
                  </a:cubicBezTo>
                  <a:cubicBezTo>
                    <a:pt x="159" y="0"/>
                    <a:pt x="104" y="10"/>
                    <a:pt x="60" y="49"/>
                  </a:cubicBezTo>
                  <a:cubicBezTo>
                    <a:pt x="16" y="89"/>
                    <a:pt x="0" y="142"/>
                    <a:pt x="23"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4" name="Freeform 72"/>
            <p:cNvSpPr>
              <a:spLocks/>
            </p:cNvSpPr>
            <p:nvPr/>
          </p:nvSpPr>
          <p:spPr bwMode="auto">
            <a:xfrm>
              <a:off x="4776" y="918"/>
              <a:ext cx="102" cy="91"/>
            </a:xfrm>
            <a:custGeom>
              <a:avLst/>
              <a:gdLst>
                <a:gd name="T0" fmla="*/ 47 w 165"/>
                <a:gd name="T1" fmla="*/ 48 h 146"/>
                <a:gd name="T2" fmla="*/ 0 w 165"/>
                <a:gd name="T3" fmla="*/ 125 h 146"/>
                <a:gd name="T4" fmla="*/ 119 w 165"/>
                <a:gd name="T5" fmla="*/ 98 h 146"/>
                <a:gd name="T6" fmla="*/ 165 w 165"/>
                <a:gd name="T7" fmla="*/ 21 h 146"/>
                <a:gd name="T8" fmla="*/ 47 w 165"/>
                <a:gd name="T9" fmla="*/ 48 h 146"/>
              </a:gdLst>
              <a:ahLst/>
              <a:cxnLst>
                <a:cxn ang="0">
                  <a:pos x="T0" y="T1"/>
                </a:cxn>
                <a:cxn ang="0">
                  <a:pos x="T2" y="T3"/>
                </a:cxn>
                <a:cxn ang="0">
                  <a:pos x="T4" y="T5"/>
                </a:cxn>
                <a:cxn ang="0">
                  <a:pos x="T6" y="T7"/>
                </a:cxn>
                <a:cxn ang="0">
                  <a:pos x="T8" y="T9"/>
                </a:cxn>
              </a:cxnLst>
              <a:rect l="0" t="0" r="r" b="b"/>
              <a:pathLst>
                <a:path w="165" h="146">
                  <a:moveTo>
                    <a:pt x="47" y="48"/>
                  </a:moveTo>
                  <a:cubicBezTo>
                    <a:pt x="20" y="71"/>
                    <a:pt x="4" y="100"/>
                    <a:pt x="0" y="125"/>
                  </a:cubicBezTo>
                  <a:cubicBezTo>
                    <a:pt x="26" y="146"/>
                    <a:pt x="77" y="135"/>
                    <a:pt x="119" y="98"/>
                  </a:cubicBezTo>
                  <a:cubicBezTo>
                    <a:pt x="145" y="75"/>
                    <a:pt x="161" y="46"/>
                    <a:pt x="165" y="21"/>
                  </a:cubicBezTo>
                  <a:cubicBezTo>
                    <a:pt x="139" y="0"/>
                    <a:pt x="88" y="11"/>
                    <a:pt x="47"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5" name="Freeform 73"/>
            <p:cNvSpPr>
              <a:spLocks/>
            </p:cNvSpPr>
            <p:nvPr/>
          </p:nvSpPr>
          <p:spPr bwMode="auto">
            <a:xfrm>
              <a:off x="4867" y="889"/>
              <a:ext cx="176" cy="155"/>
            </a:xfrm>
            <a:custGeom>
              <a:avLst/>
              <a:gdLst>
                <a:gd name="T0" fmla="*/ 35 w 283"/>
                <a:gd name="T1" fmla="*/ 243 h 250"/>
                <a:gd name="T2" fmla="*/ 41 w 283"/>
                <a:gd name="T3" fmla="*/ 250 h 250"/>
                <a:gd name="T4" fmla="*/ 108 w 283"/>
                <a:gd name="T5" fmla="*/ 139 h 250"/>
                <a:gd name="T6" fmla="*/ 279 w 283"/>
                <a:gd name="T7" fmla="*/ 101 h 250"/>
                <a:gd name="T8" fmla="*/ 265 w 283"/>
                <a:gd name="T9" fmla="*/ 39 h 250"/>
                <a:gd name="T10" fmla="*/ 87 w 283"/>
                <a:gd name="T11" fmla="*/ 71 h 250"/>
                <a:gd name="T12" fmla="*/ 35 w 283"/>
                <a:gd name="T13" fmla="*/ 243 h 250"/>
              </a:gdLst>
              <a:ahLst/>
              <a:cxnLst>
                <a:cxn ang="0">
                  <a:pos x="T0" y="T1"/>
                </a:cxn>
                <a:cxn ang="0">
                  <a:pos x="T2" y="T3"/>
                </a:cxn>
                <a:cxn ang="0">
                  <a:pos x="T4" y="T5"/>
                </a:cxn>
                <a:cxn ang="0">
                  <a:pos x="T6" y="T7"/>
                </a:cxn>
                <a:cxn ang="0">
                  <a:pos x="T8" y="T9"/>
                </a:cxn>
                <a:cxn ang="0">
                  <a:pos x="T10" y="T11"/>
                </a:cxn>
                <a:cxn ang="0">
                  <a:pos x="T12" y="T13"/>
                </a:cxn>
              </a:cxnLst>
              <a:rect l="0" t="0" r="r" b="b"/>
              <a:pathLst>
                <a:path w="283" h="250">
                  <a:moveTo>
                    <a:pt x="35" y="243"/>
                  </a:moveTo>
                  <a:cubicBezTo>
                    <a:pt x="37" y="246"/>
                    <a:pt x="39" y="248"/>
                    <a:pt x="41" y="250"/>
                  </a:cubicBezTo>
                  <a:cubicBezTo>
                    <a:pt x="47" y="214"/>
                    <a:pt x="71" y="173"/>
                    <a:pt x="108" y="139"/>
                  </a:cubicBezTo>
                  <a:cubicBezTo>
                    <a:pt x="168" y="86"/>
                    <a:pt x="242" y="70"/>
                    <a:pt x="279" y="101"/>
                  </a:cubicBezTo>
                  <a:cubicBezTo>
                    <a:pt x="283" y="76"/>
                    <a:pt x="279" y="54"/>
                    <a:pt x="265" y="39"/>
                  </a:cubicBezTo>
                  <a:cubicBezTo>
                    <a:pt x="230" y="0"/>
                    <a:pt x="151" y="14"/>
                    <a:pt x="87" y="71"/>
                  </a:cubicBezTo>
                  <a:cubicBezTo>
                    <a:pt x="24" y="127"/>
                    <a:pt x="0" y="205"/>
                    <a:pt x="35" y="243"/>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6" name="Freeform 74"/>
            <p:cNvSpPr>
              <a:spLocks/>
            </p:cNvSpPr>
            <p:nvPr/>
          </p:nvSpPr>
          <p:spPr bwMode="auto">
            <a:xfrm>
              <a:off x="4893" y="933"/>
              <a:ext cx="147" cy="130"/>
            </a:xfrm>
            <a:custGeom>
              <a:avLst/>
              <a:gdLst>
                <a:gd name="T0" fmla="*/ 67 w 238"/>
                <a:gd name="T1" fmla="*/ 69 h 210"/>
                <a:gd name="T2" fmla="*/ 0 w 238"/>
                <a:gd name="T3" fmla="*/ 180 h 210"/>
                <a:gd name="T4" fmla="*/ 171 w 238"/>
                <a:gd name="T5" fmla="*/ 141 h 210"/>
                <a:gd name="T6" fmla="*/ 238 w 238"/>
                <a:gd name="T7" fmla="*/ 31 h 210"/>
                <a:gd name="T8" fmla="*/ 67 w 238"/>
                <a:gd name="T9" fmla="*/ 69 h 210"/>
              </a:gdLst>
              <a:ahLst/>
              <a:cxnLst>
                <a:cxn ang="0">
                  <a:pos x="T0" y="T1"/>
                </a:cxn>
                <a:cxn ang="0">
                  <a:pos x="T2" y="T3"/>
                </a:cxn>
                <a:cxn ang="0">
                  <a:pos x="T4" y="T5"/>
                </a:cxn>
                <a:cxn ang="0">
                  <a:pos x="T6" y="T7"/>
                </a:cxn>
                <a:cxn ang="0">
                  <a:pos x="T8" y="T9"/>
                </a:cxn>
              </a:cxnLst>
              <a:rect l="0" t="0" r="r" b="b"/>
              <a:pathLst>
                <a:path w="238" h="210">
                  <a:moveTo>
                    <a:pt x="67" y="69"/>
                  </a:moveTo>
                  <a:cubicBezTo>
                    <a:pt x="30" y="103"/>
                    <a:pt x="6" y="144"/>
                    <a:pt x="0" y="180"/>
                  </a:cubicBezTo>
                  <a:cubicBezTo>
                    <a:pt x="38" y="210"/>
                    <a:pt x="111" y="194"/>
                    <a:pt x="171" y="141"/>
                  </a:cubicBezTo>
                  <a:cubicBezTo>
                    <a:pt x="209" y="108"/>
                    <a:pt x="232" y="66"/>
                    <a:pt x="238" y="31"/>
                  </a:cubicBezTo>
                  <a:cubicBezTo>
                    <a:pt x="201" y="0"/>
                    <a:pt x="127" y="16"/>
                    <a:pt x="67" y="69"/>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7" name="Freeform 75"/>
            <p:cNvSpPr>
              <a:spLocks/>
            </p:cNvSpPr>
            <p:nvPr/>
          </p:nvSpPr>
          <p:spPr bwMode="auto">
            <a:xfrm>
              <a:off x="4921" y="1424"/>
              <a:ext cx="134" cy="70"/>
            </a:xfrm>
            <a:custGeom>
              <a:avLst/>
              <a:gdLst>
                <a:gd name="T0" fmla="*/ 216 w 216"/>
                <a:gd name="T1" fmla="*/ 51 h 113"/>
                <a:gd name="T2" fmla="*/ 216 w 216"/>
                <a:gd name="T3" fmla="*/ 44 h 113"/>
                <a:gd name="T4" fmla="*/ 128 w 216"/>
                <a:gd name="T5" fmla="*/ 65 h 113"/>
                <a:gd name="T6" fmla="*/ 26 w 216"/>
                <a:gd name="T7" fmla="*/ 0 h 113"/>
                <a:gd name="T8" fmla="*/ 2 w 216"/>
                <a:gd name="T9" fmla="*/ 37 h 113"/>
                <a:gd name="T10" fmla="*/ 105 w 216"/>
                <a:gd name="T11" fmla="*/ 109 h 113"/>
                <a:gd name="T12" fmla="*/ 216 w 216"/>
                <a:gd name="T13" fmla="*/ 51 h 113"/>
              </a:gdLst>
              <a:ahLst/>
              <a:cxnLst>
                <a:cxn ang="0">
                  <a:pos x="T0" y="T1"/>
                </a:cxn>
                <a:cxn ang="0">
                  <a:pos x="T2" y="T3"/>
                </a:cxn>
                <a:cxn ang="0">
                  <a:pos x="T4" y="T5"/>
                </a:cxn>
                <a:cxn ang="0">
                  <a:pos x="T6" y="T7"/>
                </a:cxn>
                <a:cxn ang="0">
                  <a:pos x="T8" y="T9"/>
                </a:cxn>
                <a:cxn ang="0">
                  <a:pos x="T10" y="T11"/>
                </a:cxn>
                <a:cxn ang="0">
                  <a:pos x="T12" y="T13"/>
                </a:cxn>
              </a:cxnLst>
              <a:rect l="0" t="0" r="r" b="b"/>
              <a:pathLst>
                <a:path w="216" h="113">
                  <a:moveTo>
                    <a:pt x="216" y="51"/>
                  </a:moveTo>
                  <a:cubicBezTo>
                    <a:pt x="216" y="48"/>
                    <a:pt x="216" y="46"/>
                    <a:pt x="216" y="44"/>
                  </a:cubicBezTo>
                  <a:cubicBezTo>
                    <a:pt x="195" y="59"/>
                    <a:pt x="163" y="67"/>
                    <a:pt x="128" y="65"/>
                  </a:cubicBezTo>
                  <a:cubicBezTo>
                    <a:pt x="73" y="61"/>
                    <a:pt x="29" y="33"/>
                    <a:pt x="26" y="0"/>
                  </a:cubicBezTo>
                  <a:cubicBezTo>
                    <a:pt x="12" y="10"/>
                    <a:pt x="3" y="23"/>
                    <a:pt x="2" y="37"/>
                  </a:cubicBezTo>
                  <a:cubicBezTo>
                    <a:pt x="0" y="73"/>
                    <a:pt x="46" y="105"/>
                    <a:pt x="105" y="109"/>
                  </a:cubicBezTo>
                  <a:cubicBezTo>
                    <a:pt x="164" y="113"/>
                    <a:pt x="214" y="86"/>
                    <a:pt x="216" y="5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Freeform 76"/>
            <p:cNvSpPr>
              <a:spLocks/>
            </p:cNvSpPr>
            <p:nvPr/>
          </p:nvSpPr>
          <p:spPr bwMode="auto">
            <a:xfrm>
              <a:off x="4937" y="1410"/>
              <a:ext cx="118" cy="56"/>
            </a:xfrm>
            <a:custGeom>
              <a:avLst/>
              <a:gdLst>
                <a:gd name="T0" fmla="*/ 102 w 190"/>
                <a:gd name="T1" fmla="*/ 89 h 91"/>
                <a:gd name="T2" fmla="*/ 190 w 190"/>
                <a:gd name="T3" fmla="*/ 68 h 91"/>
                <a:gd name="T4" fmla="*/ 87 w 190"/>
                <a:gd name="T5" fmla="*/ 3 h 91"/>
                <a:gd name="T6" fmla="*/ 0 w 190"/>
                <a:gd name="T7" fmla="*/ 24 h 91"/>
                <a:gd name="T8" fmla="*/ 102 w 190"/>
                <a:gd name="T9" fmla="*/ 89 h 91"/>
              </a:gdLst>
              <a:ahLst/>
              <a:cxnLst>
                <a:cxn ang="0">
                  <a:pos x="T0" y="T1"/>
                </a:cxn>
                <a:cxn ang="0">
                  <a:pos x="T2" y="T3"/>
                </a:cxn>
                <a:cxn ang="0">
                  <a:pos x="T4" y="T5"/>
                </a:cxn>
                <a:cxn ang="0">
                  <a:pos x="T6" y="T7"/>
                </a:cxn>
                <a:cxn ang="0">
                  <a:pos x="T8" y="T9"/>
                </a:cxn>
              </a:cxnLst>
              <a:rect l="0" t="0" r="r" b="b"/>
              <a:pathLst>
                <a:path w="190" h="91">
                  <a:moveTo>
                    <a:pt x="102" y="89"/>
                  </a:moveTo>
                  <a:cubicBezTo>
                    <a:pt x="137" y="91"/>
                    <a:pt x="169" y="83"/>
                    <a:pt x="190" y="68"/>
                  </a:cubicBezTo>
                  <a:cubicBezTo>
                    <a:pt x="186" y="35"/>
                    <a:pt x="142" y="6"/>
                    <a:pt x="87" y="3"/>
                  </a:cubicBezTo>
                  <a:cubicBezTo>
                    <a:pt x="52" y="0"/>
                    <a:pt x="20" y="9"/>
                    <a:pt x="0" y="24"/>
                  </a:cubicBezTo>
                  <a:cubicBezTo>
                    <a:pt x="3" y="57"/>
                    <a:pt x="47" y="85"/>
                    <a:pt x="102" y="8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9" name="Freeform 77"/>
            <p:cNvSpPr>
              <a:spLocks/>
            </p:cNvSpPr>
            <p:nvPr/>
          </p:nvSpPr>
          <p:spPr bwMode="auto">
            <a:xfrm>
              <a:off x="5000" y="1314"/>
              <a:ext cx="161" cy="84"/>
            </a:xfrm>
            <a:custGeom>
              <a:avLst/>
              <a:gdLst>
                <a:gd name="T0" fmla="*/ 259 w 259"/>
                <a:gd name="T1" fmla="*/ 61 h 136"/>
                <a:gd name="T2" fmla="*/ 259 w 259"/>
                <a:gd name="T3" fmla="*/ 53 h 136"/>
                <a:gd name="T4" fmla="*/ 154 w 259"/>
                <a:gd name="T5" fmla="*/ 79 h 136"/>
                <a:gd name="T6" fmla="*/ 31 w 259"/>
                <a:gd name="T7" fmla="*/ 0 h 136"/>
                <a:gd name="T8" fmla="*/ 3 w 259"/>
                <a:gd name="T9" fmla="*/ 45 h 136"/>
                <a:gd name="T10" fmla="*/ 126 w 259"/>
                <a:gd name="T11" fmla="*/ 131 h 136"/>
                <a:gd name="T12" fmla="*/ 259 w 259"/>
                <a:gd name="T13" fmla="*/ 61 h 136"/>
              </a:gdLst>
              <a:ahLst/>
              <a:cxnLst>
                <a:cxn ang="0">
                  <a:pos x="T0" y="T1"/>
                </a:cxn>
                <a:cxn ang="0">
                  <a:pos x="T2" y="T3"/>
                </a:cxn>
                <a:cxn ang="0">
                  <a:pos x="T4" y="T5"/>
                </a:cxn>
                <a:cxn ang="0">
                  <a:pos x="T6" y="T7"/>
                </a:cxn>
                <a:cxn ang="0">
                  <a:pos x="T8" y="T9"/>
                </a:cxn>
                <a:cxn ang="0">
                  <a:pos x="T10" y="T11"/>
                </a:cxn>
                <a:cxn ang="0">
                  <a:pos x="T12" y="T13"/>
                </a:cxn>
              </a:cxnLst>
              <a:rect l="0" t="0" r="r" b="b"/>
              <a:pathLst>
                <a:path w="259" h="136">
                  <a:moveTo>
                    <a:pt x="259" y="61"/>
                  </a:moveTo>
                  <a:cubicBezTo>
                    <a:pt x="259" y="59"/>
                    <a:pt x="259" y="56"/>
                    <a:pt x="259" y="53"/>
                  </a:cubicBezTo>
                  <a:cubicBezTo>
                    <a:pt x="234" y="71"/>
                    <a:pt x="196" y="81"/>
                    <a:pt x="154" y="79"/>
                  </a:cubicBezTo>
                  <a:cubicBezTo>
                    <a:pt x="88" y="74"/>
                    <a:pt x="35" y="40"/>
                    <a:pt x="31" y="0"/>
                  </a:cubicBezTo>
                  <a:cubicBezTo>
                    <a:pt x="14" y="12"/>
                    <a:pt x="4" y="28"/>
                    <a:pt x="3" y="45"/>
                  </a:cubicBezTo>
                  <a:cubicBezTo>
                    <a:pt x="0" y="88"/>
                    <a:pt x="55" y="127"/>
                    <a:pt x="126" y="131"/>
                  </a:cubicBezTo>
                  <a:cubicBezTo>
                    <a:pt x="197" y="136"/>
                    <a:pt x="256" y="104"/>
                    <a:pt x="259" y="6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0" name="Freeform 78"/>
            <p:cNvSpPr>
              <a:spLocks/>
            </p:cNvSpPr>
            <p:nvPr/>
          </p:nvSpPr>
          <p:spPr bwMode="auto">
            <a:xfrm>
              <a:off x="5020" y="1297"/>
              <a:ext cx="141" cy="67"/>
            </a:xfrm>
            <a:custGeom>
              <a:avLst/>
              <a:gdLst>
                <a:gd name="T0" fmla="*/ 123 w 228"/>
                <a:gd name="T1" fmla="*/ 107 h 109"/>
                <a:gd name="T2" fmla="*/ 228 w 228"/>
                <a:gd name="T3" fmla="*/ 81 h 109"/>
                <a:gd name="T4" fmla="*/ 105 w 228"/>
                <a:gd name="T5" fmla="*/ 3 h 109"/>
                <a:gd name="T6" fmla="*/ 0 w 228"/>
                <a:gd name="T7" fmla="*/ 28 h 109"/>
                <a:gd name="T8" fmla="*/ 123 w 228"/>
                <a:gd name="T9" fmla="*/ 107 h 109"/>
              </a:gdLst>
              <a:ahLst/>
              <a:cxnLst>
                <a:cxn ang="0">
                  <a:pos x="T0" y="T1"/>
                </a:cxn>
                <a:cxn ang="0">
                  <a:pos x="T2" y="T3"/>
                </a:cxn>
                <a:cxn ang="0">
                  <a:pos x="T4" y="T5"/>
                </a:cxn>
                <a:cxn ang="0">
                  <a:pos x="T6" y="T7"/>
                </a:cxn>
                <a:cxn ang="0">
                  <a:pos x="T8" y="T9"/>
                </a:cxn>
              </a:cxnLst>
              <a:rect l="0" t="0" r="r" b="b"/>
              <a:pathLst>
                <a:path w="228" h="109">
                  <a:moveTo>
                    <a:pt x="123" y="107"/>
                  </a:moveTo>
                  <a:cubicBezTo>
                    <a:pt x="165" y="109"/>
                    <a:pt x="203" y="99"/>
                    <a:pt x="228" y="81"/>
                  </a:cubicBezTo>
                  <a:cubicBezTo>
                    <a:pt x="224" y="41"/>
                    <a:pt x="171" y="7"/>
                    <a:pt x="105" y="3"/>
                  </a:cubicBezTo>
                  <a:cubicBezTo>
                    <a:pt x="63" y="0"/>
                    <a:pt x="25" y="11"/>
                    <a:pt x="0" y="28"/>
                  </a:cubicBezTo>
                  <a:cubicBezTo>
                    <a:pt x="4" y="68"/>
                    <a:pt x="57" y="102"/>
                    <a:pt x="123" y="107"/>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1" name="Freeform 79"/>
            <p:cNvSpPr>
              <a:spLocks/>
            </p:cNvSpPr>
            <p:nvPr/>
          </p:nvSpPr>
          <p:spPr bwMode="auto">
            <a:xfrm>
              <a:off x="4783" y="1265"/>
              <a:ext cx="93" cy="49"/>
            </a:xfrm>
            <a:custGeom>
              <a:avLst/>
              <a:gdLst>
                <a:gd name="T0" fmla="*/ 151 w 151"/>
                <a:gd name="T1" fmla="*/ 35 h 79"/>
                <a:gd name="T2" fmla="*/ 151 w 151"/>
                <a:gd name="T3" fmla="*/ 31 h 79"/>
                <a:gd name="T4" fmla="*/ 90 w 151"/>
                <a:gd name="T5" fmla="*/ 45 h 79"/>
                <a:gd name="T6" fmla="*/ 18 w 151"/>
                <a:gd name="T7" fmla="*/ 0 h 79"/>
                <a:gd name="T8" fmla="*/ 2 w 151"/>
                <a:gd name="T9" fmla="*/ 26 h 79"/>
                <a:gd name="T10" fmla="*/ 74 w 151"/>
                <a:gd name="T11" fmla="*/ 76 h 79"/>
                <a:gd name="T12" fmla="*/ 151 w 151"/>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151" h="79">
                  <a:moveTo>
                    <a:pt x="151" y="35"/>
                  </a:moveTo>
                  <a:cubicBezTo>
                    <a:pt x="151" y="34"/>
                    <a:pt x="151" y="32"/>
                    <a:pt x="151" y="31"/>
                  </a:cubicBezTo>
                  <a:cubicBezTo>
                    <a:pt x="137" y="41"/>
                    <a:pt x="115" y="47"/>
                    <a:pt x="90" y="45"/>
                  </a:cubicBezTo>
                  <a:cubicBezTo>
                    <a:pt x="51" y="43"/>
                    <a:pt x="20" y="23"/>
                    <a:pt x="18" y="0"/>
                  </a:cubicBezTo>
                  <a:cubicBezTo>
                    <a:pt x="8" y="7"/>
                    <a:pt x="2" y="16"/>
                    <a:pt x="2" y="26"/>
                  </a:cubicBezTo>
                  <a:cubicBezTo>
                    <a:pt x="0" y="51"/>
                    <a:pt x="32" y="74"/>
                    <a:pt x="74" y="76"/>
                  </a:cubicBezTo>
                  <a:cubicBezTo>
                    <a:pt x="115" y="79"/>
                    <a:pt x="150" y="61"/>
                    <a:pt x="151" y="3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2" name="Freeform 80"/>
            <p:cNvSpPr>
              <a:spLocks/>
            </p:cNvSpPr>
            <p:nvPr/>
          </p:nvSpPr>
          <p:spPr bwMode="auto">
            <a:xfrm>
              <a:off x="4794" y="1255"/>
              <a:ext cx="82" cy="39"/>
            </a:xfrm>
            <a:custGeom>
              <a:avLst/>
              <a:gdLst>
                <a:gd name="T0" fmla="*/ 72 w 133"/>
                <a:gd name="T1" fmla="*/ 61 h 63"/>
                <a:gd name="T2" fmla="*/ 133 w 133"/>
                <a:gd name="T3" fmla="*/ 47 h 63"/>
                <a:gd name="T4" fmla="*/ 61 w 133"/>
                <a:gd name="T5" fmla="*/ 1 h 63"/>
                <a:gd name="T6" fmla="*/ 0 w 133"/>
                <a:gd name="T7" fmla="*/ 16 h 63"/>
                <a:gd name="T8" fmla="*/ 72 w 133"/>
                <a:gd name="T9" fmla="*/ 61 h 63"/>
              </a:gdLst>
              <a:ahLst/>
              <a:cxnLst>
                <a:cxn ang="0">
                  <a:pos x="T0" y="T1"/>
                </a:cxn>
                <a:cxn ang="0">
                  <a:pos x="T2" y="T3"/>
                </a:cxn>
                <a:cxn ang="0">
                  <a:pos x="T4" y="T5"/>
                </a:cxn>
                <a:cxn ang="0">
                  <a:pos x="T6" y="T7"/>
                </a:cxn>
                <a:cxn ang="0">
                  <a:pos x="T8" y="T9"/>
                </a:cxn>
              </a:cxnLst>
              <a:rect l="0" t="0" r="r" b="b"/>
              <a:pathLst>
                <a:path w="133" h="63">
                  <a:moveTo>
                    <a:pt x="72" y="61"/>
                  </a:moveTo>
                  <a:cubicBezTo>
                    <a:pt x="97" y="63"/>
                    <a:pt x="119" y="57"/>
                    <a:pt x="133" y="47"/>
                  </a:cubicBezTo>
                  <a:cubicBezTo>
                    <a:pt x="131" y="24"/>
                    <a:pt x="100" y="4"/>
                    <a:pt x="61" y="1"/>
                  </a:cubicBezTo>
                  <a:cubicBezTo>
                    <a:pt x="37" y="0"/>
                    <a:pt x="14" y="5"/>
                    <a:pt x="0" y="16"/>
                  </a:cubicBezTo>
                  <a:cubicBezTo>
                    <a:pt x="2" y="39"/>
                    <a:pt x="33" y="59"/>
                    <a:pt x="72" y="61"/>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3" name="Freeform 81"/>
            <p:cNvSpPr>
              <a:spLocks/>
            </p:cNvSpPr>
            <p:nvPr/>
          </p:nvSpPr>
          <p:spPr bwMode="auto">
            <a:xfrm>
              <a:off x="5158" y="973"/>
              <a:ext cx="72" cy="157"/>
            </a:xfrm>
            <a:custGeom>
              <a:avLst/>
              <a:gdLst>
                <a:gd name="T0" fmla="*/ 21 w 117"/>
                <a:gd name="T1" fmla="*/ 5 h 253"/>
                <a:gd name="T2" fmla="*/ 14 w 117"/>
                <a:gd name="T3" fmla="*/ 6 h 253"/>
                <a:gd name="T4" fmla="*/ 55 w 117"/>
                <a:gd name="T5" fmla="*/ 102 h 253"/>
                <a:gd name="T6" fmla="*/ 0 w 117"/>
                <a:gd name="T7" fmla="*/ 231 h 253"/>
                <a:gd name="T8" fmla="*/ 48 w 117"/>
                <a:gd name="T9" fmla="*/ 251 h 253"/>
                <a:gd name="T10" fmla="*/ 109 w 117"/>
                <a:gd name="T11" fmla="*/ 120 h 253"/>
                <a:gd name="T12" fmla="*/ 21 w 117"/>
                <a:gd name="T13" fmla="*/ 5 h 253"/>
              </a:gdLst>
              <a:ahLst/>
              <a:cxnLst>
                <a:cxn ang="0">
                  <a:pos x="T0" y="T1"/>
                </a:cxn>
                <a:cxn ang="0">
                  <a:pos x="T2" y="T3"/>
                </a:cxn>
                <a:cxn ang="0">
                  <a:pos x="T4" y="T5"/>
                </a:cxn>
                <a:cxn ang="0">
                  <a:pos x="T6" y="T7"/>
                </a:cxn>
                <a:cxn ang="0">
                  <a:pos x="T8" y="T9"/>
                </a:cxn>
                <a:cxn ang="0">
                  <a:pos x="T10" y="T11"/>
                </a:cxn>
                <a:cxn ang="0">
                  <a:pos x="T12" y="T13"/>
                </a:cxn>
              </a:cxnLst>
              <a:rect l="0" t="0" r="r" b="b"/>
              <a:pathLst>
                <a:path w="117" h="253">
                  <a:moveTo>
                    <a:pt x="21" y="5"/>
                  </a:moveTo>
                  <a:cubicBezTo>
                    <a:pt x="18" y="5"/>
                    <a:pt x="16" y="6"/>
                    <a:pt x="14" y="6"/>
                  </a:cubicBezTo>
                  <a:cubicBezTo>
                    <a:pt x="34" y="27"/>
                    <a:pt x="50" y="61"/>
                    <a:pt x="55" y="102"/>
                  </a:cubicBezTo>
                  <a:cubicBezTo>
                    <a:pt x="62" y="165"/>
                    <a:pt x="38" y="221"/>
                    <a:pt x="0" y="231"/>
                  </a:cubicBezTo>
                  <a:cubicBezTo>
                    <a:pt x="15" y="245"/>
                    <a:pt x="31" y="253"/>
                    <a:pt x="48" y="251"/>
                  </a:cubicBezTo>
                  <a:cubicBezTo>
                    <a:pt x="89" y="246"/>
                    <a:pt x="117" y="188"/>
                    <a:pt x="109" y="120"/>
                  </a:cubicBezTo>
                  <a:cubicBezTo>
                    <a:pt x="102" y="52"/>
                    <a:pt x="62" y="0"/>
                    <a:pt x="21" y="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4" name="Freeform 82"/>
            <p:cNvSpPr>
              <a:spLocks/>
            </p:cNvSpPr>
            <p:nvPr/>
          </p:nvSpPr>
          <p:spPr bwMode="auto">
            <a:xfrm>
              <a:off x="5128" y="977"/>
              <a:ext cx="68" cy="140"/>
            </a:xfrm>
            <a:custGeom>
              <a:avLst/>
              <a:gdLst>
                <a:gd name="T0" fmla="*/ 103 w 110"/>
                <a:gd name="T1" fmla="*/ 96 h 225"/>
                <a:gd name="T2" fmla="*/ 62 w 110"/>
                <a:gd name="T3" fmla="*/ 0 h 225"/>
                <a:gd name="T4" fmla="*/ 7 w 110"/>
                <a:gd name="T5" fmla="*/ 130 h 225"/>
                <a:gd name="T6" fmla="*/ 48 w 110"/>
                <a:gd name="T7" fmla="*/ 225 h 225"/>
                <a:gd name="T8" fmla="*/ 103 w 110"/>
                <a:gd name="T9" fmla="*/ 96 h 225"/>
              </a:gdLst>
              <a:ahLst/>
              <a:cxnLst>
                <a:cxn ang="0">
                  <a:pos x="T0" y="T1"/>
                </a:cxn>
                <a:cxn ang="0">
                  <a:pos x="T2" y="T3"/>
                </a:cxn>
                <a:cxn ang="0">
                  <a:pos x="T4" y="T5"/>
                </a:cxn>
                <a:cxn ang="0">
                  <a:pos x="T6" y="T7"/>
                </a:cxn>
                <a:cxn ang="0">
                  <a:pos x="T8" y="T9"/>
                </a:cxn>
              </a:cxnLst>
              <a:rect l="0" t="0" r="r" b="b"/>
              <a:pathLst>
                <a:path w="110" h="225">
                  <a:moveTo>
                    <a:pt x="103" y="96"/>
                  </a:moveTo>
                  <a:cubicBezTo>
                    <a:pt x="98" y="55"/>
                    <a:pt x="82" y="21"/>
                    <a:pt x="62" y="0"/>
                  </a:cubicBezTo>
                  <a:cubicBezTo>
                    <a:pt x="24" y="10"/>
                    <a:pt x="0" y="66"/>
                    <a:pt x="7" y="130"/>
                  </a:cubicBezTo>
                  <a:cubicBezTo>
                    <a:pt x="12" y="171"/>
                    <a:pt x="28" y="205"/>
                    <a:pt x="48" y="225"/>
                  </a:cubicBezTo>
                  <a:cubicBezTo>
                    <a:pt x="86" y="215"/>
                    <a:pt x="110" y="159"/>
                    <a:pt x="103" y="96"/>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5" name="Freeform 83"/>
            <p:cNvSpPr>
              <a:spLocks/>
            </p:cNvSpPr>
            <p:nvPr/>
          </p:nvSpPr>
          <p:spPr bwMode="auto">
            <a:xfrm>
              <a:off x="5269" y="1031"/>
              <a:ext cx="85" cy="156"/>
            </a:xfrm>
            <a:custGeom>
              <a:avLst/>
              <a:gdLst>
                <a:gd name="T0" fmla="*/ 69 w 138"/>
                <a:gd name="T1" fmla="*/ 0 h 251"/>
                <a:gd name="T2" fmla="*/ 62 w 138"/>
                <a:gd name="T3" fmla="*/ 0 h 251"/>
                <a:gd name="T4" fmla="*/ 81 w 138"/>
                <a:gd name="T5" fmla="*/ 102 h 251"/>
                <a:gd name="T6" fmla="*/ 0 w 138"/>
                <a:gd name="T7" fmla="*/ 217 h 251"/>
                <a:gd name="T8" fmla="*/ 42 w 138"/>
                <a:gd name="T9" fmla="*/ 246 h 251"/>
                <a:gd name="T10" fmla="*/ 131 w 138"/>
                <a:gd name="T11" fmla="*/ 132 h 251"/>
                <a:gd name="T12" fmla="*/ 69 w 138"/>
                <a:gd name="T13" fmla="*/ 0 h 251"/>
              </a:gdLst>
              <a:ahLst/>
              <a:cxnLst>
                <a:cxn ang="0">
                  <a:pos x="T0" y="T1"/>
                </a:cxn>
                <a:cxn ang="0">
                  <a:pos x="T2" y="T3"/>
                </a:cxn>
                <a:cxn ang="0">
                  <a:pos x="T4" y="T5"/>
                </a:cxn>
                <a:cxn ang="0">
                  <a:pos x="T6" y="T7"/>
                </a:cxn>
                <a:cxn ang="0">
                  <a:pos x="T8" y="T9"/>
                </a:cxn>
                <a:cxn ang="0">
                  <a:pos x="T10" y="T11"/>
                </a:cxn>
                <a:cxn ang="0">
                  <a:pos x="T12" y="T13"/>
                </a:cxn>
              </a:cxnLst>
              <a:rect l="0" t="0" r="r" b="b"/>
              <a:pathLst>
                <a:path w="138" h="251">
                  <a:moveTo>
                    <a:pt x="69" y="0"/>
                  </a:moveTo>
                  <a:cubicBezTo>
                    <a:pt x="67" y="0"/>
                    <a:pt x="64" y="0"/>
                    <a:pt x="62" y="0"/>
                  </a:cubicBezTo>
                  <a:cubicBezTo>
                    <a:pt x="78" y="24"/>
                    <a:pt x="86" y="62"/>
                    <a:pt x="81" y="102"/>
                  </a:cubicBezTo>
                  <a:cubicBezTo>
                    <a:pt x="74" y="166"/>
                    <a:pt x="38" y="215"/>
                    <a:pt x="0" y="217"/>
                  </a:cubicBezTo>
                  <a:cubicBezTo>
                    <a:pt x="11" y="234"/>
                    <a:pt x="25" y="244"/>
                    <a:pt x="42" y="246"/>
                  </a:cubicBezTo>
                  <a:cubicBezTo>
                    <a:pt x="83" y="251"/>
                    <a:pt x="123" y="200"/>
                    <a:pt x="131" y="132"/>
                  </a:cubicBezTo>
                  <a:cubicBezTo>
                    <a:pt x="138" y="64"/>
                    <a:pt x="111" y="5"/>
                    <a:pt x="69" y="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6" name="Freeform 84"/>
            <p:cNvSpPr>
              <a:spLocks/>
            </p:cNvSpPr>
            <p:nvPr/>
          </p:nvSpPr>
          <p:spPr bwMode="auto">
            <a:xfrm>
              <a:off x="5254" y="1031"/>
              <a:ext cx="68" cy="134"/>
            </a:xfrm>
            <a:custGeom>
              <a:avLst/>
              <a:gdLst>
                <a:gd name="T0" fmla="*/ 105 w 110"/>
                <a:gd name="T1" fmla="*/ 102 h 217"/>
                <a:gd name="T2" fmla="*/ 86 w 110"/>
                <a:gd name="T3" fmla="*/ 0 h 217"/>
                <a:gd name="T4" fmla="*/ 4 w 110"/>
                <a:gd name="T5" fmla="*/ 115 h 217"/>
                <a:gd name="T6" fmla="*/ 24 w 110"/>
                <a:gd name="T7" fmla="*/ 217 h 217"/>
                <a:gd name="T8" fmla="*/ 105 w 110"/>
                <a:gd name="T9" fmla="*/ 102 h 217"/>
              </a:gdLst>
              <a:ahLst/>
              <a:cxnLst>
                <a:cxn ang="0">
                  <a:pos x="T0" y="T1"/>
                </a:cxn>
                <a:cxn ang="0">
                  <a:pos x="T2" y="T3"/>
                </a:cxn>
                <a:cxn ang="0">
                  <a:pos x="T4" y="T5"/>
                </a:cxn>
                <a:cxn ang="0">
                  <a:pos x="T6" y="T7"/>
                </a:cxn>
                <a:cxn ang="0">
                  <a:pos x="T8" y="T9"/>
                </a:cxn>
              </a:cxnLst>
              <a:rect l="0" t="0" r="r" b="b"/>
              <a:pathLst>
                <a:path w="110" h="217">
                  <a:moveTo>
                    <a:pt x="105" y="102"/>
                  </a:moveTo>
                  <a:cubicBezTo>
                    <a:pt x="110" y="62"/>
                    <a:pt x="102" y="24"/>
                    <a:pt x="86" y="0"/>
                  </a:cubicBezTo>
                  <a:cubicBezTo>
                    <a:pt x="47" y="2"/>
                    <a:pt x="12" y="51"/>
                    <a:pt x="4" y="115"/>
                  </a:cubicBezTo>
                  <a:cubicBezTo>
                    <a:pt x="0" y="155"/>
                    <a:pt x="8" y="192"/>
                    <a:pt x="24" y="217"/>
                  </a:cubicBezTo>
                  <a:cubicBezTo>
                    <a:pt x="62" y="215"/>
                    <a:pt x="98" y="166"/>
                    <a:pt x="105" y="102"/>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Freeform 85"/>
            <p:cNvSpPr>
              <a:spLocks/>
            </p:cNvSpPr>
            <p:nvPr/>
          </p:nvSpPr>
          <p:spPr bwMode="auto">
            <a:xfrm>
              <a:off x="4232" y="362"/>
              <a:ext cx="1490" cy="1259"/>
            </a:xfrm>
            <a:custGeom>
              <a:avLst/>
              <a:gdLst>
                <a:gd name="T0" fmla="*/ 302 w 2403"/>
                <a:gd name="T1" fmla="*/ 1666 h 2033"/>
                <a:gd name="T2" fmla="*/ 1320 w 2403"/>
                <a:gd name="T3" fmla="*/ 1159 h 2033"/>
                <a:gd name="T4" fmla="*/ 2005 w 2403"/>
                <a:gd name="T5" fmla="*/ 250 h 2033"/>
                <a:gd name="T6" fmla="*/ 2306 w 2403"/>
                <a:gd name="T7" fmla="*/ 0 h 2033"/>
                <a:gd name="T8" fmla="*/ 1330 w 2403"/>
                <a:gd name="T9" fmla="*/ 1170 h 2033"/>
                <a:gd name="T10" fmla="*/ 0 w 2403"/>
                <a:gd name="T11" fmla="*/ 1916 h 2033"/>
                <a:gd name="T12" fmla="*/ 302 w 2403"/>
                <a:gd name="T13" fmla="*/ 1666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302" y="1666"/>
                  </a:moveTo>
                  <a:cubicBezTo>
                    <a:pt x="394" y="1777"/>
                    <a:pt x="850" y="1550"/>
                    <a:pt x="1320" y="1159"/>
                  </a:cubicBezTo>
                  <a:cubicBezTo>
                    <a:pt x="1790" y="768"/>
                    <a:pt x="2097" y="361"/>
                    <a:pt x="2005" y="250"/>
                  </a:cubicBezTo>
                  <a:cubicBezTo>
                    <a:pt x="2306" y="0"/>
                    <a:pt x="2306" y="0"/>
                    <a:pt x="2306" y="0"/>
                  </a:cubicBezTo>
                  <a:cubicBezTo>
                    <a:pt x="2403" y="117"/>
                    <a:pt x="1966" y="641"/>
                    <a:pt x="1330" y="1170"/>
                  </a:cubicBezTo>
                  <a:cubicBezTo>
                    <a:pt x="693" y="1699"/>
                    <a:pt x="98" y="2033"/>
                    <a:pt x="0" y="1916"/>
                  </a:cubicBezTo>
                  <a:lnTo>
                    <a:pt x="302" y="1666"/>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8" name="Freeform 86"/>
            <p:cNvSpPr>
              <a:spLocks/>
            </p:cNvSpPr>
            <p:nvPr/>
          </p:nvSpPr>
          <p:spPr bwMode="auto">
            <a:xfrm>
              <a:off x="4161" y="248"/>
              <a:ext cx="1349" cy="1410"/>
            </a:xfrm>
            <a:custGeom>
              <a:avLst/>
              <a:gdLst>
                <a:gd name="T0" fmla="*/ 381 w 2178"/>
                <a:gd name="T1" fmla="*/ 283 h 2276"/>
                <a:gd name="T2" fmla="*/ 955 w 2178"/>
                <a:gd name="T3" fmla="*/ 1266 h 2276"/>
                <a:gd name="T4" fmla="*/ 1908 w 2178"/>
                <a:gd name="T5" fmla="*/ 1888 h 2276"/>
                <a:gd name="T6" fmla="*/ 2178 w 2178"/>
                <a:gd name="T7" fmla="*/ 2171 h 2276"/>
                <a:gd name="T8" fmla="*/ 944 w 2178"/>
                <a:gd name="T9" fmla="*/ 1276 h 2276"/>
                <a:gd name="T10" fmla="*/ 111 w 2178"/>
                <a:gd name="T11" fmla="*/ 0 h 2276"/>
                <a:gd name="T12" fmla="*/ 381 w 2178"/>
                <a:gd name="T13" fmla="*/ 283 h 2276"/>
              </a:gdLst>
              <a:ahLst/>
              <a:cxnLst>
                <a:cxn ang="0">
                  <a:pos x="T0" y="T1"/>
                </a:cxn>
                <a:cxn ang="0">
                  <a:pos x="T2" y="T3"/>
                </a:cxn>
                <a:cxn ang="0">
                  <a:pos x="T4" y="T5"/>
                </a:cxn>
                <a:cxn ang="0">
                  <a:pos x="T6" y="T7"/>
                </a:cxn>
                <a:cxn ang="0">
                  <a:pos x="T8" y="T9"/>
                </a:cxn>
                <a:cxn ang="0">
                  <a:pos x="T10" y="T11"/>
                </a:cxn>
                <a:cxn ang="0">
                  <a:pos x="T12" y="T13"/>
                </a:cxn>
              </a:cxnLst>
              <a:rect l="0" t="0" r="r" b="b"/>
              <a:pathLst>
                <a:path w="2178" h="2276">
                  <a:moveTo>
                    <a:pt x="381" y="283"/>
                  </a:moveTo>
                  <a:cubicBezTo>
                    <a:pt x="276" y="383"/>
                    <a:pt x="534" y="822"/>
                    <a:pt x="955" y="1266"/>
                  </a:cubicBezTo>
                  <a:cubicBezTo>
                    <a:pt x="1377" y="1709"/>
                    <a:pt x="1803" y="1987"/>
                    <a:pt x="1908" y="1888"/>
                  </a:cubicBezTo>
                  <a:cubicBezTo>
                    <a:pt x="2178" y="2171"/>
                    <a:pt x="2178" y="2171"/>
                    <a:pt x="2178" y="2171"/>
                  </a:cubicBezTo>
                  <a:cubicBezTo>
                    <a:pt x="2067" y="2276"/>
                    <a:pt x="1515" y="1875"/>
                    <a:pt x="944" y="1276"/>
                  </a:cubicBezTo>
                  <a:cubicBezTo>
                    <a:pt x="374" y="676"/>
                    <a:pt x="0" y="105"/>
                    <a:pt x="111" y="0"/>
                  </a:cubicBezTo>
                  <a:lnTo>
                    <a:pt x="381" y="283"/>
                  </a:lnTo>
                  <a:close/>
                </a:path>
              </a:pathLst>
            </a:custGeom>
            <a:gradFill>
              <a:gsLst>
                <a:gs pos="45000">
                  <a:schemeClr val="accent6"/>
                </a:gs>
                <a:gs pos="100000">
                  <a:schemeClr val="accent6">
                    <a:lumMod val="75000"/>
                  </a:schemeClr>
                </a:gs>
              </a:gsLst>
              <a:lin ang="3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9" name="Freeform 87"/>
            <p:cNvSpPr>
              <a:spLocks/>
            </p:cNvSpPr>
            <p:nvPr/>
          </p:nvSpPr>
          <p:spPr bwMode="auto">
            <a:xfrm>
              <a:off x="4034" y="817"/>
              <a:ext cx="1630" cy="548"/>
            </a:xfrm>
            <a:custGeom>
              <a:avLst/>
              <a:gdLst>
                <a:gd name="T0" fmla="*/ 338 w 2629"/>
                <a:gd name="T1" fmla="*/ 654 h 884"/>
                <a:gd name="T2" fmla="*/ 1361 w 2629"/>
                <a:gd name="T3" fmla="*/ 601 h 884"/>
                <a:gd name="T4" fmla="*/ 2252 w 2629"/>
                <a:gd name="T5" fmla="*/ 98 h 884"/>
                <a:gd name="T6" fmla="*/ 2591 w 2629"/>
                <a:gd name="T7" fmla="*/ 0 h 884"/>
                <a:gd name="T8" fmla="*/ 1364 w 2629"/>
                <a:gd name="T9" fmla="*/ 614 h 884"/>
                <a:gd name="T10" fmla="*/ 0 w 2629"/>
                <a:gd name="T11" fmla="*/ 752 h 884"/>
                <a:gd name="T12" fmla="*/ 338 w 2629"/>
                <a:gd name="T13" fmla="*/ 654 h 884"/>
              </a:gdLst>
              <a:ahLst/>
              <a:cxnLst>
                <a:cxn ang="0">
                  <a:pos x="T0" y="T1"/>
                </a:cxn>
                <a:cxn ang="0">
                  <a:pos x="T2" y="T3"/>
                </a:cxn>
                <a:cxn ang="0">
                  <a:pos x="T4" y="T5"/>
                </a:cxn>
                <a:cxn ang="0">
                  <a:pos x="T6" y="T7"/>
                </a:cxn>
                <a:cxn ang="0">
                  <a:pos x="T8" y="T9"/>
                </a:cxn>
                <a:cxn ang="0">
                  <a:pos x="T10" y="T11"/>
                </a:cxn>
                <a:cxn ang="0">
                  <a:pos x="T12" y="T13"/>
                </a:cxn>
              </a:cxnLst>
              <a:rect l="0" t="0" r="r" b="b"/>
              <a:pathLst>
                <a:path w="2629" h="884">
                  <a:moveTo>
                    <a:pt x="338" y="654"/>
                  </a:moveTo>
                  <a:cubicBezTo>
                    <a:pt x="374" y="778"/>
                    <a:pt x="832" y="755"/>
                    <a:pt x="1361" y="601"/>
                  </a:cubicBezTo>
                  <a:cubicBezTo>
                    <a:pt x="1889" y="448"/>
                    <a:pt x="2288" y="223"/>
                    <a:pt x="2252" y="98"/>
                  </a:cubicBezTo>
                  <a:cubicBezTo>
                    <a:pt x="2591" y="0"/>
                    <a:pt x="2591" y="0"/>
                    <a:pt x="2591" y="0"/>
                  </a:cubicBezTo>
                  <a:cubicBezTo>
                    <a:pt x="2629" y="132"/>
                    <a:pt x="2080" y="407"/>
                    <a:pt x="1364" y="614"/>
                  </a:cubicBezTo>
                  <a:cubicBezTo>
                    <a:pt x="649" y="822"/>
                    <a:pt x="38" y="884"/>
                    <a:pt x="0" y="752"/>
                  </a:cubicBezTo>
                  <a:lnTo>
                    <a:pt x="338" y="65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70" name="Freeform 5"/>
          <p:cNvSpPr>
            <a:spLocks/>
          </p:cNvSpPr>
          <p:nvPr/>
        </p:nvSpPr>
        <p:spPr bwMode="auto">
          <a:xfrm>
            <a:off x="2057401" y="628645"/>
            <a:ext cx="3183887" cy="642000"/>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solidFill>
            <a:schemeClr val="bg1">
              <a:alpha val="28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3" name="Freeform 7"/>
          <p:cNvSpPr>
            <a:spLocks/>
          </p:cNvSpPr>
          <p:nvPr/>
        </p:nvSpPr>
        <p:spPr bwMode="auto">
          <a:xfrm>
            <a:off x="-92843" y="1367640"/>
            <a:ext cx="1204676" cy="435353"/>
          </a:xfrm>
          <a:custGeom>
            <a:avLst/>
            <a:gdLst>
              <a:gd name="T0" fmla="*/ 213 w 227"/>
              <a:gd name="T1" fmla="*/ 21 h 109"/>
              <a:gd name="T2" fmla="*/ 182 w 227"/>
              <a:gd name="T3" fmla="*/ 3 h 109"/>
              <a:gd name="T4" fmla="*/ 169 w 227"/>
              <a:gd name="T5" fmla="*/ 21 h 109"/>
              <a:gd name="T6" fmla="*/ 160 w 227"/>
              <a:gd name="T7" fmla="*/ 32 h 109"/>
              <a:gd name="T8" fmla="*/ 149 w 227"/>
              <a:gd name="T9" fmla="*/ 34 h 109"/>
              <a:gd name="T10" fmla="*/ 124 w 227"/>
              <a:gd name="T11" fmla="*/ 32 h 109"/>
              <a:gd name="T12" fmla="*/ 113 w 227"/>
              <a:gd name="T13" fmla="*/ 45 h 109"/>
              <a:gd name="T14" fmla="*/ 77 w 227"/>
              <a:gd name="T15" fmla="*/ 48 h 109"/>
              <a:gd name="T16" fmla="*/ 56 w 227"/>
              <a:gd name="T17" fmla="*/ 44 h 109"/>
              <a:gd name="T18" fmla="*/ 40 w 227"/>
              <a:gd name="T19" fmla="*/ 54 h 109"/>
              <a:gd name="T20" fmla="*/ 27 w 227"/>
              <a:gd name="T21" fmla="*/ 61 h 109"/>
              <a:gd name="T22" fmla="*/ 15 w 227"/>
              <a:gd name="T23" fmla="*/ 67 h 109"/>
              <a:gd name="T24" fmla="*/ 6 w 227"/>
              <a:gd name="T25" fmla="*/ 74 h 109"/>
              <a:gd name="T26" fmla="*/ 26 w 227"/>
              <a:gd name="T27" fmla="*/ 81 h 109"/>
              <a:gd name="T28" fmla="*/ 62 w 227"/>
              <a:gd name="T29" fmla="*/ 88 h 109"/>
              <a:gd name="T30" fmla="*/ 93 w 227"/>
              <a:gd name="T31" fmla="*/ 91 h 109"/>
              <a:gd name="T32" fmla="*/ 143 w 227"/>
              <a:gd name="T33" fmla="*/ 96 h 109"/>
              <a:gd name="T34" fmla="*/ 171 w 227"/>
              <a:gd name="T35" fmla="*/ 93 h 109"/>
              <a:gd name="T36" fmla="*/ 219 w 227"/>
              <a:gd name="T37" fmla="*/ 90 h 109"/>
              <a:gd name="T38" fmla="*/ 219 w 227"/>
              <a:gd name="T39" fmla="*/ 70 h 109"/>
              <a:gd name="T40" fmla="*/ 217 w 227"/>
              <a:gd name="T41" fmla="*/ 46 h 109"/>
              <a:gd name="T42" fmla="*/ 213 w 227"/>
              <a:gd name="T43" fmla="*/ 2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109">
                <a:moveTo>
                  <a:pt x="213" y="21"/>
                </a:moveTo>
                <a:cubicBezTo>
                  <a:pt x="204" y="14"/>
                  <a:pt x="194" y="0"/>
                  <a:pt x="182" y="3"/>
                </a:cubicBezTo>
                <a:cubicBezTo>
                  <a:pt x="168" y="6"/>
                  <a:pt x="174" y="21"/>
                  <a:pt x="169" y="21"/>
                </a:cubicBezTo>
                <a:cubicBezTo>
                  <a:pt x="164" y="20"/>
                  <a:pt x="161" y="23"/>
                  <a:pt x="160" y="32"/>
                </a:cubicBezTo>
                <a:cubicBezTo>
                  <a:pt x="154" y="32"/>
                  <a:pt x="153" y="26"/>
                  <a:pt x="149" y="34"/>
                </a:cubicBezTo>
                <a:cubicBezTo>
                  <a:pt x="142" y="31"/>
                  <a:pt x="136" y="28"/>
                  <a:pt x="124" y="32"/>
                </a:cubicBezTo>
                <a:cubicBezTo>
                  <a:pt x="114" y="35"/>
                  <a:pt x="114" y="41"/>
                  <a:pt x="113" y="45"/>
                </a:cubicBezTo>
                <a:cubicBezTo>
                  <a:pt x="98" y="42"/>
                  <a:pt x="85" y="45"/>
                  <a:pt x="77" y="48"/>
                </a:cubicBezTo>
                <a:cubicBezTo>
                  <a:pt x="75" y="45"/>
                  <a:pt x="59" y="38"/>
                  <a:pt x="56" y="44"/>
                </a:cubicBezTo>
                <a:cubicBezTo>
                  <a:pt x="47" y="43"/>
                  <a:pt x="41" y="48"/>
                  <a:pt x="40" y="54"/>
                </a:cubicBezTo>
                <a:cubicBezTo>
                  <a:pt x="33" y="54"/>
                  <a:pt x="32" y="56"/>
                  <a:pt x="27" y="61"/>
                </a:cubicBezTo>
                <a:cubicBezTo>
                  <a:pt x="19" y="59"/>
                  <a:pt x="15" y="62"/>
                  <a:pt x="15" y="67"/>
                </a:cubicBezTo>
                <a:cubicBezTo>
                  <a:pt x="10" y="68"/>
                  <a:pt x="0" y="70"/>
                  <a:pt x="6" y="74"/>
                </a:cubicBezTo>
                <a:cubicBezTo>
                  <a:pt x="6" y="74"/>
                  <a:pt x="16" y="82"/>
                  <a:pt x="26" y="81"/>
                </a:cubicBezTo>
                <a:cubicBezTo>
                  <a:pt x="29" y="87"/>
                  <a:pt x="62" y="88"/>
                  <a:pt x="62" y="88"/>
                </a:cubicBezTo>
                <a:cubicBezTo>
                  <a:pt x="75" y="99"/>
                  <a:pt x="87" y="97"/>
                  <a:pt x="93" y="91"/>
                </a:cubicBezTo>
                <a:cubicBezTo>
                  <a:pt x="94" y="99"/>
                  <a:pt x="126" y="109"/>
                  <a:pt x="143" y="96"/>
                </a:cubicBezTo>
                <a:cubicBezTo>
                  <a:pt x="153" y="101"/>
                  <a:pt x="164" y="99"/>
                  <a:pt x="171" y="93"/>
                </a:cubicBezTo>
                <a:cubicBezTo>
                  <a:pt x="184" y="97"/>
                  <a:pt x="211" y="104"/>
                  <a:pt x="219" y="90"/>
                </a:cubicBezTo>
                <a:cubicBezTo>
                  <a:pt x="227" y="76"/>
                  <a:pt x="224" y="74"/>
                  <a:pt x="219" y="70"/>
                </a:cubicBezTo>
                <a:cubicBezTo>
                  <a:pt x="227" y="63"/>
                  <a:pt x="225" y="57"/>
                  <a:pt x="217" y="46"/>
                </a:cubicBezTo>
                <a:cubicBezTo>
                  <a:pt x="221" y="35"/>
                  <a:pt x="213" y="21"/>
                  <a:pt x="213" y="21"/>
                </a:cubicBezTo>
                <a:close/>
              </a:path>
            </a:pathLst>
          </a:custGeom>
          <a:solidFill>
            <a:schemeClr val="bg1">
              <a:alpha val="38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6" name="Freeform 5"/>
          <p:cNvSpPr>
            <a:spLocks/>
          </p:cNvSpPr>
          <p:nvPr/>
        </p:nvSpPr>
        <p:spPr bwMode="auto">
          <a:xfrm flipH="1">
            <a:off x="7046144" y="1157569"/>
            <a:ext cx="1581808" cy="338983"/>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solidFill>
            <a:schemeClr val="bg1">
              <a:alpha val="44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542" name="Creepy_Bug_Alien"/>
          <p:cNvGrpSpPr>
            <a:grpSpLocks noChangeAspect="1"/>
          </p:cNvGrpSpPr>
          <p:nvPr/>
        </p:nvGrpSpPr>
        <p:grpSpPr bwMode="auto">
          <a:xfrm>
            <a:off x="4784887" y="3569579"/>
            <a:ext cx="1224027" cy="1007559"/>
            <a:chOff x="1767" y="1417"/>
            <a:chExt cx="2177" cy="1792"/>
          </a:xfrm>
        </p:grpSpPr>
        <p:sp>
          <p:nvSpPr>
            <p:cNvPr id="546"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7"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5"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6"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7"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2" name="Creepy_Bug_Alien"/>
          <p:cNvGrpSpPr>
            <a:grpSpLocks noChangeAspect="1"/>
          </p:cNvGrpSpPr>
          <p:nvPr/>
        </p:nvGrpSpPr>
        <p:grpSpPr bwMode="auto">
          <a:xfrm>
            <a:off x="7468331" y="3504547"/>
            <a:ext cx="1607107" cy="1322892"/>
            <a:chOff x="1767" y="1417"/>
            <a:chExt cx="2177" cy="1792"/>
          </a:xfrm>
        </p:grpSpPr>
        <p:sp>
          <p:nvSpPr>
            <p:cNvPr id="393"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4"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5"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6"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7"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8"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9"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0"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1"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2"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3"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4"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5"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6"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7"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0"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1"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2"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3"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4"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5"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6"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8"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1"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2"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3"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4"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5"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6"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7"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9"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0"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1"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3"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4"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5"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6"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7"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8"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9"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0"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2"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4"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8"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 name="Spaceship"/>
          <p:cNvGrpSpPr/>
          <p:nvPr/>
        </p:nvGrpSpPr>
        <p:grpSpPr>
          <a:xfrm>
            <a:off x="-180272" y="82382"/>
            <a:ext cx="2546864" cy="1408967"/>
            <a:chOff x="2216476" y="1230554"/>
            <a:chExt cx="2892875" cy="1600386"/>
          </a:xfrm>
        </p:grpSpPr>
        <p:sp>
          <p:nvSpPr>
            <p:cNvPr id="44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3" name="Freeform 45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4" name="Freeform 45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5" name="Freeform 45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1"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0"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2"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3"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4"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6" name="Freeform 455"/>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6"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67"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99"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5"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6"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07" name="Spaceship"/>
          <p:cNvGrpSpPr/>
          <p:nvPr/>
        </p:nvGrpSpPr>
        <p:grpSpPr>
          <a:xfrm flipH="1">
            <a:off x="4832926" y="819909"/>
            <a:ext cx="1515770" cy="838659"/>
            <a:chOff x="2216476" y="1230554"/>
            <a:chExt cx="2892875" cy="1600386"/>
          </a:xfrm>
        </p:grpSpPr>
        <p:sp>
          <p:nvSpPr>
            <p:cNvPr id="20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3" name="Freeform 21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4" name="Freeform 21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5" name="Freeform 21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6"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220"/>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5"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6"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7"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42" name="Alien"/>
          <p:cNvGrpSpPr>
            <a:grpSpLocks noChangeAspect="1"/>
          </p:cNvGrpSpPr>
          <p:nvPr/>
        </p:nvGrpSpPr>
        <p:grpSpPr bwMode="auto">
          <a:xfrm rot="20832424">
            <a:off x="1470833" y="1209813"/>
            <a:ext cx="5131789" cy="6148539"/>
            <a:chOff x="2904" y="584"/>
            <a:chExt cx="1923" cy="2304"/>
          </a:xfrm>
        </p:grpSpPr>
        <p:sp>
          <p:nvSpPr>
            <p:cNvPr id="243" name="AutoShape 3"/>
            <p:cNvSpPr>
              <a:spLocks noChangeAspect="1" noChangeArrowheads="1" noTextEdit="1"/>
            </p:cNvSpPr>
            <p:nvPr/>
          </p:nvSpPr>
          <p:spPr bwMode="auto">
            <a:xfrm>
              <a:off x="2904" y="584"/>
              <a:ext cx="1923"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Oval 7"/>
            <p:cNvSpPr>
              <a:spLocks noChangeArrowheads="1"/>
            </p:cNvSpPr>
            <p:nvPr/>
          </p:nvSpPr>
          <p:spPr bwMode="auto">
            <a:xfrm>
              <a:off x="3319" y="619"/>
              <a:ext cx="1080" cy="1081"/>
            </a:xfrm>
            <a:prstGeom prst="ellipse">
              <a:avLst/>
            </a:prstGeom>
            <a:solidFill>
              <a:srgbClr val="74C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Oval 8"/>
            <p:cNvSpPr>
              <a:spLocks noChangeArrowheads="1"/>
            </p:cNvSpPr>
            <p:nvPr/>
          </p:nvSpPr>
          <p:spPr bwMode="auto">
            <a:xfrm>
              <a:off x="3372" y="673"/>
              <a:ext cx="973" cy="973"/>
            </a:xfrm>
            <a:prstGeom prst="ellipse">
              <a:avLst/>
            </a:prstGeom>
            <a:solidFill>
              <a:srgbClr val="ABD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9"/>
            <p:cNvSpPr>
              <a:spLocks/>
            </p:cNvSpPr>
            <p:nvPr/>
          </p:nvSpPr>
          <p:spPr bwMode="auto">
            <a:xfrm>
              <a:off x="3574" y="2159"/>
              <a:ext cx="596" cy="309"/>
            </a:xfrm>
            <a:custGeom>
              <a:avLst/>
              <a:gdLst>
                <a:gd name="T0" fmla="*/ 998 w 998"/>
                <a:gd name="T1" fmla="*/ 0 h 516"/>
                <a:gd name="T2" fmla="*/ 503 w 998"/>
                <a:gd name="T3" fmla="*/ 43 h 516"/>
                <a:gd name="T4" fmla="*/ 0 w 998"/>
                <a:gd name="T5" fmla="*/ 0 h 516"/>
                <a:gd name="T6" fmla="*/ 8 w 998"/>
                <a:gd name="T7" fmla="*/ 457 h 516"/>
                <a:gd name="T8" fmla="*/ 330 w 998"/>
                <a:gd name="T9" fmla="*/ 516 h 516"/>
                <a:gd name="T10" fmla="*/ 388 w 998"/>
                <a:gd name="T11" fmla="*/ 216 h 516"/>
                <a:gd name="T12" fmla="*/ 499 w 998"/>
                <a:gd name="T13" fmla="*/ 72 h 516"/>
                <a:gd name="T14" fmla="*/ 610 w 998"/>
                <a:gd name="T15" fmla="*/ 216 h 516"/>
                <a:gd name="T16" fmla="*/ 668 w 998"/>
                <a:gd name="T17" fmla="*/ 516 h 516"/>
                <a:gd name="T18" fmla="*/ 990 w 998"/>
                <a:gd name="T19" fmla="*/ 457 h 516"/>
                <a:gd name="T20" fmla="*/ 998 w 998"/>
                <a:gd name="T21"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8" h="516">
                  <a:moveTo>
                    <a:pt x="998" y="0"/>
                  </a:moveTo>
                  <a:cubicBezTo>
                    <a:pt x="874" y="24"/>
                    <a:pt x="710" y="43"/>
                    <a:pt x="503" y="43"/>
                  </a:cubicBezTo>
                  <a:cubicBezTo>
                    <a:pt x="296" y="43"/>
                    <a:pt x="129" y="24"/>
                    <a:pt x="0" y="0"/>
                  </a:cubicBezTo>
                  <a:cubicBezTo>
                    <a:pt x="7" y="144"/>
                    <a:pt x="11" y="288"/>
                    <a:pt x="8" y="457"/>
                  </a:cubicBezTo>
                  <a:cubicBezTo>
                    <a:pt x="330" y="516"/>
                    <a:pt x="330" y="516"/>
                    <a:pt x="330" y="516"/>
                  </a:cubicBezTo>
                  <a:cubicBezTo>
                    <a:pt x="330" y="516"/>
                    <a:pt x="367" y="328"/>
                    <a:pt x="388" y="216"/>
                  </a:cubicBezTo>
                  <a:cubicBezTo>
                    <a:pt x="410" y="104"/>
                    <a:pt x="438" y="72"/>
                    <a:pt x="499" y="72"/>
                  </a:cubicBezTo>
                  <a:cubicBezTo>
                    <a:pt x="560" y="72"/>
                    <a:pt x="588" y="104"/>
                    <a:pt x="610" y="216"/>
                  </a:cubicBezTo>
                  <a:cubicBezTo>
                    <a:pt x="631" y="328"/>
                    <a:pt x="668" y="516"/>
                    <a:pt x="668" y="516"/>
                  </a:cubicBezTo>
                  <a:cubicBezTo>
                    <a:pt x="990" y="457"/>
                    <a:pt x="990" y="457"/>
                    <a:pt x="990" y="457"/>
                  </a:cubicBezTo>
                  <a:cubicBezTo>
                    <a:pt x="987" y="288"/>
                    <a:pt x="991" y="143"/>
                    <a:pt x="998" y="0"/>
                  </a:cubicBez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0" name="Freeform 10"/>
            <p:cNvSpPr>
              <a:spLocks/>
            </p:cNvSpPr>
            <p:nvPr/>
          </p:nvSpPr>
          <p:spPr bwMode="auto">
            <a:xfrm>
              <a:off x="3571" y="2118"/>
              <a:ext cx="601" cy="67"/>
            </a:xfrm>
            <a:custGeom>
              <a:avLst/>
              <a:gdLst>
                <a:gd name="T0" fmla="*/ 1002 w 1006"/>
                <a:gd name="T1" fmla="*/ 69 h 112"/>
                <a:gd name="T2" fmla="*/ 1006 w 1006"/>
                <a:gd name="T3" fmla="*/ 0 h 112"/>
                <a:gd name="T4" fmla="*/ 507 w 1006"/>
                <a:gd name="T5" fmla="*/ 44 h 112"/>
                <a:gd name="T6" fmla="*/ 499 w 1006"/>
                <a:gd name="T7" fmla="*/ 44 h 112"/>
                <a:gd name="T8" fmla="*/ 0 w 1006"/>
                <a:gd name="T9" fmla="*/ 0 h 112"/>
                <a:gd name="T10" fmla="*/ 4 w 1006"/>
                <a:gd name="T11" fmla="*/ 69 h 112"/>
                <a:gd name="T12" fmla="*/ 507 w 1006"/>
                <a:gd name="T13" fmla="*/ 112 h 112"/>
                <a:gd name="T14" fmla="*/ 1002 w 1006"/>
                <a:gd name="T15" fmla="*/ 69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6" h="112">
                  <a:moveTo>
                    <a:pt x="1002" y="69"/>
                  </a:moveTo>
                  <a:cubicBezTo>
                    <a:pt x="1004" y="46"/>
                    <a:pt x="1005" y="23"/>
                    <a:pt x="1006" y="0"/>
                  </a:cubicBezTo>
                  <a:cubicBezTo>
                    <a:pt x="882" y="24"/>
                    <a:pt x="716" y="44"/>
                    <a:pt x="507" y="44"/>
                  </a:cubicBezTo>
                  <a:cubicBezTo>
                    <a:pt x="499" y="44"/>
                    <a:pt x="499" y="44"/>
                    <a:pt x="499" y="44"/>
                  </a:cubicBezTo>
                  <a:cubicBezTo>
                    <a:pt x="290" y="44"/>
                    <a:pt x="124" y="24"/>
                    <a:pt x="0" y="0"/>
                  </a:cubicBezTo>
                  <a:cubicBezTo>
                    <a:pt x="1" y="23"/>
                    <a:pt x="2" y="46"/>
                    <a:pt x="4" y="69"/>
                  </a:cubicBezTo>
                  <a:cubicBezTo>
                    <a:pt x="133" y="93"/>
                    <a:pt x="300" y="112"/>
                    <a:pt x="507" y="112"/>
                  </a:cubicBezTo>
                  <a:cubicBezTo>
                    <a:pt x="714" y="112"/>
                    <a:pt x="878" y="93"/>
                    <a:pt x="1002" y="69"/>
                  </a:cubicBez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1" name="Freeform 11"/>
            <p:cNvSpPr>
              <a:spLocks/>
            </p:cNvSpPr>
            <p:nvPr/>
          </p:nvSpPr>
          <p:spPr bwMode="auto">
            <a:xfrm>
              <a:off x="3571" y="2118"/>
              <a:ext cx="601" cy="67"/>
            </a:xfrm>
            <a:custGeom>
              <a:avLst/>
              <a:gdLst>
                <a:gd name="T0" fmla="*/ 1002 w 1006"/>
                <a:gd name="T1" fmla="*/ 69 h 112"/>
                <a:gd name="T2" fmla="*/ 1006 w 1006"/>
                <a:gd name="T3" fmla="*/ 0 h 112"/>
                <a:gd name="T4" fmla="*/ 507 w 1006"/>
                <a:gd name="T5" fmla="*/ 44 h 112"/>
                <a:gd name="T6" fmla="*/ 499 w 1006"/>
                <a:gd name="T7" fmla="*/ 44 h 112"/>
                <a:gd name="T8" fmla="*/ 0 w 1006"/>
                <a:gd name="T9" fmla="*/ 0 h 112"/>
                <a:gd name="T10" fmla="*/ 4 w 1006"/>
                <a:gd name="T11" fmla="*/ 69 h 112"/>
                <a:gd name="T12" fmla="*/ 507 w 1006"/>
                <a:gd name="T13" fmla="*/ 112 h 112"/>
                <a:gd name="T14" fmla="*/ 1002 w 1006"/>
                <a:gd name="T15" fmla="*/ 69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6" h="112">
                  <a:moveTo>
                    <a:pt x="1002" y="69"/>
                  </a:moveTo>
                  <a:cubicBezTo>
                    <a:pt x="1004" y="46"/>
                    <a:pt x="1005" y="23"/>
                    <a:pt x="1006" y="0"/>
                  </a:cubicBezTo>
                  <a:cubicBezTo>
                    <a:pt x="882" y="24"/>
                    <a:pt x="716" y="44"/>
                    <a:pt x="507" y="44"/>
                  </a:cubicBezTo>
                  <a:cubicBezTo>
                    <a:pt x="499" y="44"/>
                    <a:pt x="499" y="44"/>
                    <a:pt x="499" y="44"/>
                  </a:cubicBezTo>
                  <a:cubicBezTo>
                    <a:pt x="290" y="44"/>
                    <a:pt x="124" y="24"/>
                    <a:pt x="0" y="0"/>
                  </a:cubicBezTo>
                  <a:cubicBezTo>
                    <a:pt x="1" y="23"/>
                    <a:pt x="2" y="46"/>
                    <a:pt x="4" y="69"/>
                  </a:cubicBezTo>
                  <a:cubicBezTo>
                    <a:pt x="133" y="93"/>
                    <a:pt x="300" y="112"/>
                    <a:pt x="507" y="112"/>
                  </a:cubicBezTo>
                  <a:cubicBezTo>
                    <a:pt x="714" y="112"/>
                    <a:pt x="878" y="93"/>
                    <a:pt x="1002" y="69"/>
                  </a:cubicBezTo>
                  <a:close/>
                </a:path>
              </a:pathLst>
            </a:custGeom>
            <a:solidFill>
              <a:srgbClr val="283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2" name="Freeform 12"/>
            <p:cNvSpPr>
              <a:spLocks/>
            </p:cNvSpPr>
            <p:nvPr/>
          </p:nvSpPr>
          <p:spPr bwMode="auto">
            <a:xfrm>
              <a:off x="3376" y="1135"/>
              <a:ext cx="977" cy="1023"/>
            </a:xfrm>
            <a:custGeom>
              <a:avLst/>
              <a:gdLst>
                <a:gd name="T0" fmla="*/ 0 w 1636"/>
                <a:gd name="T1" fmla="*/ 1574 h 1713"/>
                <a:gd name="T2" fmla="*/ 834 w 1636"/>
                <a:gd name="T3" fmla="*/ 1713 h 1713"/>
                <a:gd name="T4" fmla="*/ 1636 w 1636"/>
                <a:gd name="T5" fmla="*/ 1574 h 1713"/>
                <a:gd name="T6" fmla="*/ 818 w 1636"/>
                <a:gd name="T7" fmla="*/ 0 h 1713"/>
                <a:gd name="T8" fmla="*/ 0 w 1636"/>
                <a:gd name="T9" fmla="*/ 1574 h 1713"/>
              </a:gdLst>
              <a:ahLst/>
              <a:cxnLst>
                <a:cxn ang="0">
                  <a:pos x="T0" y="T1"/>
                </a:cxn>
                <a:cxn ang="0">
                  <a:pos x="T2" y="T3"/>
                </a:cxn>
                <a:cxn ang="0">
                  <a:pos x="T4" y="T5"/>
                </a:cxn>
                <a:cxn ang="0">
                  <a:pos x="T6" y="T7"/>
                </a:cxn>
                <a:cxn ang="0">
                  <a:pos x="T8" y="T9"/>
                </a:cxn>
              </a:cxnLst>
              <a:rect l="0" t="0" r="r" b="b"/>
              <a:pathLst>
                <a:path w="1636" h="1713">
                  <a:moveTo>
                    <a:pt x="0" y="1574"/>
                  </a:moveTo>
                  <a:cubicBezTo>
                    <a:pt x="0" y="1574"/>
                    <a:pt x="275" y="1713"/>
                    <a:pt x="834" y="1713"/>
                  </a:cubicBezTo>
                  <a:cubicBezTo>
                    <a:pt x="1392" y="1713"/>
                    <a:pt x="1636" y="1574"/>
                    <a:pt x="1636" y="1574"/>
                  </a:cubicBezTo>
                  <a:cubicBezTo>
                    <a:pt x="1636" y="844"/>
                    <a:pt x="1270" y="0"/>
                    <a:pt x="818" y="0"/>
                  </a:cubicBezTo>
                  <a:cubicBezTo>
                    <a:pt x="366" y="0"/>
                    <a:pt x="0" y="844"/>
                    <a:pt x="0" y="1574"/>
                  </a:cubicBezTo>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3" name="Freeform 13"/>
            <p:cNvSpPr>
              <a:spLocks/>
            </p:cNvSpPr>
            <p:nvPr/>
          </p:nvSpPr>
          <p:spPr bwMode="auto">
            <a:xfrm>
              <a:off x="3600" y="1956"/>
              <a:ext cx="529" cy="36"/>
            </a:xfrm>
            <a:custGeom>
              <a:avLst/>
              <a:gdLst>
                <a:gd name="T0" fmla="*/ 0 w 885"/>
                <a:gd name="T1" fmla="*/ 59 h 59"/>
                <a:gd name="T2" fmla="*/ 885 w 885"/>
                <a:gd name="T3" fmla="*/ 59 h 59"/>
                <a:gd name="T4" fmla="*/ 884 w 885"/>
                <a:gd name="T5" fmla="*/ 0 h 59"/>
                <a:gd name="T6" fmla="*/ 1 w 885"/>
                <a:gd name="T7" fmla="*/ 0 h 59"/>
                <a:gd name="T8" fmla="*/ 0 w 885"/>
                <a:gd name="T9" fmla="*/ 59 h 59"/>
              </a:gdLst>
              <a:ahLst/>
              <a:cxnLst>
                <a:cxn ang="0">
                  <a:pos x="T0" y="T1"/>
                </a:cxn>
                <a:cxn ang="0">
                  <a:pos x="T2" y="T3"/>
                </a:cxn>
                <a:cxn ang="0">
                  <a:pos x="T4" y="T5"/>
                </a:cxn>
                <a:cxn ang="0">
                  <a:pos x="T6" y="T7"/>
                </a:cxn>
                <a:cxn ang="0">
                  <a:pos x="T8" y="T9"/>
                </a:cxn>
              </a:cxnLst>
              <a:rect l="0" t="0" r="r" b="b"/>
              <a:pathLst>
                <a:path w="885" h="59">
                  <a:moveTo>
                    <a:pt x="0" y="59"/>
                  </a:moveTo>
                  <a:cubicBezTo>
                    <a:pt x="885" y="59"/>
                    <a:pt x="885" y="59"/>
                    <a:pt x="885" y="59"/>
                  </a:cubicBezTo>
                  <a:cubicBezTo>
                    <a:pt x="885" y="39"/>
                    <a:pt x="885" y="20"/>
                    <a:pt x="884" y="0"/>
                  </a:cubicBezTo>
                  <a:cubicBezTo>
                    <a:pt x="1" y="0"/>
                    <a:pt x="1" y="0"/>
                    <a:pt x="1" y="0"/>
                  </a:cubicBezTo>
                  <a:cubicBezTo>
                    <a:pt x="1" y="20"/>
                    <a:pt x="0"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4" name="Freeform 14"/>
            <p:cNvSpPr>
              <a:spLocks/>
            </p:cNvSpPr>
            <p:nvPr/>
          </p:nvSpPr>
          <p:spPr bwMode="auto">
            <a:xfrm>
              <a:off x="3718" y="2073"/>
              <a:ext cx="301" cy="23"/>
            </a:xfrm>
            <a:custGeom>
              <a:avLst/>
              <a:gdLst>
                <a:gd name="T0" fmla="*/ 253 w 503"/>
                <a:gd name="T1" fmla="*/ 37 h 37"/>
                <a:gd name="T2" fmla="*/ 503 w 503"/>
                <a:gd name="T3" fmla="*/ 0 h 37"/>
                <a:gd name="T4" fmla="*/ 0 w 503"/>
                <a:gd name="T5" fmla="*/ 0 h 37"/>
                <a:gd name="T6" fmla="*/ 253 w 503"/>
                <a:gd name="T7" fmla="*/ 37 h 37"/>
              </a:gdLst>
              <a:ahLst/>
              <a:cxnLst>
                <a:cxn ang="0">
                  <a:pos x="T0" y="T1"/>
                </a:cxn>
                <a:cxn ang="0">
                  <a:pos x="T2" y="T3"/>
                </a:cxn>
                <a:cxn ang="0">
                  <a:pos x="T4" y="T5"/>
                </a:cxn>
                <a:cxn ang="0">
                  <a:pos x="T6" y="T7"/>
                </a:cxn>
              </a:cxnLst>
              <a:rect l="0" t="0" r="r" b="b"/>
              <a:pathLst>
                <a:path w="503" h="37">
                  <a:moveTo>
                    <a:pt x="253" y="37"/>
                  </a:moveTo>
                  <a:cubicBezTo>
                    <a:pt x="355" y="37"/>
                    <a:pt x="438" y="21"/>
                    <a:pt x="503" y="0"/>
                  </a:cubicBezTo>
                  <a:cubicBezTo>
                    <a:pt x="0" y="0"/>
                    <a:pt x="0" y="0"/>
                    <a:pt x="0" y="0"/>
                  </a:cubicBezTo>
                  <a:cubicBezTo>
                    <a:pt x="67" y="21"/>
                    <a:pt x="151" y="37"/>
                    <a:pt x="253" y="37"/>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5" name="Freeform 15"/>
            <p:cNvSpPr>
              <a:spLocks/>
            </p:cNvSpPr>
            <p:nvPr/>
          </p:nvSpPr>
          <p:spPr bwMode="auto">
            <a:xfrm>
              <a:off x="3603" y="2015"/>
              <a:ext cx="523" cy="35"/>
            </a:xfrm>
            <a:custGeom>
              <a:avLst/>
              <a:gdLst>
                <a:gd name="T0" fmla="*/ 94 w 876"/>
                <a:gd name="T1" fmla="*/ 59 h 59"/>
                <a:gd name="T2" fmla="*/ 790 w 876"/>
                <a:gd name="T3" fmla="*/ 59 h 59"/>
                <a:gd name="T4" fmla="*/ 876 w 876"/>
                <a:gd name="T5" fmla="*/ 0 h 59"/>
                <a:gd name="T6" fmla="*/ 0 w 876"/>
                <a:gd name="T7" fmla="*/ 0 h 59"/>
                <a:gd name="T8" fmla="*/ 94 w 876"/>
                <a:gd name="T9" fmla="*/ 59 h 59"/>
              </a:gdLst>
              <a:ahLst/>
              <a:cxnLst>
                <a:cxn ang="0">
                  <a:pos x="T0" y="T1"/>
                </a:cxn>
                <a:cxn ang="0">
                  <a:pos x="T2" y="T3"/>
                </a:cxn>
                <a:cxn ang="0">
                  <a:pos x="T4" y="T5"/>
                </a:cxn>
                <a:cxn ang="0">
                  <a:pos x="T6" y="T7"/>
                </a:cxn>
                <a:cxn ang="0">
                  <a:pos x="T8" y="T9"/>
                </a:cxn>
              </a:cxnLst>
              <a:rect l="0" t="0" r="r" b="b"/>
              <a:pathLst>
                <a:path w="876" h="59">
                  <a:moveTo>
                    <a:pt x="94" y="59"/>
                  </a:moveTo>
                  <a:cubicBezTo>
                    <a:pt x="790" y="59"/>
                    <a:pt x="790" y="59"/>
                    <a:pt x="790" y="59"/>
                  </a:cubicBezTo>
                  <a:cubicBezTo>
                    <a:pt x="838" y="34"/>
                    <a:pt x="866" y="10"/>
                    <a:pt x="876" y="0"/>
                  </a:cubicBezTo>
                  <a:cubicBezTo>
                    <a:pt x="0" y="0"/>
                    <a:pt x="0" y="0"/>
                    <a:pt x="0" y="0"/>
                  </a:cubicBezTo>
                  <a:cubicBezTo>
                    <a:pt x="11" y="9"/>
                    <a:pt x="42" y="33"/>
                    <a:pt x="94"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6" name="Freeform 16"/>
            <p:cNvSpPr>
              <a:spLocks/>
            </p:cNvSpPr>
            <p:nvPr/>
          </p:nvSpPr>
          <p:spPr bwMode="auto">
            <a:xfrm>
              <a:off x="3626" y="1072"/>
              <a:ext cx="477" cy="568"/>
            </a:xfrm>
            <a:custGeom>
              <a:avLst/>
              <a:gdLst>
                <a:gd name="T0" fmla="*/ 399 w 798"/>
                <a:gd name="T1" fmla="*/ 0 h 950"/>
                <a:gd name="T2" fmla="*/ 0 w 798"/>
                <a:gd name="T3" fmla="*/ 950 h 950"/>
                <a:gd name="T4" fmla="*/ 798 w 798"/>
                <a:gd name="T5" fmla="*/ 950 h 950"/>
                <a:gd name="T6" fmla="*/ 399 w 798"/>
                <a:gd name="T7" fmla="*/ 0 h 950"/>
              </a:gdLst>
              <a:ahLst/>
              <a:cxnLst>
                <a:cxn ang="0">
                  <a:pos x="T0" y="T1"/>
                </a:cxn>
                <a:cxn ang="0">
                  <a:pos x="T2" y="T3"/>
                </a:cxn>
                <a:cxn ang="0">
                  <a:pos x="T4" y="T5"/>
                </a:cxn>
                <a:cxn ang="0">
                  <a:pos x="T6" y="T7"/>
                </a:cxn>
              </a:cxnLst>
              <a:rect l="0" t="0" r="r" b="b"/>
              <a:pathLst>
                <a:path w="798" h="950">
                  <a:moveTo>
                    <a:pt x="399" y="0"/>
                  </a:moveTo>
                  <a:cubicBezTo>
                    <a:pt x="223" y="0"/>
                    <a:pt x="72" y="435"/>
                    <a:pt x="0" y="950"/>
                  </a:cubicBezTo>
                  <a:cubicBezTo>
                    <a:pt x="798" y="950"/>
                    <a:pt x="798" y="950"/>
                    <a:pt x="798" y="950"/>
                  </a:cubicBezTo>
                  <a:cubicBezTo>
                    <a:pt x="726" y="435"/>
                    <a:pt x="574" y="0"/>
                    <a:pt x="399" y="0"/>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7" name="Freeform 17"/>
            <p:cNvSpPr>
              <a:spLocks/>
            </p:cNvSpPr>
            <p:nvPr/>
          </p:nvSpPr>
          <p:spPr bwMode="auto">
            <a:xfrm>
              <a:off x="3613" y="1722"/>
              <a:ext cx="504" cy="35"/>
            </a:xfrm>
            <a:custGeom>
              <a:avLst/>
              <a:gdLst>
                <a:gd name="T0" fmla="*/ 0 w 844"/>
                <a:gd name="T1" fmla="*/ 58 h 58"/>
                <a:gd name="T2" fmla="*/ 844 w 844"/>
                <a:gd name="T3" fmla="*/ 58 h 58"/>
                <a:gd name="T4" fmla="*/ 838 w 844"/>
                <a:gd name="T5" fmla="*/ 0 h 58"/>
                <a:gd name="T6" fmla="*/ 6 w 844"/>
                <a:gd name="T7" fmla="*/ 0 h 58"/>
                <a:gd name="T8" fmla="*/ 0 w 844"/>
                <a:gd name="T9" fmla="*/ 58 h 58"/>
              </a:gdLst>
              <a:ahLst/>
              <a:cxnLst>
                <a:cxn ang="0">
                  <a:pos x="T0" y="T1"/>
                </a:cxn>
                <a:cxn ang="0">
                  <a:pos x="T2" y="T3"/>
                </a:cxn>
                <a:cxn ang="0">
                  <a:pos x="T4" y="T5"/>
                </a:cxn>
                <a:cxn ang="0">
                  <a:pos x="T6" y="T7"/>
                </a:cxn>
                <a:cxn ang="0">
                  <a:pos x="T8" y="T9"/>
                </a:cxn>
              </a:cxnLst>
              <a:rect l="0" t="0" r="r" b="b"/>
              <a:pathLst>
                <a:path w="844" h="58">
                  <a:moveTo>
                    <a:pt x="0" y="58"/>
                  </a:moveTo>
                  <a:cubicBezTo>
                    <a:pt x="844" y="58"/>
                    <a:pt x="844" y="58"/>
                    <a:pt x="844" y="58"/>
                  </a:cubicBezTo>
                  <a:cubicBezTo>
                    <a:pt x="842" y="39"/>
                    <a:pt x="840" y="19"/>
                    <a:pt x="838" y="0"/>
                  </a:cubicBezTo>
                  <a:cubicBezTo>
                    <a:pt x="6" y="0"/>
                    <a:pt x="6" y="0"/>
                    <a:pt x="6" y="0"/>
                  </a:cubicBezTo>
                  <a:cubicBezTo>
                    <a:pt x="4" y="19"/>
                    <a:pt x="2" y="39"/>
                    <a:pt x="0" y="58"/>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8" name="Freeform 18"/>
            <p:cNvSpPr>
              <a:spLocks/>
            </p:cNvSpPr>
            <p:nvPr/>
          </p:nvSpPr>
          <p:spPr bwMode="auto">
            <a:xfrm>
              <a:off x="3619" y="1663"/>
              <a:ext cx="491" cy="35"/>
            </a:xfrm>
            <a:custGeom>
              <a:avLst/>
              <a:gdLst>
                <a:gd name="T0" fmla="*/ 7 w 822"/>
                <a:gd name="T1" fmla="*/ 0 h 59"/>
                <a:gd name="T2" fmla="*/ 0 w 822"/>
                <a:gd name="T3" fmla="*/ 59 h 59"/>
                <a:gd name="T4" fmla="*/ 822 w 822"/>
                <a:gd name="T5" fmla="*/ 59 h 59"/>
                <a:gd name="T6" fmla="*/ 815 w 822"/>
                <a:gd name="T7" fmla="*/ 0 h 59"/>
                <a:gd name="T8" fmla="*/ 7 w 822"/>
                <a:gd name="T9" fmla="*/ 0 h 59"/>
              </a:gdLst>
              <a:ahLst/>
              <a:cxnLst>
                <a:cxn ang="0">
                  <a:pos x="T0" y="T1"/>
                </a:cxn>
                <a:cxn ang="0">
                  <a:pos x="T2" y="T3"/>
                </a:cxn>
                <a:cxn ang="0">
                  <a:pos x="T4" y="T5"/>
                </a:cxn>
                <a:cxn ang="0">
                  <a:pos x="T6" y="T7"/>
                </a:cxn>
                <a:cxn ang="0">
                  <a:pos x="T8" y="T9"/>
                </a:cxn>
              </a:cxnLst>
              <a:rect l="0" t="0" r="r" b="b"/>
              <a:pathLst>
                <a:path w="822" h="59">
                  <a:moveTo>
                    <a:pt x="7" y="0"/>
                  </a:moveTo>
                  <a:cubicBezTo>
                    <a:pt x="4" y="20"/>
                    <a:pt x="2" y="40"/>
                    <a:pt x="0" y="59"/>
                  </a:cubicBezTo>
                  <a:cubicBezTo>
                    <a:pt x="822" y="59"/>
                    <a:pt x="822" y="59"/>
                    <a:pt x="822" y="59"/>
                  </a:cubicBezTo>
                  <a:cubicBezTo>
                    <a:pt x="820" y="40"/>
                    <a:pt x="817" y="20"/>
                    <a:pt x="815" y="0"/>
                  </a:cubicBezTo>
                  <a:lnTo>
                    <a:pt x="7" y="0"/>
                  </a:ln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9" name="Freeform 19"/>
            <p:cNvSpPr>
              <a:spLocks/>
            </p:cNvSpPr>
            <p:nvPr/>
          </p:nvSpPr>
          <p:spPr bwMode="auto">
            <a:xfrm>
              <a:off x="3601" y="1898"/>
              <a:ext cx="526" cy="35"/>
            </a:xfrm>
            <a:custGeom>
              <a:avLst/>
              <a:gdLst>
                <a:gd name="T0" fmla="*/ 0 w 881"/>
                <a:gd name="T1" fmla="*/ 59 h 59"/>
                <a:gd name="T2" fmla="*/ 881 w 881"/>
                <a:gd name="T3" fmla="*/ 59 h 59"/>
                <a:gd name="T4" fmla="*/ 879 w 881"/>
                <a:gd name="T5" fmla="*/ 0 h 59"/>
                <a:gd name="T6" fmla="*/ 3 w 881"/>
                <a:gd name="T7" fmla="*/ 0 h 59"/>
                <a:gd name="T8" fmla="*/ 0 w 881"/>
                <a:gd name="T9" fmla="*/ 59 h 59"/>
              </a:gdLst>
              <a:ahLst/>
              <a:cxnLst>
                <a:cxn ang="0">
                  <a:pos x="T0" y="T1"/>
                </a:cxn>
                <a:cxn ang="0">
                  <a:pos x="T2" y="T3"/>
                </a:cxn>
                <a:cxn ang="0">
                  <a:pos x="T4" y="T5"/>
                </a:cxn>
                <a:cxn ang="0">
                  <a:pos x="T6" y="T7"/>
                </a:cxn>
                <a:cxn ang="0">
                  <a:pos x="T8" y="T9"/>
                </a:cxn>
              </a:cxnLst>
              <a:rect l="0" t="0" r="r" b="b"/>
              <a:pathLst>
                <a:path w="881" h="59">
                  <a:moveTo>
                    <a:pt x="0" y="59"/>
                  </a:moveTo>
                  <a:cubicBezTo>
                    <a:pt x="881" y="59"/>
                    <a:pt x="881" y="59"/>
                    <a:pt x="881" y="59"/>
                  </a:cubicBezTo>
                  <a:cubicBezTo>
                    <a:pt x="881" y="39"/>
                    <a:pt x="880" y="20"/>
                    <a:pt x="879" y="0"/>
                  </a:cubicBezTo>
                  <a:cubicBezTo>
                    <a:pt x="3" y="0"/>
                    <a:pt x="3" y="0"/>
                    <a:pt x="3" y="0"/>
                  </a:cubicBezTo>
                  <a:cubicBezTo>
                    <a:pt x="2" y="20"/>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0" name="Freeform 20"/>
            <p:cNvSpPr>
              <a:spLocks/>
            </p:cNvSpPr>
            <p:nvPr/>
          </p:nvSpPr>
          <p:spPr bwMode="auto">
            <a:xfrm>
              <a:off x="3608" y="1781"/>
              <a:ext cx="513" cy="35"/>
            </a:xfrm>
            <a:custGeom>
              <a:avLst/>
              <a:gdLst>
                <a:gd name="T0" fmla="*/ 0 w 860"/>
                <a:gd name="T1" fmla="*/ 59 h 59"/>
                <a:gd name="T2" fmla="*/ 860 w 860"/>
                <a:gd name="T3" fmla="*/ 59 h 59"/>
                <a:gd name="T4" fmla="*/ 855 w 860"/>
                <a:gd name="T5" fmla="*/ 0 h 59"/>
                <a:gd name="T6" fmla="*/ 5 w 860"/>
                <a:gd name="T7" fmla="*/ 0 h 59"/>
                <a:gd name="T8" fmla="*/ 0 w 860"/>
                <a:gd name="T9" fmla="*/ 59 h 59"/>
              </a:gdLst>
              <a:ahLst/>
              <a:cxnLst>
                <a:cxn ang="0">
                  <a:pos x="T0" y="T1"/>
                </a:cxn>
                <a:cxn ang="0">
                  <a:pos x="T2" y="T3"/>
                </a:cxn>
                <a:cxn ang="0">
                  <a:pos x="T4" y="T5"/>
                </a:cxn>
                <a:cxn ang="0">
                  <a:pos x="T6" y="T7"/>
                </a:cxn>
                <a:cxn ang="0">
                  <a:pos x="T8" y="T9"/>
                </a:cxn>
              </a:cxnLst>
              <a:rect l="0" t="0" r="r" b="b"/>
              <a:pathLst>
                <a:path w="860" h="59">
                  <a:moveTo>
                    <a:pt x="0" y="59"/>
                  </a:moveTo>
                  <a:cubicBezTo>
                    <a:pt x="860" y="59"/>
                    <a:pt x="860" y="59"/>
                    <a:pt x="860" y="59"/>
                  </a:cubicBezTo>
                  <a:cubicBezTo>
                    <a:pt x="858" y="39"/>
                    <a:pt x="857" y="19"/>
                    <a:pt x="855" y="0"/>
                  </a:cubicBezTo>
                  <a:cubicBezTo>
                    <a:pt x="5" y="0"/>
                    <a:pt x="5" y="0"/>
                    <a:pt x="5" y="0"/>
                  </a:cubicBezTo>
                  <a:cubicBezTo>
                    <a:pt x="3" y="19"/>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 name="Freeform 21"/>
            <p:cNvSpPr>
              <a:spLocks/>
            </p:cNvSpPr>
            <p:nvPr/>
          </p:nvSpPr>
          <p:spPr bwMode="auto">
            <a:xfrm>
              <a:off x="3604" y="1839"/>
              <a:ext cx="521" cy="36"/>
            </a:xfrm>
            <a:custGeom>
              <a:avLst/>
              <a:gdLst>
                <a:gd name="T0" fmla="*/ 0 w 872"/>
                <a:gd name="T1" fmla="*/ 59 h 59"/>
                <a:gd name="T2" fmla="*/ 872 w 872"/>
                <a:gd name="T3" fmla="*/ 59 h 59"/>
                <a:gd name="T4" fmla="*/ 869 w 872"/>
                <a:gd name="T5" fmla="*/ 0 h 59"/>
                <a:gd name="T6" fmla="*/ 3 w 872"/>
                <a:gd name="T7" fmla="*/ 0 h 59"/>
                <a:gd name="T8" fmla="*/ 0 w 872"/>
                <a:gd name="T9" fmla="*/ 59 h 59"/>
              </a:gdLst>
              <a:ahLst/>
              <a:cxnLst>
                <a:cxn ang="0">
                  <a:pos x="T0" y="T1"/>
                </a:cxn>
                <a:cxn ang="0">
                  <a:pos x="T2" y="T3"/>
                </a:cxn>
                <a:cxn ang="0">
                  <a:pos x="T4" y="T5"/>
                </a:cxn>
                <a:cxn ang="0">
                  <a:pos x="T6" y="T7"/>
                </a:cxn>
                <a:cxn ang="0">
                  <a:pos x="T8" y="T9"/>
                </a:cxn>
              </a:cxnLst>
              <a:rect l="0" t="0" r="r" b="b"/>
              <a:pathLst>
                <a:path w="872" h="59">
                  <a:moveTo>
                    <a:pt x="0" y="59"/>
                  </a:moveTo>
                  <a:cubicBezTo>
                    <a:pt x="872" y="59"/>
                    <a:pt x="872" y="59"/>
                    <a:pt x="872" y="59"/>
                  </a:cubicBezTo>
                  <a:cubicBezTo>
                    <a:pt x="871" y="39"/>
                    <a:pt x="870" y="19"/>
                    <a:pt x="869" y="0"/>
                  </a:cubicBezTo>
                  <a:cubicBezTo>
                    <a:pt x="3" y="0"/>
                    <a:pt x="3" y="0"/>
                    <a:pt x="3" y="0"/>
                  </a:cubicBezTo>
                  <a:cubicBezTo>
                    <a:pt x="2" y="19"/>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2" name="Freeform 22"/>
            <p:cNvSpPr>
              <a:spLocks/>
            </p:cNvSpPr>
            <p:nvPr/>
          </p:nvSpPr>
          <p:spPr bwMode="auto">
            <a:xfrm>
              <a:off x="3659" y="2050"/>
              <a:ext cx="416" cy="23"/>
            </a:xfrm>
            <a:custGeom>
              <a:avLst/>
              <a:gdLst>
                <a:gd name="T0" fmla="*/ 99 w 696"/>
                <a:gd name="T1" fmla="*/ 39 h 39"/>
                <a:gd name="T2" fmla="*/ 602 w 696"/>
                <a:gd name="T3" fmla="*/ 39 h 39"/>
                <a:gd name="T4" fmla="*/ 696 w 696"/>
                <a:gd name="T5" fmla="*/ 0 h 39"/>
                <a:gd name="T6" fmla="*/ 0 w 696"/>
                <a:gd name="T7" fmla="*/ 0 h 39"/>
                <a:gd name="T8" fmla="*/ 99 w 696"/>
                <a:gd name="T9" fmla="*/ 39 h 39"/>
              </a:gdLst>
              <a:ahLst/>
              <a:cxnLst>
                <a:cxn ang="0">
                  <a:pos x="T0" y="T1"/>
                </a:cxn>
                <a:cxn ang="0">
                  <a:pos x="T2" y="T3"/>
                </a:cxn>
                <a:cxn ang="0">
                  <a:pos x="T4" y="T5"/>
                </a:cxn>
                <a:cxn ang="0">
                  <a:pos x="T6" y="T7"/>
                </a:cxn>
                <a:cxn ang="0">
                  <a:pos x="T8" y="T9"/>
                </a:cxn>
              </a:cxnLst>
              <a:rect l="0" t="0" r="r" b="b"/>
              <a:pathLst>
                <a:path w="696" h="39">
                  <a:moveTo>
                    <a:pt x="99" y="39"/>
                  </a:moveTo>
                  <a:cubicBezTo>
                    <a:pt x="602" y="39"/>
                    <a:pt x="602" y="39"/>
                    <a:pt x="602" y="39"/>
                  </a:cubicBezTo>
                  <a:cubicBezTo>
                    <a:pt x="639" y="27"/>
                    <a:pt x="670" y="14"/>
                    <a:pt x="696" y="0"/>
                  </a:cubicBezTo>
                  <a:cubicBezTo>
                    <a:pt x="0" y="0"/>
                    <a:pt x="0" y="0"/>
                    <a:pt x="0" y="0"/>
                  </a:cubicBezTo>
                  <a:cubicBezTo>
                    <a:pt x="27" y="14"/>
                    <a:pt x="60" y="27"/>
                    <a:pt x="99"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3" name="Freeform 23"/>
            <p:cNvSpPr>
              <a:spLocks/>
            </p:cNvSpPr>
            <p:nvPr/>
          </p:nvSpPr>
          <p:spPr bwMode="auto">
            <a:xfrm>
              <a:off x="3600" y="1992"/>
              <a:ext cx="529" cy="23"/>
            </a:xfrm>
            <a:custGeom>
              <a:avLst/>
              <a:gdLst>
                <a:gd name="T0" fmla="*/ 0 w 886"/>
                <a:gd name="T1" fmla="*/ 35 h 39"/>
                <a:gd name="T2" fmla="*/ 5 w 886"/>
                <a:gd name="T3" fmla="*/ 39 h 39"/>
                <a:gd name="T4" fmla="*/ 881 w 886"/>
                <a:gd name="T5" fmla="*/ 39 h 39"/>
                <a:gd name="T6" fmla="*/ 886 w 886"/>
                <a:gd name="T7" fmla="*/ 35 h 39"/>
                <a:gd name="T8" fmla="*/ 885 w 886"/>
                <a:gd name="T9" fmla="*/ 0 h 39"/>
                <a:gd name="T10" fmla="*/ 0 w 886"/>
                <a:gd name="T11" fmla="*/ 0 h 39"/>
                <a:gd name="T12" fmla="*/ 0 w 886"/>
                <a:gd name="T13" fmla="*/ 35 h 39"/>
              </a:gdLst>
              <a:ahLst/>
              <a:cxnLst>
                <a:cxn ang="0">
                  <a:pos x="T0" y="T1"/>
                </a:cxn>
                <a:cxn ang="0">
                  <a:pos x="T2" y="T3"/>
                </a:cxn>
                <a:cxn ang="0">
                  <a:pos x="T4" y="T5"/>
                </a:cxn>
                <a:cxn ang="0">
                  <a:pos x="T6" y="T7"/>
                </a:cxn>
                <a:cxn ang="0">
                  <a:pos x="T8" y="T9"/>
                </a:cxn>
                <a:cxn ang="0">
                  <a:pos x="T10" y="T11"/>
                </a:cxn>
                <a:cxn ang="0">
                  <a:pos x="T12" y="T13"/>
                </a:cxn>
              </a:cxnLst>
              <a:rect l="0" t="0" r="r" b="b"/>
              <a:pathLst>
                <a:path w="886" h="39">
                  <a:moveTo>
                    <a:pt x="0" y="35"/>
                  </a:moveTo>
                  <a:cubicBezTo>
                    <a:pt x="0" y="35"/>
                    <a:pt x="2" y="37"/>
                    <a:pt x="5" y="39"/>
                  </a:cubicBezTo>
                  <a:cubicBezTo>
                    <a:pt x="881" y="39"/>
                    <a:pt x="881" y="39"/>
                    <a:pt x="881" y="39"/>
                  </a:cubicBezTo>
                  <a:cubicBezTo>
                    <a:pt x="884" y="37"/>
                    <a:pt x="886" y="35"/>
                    <a:pt x="886" y="35"/>
                  </a:cubicBezTo>
                  <a:cubicBezTo>
                    <a:pt x="886" y="24"/>
                    <a:pt x="885" y="12"/>
                    <a:pt x="885" y="0"/>
                  </a:cubicBezTo>
                  <a:cubicBezTo>
                    <a:pt x="0" y="0"/>
                    <a:pt x="0" y="0"/>
                    <a:pt x="0" y="0"/>
                  </a:cubicBezTo>
                  <a:cubicBezTo>
                    <a:pt x="0" y="12"/>
                    <a:pt x="0" y="24"/>
                    <a:pt x="0" y="35"/>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4" name="Freeform 24"/>
            <p:cNvSpPr>
              <a:spLocks/>
            </p:cNvSpPr>
            <p:nvPr/>
          </p:nvSpPr>
          <p:spPr bwMode="auto">
            <a:xfrm>
              <a:off x="3601" y="1933"/>
              <a:ext cx="527" cy="23"/>
            </a:xfrm>
            <a:custGeom>
              <a:avLst/>
              <a:gdLst>
                <a:gd name="T0" fmla="*/ 0 w 883"/>
                <a:gd name="T1" fmla="*/ 39 h 39"/>
                <a:gd name="T2" fmla="*/ 883 w 883"/>
                <a:gd name="T3" fmla="*/ 39 h 39"/>
                <a:gd name="T4" fmla="*/ 882 w 883"/>
                <a:gd name="T5" fmla="*/ 0 h 39"/>
                <a:gd name="T6" fmla="*/ 1 w 883"/>
                <a:gd name="T7" fmla="*/ 0 h 39"/>
                <a:gd name="T8" fmla="*/ 0 w 883"/>
                <a:gd name="T9" fmla="*/ 39 h 39"/>
              </a:gdLst>
              <a:ahLst/>
              <a:cxnLst>
                <a:cxn ang="0">
                  <a:pos x="T0" y="T1"/>
                </a:cxn>
                <a:cxn ang="0">
                  <a:pos x="T2" y="T3"/>
                </a:cxn>
                <a:cxn ang="0">
                  <a:pos x="T4" y="T5"/>
                </a:cxn>
                <a:cxn ang="0">
                  <a:pos x="T6" y="T7"/>
                </a:cxn>
                <a:cxn ang="0">
                  <a:pos x="T8" y="T9"/>
                </a:cxn>
              </a:cxnLst>
              <a:rect l="0" t="0" r="r" b="b"/>
              <a:pathLst>
                <a:path w="883" h="39">
                  <a:moveTo>
                    <a:pt x="0" y="39"/>
                  </a:moveTo>
                  <a:cubicBezTo>
                    <a:pt x="883" y="39"/>
                    <a:pt x="883" y="39"/>
                    <a:pt x="883" y="39"/>
                  </a:cubicBezTo>
                  <a:cubicBezTo>
                    <a:pt x="883" y="26"/>
                    <a:pt x="883" y="13"/>
                    <a:pt x="882" y="0"/>
                  </a:cubicBezTo>
                  <a:cubicBezTo>
                    <a:pt x="1" y="0"/>
                    <a:pt x="1" y="0"/>
                    <a:pt x="1" y="0"/>
                  </a:cubicBezTo>
                  <a:cubicBezTo>
                    <a:pt x="1" y="13"/>
                    <a:pt x="1"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5" name="Freeform 25"/>
            <p:cNvSpPr>
              <a:spLocks/>
            </p:cNvSpPr>
            <p:nvPr/>
          </p:nvSpPr>
          <p:spPr bwMode="auto">
            <a:xfrm>
              <a:off x="3603" y="1875"/>
              <a:ext cx="523" cy="23"/>
            </a:xfrm>
            <a:custGeom>
              <a:avLst/>
              <a:gdLst>
                <a:gd name="T0" fmla="*/ 0 w 876"/>
                <a:gd name="T1" fmla="*/ 39 h 39"/>
                <a:gd name="T2" fmla="*/ 876 w 876"/>
                <a:gd name="T3" fmla="*/ 39 h 39"/>
                <a:gd name="T4" fmla="*/ 874 w 876"/>
                <a:gd name="T5" fmla="*/ 0 h 39"/>
                <a:gd name="T6" fmla="*/ 2 w 876"/>
                <a:gd name="T7" fmla="*/ 0 h 39"/>
                <a:gd name="T8" fmla="*/ 0 w 876"/>
                <a:gd name="T9" fmla="*/ 39 h 39"/>
              </a:gdLst>
              <a:ahLst/>
              <a:cxnLst>
                <a:cxn ang="0">
                  <a:pos x="T0" y="T1"/>
                </a:cxn>
                <a:cxn ang="0">
                  <a:pos x="T2" y="T3"/>
                </a:cxn>
                <a:cxn ang="0">
                  <a:pos x="T4" y="T5"/>
                </a:cxn>
                <a:cxn ang="0">
                  <a:pos x="T6" y="T7"/>
                </a:cxn>
                <a:cxn ang="0">
                  <a:pos x="T8" y="T9"/>
                </a:cxn>
              </a:cxnLst>
              <a:rect l="0" t="0" r="r" b="b"/>
              <a:pathLst>
                <a:path w="876" h="39">
                  <a:moveTo>
                    <a:pt x="0" y="39"/>
                  </a:moveTo>
                  <a:cubicBezTo>
                    <a:pt x="876" y="39"/>
                    <a:pt x="876" y="39"/>
                    <a:pt x="876" y="39"/>
                  </a:cubicBezTo>
                  <a:cubicBezTo>
                    <a:pt x="876" y="26"/>
                    <a:pt x="875" y="13"/>
                    <a:pt x="874" y="0"/>
                  </a:cubicBezTo>
                  <a:cubicBezTo>
                    <a:pt x="2" y="0"/>
                    <a:pt x="2" y="0"/>
                    <a:pt x="2" y="0"/>
                  </a:cubicBezTo>
                  <a:cubicBezTo>
                    <a:pt x="1" y="13"/>
                    <a:pt x="0"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 name="Freeform 26"/>
            <p:cNvSpPr>
              <a:spLocks/>
            </p:cNvSpPr>
            <p:nvPr/>
          </p:nvSpPr>
          <p:spPr bwMode="auto">
            <a:xfrm>
              <a:off x="3606" y="1816"/>
              <a:ext cx="517" cy="23"/>
            </a:xfrm>
            <a:custGeom>
              <a:avLst/>
              <a:gdLst>
                <a:gd name="T0" fmla="*/ 0 w 866"/>
                <a:gd name="T1" fmla="*/ 39 h 39"/>
                <a:gd name="T2" fmla="*/ 866 w 866"/>
                <a:gd name="T3" fmla="*/ 39 h 39"/>
                <a:gd name="T4" fmla="*/ 863 w 866"/>
                <a:gd name="T5" fmla="*/ 0 h 39"/>
                <a:gd name="T6" fmla="*/ 3 w 866"/>
                <a:gd name="T7" fmla="*/ 0 h 39"/>
                <a:gd name="T8" fmla="*/ 0 w 866"/>
                <a:gd name="T9" fmla="*/ 39 h 39"/>
              </a:gdLst>
              <a:ahLst/>
              <a:cxnLst>
                <a:cxn ang="0">
                  <a:pos x="T0" y="T1"/>
                </a:cxn>
                <a:cxn ang="0">
                  <a:pos x="T2" y="T3"/>
                </a:cxn>
                <a:cxn ang="0">
                  <a:pos x="T4" y="T5"/>
                </a:cxn>
                <a:cxn ang="0">
                  <a:pos x="T6" y="T7"/>
                </a:cxn>
                <a:cxn ang="0">
                  <a:pos x="T8" y="T9"/>
                </a:cxn>
              </a:cxnLst>
              <a:rect l="0" t="0" r="r" b="b"/>
              <a:pathLst>
                <a:path w="866" h="39">
                  <a:moveTo>
                    <a:pt x="0" y="39"/>
                  </a:moveTo>
                  <a:cubicBezTo>
                    <a:pt x="866" y="39"/>
                    <a:pt x="866" y="39"/>
                    <a:pt x="866" y="39"/>
                  </a:cubicBezTo>
                  <a:cubicBezTo>
                    <a:pt x="865" y="26"/>
                    <a:pt x="864" y="13"/>
                    <a:pt x="863" y="0"/>
                  </a:cubicBezTo>
                  <a:cubicBezTo>
                    <a:pt x="3" y="0"/>
                    <a:pt x="3" y="0"/>
                    <a:pt x="3" y="0"/>
                  </a:cubicBezTo>
                  <a:cubicBezTo>
                    <a:pt x="2" y="13"/>
                    <a:pt x="1"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 name="Freeform 27"/>
            <p:cNvSpPr>
              <a:spLocks/>
            </p:cNvSpPr>
            <p:nvPr/>
          </p:nvSpPr>
          <p:spPr bwMode="auto">
            <a:xfrm>
              <a:off x="3611" y="1757"/>
              <a:ext cx="507" cy="24"/>
            </a:xfrm>
            <a:custGeom>
              <a:avLst/>
              <a:gdLst>
                <a:gd name="T0" fmla="*/ 0 w 850"/>
                <a:gd name="T1" fmla="*/ 40 h 40"/>
                <a:gd name="T2" fmla="*/ 850 w 850"/>
                <a:gd name="T3" fmla="*/ 40 h 40"/>
                <a:gd name="T4" fmla="*/ 847 w 850"/>
                <a:gd name="T5" fmla="*/ 0 h 40"/>
                <a:gd name="T6" fmla="*/ 3 w 850"/>
                <a:gd name="T7" fmla="*/ 0 h 40"/>
                <a:gd name="T8" fmla="*/ 0 w 850"/>
                <a:gd name="T9" fmla="*/ 40 h 40"/>
              </a:gdLst>
              <a:ahLst/>
              <a:cxnLst>
                <a:cxn ang="0">
                  <a:pos x="T0" y="T1"/>
                </a:cxn>
                <a:cxn ang="0">
                  <a:pos x="T2" y="T3"/>
                </a:cxn>
                <a:cxn ang="0">
                  <a:pos x="T4" y="T5"/>
                </a:cxn>
                <a:cxn ang="0">
                  <a:pos x="T6" y="T7"/>
                </a:cxn>
                <a:cxn ang="0">
                  <a:pos x="T8" y="T9"/>
                </a:cxn>
              </a:cxnLst>
              <a:rect l="0" t="0" r="r" b="b"/>
              <a:pathLst>
                <a:path w="850" h="40">
                  <a:moveTo>
                    <a:pt x="0" y="40"/>
                  </a:moveTo>
                  <a:cubicBezTo>
                    <a:pt x="850" y="40"/>
                    <a:pt x="850" y="40"/>
                    <a:pt x="850" y="40"/>
                  </a:cubicBezTo>
                  <a:cubicBezTo>
                    <a:pt x="849" y="27"/>
                    <a:pt x="848" y="14"/>
                    <a:pt x="847" y="0"/>
                  </a:cubicBezTo>
                  <a:cubicBezTo>
                    <a:pt x="3" y="0"/>
                    <a:pt x="3" y="0"/>
                    <a:pt x="3" y="0"/>
                  </a:cubicBezTo>
                  <a:cubicBezTo>
                    <a:pt x="2" y="14"/>
                    <a:pt x="1" y="27"/>
                    <a:pt x="0" y="4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9" name="Freeform 28"/>
            <p:cNvSpPr>
              <a:spLocks/>
            </p:cNvSpPr>
            <p:nvPr/>
          </p:nvSpPr>
          <p:spPr bwMode="auto">
            <a:xfrm>
              <a:off x="3616" y="1698"/>
              <a:ext cx="497" cy="24"/>
            </a:xfrm>
            <a:custGeom>
              <a:avLst/>
              <a:gdLst>
                <a:gd name="T0" fmla="*/ 0 w 832"/>
                <a:gd name="T1" fmla="*/ 40 h 40"/>
                <a:gd name="T2" fmla="*/ 832 w 832"/>
                <a:gd name="T3" fmla="*/ 40 h 40"/>
                <a:gd name="T4" fmla="*/ 827 w 832"/>
                <a:gd name="T5" fmla="*/ 0 h 40"/>
                <a:gd name="T6" fmla="*/ 5 w 832"/>
                <a:gd name="T7" fmla="*/ 0 h 40"/>
                <a:gd name="T8" fmla="*/ 0 w 832"/>
                <a:gd name="T9" fmla="*/ 40 h 40"/>
              </a:gdLst>
              <a:ahLst/>
              <a:cxnLst>
                <a:cxn ang="0">
                  <a:pos x="T0" y="T1"/>
                </a:cxn>
                <a:cxn ang="0">
                  <a:pos x="T2" y="T3"/>
                </a:cxn>
                <a:cxn ang="0">
                  <a:pos x="T4" y="T5"/>
                </a:cxn>
                <a:cxn ang="0">
                  <a:pos x="T6" y="T7"/>
                </a:cxn>
                <a:cxn ang="0">
                  <a:pos x="T8" y="T9"/>
                </a:cxn>
              </a:cxnLst>
              <a:rect l="0" t="0" r="r" b="b"/>
              <a:pathLst>
                <a:path w="832" h="40">
                  <a:moveTo>
                    <a:pt x="0" y="40"/>
                  </a:moveTo>
                  <a:cubicBezTo>
                    <a:pt x="832" y="40"/>
                    <a:pt x="832" y="40"/>
                    <a:pt x="832" y="40"/>
                  </a:cubicBezTo>
                  <a:cubicBezTo>
                    <a:pt x="830" y="26"/>
                    <a:pt x="829" y="13"/>
                    <a:pt x="827" y="0"/>
                  </a:cubicBezTo>
                  <a:cubicBezTo>
                    <a:pt x="5" y="0"/>
                    <a:pt x="5" y="0"/>
                    <a:pt x="5" y="0"/>
                  </a:cubicBezTo>
                  <a:cubicBezTo>
                    <a:pt x="3" y="13"/>
                    <a:pt x="2" y="26"/>
                    <a:pt x="0" y="4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0" name="Freeform 29"/>
            <p:cNvSpPr>
              <a:spLocks/>
            </p:cNvSpPr>
            <p:nvPr/>
          </p:nvSpPr>
          <p:spPr bwMode="auto">
            <a:xfrm>
              <a:off x="3623" y="1640"/>
              <a:ext cx="483" cy="23"/>
            </a:xfrm>
            <a:custGeom>
              <a:avLst/>
              <a:gdLst>
                <a:gd name="T0" fmla="*/ 803 w 808"/>
                <a:gd name="T1" fmla="*/ 0 h 39"/>
                <a:gd name="T2" fmla="*/ 5 w 808"/>
                <a:gd name="T3" fmla="*/ 0 h 39"/>
                <a:gd name="T4" fmla="*/ 0 w 808"/>
                <a:gd name="T5" fmla="*/ 39 h 39"/>
                <a:gd name="T6" fmla="*/ 808 w 808"/>
                <a:gd name="T7" fmla="*/ 39 h 39"/>
                <a:gd name="T8" fmla="*/ 803 w 808"/>
                <a:gd name="T9" fmla="*/ 0 h 39"/>
              </a:gdLst>
              <a:ahLst/>
              <a:cxnLst>
                <a:cxn ang="0">
                  <a:pos x="T0" y="T1"/>
                </a:cxn>
                <a:cxn ang="0">
                  <a:pos x="T2" y="T3"/>
                </a:cxn>
                <a:cxn ang="0">
                  <a:pos x="T4" y="T5"/>
                </a:cxn>
                <a:cxn ang="0">
                  <a:pos x="T6" y="T7"/>
                </a:cxn>
                <a:cxn ang="0">
                  <a:pos x="T8" y="T9"/>
                </a:cxn>
              </a:cxnLst>
              <a:rect l="0" t="0" r="r" b="b"/>
              <a:pathLst>
                <a:path w="808" h="39">
                  <a:moveTo>
                    <a:pt x="803" y="0"/>
                  </a:moveTo>
                  <a:cubicBezTo>
                    <a:pt x="5" y="0"/>
                    <a:pt x="5" y="0"/>
                    <a:pt x="5" y="0"/>
                  </a:cubicBezTo>
                  <a:cubicBezTo>
                    <a:pt x="3" y="13"/>
                    <a:pt x="2" y="26"/>
                    <a:pt x="0" y="39"/>
                  </a:cubicBezTo>
                  <a:cubicBezTo>
                    <a:pt x="808" y="39"/>
                    <a:pt x="808" y="39"/>
                    <a:pt x="808" y="39"/>
                  </a:cubicBezTo>
                  <a:cubicBezTo>
                    <a:pt x="806" y="26"/>
                    <a:pt x="804" y="13"/>
                    <a:pt x="803" y="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1" name="Freeform 30"/>
            <p:cNvSpPr>
              <a:spLocks/>
            </p:cNvSpPr>
            <p:nvPr/>
          </p:nvSpPr>
          <p:spPr bwMode="auto">
            <a:xfrm>
              <a:off x="3471" y="810"/>
              <a:ext cx="788" cy="745"/>
            </a:xfrm>
            <a:custGeom>
              <a:avLst/>
              <a:gdLst>
                <a:gd name="T0" fmla="*/ 1135 w 1320"/>
                <a:gd name="T1" fmla="*/ 360 h 1248"/>
                <a:gd name="T2" fmla="*/ 659 w 1320"/>
                <a:gd name="T3" fmla="*/ 0 h 1248"/>
                <a:gd name="T4" fmla="*/ 183 w 1320"/>
                <a:gd name="T5" fmla="*/ 360 h 1248"/>
                <a:gd name="T6" fmla="*/ 0 w 1320"/>
                <a:gd name="T7" fmla="*/ 1248 h 1248"/>
                <a:gd name="T8" fmla="*/ 109 w 1320"/>
                <a:gd name="T9" fmla="*/ 1248 h 1248"/>
                <a:gd name="T10" fmla="*/ 1208 w 1320"/>
                <a:gd name="T11" fmla="*/ 1248 h 1248"/>
                <a:gd name="T12" fmla="*/ 1320 w 1320"/>
                <a:gd name="T13" fmla="*/ 1248 h 1248"/>
                <a:gd name="T14" fmla="*/ 1135 w 1320"/>
                <a:gd name="T15" fmla="*/ 360 h 1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0" h="1248">
                  <a:moveTo>
                    <a:pt x="1135" y="360"/>
                  </a:moveTo>
                  <a:cubicBezTo>
                    <a:pt x="1019" y="126"/>
                    <a:pt x="852" y="0"/>
                    <a:pt x="659" y="0"/>
                  </a:cubicBezTo>
                  <a:cubicBezTo>
                    <a:pt x="466" y="0"/>
                    <a:pt x="298" y="126"/>
                    <a:pt x="183" y="360"/>
                  </a:cubicBezTo>
                  <a:cubicBezTo>
                    <a:pt x="79" y="572"/>
                    <a:pt x="0" y="871"/>
                    <a:pt x="0" y="1248"/>
                  </a:cubicBezTo>
                  <a:cubicBezTo>
                    <a:pt x="109" y="1248"/>
                    <a:pt x="109" y="1248"/>
                    <a:pt x="109" y="1248"/>
                  </a:cubicBezTo>
                  <a:cubicBezTo>
                    <a:pt x="1208" y="1248"/>
                    <a:pt x="1208" y="1248"/>
                    <a:pt x="1208" y="1248"/>
                  </a:cubicBezTo>
                  <a:cubicBezTo>
                    <a:pt x="1320" y="1248"/>
                    <a:pt x="1320" y="1248"/>
                    <a:pt x="1320" y="1248"/>
                  </a:cubicBezTo>
                  <a:cubicBezTo>
                    <a:pt x="1320" y="871"/>
                    <a:pt x="1239" y="572"/>
                    <a:pt x="1135" y="360"/>
                  </a:cubicBezTo>
                </a:path>
              </a:pathLst>
            </a:custGeom>
            <a:solidFill>
              <a:srgbClr val="D1E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3" name="Freeform 31"/>
            <p:cNvSpPr>
              <a:spLocks/>
            </p:cNvSpPr>
            <p:nvPr/>
          </p:nvSpPr>
          <p:spPr bwMode="auto">
            <a:xfrm>
              <a:off x="3973" y="2432"/>
              <a:ext cx="297" cy="432"/>
            </a:xfrm>
            <a:custGeom>
              <a:avLst/>
              <a:gdLst>
                <a:gd name="T0" fmla="*/ 354 w 498"/>
                <a:gd name="T1" fmla="*/ 543 h 722"/>
                <a:gd name="T2" fmla="*/ 322 w 498"/>
                <a:gd name="T3" fmla="*/ 0 h 722"/>
                <a:gd name="T4" fmla="*/ 0 w 498"/>
                <a:gd name="T5" fmla="*/ 59 h 722"/>
                <a:gd name="T6" fmla="*/ 77 w 498"/>
                <a:gd name="T7" fmla="*/ 534 h 722"/>
                <a:gd name="T8" fmla="*/ 189 w 498"/>
                <a:gd name="T9" fmla="*/ 701 h 722"/>
                <a:gd name="T10" fmla="*/ 402 w 498"/>
                <a:gd name="T11" fmla="*/ 701 h 722"/>
                <a:gd name="T12" fmla="*/ 354 w 498"/>
                <a:gd name="T13" fmla="*/ 543 h 722"/>
              </a:gdLst>
              <a:ahLst/>
              <a:cxnLst>
                <a:cxn ang="0">
                  <a:pos x="T0" y="T1"/>
                </a:cxn>
                <a:cxn ang="0">
                  <a:pos x="T2" y="T3"/>
                </a:cxn>
                <a:cxn ang="0">
                  <a:pos x="T4" y="T5"/>
                </a:cxn>
                <a:cxn ang="0">
                  <a:pos x="T6" y="T7"/>
                </a:cxn>
                <a:cxn ang="0">
                  <a:pos x="T8" y="T9"/>
                </a:cxn>
                <a:cxn ang="0">
                  <a:pos x="T10" y="T11"/>
                </a:cxn>
                <a:cxn ang="0">
                  <a:pos x="T12" y="T13"/>
                </a:cxn>
              </a:cxnLst>
              <a:rect l="0" t="0" r="r" b="b"/>
              <a:pathLst>
                <a:path w="498" h="722">
                  <a:moveTo>
                    <a:pt x="354" y="543"/>
                  </a:moveTo>
                  <a:cubicBezTo>
                    <a:pt x="336" y="283"/>
                    <a:pt x="322" y="0"/>
                    <a:pt x="322" y="0"/>
                  </a:cubicBezTo>
                  <a:cubicBezTo>
                    <a:pt x="0" y="59"/>
                    <a:pt x="0" y="59"/>
                    <a:pt x="0" y="59"/>
                  </a:cubicBezTo>
                  <a:cubicBezTo>
                    <a:pt x="0" y="59"/>
                    <a:pt x="51" y="347"/>
                    <a:pt x="77" y="534"/>
                  </a:cubicBezTo>
                  <a:cubicBezTo>
                    <a:pt x="103" y="722"/>
                    <a:pt x="189" y="701"/>
                    <a:pt x="189" y="701"/>
                  </a:cubicBezTo>
                  <a:cubicBezTo>
                    <a:pt x="189" y="701"/>
                    <a:pt x="261" y="700"/>
                    <a:pt x="402" y="701"/>
                  </a:cubicBezTo>
                  <a:cubicBezTo>
                    <a:pt x="498" y="701"/>
                    <a:pt x="494" y="516"/>
                    <a:pt x="354" y="54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5" name="Freeform 32"/>
            <p:cNvSpPr>
              <a:spLocks/>
            </p:cNvSpPr>
            <p:nvPr/>
          </p:nvSpPr>
          <p:spPr bwMode="auto">
            <a:xfrm>
              <a:off x="3473" y="2432"/>
              <a:ext cx="298" cy="432"/>
            </a:xfrm>
            <a:custGeom>
              <a:avLst/>
              <a:gdLst>
                <a:gd name="T0" fmla="*/ 145 w 499"/>
                <a:gd name="T1" fmla="*/ 543 h 722"/>
                <a:gd name="T2" fmla="*/ 177 w 499"/>
                <a:gd name="T3" fmla="*/ 0 h 722"/>
                <a:gd name="T4" fmla="*/ 499 w 499"/>
                <a:gd name="T5" fmla="*/ 59 h 722"/>
                <a:gd name="T6" fmla="*/ 422 w 499"/>
                <a:gd name="T7" fmla="*/ 534 h 722"/>
                <a:gd name="T8" fmla="*/ 310 w 499"/>
                <a:gd name="T9" fmla="*/ 701 h 722"/>
                <a:gd name="T10" fmla="*/ 97 w 499"/>
                <a:gd name="T11" fmla="*/ 701 h 722"/>
                <a:gd name="T12" fmla="*/ 145 w 499"/>
                <a:gd name="T13" fmla="*/ 543 h 722"/>
              </a:gdLst>
              <a:ahLst/>
              <a:cxnLst>
                <a:cxn ang="0">
                  <a:pos x="T0" y="T1"/>
                </a:cxn>
                <a:cxn ang="0">
                  <a:pos x="T2" y="T3"/>
                </a:cxn>
                <a:cxn ang="0">
                  <a:pos x="T4" y="T5"/>
                </a:cxn>
                <a:cxn ang="0">
                  <a:pos x="T6" y="T7"/>
                </a:cxn>
                <a:cxn ang="0">
                  <a:pos x="T8" y="T9"/>
                </a:cxn>
                <a:cxn ang="0">
                  <a:pos x="T10" y="T11"/>
                </a:cxn>
                <a:cxn ang="0">
                  <a:pos x="T12" y="T13"/>
                </a:cxn>
              </a:cxnLst>
              <a:rect l="0" t="0" r="r" b="b"/>
              <a:pathLst>
                <a:path w="499" h="722">
                  <a:moveTo>
                    <a:pt x="145" y="543"/>
                  </a:moveTo>
                  <a:cubicBezTo>
                    <a:pt x="163" y="283"/>
                    <a:pt x="177" y="0"/>
                    <a:pt x="177" y="0"/>
                  </a:cubicBezTo>
                  <a:cubicBezTo>
                    <a:pt x="499" y="59"/>
                    <a:pt x="499" y="59"/>
                    <a:pt x="499" y="59"/>
                  </a:cubicBezTo>
                  <a:cubicBezTo>
                    <a:pt x="499" y="59"/>
                    <a:pt x="460" y="347"/>
                    <a:pt x="422" y="534"/>
                  </a:cubicBezTo>
                  <a:cubicBezTo>
                    <a:pt x="384" y="722"/>
                    <a:pt x="310" y="701"/>
                    <a:pt x="310" y="701"/>
                  </a:cubicBezTo>
                  <a:cubicBezTo>
                    <a:pt x="310" y="701"/>
                    <a:pt x="238" y="700"/>
                    <a:pt x="97" y="701"/>
                  </a:cubicBezTo>
                  <a:cubicBezTo>
                    <a:pt x="0" y="701"/>
                    <a:pt x="5" y="516"/>
                    <a:pt x="145" y="54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6" name="Freeform 33"/>
            <p:cNvSpPr>
              <a:spLocks/>
            </p:cNvSpPr>
            <p:nvPr/>
          </p:nvSpPr>
          <p:spPr bwMode="auto">
            <a:xfrm>
              <a:off x="3440" y="1518"/>
              <a:ext cx="841" cy="74"/>
            </a:xfrm>
            <a:custGeom>
              <a:avLst/>
              <a:gdLst>
                <a:gd name="T0" fmla="*/ 1407 w 1407"/>
                <a:gd name="T1" fmla="*/ 62 h 124"/>
                <a:gd name="T2" fmla="*/ 1345 w 1407"/>
                <a:gd name="T3" fmla="*/ 0 h 124"/>
                <a:gd name="T4" fmla="*/ 62 w 1407"/>
                <a:gd name="T5" fmla="*/ 0 h 124"/>
                <a:gd name="T6" fmla="*/ 0 w 1407"/>
                <a:gd name="T7" fmla="*/ 62 h 124"/>
                <a:gd name="T8" fmla="*/ 62 w 1407"/>
                <a:gd name="T9" fmla="*/ 124 h 124"/>
                <a:gd name="T10" fmla="*/ 1345 w 1407"/>
                <a:gd name="T11" fmla="*/ 124 h 124"/>
                <a:gd name="T12" fmla="*/ 1407 w 1407"/>
                <a:gd name="T13" fmla="*/ 62 h 124"/>
              </a:gdLst>
              <a:ahLst/>
              <a:cxnLst>
                <a:cxn ang="0">
                  <a:pos x="T0" y="T1"/>
                </a:cxn>
                <a:cxn ang="0">
                  <a:pos x="T2" y="T3"/>
                </a:cxn>
                <a:cxn ang="0">
                  <a:pos x="T4" y="T5"/>
                </a:cxn>
                <a:cxn ang="0">
                  <a:pos x="T6" y="T7"/>
                </a:cxn>
                <a:cxn ang="0">
                  <a:pos x="T8" y="T9"/>
                </a:cxn>
                <a:cxn ang="0">
                  <a:pos x="T10" y="T11"/>
                </a:cxn>
                <a:cxn ang="0">
                  <a:pos x="T12" y="T13"/>
                </a:cxn>
              </a:cxnLst>
              <a:rect l="0" t="0" r="r" b="b"/>
              <a:pathLst>
                <a:path w="1407" h="124">
                  <a:moveTo>
                    <a:pt x="1407" y="62"/>
                  </a:moveTo>
                  <a:cubicBezTo>
                    <a:pt x="1407" y="28"/>
                    <a:pt x="1379" y="0"/>
                    <a:pt x="1345" y="0"/>
                  </a:cubicBezTo>
                  <a:cubicBezTo>
                    <a:pt x="62" y="0"/>
                    <a:pt x="62" y="0"/>
                    <a:pt x="62" y="0"/>
                  </a:cubicBezTo>
                  <a:cubicBezTo>
                    <a:pt x="28" y="0"/>
                    <a:pt x="0" y="28"/>
                    <a:pt x="0" y="62"/>
                  </a:cubicBezTo>
                  <a:cubicBezTo>
                    <a:pt x="0" y="96"/>
                    <a:pt x="28" y="124"/>
                    <a:pt x="62" y="124"/>
                  </a:cubicBezTo>
                  <a:cubicBezTo>
                    <a:pt x="1345" y="124"/>
                    <a:pt x="1345" y="124"/>
                    <a:pt x="1345" y="124"/>
                  </a:cubicBezTo>
                  <a:cubicBezTo>
                    <a:pt x="1379" y="124"/>
                    <a:pt x="1407" y="96"/>
                    <a:pt x="1407" y="62"/>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7" name="Freeform 34"/>
            <p:cNvSpPr>
              <a:spLocks/>
            </p:cNvSpPr>
            <p:nvPr/>
          </p:nvSpPr>
          <p:spPr bwMode="auto">
            <a:xfrm>
              <a:off x="4072" y="705"/>
              <a:ext cx="156" cy="111"/>
            </a:xfrm>
            <a:custGeom>
              <a:avLst/>
              <a:gdLst>
                <a:gd name="T0" fmla="*/ 219 w 261"/>
                <a:gd name="T1" fmla="*/ 186 h 186"/>
                <a:gd name="T2" fmla="*/ 247 w 261"/>
                <a:gd name="T3" fmla="*/ 175 h 186"/>
                <a:gd name="T4" fmla="*/ 150 w 261"/>
                <a:gd name="T5" fmla="*/ 57 h 186"/>
                <a:gd name="T6" fmla="*/ 2 w 261"/>
                <a:gd name="T7" fmla="*/ 23 h 186"/>
                <a:gd name="T8" fmla="*/ 0 w 261"/>
                <a:gd name="T9" fmla="*/ 29 h 186"/>
                <a:gd name="T10" fmla="*/ 219 w 261"/>
                <a:gd name="T11" fmla="*/ 186 h 186"/>
              </a:gdLst>
              <a:ahLst/>
              <a:cxnLst>
                <a:cxn ang="0">
                  <a:pos x="T0" y="T1"/>
                </a:cxn>
                <a:cxn ang="0">
                  <a:pos x="T2" y="T3"/>
                </a:cxn>
                <a:cxn ang="0">
                  <a:pos x="T4" y="T5"/>
                </a:cxn>
                <a:cxn ang="0">
                  <a:pos x="T6" y="T7"/>
                </a:cxn>
                <a:cxn ang="0">
                  <a:pos x="T8" y="T9"/>
                </a:cxn>
                <a:cxn ang="0">
                  <a:pos x="T10" y="T11"/>
                </a:cxn>
              </a:cxnLst>
              <a:rect l="0" t="0" r="r" b="b"/>
              <a:pathLst>
                <a:path w="261" h="186">
                  <a:moveTo>
                    <a:pt x="219" y="186"/>
                  </a:moveTo>
                  <a:cubicBezTo>
                    <a:pt x="232" y="186"/>
                    <a:pt x="242" y="182"/>
                    <a:pt x="247" y="175"/>
                  </a:cubicBezTo>
                  <a:cubicBezTo>
                    <a:pt x="261" y="151"/>
                    <a:pt x="218" y="99"/>
                    <a:pt x="150" y="57"/>
                  </a:cubicBezTo>
                  <a:cubicBezTo>
                    <a:pt x="83" y="15"/>
                    <a:pt x="16" y="0"/>
                    <a:pt x="2" y="23"/>
                  </a:cubicBezTo>
                  <a:cubicBezTo>
                    <a:pt x="1" y="25"/>
                    <a:pt x="0" y="27"/>
                    <a:pt x="0" y="29"/>
                  </a:cubicBezTo>
                  <a:cubicBezTo>
                    <a:pt x="81" y="69"/>
                    <a:pt x="155" y="122"/>
                    <a:pt x="219" y="186"/>
                  </a:cubicBezTo>
                  <a:close/>
                </a:path>
              </a:pathLst>
            </a:custGeom>
            <a:solidFill>
              <a:srgbClr val="ABD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7" name="Freeform 35"/>
            <p:cNvSpPr>
              <a:spLocks/>
            </p:cNvSpPr>
            <p:nvPr/>
          </p:nvSpPr>
          <p:spPr bwMode="auto">
            <a:xfrm>
              <a:off x="4069" y="723"/>
              <a:ext cx="134" cy="93"/>
            </a:xfrm>
            <a:custGeom>
              <a:avLst/>
              <a:gdLst>
                <a:gd name="T0" fmla="*/ 104 w 225"/>
                <a:gd name="T1" fmla="*/ 112 h 157"/>
                <a:gd name="T2" fmla="*/ 225 w 225"/>
                <a:gd name="T3" fmla="*/ 157 h 157"/>
                <a:gd name="T4" fmla="*/ 6 w 225"/>
                <a:gd name="T5" fmla="*/ 0 h 157"/>
                <a:gd name="T6" fmla="*/ 104 w 225"/>
                <a:gd name="T7" fmla="*/ 112 h 157"/>
              </a:gdLst>
              <a:ahLst/>
              <a:cxnLst>
                <a:cxn ang="0">
                  <a:pos x="T0" y="T1"/>
                </a:cxn>
                <a:cxn ang="0">
                  <a:pos x="T2" y="T3"/>
                </a:cxn>
                <a:cxn ang="0">
                  <a:pos x="T4" y="T5"/>
                </a:cxn>
                <a:cxn ang="0">
                  <a:pos x="T6" y="T7"/>
                </a:cxn>
              </a:cxnLst>
              <a:rect l="0" t="0" r="r" b="b"/>
              <a:pathLst>
                <a:path w="225" h="157">
                  <a:moveTo>
                    <a:pt x="104" y="112"/>
                  </a:moveTo>
                  <a:cubicBezTo>
                    <a:pt x="150" y="141"/>
                    <a:pt x="196" y="157"/>
                    <a:pt x="225" y="157"/>
                  </a:cubicBezTo>
                  <a:cubicBezTo>
                    <a:pt x="161" y="93"/>
                    <a:pt x="87" y="40"/>
                    <a:pt x="6" y="0"/>
                  </a:cubicBezTo>
                  <a:cubicBezTo>
                    <a:pt x="0" y="25"/>
                    <a:pt x="42" y="73"/>
                    <a:pt x="104" y="112"/>
                  </a:cubicBezTo>
                  <a:close/>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Freeform 36"/>
            <p:cNvSpPr>
              <a:spLocks/>
            </p:cNvSpPr>
            <p:nvPr/>
          </p:nvSpPr>
          <p:spPr bwMode="auto">
            <a:xfrm>
              <a:off x="4021" y="792"/>
              <a:ext cx="97" cy="71"/>
            </a:xfrm>
            <a:custGeom>
              <a:avLst/>
              <a:gdLst>
                <a:gd name="T0" fmla="*/ 156 w 164"/>
                <a:gd name="T1" fmla="*/ 105 h 119"/>
                <a:gd name="T2" fmla="*/ 98 w 164"/>
                <a:gd name="T3" fmla="*/ 34 h 119"/>
                <a:gd name="T4" fmla="*/ 9 w 164"/>
                <a:gd name="T5" fmla="*/ 14 h 119"/>
                <a:gd name="T6" fmla="*/ 66 w 164"/>
                <a:gd name="T7" fmla="*/ 84 h 119"/>
                <a:gd name="T8" fmla="*/ 156 w 164"/>
                <a:gd name="T9" fmla="*/ 105 h 119"/>
              </a:gdLst>
              <a:ahLst/>
              <a:cxnLst>
                <a:cxn ang="0">
                  <a:pos x="T0" y="T1"/>
                </a:cxn>
                <a:cxn ang="0">
                  <a:pos x="T2" y="T3"/>
                </a:cxn>
                <a:cxn ang="0">
                  <a:pos x="T4" y="T5"/>
                </a:cxn>
                <a:cxn ang="0">
                  <a:pos x="T6" y="T7"/>
                </a:cxn>
                <a:cxn ang="0">
                  <a:pos x="T8" y="T9"/>
                </a:cxn>
              </a:cxnLst>
              <a:rect l="0" t="0" r="r" b="b"/>
              <a:pathLst>
                <a:path w="164" h="119">
                  <a:moveTo>
                    <a:pt x="156" y="105"/>
                  </a:moveTo>
                  <a:cubicBezTo>
                    <a:pt x="164" y="91"/>
                    <a:pt x="138" y="59"/>
                    <a:pt x="98" y="34"/>
                  </a:cubicBezTo>
                  <a:cubicBezTo>
                    <a:pt x="57" y="9"/>
                    <a:pt x="17" y="0"/>
                    <a:pt x="9" y="14"/>
                  </a:cubicBezTo>
                  <a:cubicBezTo>
                    <a:pt x="0" y="28"/>
                    <a:pt x="26" y="59"/>
                    <a:pt x="66" y="84"/>
                  </a:cubicBezTo>
                  <a:cubicBezTo>
                    <a:pt x="107" y="110"/>
                    <a:pt x="147" y="119"/>
                    <a:pt x="156" y="105"/>
                  </a:cubicBezTo>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1" name="Freeform 37"/>
            <p:cNvSpPr>
              <a:spLocks/>
            </p:cNvSpPr>
            <p:nvPr/>
          </p:nvSpPr>
          <p:spPr bwMode="auto">
            <a:xfrm>
              <a:off x="3344" y="1004"/>
              <a:ext cx="139" cy="405"/>
            </a:xfrm>
            <a:custGeom>
              <a:avLst/>
              <a:gdLst>
                <a:gd name="T0" fmla="*/ 139 w 233"/>
                <a:gd name="T1" fmla="*/ 0 h 677"/>
                <a:gd name="T2" fmla="*/ 225 w 233"/>
                <a:gd name="T3" fmla="*/ 677 h 677"/>
                <a:gd name="T4" fmla="*/ 233 w 233"/>
                <a:gd name="T5" fmla="*/ 600 h 677"/>
                <a:gd name="T6" fmla="*/ 139 w 233"/>
                <a:gd name="T7" fmla="*/ 0 h 677"/>
              </a:gdLst>
              <a:ahLst/>
              <a:cxnLst>
                <a:cxn ang="0">
                  <a:pos x="T0" y="T1"/>
                </a:cxn>
                <a:cxn ang="0">
                  <a:pos x="T2" y="T3"/>
                </a:cxn>
                <a:cxn ang="0">
                  <a:pos x="T4" y="T5"/>
                </a:cxn>
                <a:cxn ang="0">
                  <a:pos x="T6" y="T7"/>
                </a:cxn>
              </a:cxnLst>
              <a:rect l="0" t="0" r="r" b="b"/>
              <a:pathLst>
                <a:path w="233" h="677">
                  <a:moveTo>
                    <a:pt x="139" y="0"/>
                  </a:moveTo>
                  <a:cubicBezTo>
                    <a:pt x="0" y="331"/>
                    <a:pt x="116" y="554"/>
                    <a:pt x="225" y="677"/>
                  </a:cubicBezTo>
                  <a:cubicBezTo>
                    <a:pt x="227" y="651"/>
                    <a:pt x="230" y="625"/>
                    <a:pt x="233" y="600"/>
                  </a:cubicBezTo>
                  <a:cubicBezTo>
                    <a:pt x="156" y="452"/>
                    <a:pt x="81" y="232"/>
                    <a:pt x="139" y="0"/>
                  </a:cubicBezTo>
                  <a:close/>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3" name="Freeform 38"/>
            <p:cNvSpPr>
              <a:spLocks/>
            </p:cNvSpPr>
            <p:nvPr/>
          </p:nvSpPr>
          <p:spPr bwMode="auto">
            <a:xfrm>
              <a:off x="3478" y="1363"/>
              <a:ext cx="78" cy="112"/>
            </a:xfrm>
            <a:custGeom>
              <a:avLst/>
              <a:gdLst>
                <a:gd name="T0" fmla="*/ 130 w 130"/>
                <a:gd name="T1" fmla="*/ 188 h 188"/>
                <a:gd name="T2" fmla="*/ 8 w 130"/>
                <a:gd name="T3" fmla="*/ 0 h 188"/>
                <a:gd name="T4" fmla="*/ 0 w 130"/>
                <a:gd name="T5" fmla="*/ 77 h 188"/>
                <a:gd name="T6" fmla="*/ 130 w 130"/>
                <a:gd name="T7" fmla="*/ 188 h 188"/>
              </a:gdLst>
              <a:ahLst/>
              <a:cxnLst>
                <a:cxn ang="0">
                  <a:pos x="T0" y="T1"/>
                </a:cxn>
                <a:cxn ang="0">
                  <a:pos x="T2" y="T3"/>
                </a:cxn>
                <a:cxn ang="0">
                  <a:pos x="T4" y="T5"/>
                </a:cxn>
                <a:cxn ang="0">
                  <a:pos x="T6" y="T7"/>
                </a:cxn>
              </a:cxnLst>
              <a:rect l="0" t="0" r="r" b="b"/>
              <a:pathLst>
                <a:path w="130" h="188">
                  <a:moveTo>
                    <a:pt x="130" y="188"/>
                  </a:moveTo>
                  <a:cubicBezTo>
                    <a:pt x="130" y="188"/>
                    <a:pt x="68" y="116"/>
                    <a:pt x="8" y="0"/>
                  </a:cubicBezTo>
                  <a:cubicBezTo>
                    <a:pt x="5" y="25"/>
                    <a:pt x="2" y="51"/>
                    <a:pt x="0" y="77"/>
                  </a:cubicBezTo>
                  <a:cubicBezTo>
                    <a:pt x="66" y="152"/>
                    <a:pt x="130" y="188"/>
                    <a:pt x="130" y="188"/>
                  </a:cubicBezTo>
                  <a:close/>
                </a:path>
              </a:pathLst>
            </a:custGeom>
            <a:solidFill>
              <a:srgbClr val="E5E8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Freeform 39"/>
            <p:cNvSpPr>
              <a:spLocks/>
            </p:cNvSpPr>
            <p:nvPr/>
          </p:nvSpPr>
          <p:spPr bwMode="auto">
            <a:xfrm>
              <a:off x="3849"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8" name="Freeform 40"/>
            <p:cNvSpPr>
              <a:spLocks/>
            </p:cNvSpPr>
            <p:nvPr/>
          </p:nvSpPr>
          <p:spPr bwMode="auto">
            <a:xfrm>
              <a:off x="3817" y="1510"/>
              <a:ext cx="23"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9" name="Freeform 41"/>
            <p:cNvSpPr>
              <a:spLocks/>
            </p:cNvSpPr>
            <p:nvPr/>
          </p:nvSpPr>
          <p:spPr bwMode="auto">
            <a:xfrm>
              <a:off x="3785" y="1510"/>
              <a:ext cx="23"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0" name="Freeform 42"/>
            <p:cNvSpPr>
              <a:spLocks/>
            </p:cNvSpPr>
            <p:nvPr/>
          </p:nvSpPr>
          <p:spPr bwMode="auto">
            <a:xfrm>
              <a:off x="3752" y="1510"/>
              <a:ext cx="24"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1" name="Freeform 43"/>
            <p:cNvSpPr>
              <a:spLocks/>
            </p:cNvSpPr>
            <p:nvPr/>
          </p:nvSpPr>
          <p:spPr bwMode="auto">
            <a:xfrm>
              <a:off x="3721" y="1510"/>
              <a:ext cx="22"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29" y="0"/>
                    <a:pt x="19" y="0"/>
                  </a:cubicBezTo>
                  <a:cubicBezTo>
                    <a:pt x="8" y="0"/>
                    <a:pt x="0" y="8"/>
                    <a:pt x="0" y="19"/>
                  </a:cubicBezTo>
                  <a:cubicBezTo>
                    <a:pt x="0" y="131"/>
                    <a:pt x="0" y="131"/>
                    <a:pt x="0" y="131"/>
                  </a:cubicBezTo>
                  <a:cubicBezTo>
                    <a:pt x="0" y="141"/>
                    <a:pt x="8" y="150"/>
                    <a:pt x="19" y="150"/>
                  </a:cubicBezTo>
                  <a:cubicBezTo>
                    <a:pt x="29"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2" name="Freeform 44"/>
            <p:cNvSpPr>
              <a:spLocks/>
            </p:cNvSpPr>
            <p:nvPr/>
          </p:nvSpPr>
          <p:spPr bwMode="auto">
            <a:xfrm>
              <a:off x="3688"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3" name="Freeform 45"/>
            <p:cNvSpPr>
              <a:spLocks/>
            </p:cNvSpPr>
            <p:nvPr/>
          </p:nvSpPr>
          <p:spPr bwMode="auto">
            <a:xfrm>
              <a:off x="3656"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4" name="Freeform 46"/>
            <p:cNvSpPr>
              <a:spLocks/>
            </p:cNvSpPr>
            <p:nvPr/>
          </p:nvSpPr>
          <p:spPr bwMode="auto">
            <a:xfrm>
              <a:off x="3624"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5" name="Freeform 47"/>
            <p:cNvSpPr>
              <a:spLocks/>
            </p:cNvSpPr>
            <p:nvPr/>
          </p:nvSpPr>
          <p:spPr bwMode="auto">
            <a:xfrm>
              <a:off x="3592" y="1510"/>
              <a:ext cx="22"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6" name="Freeform 48"/>
            <p:cNvSpPr>
              <a:spLocks/>
            </p:cNvSpPr>
            <p:nvPr/>
          </p:nvSpPr>
          <p:spPr bwMode="auto">
            <a:xfrm>
              <a:off x="3559"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9" y="0"/>
                    <a:pt x="0" y="8"/>
                    <a:pt x="0" y="19"/>
                  </a:cubicBezTo>
                  <a:cubicBezTo>
                    <a:pt x="0" y="131"/>
                    <a:pt x="0" y="131"/>
                    <a:pt x="0" y="131"/>
                  </a:cubicBezTo>
                  <a:cubicBezTo>
                    <a:pt x="0" y="141"/>
                    <a:pt x="9"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7" name="Freeform 49"/>
            <p:cNvSpPr>
              <a:spLocks/>
            </p:cNvSpPr>
            <p:nvPr/>
          </p:nvSpPr>
          <p:spPr bwMode="auto">
            <a:xfrm>
              <a:off x="3527"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8" name="Freeform 50"/>
            <p:cNvSpPr>
              <a:spLocks/>
            </p:cNvSpPr>
            <p:nvPr/>
          </p:nvSpPr>
          <p:spPr bwMode="auto">
            <a:xfrm>
              <a:off x="3495"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9" name="Freeform 51"/>
            <p:cNvSpPr>
              <a:spLocks/>
            </p:cNvSpPr>
            <p:nvPr/>
          </p:nvSpPr>
          <p:spPr bwMode="auto">
            <a:xfrm>
              <a:off x="3463"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0" name="Freeform 52"/>
            <p:cNvSpPr>
              <a:spLocks/>
            </p:cNvSpPr>
            <p:nvPr/>
          </p:nvSpPr>
          <p:spPr bwMode="auto">
            <a:xfrm>
              <a:off x="3881" y="1510"/>
              <a:ext cx="24" cy="90"/>
            </a:xfrm>
            <a:custGeom>
              <a:avLst/>
              <a:gdLst>
                <a:gd name="T0" fmla="*/ 0 w 39"/>
                <a:gd name="T1" fmla="*/ 19 h 150"/>
                <a:gd name="T2" fmla="*/ 19 w 39"/>
                <a:gd name="T3" fmla="*/ 0 h 150"/>
                <a:gd name="T4" fmla="*/ 39 w 39"/>
                <a:gd name="T5" fmla="*/ 19 h 150"/>
                <a:gd name="T6" fmla="*/ 39 w 39"/>
                <a:gd name="T7" fmla="*/ 131 h 150"/>
                <a:gd name="T8" fmla="*/ 19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19" y="0"/>
                  </a:cubicBezTo>
                  <a:cubicBezTo>
                    <a:pt x="30" y="0"/>
                    <a:pt x="39" y="8"/>
                    <a:pt x="39" y="19"/>
                  </a:cubicBezTo>
                  <a:cubicBezTo>
                    <a:pt x="39" y="131"/>
                    <a:pt x="39" y="131"/>
                    <a:pt x="39" y="131"/>
                  </a:cubicBezTo>
                  <a:cubicBezTo>
                    <a:pt x="39"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1" name="Freeform 53"/>
            <p:cNvSpPr>
              <a:spLocks/>
            </p:cNvSpPr>
            <p:nvPr/>
          </p:nvSpPr>
          <p:spPr bwMode="auto">
            <a:xfrm>
              <a:off x="3914" y="1510"/>
              <a:ext cx="23" cy="90"/>
            </a:xfrm>
            <a:custGeom>
              <a:avLst/>
              <a:gdLst>
                <a:gd name="T0" fmla="*/ 0 w 39"/>
                <a:gd name="T1" fmla="*/ 19 h 150"/>
                <a:gd name="T2" fmla="*/ 19 w 39"/>
                <a:gd name="T3" fmla="*/ 0 h 150"/>
                <a:gd name="T4" fmla="*/ 39 w 39"/>
                <a:gd name="T5" fmla="*/ 19 h 150"/>
                <a:gd name="T6" fmla="*/ 39 w 39"/>
                <a:gd name="T7" fmla="*/ 131 h 150"/>
                <a:gd name="T8" fmla="*/ 19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19" y="0"/>
                  </a:cubicBezTo>
                  <a:cubicBezTo>
                    <a:pt x="30" y="0"/>
                    <a:pt x="39" y="8"/>
                    <a:pt x="39" y="19"/>
                  </a:cubicBezTo>
                  <a:cubicBezTo>
                    <a:pt x="39" y="131"/>
                    <a:pt x="39" y="131"/>
                    <a:pt x="39" y="131"/>
                  </a:cubicBezTo>
                  <a:cubicBezTo>
                    <a:pt x="39"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2" name="Freeform 54"/>
            <p:cNvSpPr>
              <a:spLocks/>
            </p:cNvSpPr>
            <p:nvPr/>
          </p:nvSpPr>
          <p:spPr bwMode="auto">
            <a:xfrm>
              <a:off x="3946"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9" y="0"/>
                    <a:pt x="19" y="0"/>
                  </a:cubicBezTo>
                  <a:cubicBezTo>
                    <a:pt x="30" y="0"/>
                    <a:pt x="38" y="8"/>
                    <a:pt x="38" y="19"/>
                  </a:cubicBezTo>
                  <a:cubicBezTo>
                    <a:pt x="38" y="131"/>
                    <a:pt x="38" y="131"/>
                    <a:pt x="38" y="131"/>
                  </a:cubicBezTo>
                  <a:cubicBezTo>
                    <a:pt x="38"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Freeform 55"/>
            <p:cNvSpPr>
              <a:spLocks/>
            </p:cNvSpPr>
            <p:nvPr/>
          </p:nvSpPr>
          <p:spPr bwMode="auto">
            <a:xfrm>
              <a:off x="3978"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9" y="0"/>
                    <a:pt x="19" y="0"/>
                  </a:cubicBezTo>
                  <a:cubicBezTo>
                    <a:pt x="30" y="0"/>
                    <a:pt x="38" y="8"/>
                    <a:pt x="38" y="19"/>
                  </a:cubicBezTo>
                  <a:cubicBezTo>
                    <a:pt x="38" y="131"/>
                    <a:pt x="38" y="131"/>
                    <a:pt x="38" y="131"/>
                  </a:cubicBezTo>
                  <a:cubicBezTo>
                    <a:pt x="38"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4" name="Freeform 56"/>
            <p:cNvSpPr>
              <a:spLocks/>
            </p:cNvSpPr>
            <p:nvPr/>
          </p:nvSpPr>
          <p:spPr bwMode="auto">
            <a:xfrm>
              <a:off x="4010"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5" name="Freeform 57"/>
            <p:cNvSpPr>
              <a:spLocks/>
            </p:cNvSpPr>
            <p:nvPr/>
          </p:nvSpPr>
          <p:spPr bwMode="auto">
            <a:xfrm>
              <a:off x="4043" y="1510"/>
              <a:ext cx="22"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6" name="Freeform 58"/>
            <p:cNvSpPr>
              <a:spLocks/>
            </p:cNvSpPr>
            <p:nvPr/>
          </p:nvSpPr>
          <p:spPr bwMode="auto">
            <a:xfrm>
              <a:off x="4075"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7" name="Freeform 59"/>
            <p:cNvSpPr>
              <a:spLocks/>
            </p:cNvSpPr>
            <p:nvPr/>
          </p:nvSpPr>
          <p:spPr bwMode="auto">
            <a:xfrm>
              <a:off x="4107"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29" y="0"/>
                    <a:pt x="38" y="8"/>
                    <a:pt x="38" y="19"/>
                  </a:cubicBezTo>
                  <a:cubicBezTo>
                    <a:pt x="38" y="131"/>
                    <a:pt x="38" y="131"/>
                    <a:pt x="38" y="131"/>
                  </a:cubicBezTo>
                  <a:cubicBezTo>
                    <a:pt x="38" y="141"/>
                    <a:pt x="29"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8" name="Freeform 60"/>
            <p:cNvSpPr>
              <a:spLocks/>
            </p:cNvSpPr>
            <p:nvPr/>
          </p:nvSpPr>
          <p:spPr bwMode="auto">
            <a:xfrm>
              <a:off x="4139"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9" name="Freeform 61"/>
            <p:cNvSpPr>
              <a:spLocks/>
            </p:cNvSpPr>
            <p:nvPr/>
          </p:nvSpPr>
          <p:spPr bwMode="auto">
            <a:xfrm>
              <a:off x="4171"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0" name="Freeform 62"/>
            <p:cNvSpPr>
              <a:spLocks/>
            </p:cNvSpPr>
            <p:nvPr/>
          </p:nvSpPr>
          <p:spPr bwMode="auto">
            <a:xfrm>
              <a:off x="4203" y="1510"/>
              <a:ext cx="24"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1" name="Freeform 63"/>
            <p:cNvSpPr>
              <a:spLocks/>
            </p:cNvSpPr>
            <p:nvPr/>
          </p:nvSpPr>
          <p:spPr bwMode="auto">
            <a:xfrm>
              <a:off x="4236"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2" name="Freeform 64"/>
            <p:cNvSpPr>
              <a:spLocks/>
            </p:cNvSpPr>
            <p:nvPr/>
          </p:nvSpPr>
          <p:spPr bwMode="auto">
            <a:xfrm>
              <a:off x="2997" y="2182"/>
              <a:ext cx="275" cy="220"/>
            </a:xfrm>
            <a:custGeom>
              <a:avLst/>
              <a:gdLst>
                <a:gd name="T0" fmla="*/ 375 w 460"/>
                <a:gd name="T1" fmla="*/ 0 h 369"/>
                <a:gd name="T2" fmla="*/ 38 w 460"/>
                <a:gd name="T3" fmla="*/ 0 h 369"/>
                <a:gd name="T4" fmla="*/ 0 w 460"/>
                <a:gd name="T5" fmla="*/ 86 h 369"/>
                <a:gd name="T6" fmla="*/ 0 w 460"/>
                <a:gd name="T7" fmla="*/ 317 h 369"/>
                <a:gd name="T8" fmla="*/ 51 w 460"/>
                <a:gd name="T9" fmla="*/ 369 h 369"/>
                <a:gd name="T10" fmla="*/ 96 w 460"/>
                <a:gd name="T11" fmla="*/ 342 h 369"/>
                <a:gd name="T12" fmla="*/ 141 w 460"/>
                <a:gd name="T13" fmla="*/ 369 h 369"/>
                <a:gd name="T14" fmla="*/ 186 w 460"/>
                <a:gd name="T15" fmla="*/ 342 h 369"/>
                <a:gd name="T16" fmla="*/ 231 w 460"/>
                <a:gd name="T17" fmla="*/ 369 h 369"/>
                <a:gd name="T18" fmla="*/ 276 w 460"/>
                <a:gd name="T19" fmla="*/ 342 h 369"/>
                <a:gd name="T20" fmla="*/ 321 w 460"/>
                <a:gd name="T21" fmla="*/ 369 h 369"/>
                <a:gd name="T22" fmla="*/ 372 w 460"/>
                <a:gd name="T23" fmla="*/ 317 h 369"/>
                <a:gd name="T24" fmla="*/ 372 w 460"/>
                <a:gd name="T25" fmla="*/ 294 h 369"/>
                <a:gd name="T26" fmla="*/ 455 w 460"/>
                <a:gd name="T27" fmla="*/ 176 h 369"/>
                <a:gd name="T28" fmla="*/ 375 w 460"/>
                <a:gd name="T2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0" h="369">
                  <a:moveTo>
                    <a:pt x="375" y="0"/>
                  </a:moveTo>
                  <a:cubicBezTo>
                    <a:pt x="38" y="0"/>
                    <a:pt x="38" y="0"/>
                    <a:pt x="38" y="0"/>
                  </a:cubicBezTo>
                  <a:cubicBezTo>
                    <a:pt x="18" y="16"/>
                    <a:pt x="0" y="39"/>
                    <a:pt x="0" y="86"/>
                  </a:cubicBezTo>
                  <a:cubicBezTo>
                    <a:pt x="0" y="317"/>
                    <a:pt x="0" y="317"/>
                    <a:pt x="0" y="317"/>
                  </a:cubicBezTo>
                  <a:cubicBezTo>
                    <a:pt x="0" y="346"/>
                    <a:pt x="23" y="369"/>
                    <a:pt x="51" y="369"/>
                  </a:cubicBezTo>
                  <a:cubicBezTo>
                    <a:pt x="71" y="369"/>
                    <a:pt x="88" y="358"/>
                    <a:pt x="96" y="342"/>
                  </a:cubicBezTo>
                  <a:cubicBezTo>
                    <a:pt x="105" y="358"/>
                    <a:pt x="122" y="369"/>
                    <a:pt x="141" y="369"/>
                  </a:cubicBezTo>
                  <a:cubicBezTo>
                    <a:pt x="161" y="369"/>
                    <a:pt x="178" y="358"/>
                    <a:pt x="186" y="342"/>
                  </a:cubicBezTo>
                  <a:cubicBezTo>
                    <a:pt x="195" y="358"/>
                    <a:pt x="212" y="369"/>
                    <a:pt x="231" y="369"/>
                  </a:cubicBezTo>
                  <a:cubicBezTo>
                    <a:pt x="251" y="369"/>
                    <a:pt x="267" y="358"/>
                    <a:pt x="276" y="342"/>
                  </a:cubicBezTo>
                  <a:cubicBezTo>
                    <a:pt x="285" y="358"/>
                    <a:pt x="302" y="369"/>
                    <a:pt x="321" y="369"/>
                  </a:cubicBezTo>
                  <a:cubicBezTo>
                    <a:pt x="349" y="369"/>
                    <a:pt x="372" y="346"/>
                    <a:pt x="372" y="317"/>
                  </a:cubicBezTo>
                  <a:cubicBezTo>
                    <a:pt x="372" y="294"/>
                    <a:pt x="372" y="294"/>
                    <a:pt x="372" y="294"/>
                  </a:cubicBezTo>
                  <a:cubicBezTo>
                    <a:pt x="395" y="294"/>
                    <a:pt x="447" y="282"/>
                    <a:pt x="455" y="176"/>
                  </a:cubicBezTo>
                  <a:cubicBezTo>
                    <a:pt x="460" y="95"/>
                    <a:pt x="405" y="47"/>
                    <a:pt x="375"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3" name="Freeform 65"/>
            <p:cNvSpPr>
              <a:spLocks/>
            </p:cNvSpPr>
            <p:nvPr/>
          </p:nvSpPr>
          <p:spPr bwMode="auto">
            <a:xfrm>
              <a:off x="3020" y="2106"/>
              <a:ext cx="201" cy="76"/>
            </a:xfrm>
            <a:custGeom>
              <a:avLst/>
              <a:gdLst>
                <a:gd name="T0" fmla="*/ 319 w 337"/>
                <a:gd name="T1" fmla="*/ 75 h 127"/>
                <a:gd name="T2" fmla="*/ 57 w 337"/>
                <a:gd name="T3" fmla="*/ 62 h 127"/>
                <a:gd name="T4" fmla="*/ 0 w 337"/>
                <a:gd name="T5" fmla="*/ 127 h 127"/>
                <a:gd name="T6" fmla="*/ 337 w 337"/>
                <a:gd name="T7" fmla="*/ 127 h 127"/>
                <a:gd name="T8" fmla="*/ 319 w 337"/>
                <a:gd name="T9" fmla="*/ 75 h 127"/>
              </a:gdLst>
              <a:ahLst/>
              <a:cxnLst>
                <a:cxn ang="0">
                  <a:pos x="T0" y="T1"/>
                </a:cxn>
                <a:cxn ang="0">
                  <a:pos x="T2" y="T3"/>
                </a:cxn>
                <a:cxn ang="0">
                  <a:pos x="T4" y="T5"/>
                </a:cxn>
                <a:cxn ang="0">
                  <a:pos x="T6" y="T7"/>
                </a:cxn>
                <a:cxn ang="0">
                  <a:pos x="T8" y="T9"/>
                </a:cxn>
              </a:cxnLst>
              <a:rect l="0" t="0" r="r" b="b"/>
              <a:pathLst>
                <a:path w="337" h="127">
                  <a:moveTo>
                    <a:pt x="319" y="75"/>
                  </a:moveTo>
                  <a:cubicBezTo>
                    <a:pt x="319" y="75"/>
                    <a:pt x="57" y="0"/>
                    <a:pt x="57" y="62"/>
                  </a:cubicBezTo>
                  <a:cubicBezTo>
                    <a:pt x="57" y="97"/>
                    <a:pt x="26" y="105"/>
                    <a:pt x="0" y="127"/>
                  </a:cubicBezTo>
                  <a:cubicBezTo>
                    <a:pt x="337" y="127"/>
                    <a:pt x="337" y="127"/>
                    <a:pt x="337" y="127"/>
                  </a:cubicBezTo>
                  <a:cubicBezTo>
                    <a:pt x="326" y="110"/>
                    <a:pt x="319" y="93"/>
                    <a:pt x="319" y="75"/>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4" name="Freeform 66"/>
            <p:cNvSpPr>
              <a:spLocks/>
            </p:cNvSpPr>
            <p:nvPr/>
          </p:nvSpPr>
          <p:spPr bwMode="auto">
            <a:xfrm>
              <a:off x="3016" y="2109"/>
              <a:ext cx="236" cy="52"/>
            </a:xfrm>
            <a:custGeom>
              <a:avLst/>
              <a:gdLst>
                <a:gd name="T0" fmla="*/ 41 w 395"/>
                <a:gd name="T1" fmla="*/ 86 h 86"/>
                <a:gd name="T2" fmla="*/ 336 w 395"/>
                <a:gd name="T3" fmla="*/ 86 h 86"/>
                <a:gd name="T4" fmla="*/ 393 w 395"/>
                <a:gd name="T5" fmla="*/ 14 h 86"/>
                <a:gd name="T6" fmla="*/ 395 w 395"/>
                <a:gd name="T7" fmla="*/ 0 h 86"/>
                <a:gd name="T8" fmla="*/ 0 w 395"/>
                <a:gd name="T9" fmla="*/ 0 h 86"/>
                <a:gd name="T10" fmla="*/ 41 w 395"/>
                <a:gd name="T11" fmla="*/ 86 h 86"/>
              </a:gdLst>
              <a:ahLst/>
              <a:cxnLst>
                <a:cxn ang="0">
                  <a:pos x="T0" y="T1"/>
                </a:cxn>
                <a:cxn ang="0">
                  <a:pos x="T2" y="T3"/>
                </a:cxn>
                <a:cxn ang="0">
                  <a:pos x="T4" y="T5"/>
                </a:cxn>
                <a:cxn ang="0">
                  <a:pos x="T6" y="T7"/>
                </a:cxn>
                <a:cxn ang="0">
                  <a:pos x="T8" y="T9"/>
                </a:cxn>
                <a:cxn ang="0">
                  <a:pos x="T10" y="T11"/>
                </a:cxn>
              </a:cxnLst>
              <a:rect l="0" t="0" r="r" b="b"/>
              <a:pathLst>
                <a:path w="395" h="86">
                  <a:moveTo>
                    <a:pt x="41" y="86"/>
                  </a:moveTo>
                  <a:cubicBezTo>
                    <a:pt x="336" y="86"/>
                    <a:pt x="336" y="86"/>
                    <a:pt x="336" y="86"/>
                  </a:cubicBezTo>
                  <a:cubicBezTo>
                    <a:pt x="336" y="86"/>
                    <a:pt x="390" y="39"/>
                    <a:pt x="393" y="14"/>
                  </a:cubicBezTo>
                  <a:cubicBezTo>
                    <a:pt x="393" y="9"/>
                    <a:pt x="394" y="4"/>
                    <a:pt x="395" y="0"/>
                  </a:cubicBezTo>
                  <a:cubicBezTo>
                    <a:pt x="0" y="0"/>
                    <a:pt x="0" y="0"/>
                    <a:pt x="0" y="0"/>
                  </a:cubicBezTo>
                  <a:cubicBezTo>
                    <a:pt x="9" y="39"/>
                    <a:pt x="41" y="86"/>
                    <a:pt x="41" y="86"/>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5" name="Freeform 67"/>
            <p:cNvSpPr>
              <a:spLocks/>
            </p:cNvSpPr>
            <p:nvPr/>
          </p:nvSpPr>
          <p:spPr bwMode="auto">
            <a:xfrm>
              <a:off x="3035" y="1614"/>
              <a:ext cx="536" cy="403"/>
            </a:xfrm>
            <a:custGeom>
              <a:avLst/>
              <a:gdLst>
                <a:gd name="T0" fmla="*/ 389 w 898"/>
                <a:gd name="T1" fmla="*/ 676 h 676"/>
                <a:gd name="T2" fmla="*/ 898 w 898"/>
                <a:gd name="T3" fmla="*/ 106 h 676"/>
                <a:gd name="T4" fmla="*/ 856 w 898"/>
                <a:gd name="T5" fmla="*/ 5 h 676"/>
                <a:gd name="T6" fmla="*/ 216 w 898"/>
                <a:gd name="T7" fmla="*/ 339 h 676"/>
                <a:gd name="T8" fmla="*/ 206 w 898"/>
                <a:gd name="T9" fmla="*/ 338 h 676"/>
                <a:gd name="T10" fmla="*/ 145 w 898"/>
                <a:gd name="T11" fmla="*/ 400 h 676"/>
                <a:gd name="T12" fmla="*/ 147 w 898"/>
                <a:gd name="T13" fmla="*/ 414 h 676"/>
                <a:gd name="T14" fmla="*/ 0 w 898"/>
                <a:gd name="T15" fmla="*/ 676 h 676"/>
                <a:gd name="T16" fmla="*/ 389 w 898"/>
                <a:gd name="T17" fmla="*/ 67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8" h="676">
                  <a:moveTo>
                    <a:pt x="389" y="676"/>
                  </a:moveTo>
                  <a:cubicBezTo>
                    <a:pt x="444" y="434"/>
                    <a:pt x="577" y="165"/>
                    <a:pt x="898" y="106"/>
                  </a:cubicBezTo>
                  <a:cubicBezTo>
                    <a:pt x="898" y="106"/>
                    <a:pt x="872" y="0"/>
                    <a:pt x="856" y="5"/>
                  </a:cubicBezTo>
                  <a:cubicBezTo>
                    <a:pt x="554" y="85"/>
                    <a:pt x="351" y="206"/>
                    <a:pt x="216" y="339"/>
                  </a:cubicBezTo>
                  <a:cubicBezTo>
                    <a:pt x="213" y="339"/>
                    <a:pt x="209" y="338"/>
                    <a:pt x="206" y="338"/>
                  </a:cubicBezTo>
                  <a:cubicBezTo>
                    <a:pt x="172" y="338"/>
                    <a:pt x="145" y="366"/>
                    <a:pt x="145" y="400"/>
                  </a:cubicBezTo>
                  <a:cubicBezTo>
                    <a:pt x="145" y="405"/>
                    <a:pt x="145" y="410"/>
                    <a:pt x="147" y="414"/>
                  </a:cubicBezTo>
                  <a:cubicBezTo>
                    <a:pt x="76" y="502"/>
                    <a:pt x="30" y="591"/>
                    <a:pt x="0" y="676"/>
                  </a:cubicBezTo>
                  <a:lnTo>
                    <a:pt x="389" y="676"/>
                  </a:ln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6" name="Freeform 68"/>
            <p:cNvSpPr>
              <a:spLocks/>
            </p:cNvSpPr>
            <p:nvPr/>
          </p:nvSpPr>
          <p:spPr bwMode="auto">
            <a:xfrm>
              <a:off x="3014" y="2017"/>
              <a:ext cx="253" cy="92"/>
            </a:xfrm>
            <a:custGeom>
              <a:avLst/>
              <a:gdLst>
                <a:gd name="T0" fmla="*/ 2 w 424"/>
                <a:gd name="T1" fmla="*/ 127 h 154"/>
                <a:gd name="T2" fmla="*/ 3 w 424"/>
                <a:gd name="T3" fmla="*/ 154 h 154"/>
                <a:gd name="T4" fmla="*/ 398 w 424"/>
                <a:gd name="T5" fmla="*/ 154 h 154"/>
                <a:gd name="T6" fmla="*/ 424 w 424"/>
                <a:gd name="T7" fmla="*/ 0 h 154"/>
                <a:gd name="T8" fmla="*/ 35 w 424"/>
                <a:gd name="T9" fmla="*/ 0 h 154"/>
                <a:gd name="T10" fmla="*/ 2 w 424"/>
                <a:gd name="T11" fmla="*/ 127 h 154"/>
              </a:gdLst>
              <a:ahLst/>
              <a:cxnLst>
                <a:cxn ang="0">
                  <a:pos x="T0" y="T1"/>
                </a:cxn>
                <a:cxn ang="0">
                  <a:pos x="T2" y="T3"/>
                </a:cxn>
                <a:cxn ang="0">
                  <a:pos x="T4" y="T5"/>
                </a:cxn>
                <a:cxn ang="0">
                  <a:pos x="T6" y="T7"/>
                </a:cxn>
                <a:cxn ang="0">
                  <a:pos x="T8" y="T9"/>
                </a:cxn>
                <a:cxn ang="0">
                  <a:pos x="T10" y="T11"/>
                </a:cxn>
              </a:cxnLst>
              <a:rect l="0" t="0" r="r" b="b"/>
              <a:pathLst>
                <a:path w="424" h="154">
                  <a:moveTo>
                    <a:pt x="2" y="127"/>
                  </a:moveTo>
                  <a:cubicBezTo>
                    <a:pt x="0" y="135"/>
                    <a:pt x="1" y="144"/>
                    <a:pt x="3" y="154"/>
                  </a:cubicBezTo>
                  <a:cubicBezTo>
                    <a:pt x="398" y="154"/>
                    <a:pt x="398" y="154"/>
                    <a:pt x="398" y="154"/>
                  </a:cubicBezTo>
                  <a:cubicBezTo>
                    <a:pt x="403" y="105"/>
                    <a:pt x="411" y="53"/>
                    <a:pt x="424" y="0"/>
                  </a:cubicBezTo>
                  <a:cubicBezTo>
                    <a:pt x="35" y="0"/>
                    <a:pt x="35" y="0"/>
                    <a:pt x="35" y="0"/>
                  </a:cubicBezTo>
                  <a:cubicBezTo>
                    <a:pt x="20" y="44"/>
                    <a:pt x="9" y="87"/>
                    <a:pt x="2" y="127"/>
                  </a:cubicBezTo>
                </a:path>
              </a:pathLst>
            </a:custGeom>
            <a:solidFill>
              <a:srgbClr val="9E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7" name="Oval 69"/>
            <p:cNvSpPr>
              <a:spLocks noChangeArrowheads="1"/>
            </p:cNvSpPr>
            <p:nvPr/>
          </p:nvSpPr>
          <p:spPr bwMode="auto">
            <a:xfrm>
              <a:off x="3032"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8" name="Oval 70"/>
            <p:cNvSpPr>
              <a:spLocks noChangeArrowheads="1"/>
            </p:cNvSpPr>
            <p:nvPr/>
          </p:nvSpPr>
          <p:spPr bwMode="auto">
            <a:xfrm>
              <a:off x="3090"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9" name="Oval 71"/>
            <p:cNvSpPr>
              <a:spLocks noChangeArrowheads="1"/>
            </p:cNvSpPr>
            <p:nvPr/>
          </p:nvSpPr>
          <p:spPr bwMode="auto">
            <a:xfrm>
              <a:off x="3149" y="2064"/>
              <a:ext cx="24"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0" name="Oval 72"/>
            <p:cNvSpPr>
              <a:spLocks noChangeArrowheads="1"/>
            </p:cNvSpPr>
            <p:nvPr/>
          </p:nvSpPr>
          <p:spPr bwMode="auto">
            <a:xfrm>
              <a:off x="3207"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1" name="Freeform 73"/>
            <p:cNvSpPr>
              <a:spLocks/>
            </p:cNvSpPr>
            <p:nvPr/>
          </p:nvSpPr>
          <p:spPr bwMode="auto">
            <a:xfrm>
              <a:off x="4495" y="2182"/>
              <a:ext cx="275" cy="220"/>
            </a:xfrm>
            <a:custGeom>
              <a:avLst/>
              <a:gdLst>
                <a:gd name="T0" fmla="*/ 86 w 460"/>
                <a:gd name="T1" fmla="*/ 0 h 369"/>
                <a:gd name="T2" fmla="*/ 423 w 460"/>
                <a:gd name="T3" fmla="*/ 0 h 369"/>
                <a:gd name="T4" fmla="*/ 460 w 460"/>
                <a:gd name="T5" fmla="*/ 86 h 369"/>
                <a:gd name="T6" fmla="*/ 460 w 460"/>
                <a:gd name="T7" fmla="*/ 317 h 369"/>
                <a:gd name="T8" fmla="*/ 409 w 460"/>
                <a:gd name="T9" fmla="*/ 369 h 369"/>
                <a:gd name="T10" fmla="*/ 364 w 460"/>
                <a:gd name="T11" fmla="*/ 342 h 369"/>
                <a:gd name="T12" fmla="*/ 319 w 460"/>
                <a:gd name="T13" fmla="*/ 369 h 369"/>
                <a:gd name="T14" fmla="*/ 274 w 460"/>
                <a:gd name="T15" fmla="*/ 342 h 369"/>
                <a:gd name="T16" fmla="*/ 229 w 460"/>
                <a:gd name="T17" fmla="*/ 369 h 369"/>
                <a:gd name="T18" fmla="*/ 184 w 460"/>
                <a:gd name="T19" fmla="*/ 342 h 369"/>
                <a:gd name="T20" fmla="*/ 139 w 460"/>
                <a:gd name="T21" fmla="*/ 369 h 369"/>
                <a:gd name="T22" fmla="*/ 88 w 460"/>
                <a:gd name="T23" fmla="*/ 317 h 369"/>
                <a:gd name="T24" fmla="*/ 88 w 460"/>
                <a:gd name="T25" fmla="*/ 294 h 369"/>
                <a:gd name="T26" fmla="*/ 6 w 460"/>
                <a:gd name="T27" fmla="*/ 176 h 369"/>
                <a:gd name="T28" fmla="*/ 86 w 460"/>
                <a:gd name="T2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0" h="369">
                  <a:moveTo>
                    <a:pt x="86" y="0"/>
                  </a:moveTo>
                  <a:cubicBezTo>
                    <a:pt x="423" y="0"/>
                    <a:pt x="423" y="0"/>
                    <a:pt x="423" y="0"/>
                  </a:cubicBezTo>
                  <a:cubicBezTo>
                    <a:pt x="443" y="16"/>
                    <a:pt x="460" y="39"/>
                    <a:pt x="460" y="86"/>
                  </a:cubicBezTo>
                  <a:cubicBezTo>
                    <a:pt x="460" y="317"/>
                    <a:pt x="460" y="317"/>
                    <a:pt x="460" y="317"/>
                  </a:cubicBezTo>
                  <a:cubicBezTo>
                    <a:pt x="460" y="346"/>
                    <a:pt x="437" y="369"/>
                    <a:pt x="409" y="369"/>
                  </a:cubicBezTo>
                  <a:cubicBezTo>
                    <a:pt x="390" y="369"/>
                    <a:pt x="373" y="358"/>
                    <a:pt x="364" y="342"/>
                  </a:cubicBezTo>
                  <a:cubicBezTo>
                    <a:pt x="355" y="358"/>
                    <a:pt x="339" y="369"/>
                    <a:pt x="319" y="369"/>
                  </a:cubicBezTo>
                  <a:cubicBezTo>
                    <a:pt x="300" y="369"/>
                    <a:pt x="283" y="358"/>
                    <a:pt x="274" y="342"/>
                  </a:cubicBezTo>
                  <a:cubicBezTo>
                    <a:pt x="266" y="358"/>
                    <a:pt x="249" y="369"/>
                    <a:pt x="229" y="369"/>
                  </a:cubicBezTo>
                  <a:cubicBezTo>
                    <a:pt x="210" y="369"/>
                    <a:pt x="193" y="358"/>
                    <a:pt x="184" y="342"/>
                  </a:cubicBezTo>
                  <a:cubicBezTo>
                    <a:pt x="176" y="358"/>
                    <a:pt x="159" y="369"/>
                    <a:pt x="139" y="369"/>
                  </a:cubicBezTo>
                  <a:cubicBezTo>
                    <a:pt x="111" y="369"/>
                    <a:pt x="88" y="346"/>
                    <a:pt x="88" y="317"/>
                  </a:cubicBezTo>
                  <a:cubicBezTo>
                    <a:pt x="88" y="294"/>
                    <a:pt x="88" y="294"/>
                    <a:pt x="88" y="294"/>
                  </a:cubicBezTo>
                  <a:cubicBezTo>
                    <a:pt x="66" y="294"/>
                    <a:pt x="13" y="282"/>
                    <a:pt x="6" y="176"/>
                  </a:cubicBezTo>
                  <a:cubicBezTo>
                    <a:pt x="0" y="95"/>
                    <a:pt x="56" y="47"/>
                    <a:pt x="86"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2" name="Freeform 74"/>
            <p:cNvSpPr>
              <a:spLocks/>
            </p:cNvSpPr>
            <p:nvPr/>
          </p:nvSpPr>
          <p:spPr bwMode="auto">
            <a:xfrm>
              <a:off x="4546" y="2106"/>
              <a:ext cx="202" cy="76"/>
            </a:xfrm>
            <a:custGeom>
              <a:avLst/>
              <a:gdLst>
                <a:gd name="T0" fmla="*/ 18 w 337"/>
                <a:gd name="T1" fmla="*/ 75 h 127"/>
                <a:gd name="T2" fmla="*/ 279 w 337"/>
                <a:gd name="T3" fmla="*/ 62 h 127"/>
                <a:gd name="T4" fmla="*/ 337 w 337"/>
                <a:gd name="T5" fmla="*/ 127 h 127"/>
                <a:gd name="T6" fmla="*/ 0 w 337"/>
                <a:gd name="T7" fmla="*/ 127 h 127"/>
                <a:gd name="T8" fmla="*/ 18 w 337"/>
                <a:gd name="T9" fmla="*/ 75 h 127"/>
              </a:gdLst>
              <a:ahLst/>
              <a:cxnLst>
                <a:cxn ang="0">
                  <a:pos x="T0" y="T1"/>
                </a:cxn>
                <a:cxn ang="0">
                  <a:pos x="T2" y="T3"/>
                </a:cxn>
                <a:cxn ang="0">
                  <a:pos x="T4" y="T5"/>
                </a:cxn>
                <a:cxn ang="0">
                  <a:pos x="T6" y="T7"/>
                </a:cxn>
                <a:cxn ang="0">
                  <a:pos x="T8" y="T9"/>
                </a:cxn>
              </a:cxnLst>
              <a:rect l="0" t="0" r="r" b="b"/>
              <a:pathLst>
                <a:path w="337" h="127">
                  <a:moveTo>
                    <a:pt x="18" y="75"/>
                  </a:moveTo>
                  <a:cubicBezTo>
                    <a:pt x="18" y="75"/>
                    <a:pt x="279" y="0"/>
                    <a:pt x="279" y="62"/>
                  </a:cubicBezTo>
                  <a:cubicBezTo>
                    <a:pt x="279" y="97"/>
                    <a:pt x="310" y="105"/>
                    <a:pt x="337" y="127"/>
                  </a:cubicBezTo>
                  <a:cubicBezTo>
                    <a:pt x="0" y="127"/>
                    <a:pt x="0" y="127"/>
                    <a:pt x="0" y="127"/>
                  </a:cubicBezTo>
                  <a:cubicBezTo>
                    <a:pt x="10" y="110"/>
                    <a:pt x="18" y="93"/>
                    <a:pt x="18" y="75"/>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3" name="Freeform 75"/>
            <p:cNvSpPr>
              <a:spLocks/>
            </p:cNvSpPr>
            <p:nvPr/>
          </p:nvSpPr>
          <p:spPr bwMode="auto">
            <a:xfrm>
              <a:off x="4516" y="2109"/>
              <a:ext cx="235" cy="52"/>
            </a:xfrm>
            <a:custGeom>
              <a:avLst/>
              <a:gdLst>
                <a:gd name="T0" fmla="*/ 353 w 394"/>
                <a:gd name="T1" fmla="*/ 86 h 86"/>
                <a:gd name="T2" fmla="*/ 59 w 394"/>
                <a:gd name="T3" fmla="*/ 86 h 86"/>
                <a:gd name="T4" fmla="*/ 2 w 394"/>
                <a:gd name="T5" fmla="*/ 14 h 86"/>
                <a:gd name="T6" fmla="*/ 0 w 394"/>
                <a:gd name="T7" fmla="*/ 0 h 86"/>
                <a:gd name="T8" fmla="*/ 394 w 394"/>
                <a:gd name="T9" fmla="*/ 0 h 86"/>
                <a:gd name="T10" fmla="*/ 353 w 394"/>
                <a:gd name="T11" fmla="*/ 86 h 86"/>
              </a:gdLst>
              <a:ahLst/>
              <a:cxnLst>
                <a:cxn ang="0">
                  <a:pos x="T0" y="T1"/>
                </a:cxn>
                <a:cxn ang="0">
                  <a:pos x="T2" y="T3"/>
                </a:cxn>
                <a:cxn ang="0">
                  <a:pos x="T4" y="T5"/>
                </a:cxn>
                <a:cxn ang="0">
                  <a:pos x="T6" y="T7"/>
                </a:cxn>
                <a:cxn ang="0">
                  <a:pos x="T8" y="T9"/>
                </a:cxn>
                <a:cxn ang="0">
                  <a:pos x="T10" y="T11"/>
                </a:cxn>
              </a:cxnLst>
              <a:rect l="0" t="0" r="r" b="b"/>
              <a:pathLst>
                <a:path w="394" h="86">
                  <a:moveTo>
                    <a:pt x="353" y="86"/>
                  </a:moveTo>
                  <a:cubicBezTo>
                    <a:pt x="59" y="86"/>
                    <a:pt x="59" y="86"/>
                    <a:pt x="59" y="86"/>
                  </a:cubicBezTo>
                  <a:cubicBezTo>
                    <a:pt x="59" y="86"/>
                    <a:pt x="4" y="39"/>
                    <a:pt x="2" y="14"/>
                  </a:cubicBezTo>
                  <a:cubicBezTo>
                    <a:pt x="1" y="9"/>
                    <a:pt x="0" y="4"/>
                    <a:pt x="0" y="0"/>
                  </a:cubicBezTo>
                  <a:cubicBezTo>
                    <a:pt x="394" y="0"/>
                    <a:pt x="394" y="0"/>
                    <a:pt x="394" y="0"/>
                  </a:cubicBezTo>
                  <a:cubicBezTo>
                    <a:pt x="385" y="39"/>
                    <a:pt x="353" y="86"/>
                    <a:pt x="353" y="86"/>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4" name="Freeform 76"/>
            <p:cNvSpPr>
              <a:spLocks/>
            </p:cNvSpPr>
            <p:nvPr/>
          </p:nvSpPr>
          <p:spPr bwMode="auto">
            <a:xfrm>
              <a:off x="4196" y="1614"/>
              <a:ext cx="536" cy="403"/>
            </a:xfrm>
            <a:custGeom>
              <a:avLst/>
              <a:gdLst>
                <a:gd name="T0" fmla="*/ 510 w 898"/>
                <a:gd name="T1" fmla="*/ 676 h 676"/>
                <a:gd name="T2" fmla="*/ 0 w 898"/>
                <a:gd name="T3" fmla="*/ 106 h 676"/>
                <a:gd name="T4" fmla="*/ 42 w 898"/>
                <a:gd name="T5" fmla="*/ 5 h 676"/>
                <a:gd name="T6" fmla="*/ 683 w 898"/>
                <a:gd name="T7" fmla="*/ 339 h 676"/>
                <a:gd name="T8" fmla="*/ 692 w 898"/>
                <a:gd name="T9" fmla="*/ 338 h 676"/>
                <a:gd name="T10" fmla="*/ 754 w 898"/>
                <a:gd name="T11" fmla="*/ 400 h 676"/>
                <a:gd name="T12" fmla="*/ 752 w 898"/>
                <a:gd name="T13" fmla="*/ 414 h 676"/>
                <a:gd name="T14" fmla="*/ 898 w 898"/>
                <a:gd name="T15" fmla="*/ 676 h 676"/>
                <a:gd name="T16" fmla="*/ 510 w 898"/>
                <a:gd name="T17" fmla="*/ 67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8" h="676">
                  <a:moveTo>
                    <a:pt x="510" y="676"/>
                  </a:moveTo>
                  <a:cubicBezTo>
                    <a:pt x="455" y="434"/>
                    <a:pt x="321" y="165"/>
                    <a:pt x="0" y="106"/>
                  </a:cubicBezTo>
                  <a:cubicBezTo>
                    <a:pt x="0" y="106"/>
                    <a:pt x="27" y="0"/>
                    <a:pt x="42" y="5"/>
                  </a:cubicBezTo>
                  <a:cubicBezTo>
                    <a:pt x="345" y="85"/>
                    <a:pt x="548" y="206"/>
                    <a:pt x="683" y="339"/>
                  </a:cubicBezTo>
                  <a:cubicBezTo>
                    <a:pt x="686" y="339"/>
                    <a:pt x="689" y="338"/>
                    <a:pt x="692" y="338"/>
                  </a:cubicBezTo>
                  <a:cubicBezTo>
                    <a:pt x="726" y="338"/>
                    <a:pt x="754" y="366"/>
                    <a:pt x="754" y="400"/>
                  </a:cubicBezTo>
                  <a:cubicBezTo>
                    <a:pt x="754" y="405"/>
                    <a:pt x="753" y="410"/>
                    <a:pt x="752" y="414"/>
                  </a:cubicBezTo>
                  <a:cubicBezTo>
                    <a:pt x="823" y="502"/>
                    <a:pt x="869" y="591"/>
                    <a:pt x="898" y="676"/>
                  </a:cubicBezTo>
                  <a:lnTo>
                    <a:pt x="510" y="676"/>
                  </a:ln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5" name="Freeform 77"/>
            <p:cNvSpPr>
              <a:spLocks/>
            </p:cNvSpPr>
            <p:nvPr/>
          </p:nvSpPr>
          <p:spPr bwMode="auto">
            <a:xfrm>
              <a:off x="4500" y="2017"/>
              <a:ext cx="253" cy="92"/>
            </a:xfrm>
            <a:custGeom>
              <a:avLst/>
              <a:gdLst>
                <a:gd name="T0" fmla="*/ 422 w 423"/>
                <a:gd name="T1" fmla="*/ 127 h 154"/>
                <a:gd name="T2" fmla="*/ 420 w 423"/>
                <a:gd name="T3" fmla="*/ 154 h 154"/>
                <a:gd name="T4" fmla="*/ 26 w 423"/>
                <a:gd name="T5" fmla="*/ 154 h 154"/>
                <a:gd name="T6" fmla="*/ 0 w 423"/>
                <a:gd name="T7" fmla="*/ 0 h 154"/>
                <a:gd name="T8" fmla="*/ 388 w 423"/>
                <a:gd name="T9" fmla="*/ 0 h 154"/>
                <a:gd name="T10" fmla="*/ 422 w 423"/>
                <a:gd name="T11" fmla="*/ 127 h 154"/>
              </a:gdLst>
              <a:ahLst/>
              <a:cxnLst>
                <a:cxn ang="0">
                  <a:pos x="T0" y="T1"/>
                </a:cxn>
                <a:cxn ang="0">
                  <a:pos x="T2" y="T3"/>
                </a:cxn>
                <a:cxn ang="0">
                  <a:pos x="T4" y="T5"/>
                </a:cxn>
                <a:cxn ang="0">
                  <a:pos x="T6" y="T7"/>
                </a:cxn>
                <a:cxn ang="0">
                  <a:pos x="T8" y="T9"/>
                </a:cxn>
                <a:cxn ang="0">
                  <a:pos x="T10" y="T11"/>
                </a:cxn>
              </a:cxnLst>
              <a:rect l="0" t="0" r="r" b="b"/>
              <a:pathLst>
                <a:path w="423" h="154">
                  <a:moveTo>
                    <a:pt x="422" y="127"/>
                  </a:moveTo>
                  <a:cubicBezTo>
                    <a:pt x="423" y="135"/>
                    <a:pt x="422" y="144"/>
                    <a:pt x="420" y="154"/>
                  </a:cubicBezTo>
                  <a:cubicBezTo>
                    <a:pt x="26" y="154"/>
                    <a:pt x="26" y="154"/>
                    <a:pt x="26" y="154"/>
                  </a:cubicBezTo>
                  <a:cubicBezTo>
                    <a:pt x="20" y="105"/>
                    <a:pt x="12" y="53"/>
                    <a:pt x="0" y="0"/>
                  </a:cubicBezTo>
                  <a:cubicBezTo>
                    <a:pt x="388" y="0"/>
                    <a:pt x="388" y="0"/>
                    <a:pt x="388" y="0"/>
                  </a:cubicBezTo>
                  <a:cubicBezTo>
                    <a:pt x="404" y="44"/>
                    <a:pt x="414" y="87"/>
                    <a:pt x="422" y="127"/>
                  </a:cubicBezTo>
                </a:path>
              </a:pathLst>
            </a:custGeom>
            <a:solidFill>
              <a:srgbClr val="9E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6" name="Oval 78"/>
            <p:cNvSpPr>
              <a:spLocks noChangeArrowheads="1"/>
            </p:cNvSpPr>
            <p:nvPr/>
          </p:nvSpPr>
          <p:spPr bwMode="auto">
            <a:xfrm>
              <a:off x="4710"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7" name="Oval 79"/>
            <p:cNvSpPr>
              <a:spLocks noChangeArrowheads="1"/>
            </p:cNvSpPr>
            <p:nvPr/>
          </p:nvSpPr>
          <p:spPr bwMode="auto">
            <a:xfrm>
              <a:off x="4652" y="2064"/>
              <a:ext cx="24"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8" name="Oval 80"/>
            <p:cNvSpPr>
              <a:spLocks noChangeArrowheads="1"/>
            </p:cNvSpPr>
            <p:nvPr/>
          </p:nvSpPr>
          <p:spPr bwMode="auto">
            <a:xfrm>
              <a:off x="4593"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9" name="Oval 81"/>
            <p:cNvSpPr>
              <a:spLocks noChangeArrowheads="1"/>
            </p:cNvSpPr>
            <p:nvPr/>
          </p:nvSpPr>
          <p:spPr bwMode="auto">
            <a:xfrm>
              <a:off x="4535"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5" name="Freeform 87"/>
            <p:cNvSpPr>
              <a:spLocks/>
            </p:cNvSpPr>
            <p:nvPr/>
          </p:nvSpPr>
          <p:spPr bwMode="auto">
            <a:xfrm>
              <a:off x="3691" y="1271"/>
              <a:ext cx="334" cy="137"/>
            </a:xfrm>
            <a:custGeom>
              <a:avLst/>
              <a:gdLst>
                <a:gd name="T0" fmla="*/ 10 w 559"/>
                <a:gd name="T1" fmla="*/ 229 h 229"/>
                <a:gd name="T2" fmla="*/ 7 w 559"/>
                <a:gd name="T3" fmla="*/ 228 h 229"/>
                <a:gd name="T4" fmla="*/ 2 w 559"/>
                <a:gd name="T5" fmla="*/ 218 h 229"/>
                <a:gd name="T6" fmla="*/ 281 w 559"/>
                <a:gd name="T7" fmla="*/ 2 h 229"/>
                <a:gd name="T8" fmla="*/ 558 w 559"/>
                <a:gd name="T9" fmla="*/ 188 h 229"/>
                <a:gd name="T10" fmla="*/ 553 w 559"/>
                <a:gd name="T11" fmla="*/ 199 h 229"/>
                <a:gd name="T12" fmla="*/ 542 w 559"/>
                <a:gd name="T13" fmla="*/ 194 h 229"/>
                <a:gd name="T14" fmla="*/ 282 w 559"/>
                <a:gd name="T15" fmla="*/ 19 h 229"/>
                <a:gd name="T16" fmla="*/ 18 w 559"/>
                <a:gd name="T17" fmla="*/ 223 h 229"/>
                <a:gd name="T18" fmla="*/ 10 w 559"/>
                <a:gd name="T19"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9" h="229">
                  <a:moveTo>
                    <a:pt x="10" y="229"/>
                  </a:moveTo>
                  <a:cubicBezTo>
                    <a:pt x="9" y="229"/>
                    <a:pt x="8" y="228"/>
                    <a:pt x="7" y="228"/>
                  </a:cubicBezTo>
                  <a:cubicBezTo>
                    <a:pt x="3" y="227"/>
                    <a:pt x="0" y="222"/>
                    <a:pt x="2" y="218"/>
                  </a:cubicBezTo>
                  <a:cubicBezTo>
                    <a:pt x="50" y="61"/>
                    <a:pt x="178" y="4"/>
                    <a:pt x="281" y="2"/>
                  </a:cubicBezTo>
                  <a:cubicBezTo>
                    <a:pt x="409" y="0"/>
                    <a:pt x="518" y="73"/>
                    <a:pt x="558" y="188"/>
                  </a:cubicBezTo>
                  <a:cubicBezTo>
                    <a:pt x="559" y="193"/>
                    <a:pt x="557" y="197"/>
                    <a:pt x="553" y="199"/>
                  </a:cubicBezTo>
                  <a:cubicBezTo>
                    <a:pt x="548" y="200"/>
                    <a:pt x="543" y="198"/>
                    <a:pt x="542" y="194"/>
                  </a:cubicBezTo>
                  <a:cubicBezTo>
                    <a:pt x="504" y="86"/>
                    <a:pt x="402" y="17"/>
                    <a:pt x="282" y="19"/>
                  </a:cubicBezTo>
                  <a:cubicBezTo>
                    <a:pt x="184" y="21"/>
                    <a:pt x="64" y="75"/>
                    <a:pt x="18" y="223"/>
                  </a:cubicBezTo>
                  <a:cubicBezTo>
                    <a:pt x="17" y="226"/>
                    <a:pt x="13" y="229"/>
                    <a:pt x="10" y="2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6" name="Freeform 88"/>
            <p:cNvSpPr>
              <a:spLocks/>
            </p:cNvSpPr>
            <p:nvPr/>
          </p:nvSpPr>
          <p:spPr bwMode="auto">
            <a:xfrm>
              <a:off x="3986" y="1381"/>
              <a:ext cx="72" cy="19"/>
            </a:xfrm>
            <a:custGeom>
              <a:avLst/>
              <a:gdLst>
                <a:gd name="T0" fmla="*/ 10 w 120"/>
                <a:gd name="T1" fmla="*/ 32 h 32"/>
                <a:gd name="T2" fmla="*/ 2 w 120"/>
                <a:gd name="T3" fmla="*/ 27 h 32"/>
                <a:gd name="T4" fmla="*/ 6 w 120"/>
                <a:gd name="T5" fmla="*/ 16 h 32"/>
                <a:gd name="T6" fmla="*/ 111 w 120"/>
                <a:gd name="T7" fmla="*/ 4 h 32"/>
                <a:gd name="T8" fmla="*/ 119 w 120"/>
                <a:gd name="T9" fmla="*/ 13 h 32"/>
                <a:gd name="T10" fmla="*/ 110 w 120"/>
                <a:gd name="T11" fmla="*/ 21 h 32"/>
                <a:gd name="T12" fmla="*/ 13 w 120"/>
                <a:gd name="T13" fmla="*/ 32 h 32"/>
                <a:gd name="T14" fmla="*/ 10 w 120"/>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32">
                  <a:moveTo>
                    <a:pt x="10" y="32"/>
                  </a:moveTo>
                  <a:cubicBezTo>
                    <a:pt x="6" y="32"/>
                    <a:pt x="3" y="30"/>
                    <a:pt x="2" y="27"/>
                  </a:cubicBezTo>
                  <a:cubicBezTo>
                    <a:pt x="0" y="23"/>
                    <a:pt x="2" y="18"/>
                    <a:pt x="6" y="16"/>
                  </a:cubicBezTo>
                  <a:cubicBezTo>
                    <a:pt x="8" y="15"/>
                    <a:pt x="47" y="0"/>
                    <a:pt x="111" y="4"/>
                  </a:cubicBezTo>
                  <a:cubicBezTo>
                    <a:pt x="116" y="5"/>
                    <a:pt x="120" y="9"/>
                    <a:pt x="119" y="13"/>
                  </a:cubicBezTo>
                  <a:cubicBezTo>
                    <a:pt x="119" y="18"/>
                    <a:pt x="115" y="21"/>
                    <a:pt x="110" y="21"/>
                  </a:cubicBezTo>
                  <a:cubicBezTo>
                    <a:pt x="50" y="17"/>
                    <a:pt x="13" y="32"/>
                    <a:pt x="13" y="32"/>
                  </a:cubicBezTo>
                  <a:cubicBezTo>
                    <a:pt x="12" y="32"/>
                    <a:pt x="11" y="32"/>
                    <a:pt x="10" y="3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7" name="Freeform 89"/>
            <p:cNvSpPr>
              <a:spLocks/>
            </p:cNvSpPr>
            <p:nvPr/>
          </p:nvSpPr>
          <p:spPr bwMode="auto">
            <a:xfrm>
              <a:off x="3642" y="1394"/>
              <a:ext cx="80" cy="27"/>
            </a:xfrm>
            <a:custGeom>
              <a:avLst/>
              <a:gdLst>
                <a:gd name="T0" fmla="*/ 124 w 134"/>
                <a:gd name="T1" fmla="*/ 44 h 44"/>
                <a:gd name="T2" fmla="*/ 120 w 134"/>
                <a:gd name="T3" fmla="*/ 43 h 44"/>
                <a:gd name="T4" fmla="*/ 11 w 134"/>
                <a:gd name="T5" fmla="*/ 26 h 44"/>
                <a:gd name="T6" fmla="*/ 1 w 134"/>
                <a:gd name="T7" fmla="*/ 19 h 44"/>
                <a:gd name="T8" fmla="*/ 8 w 134"/>
                <a:gd name="T9" fmla="*/ 9 h 44"/>
                <a:gd name="T10" fmla="*/ 128 w 134"/>
                <a:gd name="T11" fmla="*/ 28 h 44"/>
                <a:gd name="T12" fmla="*/ 132 w 134"/>
                <a:gd name="T13" fmla="*/ 39 h 44"/>
                <a:gd name="T14" fmla="*/ 124 w 134"/>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44">
                  <a:moveTo>
                    <a:pt x="124" y="44"/>
                  </a:moveTo>
                  <a:cubicBezTo>
                    <a:pt x="123" y="44"/>
                    <a:pt x="122" y="44"/>
                    <a:pt x="120" y="43"/>
                  </a:cubicBezTo>
                  <a:cubicBezTo>
                    <a:pt x="70" y="18"/>
                    <a:pt x="11" y="26"/>
                    <a:pt x="11" y="26"/>
                  </a:cubicBezTo>
                  <a:cubicBezTo>
                    <a:pt x="6" y="27"/>
                    <a:pt x="2" y="24"/>
                    <a:pt x="1" y="19"/>
                  </a:cubicBezTo>
                  <a:cubicBezTo>
                    <a:pt x="0" y="14"/>
                    <a:pt x="4" y="10"/>
                    <a:pt x="8" y="9"/>
                  </a:cubicBezTo>
                  <a:cubicBezTo>
                    <a:pt x="11" y="9"/>
                    <a:pt x="72" y="0"/>
                    <a:pt x="128" y="28"/>
                  </a:cubicBezTo>
                  <a:cubicBezTo>
                    <a:pt x="132" y="30"/>
                    <a:pt x="134" y="35"/>
                    <a:pt x="132" y="39"/>
                  </a:cubicBezTo>
                  <a:cubicBezTo>
                    <a:pt x="130" y="42"/>
                    <a:pt x="127" y="44"/>
                    <a:pt x="124" y="4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9" name="Freeform 91"/>
            <p:cNvSpPr>
              <a:spLocks/>
            </p:cNvSpPr>
            <p:nvPr/>
          </p:nvSpPr>
          <p:spPr bwMode="auto">
            <a:xfrm>
              <a:off x="3570" y="1102"/>
              <a:ext cx="35" cy="41"/>
            </a:xfrm>
            <a:custGeom>
              <a:avLst/>
              <a:gdLst>
                <a:gd name="T0" fmla="*/ 50 w 58"/>
                <a:gd name="T1" fmla="*/ 5 h 68"/>
                <a:gd name="T2" fmla="*/ 15 w 58"/>
                <a:gd name="T3" fmla="*/ 24 h 68"/>
                <a:gd name="T4" fmla="*/ 7 w 58"/>
                <a:gd name="T5" fmla="*/ 62 h 68"/>
                <a:gd name="T6" fmla="*/ 42 w 58"/>
                <a:gd name="T7" fmla="*/ 44 h 68"/>
                <a:gd name="T8" fmla="*/ 50 w 58"/>
                <a:gd name="T9" fmla="*/ 5 h 68"/>
              </a:gdLst>
              <a:ahLst/>
              <a:cxnLst>
                <a:cxn ang="0">
                  <a:pos x="T0" y="T1"/>
                </a:cxn>
                <a:cxn ang="0">
                  <a:pos x="T2" y="T3"/>
                </a:cxn>
                <a:cxn ang="0">
                  <a:pos x="T4" y="T5"/>
                </a:cxn>
                <a:cxn ang="0">
                  <a:pos x="T6" y="T7"/>
                </a:cxn>
                <a:cxn ang="0">
                  <a:pos x="T8" y="T9"/>
                </a:cxn>
              </a:cxnLst>
              <a:rect l="0" t="0" r="r" b="b"/>
              <a:pathLst>
                <a:path w="58" h="68">
                  <a:moveTo>
                    <a:pt x="50" y="5"/>
                  </a:moveTo>
                  <a:cubicBezTo>
                    <a:pt x="43" y="0"/>
                    <a:pt x="27" y="8"/>
                    <a:pt x="15" y="24"/>
                  </a:cubicBezTo>
                  <a:cubicBezTo>
                    <a:pt x="3" y="40"/>
                    <a:pt x="0" y="57"/>
                    <a:pt x="7" y="62"/>
                  </a:cubicBezTo>
                  <a:cubicBezTo>
                    <a:pt x="15" y="68"/>
                    <a:pt x="30" y="60"/>
                    <a:pt x="42" y="44"/>
                  </a:cubicBezTo>
                  <a:cubicBezTo>
                    <a:pt x="54" y="28"/>
                    <a:pt x="58" y="11"/>
                    <a:pt x="50" y="5"/>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0" name="Freeform 92"/>
            <p:cNvSpPr>
              <a:spLocks/>
            </p:cNvSpPr>
            <p:nvPr/>
          </p:nvSpPr>
          <p:spPr bwMode="auto">
            <a:xfrm>
              <a:off x="3608" y="1110"/>
              <a:ext cx="31" cy="37"/>
            </a:xfrm>
            <a:custGeom>
              <a:avLst/>
              <a:gdLst>
                <a:gd name="T0" fmla="*/ 46 w 52"/>
                <a:gd name="T1" fmla="*/ 4 h 62"/>
                <a:gd name="T2" fmla="*/ 16 w 52"/>
                <a:gd name="T3" fmla="*/ 24 h 62"/>
                <a:gd name="T4" fmla="*/ 6 w 52"/>
                <a:gd name="T5" fmla="*/ 58 h 62"/>
                <a:gd name="T6" fmla="*/ 36 w 52"/>
                <a:gd name="T7" fmla="*/ 39 h 62"/>
                <a:gd name="T8" fmla="*/ 46 w 52"/>
                <a:gd name="T9" fmla="*/ 4 h 62"/>
              </a:gdLst>
              <a:ahLst/>
              <a:cxnLst>
                <a:cxn ang="0">
                  <a:pos x="T0" y="T1"/>
                </a:cxn>
                <a:cxn ang="0">
                  <a:pos x="T2" y="T3"/>
                </a:cxn>
                <a:cxn ang="0">
                  <a:pos x="T4" y="T5"/>
                </a:cxn>
                <a:cxn ang="0">
                  <a:pos x="T6" y="T7"/>
                </a:cxn>
                <a:cxn ang="0">
                  <a:pos x="T8" y="T9"/>
                </a:cxn>
              </a:cxnLst>
              <a:rect l="0" t="0" r="r" b="b"/>
              <a:pathLst>
                <a:path w="52" h="62">
                  <a:moveTo>
                    <a:pt x="46" y="4"/>
                  </a:moveTo>
                  <a:cubicBezTo>
                    <a:pt x="41" y="0"/>
                    <a:pt x="27" y="9"/>
                    <a:pt x="16" y="24"/>
                  </a:cubicBezTo>
                  <a:cubicBezTo>
                    <a:pt x="5" y="38"/>
                    <a:pt x="0" y="54"/>
                    <a:pt x="6" y="58"/>
                  </a:cubicBezTo>
                  <a:cubicBezTo>
                    <a:pt x="11" y="62"/>
                    <a:pt x="25" y="54"/>
                    <a:pt x="36" y="39"/>
                  </a:cubicBezTo>
                  <a:cubicBezTo>
                    <a:pt x="47" y="24"/>
                    <a:pt x="52" y="8"/>
                    <a:pt x="46" y="4"/>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1" name="Freeform 93"/>
            <p:cNvSpPr>
              <a:spLocks/>
            </p:cNvSpPr>
            <p:nvPr/>
          </p:nvSpPr>
          <p:spPr bwMode="auto">
            <a:xfrm>
              <a:off x="3622" y="1064"/>
              <a:ext cx="21" cy="24"/>
            </a:xfrm>
            <a:custGeom>
              <a:avLst/>
              <a:gdLst>
                <a:gd name="T0" fmla="*/ 31 w 35"/>
                <a:gd name="T1" fmla="*/ 3 h 41"/>
                <a:gd name="T2" fmla="*/ 10 w 35"/>
                <a:gd name="T3" fmla="*/ 15 h 41"/>
                <a:gd name="T4" fmla="*/ 4 w 35"/>
                <a:gd name="T5" fmla="*/ 38 h 41"/>
                <a:gd name="T6" fmla="*/ 25 w 35"/>
                <a:gd name="T7" fmla="*/ 26 h 41"/>
                <a:gd name="T8" fmla="*/ 31 w 35"/>
                <a:gd name="T9" fmla="*/ 3 h 41"/>
              </a:gdLst>
              <a:ahLst/>
              <a:cxnLst>
                <a:cxn ang="0">
                  <a:pos x="T0" y="T1"/>
                </a:cxn>
                <a:cxn ang="0">
                  <a:pos x="T2" y="T3"/>
                </a:cxn>
                <a:cxn ang="0">
                  <a:pos x="T4" y="T5"/>
                </a:cxn>
                <a:cxn ang="0">
                  <a:pos x="T6" y="T7"/>
                </a:cxn>
                <a:cxn ang="0">
                  <a:pos x="T8" y="T9"/>
                </a:cxn>
              </a:cxnLst>
              <a:rect l="0" t="0" r="r" b="b"/>
              <a:pathLst>
                <a:path w="35" h="41">
                  <a:moveTo>
                    <a:pt x="31" y="3"/>
                  </a:moveTo>
                  <a:cubicBezTo>
                    <a:pt x="27" y="0"/>
                    <a:pt x="17" y="5"/>
                    <a:pt x="10" y="15"/>
                  </a:cubicBezTo>
                  <a:cubicBezTo>
                    <a:pt x="3" y="25"/>
                    <a:pt x="0" y="35"/>
                    <a:pt x="4" y="38"/>
                  </a:cubicBezTo>
                  <a:cubicBezTo>
                    <a:pt x="9" y="41"/>
                    <a:pt x="18" y="36"/>
                    <a:pt x="25" y="26"/>
                  </a:cubicBezTo>
                  <a:cubicBezTo>
                    <a:pt x="33" y="16"/>
                    <a:pt x="35" y="6"/>
                    <a:pt x="31" y="3"/>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2" name="Freeform 94"/>
            <p:cNvSpPr>
              <a:spLocks/>
            </p:cNvSpPr>
            <p:nvPr/>
          </p:nvSpPr>
          <p:spPr bwMode="auto">
            <a:xfrm>
              <a:off x="4104" y="1004"/>
              <a:ext cx="34" cy="42"/>
            </a:xfrm>
            <a:custGeom>
              <a:avLst/>
              <a:gdLst>
                <a:gd name="T0" fmla="*/ 8 w 58"/>
                <a:gd name="T1" fmla="*/ 6 h 69"/>
                <a:gd name="T2" fmla="*/ 43 w 58"/>
                <a:gd name="T3" fmla="*/ 24 h 69"/>
                <a:gd name="T4" fmla="*/ 51 w 58"/>
                <a:gd name="T5" fmla="*/ 63 h 69"/>
                <a:gd name="T6" fmla="*/ 16 w 58"/>
                <a:gd name="T7" fmla="*/ 45 h 69"/>
                <a:gd name="T8" fmla="*/ 8 w 58"/>
                <a:gd name="T9" fmla="*/ 6 h 69"/>
              </a:gdLst>
              <a:ahLst/>
              <a:cxnLst>
                <a:cxn ang="0">
                  <a:pos x="T0" y="T1"/>
                </a:cxn>
                <a:cxn ang="0">
                  <a:pos x="T2" y="T3"/>
                </a:cxn>
                <a:cxn ang="0">
                  <a:pos x="T4" y="T5"/>
                </a:cxn>
                <a:cxn ang="0">
                  <a:pos x="T6" y="T7"/>
                </a:cxn>
                <a:cxn ang="0">
                  <a:pos x="T8" y="T9"/>
                </a:cxn>
              </a:cxnLst>
              <a:rect l="0" t="0" r="r" b="b"/>
              <a:pathLst>
                <a:path w="58" h="69">
                  <a:moveTo>
                    <a:pt x="8" y="6"/>
                  </a:moveTo>
                  <a:cubicBezTo>
                    <a:pt x="15" y="0"/>
                    <a:pt x="31" y="9"/>
                    <a:pt x="43" y="24"/>
                  </a:cubicBezTo>
                  <a:cubicBezTo>
                    <a:pt x="55" y="40"/>
                    <a:pt x="58" y="57"/>
                    <a:pt x="51" y="63"/>
                  </a:cubicBezTo>
                  <a:cubicBezTo>
                    <a:pt x="43" y="69"/>
                    <a:pt x="28" y="60"/>
                    <a:pt x="16" y="45"/>
                  </a:cubicBezTo>
                  <a:cubicBezTo>
                    <a:pt x="4" y="29"/>
                    <a:pt x="0" y="11"/>
                    <a:pt x="8" y="6"/>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3" name="Freeform 95"/>
            <p:cNvSpPr>
              <a:spLocks/>
            </p:cNvSpPr>
            <p:nvPr/>
          </p:nvSpPr>
          <p:spPr bwMode="auto">
            <a:xfrm>
              <a:off x="4069" y="1012"/>
              <a:ext cx="31" cy="37"/>
            </a:xfrm>
            <a:custGeom>
              <a:avLst/>
              <a:gdLst>
                <a:gd name="T0" fmla="*/ 6 w 52"/>
                <a:gd name="T1" fmla="*/ 4 h 62"/>
                <a:gd name="T2" fmla="*/ 36 w 52"/>
                <a:gd name="T3" fmla="*/ 23 h 62"/>
                <a:gd name="T4" fmla="*/ 46 w 52"/>
                <a:gd name="T5" fmla="*/ 58 h 62"/>
                <a:gd name="T6" fmla="*/ 16 w 52"/>
                <a:gd name="T7" fmla="*/ 38 h 62"/>
                <a:gd name="T8" fmla="*/ 6 w 52"/>
                <a:gd name="T9" fmla="*/ 4 h 62"/>
              </a:gdLst>
              <a:ahLst/>
              <a:cxnLst>
                <a:cxn ang="0">
                  <a:pos x="T0" y="T1"/>
                </a:cxn>
                <a:cxn ang="0">
                  <a:pos x="T2" y="T3"/>
                </a:cxn>
                <a:cxn ang="0">
                  <a:pos x="T4" y="T5"/>
                </a:cxn>
                <a:cxn ang="0">
                  <a:pos x="T6" y="T7"/>
                </a:cxn>
                <a:cxn ang="0">
                  <a:pos x="T8" y="T9"/>
                </a:cxn>
              </a:cxnLst>
              <a:rect l="0" t="0" r="r" b="b"/>
              <a:pathLst>
                <a:path w="52" h="62">
                  <a:moveTo>
                    <a:pt x="6" y="4"/>
                  </a:moveTo>
                  <a:cubicBezTo>
                    <a:pt x="11" y="0"/>
                    <a:pt x="25" y="8"/>
                    <a:pt x="36" y="23"/>
                  </a:cubicBezTo>
                  <a:cubicBezTo>
                    <a:pt x="47" y="38"/>
                    <a:pt x="52" y="53"/>
                    <a:pt x="46" y="58"/>
                  </a:cubicBezTo>
                  <a:cubicBezTo>
                    <a:pt x="40" y="62"/>
                    <a:pt x="27" y="53"/>
                    <a:pt x="16" y="38"/>
                  </a:cubicBezTo>
                  <a:cubicBezTo>
                    <a:pt x="5" y="23"/>
                    <a:pt x="0" y="8"/>
                    <a:pt x="6" y="4"/>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4" name="Freeform 96"/>
            <p:cNvSpPr>
              <a:spLocks/>
            </p:cNvSpPr>
            <p:nvPr/>
          </p:nvSpPr>
          <p:spPr bwMode="auto">
            <a:xfrm>
              <a:off x="4065" y="966"/>
              <a:ext cx="21" cy="25"/>
            </a:xfrm>
            <a:custGeom>
              <a:avLst/>
              <a:gdLst>
                <a:gd name="T0" fmla="*/ 4 w 35"/>
                <a:gd name="T1" fmla="*/ 3 h 42"/>
                <a:gd name="T2" fmla="*/ 25 w 35"/>
                <a:gd name="T3" fmla="*/ 15 h 42"/>
                <a:gd name="T4" fmla="*/ 30 w 35"/>
                <a:gd name="T5" fmla="*/ 39 h 42"/>
                <a:gd name="T6" fmla="*/ 10 w 35"/>
                <a:gd name="T7" fmla="*/ 27 h 42"/>
                <a:gd name="T8" fmla="*/ 4 w 35"/>
                <a:gd name="T9" fmla="*/ 3 h 42"/>
              </a:gdLst>
              <a:ahLst/>
              <a:cxnLst>
                <a:cxn ang="0">
                  <a:pos x="T0" y="T1"/>
                </a:cxn>
                <a:cxn ang="0">
                  <a:pos x="T2" y="T3"/>
                </a:cxn>
                <a:cxn ang="0">
                  <a:pos x="T4" y="T5"/>
                </a:cxn>
                <a:cxn ang="0">
                  <a:pos x="T6" y="T7"/>
                </a:cxn>
                <a:cxn ang="0">
                  <a:pos x="T8" y="T9"/>
                </a:cxn>
              </a:cxnLst>
              <a:rect l="0" t="0" r="r" b="b"/>
              <a:pathLst>
                <a:path w="35" h="42">
                  <a:moveTo>
                    <a:pt x="4" y="3"/>
                  </a:moveTo>
                  <a:cubicBezTo>
                    <a:pt x="8" y="0"/>
                    <a:pt x="17" y="6"/>
                    <a:pt x="25" y="15"/>
                  </a:cubicBezTo>
                  <a:cubicBezTo>
                    <a:pt x="32" y="25"/>
                    <a:pt x="35" y="36"/>
                    <a:pt x="30" y="39"/>
                  </a:cubicBezTo>
                  <a:cubicBezTo>
                    <a:pt x="26" y="42"/>
                    <a:pt x="17" y="37"/>
                    <a:pt x="10" y="27"/>
                  </a:cubicBezTo>
                  <a:cubicBezTo>
                    <a:pt x="2" y="17"/>
                    <a:pt x="0" y="7"/>
                    <a:pt x="4" y="3"/>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Oval 97"/>
            <p:cNvSpPr>
              <a:spLocks noChangeArrowheads="1"/>
            </p:cNvSpPr>
            <p:nvPr/>
          </p:nvSpPr>
          <p:spPr bwMode="auto">
            <a:xfrm>
              <a:off x="4176" y="1130"/>
              <a:ext cx="121" cy="12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6" name="Oval 98"/>
            <p:cNvSpPr>
              <a:spLocks noChangeArrowheads="1"/>
            </p:cNvSpPr>
            <p:nvPr/>
          </p:nvSpPr>
          <p:spPr bwMode="auto">
            <a:xfrm>
              <a:off x="4160" y="1078"/>
              <a:ext cx="50" cy="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7" name="Oval 99"/>
            <p:cNvSpPr>
              <a:spLocks noChangeArrowheads="1"/>
            </p:cNvSpPr>
            <p:nvPr/>
          </p:nvSpPr>
          <p:spPr bwMode="auto">
            <a:xfrm>
              <a:off x="4224" y="994"/>
              <a:ext cx="58" cy="5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8" name="Oval 100"/>
            <p:cNvSpPr>
              <a:spLocks noChangeArrowheads="1"/>
            </p:cNvSpPr>
            <p:nvPr/>
          </p:nvSpPr>
          <p:spPr bwMode="auto">
            <a:xfrm>
              <a:off x="3574" y="792"/>
              <a:ext cx="83"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9" name="Oval 101"/>
            <p:cNvSpPr>
              <a:spLocks noChangeArrowheads="1"/>
            </p:cNvSpPr>
            <p:nvPr/>
          </p:nvSpPr>
          <p:spPr bwMode="auto">
            <a:xfrm>
              <a:off x="3674" y="78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0" name="Oval 102"/>
            <p:cNvSpPr>
              <a:spLocks noChangeArrowheads="1"/>
            </p:cNvSpPr>
            <p:nvPr/>
          </p:nvSpPr>
          <p:spPr bwMode="auto">
            <a:xfrm>
              <a:off x="3504" y="1176"/>
              <a:ext cx="73" cy="7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Oval 103"/>
            <p:cNvSpPr>
              <a:spLocks noChangeArrowheads="1"/>
            </p:cNvSpPr>
            <p:nvPr/>
          </p:nvSpPr>
          <p:spPr bwMode="auto">
            <a:xfrm>
              <a:off x="3542" y="1253"/>
              <a:ext cx="50" cy="5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2" name="Oval 104"/>
            <p:cNvSpPr>
              <a:spLocks noChangeArrowheads="1"/>
            </p:cNvSpPr>
            <p:nvPr/>
          </p:nvSpPr>
          <p:spPr bwMode="auto">
            <a:xfrm>
              <a:off x="3468" y="1027"/>
              <a:ext cx="67" cy="6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3" name="Oval 105"/>
            <p:cNvSpPr>
              <a:spLocks noChangeArrowheads="1"/>
            </p:cNvSpPr>
            <p:nvPr/>
          </p:nvSpPr>
          <p:spPr bwMode="auto">
            <a:xfrm>
              <a:off x="3522" y="997"/>
              <a:ext cx="33" cy="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4" name="Oval 106"/>
            <p:cNvSpPr>
              <a:spLocks noChangeArrowheads="1"/>
            </p:cNvSpPr>
            <p:nvPr/>
          </p:nvSpPr>
          <p:spPr bwMode="auto">
            <a:xfrm>
              <a:off x="4175" y="1250"/>
              <a:ext cx="53" cy="5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5" name="Oval 107"/>
            <p:cNvSpPr>
              <a:spLocks noChangeArrowheads="1"/>
            </p:cNvSpPr>
            <p:nvPr/>
          </p:nvSpPr>
          <p:spPr bwMode="auto">
            <a:xfrm>
              <a:off x="4236" y="1296"/>
              <a:ext cx="25" cy="2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6" name="Oval 108"/>
            <p:cNvSpPr>
              <a:spLocks noChangeArrowheads="1"/>
            </p:cNvSpPr>
            <p:nvPr/>
          </p:nvSpPr>
          <p:spPr bwMode="auto">
            <a:xfrm>
              <a:off x="4212" y="1359"/>
              <a:ext cx="19" cy="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Oval 109"/>
            <p:cNvSpPr>
              <a:spLocks noChangeArrowheads="1"/>
            </p:cNvSpPr>
            <p:nvPr/>
          </p:nvSpPr>
          <p:spPr bwMode="auto">
            <a:xfrm>
              <a:off x="3513" y="1290"/>
              <a:ext cx="15"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8" name="Oval 110"/>
            <p:cNvSpPr>
              <a:spLocks noChangeArrowheads="1"/>
            </p:cNvSpPr>
            <p:nvPr/>
          </p:nvSpPr>
          <p:spPr bwMode="auto">
            <a:xfrm>
              <a:off x="3522" y="1264"/>
              <a:ext cx="15"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9" name="Oval 111"/>
            <p:cNvSpPr>
              <a:spLocks noChangeArrowheads="1"/>
            </p:cNvSpPr>
            <p:nvPr/>
          </p:nvSpPr>
          <p:spPr bwMode="auto">
            <a:xfrm>
              <a:off x="3533" y="1362"/>
              <a:ext cx="17" cy="1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Oval 112"/>
            <p:cNvSpPr>
              <a:spLocks noChangeArrowheads="1"/>
            </p:cNvSpPr>
            <p:nvPr/>
          </p:nvSpPr>
          <p:spPr bwMode="auto">
            <a:xfrm>
              <a:off x="3615" y="890"/>
              <a:ext cx="32" cy="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1" name="Oval 113"/>
            <p:cNvSpPr>
              <a:spLocks noChangeArrowheads="1"/>
            </p:cNvSpPr>
            <p:nvPr/>
          </p:nvSpPr>
          <p:spPr bwMode="auto">
            <a:xfrm>
              <a:off x="3647" y="872"/>
              <a:ext cx="10" cy="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2" name="Sign"/>
          <p:cNvGrpSpPr/>
          <p:nvPr/>
        </p:nvGrpSpPr>
        <p:grpSpPr>
          <a:xfrm>
            <a:off x="5357169" y="903850"/>
            <a:ext cx="3652474" cy="4992207"/>
            <a:chOff x="4363040" y="1228423"/>
            <a:chExt cx="3652474" cy="4992207"/>
          </a:xfrm>
        </p:grpSpPr>
        <p:grpSp>
          <p:nvGrpSpPr>
            <p:cNvPr id="14" name="Sign"/>
            <p:cNvGrpSpPr>
              <a:grpSpLocks noChangeAspect="1"/>
            </p:cNvGrpSpPr>
            <p:nvPr/>
          </p:nvGrpSpPr>
          <p:grpSpPr bwMode="auto">
            <a:xfrm>
              <a:off x="4363040" y="1228423"/>
              <a:ext cx="3652474" cy="4992207"/>
              <a:chOff x="1236" y="619"/>
              <a:chExt cx="2470" cy="3376"/>
            </a:xfrm>
          </p:grpSpPr>
          <p:sp>
            <p:nvSpPr>
              <p:cNvPr id="15" name="AutoShape 12"/>
              <p:cNvSpPr>
                <a:spLocks noChangeAspect="1" noChangeArrowheads="1" noTextEdit="1"/>
              </p:cNvSpPr>
              <p:nvPr/>
            </p:nvSpPr>
            <p:spPr bwMode="auto">
              <a:xfrm>
                <a:off x="1495" y="755"/>
                <a:ext cx="2188"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4"/>
              <p:cNvSpPr>
                <a:spLocks noEditPoints="1"/>
              </p:cNvSpPr>
              <p:nvPr/>
            </p:nvSpPr>
            <p:spPr bwMode="auto">
              <a:xfrm>
                <a:off x="2467" y="2702"/>
                <a:ext cx="243" cy="1293"/>
              </a:xfrm>
              <a:custGeom>
                <a:avLst/>
                <a:gdLst>
                  <a:gd name="T0" fmla="*/ 0 w 243"/>
                  <a:gd name="T1" fmla="*/ 0 h 1293"/>
                  <a:gd name="T2" fmla="*/ 0 w 243"/>
                  <a:gd name="T3" fmla="*/ 1293 h 1293"/>
                  <a:gd name="T4" fmla="*/ 243 w 243"/>
                  <a:gd name="T5" fmla="*/ 1293 h 1293"/>
                  <a:gd name="T6" fmla="*/ 243 w 243"/>
                  <a:gd name="T7" fmla="*/ 0 h 1293"/>
                  <a:gd name="T8" fmla="*/ 0 w 243"/>
                  <a:gd name="T9" fmla="*/ 0 h 1293"/>
                  <a:gd name="T10" fmla="*/ 153 w 243"/>
                  <a:gd name="T11" fmla="*/ 1185 h 1293"/>
                  <a:gd name="T12" fmla="*/ 94 w 243"/>
                  <a:gd name="T13" fmla="*/ 1185 h 1293"/>
                  <a:gd name="T14" fmla="*/ 94 w 243"/>
                  <a:gd name="T15" fmla="*/ 1095 h 1293"/>
                  <a:gd name="T16" fmla="*/ 153 w 243"/>
                  <a:gd name="T17" fmla="*/ 1095 h 1293"/>
                  <a:gd name="T18" fmla="*/ 153 w 243"/>
                  <a:gd name="T19" fmla="*/ 1185 h 1293"/>
                  <a:gd name="T20" fmla="*/ 153 w 243"/>
                  <a:gd name="T21" fmla="*/ 1037 h 1293"/>
                  <a:gd name="T22" fmla="*/ 94 w 243"/>
                  <a:gd name="T23" fmla="*/ 1037 h 1293"/>
                  <a:gd name="T24" fmla="*/ 94 w 243"/>
                  <a:gd name="T25" fmla="*/ 947 h 1293"/>
                  <a:gd name="T26" fmla="*/ 153 w 243"/>
                  <a:gd name="T27" fmla="*/ 947 h 1293"/>
                  <a:gd name="T28" fmla="*/ 153 w 243"/>
                  <a:gd name="T29" fmla="*/ 1037 h 1293"/>
                  <a:gd name="T30" fmla="*/ 153 w 243"/>
                  <a:gd name="T31" fmla="*/ 885 h 1293"/>
                  <a:gd name="T32" fmla="*/ 94 w 243"/>
                  <a:gd name="T33" fmla="*/ 885 h 1293"/>
                  <a:gd name="T34" fmla="*/ 94 w 243"/>
                  <a:gd name="T35" fmla="*/ 795 h 1293"/>
                  <a:gd name="T36" fmla="*/ 153 w 243"/>
                  <a:gd name="T37" fmla="*/ 795 h 1293"/>
                  <a:gd name="T38" fmla="*/ 153 w 243"/>
                  <a:gd name="T39" fmla="*/ 885 h 1293"/>
                  <a:gd name="T40" fmla="*/ 153 w 243"/>
                  <a:gd name="T41" fmla="*/ 723 h 1293"/>
                  <a:gd name="T42" fmla="*/ 94 w 243"/>
                  <a:gd name="T43" fmla="*/ 723 h 1293"/>
                  <a:gd name="T44" fmla="*/ 94 w 243"/>
                  <a:gd name="T45" fmla="*/ 633 h 1293"/>
                  <a:gd name="T46" fmla="*/ 153 w 243"/>
                  <a:gd name="T47" fmla="*/ 633 h 1293"/>
                  <a:gd name="T48" fmla="*/ 153 w 243"/>
                  <a:gd name="T49" fmla="*/ 723 h 1293"/>
                  <a:gd name="T50" fmla="*/ 153 w 243"/>
                  <a:gd name="T51" fmla="*/ 551 h 1293"/>
                  <a:gd name="T52" fmla="*/ 94 w 243"/>
                  <a:gd name="T53" fmla="*/ 551 h 1293"/>
                  <a:gd name="T54" fmla="*/ 94 w 243"/>
                  <a:gd name="T55" fmla="*/ 459 h 1293"/>
                  <a:gd name="T56" fmla="*/ 153 w 243"/>
                  <a:gd name="T57" fmla="*/ 459 h 1293"/>
                  <a:gd name="T58" fmla="*/ 153 w 243"/>
                  <a:gd name="T59" fmla="*/ 551 h 1293"/>
                  <a:gd name="T60" fmla="*/ 153 w 243"/>
                  <a:gd name="T61" fmla="*/ 374 h 1293"/>
                  <a:gd name="T62" fmla="*/ 94 w 243"/>
                  <a:gd name="T63" fmla="*/ 374 h 1293"/>
                  <a:gd name="T64" fmla="*/ 94 w 243"/>
                  <a:gd name="T65" fmla="*/ 283 h 1293"/>
                  <a:gd name="T66" fmla="*/ 153 w 243"/>
                  <a:gd name="T67" fmla="*/ 283 h 1293"/>
                  <a:gd name="T68" fmla="*/ 153 w 243"/>
                  <a:gd name="T69" fmla="*/ 374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3" h="1293">
                    <a:moveTo>
                      <a:pt x="0" y="0"/>
                    </a:moveTo>
                    <a:lnTo>
                      <a:pt x="0" y="1293"/>
                    </a:lnTo>
                    <a:lnTo>
                      <a:pt x="243" y="1293"/>
                    </a:lnTo>
                    <a:lnTo>
                      <a:pt x="243" y="0"/>
                    </a:lnTo>
                    <a:lnTo>
                      <a:pt x="0" y="0"/>
                    </a:lnTo>
                    <a:close/>
                    <a:moveTo>
                      <a:pt x="153" y="1185"/>
                    </a:moveTo>
                    <a:lnTo>
                      <a:pt x="94" y="1185"/>
                    </a:lnTo>
                    <a:lnTo>
                      <a:pt x="94" y="1095"/>
                    </a:lnTo>
                    <a:lnTo>
                      <a:pt x="153" y="1095"/>
                    </a:lnTo>
                    <a:lnTo>
                      <a:pt x="153" y="1185"/>
                    </a:lnTo>
                    <a:close/>
                    <a:moveTo>
                      <a:pt x="153" y="1037"/>
                    </a:moveTo>
                    <a:lnTo>
                      <a:pt x="94" y="1037"/>
                    </a:lnTo>
                    <a:lnTo>
                      <a:pt x="94" y="947"/>
                    </a:lnTo>
                    <a:lnTo>
                      <a:pt x="153" y="947"/>
                    </a:lnTo>
                    <a:lnTo>
                      <a:pt x="153" y="1037"/>
                    </a:lnTo>
                    <a:close/>
                    <a:moveTo>
                      <a:pt x="153" y="885"/>
                    </a:moveTo>
                    <a:lnTo>
                      <a:pt x="94" y="885"/>
                    </a:lnTo>
                    <a:lnTo>
                      <a:pt x="94" y="795"/>
                    </a:lnTo>
                    <a:lnTo>
                      <a:pt x="153" y="795"/>
                    </a:lnTo>
                    <a:lnTo>
                      <a:pt x="153" y="885"/>
                    </a:lnTo>
                    <a:close/>
                    <a:moveTo>
                      <a:pt x="153" y="723"/>
                    </a:moveTo>
                    <a:lnTo>
                      <a:pt x="94" y="723"/>
                    </a:lnTo>
                    <a:lnTo>
                      <a:pt x="94" y="633"/>
                    </a:lnTo>
                    <a:lnTo>
                      <a:pt x="153" y="633"/>
                    </a:lnTo>
                    <a:lnTo>
                      <a:pt x="153" y="723"/>
                    </a:lnTo>
                    <a:close/>
                    <a:moveTo>
                      <a:pt x="153" y="551"/>
                    </a:moveTo>
                    <a:lnTo>
                      <a:pt x="94" y="551"/>
                    </a:lnTo>
                    <a:lnTo>
                      <a:pt x="94" y="459"/>
                    </a:lnTo>
                    <a:lnTo>
                      <a:pt x="153" y="459"/>
                    </a:lnTo>
                    <a:lnTo>
                      <a:pt x="153" y="551"/>
                    </a:lnTo>
                    <a:close/>
                    <a:moveTo>
                      <a:pt x="153" y="374"/>
                    </a:moveTo>
                    <a:lnTo>
                      <a:pt x="94" y="374"/>
                    </a:lnTo>
                    <a:lnTo>
                      <a:pt x="94" y="283"/>
                    </a:lnTo>
                    <a:lnTo>
                      <a:pt x="153" y="283"/>
                    </a:lnTo>
                    <a:lnTo>
                      <a:pt x="153" y="374"/>
                    </a:lnTo>
                    <a:close/>
                  </a:path>
                </a:pathLst>
              </a:custGeom>
              <a:gradFill>
                <a:gsLst>
                  <a:gs pos="0">
                    <a:schemeClr val="tx1">
                      <a:lumMod val="50000"/>
                      <a:lumOff val="50000"/>
                    </a:schemeClr>
                  </a:gs>
                  <a:gs pos="57000">
                    <a:schemeClr val="bg1">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Rectangle 15"/>
              <p:cNvSpPr>
                <a:spLocks noChangeArrowheads="1"/>
              </p:cNvSpPr>
              <p:nvPr/>
            </p:nvSpPr>
            <p:spPr bwMode="auto">
              <a:xfrm>
                <a:off x="2650"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Rectangle 16"/>
              <p:cNvSpPr>
                <a:spLocks noChangeArrowheads="1"/>
              </p:cNvSpPr>
              <p:nvPr/>
            </p:nvSpPr>
            <p:spPr bwMode="auto">
              <a:xfrm>
                <a:off x="2514"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7"/>
              <p:cNvSpPr>
                <a:spLocks/>
              </p:cNvSpPr>
              <p:nvPr/>
            </p:nvSpPr>
            <p:spPr bwMode="auto">
              <a:xfrm>
                <a:off x="1236" y="619"/>
                <a:ext cx="2470" cy="2365"/>
              </a:xfrm>
              <a:custGeom>
                <a:avLst/>
                <a:gdLst>
                  <a:gd name="T0" fmla="*/ 57 w 1663"/>
                  <a:gd name="T1" fmla="*/ 771 h 1678"/>
                  <a:gd name="T2" fmla="*/ 750 w 1663"/>
                  <a:gd name="T3" fmla="*/ 63 h 1678"/>
                  <a:gd name="T4" fmla="*/ 901 w 1663"/>
                  <a:gd name="T5" fmla="*/ 61 h 1678"/>
                  <a:gd name="T6" fmla="*/ 1608 w 1663"/>
                  <a:gd name="T7" fmla="*/ 764 h 1678"/>
                  <a:gd name="T8" fmla="*/ 1608 w 1663"/>
                  <a:gd name="T9" fmla="*/ 913 h 1678"/>
                  <a:gd name="T10" fmla="*/ 907 w 1663"/>
                  <a:gd name="T11" fmla="*/ 1615 h 1678"/>
                  <a:gd name="T12" fmla="*/ 748 w 1663"/>
                  <a:gd name="T13" fmla="*/ 1607 h 1678"/>
                  <a:gd name="T14" fmla="*/ 63 w 1663"/>
                  <a:gd name="T15" fmla="*/ 917 h 1678"/>
                  <a:gd name="T16" fmla="*/ 57 w 1663"/>
                  <a:gd name="T17" fmla="*/ 771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3" h="1678">
                    <a:moveTo>
                      <a:pt x="57" y="771"/>
                    </a:moveTo>
                    <a:cubicBezTo>
                      <a:pt x="114" y="709"/>
                      <a:pt x="707" y="110"/>
                      <a:pt x="750" y="63"/>
                    </a:cubicBezTo>
                    <a:cubicBezTo>
                      <a:pt x="793" y="16"/>
                      <a:pt x="848" y="0"/>
                      <a:pt x="901" y="61"/>
                    </a:cubicBezTo>
                    <a:cubicBezTo>
                      <a:pt x="901" y="61"/>
                      <a:pt x="1566" y="723"/>
                      <a:pt x="1608" y="764"/>
                    </a:cubicBezTo>
                    <a:cubicBezTo>
                      <a:pt x="1657" y="813"/>
                      <a:pt x="1663" y="862"/>
                      <a:pt x="1608" y="913"/>
                    </a:cubicBezTo>
                    <a:cubicBezTo>
                      <a:pt x="1551" y="966"/>
                      <a:pt x="942" y="1578"/>
                      <a:pt x="907" y="1615"/>
                    </a:cubicBezTo>
                    <a:cubicBezTo>
                      <a:pt x="846" y="1678"/>
                      <a:pt x="793" y="1662"/>
                      <a:pt x="748" y="1607"/>
                    </a:cubicBezTo>
                    <a:cubicBezTo>
                      <a:pt x="703" y="1552"/>
                      <a:pt x="112" y="966"/>
                      <a:pt x="63" y="917"/>
                    </a:cubicBezTo>
                    <a:cubicBezTo>
                      <a:pt x="14" y="868"/>
                      <a:pt x="0" y="832"/>
                      <a:pt x="57" y="771"/>
                    </a:cubicBezTo>
                    <a:close/>
                  </a:path>
                </a:pathLst>
              </a:custGeom>
              <a:gradFill>
                <a:gsLst>
                  <a:gs pos="0">
                    <a:schemeClr val="accent4">
                      <a:lumMod val="90000"/>
                      <a:lumOff val="10000"/>
                    </a:schemeClr>
                  </a:gs>
                  <a:gs pos="92000">
                    <a:schemeClr val="accent4">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18"/>
              <p:cNvSpPr>
                <a:spLocks noEditPoints="1"/>
              </p:cNvSpPr>
              <p:nvPr/>
            </p:nvSpPr>
            <p:spPr bwMode="auto">
              <a:xfrm>
                <a:off x="1295" y="679"/>
                <a:ext cx="2373" cy="2255"/>
              </a:xfrm>
              <a:custGeom>
                <a:avLst/>
                <a:gdLst>
                  <a:gd name="T0" fmla="*/ 1528 w 1604"/>
                  <a:gd name="T1" fmla="*/ 724 h 1595"/>
                  <a:gd name="T2" fmla="*/ 862 w 1604"/>
                  <a:gd name="T3" fmla="*/ 61 h 1595"/>
                  <a:gd name="T4" fmla="*/ 723 w 1604"/>
                  <a:gd name="T5" fmla="*/ 67 h 1595"/>
                  <a:gd name="T6" fmla="*/ 66 w 1604"/>
                  <a:gd name="T7" fmla="*/ 729 h 1595"/>
                  <a:gd name="T8" fmla="*/ 72 w 1604"/>
                  <a:gd name="T9" fmla="*/ 868 h 1595"/>
                  <a:gd name="T10" fmla="*/ 717 w 1604"/>
                  <a:gd name="T11" fmla="*/ 1517 h 1595"/>
                  <a:gd name="T12" fmla="*/ 867 w 1604"/>
                  <a:gd name="T13" fmla="*/ 1525 h 1595"/>
                  <a:gd name="T14" fmla="*/ 1541 w 1604"/>
                  <a:gd name="T15" fmla="*/ 850 h 1595"/>
                  <a:gd name="T16" fmla="*/ 1528 w 1604"/>
                  <a:gd name="T17" fmla="*/ 724 h 1595"/>
                  <a:gd name="T18" fmla="*/ 1526 w 1604"/>
                  <a:gd name="T19" fmla="*/ 838 h 1595"/>
                  <a:gd name="T20" fmla="*/ 855 w 1604"/>
                  <a:gd name="T21" fmla="*/ 1513 h 1595"/>
                  <a:gd name="T22" fmla="*/ 738 w 1604"/>
                  <a:gd name="T23" fmla="*/ 1514 h 1595"/>
                  <a:gd name="T24" fmla="*/ 80 w 1604"/>
                  <a:gd name="T25" fmla="*/ 852 h 1595"/>
                  <a:gd name="T26" fmla="*/ 78 w 1604"/>
                  <a:gd name="T27" fmla="*/ 741 h 1595"/>
                  <a:gd name="T28" fmla="*/ 742 w 1604"/>
                  <a:gd name="T29" fmla="*/ 73 h 1595"/>
                  <a:gd name="T30" fmla="*/ 840 w 1604"/>
                  <a:gd name="T31" fmla="*/ 64 h 1595"/>
                  <a:gd name="T32" fmla="*/ 1518 w 1604"/>
                  <a:gd name="T33" fmla="*/ 738 h 1595"/>
                  <a:gd name="T34" fmla="*/ 1526 w 1604"/>
                  <a:gd name="T35" fmla="*/ 83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4" h="1595">
                    <a:moveTo>
                      <a:pt x="1528" y="724"/>
                    </a:moveTo>
                    <a:cubicBezTo>
                      <a:pt x="1488" y="685"/>
                      <a:pt x="862" y="61"/>
                      <a:pt x="862" y="61"/>
                    </a:cubicBezTo>
                    <a:cubicBezTo>
                      <a:pt x="806" y="0"/>
                      <a:pt x="783" y="8"/>
                      <a:pt x="723" y="67"/>
                    </a:cubicBezTo>
                    <a:cubicBezTo>
                      <a:pt x="680" y="109"/>
                      <a:pt x="121" y="673"/>
                      <a:pt x="66" y="729"/>
                    </a:cubicBezTo>
                    <a:cubicBezTo>
                      <a:pt x="0" y="797"/>
                      <a:pt x="4" y="797"/>
                      <a:pt x="72" y="868"/>
                    </a:cubicBezTo>
                    <a:cubicBezTo>
                      <a:pt x="117" y="915"/>
                      <a:pt x="672" y="1468"/>
                      <a:pt x="717" y="1517"/>
                    </a:cubicBezTo>
                    <a:cubicBezTo>
                      <a:pt x="783" y="1589"/>
                      <a:pt x="800" y="1595"/>
                      <a:pt x="867" y="1525"/>
                    </a:cubicBezTo>
                    <a:cubicBezTo>
                      <a:pt x="900" y="1491"/>
                      <a:pt x="1489" y="902"/>
                      <a:pt x="1541" y="850"/>
                    </a:cubicBezTo>
                    <a:cubicBezTo>
                      <a:pt x="1604" y="788"/>
                      <a:pt x="1584" y="778"/>
                      <a:pt x="1528" y="724"/>
                    </a:cubicBezTo>
                    <a:close/>
                    <a:moveTo>
                      <a:pt x="1526" y="838"/>
                    </a:moveTo>
                    <a:cubicBezTo>
                      <a:pt x="1478" y="891"/>
                      <a:pt x="888" y="1480"/>
                      <a:pt x="855" y="1513"/>
                    </a:cubicBezTo>
                    <a:cubicBezTo>
                      <a:pt x="799" y="1570"/>
                      <a:pt x="791" y="1568"/>
                      <a:pt x="738" y="1514"/>
                    </a:cubicBezTo>
                    <a:cubicBezTo>
                      <a:pt x="693" y="1468"/>
                      <a:pt x="124" y="897"/>
                      <a:pt x="80" y="852"/>
                    </a:cubicBezTo>
                    <a:cubicBezTo>
                      <a:pt x="25" y="796"/>
                      <a:pt x="22" y="800"/>
                      <a:pt x="78" y="741"/>
                    </a:cubicBezTo>
                    <a:cubicBezTo>
                      <a:pt x="131" y="685"/>
                      <a:pt x="698" y="112"/>
                      <a:pt x="742" y="73"/>
                    </a:cubicBezTo>
                    <a:cubicBezTo>
                      <a:pt x="790" y="30"/>
                      <a:pt x="805" y="28"/>
                      <a:pt x="840" y="64"/>
                    </a:cubicBezTo>
                    <a:cubicBezTo>
                      <a:pt x="840" y="64"/>
                      <a:pt x="1481" y="699"/>
                      <a:pt x="1518" y="738"/>
                    </a:cubicBezTo>
                    <a:cubicBezTo>
                      <a:pt x="1571" y="792"/>
                      <a:pt x="1573" y="785"/>
                      <a:pt x="1526" y="8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52" name="AutoShape 3"/>
            <p:cNvSpPr>
              <a:spLocks noChangeAspect="1" noChangeArrowheads="1" noTextEdit="1"/>
            </p:cNvSpPr>
            <p:nvPr/>
          </p:nvSpPr>
          <p:spPr bwMode="auto">
            <a:xfrm>
              <a:off x="5624153" y="2334098"/>
              <a:ext cx="1424657" cy="1617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5" name="Title 1"/>
            <p:cNvSpPr txBox="1">
              <a:spLocks/>
            </p:cNvSpPr>
            <p:nvPr/>
          </p:nvSpPr>
          <p:spPr>
            <a:xfrm>
              <a:off x="4950727" y="2479051"/>
              <a:ext cx="2485507" cy="95612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ln w="6350">
                    <a:solidFill>
                      <a:schemeClr val="tx1"/>
                    </a:solidFill>
                  </a:ln>
                  <a:solidFill>
                    <a:schemeClr val="accent2"/>
                  </a:solidFill>
                  <a:latin typeface="Franklin Gothic Demi" panose="020B0703020102020204" pitchFamily="34" charset="0"/>
                  <a:cs typeface="Aharoni" pitchFamily="2" charset="-79"/>
                </a:rPr>
                <a:t>ATTENTION:</a:t>
              </a:r>
            </a:p>
            <a:p>
              <a:r>
                <a:rPr lang="en-US" sz="2000" dirty="0" smtClean="0">
                  <a:ln w="6350">
                    <a:solidFill>
                      <a:schemeClr val="tx1"/>
                    </a:solidFill>
                  </a:ln>
                  <a:solidFill>
                    <a:schemeClr val="accent2"/>
                  </a:solidFill>
                  <a:latin typeface="Franklin Gothic Demi" panose="020B0703020102020204" pitchFamily="34" charset="0"/>
                  <a:cs typeface="Aharoni" pitchFamily="2" charset="-79"/>
                </a:rPr>
                <a:t>On a piece of paper, write down what you know about science fiction.</a:t>
              </a:r>
              <a:endParaRPr lang="en-US" sz="2000" dirty="0">
                <a:ln w="6350">
                  <a:solidFill>
                    <a:schemeClr val="tx1"/>
                  </a:solidFill>
                </a:ln>
                <a:solidFill>
                  <a:schemeClr val="accent2"/>
                </a:solidFill>
                <a:latin typeface="Franklin Gothic Demi" panose="020B0703020102020204" pitchFamily="34" charset="0"/>
              </a:endParaRPr>
            </a:p>
          </p:txBody>
        </p:sp>
      </p:grpSp>
      <p:sp>
        <p:nvSpPr>
          <p:cNvPr id="2" name="Title 1"/>
          <p:cNvSpPr>
            <a:spLocks noGrp="1"/>
          </p:cNvSpPr>
          <p:nvPr>
            <p:ph type="title"/>
          </p:nvPr>
        </p:nvSpPr>
        <p:spPr>
          <a:xfrm>
            <a:off x="1172323" y="590550"/>
            <a:ext cx="3377403" cy="956128"/>
          </a:xfrm>
        </p:spPr>
        <p:txBody>
          <a:bodyPr>
            <a:noAutofit/>
          </a:bodyPr>
          <a:lstStyle/>
          <a:p>
            <a:r>
              <a:rPr lang="en-US" sz="9600" b="1" i="1" dirty="0" smtClean="0">
                <a:ln w="25400">
                  <a:solidFill>
                    <a:schemeClr val="tx1"/>
                  </a:solidFill>
                </a:ln>
                <a:gradFill>
                  <a:gsLst>
                    <a:gs pos="30000">
                      <a:schemeClr val="accent1"/>
                    </a:gs>
                    <a:gs pos="100000">
                      <a:schemeClr val="accent1">
                        <a:lumMod val="20000"/>
                        <a:lumOff val="80000"/>
                      </a:schemeClr>
                    </a:gs>
                  </a:gsLst>
                  <a:lin ang="5400000" scaled="0"/>
                </a:gradFill>
                <a:latin typeface="Franklin Gothic Demi" panose="020B0703020102020204" pitchFamily="34" charset="0"/>
                <a:cs typeface="Aharoni" pitchFamily="2" charset="-79"/>
              </a:rPr>
              <a:t>SCI-FI</a:t>
            </a:r>
            <a:endParaRPr lang="en-US" sz="9600" b="1" i="1" dirty="0">
              <a:ln w="25400">
                <a:solidFill>
                  <a:schemeClr val="tx1"/>
                </a:solidFill>
              </a:ln>
              <a:gradFill>
                <a:gsLst>
                  <a:gs pos="30000">
                    <a:schemeClr val="accent1"/>
                  </a:gs>
                  <a:gs pos="100000">
                    <a:schemeClr val="accent1">
                      <a:lumMod val="20000"/>
                      <a:lumOff val="80000"/>
                    </a:schemeClr>
                  </a:gs>
                </a:gsLst>
                <a:lin ang="5400000" scaled="0"/>
              </a:gradFill>
              <a:latin typeface="Franklin Gothic Demi" panose="020B0703020102020204" pitchFamily="34" charset="0"/>
            </a:endParaRPr>
          </a:p>
        </p:txBody>
      </p:sp>
      <p:grpSp>
        <p:nvGrpSpPr>
          <p:cNvPr id="4" name="Eye"/>
          <p:cNvGrpSpPr/>
          <p:nvPr/>
        </p:nvGrpSpPr>
        <p:grpSpPr>
          <a:xfrm>
            <a:off x="3258370" y="2512553"/>
            <a:ext cx="768567" cy="146140"/>
            <a:chOff x="3258370" y="2512553"/>
            <a:chExt cx="768567" cy="146140"/>
          </a:xfrm>
        </p:grpSpPr>
        <p:sp>
          <p:nvSpPr>
            <p:cNvPr id="320" name="Oval 82"/>
            <p:cNvSpPr>
              <a:spLocks noChangeArrowheads="1"/>
            </p:cNvSpPr>
            <p:nvPr/>
          </p:nvSpPr>
          <p:spPr bwMode="auto">
            <a:xfrm rot="20832424">
              <a:off x="3285366" y="2557097"/>
              <a:ext cx="709857" cy="7063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 name="Freeform 83"/>
            <p:cNvSpPr>
              <a:spLocks/>
            </p:cNvSpPr>
            <p:nvPr/>
          </p:nvSpPr>
          <p:spPr bwMode="auto">
            <a:xfrm rot="20832424">
              <a:off x="3258370" y="2512553"/>
              <a:ext cx="768567" cy="128095"/>
            </a:xfrm>
            <a:custGeom>
              <a:avLst/>
              <a:gdLst>
                <a:gd name="T0" fmla="*/ 215 w 483"/>
                <a:gd name="T1" fmla="*/ 57 h 80"/>
                <a:gd name="T2" fmla="*/ 7 w 483"/>
                <a:gd name="T3" fmla="*/ 31 h 80"/>
                <a:gd name="T4" fmla="*/ 2 w 483"/>
                <a:gd name="T5" fmla="*/ 20 h 80"/>
                <a:gd name="T6" fmla="*/ 12 w 483"/>
                <a:gd name="T7" fmla="*/ 15 h 80"/>
                <a:gd name="T8" fmla="*/ 471 w 483"/>
                <a:gd name="T9" fmla="*/ 1 h 80"/>
                <a:gd name="T10" fmla="*/ 481 w 483"/>
                <a:gd name="T11" fmla="*/ 7 h 80"/>
                <a:gd name="T12" fmla="*/ 476 w 483"/>
                <a:gd name="T13" fmla="*/ 17 h 80"/>
                <a:gd name="T14" fmla="*/ 215 w 483"/>
                <a:gd name="T15" fmla="*/ 5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3" h="80">
                  <a:moveTo>
                    <a:pt x="215" y="57"/>
                  </a:moveTo>
                  <a:cubicBezTo>
                    <a:pt x="91" y="57"/>
                    <a:pt x="8" y="31"/>
                    <a:pt x="7" y="31"/>
                  </a:cubicBezTo>
                  <a:cubicBezTo>
                    <a:pt x="3" y="29"/>
                    <a:pt x="0" y="25"/>
                    <a:pt x="2" y="20"/>
                  </a:cubicBezTo>
                  <a:cubicBezTo>
                    <a:pt x="3" y="16"/>
                    <a:pt x="8" y="13"/>
                    <a:pt x="12" y="15"/>
                  </a:cubicBezTo>
                  <a:cubicBezTo>
                    <a:pt x="14" y="15"/>
                    <a:pt x="220" y="80"/>
                    <a:pt x="471" y="1"/>
                  </a:cubicBezTo>
                  <a:cubicBezTo>
                    <a:pt x="475" y="0"/>
                    <a:pt x="480" y="2"/>
                    <a:pt x="481" y="7"/>
                  </a:cubicBezTo>
                  <a:cubicBezTo>
                    <a:pt x="483" y="11"/>
                    <a:pt x="480" y="16"/>
                    <a:pt x="476" y="17"/>
                  </a:cubicBezTo>
                  <a:cubicBezTo>
                    <a:pt x="379" y="48"/>
                    <a:pt x="289" y="57"/>
                    <a:pt x="215" y="5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 name="Oval 84"/>
            <p:cNvSpPr>
              <a:spLocks noChangeArrowheads="1"/>
            </p:cNvSpPr>
            <p:nvPr/>
          </p:nvSpPr>
          <p:spPr bwMode="auto">
            <a:xfrm rot="20832424">
              <a:off x="3472605" y="2579630"/>
              <a:ext cx="386952" cy="51650"/>
            </a:xfrm>
            <a:prstGeom prst="ellipse">
              <a:avLst/>
            </a:prstGeom>
            <a:solidFill>
              <a:srgbClr val="EC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Oval 85"/>
            <p:cNvSpPr>
              <a:spLocks noChangeArrowheads="1"/>
            </p:cNvSpPr>
            <p:nvPr/>
          </p:nvSpPr>
          <p:spPr bwMode="auto">
            <a:xfrm rot="20832424">
              <a:off x="3542896" y="2581735"/>
              <a:ext cx="216160" cy="45719"/>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 name="Freeform 90"/>
            <p:cNvSpPr>
              <a:spLocks/>
            </p:cNvSpPr>
            <p:nvPr/>
          </p:nvSpPr>
          <p:spPr bwMode="auto">
            <a:xfrm rot="20832424">
              <a:off x="3489032" y="2586640"/>
              <a:ext cx="301556" cy="72053"/>
            </a:xfrm>
            <a:custGeom>
              <a:avLst/>
              <a:gdLst>
                <a:gd name="T0" fmla="*/ 180 w 189"/>
                <a:gd name="T1" fmla="*/ 46 h 46"/>
                <a:gd name="T2" fmla="*/ 178 w 189"/>
                <a:gd name="T3" fmla="*/ 46 h 46"/>
                <a:gd name="T4" fmla="*/ 11 w 189"/>
                <a:gd name="T5" fmla="*/ 31 h 46"/>
                <a:gd name="T6" fmla="*/ 1 w 189"/>
                <a:gd name="T7" fmla="*/ 25 h 46"/>
                <a:gd name="T8" fmla="*/ 8 w 189"/>
                <a:gd name="T9" fmla="*/ 15 h 46"/>
                <a:gd name="T10" fmla="*/ 182 w 189"/>
                <a:gd name="T11" fmla="*/ 30 h 46"/>
                <a:gd name="T12" fmla="*/ 188 w 189"/>
                <a:gd name="T13" fmla="*/ 40 h 46"/>
                <a:gd name="T14" fmla="*/ 180 w 189"/>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46">
                  <a:moveTo>
                    <a:pt x="180" y="46"/>
                  </a:moveTo>
                  <a:cubicBezTo>
                    <a:pt x="179" y="46"/>
                    <a:pt x="178" y="46"/>
                    <a:pt x="178" y="46"/>
                  </a:cubicBezTo>
                  <a:cubicBezTo>
                    <a:pt x="74" y="17"/>
                    <a:pt x="12" y="31"/>
                    <a:pt x="11" y="31"/>
                  </a:cubicBezTo>
                  <a:cubicBezTo>
                    <a:pt x="7" y="32"/>
                    <a:pt x="2" y="30"/>
                    <a:pt x="1" y="25"/>
                  </a:cubicBezTo>
                  <a:cubicBezTo>
                    <a:pt x="0" y="20"/>
                    <a:pt x="3" y="16"/>
                    <a:pt x="8" y="15"/>
                  </a:cubicBezTo>
                  <a:cubicBezTo>
                    <a:pt x="10" y="14"/>
                    <a:pt x="74" y="0"/>
                    <a:pt x="182" y="30"/>
                  </a:cubicBezTo>
                  <a:cubicBezTo>
                    <a:pt x="187" y="31"/>
                    <a:pt x="189" y="36"/>
                    <a:pt x="188" y="40"/>
                  </a:cubicBezTo>
                  <a:cubicBezTo>
                    <a:pt x="187" y="44"/>
                    <a:pt x="184" y="46"/>
                    <a:pt x="180" y="4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7" name="Eye Open"/>
          <p:cNvGrpSpPr/>
          <p:nvPr/>
        </p:nvGrpSpPr>
        <p:grpSpPr>
          <a:xfrm>
            <a:off x="3179718" y="2244733"/>
            <a:ext cx="803985" cy="585363"/>
            <a:chOff x="3181231" y="2247240"/>
            <a:chExt cx="803985" cy="585363"/>
          </a:xfrm>
        </p:grpSpPr>
        <p:sp>
          <p:nvSpPr>
            <p:cNvPr id="328" name="Oval 82"/>
            <p:cNvSpPr>
              <a:spLocks noChangeArrowheads="1"/>
            </p:cNvSpPr>
            <p:nvPr/>
          </p:nvSpPr>
          <p:spPr bwMode="auto">
            <a:xfrm rot="20832424">
              <a:off x="3275359" y="2300160"/>
              <a:ext cx="709857" cy="4963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9" name="Freeform 83"/>
            <p:cNvSpPr>
              <a:spLocks/>
            </p:cNvSpPr>
            <p:nvPr/>
          </p:nvSpPr>
          <p:spPr bwMode="auto">
            <a:xfrm rot="20832424">
              <a:off x="3181231" y="2247240"/>
              <a:ext cx="768567" cy="128095"/>
            </a:xfrm>
            <a:custGeom>
              <a:avLst/>
              <a:gdLst>
                <a:gd name="T0" fmla="*/ 215 w 483"/>
                <a:gd name="T1" fmla="*/ 57 h 80"/>
                <a:gd name="T2" fmla="*/ 7 w 483"/>
                <a:gd name="T3" fmla="*/ 31 h 80"/>
                <a:gd name="T4" fmla="*/ 2 w 483"/>
                <a:gd name="T5" fmla="*/ 20 h 80"/>
                <a:gd name="T6" fmla="*/ 12 w 483"/>
                <a:gd name="T7" fmla="*/ 15 h 80"/>
                <a:gd name="T8" fmla="*/ 471 w 483"/>
                <a:gd name="T9" fmla="*/ 1 h 80"/>
                <a:gd name="T10" fmla="*/ 481 w 483"/>
                <a:gd name="T11" fmla="*/ 7 h 80"/>
                <a:gd name="T12" fmla="*/ 476 w 483"/>
                <a:gd name="T13" fmla="*/ 17 h 80"/>
                <a:gd name="T14" fmla="*/ 215 w 483"/>
                <a:gd name="T15" fmla="*/ 5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3" h="80">
                  <a:moveTo>
                    <a:pt x="215" y="57"/>
                  </a:moveTo>
                  <a:cubicBezTo>
                    <a:pt x="91" y="57"/>
                    <a:pt x="8" y="31"/>
                    <a:pt x="7" y="31"/>
                  </a:cubicBezTo>
                  <a:cubicBezTo>
                    <a:pt x="3" y="29"/>
                    <a:pt x="0" y="25"/>
                    <a:pt x="2" y="20"/>
                  </a:cubicBezTo>
                  <a:cubicBezTo>
                    <a:pt x="3" y="16"/>
                    <a:pt x="8" y="13"/>
                    <a:pt x="12" y="15"/>
                  </a:cubicBezTo>
                  <a:cubicBezTo>
                    <a:pt x="14" y="15"/>
                    <a:pt x="220" y="80"/>
                    <a:pt x="471" y="1"/>
                  </a:cubicBezTo>
                  <a:cubicBezTo>
                    <a:pt x="475" y="0"/>
                    <a:pt x="480" y="2"/>
                    <a:pt x="481" y="7"/>
                  </a:cubicBezTo>
                  <a:cubicBezTo>
                    <a:pt x="483" y="11"/>
                    <a:pt x="480" y="16"/>
                    <a:pt x="476" y="17"/>
                  </a:cubicBezTo>
                  <a:cubicBezTo>
                    <a:pt x="379" y="48"/>
                    <a:pt x="289" y="57"/>
                    <a:pt x="215" y="5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8" name="Oval 84"/>
            <p:cNvSpPr>
              <a:spLocks noChangeArrowheads="1"/>
            </p:cNvSpPr>
            <p:nvPr/>
          </p:nvSpPr>
          <p:spPr bwMode="auto">
            <a:xfrm rot="20832424">
              <a:off x="3453181" y="2420933"/>
              <a:ext cx="386952" cy="386952"/>
            </a:xfrm>
            <a:prstGeom prst="ellipse">
              <a:avLst/>
            </a:prstGeom>
            <a:solidFill>
              <a:srgbClr val="EC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2" name="Oval 85"/>
            <p:cNvSpPr>
              <a:spLocks noChangeArrowheads="1"/>
            </p:cNvSpPr>
            <p:nvPr/>
          </p:nvSpPr>
          <p:spPr bwMode="auto">
            <a:xfrm rot="20832424">
              <a:off x="3538282" y="2506362"/>
              <a:ext cx="216160" cy="213491"/>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0" name="Oval 86"/>
            <p:cNvSpPr>
              <a:spLocks noChangeArrowheads="1"/>
            </p:cNvSpPr>
            <p:nvPr/>
          </p:nvSpPr>
          <p:spPr bwMode="auto">
            <a:xfrm rot="20832424">
              <a:off x="3647149" y="2497425"/>
              <a:ext cx="85396" cy="720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1" name="Freeform 90"/>
            <p:cNvSpPr>
              <a:spLocks/>
            </p:cNvSpPr>
            <p:nvPr/>
          </p:nvSpPr>
          <p:spPr bwMode="auto">
            <a:xfrm rot="20832424">
              <a:off x="3537243" y="2760550"/>
              <a:ext cx="301556" cy="72053"/>
            </a:xfrm>
            <a:custGeom>
              <a:avLst/>
              <a:gdLst>
                <a:gd name="T0" fmla="*/ 180 w 189"/>
                <a:gd name="T1" fmla="*/ 46 h 46"/>
                <a:gd name="T2" fmla="*/ 178 w 189"/>
                <a:gd name="T3" fmla="*/ 46 h 46"/>
                <a:gd name="T4" fmla="*/ 11 w 189"/>
                <a:gd name="T5" fmla="*/ 31 h 46"/>
                <a:gd name="T6" fmla="*/ 1 w 189"/>
                <a:gd name="T7" fmla="*/ 25 h 46"/>
                <a:gd name="T8" fmla="*/ 8 w 189"/>
                <a:gd name="T9" fmla="*/ 15 h 46"/>
                <a:gd name="T10" fmla="*/ 182 w 189"/>
                <a:gd name="T11" fmla="*/ 30 h 46"/>
                <a:gd name="T12" fmla="*/ 188 w 189"/>
                <a:gd name="T13" fmla="*/ 40 h 46"/>
                <a:gd name="T14" fmla="*/ 180 w 189"/>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46">
                  <a:moveTo>
                    <a:pt x="180" y="46"/>
                  </a:moveTo>
                  <a:cubicBezTo>
                    <a:pt x="179" y="46"/>
                    <a:pt x="178" y="46"/>
                    <a:pt x="178" y="46"/>
                  </a:cubicBezTo>
                  <a:cubicBezTo>
                    <a:pt x="74" y="17"/>
                    <a:pt x="12" y="31"/>
                    <a:pt x="11" y="31"/>
                  </a:cubicBezTo>
                  <a:cubicBezTo>
                    <a:pt x="7" y="32"/>
                    <a:pt x="2" y="30"/>
                    <a:pt x="1" y="25"/>
                  </a:cubicBezTo>
                  <a:cubicBezTo>
                    <a:pt x="0" y="20"/>
                    <a:pt x="3" y="16"/>
                    <a:pt x="8" y="15"/>
                  </a:cubicBezTo>
                  <a:cubicBezTo>
                    <a:pt x="10" y="14"/>
                    <a:pt x="74" y="0"/>
                    <a:pt x="182" y="30"/>
                  </a:cubicBezTo>
                  <a:cubicBezTo>
                    <a:pt x="187" y="31"/>
                    <a:pt x="189" y="36"/>
                    <a:pt x="188" y="40"/>
                  </a:cubicBezTo>
                  <a:cubicBezTo>
                    <a:pt x="187" y="44"/>
                    <a:pt x="184" y="46"/>
                    <a:pt x="180" y="4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4147445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800"/>
                                  </p:stCondLst>
                                  <p:childTnLst>
                                    <p:set>
                                      <p:cBhvr>
                                        <p:cTn id="6" dur="1" fill="hold">
                                          <p:stCondLst>
                                            <p:cond delay="0"/>
                                          </p:stCondLst>
                                        </p:cTn>
                                        <p:tgtEl>
                                          <p:spTgt spid="392"/>
                                        </p:tgtEl>
                                        <p:attrNameLst>
                                          <p:attrName>style.visibility</p:attrName>
                                        </p:attrNameLst>
                                      </p:cBhvr>
                                      <p:to>
                                        <p:strVal val="visible"/>
                                      </p:to>
                                    </p:set>
                                    <p:animEffect transition="in" filter="dissolve">
                                      <p:cBhvr>
                                        <p:cTn id="7" dur="800"/>
                                        <p:tgtEl>
                                          <p:spTgt spid="392"/>
                                        </p:tgtEl>
                                      </p:cBhvr>
                                    </p:animEffect>
                                  </p:childTnLst>
                                </p:cTn>
                              </p:par>
                              <p:par>
                                <p:cTn id="8" presetID="9" presetClass="entr" presetSubtype="0" fill="hold" nodeType="withEffect">
                                  <p:stCondLst>
                                    <p:cond delay="1100"/>
                                  </p:stCondLst>
                                  <p:childTnLst>
                                    <p:set>
                                      <p:cBhvr>
                                        <p:cTn id="9" dur="1" fill="hold">
                                          <p:stCondLst>
                                            <p:cond delay="0"/>
                                          </p:stCondLst>
                                        </p:cTn>
                                        <p:tgtEl>
                                          <p:spTgt spid="542"/>
                                        </p:tgtEl>
                                        <p:attrNameLst>
                                          <p:attrName>style.visibility</p:attrName>
                                        </p:attrNameLst>
                                      </p:cBhvr>
                                      <p:to>
                                        <p:strVal val="visible"/>
                                      </p:to>
                                    </p:set>
                                    <p:animEffect transition="in" filter="dissolve">
                                      <p:cBhvr>
                                        <p:cTn id="10" dur="800"/>
                                        <p:tgtEl>
                                          <p:spTgt spid="542"/>
                                        </p:tgtEl>
                                      </p:cBhvr>
                                    </p:animEffect>
                                  </p:childTnLst>
                                </p:cTn>
                              </p:par>
                              <p:par>
                                <p:cTn id="11" presetID="2" presetClass="entr" presetSubtype="8" fill="hold" grpId="0" nodeType="withEffect">
                                  <p:stCondLst>
                                    <p:cond delay="280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300" fill="hold"/>
                                        <p:tgtEl>
                                          <p:spTgt spid="2"/>
                                        </p:tgtEl>
                                        <p:attrNameLst>
                                          <p:attrName>ppt_x</p:attrName>
                                        </p:attrNameLst>
                                      </p:cBhvr>
                                      <p:tavLst>
                                        <p:tav tm="0">
                                          <p:val>
                                            <p:strVal val="0-#ppt_w/2"/>
                                          </p:val>
                                        </p:tav>
                                        <p:tav tm="100000">
                                          <p:val>
                                            <p:strVal val="#ppt_x"/>
                                          </p:val>
                                        </p:tav>
                                      </p:tavLst>
                                    </p:anim>
                                    <p:anim calcmode="lin" valueType="num">
                                      <p:cBhvr additive="base">
                                        <p:cTn id="14" dur="300" fill="hold"/>
                                        <p:tgtEl>
                                          <p:spTgt spid="2"/>
                                        </p:tgtEl>
                                        <p:attrNameLst>
                                          <p:attrName>ppt_y</p:attrName>
                                        </p:attrNameLst>
                                      </p:cBhvr>
                                      <p:tavLst>
                                        <p:tav tm="0">
                                          <p:val>
                                            <p:strVal val="#ppt_y"/>
                                          </p:val>
                                        </p:tav>
                                        <p:tav tm="100000">
                                          <p:val>
                                            <p:strVal val="#ppt_y"/>
                                          </p:val>
                                        </p:tav>
                                      </p:tavLst>
                                    </p:anim>
                                  </p:childTnLst>
                                </p:cTn>
                              </p:par>
                              <p:par>
                                <p:cTn id="15" presetID="53" presetClass="entr" presetSubtype="16" fill="hold" nodeType="withEffect">
                                  <p:stCondLst>
                                    <p:cond delay="300"/>
                                  </p:stCondLst>
                                  <p:childTnLst>
                                    <p:set>
                                      <p:cBhvr>
                                        <p:cTn id="16" dur="1" fill="hold">
                                          <p:stCondLst>
                                            <p:cond delay="0"/>
                                          </p:stCondLst>
                                        </p:cTn>
                                        <p:tgtEl>
                                          <p:spTgt spid="3"/>
                                        </p:tgtEl>
                                        <p:attrNameLst>
                                          <p:attrName>style.visibility</p:attrName>
                                        </p:attrNameLst>
                                      </p:cBhvr>
                                      <p:to>
                                        <p:strVal val="visible"/>
                                      </p:to>
                                    </p:set>
                                    <p:anim calcmode="lin" valueType="num">
                                      <p:cBhvr>
                                        <p:cTn id="17" dur="700" fill="hold"/>
                                        <p:tgtEl>
                                          <p:spTgt spid="3"/>
                                        </p:tgtEl>
                                        <p:attrNameLst>
                                          <p:attrName>ppt_w</p:attrName>
                                        </p:attrNameLst>
                                      </p:cBhvr>
                                      <p:tavLst>
                                        <p:tav tm="0">
                                          <p:val>
                                            <p:fltVal val="0"/>
                                          </p:val>
                                        </p:tav>
                                        <p:tav tm="100000">
                                          <p:val>
                                            <p:strVal val="#ppt_w"/>
                                          </p:val>
                                        </p:tav>
                                      </p:tavLst>
                                    </p:anim>
                                    <p:anim calcmode="lin" valueType="num">
                                      <p:cBhvr>
                                        <p:cTn id="18" dur="700" fill="hold"/>
                                        <p:tgtEl>
                                          <p:spTgt spid="3"/>
                                        </p:tgtEl>
                                        <p:attrNameLst>
                                          <p:attrName>ppt_h</p:attrName>
                                        </p:attrNameLst>
                                      </p:cBhvr>
                                      <p:tavLst>
                                        <p:tav tm="0">
                                          <p:val>
                                            <p:fltVal val="0"/>
                                          </p:val>
                                        </p:tav>
                                        <p:tav tm="100000">
                                          <p:val>
                                            <p:strVal val="#ppt_h"/>
                                          </p:val>
                                        </p:tav>
                                      </p:tavLst>
                                    </p:anim>
                                    <p:animEffect transition="in" filter="fade">
                                      <p:cBhvr>
                                        <p:cTn id="19" dur="700"/>
                                        <p:tgtEl>
                                          <p:spTgt spid="3"/>
                                        </p:tgtEl>
                                      </p:cBhvr>
                                    </p:animEffect>
                                  </p:childTnLst>
                                </p:cTn>
                              </p:par>
                              <p:par>
                                <p:cTn id="20" presetID="53" presetClass="entr" presetSubtype="16" fill="hold" nodeType="withEffect">
                                  <p:stCondLst>
                                    <p:cond delay="700"/>
                                  </p:stCondLst>
                                  <p:childTnLst>
                                    <p:set>
                                      <p:cBhvr>
                                        <p:cTn id="21" dur="1" fill="hold">
                                          <p:stCondLst>
                                            <p:cond delay="0"/>
                                          </p:stCondLst>
                                        </p:cTn>
                                        <p:tgtEl>
                                          <p:spTgt spid="207"/>
                                        </p:tgtEl>
                                        <p:attrNameLst>
                                          <p:attrName>style.visibility</p:attrName>
                                        </p:attrNameLst>
                                      </p:cBhvr>
                                      <p:to>
                                        <p:strVal val="visible"/>
                                      </p:to>
                                    </p:set>
                                    <p:anim calcmode="lin" valueType="num">
                                      <p:cBhvr>
                                        <p:cTn id="22" dur="700" fill="hold"/>
                                        <p:tgtEl>
                                          <p:spTgt spid="207"/>
                                        </p:tgtEl>
                                        <p:attrNameLst>
                                          <p:attrName>ppt_w</p:attrName>
                                        </p:attrNameLst>
                                      </p:cBhvr>
                                      <p:tavLst>
                                        <p:tav tm="0">
                                          <p:val>
                                            <p:fltVal val="0"/>
                                          </p:val>
                                        </p:tav>
                                        <p:tav tm="100000">
                                          <p:val>
                                            <p:strVal val="#ppt_w"/>
                                          </p:val>
                                        </p:tav>
                                      </p:tavLst>
                                    </p:anim>
                                    <p:anim calcmode="lin" valueType="num">
                                      <p:cBhvr>
                                        <p:cTn id="23" dur="700" fill="hold"/>
                                        <p:tgtEl>
                                          <p:spTgt spid="207"/>
                                        </p:tgtEl>
                                        <p:attrNameLst>
                                          <p:attrName>ppt_h</p:attrName>
                                        </p:attrNameLst>
                                      </p:cBhvr>
                                      <p:tavLst>
                                        <p:tav tm="0">
                                          <p:val>
                                            <p:fltVal val="0"/>
                                          </p:val>
                                        </p:tav>
                                        <p:tav tm="100000">
                                          <p:val>
                                            <p:strVal val="#ppt_h"/>
                                          </p:val>
                                        </p:tav>
                                      </p:tavLst>
                                    </p:anim>
                                    <p:animEffect transition="in" filter="fade">
                                      <p:cBhvr>
                                        <p:cTn id="24" dur="700"/>
                                        <p:tgtEl>
                                          <p:spTgt spid="207"/>
                                        </p:tgtEl>
                                      </p:cBhvr>
                                    </p:animEffect>
                                  </p:childTnLst>
                                </p:cTn>
                              </p:par>
                              <p:par>
                                <p:cTn id="25" presetID="12" presetClass="entr" presetSubtype="4" fill="hold" nodeType="withEffect">
                                  <p:stCondLst>
                                    <p:cond delay="190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600"/>
                                        <p:tgtEl>
                                          <p:spTgt spid="22"/>
                                        </p:tgtEl>
                                        <p:attrNameLst>
                                          <p:attrName>ppt_y</p:attrName>
                                        </p:attrNameLst>
                                      </p:cBhvr>
                                      <p:tavLst>
                                        <p:tav tm="0">
                                          <p:val>
                                            <p:strVal val="#ppt_y+#ppt_h*1.125000"/>
                                          </p:val>
                                        </p:tav>
                                        <p:tav tm="100000">
                                          <p:val>
                                            <p:strVal val="#ppt_y"/>
                                          </p:val>
                                        </p:tav>
                                      </p:tavLst>
                                    </p:anim>
                                    <p:animEffect transition="in" filter="wipe(up)">
                                      <p:cBhvr>
                                        <p:cTn id="28" dur="600"/>
                                        <p:tgtEl>
                                          <p:spTgt spid="22"/>
                                        </p:tgtEl>
                                      </p:cBhvr>
                                    </p:animEffect>
                                  </p:childTnLst>
                                </p:cTn>
                              </p:par>
                              <p:par>
                                <p:cTn id="29" presetID="37" presetClass="entr" presetSubtype="0" fill="hold" nodeType="withEffect">
                                  <p:stCondLst>
                                    <p:cond delay="2800"/>
                                  </p:stCondLst>
                                  <p:childTnLst>
                                    <p:set>
                                      <p:cBhvr>
                                        <p:cTn id="30" dur="1" fill="hold">
                                          <p:stCondLst>
                                            <p:cond delay="0"/>
                                          </p:stCondLst>
                                        </p:cTn>
                                        <p:tgtEl>
                                          <p:spTgt spid="242"/>
                                        </p:tgtEl>
                                        <p:attrNameLst>
                                          <p:attrName>style.visibility</p:attrName>
                                        </p:attrNameLst>
                                      </p:cBhvr>
                                      <p:to>
                                        <p:strVal val="visible"/>
                                      </p:to>
                                    </p:set>
                                    <p:animEffect transition="in" filter="fade">
                                      <p:cBhvr>
                                        <p:cTn id="31" dur="1000"/>
                                        <p:tgtEl>
                                          <p:spTgt spid="242"/>
                                        </p:tgtEl>
                                      </p:cBhvr>
                                    </p:animEffect>
                                    <p:anim calcmode="lin" valueType="num">
                                      <p:cBhvr>
                                        <p:cTn id="32" dur="1000" fill="hold"/>
                                        <p:tgtEl>
                                          <p:spTgt spid="242"/>
                                        </p:tgtEl>
                                        <p:attrNameLst>
                                          <p:attrName>ppt_x</p:attrName>
                                        </p:attrNameLst>
                                      </p:cBhvr>
                                      <p:tavLst>
                                        <p:tav tm="0">
                                          <p:val>
                                            <p:strVal val="#ppt_x"/>
                                          </p:val>
                                        </p:tav>
                                        <p:tav tm="100000">
                                          <p:val>
                                            <p:strVal val="#ppt_x"/>
                                          </p:val>
                                        </p:tav>
                                      </p:tavLst>
                                    </p:anim>
                                    <p:anim calcmode="lin" valueType="num">
                                      <p:cBhvr>
                                        <p:cTn id="33" dur="900" decel="100000" fill="hold"/>
                                        <p:tgtEl>
                                          <p:spTgt spid="242"/>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242"/>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2800"/>
                                  </p:stCondLst>
                                  <p:childTnLst>
                                    <p:set>
                                      <p:cBhvr>
                                        <p:cTn id="36" dur="1" fill="hold">
                                          <p:stCondLst>
                                            <p:cond delay="0"/>
                                          </p:stCondLst>
                                        </p:cTn>
                                        <p:tgtEl>
                                          <p:spTgt spid="327"/>
                                        </p:tgtEl>
                                        <p:attrNameLst>
                                          <p:attrName>style.visibility</p:attrName>
                                        </p:attrNameLst>
                                      </p:cBhvr>
                                      <p:to>
                                        <p:strVal val="visible"/>
                                      </p:to>
                                    </p:set>
                                    <p:animEffect transition="in" filter="fade">
                                      <p:cBhvr>
                                        <p:cTn id="37" dur="1000"/>
                                        <p:tgtEl>
                                          <p:spTgt spid="327"/>
                                        </p:tgtEl>
                                      </p:cBhvr>
                                    </p:animEffect>
                                    <p:anim calcmode="lin" valueType="num">
                                      <p:cBhvr>
                                        <p:cTn id="38" dur="1000" fill="hold"/>
                                        <p:tgtEl>
                                          <p:spTgt spid="327"/>
                                        </p:tgtEl>
                                        <p:attrNameLst>
                                          <p:attrName>ppt_x</p:attrName>
                                        </p:attrNameLst>
                                      </p:cBhvr>
                                      <p:tavLst>
                                        <p:tav tm="0">
                                          <p:val>
                                            <p:strVal val="#ppt_x"/>
                                          </p:val>
                                        </p:tav>
                                        <p:tav tm="100000">
                                          <p:val>
                                            <p:strVal val="#ppt_x"/>
                                          </p:val>
                                        </p:tav>
                                      </p:tavLst>
                                    </p:anim>
                                    <p:anim calcmode="lin" valueType="num">
                                      <p:cBhvr>
                                        <p:cTn id="39" dur="900" decel="100000" fill="hold"/>
                                        <p:tgtEl>
                                          <p:spTgt spid="32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327"/>
                                        </p:tgtEl>
                                        <p:attrNameLst>
                                          <p:attrName>ppt_y</p:attrName>
                                        </p:attrNameLst>
                                      </p:cBhvr>
                                      <p:tavLst>
                                        <p:tav tm="0">
                                          <p:val>
                                            <p:strVal val="#ppt_y-.03"/>
                                          </p:val>
                                        </p:tav>
                                        <p:tav tm="100000">
                                          <p:val>
                                            <p:strVal val="#ppt_y"/>
                                          </p:val>
                                        </p:tav>
                                      </p:tavLst>
                                    </p:anim>
                                  </p:childTnLst>
                                </p:cTn>
                              </p:par>
                              <p:par>
                                <p:cTn id="41" presetID="1" presetClass="exit" presetSubtype="0" fill="hold" nodeType="withEffect">
                                  <p:stCondLst>
                                    <p:cond delay="4100"/>
                                  </p:stCondLst>
                                  <p:childTnLst>
                                    <p:set>
                                      <p:cBhvr>
                                        <p:cTn id="42" dur="1" fill="hold">
                                          <p:stCondLst>
                                            <p:cond delay="0"/>
                                          </p:stCondLst>
                                        </p:cTn>
                                        <p:tgtEl>
                                          <p:spTgt spid="327"/>
                                        </p:tgtEl>
                                        <p:attrNameLst>
                                          <p:attrName>style.visibility</p:attrName>
                                        </p:attrNameLst>
                                      </p:cBhvr>
                                      <p:to>
                                        <p:strVal val="hidden"/>
                                      </p:to>
                                    </p:set>
                                  </p:childTnLst>
                                </p:cTn>
                              </p:par>
                              <p:par>
                                <p:cTn id="43" presetID="1" presetClass="entr" presetSubtype="0" fill="hold" nodeType="withEffect">
                                  <p:stCondLst>
                                    <p:cond delay="4300"/>
                                  </p:stCondLst>
                                  <p:childTnLst>
                                    <p:set>
                                      <p:cBhvr>
                                        <p:cTn id="44" dur="1" fill="hold">
                                          <p:stCondLst>
                                            <p:cond delay="0"/>
                                          </p:stCondLst>
                                        </p:cTn>
                                        <p:tgtEl>
                                          <p:spTgt spid="327"/>
                                        </p:tgtEl>
                                        <p:attrNameLst>
                                          <p:attrName>style.visibility</p:attrName>
                                        </p:attrNameLst>
                                      </p:cBhvr>
                                      <p:to>
                                        <p:strVal val="visible"/>
                                      </p:to>
                                    </p:set>
                                  </p:childTnLst>
                                </p:cTn>
                              </p:par>
                              <p:par>
                                <p:cTn id="45" presetID="1" presetClass="entr" presetSubtype="0" fill="hold" nodeType="withEffect">
                                  <p:stCondLst>
                                    <p:cond delay="4100"/>
                                  </p:stCondLst>
                                  <p:childTnLst>
                                    <p:set>
                                      <p:cBhvr>
                                        <p:cTn id="46" dur="1" fill="hold">
                                          <p:stCondLst>
                                            <p:cond delay="0"/>
                                          </p:stCondLst>
                                        </p:cTn>
                                        <p:tgtEl>
                                          <p:spTgt spid="4"/>
                                        </p:tgtEl>
                                        <p:attrNameLst>
                                          <p:attrName>style.visibility</p:attrName>
                                        </p:attrNameLst>
                                      </p:cBhvr>
                                      <p:to>
                                        <p:strVal val="visible"/>
                                      </p:to>
                                    </p:set>
                                  </p:childTnLst>
                                </p:cTn>
                              </p:par>
                              <p:par>
                                <p:cTn id="47" presetID="1" presetClass="exit" presetSubtype="0" fill="hold" nodeType="withEffect">
                                  <p:stCondLst>
                                    <p:cond delay="4300"/>
                                  </p:stCondLst>
                                  <p:childTnLst>
                                    <p:set>
                                      <p:cBhvr>
                                        <p:cTn id="48" dur="1" fill="hold">
                                          <p:stCondLst>
                                            <p:cond delay="0"/>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92000">
              <a:schemeClr val="bg1">
                <a:lumMod val="100000"/>
              </a:schemeClr>
            </a:gs>
            <a:gs pos="60000">
              <a:schemeClr val="accent1">
                <a:lumMod val="20000"/>
                <a:lumOff val="80000"/>
              </a:schemeClr>
            </a:gs>
          </a:gsLst>
          <a:lin ang="5400000" scaled="0"/>
          <a:tileRect/>
        </a:gradFill>
        <a:effectLst/>
      </p:bgPr>
    </p:bg>
    <p:spTree>
      <p:nvGrpSpPr>
        <p:cNvPr id="1" name=""/>
        <p:cNvGrpSpPr/>
        <p:nvPr/>
      </p:nvGrpSpPr>
      <p:grpSpPr>
        <a:xfrm>
          <a:off x="0" y="0"/>
          <a:ext cx="0" cy="0"/>
          <a:chOff x="0" y="0"/>
          <a:chExt cx="0" cy="0"/>
        </a:xfrm>
      </p:grpSpPr>
      <p:grpSp>
        <p:nvGrpSpPr>
          <p:cNvPr id="390" name="Cloud3"/>
          <p:cNvGrpSpPr>
            <a:grpSpLocks noChangeAspect="1"/>
          </p:cNvGrpSpPr>
          <p:nvPr/>
        </p:nvGrpSpPr>
        <p:grpSpPr bwMode="auto">
          <a:xfrm>
            <a:off x="2057401" y="628650"/>
            <a:ext cx="3183887" cy="642001"/>
            <a:chOff x="1551" y="2410"/>
            <a:chExt cx="2042" cy="549"/>
          </a:xfrm>
          <a:solidFill>
            <a:schemeClr val="bg1">
              <a:alpha val="10000"/>
            </a:schemeClr>
          </a:solidFill>
        </p:grpSpPr>
        <p:sp>
          <p:nvSpPr>
            <p:cNvPr id="391" name="Freeform 5"/>
            <p:cNvSpPr>
              <a:spLocks/>
            </p:cNvSpPr>
            <p:nvPr/>
          </p:nvSpPr>
          <p:spPr bwMode="auto">
            <a:xfrm>
              <a:off x="1551" y="2410"/>
              <a:ext cx="2042" cy="549"/>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2" name="Freeform 10"/>
            <p:cNvSpPr>
              <a:spLocks/>
            </p:cNvSpPr>
            <p:nvPr/>
          </p:nvSpPr>
          <p:spPr bwMode="auto">
            <a:xfrm>
              <a:off x="1637" y="2591"/>
              <a:ext cx="1903" cy="368"/>
            </a:xfrm>
            <a:custGeom>
              <a:avLst/>
              <a:gdLst>
                <a:gd name="T0" fmla="*/ 244 w 285"/>
                <a:gd name="T1" fmla="*/ 24 h 55"/>
                <a:gd name="T2" fmla="*/ 221 w 285"/>
                <a:gd name="T3" fmla="*/ 22 h 55"/>
                <a:gd name="T4" fmla="*/ 184 w 285"/>
                <a:gd name="T5" fmla="*/ 14 h 55"/>
                <a:gd name="T6" fmla="*/ 165 w 285"/>
                <a:gd name="T7" fmla="*/ 14 h 55"/>
                <a:gd name="T8" fmla="*/ 133 w 285"/>
                <a:gd name="T9" fmla="*/ 11 h 55"/>
                <a:gd name="T10" fmla="*/ 67 w 285"/>
                <a:gd name="T11" fmla="*/ 16 h 55"/>
                <a:gd name="T12" fmla="*/ 9 w 285"/>
                <a:gd name="T13" fmla="*/ 24 h 55"/>
                <a:gd name="T14" fmla="*/ 3 w 285"/>
                <a:gd name="T15" fmla="*/ 22 h 55"/>
                <a:gd name="T16" fmla="*/ 8 w 285"/>
                <a:gd name="T17" fmla="*/ 31 h 55"/>
                <a:gd name="T18" fmla="*/ 61 w 285"/>
                <a:gd name="T19" fmla="*/ 37 h 55"/>
                <a:gd name="T20" fmla="*/ 127 w 285"/>
                <a:gd name="T21" fmla="*/ 43 h 55"/>
                <a:gd name="T22" fmla="*/ 189 w 285"/>
                <a:gd name="T23" fmla="*/ 45 h 55"/>
                <a:gd name="T24" fmla="*/ 244 w 285"/>
                <a:gd name="T25" fmla="*/ 40 h 55"/>
                <a:gd name="T26" fmla="*/ 282 w 285"/>
                <a:gd name="T27" fmla="*/ 36 h 55"/>
                <a:gd name="T28" fmla="*/ 244 w 285"/>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5" h="55">
                  <a:moveTo>
                    <a:pt x="244" y="24"/>
                  </a:moveTo>
                  <a:cubicBezTo>
                    <a:pt x="234" y="25"/>
                    <a:pt x="227" y="20"/>
                    <a:pt x="221" y="22"/>
                  </a:cubicBezTo>
                  <a:cubicBezTo>
                    <a:pt x="215" y="16"/>
                    <a:pt x="194" y="12"/>
                    <a:pt x="184" y="14"/>
                  </a:cubicBezTo>
                  <a:cubicBezTo>
                    <a:pt x="180" y="12"/>
                    <a:pt x="170" y="9"/>
                    <a:pt x="165" y="14"/>
                  </a:cubicBezTo>
                  <a:cubicBezTo>
                    <a:pt x="156" y="8"/>
                    <a:pt x="142" y="2"/>
                    <a:pt x="133" y="11"/>
                  </a:cubicBezTo>
                  <a:cubicBezTo>
                    <a:pt x="108" y="0"/>
                    <a:pt x="86" y="5"/>
                    <a:pt x="67" y="16"/>
                  </a:cubicBezTo>
                  <a:cubicBezTo>
                    <a:pt x="50" y="9"/>
                    <a:pt x="15" y="18"/>
                    <a:pt x="9" y="24"/>
                  </a:cubicBezTo>
                  <a:cubicBezTo>
                    <a:pt x="7" y="22"/>
                    <a:pt x="5" y="19"/>
                    <a:pt x="3" y="22"/>
                  </a:cubicBezTo>
                  <a:cubicBezTo>
                    <a:pt x="1" y="25"/>
                    <a:pt x="0" y="31"/>
                    <a:pt x="8" y="31"/>
                  </a:cubicBezTo>
                  <a:cubicBezTo>
                    <a:pt x="16" y="32"/>
                    <a:pt x="44" y="43"/>
                    <a:pt x="61" y="37"/>
                  </a:cubicBezTo>
                  <a:cubicBezTo>
                    <a:pt x="74" y="44"/>
                    <a:pt x="100" y="49"/>
                    <a:pt x="127" y="43"/>
                  </a:cubicBezTo>
                  <a:cubicBezTo>
                    <a:pt x="139" y="50"/>
                    <a:pt x="167" y="55"/>
                    <a:pt x="189" y="45"/>
                  </a:cubicBezTo>
                  <a:cubicBezTo>
                    <a:pt x="200" y="47"/>
                    <a:pt x="227" y="51"/>
                    <a:pt x="244" y="40"/>
                  </a:cubicBezTo>
                  <a:cubicBezTo>
                    <a:pt x="257" y="44"/>
                    <a:pt x="285" y="41"/>
                    <a:pt x="282" y="36"/>
                  </a:cubicBezTo>
                  <a:cubicBezTo>
                    <a:pt x="274" y="21"/>
                    <a:pt x="244" y="24"/>
                    <a:pt x="24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3" name="Cloud2"/>
          <p:cNvGrpSpPr/>
          <p:nvPr/>
        </p:nvGrpSpPr>
        <p:grpSpPr>
          <a:xfrm>
            <a:off x="-92843" y="1367640"/>
            <a:ext cx="1204676" cy="435353"/>
            <a:chOff x="5105400" y="2286000"/>
            <a:chExt cx="2405063" cy="1158875"/>
          </a:xfrm>
        </p:grpSpPr>
        <p:sp>
          <p:nvSpPr>
            <p:cNvPr id="394" name="Freeform 7"/>
            <p:cNvSpPr>
              <a:spLocks/>
            </p:cNvSpPr>
            <p:nvPr/>
          </p:nvSpPr>
          <p:spPr bwMode="auto">
            <a:xfrm>
              <a:off x="5105400" y="2286000"/>
              <a:ext cx="2405063" cy="1158875"/>
            </a:xfrm>
            <a:custGeom>
              <a:avLst/>
              <a:gdLst>
                <a:gd name="T0" fmla="*/ 213 w 227"/>
                <a:gd name="T1" fmla="*/ 21 h 109"/>
                <a:gd name="T2" fmla="*/ 182 w 227"/>
                <a:gd name="T3" fmla="*/ 3 h 109"/>
                <a:gd name="T4" fmla="*/ 169 w 227"/>
                <a:gd name="T5" fmla="*/ 21 h 109"/>
                <a:gd name="T6" fmla="*/ 160 w 227"/>
                <a:gd name="T7" fmla="*/ 32 h 109"/>
                <a:gd name="T8" fmla="*/ 149 w 227"/>
                <a:gd name="T9" fmla="*/ 34 h 109"/>
                <a:gd name="T10" fmla="*/ 124 w 227"/>
                <a:gd name="T11" fmla="*/ 32 h 109"/>
                <a:gd name="T12" fmla="*/ 113 w 227"/>
                <a:gd name="T13" fmla="*/ 45 h 109"/>
                <a:gd name="T14" fmla="*/ 77 w 227"/>
                <a:gd name="T15" fmla="*/ 48 h 109"/>
                <a:gd name="T16" fmla="*/ 56 w 227"/>
                <a:gd name="T17" fmla="*/ 44 h 109"/>
                <a:gd name="T18" fmla="*/ 40 w 227"/>
                <a:gd name="T19" fmla="*/ 54 h 109"/>
                <a:gd name="T20" fmla="*/ 27 w 227"/>
                <a:gd name="T21" fmla="*/ 61 h 109"/>
                <a:gd name="T22" fmla="*/ 15 w 227"/>
                <a:gd name="T23" fmla="*/ 67 h 109"/>
                <a:gd name="T24" fmla="*/ 6 w 227"/>
                <a:gd name="T25" fmla="*/ 74 h 109"/>
                <a:gd name="T26" fmla="*/ 26 w 227"/>
                <a:gd name="T27" fmla="*/ 81 h 109"/>
                <a:gd name="T28" fmla="*/ 62 w 227"/>
                <a:gd name="T29" fmla="*/ 88 h 109"/>
                <a:gd name="T30" fmla="*/ 93 w 227"/>
                <a:gd name="T31" fmla="*/ 91 h 109"/>
                <a:gd name="T32" fmla="*/ 143 w 227"/>
                <a:gd name="T33" fmla="*/ 96 h 109"/>
                <a:gd name="T34" fmla="*/ 171 w 227"/>
                <a:gd name="T35" fmla="*/ 93 h 109"/>
                <a:gd name="T36" fmla="*/ 219 w 227"/>
                <a:gd name="T37" fmla="*/ 90 h 109"/>
                <a:gd name="T38" fmla="*/ 219 w 227"/>
                <a:gd name="T39" fmla="*/ 70 h 109"/>
                <a:gd name="T40" fmla="*/ 217 w 227"/>
                <a:gd name="T41" fmla="*/ 46 h 109"/>
                <a:gd name="T42" fmla="*/ 213 w 227"/>
                <a:gd name="T43" fmla="*/ 2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109">
                  <a:moveTo>
                    <a:pt x="213" y="21"/>
                  </a:moveTo>
                  <a:cubicBezTo>
                    <a:pt x="204" y="14"/>
                    <a:pt x="194" y="0"/>
                    <a:pt x="182" y="3"/>
                  </a:cubicBezTo>
                  <a:cubicBezTo>
                    <a:pt x="168" y="6"/>
                    <a:pt x="174" y="21"/>
                    <a:pt x="169" y="21"/>
                  </a:cubicBezTo>
                  <a:cubicBezTo>
                    <a:pt x="164" y="20"/>
                    <a:pt x="161" y="23"/>
                    <a:pt x="160" y="32"/>
                  </a:cubicBezTo>
                  <a:cubicBezTo>
                    <a:pt x="154" y="32"/>
                    <a:pt x="153" y="26"/>
                    <a:pt x="149" y="34"/>
                  </a:cubicBezTo>
                  <a:cubicBezTo>
                    <a:pt x="142" y="31"/>
                    <a:pt x="136" y="28"/>
                    <a:pt x="124" y="32"/>
                  </a:cubicBezTo>
                  <a:cubicBezTo>
                    <a:pt x="114" y="35"/>
                    <a:pt x="114" y="41"/>
                    <a:pt x="113" y="45"/>
                  </a:cubicBezTo>
                  <a:cubicBezTo>
                    <a:pt x="98" y="42"/>
                    <a:pt x="85" y="45"/>
                    <a:pt x="77" y="48"/>
                  </a:cubicBezTo>
                  <a:cubicBezTo>
                    <a:pt x="75" y="45"/>
                    <a:pt x="59" y="38"/>
                    <a:pt x="56" y="44"/>
                  </a:cubicBezTo>
                  <a:cubicBezTo>
                    <a:pt x="47" y="43"/>
                    <a:pt x="41" y="48"/>
                    <a:pt x="40" y="54"/>
                  </a:cubicBezTo>
                  <a:cubicBezTo>
                    <a:pt x="33" y="54"/>
                    <a:pt x="32" y="56"/>
                    <a:pt x="27" y="61"/>
                  </a:cubicBezTo>
                  <a:cubicBezTo>
                    <a:pt x="19" y="59"/>
                    <a:pt x="15" y="62"/>
                    <a:pt x="15" y="67"/>
                  </a:cubicBezTo>
                  <a:cubicBezTo>
                    <a:pt x="10" y="68"/>
                    <a:pt x="0" y="70"/>
                    <a:pt x="6" y="74"/>
                  </a:cubicBezTo>
                  <a:cubicBezTo>
                    <a:pt x="6" y="74"/>
                    <a:pt x="16" y="82"/>
                    <a:pt x="26" y="81"/>
                  </a:cubicBezTo>
                  <a:cubicBezTo>
                    <a:pt x="29" y="87"/>
                    <a:pt x="62" y="88"/>
                    <a:pt x="62" y="88"/>
                  </a:cubicBezTo>
                  <a:cubicBezTo>
                    <a:pt x="75" y="99"/>
                    <a:pt x="87" y="97"/>
                    <a:pt x="93" y="91"/>
                  </a:cubicBezTo>
                  <a:cubicBezTo>
                    <a:pt x="94" y="99"/>
                    <a:pt x="126" y="109"/>
                    <a:pt x="143" y="96"/>
                  </a:cubicBezTo>
                  <a:cubicBezTo>
                    <a:pt x="153" y="101"/>
                    <a:pt x="164" y="99"/>
                    <a:pt x="171" y="93"/>
                  </a:cubicBezTo>
                  <a:cubicBezTo>
                    <a:pt x="184" y="97"/>
                    <a:pt x="211" y="104"/>
                    <a:pt x="219" y="90"/>
                  </a:cubicBezTo>
                  <a:cubicBezTo>
                    <a:pt x="227" y="76"/>
                    <a:pt x="224" y="74"/>
                    <a:pt x="219" y="70"/>
                  </a:cubicBezTo>
                  <a:cubicBezTo>
                    <a:pt x="227" y="63"/>
                    <a:pt x="225" y="57"/>
                    <a:pt x="217" y="46"/>
                  </a:cubicBezTo>
                  <a:cubicBezTo>
                    <a:pt x="221" y="35"/>
                    <a:pt x="213" y="21"/>
                    <a:pt x="213" y="21"/>
                  </a:cubicBezTo>
                  <a:close/>
                </a:path>
              </a:pathLst>
            </a:custGeom>
            <a:solidFill>
              <a:schemeClr val="bg1">
                <a:alpha val="1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5" name="Freeform 8"/>
            <p:cNvSpPr>
              <a:spLocks/>
            </p:cNvSpPr>
            <p:nvPr/>
          </p:nvSpPr>
          <p:spPr bwMode="auto">
            <a:xfrm>
              <a:off x="5275263" y="2881313"/>
              <a:ext cx="2182813" cy="541338"/>
            </a:xfrm>
            <a:custGeom>
              <a:avLst/>
              <a:gdLst>
                <a:gd name="T0" fmla="*/ 197 w 206"/>
                <a:gd name="T1" fmla="*/ 13 h 51"/>
                <a:gd name="T2" fmla="*/ 180 w 206"/>
                <a:gd name="T3" fmla="*/ 2 h 51"/>
                <a:gd name="T4" fmla="*/ 146 w 206"/>
                <a:gd name="T5" fmla="*/ 9 h 51"/>
                <a:gd name="T6" fmla="*/ 105 w 206"/>
                <a:gd name="T7" fmla="*/ 9 h 51"/>
                <a:gd name="T8" fmla="*/ 45 w 206"/>
                <a:gd name="T9" fmla="*/ 9 h 51"/>
                <a:gd name="T10" fmla="*/ 16 w 206"/>
                <a:gd name="T11" fmla="*/ 13 h 51"/>
                <a:gd name="T12" fmla="*/ 1 w 206"/>
                <a:gd name="T13" fmla="*/ 19 h 51"/>
                <a:gd name="T14" fmla="*/ 20 w 206"/>
                <a:gd name="T15" fmla="*/ 25 h 51"/>
                <a:gd name="T16" fmla="*/ 37 w 206"/>
                <a:gd name="T17" fmla="*/ 28 h 51"/>
                <a:gd name="T18" fmla="*/ 48 w 206"/>
                <a:gd name="T19" fmla="*/ 31 h 51"/>
                <a:gd name="T20" fmla="*/ 77 w 206"/>
                <a:gd name="T21" fmla="*/ 31 h 51"/>
                <a:gd name="T22" fmla="*/ 125 w 206"/>
                <a:gd name="T23" fmla="*/ 37 h 51"/>
                <a:gd name="T24" fmla="*/ 155 w 206"/>
                <a:gd name="T25" fmla="*/ 36 h 51"/>
                <a:gd name="T26" fmla="*/ 191 w 206"/>
                <a:gd name="T27" fmla="*/ 37 h 51"/>
                <a:gd name="T28" fmla="*/ 204 w 206"/>
                <a:gd name="T29" fmla="*/ 23 h 51"/>
                <a:gd name="T30" fmla="*/ 197 w 206"/>
                <a:gd name="T31"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6" h="51">
                  <a:moveTo>
                    <a:pt x="197" y="13"/>
                  </a:moveTo>
                  <a:cubicBezTo>
                    <a:pt x="191" y="10"/>
                    <a:pt x="187" y="3"/>
                    <a:pt x="180" y="2"/>
                  </a:cubicBezTo>
                  <a:cubicBezTo>
                    <a:pt x="171" y="2"/>
                    <a:pt x="154" y="1"/>
                    <a:pt x="146" y="9"/>
                  </a:cubicBezTo>
                  <a:cubicBezTo>
                    <a:pt x="146" y="9"/>
                    <a:pt x="115" y="0"/>
                    <a:pt x="105" y="9"/>
                  </a:cubicBezTo>
                  <a:cubicBezTo>
                    <a:pt x="96" y="3"/>
                    <a:pt x="61" y="3"/>
                    <a:pt x="45" y="9"/>
                  </a:cubicBezTo>
                  <a:cubicBezTo>
                    <a:pt x="36" y="7"/>
                    <a:pt x="20" y="10"/>
                    <a:pt x="16" y="13"/>
                  </a:cubicBezTo>
                  <a:cubicBezTo>
                    <a:pt x="11" y="15"/>
                    <a:pt x="0" y="12"/>
                    <a:pt x="1" y="19"/>
                  </a:cubicBezTo>
                  <a:cubicBezTo>
                    <a:pt x="1" y="23"/>
                    <a:pt x="18" y="22"/>
                    <a:pt x="20" y="25"/>
                  </a:cubicBezTo>
                  <a:cubicBezTo>
                    <a:pt x="20" y="25"/>
                    <a:pt x="29" y="32"/>
                    <a:pt x="37" y="28"/>
                  </a:cubicBezTo>
                  <a:cubicBezTo>
                    <a:pt x="45" y="25"/>
                    <a:pt x="44" y="29"/>
                    <a:pt x="48" y="31"/>
                  </a:cubicBezTo>
                  <a:cubicBezTo>
                    <a:pt x="52" y="34"/>
                    <a:pt x="65" y="46"/>
                    <a:pt x="77" y="31"/>
                  </a:cubicBezTo>
                  <a:cubicBezTo>
                    <a:pt x="80" y="39"/>
                    <a:pt x="97" y="51"/>
                    <a:pt x="125" y="37"/>
                  </a:cubicBezTo>
                  <a:cubicBezTo>
                    <a:pt x="129" y="39"/>
                    <a:pt x="136" y="48"/>
                    <a:pt x="155" y="36"/>
                  </a:cubicBezTo>
                  <a:cubicBezTo>
                    <a:pt x="162" y="39"/>
                    <a:pt x="182" y="42"/>
                    <a:pt x="191" y="37"/>
                  </a:cubicBezTo>
                  <a:cubicBezTo>
                    <a:pt x="195" y="34"/>
                    <a:pt x="202" y="30"/>
                    <a:pt x="204" y="23"/>
                  </a:cubicBezTo>
                  <a:cubicBezTo>
                    <a:pt x="206" y="15"/>
                    <a:pt x="197" y="13"/>
                    <a:pt x="197" y="13"/>
                  </a:cubicBezTo>
                  <a:close/>
                </a:path>
              </a:pathLst>
            </a:custGeom>
            <a:solidFill>
              <a:schemeClr val="accent1">
                <a:lumMod val="20000"/>
                <a:lumOff val="80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6" name="cloud1"/>
          <p:cNvGrpSpPr>
            <a:grpSpLocks noChangeAspect="1"/>
          </p:cNvGrpSpPr>
          <p:nvPr/>
        </p:nvGrpSpPr>
        <p:grpSpPr bwMode="auto">
          <a:xfrm flipH="1">
            <a:off x="7046144" y="1157569"/>
            <a:ext cx="1581808" cy="338983"/>
            <a:chOff x="1551" y="2410"/>
            <a:chExt cx="2042" cy="549"/>
          </a:xfrm>
          <a:solidFill>
            <a:schemeClr val="bg1"/>
          </a:solidFill>
        </p:grpSpPr>
        <p:sp>
          <p:nvSpPr>
            <p:cNvPr id="397" name="Freeform 5"/>
            <p:cNvSpPr>
              <a:spLocks/>
            </p:cNvSpPr>
            <p:nvPr/>
          </p:nvSpPr>
          <p:spPr bwMode="auto">
            <a:xfrm>
              <a:off x="1551" y="2410"/>
              <a:ext cx="2042" cy="549"/>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8" name="Freeform 10"/>
            <p:cNvSpPr>
              <a:spLocks/>
            </p:cNvSpPr>
            <p:nvPr/>
          </p:nvSpPr>
          <p:spPr bwMode="auto">
            <a:xfrm>
              <a:off x="1637" y="2591"/>
              <a:ext cx="1903" cy="368"/>
            </a:xfrm>
            <a:custGeom>
              <a:avLst/>
              <a:gdLst>
                <a:gd name="T0" fmla="*/ 244 w 285"/>
                <a:gd name="T1" fmla="*/ 24 h 55"/>
                <a:gd name="T2" fmla="*/ 221 w 285"/>
                <a:gd name="T3" fmla="*/ 22 h 55"/>
                <a:gd name="T4" fmla="*/ 184 w 285"/>
                <a:gd name="T5" fmla="*/ 14 h 55"/>
                <a:gd name="T6" fmla="*/ 165 w 285"/>
                <a:gd name="T7" fmla="*/ 14 h 55"/>
                <a:gd name="T8" fmla="*/ 133 w 285"/>
                <a:gd name="T9" fmla="*/ 11 h 55"/>
                <a:gd name="T10" fmla="*/ 67 w 285"/>
                <a:gd name="T11" fmla="*/ 16 h 55"/>
                <a:gd name="T12" fmla="*/ 9 w 285"/>
                <a:gd name="T13" fmla="*/ 24 h 55"/>
                <a:gd name="T14" fmla="*/ 3 w 285"/>
                <a:gd name="T15" fmla="*/ 22 h 55"/>
                <a:gd name="T16" fmla="*/ 8 w 285"/>
                <a:gd name="T17" fmla="*/ 31 h 55"/>
                <a:gd name="T18" fmla="*/ 61 w 285"/>
                <a:gd name="T19" fmla="*/ 37 h 55"/>
                <a:gd name="T20" fmla="*/ 127 w 285"/>
                <a:gd name="T21" fmla="*/ 43 h 55"/>
                <a:gd name="T22" fmla="*/ 189 w 285"/>
                <a:gd name="T23" fmla="*/ 45 h 55"/>
                <a:gd name="T24" fmla="*/ 244 w 285"/>
                <a:gd name="T25" fmla="*/ 40 h 55"/>
                <a:gd name="T26" fmla="*/ 282 w 285"/>
                <a:gd name="T27" fmla="*/ 36 h 55"/>
                <a:gd name="T28" fmla="*/ 244 w 285"/>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5" h="55">
                  <a:moveTo>
                    <a:pt x="244" y="24"/>
                  </a:moveTo>
                  <a:cubicBezTo>
                    <a:pt x="234" y="25"/>
                    <a:pt x="227" y="20"/>
                    <a:pt x="221" y="22"/>
                  </a:cubicBezTo>
                  <a:cubicBezTo>
                    <a:pt x="215" y="16"/>
                    <a:pt x="194" y="12"/>
                    <a:pt x="184" y="14"/>
                  </a:cubicBezTo>
                  <a:cubicBezTo>
                    <a:pt x="180" y="12"/>
                    <a:pt x="170" y="9"/>
                    <a:pt x="165" y="14"/>
                  </a:cubicBezTo>
                  <a:cubicBezTo>
                    <a:pt x="156" y="8"/>
                    <a:pt x="142" y="2"/>
                    <a:pt x="133" y="11"/>
                  </a:cubicBezTo>
                  <a:cubicBezTo>
                    <a:pt x="108" y="0"/>
                    <a:pt x="86" y="5"/>
                    <a:pt x="67" y="16"/>
                  </a:cubicBezTo>
                  <a:cubicBezTo>
                    <a:pt x="50" y="9"/>
                    <a:pt x="15" y="18"/>
                    <a:pt x="9" y="24"/>
                  </a:cubicBezTo>
                  <a:cubicBezTo>
                    <a:pt x="7" y="22"/>
                    <a:pt x="5" y="19"/>
                    <a:pt x="3" y="22"/>
                  </a:cubicBezTo>
                  <a:cubicBezTo>
                    <a:pt x="1" y="25"/>
                    <a:pt x="0" y="31"/>
                    <a:pt x="8" y="31"/>
                  </a:cubicBezTo>
                  <a:cubicBezTo>
                    <a:pt x="16" y="32"/>
                    <a:pt x="44" y="43"/>
                    <a:pt x="61" y="37"/>
                  </a:cubicBezTo>
                  <a:cubicBezTo>
                    <a:pt x="74" y="44"/>
                    <a:pt x="100" y="49"/>
                    <a:pt x="127" y="43"/>
                  </a:cubicBezTo>
                  <a:cubicBezTo>
                    <a:pt x="139" y="50"/>
                    <a:pt x="167" y="55"/>
                    <a:pt x="189" y="45"/>
                  </a:cubicBezTo>
                  <a:cubicBezTo>
                    <a:pt x="200" y="47"/>
                    <a:pt x="227" y="51"/>
                    <a:pt x="244" y="40"/>
                  </a:cubicBezTo>
                  <a:cubicBezTo>
                    <a:pt x="257" y="44"/>
                    <a:pt x="285" y="41"/>
                    <a:pt x="282" y="36"/>
                  </a:cubicBezTo>
                  <a:cubicBezTo>
                    <a:pt x="274" y="21"/>
                    <a:pt x="244" y="24"/>
                    <a:pt x="244" y="24"/>
                  </a:cubicBezTo>
                  <a:close/>
                </a:path>
              </a:pathLst>
            </a:custGeom>
            <a:solidFill>
              <a:schemeClr val="accent1">
                <a:lumMod val="20000"/>
                <a:lumOff val="8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2" name="Creepy_Bug_Alien"/>
          <p:cNvGrpSpPr>
            <a:grpSpLocks noChangeAspect="1"/>
          </p:cNvGrpSpPr>
          <p:nvPr/>
        </p:nvGrpSpPr>
        <p:grpSpPr bwMode="auto">
          <a:xfrm>
            <a:off x="7315931" y="3352147"/>
            <a:ext cx="1607107" cy="1322892"/>
            <a:chOff x="1767" y="1417"/>
            <a:chExt cx="2177" cy="1792"/>
          </a:xfrm>
        </p:grpSpPr>
        <p:sp>
          <p:nvSpPr>
            <p:cNvPr id="546"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7"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5"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6"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7"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98" name="Creepy_Bug_Alien"/>
          <p:cNvGrpSpPr>
            <a:grpSpLocks noChangeAspect="1"/>
          </p:cNvGrpSpPr>
          <p:nvPr/>
        </p:nvGrpSpPr>
        <p:grpSpPr bwMode="auto">
          <a:xfrm>
            <a:off x="3997922" y="3492999"/>
            <a:ext cx="1036533" cy="853224"/>
            <a:chOff x="1767" y="1417"/>
            <a:chExt cx="2177" cy="1792"/>
          </a:xfrm>
        </p:grpSpPr>
        <p:sp>
          <p:nvSpPr>
            <p:cNvPr id="599"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0"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1"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2"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3"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4"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5"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6"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7"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8"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9"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0"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1"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2"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3"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4"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5"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6"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7"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8"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9"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0"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1"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2"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3"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4"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5"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6"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1"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2"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3"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4"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5"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6"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7"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8"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9"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0"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1"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2"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3"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4"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5"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6"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7"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8"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9"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0"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3" name="Planet"/>
          <p:cNvGrpSpPr>
            <a:grpSpLocks noChangeAspect="1"/>
          </p:cNvGrpSpPr>
          <p:nvPr/>
        </p:nvGrpSpPr>
        <p:grpSpPr bwMode="auto">
          <a:xfrm>
            <a:off x="6954234" y="130562"/>
            <a:ext cx="1034217" cy="935513"/>
            <a:chOff x="4018" y="237"/>
            <a:chExt cx="1666" cy="1507"/>
          </a:xfrm>
        </p:grpSpPr>
        <p:sp>
          <p:nvSpPr>
            <p:cNvPr id="354" name="AutoShape 51"/>
            <p:cNvSpPr>
              <a:spLocks noChangeAspect="1" noChangeArrowheads="1" noTextEdit="1"/>
            </p:cNvSpPr>
            <p:nvPr/>
          </p:nvSpPr>
          <p:spPr bwMode="auto">
            <a:xfrm>
              <a:off x="4018" y="237"/>
              <a:ext cx="1666" cy="1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5" name="Oval 53"/>
            <p:cNvSpPr>
              <a:spLocks noChangeArrowheads="1"/>
            </p:cNvSpPr>
            <p:nvPr/>
          </p:nvSpPr>
          <p:spPr bwMode="auto">
            <a:xfrm>
              <a:off x="4218" y="427"/>
              <a:ext cx="1318" cy="1318"/>
            </a:xfrm>
            <a:prstGeom prst="ellipse">
              <a:avLst/>
            </a:prstGeom>
            <a:solidFill>
              <a:srgbClr val="5FCC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6" name="Freeform 54"/>
            <p:cNvSpPr>
              <a:spLocks noEditPoints="1"/>
            </p:cNvSpPr>
            <p:nvPr/>
          </p:nvSpPr>
          <p:spPr bwMode="auto">
            <a:xfrm>
              <a:off x="3999" y="252"/>
              <a:ext cx="1733" cy="1394"/>
            </a:xfrm>
            <a:custGeom>
              <a:avLst/>
              <a:gdLst>
                <a:gd name="T0" fmla="*/ 542 w 2796"/>
                <a:gd name="T1" fmla="*/ 1334 h 2250"/>
                <a:gd name="T2" fmla="*/ 34 w 2796"/>
                <a:gd name="T3" fmla="*/ 1716 h 2250"/>
                <a:gd name="T4" fmla="*/ 293 w 2796"/>
                <a:gd name="T5" fmla="*/ 1802 h 2250"/>
                <a:gd name="T6" fmla="*/ 293 w 2796"/>
                <a:gd name="T7" fmla="*/ 1802 h 2250"/>
                <a:gd name="T8" fmla="*/ 495 w 2796"/>
                <a:gd name="T9" fmla="*/ 1790 h 2250"/>
                <a:gd name="T10" fmla="*/ 359 w 2796"/>
                <a:gd name="T11" fmla="*/ 2153 h 2250"/>
                <a:gd name="T12" fmla="*/ 442 w 2796"/>
                <a:gd name="T13" fmla="*/ 2184 h 2250"/>
                <a:gd name="T14" fmla="*/ 877 w 2796"/>
                <a:gd name="T15" fmla="*/ 2012 h 2250"/>
                <a:gd name="T16" fmla="*/ 1407 w 2796"/>
                <a:gd name="T17" fmla="*/ 2193 h 2250"/>
                <a:gd name="T18" fmla="*/ 1661 w 2796"/>
                <a:gd name="T19" fmla="*/ 2154 h 2250"/>
                <a:gd name="T20" fmla="*/ 1935 w 2796"/>
                <a:gd name="T21" fmla="*/ 2012 h 2250"/>
                <a:gd name="T22" fmla="*/ 2387 w 2796"/>
                <a:gd name="T23" fmla="*/ 2250 h 2250"/>
                <a:gd name="T24" fmla="*/ 2453 w 2796"/>
                <a:gd name="T25" fmla="*/ 2227 h 2250"/>
                <a:gd name="T26" fmla="*/ 2217 w 2796"/>
                <a:gd name="T27" fmla="*/ 1631 h 2250"/>
                <a:gd name="T28" fmla="*/ 2271 w 2796"/>
                <a:gd name="T29" fmla="*/ 1284 h 2250"/>
                <a:gd name="T30" fmla="*/ 2668 w 2796"/>
                <a:gd name="T31" fmla="*/ 952 h 2250"/>
                <a:gd name="T32" fmla="*/ 2409 w 2796"/>
                <a:gd name="T33" fmla="*/ 867 h 2250"/>
                <a:gd name="T34" fmla="*/ 2304 w 2796"/>
                <a:gd name="T35" fmla="*/ 870 h 2250"/>
                <a:gd name="T36" fmla="*/ 2699 w 2796"/>
                <a:gd name="T37" fmla="*/ 208 h 2250"/>
                <a:gd name="T38" fmla="*/ 2617 w 2796"/>
                <a:gd name="T39" fmla="*/ 176 h 2250"/>
                <a:gd name="T40" fmla="*/ 1831 w 2796"/>
                <a:gd name="T41" fmla="*/ 574 h 2250"/>
                <a:gd name="T42" fmla="*/ 1407 w 2796"/>
                <a:gd name="T43" fmla="*/ 462 h 2250"/>
                <a:gd name="T44" fmla="*/ 1181 w 2796"/>
                <a:gd name="T45" fmla="*/ 492 h 2250"/>
                <a:gd name="T46" fmla="*/ 421 w 2796"/>
                <a:gd name="T47" fmla="*/ 0 h 2250"/>
                <a:gd name="T48" fmla="*/ 355 w 2796"/>
                <a:gd name="T49" fmla="*/ 23 h 2250"/>
                <a:gd name="T50" fmla="*/ 724 w 2796"/>
                <a:gd name="T51" fmla="*/ 796 h 2250"/>
                <a:gd name="T52" fmla="*/ 542 w 2796"/>
                <a:gd name="T53" fmla="*/ 1334 h 2250"/>
                <a:gd name="T54" fmla="*/ 656 w 2796"/>
                <a:gd name="T55" fmla="*/ 339 h 2250"/>
                <a:gd name="T56" fmla="*/ 701 w 2796"/>
                <a:gd name="T57" fmla="*/ 325 h 2250"/>
                <a:gd name="T58" fmla="*/ 1090 w 2796"/>
                <a:gd name="T59" fmla="*/ 522 h 2250"/>
                <a:gd name="T60" fmla="*/ 783 w 2796"/>
                <a:gd name="T61" fmla="*/ 728 h 2250"/>
                <a:gd name="T62" fmla="*/ 656 w 2796"/>
                <a:gd name="T63" fmla="*/ 339 h 2250"/>
                <a:gd name="T64" fmla="*/ 687 w 2796"/>
                <a:gd name="T65" fmla="*/ 1807 h 2250"/>
                <a:gd name="T66" fmla="*/ 753 w 2796"/>
                <a:gd name="T67" fmla="*/ 1894 h 2250"/>
                <a:gd name="T68" fmla="*/ 695 w 2796"/>
                <a:gd name="T69" fmla="*/ 1874 h 2250"/>
                <a:gd name="T70" fmla="*/ 687 w 2796"/>
                <a:gd name="T71" fmla="*/ 1807 h 2250"/>
                <a:gd name="T72" fmla="*/ 550 w 2796"/>
                <a:gd name="T73" fmla="*/ 1446 h 2250"/>
                <a:gd name="T74" fmla="*/ 580 w 2796"/>
                <a:gd name="T75" fmla="*/ 1582 h 2250"/>
                <a:gd name="T76" fmla="*/ 606 w 2796"/>
                <a:gd name="T77" fmla="*/ 1654 h 2250"/>
                <a:gd name="T78" fmla="*/ 594 w 2796"/>
                <a:gd name="T79" fmla="*/ 1668 h 2250"/>
                <a:gd name="T80" fmla="*/ 415 w 2796"/>
                <a:gd name="T81" fmla="*/ 1606 h 2250"/>
                <a:gd name="T82" fmla="*/ 550 w 2796"/>
                <a:gd name="T83" fmla="*/ 1446 h 2250"/>
                <a:gd name="T84" fmla="*/ 2152 w 2796"/>
                <a:gd name="T85" fmla="*/ 1911 h 2250"/>
                <a:gd name="T86" fmla="*/ 2043 w 2796"/>
                <a:gd name="T87" fmla="*/ 1913 h 2250"/>
                <a:gd name="T88" fmla="*/ 2150 w 2796"/>
                <a:gd name="T89" fmla="*/ 1769 h 2250"/>
                <a:gd name="T90" fmla="*/ 2152 w 2796"/>
                <a:gd name="T91" fmla="*/ 1911 h 2250"/>
                <a:gd name="T92" fmla="*/ 2251 w 2796"/>
                <a:gd name="T93" fmla="*/ 1141 h 2250"/>
                <a:gd name="T94" fmla="*/ 2234 w 2796"/>
                <a:gd name="T95" fmla="*/ 1073 h 2250"/>
                <a:gd name="T96" fmla="*/ 2213 w 2796"/>
                <a:gd name="T97" fmla="*/ 1015 h 2250"/>
                <a:gd name="T98" fmla="*/ 2287 w 2796"/>
                <a:gd name="T99" fmla="*/ 1063 h 2250"/>
                <a:gd name="T100" fmla="*/ 2251 w 2796"/>
                <a:gd name="T101" fmla="*/ 1141 h 2250"/>
                <a:gd name="T102" fmla="*/ 2364 w 2796"/>
                <a:gd name="T103" fmla="*/ 487 h 2250"/>
                <a:gd name="T104" fmla="*/ 2173 w 2796"/>
                <a:gd name="T105" fmla="*/ 882 h 2250"/>
                <a:gd name="T106" fmla="*/ 2150 w 2796"/>
                <a:gd name="T107" fmla="*/ 885 h 2250"/>
                <a:gd name="T108" fmla="*/ 1906 w 2796"/>
                <a:gd name="T109" fmla="*/ 621 h 2250"/>
                <a:gd name="T110" fmla="*/ 2303 w 2796"/>
                <a:gd name="T111" fmla="*/ 467 h 2250"/>
                <a:gd name="T112" fmla="*/ 2364 w 2796"/>
                <a:gd name="T113" fmla="*/ 487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6" h="2250">
                  <a:moveTo>
                    <a:pt x="542" y="1334"/>
                  </a:moveTo>
                  <a:cubicBezTo>
                    <a:pt x="288" y="1445"/>
                    <a:pt x="0" y="1599"/>
                    <a:pt x="34" y="1716"/>
                  </a:cubicBezTo>
                  <a:cubicBezTo>
                    <a:pt x="51" y="1774"/>
                    <a:pt x="135" y="1802"/>
                    <a:pt x="293" y="1802"/>
                  </a:cubicBezTo>
                  <a:cubicBezTo>
                    <a:pt x="293" y="1802"/>
                    <a:pt x="293" y="1802"/>
                    <a:pt x="293" y="1802"/>
                  </a:cubicBezTo>
                  <a:cubicBezTo>
                    <a:pt x="352" y="1802"/>
                    <a:pt x="420" y="1798"/>
                    <a:pt x="495" y="1790"/>
                  </a:cubicBezTo>
                  <a:cubicBezTo>
                    <a:pt x="357" y="1973"/>
                    <a:pt x="311" y="2095"/>
                    <a:pt x="359" y="2153"/>
                  </a:cubicBezTo>
                  <a:cubicBezTo>
                    <a:pt x="377" y="2174"/>
                    <a:pt x="404" y="2184"/>
                    <a:pt x="442" y="2184"/>
                  </a:cubicBezTo>
                  <a:cubicBezTo>
                    <a:pt x="553" y="2184"/>
                    <a:pt x="737" y="2092"/>
                    <a:pt x="877" y="2012"/>
                  </a:cubicBezTo>
                  <a:cubicBezTo>
                    <a:pt x="1029" y="2128"/>
                    <a:pt x="1216" y="2193"/>
                    <a:pt x="1407" y="2193"/>
                  </a:cubicBezTo>
                  <a:cubicBezTo>
                    <a:pt x="1493" y="2193"/>
                    <a:pt x="1578" y="2180"/>
                    <a:pt x="1661" y="2154"/>
                  </a:cubicBezTo>
                  <a:cubicBezTo>
                    <a:pt x="1761" y="2123"/>
                    <a:pt x="1853" y="2076"/>
                    <a:pt x="1935" y="2012"/>
                  </a:cubicBezTo>
                  <a:cubicBezTo>
                    <a:pt x="2083" y="2123"/>
                    <a:pt x="2276" y="2250"/>
                    <a:pt x="2387" y="2250"/>
                  </a:cubicBezTo>
                  <a:cubicBezTo>
                    <a:pt x="2415" y="2250"/>
                    <a:pt x="2437" y="2242"/>
                    <a:pt x="2453" y="2227"/>
                  </a:cubicBezTo>
                  <a:cubicBezTo>
                    <a:pt x="2545" y="2140"/>
                    <a:pt x="2377" y="1857"/>
                    <a:pt x="2217" y="1631"/>
                  </a:cubicBezTo>
                  <a:cubicBezTo>
                    <a:pt x="2259" y="1519"/>
                    <a:pt x="2277" y="1403"/>
                    <a:pt x="2271" y="1284"/>
                  </a:cubicBezTo>
                  <a:cubicBezTo>
                    <a:pt x="2472" y="1188"/>
                    <a:pt x="2698" y="1055"/>
                    <a:pt x="2668" y="952"/>
                  </a:cubicBezTo>
                  <a:cubicBezTo>
                    <a:pt x="2652" y="894"/>
                    <a:pt x="2567" y="867"/>
                    <a:pt x="2409" y="867"/>
                  </a:cubicBezTo>
                  <a:cubicBezTo>
                    <a:pt x="2377" y="867"/>
                    <a:pt x="2342" y="868"/>
                    <a:pt x="2304" y="870"/>
                  </a:cubicBezTo>
                  <a:cubicBezTo>
                    <a:pt x="2483" y="682"/>
                    <a:pt x="2796" y="324"/>
                    <a:pt x="2699" y="208"/>
                  </a:cubicBezTo>
                  <a:cubicBezTo>
                    <a:pt x="2682" y="187"/>
                    <a:pt x="2654" y="176"/>
                    <a:pt x="2617" y="176"/>
                  </a:cubicBezTo>
                  <a:cubicBezTo>
                    <a:pt x="2478" y="176"/>
                    <a:pt x="2192" y="321"/>
                    <a:pt x="1831" y="574"/>
                  </a:cubicBezTo>
                  <a:cubicBezTo>
                    <a:pt x="1702" y="501"/>
                    <a:pt x="1555" y="462"/>
                    <a:pt x="1407" y="462"/>
                  </a:cubicBezTo>
                  <a:cubicBezTo>
                    <a:pt x="1331" y="462"/>
                    <a:pt x="1255" y="472"/>
                    <a:pt x="1181" y="492"/>
                  </a:cubicBezTo>
                  <a:cubicBezTo>
                    <a:pt x="835" y="184"/>
                    <a:pt x="551" y="0"/>
                    <a:pt x="421" y="0"/>
                  </a:cubicBezTo>
                  <a:cubicBezTo>
                    <a:pt x="393" y="0"/>
                    <a:pt x="371" y="8"/>
                    <a:pt x="355" y="23"/>
                  </a:cubicBezTo>
                  <a:cubicBezTo>
                    <a:pt x="235" y="137"/>
                    <a:pt x="564" y="591"/>
                    <a:pt x="724" y="796"/>
                  </a:cubicBezTo>
                  <a:cubicBezTo>
                    <a:pt x="604" y="950"/>
                    <a:pt x="540" y="1140"/>
                    <a:pt x="542" y="1334"/>
                  </a:cubicBezTo>
                  <a:close/>
                  <a:moveTo>
                    <a:pt x="656" y="339"/>
                  </a:moveTo>
                  <a:cubicBezTo>
                    <a:pt x="666" y="330"/>
                    <a:pt x="681" y="325"/>
                    <a:pt x="701" y="325"/>
                  </a:cubicBezTo>
                  <a:cubicBezTo>
                    <a:pt x="780" y="325"/>
                    <a:pt x="921" y="396"/>
                    <a:pt x="1090" y="522"/>
                  </a:cubicBezTo>
                  <a:cubicBezTo>
                    <a:pt x="974" y="568"/>
                    <a:pt x="869" y="638"/>
                    <a:pt x="783" y="728"/>
                  </a:cubicBezTo>
                  <a:cubicBezTo>
                    <a:pt x="635" y="493"/>
                    <a:pt x="622" y="372"/>
                    <a:pt x="656" y="339"/>
                  </a:cubicBezTo>
                  <a:close/>
                  <a:moveTo>
                    <a:pt x="687" y="1807"/>
                  </a:moveTo>
                  <a:cubicBezTo>
                    <a:pt x="707" y="1837"/>
                    <a:pt x="729" y="1866"/>
                    <a:pt x="753" y="1894"/>
                  </a:cubicBezTo>
                  <a:cubicBezTo>
                    <a:pt x="725" y="1893"/>
                    <a:pt x="705" y="1887"/>
                    <a:pt x="695" y="1874"/>
                  </a:cubicBezTo>
                  <a:cubicBezTo>
                    <a:pt x="682" y="1858"/>
                    <a:pt x="682" y="1833"/>
                    <a:pt x="687" y="1807"/>
                  </a:cubicBezTo>
                  <a:close/>
                  <a:moveTo>
                    <a:pt x="550" y="1446"/>
                  </a:moveTo>
                  <a:cubicBezTo>
                    <a:pt x="556" y="1492"/>
                    <a:pt x="566" y="1537"/>
                    <a:pt x="580" y="1582"/>
                  </a:cubicBezTo>
                  <a:cubicBezTo>
                    <a:pt x="587" y="1606"/>
                    <a:pt x="596" y="1630"/>
                    <a:pt x="606" y="1654"/>
                  </a:cubicBezTo>
                  <a:cubicBezTo>
                    <a:pt x="602" y="1659"/>
                    <a:pt x="598" y="1663"/>
                    <a:pt x="594" y="1668"/>
                  </a:cubicBezTo>
                  <a:cubicBezTo>
                    <a:pt x="490" y="1662"/>
                    <a:pt x="425" y="1640"/>
                    <a:pt x="415" y="1606"/>
                  </a:cubicBezTo>
                  <a:cubicBezTo>
                    <a:pt x="405" y="1569"/>
                    <a:pt x="455" y="1510"/>
                    <a:pt x="550" y="1446"/>
                  </a:cubicBezTo>
                  <a:close/>
                  <a:moveTo>
                    <a:pt x="2152" y="1911"/>
                  </a:moveTo>
                  <a:cubicBezTo>
                    <a:pt x="2134" y="1928"/>
                    <a:pt x="2095" y="1929"/>
                    <a:pt x="2043" y="1913"/>
                  </a:cubicBezTo>
                  <a:cubicBezTo>
                    <a:pt x="2084" y="1869"/>
                    <a:pt x="2120" y="1821"/>
                    <a:pt x="2150" y="1769"/>
                  </a:cubicBezTo>
                  <a:cubicBezTo>
                    <a:pt x="2174" y="1839"/>
                    <a:pt x="2175" y="1890"/>
                    <a:pt x="2152" y="1911"/>
                  </a:cubicBezTo>
                  <a:close/>
                  <a:moveTo>
                    <a:pt x="2251" y="1141"/>
                  </a:moveTo>
                  <a:cubicBezTo>
                    <a:pt x="2246" y="1117"/>
                    <a:pt x="2240" y="1095"/>
                    <a:pt x="2234" y="1073"/>
                  </a:cubicBezTo>
                  <a:cubicBezTo>
                    <a:pt x="2228" y="1054"/>
                    <a:pt x="2221" y="1034"/>
                    <a:pt x="2213" y="1015"/>
                  </a:cubicBezTo>
                  <a:cubicBezTo>
                    <a:pt x="2255" y="1026"/>
                    <a:pt x="2281" y="1043"/>
                    <a:pt x="2287" y="1063"/>
                  </a:cubicBezTo>
                  <a:cubicBezTo>
                    <a:pt x="2293" y="1082"/>
                    <a:pt x="2280" y="1110"/>
                    <a:pt x="2251" y="1141"/>
                  </a:cubicBezTo>
                  <a:close/>
                  <a:moveTo>
                    <a:pt x="2364" y="487"/>
                  </a:moveTo>
                  <a:cubicBezTo>
                    <a:pt x="2395" y="525"/>
                    <a:pt x="2364" y="651"/>
                    <a:pt x="2173" y="882"/>
                  </a:cubicBezTo>
                  <a:cubicBezTo>
                    <a:pt x="2165" y="883"/>
                    <a:pt x="2158" y="884"/>
                    <a:pt x="2150" y="885"/>
                  </a:cubicBezTo>
                  <a:cubicBezTo>
                    <a:pt x="2088" y="781"/>
                    <a:pt x="2005" y="691"/>
                    <a:pt x="1906" y="621"/>
                  </a:cubicBezTo>
                  <a:cubicBezTo>
                    <a:pt x="2079" y="521"/>
                    <a:pt x="2219" y="467"/>
                    <a:pt x="2303" y="467"/>
                  </a:cubicBezTo>
                  <a:cubicBezTo>
                    <a:pt x="2332" y="467"/>
                    <a:pt x="2353" y="473"/>
                    <a:pt x="2364" y="4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7" name="Freeform 55"/>
            <p:cNvSpPr>
              <a:spLocks/>
            </p:cNvSpPr>
            <p:nvPr/>
          </p:nvSpPr>
          <p:spPr bwMode="auto">
            <a:xfrm>
              <a:off x="4229" y="183"/>
              <a:ext cx="1350" cy="1410"/>
            </a:xfrm>
            <a:custGeom>
              <a:avLst/>
              <a:gdLst>
                <a:gd name="T0" fmla="*/ 1797 w 2177"/>
                <a:gd name="T1" fmla="*/ 1993 h 2276"/>
                <a:gd name="T2" fmla="*/ 1222 w 2177"/>
                <a:gd name="T3" fmla="*/ 1011 h 2276"/>
                <a:gd name="T4" fmla="*/ 270 w 2177"/>
                <a:gd name="T5" fmla="*/ 388 h 2276"/>
                <a:gd name="T6" fmla="*/ 0 w 2177"/>
                <a:gd name="T7" fmla="*/ 105 h 2276"/>
                <a:gd name="T8" fmla="*/ 1233 w 2177"/>
                <a:gd name="T9" fmla="*/ 1000 h 2276"/>
                <a:gd name="T10" fmla="*/ 2067 w 2177"/>
                <a:gd name="T11" fmla="*/ 2276 h 2276"/>
                <a:gd name="T12" fmla="*/ 1797 w 2177"/>
                <a:gd name="T13" fmla="*/ 1993 h 2276"/>
              </a:gdLst>
              <a:ahLst/>
              <a:cxnLst>
                <a:cxn ang="0">
                  <a:pos x="T0" y="T1"/>
                </a:cxn>
                <a:cxn ang="0">
                  <a:pos x="T2" y="T3"/>
                </a:cxn>
                <a:cxn ang="0">
                  <a:pos x="T4" y="T5"/>
                </a:cxn>
                <a:cxn ang="0">
                  <a:pos x="T6" y="T7"/>
                </a:cxn>
                <a:cxn ang="0">
                  <a:pos x="T8" y="T9"/>
                </a:cxn>
                <a:cxn ang="0">
                  <a:pos x="T10" y="T11"/>
                </a:cxn>
                <a:cxn ang="0">
                  <a:pos x="T12" y="T13"/>
                </a:cxn>
              </a:cxnLst>
              <a:rect l="0" t="0" r="r" b="b"/>
              <a:pathLst>
                <a:path w="2177" h="2276">
                  <a:moveTo>
                    <a:pt x="1797" y="1993"/>
                  </a:moveTo>
                  <a:cubicBezTo>
                    <a:pt x="1901" y="1893"/>
                    <a:pt x="1644" y="1454"/>
                    <a:pt x="1222" y="1011"/>
                  </a:cubicBezTo>
                  <a:cubicBezTo>
                    <a:pt x="801" y="568"/>
                    <a:pt x="374" y="289"/>
                    <a:pt x="270" y="388"/>
                  </a:cubicBezTo>
                  <a:cubicBezTo>
                    <a:pt x="0" y="105"/>
                    <a:pt x="0" y="105"/>
                    <a:pt x="0" y="105"/>
                  </a:cubicBezTo>
                  <a:cubicBezTo>
                    <a:pt x="110" y="0"/>
                    <a:pt x="662" y="401"/>
                    <a:pt x="1233" y="1000"/>
                  </a:cubicBezTo>
                  <a:cubicBezTo>
                    <a:pt x="1804" y="1600"/>
                    <a:pt x="2177" y="2171"/>
                    <a:pt x="2067" y="2276"/>
                  </a:cubicBezTo>
                  <a:lnTo>
                    <a:pt x="1797" y="1993"/>
                  </a:lnTo>
                  <a:close/>
                </a:path>
              </a:pathLst>
            </a:custGeom>
            <a:gradFill>
              <a:gsLst>
                <a:gs pos="68000">
                  <a:schemeClr val="accent6"/>
                </a:gs>
                <a:gs pos="100000">
                  <a:schemeClr val="accent6">
                    <a:lumMod val="75000"/>
                  </a:schemeClr>
                </a:gs>
              </a:gsLst>
              <a:lin ang="3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8" name="Freeform 56"/>
            <p:cNvSpPr>
              <a:spLocks/>
            </p:cNvSpPr>
            <p:nvPr/>
          </p:nvSpPr>
          <p:spPr bwMode="auto">
            <a:xfrm>
              <a:off x="4010" y="736"/>
              <a:ext cx="1630" cy="547"/>
            </a:xfrm>
            <a:custGeom>
              <a:avLst/>
              <a:gdLst>
                <a:gd name="T0" fmla="*/ 2291 w 2630"/>
                <a:gd name="T1" fmla="*/ 230 h 884"/>
                <a:gd name="T2" fmla="*/ 1269 w 2630"/>
                <a:gd name="T3" fmla="*/ 282 h 884"/>
                <a:gd name="T4" fmla="*/ 377 w 2630"/>
                <a:gd name="T5" fmla="*/ 786 h 884"/>
                <a:gd name="T6" fmla="*/ 39 w 2630"/>
                <a:gd name="T7" fmla="*/ 884 h 884"/>
                <a:gd name="T8" fmla="*/ 1265 w 2630"/>
                <a:gd name="T9" fmla="*/ 269 h 884"/>
                <a:gd name="T10" fmla="*/ 2630 w 2630"/>
                <a:gd name="T11" fmla="*/ 132 h 884"/>
                <a:gd name="T12" fmla="*/ 2291 w 2630"/>
                <a:gd name="T13" fmla="*/ 230 h 884"/>
              </a:gdLst>
              <a:ahLst/>
              <a:cxnLst>
                <a:cxn ang="0">
                  <a:pos x="T0" y="T1"/>
                </a:cxn>
                <a:cxn ang="0">
                  <a:pos x="T2" y="T3"/>
                </a:cxn>
                <a:cxn ang="0">
                  <a:pos x="T4" y="T5"/>
                </a:cxn>
                <a:cxn ang="0">
                  <a:pos x="T6" y="T7"/>
                </a:cxn>
                <a:cxn ang="0">
                  <a:pos x="T8" y="T9"/>
                </a:cxn>
                <a:cxn ang="0">
                  <a:pos x="T10" y="T11"/>
                </a:cxn>
                <a:cxn ang="0">
                  <a:pos x="T12" y="T13"/>
                </a:cxn>
              </a:cxnLst>
              <a:rect l="0" t="0" r="r" b="b"/>
              <a:pathLst>
                <a:path w="2630" h="884">
                  <a:moveTo>
                    <a:pt x="2291" y="230"/>
                  </a:moveTo>
                  <a:cubicBezTo>
                    <a:pt x="2255" y="105"/>
                    <a:pt x="1797" y="129"/>
                    <a:pt x="1269" y="282"/>
                  </a:cubicBezTo>
                  <a:cubicBezTo>
                    <a:pt x="740" y="436"/>
                    <a:pt x="341" y="661"/>
                    <a:pt x="377" y="786"/>
                  </a:cubicBezTo>
                  <a:cubicBezTo>
                    <a:pt x="39" y="884"/>
                    <a:pt x="39" y="884"/>
                    <a:pt x="39" y="884"/>
                  </a:cubicBezTo>
                  <a:cubicBezTo>
                    <a:pt x="0" y="752"/>
                    <a:pt x="549" y="477"/>
                    <a:pt x="1265" y="269"/>
                  </a:cubicBezTo>
                  <a:cubicBezTo>
                    <a:pt x="1980" y="62"/>
                    <a:pt x="2591" y="0"/>
                    <a:pt x="2630" y="132"/>
                  </a:cubicBezTo>
                  <a:lnTo>
                    <a:pt x="2291" y="23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9" name="Freeform 57"/>
            <p:cNvSpPr>
              <a:spLocks/>
            </p:cNvSpPr>
            <p:nvPr/>
          </p:nvSpPr>
          <p:spPr bwMode="auto">
            <a:xfrm>
              <a:off x="4172" y="289"/>
              <a:ext cx="1490" cy="1259"/>
            </a:xfrm>
            <a:custGeom>
              <a:avLst/>
              <a:gdLst>
                <a:gd name="T0" fmla="*/ 2102 w 2403"/>
                <a:gd name="T1" fmla="*/ 367 h 2033"/>
                <a:gd name="T2" fmla="*/ 1083 w 2403"/>
                <a:gd name="T3" fmla="*/ 874 h 2033"/>
                <a:gd name="T4" fmla="*/ 399 w 2403"/>
                <a:gd name="T5" fmla="*/ 1783 h 2033"/>
                <a:gd name="T6" fmla="*/ 97 w 2403"/>
                <a:gd name="T7" fmla="*/ 2033 h 2033"/>
                <a:gd name="T8" fmla="*/ 1074 w 2403"/>
                <a:gd name="T9" fmla="*/ 863 h 2033"/>
                <a:gd name="T10" fmla="*/ 2403 w 2403"/>
                <a:gd name="T11" fmla="*/ 117 h 2033"/>
                <a:gd name="T12" fmla="*/ 2102 w 2403"/>
                <a:gd name="T13" fmla="*/ 367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2102" y="367"/>
                  </a:moveTo>
                  <a:cubicBezTo>
                    <a:pt x="2010" y="256"/>
                    <a:pt x="1554" y="483"/>
                    <a:pt x="1083" y="874"/>
                  </a:cubicBezTo>
                  <a:cubicBezTo>
                    <a:pt x="613" y="1265"/>
                    <a:pt x="306" y="1672"/>
                    <a:pt x="399" y="1783"/>
                  </a:cubicBezTo>
                  <a:cubicBezTo>
                    <a:pt x="97" y="2033"/>
                    <a:pt x="97" y="2033"/>
                    <a:pt x="97" y="2033"/>
                  </a:cubicBezTo>
                  <a:cubicBezTo>
                    <a:pt x="0" y="1916"/>
                    <a:pt x="437" y="1392"/>
                    <a:pt x="1074" y="863"/>
                  </a:cubicBezTo>
                  <a:cubicBezTo>
                    <a:pt x="1711" y="334"/>
                    <a:pt x="2306" y="0"/>
                    <a:pt x="2403" y="117"/>
                  </a:cubicBezTo>
                  <a:lnTo>
                    <a:pt x="2102" y="367"/>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0" name="Freeform 58"/>
            <p:cNvSpPr>
              <a:spLocks/>
            </p:cNvSpPr>
            <p:nvPr/>
          </p:nvSpPr>
          <p:spPr bwMode="auto">
            <a:xfrm>
              <a:off x="4287" y="462"/>
              <a:ext cx="1168" cy="1167"/>
            </a:xfrm>
            <a:custGeom>
              <a:avLst/>
              <a:gdLst>
                <a:gd name="T0" fmla="*/ 1748 w 1885"/>
                <a:gd name="T1" fmla="*/ 694 h 1884"/>
                <a:gd name="T2" fmla="*/ 695 w 1885"/>
                <a:gd name="T3" fmla="*/ 137 h 1884"/>
                <a:gd name="T4" fmla="*/ 137 w 1885"/>
                <a:gd name="T5" fmla="*/ 1190 h 1884"/>
                <a:gd name="T6" fmla="*/ 1191 w 1885"/>
                <a:gd name="T7" fmla="*/ 1747 h 1884"/>
                <a:gd name="T8" fmla="*/ 1748 w 1885"/>
                <a:gd name="T9" fmla="*/ 694 h 1884"/>
              </a:gdLst>
              <a:ahLst/>
              <a:cxnLst>
                <a:cxn ang="0">
                  <a:pos x="T0" y="T1"/>
                </a:cxn>
                <a:cxn ang="0">
                  <a:pos x="T2" y="T3"/>
                </a:cxn>
                <a:cxn ang="0">
                  <a:pos x="T4" y="T5"/>
                </a:cxn>
                <a:cxn ang="0">
                  <a:pos x="T6" y="T7"/>
                </a:cxn>
                <a:cxn ang="0">
                  <a:pos x="T8" y="T9"/>
                </a:cxn>
              </a:cxnLst>
              <a:rect l="0" t="0" r="r" b="b"/>
              <a:pathLst>
                <a:path w="1885" h="1884">
                  <a:moveTo>
                    <a:pt x="1748" y="694"/>
                  </a:moveTo>
                  <a:cubicBezTo>
                    <a:pt x="1611" y="249"/>
                    <a:pt x="1140" y="0"/>
                    <a:pt x="695" y="137"/>
                  </a:cubicBezTo>
                  <a:cubicBezTo>
                    <a:pt x="250" y="273"/>
                    <a:pt x="0" y="745"/>
                    <a:pt x="137" y="1190"/>
                  </a:cubicBezTo>
                  <a:cubicBezTo>
                    <a:pt x="274" y="1635"/>
                    <a:pt x="746" y="1884"/>
                    <a:pt x="1191" y="1747"/>
                  </a:cubicBezTo>
                  <a:cubicBezTo>
                    <a:pt x="1635" y="1610"/>
                    <a:pt x="1885" y="1139"/>
                    <a:pt x="1748" y="694"/>
                  </a:cubicBezTo>
                  <a:close/>
                </a:path>
              </a:pathLst>
            </a:custGeom>
            <a:gradFill flip="none" rotWithShape="1">
              <a:gsLst>
                <a:gs pos="0">
                  <a:srgbClr val="D2609C"/>
                </a:gs>
                <a:gs pos="97000">
                  <a:srgbClr val="543565"/>
                </a:gs>
              </a:gsLst>
              <a:lin ang="18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1" name="Freeform 59"/>
            <p:cNvSpPr>
              <a:spLocks/>
            </p:cNvSpPr>
            <p:nvPr/>
          </p:nvSpPr>
          <p:spPr bwMode="auto">
            <a:xfrm>
              <a:off x="4357" y="481"/>
              <a:ext cx="1051" cy="1051"/>
            </a:xfrm>
            <a:custGeom>
              <a:avLst/>
              <a:gdLst>
                <a:gd name="T0" fmla="*/ 1573 w 1696"/>
                <a:gd name="T1" fmla="*/ 625 h 1697"/>
                <a:gd name="T2" fmla="*/ 625 w 1696"/>
                <a:gd name="T3" fmla="*/ 124 h 1697"/>
                <a:gd name="T4" fmla="*/ 123 w 1696"/>
                <a:gd name="T5" fmla="*/ 1072 h 1697"/>
                <a:gd name="T6" fmla="*/ 1071 w 1696"/>
                <a:gd name="T7" fmla="*/ 1573 h 1697"/>
                <a:gd name="T8" fmla="*/ 1573 w 1696"/>
                <a:gd name="T9" fmla="*/ 625 h 1697"/>
              </a:gdLst>
              <a:ahLst/>
              <a:cxnLst>
                <a:cxn ang="0">
                  <a:pos x="T0" y="T1"/>
                </a:cxn>
                <a:cxn ang="0">
                  <a:pos x="T2" y="T3"/>
                </a:cxn>
                <a:cxn ang="0">
                  <a:pos x="T4" y="T5"/>
                </a:cxn>
                <a:cxn ang="0">
                  <a:pos x="T6" y="T7"/>
                </a:cxn>
                <a:cxn ang="0">
                  <a:pos x="T8" y="T9"/>
                </a:cxn>
              </a:cxnLst>
              <a:rect l="0" t="0" r="r" b="b"/>
              <a:pathLst>
                <a:path w="1696" h="1697">
                  <a:moveTo>
                    <a:pt x="1573" y="625"/>
                  </a:moveTo>
                  <a:cubicBezTo>
                    <a:pt x="1450" y="225"/>
                    <a:pt x="1026" y="0"/>
                    <a:pt x="625" y="124"/>
                  </a:cubicBezTo>
                  <a:cubicBezTo>
                    <a:pt x="225" y="247"/>
                    <a:pt x="0" y="671"/>
                    <a:pt x="123" y="1072"/>
                  </a:cubicBezTo>
                  <a:cubicBezTo>
                    <a:pt x="247" y="1472"/>
                    <a:pt x="671" y="1697"/>
                    <a:pt x="1071" y="1573"/>
                  </a:cubicBezTo>
                  <a:cubicBezTo>
                    <a:pt x="1472" y="1450"/>
                    <a:pt x="1696" y="1026"/>
                    <a:pt x="1573" y="625"/>
                  </a:cubicBezTo>
                  <a:close/>
                </a:path>
              </a:pathLst>
            </a:custGeom>
            <a:gradFill flip="none" rotWithShape="1">
              <a:gsLst>
                <a:gs pos="41000">
                  <a:srgbClr val="803E80"/>
                </a:gs>
                <a:gs pos="97000">
                  <a:srgbClr val="D783D9"/>
                </a:gs>
              </a:gsLst>
              <a:path path="circle">
                <a:fillToRect l="100000" t="100000"/>
              </a:path>
              <a:tileRect r="-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2" name="Freeform 60"/>
            <p:cNvSpPr>
              <a:spLocks/>
            </p:cNvSpPr>
            <p:nvPr/>
          </p:nvSpPr>
          <p:spPr bwMode="auto">
            <a:xfrm>
              <a:off x="5220" y="753"/>
              <a:ext cx="132" cy="246"/>
            </a:xfrm>
            <a:custGeom>
              <a:avLst/>
              <a:gdLst>
                <a:gd name="T0" fmla="*/ 11 w 212"/>
                <a:gd name="T1" fmla="*/ 20 h 397"/>
                <a:gd name="T2" fmla="*/ 0 w 212"/>
                <a:gd name="T3" fmla="*/ 24 h 397"/>
                <a:gd name="T4" fmla="*/ 91 w 212"/>
                <a:gd name="T5" fmla="*/ 158 h 397"/>
                <a:gd name="T6" fmla="*/ 47 w 212"/>
                <a:gd name="T7" fmla="*/ 374 h 397"/>
                <a:gd name="T8" fmla="*/ 125 w 212"/>
                <a:gd name="T9" fmla="*/ 389 h 397"/>
                <a:gd name="T10" fmla="*/ 181 w 212"/>
                <a:gd name="T11" fmla="*/ 170 h 397"/>
                <a:gd name="T12" fmla="*/ 11 w 212"/>
                <a:gd name="T13" fmla="*/ 20 h 397"/>
              </a:gdLst>
              <a:ahLst/>
              <a:cxnLst>
                <a:cxn ang="0">
                  <a:pos x="T0" y="T1"/>
                </a:cxn>
                <a:cxn ang="0">
                  <a:pos x="T2" y="T3"/>
                </a:cxn>
                <a:cxn ang="0">
                  <a:pos x="T4" y="T5"/>
                </a:cxn>
                <a:cxn ang="0">
                  <a:pos x="T6" y="T7"/>
                </a:cxn>
                <a:cxn ang="0">
                  <a:pos x="T8" y="T9"/>
                </a:cxn>
                <a:cxn ang="0">
                  <a:pos x="T10" y="T11"/>
                </a:cxn>
                <a:cxn ang="0">
                  <a:pos x="T12" y="T13"/>
                </a:cxn>
              </a:cxnLst>
              <a:rect l="0" t="0" r="r" b="b"/>
              <a:pathLst>
                <a:path w="212" h="397">
                  <a:moveTo>
                    <a:pt x="11" y="20"/>
                  </a:moveTo>
                  <a:cubicBezTo>
                    <a:pt x="7" y="21"/>
                    <a:pt x="4" y="22"/>
                    <a:pt x="0" y="24"/>
                  </a:cubicBezTo>
                  <a:cubicBezTo>
                    <a:pt x="38" y="49"/>
                    <a:pt x="73" y="98"/>
                    <a:pt x="91" y="158"/>
                  </a:cubicBezTo>
                  <a:cubicBezTo>
                    <a:pt x="121" y="254"/>
                    <a:pt x="101" y="347"/>
                    <a:pt x="47" y="374"/>
                  </a:cubicBezTo>
                  <a:cubicBezTo>
                    <a:pt x="72" y="391"/>
                    <a:pt x="100" y="397"/>
                    <a:pt x="125" y="389"/>
                  </a:cubicBezTo>
                  <a:cubicBezTo>
                    <a:pt x="187" y="370"/>
                    <a:pt x="212" y="272"/>
                    <a:pt x="181" y="170"/>
                  </a:cubicBezTo>
                  <a:cubicBezTo>
                    <a:pt x="149" y="68"/>
                    <a:pt x="73" y="0"/>
                    <a:pt x="11" y="2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63" name="Picture 6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72" y="766"/>
              <a:ext cx="12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62"/>
            <p:cNvSpPr>
              <a:spLocks/>
            </p:cNvSpPr>
            <p:nvPr/>
          </p:nvSpPr>
          <p:spPr bwMode="auto">
            <a:xfrm>
              <a:off x="5175" y="768"/>
              <a:ext cx="120" cy="217"/>
            </a:xfrm>
            <a:custGeom>
              <a:avLst/>
              <a:gdLst>
                <a:gd name="T0" fmla="*/ 165 w 195"/>
                <a:gd name="T1" fmla="*/ 134 h 350"/>
                <a:gd name="T2" fmla="*/ 74 w 195"/>
                <a:gd name="T3" fmla="*/ 0 h 350"/>
                <a:gd name="T4" fmla="*/ 29 w 195"/>
                <a:gd name="T5" fmla="*/ 215 h 350"/>
                <a:gd name="T6" fmla="*/ 121 w 195"/>
                <a:gd name="T7" fmla="*/ 350 h 350"/>
                <a:gd name="T8" fmla="*/ 165 w 195"/>
                <a:gd name="T9" fmla="*/ 134 h 350"/>
              </a:gdLst>
              <a:ahLst/>
              <a:cxnLst>
                <a:cxn ang="0">
                  <a:pos x="T0" y="T1"/>
                </a:cxn>
                <a:cxn ang="0">
                  <a:pos x="T2" y="T3"/>
                </a:cxn>
                <a:cxn ang="0">
                  <a:pos x="T4" y="T5"/>
                </a:cxn>
                <a:cxn ang="0">
                  <a:pos x="T6" y="T7"/>
                </a:cxn>
                <a:cxn ang="0">
                  <a:pos x="T8" y="T9"/>
                </a:cxn>
              </a:cxnLst>
              <a:rect l="0" t="0" r="r" b="b"/>
              <a:pathLst>
                <a:path w="195" h="350">
                  <a:moveTo>
                    <a:pt x="165" y="134"/>
                  </a:moveTo>
                  <a:cubicBezTo>
                    <a:pt x="147" y="74"/>
                    <a:pt x="112" y="25"/>
                    <a:pt x="74" y="0"/>
                  </a:cubicBezTo>
                  <a:cubicBezTo>
                    <a:pt x="20" y="27"/>
                    <a:pt x="0" y="119"/>
                    <a:pt x="29" y="215"/>
                  </a:cubicBezTo>
                  <a:cubicBezTo>
                    <a:pt x="48" y="276"/>
                    <a:pt x="83" y="324"/>
                    <a:pt x="121" y="350"/>
                  </a:cubicBezTo>
                  <a:cubicBezTo>
                    <a:pt x="175" y="323"/>
                    <a:pt x="195" y="230"/>
                    <a:pt x="165" y="134"/>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5" name="Freeform 63"/>
            <p:cNvSpPr>
              <a:spLocks/>
            </p:cNvSpPr>
            <p:nvPr/>
          </p:nvSpPr>
          <p:spPr bwMode="auto">
            <a:xfrm>
              <a:off x="4431" y="1184"/>
              <a:ext cx="167" cy="234"/>
            </a:xfrm>
            <a:custGeom>
              <a:avLst/>
              <a:gdLst>
                <a:gd name="T0" fmla="*/ 260 w 270"/>
                <a:gd name="T1" fmla="*/ 342 h 377"/>
                <a:gd name="T2" fmla="*/ 270 w 270"/>
                <a:gd name="T3" fmla="*/ 335 h 377"/>
                <a:gd name="T4" fmla="*/ 147 w 270"/>
                <a:gd name="T5" fmla="*/ 229 h 377"/>
                <a:gd name="T6" fmla="*/ 135 w 270"/>
                <a:gd name="T7" fmla="*/ 10 h 377"/>
                <a:gd name="T8" fmla="*/ 55 w 270"/>
                <a:gd name="T9" fmla="*/ 14 h 377"/>
                <a:gd name="T10" fmla="*/ 58 w 270"/>
                <a:gd name="T11" fmla="*/ 241 h 377"/>
                <a:gd name="T12" fmla="*/ 260 w 270"/>
                <a:gd name="T13" fmla="*/ 342 h 377"/>
              </a:gdLst>
              <a:ahLst/>
              <a:cxnLst>
                <a:cxn ang="0">
                  <a:pos x="T0" y="T1"/>
                </a:cxn>
                <a:cxn ang="0">
                  <a:pos x="T2" y="T3"/>
                </a:cxn>
                <a:cxn ang="0">
                  <a:pos x="T4" y="T5"/>
                </a:cxn>
                <a:cxn ang="0">
                  <a:pos x="T6" y="T7"/>
                </a:cxn>
                <a:cxn ang="0">
                  <a:pos x="T8" y="T9"/>
                </a:cxn>
                <a:cxn ang="0">
                  <a:pos x="T10" y="T11"/>
                </a:cxn>
                <a:cxn ang="0">
                  <a:pos x="T12" y="T13"/>
                </a:cxn>
              </a:cxnLst>
              <a:rect l="0" t="0" r="r" b="b"/>
              <a:pathLst>
                <a:path w="270" h="377">
                  <a:moveTo>
                    <a:pt x="260" y="342"/>
                  </a:moveTo>
                  <a:cubicBezTo>
                    <a:pt x="264" y="340"/>
                    <a:pt x="267" y="338"/>
                    <a:pt x="270" y="335"/>
                  </a:cubicBezTo>
                  <a:cubicBezTo>
                    <a:pt x="226" y="321"/>
                    <a:pt x="181" y="283"/>
                    <a:pt x="147" y="229"/>
                  </a:cubicBezTo>
                  <a:cubicBezTo>
                    <a:pt x="94" y="144"/>
                    <a:pt x="89" y="49"/>
                    <a:pt x="135" y="10"/>
                  </a:cubicBezTo>
                  <a:cubicBezTo>
                    <a:pt x="106" y="0"/>
                    <a:pt x="77" y="0"/>
                    <a:pt x="55" y="14"/>
                  </a:cubicBezTo>
                  <a:cubicBezTo>
                    <a:pt x="0" y="49"/>
                    <a:pt x="1" y="150"/>
                    <a:pt x="58" y="241"/>
                  </a:cubicBezTo>
                  <a:cubicBezTo>
                    <a:pt x="114" y="332"/>
                    <a:pt x="205" y="377"/>
                    <a:pt x="260" y="34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6" name="Freeform 64"/>
            <p:cNvSpPr>
              <a:spLocks/>
            </p:cNvSpPr>
            <p:nvPr/>
          </p:nvSpPr>
          <p:spPr bwMode="auto">
            <a:xfrm>
              <a:off x="4486" y="1190"/>
              <a:ext cx="140" cy="202"/>
            </a:xfrm>
            <a:custGeom>
              <a:avLst/>
              <a:gdLst>
                <a:gd name="T0" fmla="*/ 58 w 226"/>
                <a:gd name="T1" fmla="*/ 219 h 325"/>
                <a:gd name="T2" fmla="*/ 181 w 226"/>
                <a:gd name="T3" fmla="*/ 325 h 325"/>
                <a:gd name="T4" fmla="*/ 169 w 226"/>
                <a:gd name="T5" fmla="*/ 106 h 325"/>
                <a:gd name="T6" fmla="*/ 46 w 226"/>
                <a:gd name="T7" fmla="*/ 0 h 325"/>
                <a:gd name="T8" fmla="*/ 58 w 226"/>
                <a:gd name="T9" fmla="*/ 219 h 325"/>
              </a:gdLst>
              <a:ahLst/>
              <a:cxnLst>
                <a:cxn ang="0">
                  <a:pos x="T0" y="T1"/>
                </a:cxn>
                <a:cxn ang="0">
                  <a:pos x="T2" y="T3"/>
                </a:cxn>
                <a:cxn ang="0">
                  <a:pos x="T4" y="T5"/>
                </a:cxn>
                <a:cxn ang="0">
                  <a:pos x="T6" y="T7"/>
                </a:cxn>
                <a:cxn ang="0">
                  <a:pos x="T8" y="T9"/>
                </a:cxn>
              </a:cxnLst>
              <a:rect l="0" t="0" r="r" b="b"/>
              <a:pathLst>
                <a:path w="226" h="325">
                  <a:moveTo>
                    <a:pt x="58" y="219"/>
                  </a:moveTo>
                  <a:cubicBezTo>
                    <a:pt x="92" y="273"/>
                    <a:pt x="137" y="311"/>
                    <a:pt x="181" y="325"/>
                  </a:cubicBezTo>
                  <a:cubicBezTo>
                    <a:pt x="226" y="286"/>
                    <a:pt x="222" y="191"/>
                    <a:pt x="169" y="106"/>
                  </a:cubicBezTo>
                  <a:cubicBezTo>
                    <a:pt x="135" y="52"/>
                    <a:pt x="89" y="14"/>
                    <a:pt x="46" y="0"/>
                  </a:cubicBezTo>
                  <a:cubicBezTo>
                    <a:pt x="0" y="39"/>
                    <a:pt x="5" y="134"/>
                    <a:pt x="58" y="21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7" name="Freeform 65"/>
            <p:cNvSpPr>
              <a:spLocks/>
            </p:cNvSpPr>
            <p:nvPr/>
          </p:nvSpPr>
          <p:spPr bwMode="auto">
            <a:xfrm>
              <a:off x="4482" y="1017"/>
              <a:ext cx="107" cy="150"/>
            </a:xfrm>
            <a:custGeom>
              <a:avLst/>
              <a:gdLst>
                <a:gd name="T0" fmla="*/ 168 w 174"/>
                <a:gd name="T1" fmla="*/ 218 h 241"/>
                <a:gd name="T2" fmla="*/ 174 w 174"/>
                <a:gd name="T3" fmla="*/ 214 h 241"/>
                <a:gd name="T4" fmla="*/ 95 w 174"/>
                <a:gd name="T5" fmla="*/ 146 h 241"/>
                <a:gd name="T6" fmla="*/ 86 w 174"/>
                <a:gd name="T7" fmla="*/ 6 h 241"/>
                <a:gd name="T8" fmla="*/ 35 w 174"/>
                <a:gd name="T9" fmla="*/ 9 h 241"/>
                <a:gd name="T10" fmla="*/ 38 w 174"/>
                <a:gd name="T11" fmla="*/ 154 h 241"/>
                <a:gd name="T12" fmla="*/ 168 w 174"/>
                <a:gd name="T13" fmla="*/ 218 h 241"/>
              </a:gdLst>
              <a:ahLst/>
              <a:cxnLst>
                <a:cxn ang="0">
                  <a:pos x="T0" y="T1"/>
                </a:cxn>
                <a:cxn ang="0">
                  <a:pos x="T2" y="T3"/>
                </a:cxn>
                <a:cxn ang="0">
                  <a:pos x="T4" y="T5"/>
                </a:cxn>
                <a:cxn ang="0">
                  <a:pos x="T6" y="T7"/>
                </a:cxn>
                <a:cxn ang="0">
                  <a:pos x="T8" y="T9"/>
                </a:cxn>
                <a:cxn ang="0">
                  <a:pos x="T10" y="T11"/>
                </a:cxn>
                <a:cxn ang="0">
                  <a:pos x="T12" y="T13"/>
                </a:cxn>
              </a:cxnLst>
              <a:rect l="0" t="0" r="r" b="b"/>
              <a:pathLst>
                <a:path w="174" h="241">
                  <a:moveTo>
                    <a:pt x="168" y="218"/>
                  </a:moveTo>
                  <a:cubicBezTo>
                    <a:pt x="171" y="217"/>
                    <a:pt x="173" y="215"/>
                    <a:pt x="174" y="214"/>
                  </a:cubicBezTo>
                  <a:cubicBezTo>
                    <a:pt x="147" y="205"/>
                    <a:pt x="117" y="181"/>
                    <a:pt x="95" y="146"/>
                  </a:cubicBezTo>
                  <a:cubicBezTo>
                    <a:pt x="61" y="92"/>
                    <a:pt x="57" y="32"/>
                    <a:pt x="86" y="6"/>
                  </a:cubicBezTo>
                  <a:cubicBezTo>
                    <a:pt x="67" y="0"/>
                    <a:pt x="49" y="0"/>
                    <a:pt x="35" y="9"/>
                  </a:cubicBezTo>
                  <a:cubicBezTo>
                    <a:pt x="0" y="32"/>
                    <a:pt x="1" y="97"/>
                    <a:pt x="38" y="154"/>
                  </a:cubicBezTo>
                  <a:cubicBezTo>
                    <a:pt x="75" y="212"/>
                    <a:pt x="133" y="241"/>
                    <a:pt x="168" y="218"/>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8" name="Freeform 66"/>
            <p:cNvSpPr>
              <a:spLocks/>
            </p:cNvSpPr>
            <p:nvPr/>
          </p:nvSpPr>
          <p:spPr bwMode="auto">
            <a:xfrm>
              <a:off x="4517" y="1021"/>
              <a:ext cx="90" cy="129"/>
            </a:xfrm>
            <a:custGeom>
              <a:avLst/>
              <a:gdLst>
                <a:gd name="T0" fmla="*/ 38 w 146"/>
                <a:gd name="T1" fmla="*/ 140 h 208"/>
                <a:gd name="T2" fmla="*/ 117 w 146"/>
                <a:gd name="T3" fmla="*/ 208 h 208"/>
                <a:gd name="T4" fmla="*/ 108 w 146"/>
                <a:gd name="T5" fmla="*/ 67 h 208"/>
                <a:gd name="T6" fmla="*/ 29 w 146"/>
                <a:gd name="T7" fmla="*/ 0 h 208"/>
                <a:gd name="T8" fmla="*/ 38 w 146"/>
                <a:gd name="T9" fmla="*/ 140 h 208"/>
              </a:gdLst>
              <a:ahLst/>
              <a:cxnLst>
                <a:cxn ang="0">
                  <a:pos x="T0" y="T1"/>
                </a:cxn>
                <a:cxn ang="0">
                  <a:pos x="T2" y="T3"/>
                </a:cxn>
                <a:cxn ang="0">
                  <a:pos x="T4" y="T5"/>
                </a:cxn>
                <a:cxn ang="0">
                  <a:pos x="T6" y="T7"/>
                </a:cxn>
                <a:cxn ang="0">
                  <a:pos x="T8" y="T9"/>
                </a:cxn>
              </a:cxnLst>
              <a:rect l="0" t="0" r="r" b="b"/>
              <a:pathLst>
                <a:path w="146" h="208">
                  <a:moveTo>
                    <a:pt x="38" y="140"/>
                  </a:moveTo>
                  <a:cubicBezTo>
                    <a:pt x="60" y="175"/>
                    <a:pt x="90" y="199"/>
                    <a:pt x="117" y="208"/>
                  </a:cubicBezTo>
                  <a:cubicBezTo>
                    <a:pt x="146" y="182"/>
                    <a:pt x="143" y="121"/>
                    <a:pt x="108" y="67"/>
                  </a:cubicBezTo>
                  <a:cubicBezTo>
                    <a:pt x="86" y="33"/>
                    <a:pt x="57" y="9"/>
                    <a:pt x="29" y="0"/>
                  </a:cubicBezTo>
                  <a:cubicBezTo>
                    <a:pt x="0" y="26"/>
                    <a:pt x="4" y="86"/>
                    <a:pt x="38" y="140"/>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9" name="Freeform 67"/>
            <p:cNvSpPr>
              <a:spLocks/>
            </p:cNvSpPr>
            <p:nvPr/>
          </p:nvSpPr>
          <p:spPr bwMode="auto">
            <a:xfrm>
              <a:off x="4509" y="601"/>
              <a:ext cx="204" cy="179"/>
            </a:xfrm>
            <a:custGeom>
              <a:avLst/>
              <a:gdLst>
                <a:gd name="T0" fmla="*/ 40 w 328"/>
                <a:gd name="T1" fmla="*/ 282 h 289"/>
                <a:gd name="T2" fmla="*/ 48 w 328"/>
                <a:gd name="T3" fmla="*/ 289 h 289"/>
                <a:gd name="T4" fmla="*/ 126 w 328"/>
                <a:gd name="T5" fmla="*/ 161 h 289"/>
                <a:gd name="T6" fmla="*/ 323 w 328"/>
                <a:gd name="T7" fmla="*/ 117 h 289"/>
                <a:gd name="T8" fmla="*/ 307 w 328"/>
                <a:gd name="T9" fmla="*/ 45 h 289"/>
                <a:gd name="T10" fmla="*/ 101 w 328"/>
                <a:gd name="T11" fmla="*/ 82 h 289"/>
                <a:gd name="T12" fmla="*/ 40 w 328"/>
                <a:gd name="T13" fmla="*/ 282 h 289"/>
              </a:gdLst>
              <a:ahLst/>
              <a:cxnLst>
                <a:cxn ang="0">
                  <a:pos x="T0" y="T1"/>
                </a:cxn>
                <a:cxn ang="0">
                  <a:pos x="T2" y="T3"/>
                </a:cxn>
                <a:cxn ang="0">
                  <a:pos x="T4" y="T5"/>
                </a:cxn>
                <a:cxn ang="0">
                  <a:pos x="T6" y="T7"/>
                </a:cxn>
                <a:cxn ang="0">
                  <a:pos x="T8" y="T9"/>
                </a:cxn>
                <a:cxn ang="0">
                  <a:pos x="T10" y="T11"/>
                </a:cxn>
                <a:cxn ang="0">
                  <a:pos x="T12" y="T13"/>
                </a:cxn>
              </a:cxnLst>
              <a:rect l="0" t="0" r="r" b="b"/>
              <a:pathLst>
                <a:path w="328" h="289">
                  <a:moveTo>
                    <a:pt x="40" y="282"/>
                  </a:moveTo>
                  <a:cubicBezTo>
                    <a:pt x="43" y="284"/>
                    <a:pt x="45" y="287"/>
                    <a:pt x="48" y="289"/>
                  </a:cubicBezTo>
                  <a:cubicBezTo>
                    <a:pt x="55" y="248"/>
                    <a:pt x="82" y="200"/>
                    <a:pt x="126" y="161"/>
                  </a:cubicBezTo>
                  <a:cubicBezTo>
                    <a:pt x="195" y="100"/>
                    <a:pt x="280" y="81"/>
                    <a:pt x="323" y="117"/>
                  </a:cubicBezTo>
                  <a:cubicBezTo>
                    <a:pt x="328" y="88"/>
                    <a:pt x="323" y="63"/>
                    <a:pt x="307" y="45"/>
                  </a:cubicBezTo>
                  <a:cubicBezTo>
                    <a:pt x="267" y="0"/>
                    <a:pt x="175" y="17"/>
                    <a:pt x="101" y="82"/>
                  </a:cubicBezTo>
                  <a:cubicBezTo>
                    <a:pt x="28" y="147"/>
                    <a:pt x="0" y="237"/>
                    <a:pt x="40" y="28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0" name="Freeform 68"/>
            <p:cNvSpPr>
              <a:spLocks/>
            </p:cNvSpPr>
            <p:nvPr/>
          </p:nvSpPr>
          <p:spPr bwMode="auto">
            <a:xfrm>
              <a:off x="4539" y="651"/>
              <a:ext cx="171" cy="150"/>
            </a:xfrm>
            <a:custGeom>
              <a:avLst/>
              <a:gdLst>
                <a:gd name="T0" fmla="*/ 78 w 275"/>
                <a:gd name="T1" fmla="*/ 80 h 243"/>
                <a:gd name="T2" fmla="*/ 0 w 275"/>
                <a:gd name="T3" fmla="*/ 208 h 243"/>
                <a:gd name="T4" fmla="*/ 198 w 275"/>
                <a:gd name="T5" fmla="*/ 164 h 243"/>
                <a:gd name="T6" fmla="*/ 275 w 275"/>
                <a:gd name="T7" fmla="*/ 36 h 243"/>
                <a:gd name="T8" fmla="*/ 78 w 275"/>
                <a:gd name="T9" fmla="*/ 80 h 243"/>
              </a:gdLst>
              <a:ahLst/>
              <a:cxnLst>
                <a:cxn ang="0">
                  <a:pos x="T0" y="T1"/>
                </a:cxn>
                <a:cxn ang="0">
                  <a:pos x="T2" y="T3"/>
                </a:cxn>
                <a:cxn ang="0">
                  <a:pos x="T4" y="T5"/>
                </a:cxn>
                <a:cxn ang="0">
                  <a:pos x="T6" y="T7"/>
                </a:cxn>
                <a:cxn ang="0">
                  <a:pos x="T8" y="T9"/>
                </a:cxn>
              </a:cxnLst>
              <a:rect l="0" t="0" r="r" b="b"/>
              <a:pathLst>
                <a:path w="275" h="243">
                  <a:moveTo>
                    <a:pt x="78" y="80"/>
                  </a:moveTo>
                  <a:cubicBezTo>
                    <a:pt x="34" y="119"/>
                    <a:pt x="7" y="167"/>
                    <a:pt x="0" y="208"/>
                  </a:cubicBezTo>
                  <a:cubicBezTo>
                    <a:pt x="43" y="243"/>
                    <a:pt x="129" y="225"/>
                    <a:pt x="198" y="164"/>
                  </a:cubicBezTo>
                  <a:cubicBezTo>
                    <a:pt x="241" y="125"/>
                    <a:pt x="269" y="77"/>
                    <a:pt x="275" y="36"/>
                  </a:cubicBezTo>
                  <a:cubicBezTo>
                    <a:pt x="232" y="0"/>
                    <a:pt x="147" y="19"/>
                    <a:pt x="78" y="80"/>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1" name="Freeform 69"/>
            <p:cNvSpPr>
              <a:spLocks/>
            </p:cNvSpPr>
            <p:nvPr/>
          </p:nvSpPr>
          <p:spPr bwMode="auto">
            <a:xfrm>
              <a:off x="4718" y="614"/>
              <a:ext cx="122" cy="107"/>
            </a:xfrm>
            <a:custGeom>
              <a:avLst/>
              <a:gdLst>
                <a:gd name="T0" fmla="*/ 24 w 196"/>
                <a:gd name="T1" fmla="*/ 169 h 173"/>
                <a:gd name="T2" fmla="*/ 29 w 196"/>
                <a:gd name="T3" fmla="*/ 173 h 173"/>
                <a:gd name="T4" fmla="*/ 75 w 196"/>
                <a:gd name="T5" fmla="*/ 97 h 173"/>
                <a:gd name="T6" fmla="*/ 194 w 196"/>
                <a:gd name="T7" fmla="*/ 70 h 173"/>
                <a:gd name="T8" fmla="*/ 184 w 196"/>
                <a:gd name="T9" fmla="*/ 27 h 173"/>
                <a:gd name="T10" fmla="*/ 60 w 196"/>
                <a:gd name="T11" fmla="*/ 49 h 173"/>
                <a:gd name="T12" fmla="*/ 24 w 196"/>
                <a:gd name="T13" fmla="*/ 169 h 173"/>
              </a:gdLst>
              <a:ahLst/>
              <a:cxnLst>
                <a:cxn ang="0">
                  <a:pos x="T0" y="T1"/>
                </a:cxn>
                <a:cxn ang="0">
                  <a:pos x="T2" y="T3"/>
                </a:cxn>
                <a:cxn ang="0">
                  <a:pos x="T4" y="T5"/>
                </a:cxn>
                <a:cxn ang="0">
                  <a:pos x="T6" y="T7"/>
                </a:cxn>
                <a:cxn ang="0">
                  <a:pos x="T8" y="T9"/>
                </a:cxn>
                <a:cxn ang="0">
                  <a:pos x="T10" y="T11"/>
                </a:cxn>
                <a:cxn ang="0">
                  <a:pos x="T12" y="T13"/>
                </a:cxn>
              </a:cxnLst>
              <a:rect l="0" t="0" r="r" b="b"/>
              <a:pathLst>
                <a:path w="196" h="173">
                  <a:moveTo>
                    <a:pt x="24" y="169"/>
                  </a:moveTo>
                  <a:cubicBezTo>
                    <a:pt x="25" y="170"/>
                    <a:pt x="27" y="172"/>
                    <a:pt x="29" y="173"/>
                  </a:cubicBezTo>
                  <a:cubicBezTo>
                    <a:pt x="33" y="148"/>
                    <a:pt x="49" y="120"/>
                    <a:pt x="75" y="97"/>
                  </a:cubicBezTo>
                  <a:cubicBezTo>
                    <a:pt x="117" y="60"/>
                    <a:pt x="168" y="49"/>
                    <a:pt x="194" y="70"/>
                  </a:cubicBezTo>
                  <a:cubicBezTo>
                    <a:pt x="196" y="53"/>
                    <a:pt x="193" y="38"/>
                    <a:pt x="184" y="27"/>
                  </a:cubicBezTo>
                  <a:cubicBezTo>
                    <a:pt x="160" y="0"/>
                    <a:pt x="105" y="10"/>
                    <a:pt x="60" y="49"/>
                  </a:cubicBezTo>
                  <a:cubicBezTo>
                    <a:pt x="16" y="88"/>
                    <a:pt x="0" y="142"/>
                    <a:pt x="24"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2" name="Freeform 70"/>
            <p:cNvSpPr>
              <a:spLocks/>
            </p:cNvSpPr>
            <p:nvPr/>
          </p:nvSpPr>
          <p:spPr bwMode="auto">
            <a:xfrm>
              <a:off x="4736" y="645"/>
              <a:ext cx="103" cy="89"/>
            </a:xfrm>
            <a:custGeom>
              <a:avLst/>
              <a:gdLst>
                <a:gd name="T0" fmla="*/ 46 w 165"/>
                <a:gd name="T1" fmla="*/ 48 h 145"/>
                <a:gd name="T2" fmla="*/ 0 w 165"/>
                <a:gd name="T3" fmla="*/ 124 h 145"/>
                <a:gd name="T4" fmla="*/ 118 w 165"/>
                <a:gd name="T5" fmla="*/ 98 h 145"/>
                <a:gd name="T6" fmla="*/ 165 w 165"/>
                <a:gd name="T7" fmla="*/ 21 h 145"/>
                <a:gd name="T8" fmla="*/ 46 w 165"/>
                <a:gd name="T9" fmla="*/ 48 h 145"/>
              </a:gdLst>
              <a:ahLst/>
              <a:cxnLst>
                <a:cxn ang="0">
                  <a:pos x="T0" y="T1"/>
                </a:cxn>
                <a:cxn ang="0">
                  <a:pos x="T2" y="T3"/>
                </a:cxn>
                <a:cxn ang="0">
                  <a:pos x="T4" y="T5"/>
                </a:cxn>
                <a:cxn ang="0">
                  <a:pos x="T6" y="T7"/>
                </a:cxn>
                <a:cxn ang="0">
                  <a:pos x="T8" y="T9"/>
                </a:cxn>
              </a:cxnLst>
              <a:rect l="0" t="0" r="r" b="b"/>
              <a:pathLst>
                <a:path w="165" h="145">
                  <a:moveTo>
                    <a:pt x="46" y="48"/>
                  </a:moveTo>
                  <a:cubicBezTo>
                    <a:pt x="20" y="71"/>
                    <a:pt x="4" y="99"/>
                    <a:pt x="0" y="124"/>
                  </a:cubicBezTo>
                  <a:cubicBezTo>
                    <a:pt x="25" y="145"/>
                    <a:pt x="77" y="134"/>
                    <a:pt x="118" y="98"/>
                  </a:cubicBezTo>
                  <a:cubicBezTo>
                    <a:pt x="144" y="74"/>
                    <a:pt x="161" y="46"/>
                    <a:pt x="165" y="21"/>
                  </a:cubicBezTo>
                  <a:cubicBezTo>
                    <a:pt x="139" y="0"/>
                    <a:pt x="88" y="11"/>
                    <a:pt x="46"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3" name="Freeform 71"/>
            <p:cNvSpPr>
              <a:spLocks/>
            </p:cNvSpPr>
            <p:nvPr/>
          </p:nvSpPr>
          <p:spPr bwMode="auto">
            <a:xfrm>
              <a:off x="4759" y="888"/>
              <a:ext cx="121" cy="108"/>
            </a:xfrm>
            <a:custGeom>
              <a:avLst/>
              <a:gdLst>
                <a:gd name="T0" fmla="*/ 23 w 196"/>
                <a:gd name="T1" fmla="*/ 169 h 174"/>
                <a:gd name="T2" fmla="*/ 28 w 196"/>
                <a:gd name="T3" fmla="*/ 174 h 174"/>
                <a:gd name="T4" fmla="*/ 75 w 196"/>
                <a:gd name="T5" fmla="*/ 97 h 174"/>
                <a:gd name="T6" fmla="*/ 193 w 196"/>
                <a:gd name="T7" fmla="*/ 70 h 174"/>
                <a:gd name="T8" fmla="*/ 183 w 196"/>
                <a:gd name="T9" fmla="*/ 27 h 174"/>
                <a:gd name="T10" fmla="*/ 60 w 196"/>
                <a:gd name="T11" fmla="*/ 49 h 174"/>
                <a:gd name="T12" fmla="*/ 23 w 196"/>
                <a:gd name="T13" fmla="*/ 169 h 174"/>
              </a:gdLst>
              <a:ahLst/>
              <a:cxnLst>
                <a:cxn ang="0">
                  <a:pos x="T0" y="T1"/>
                </a:cxn>
                <a:cxn ang="0">
                  <a:pos x="T2" y="T3"/>
                </a:cxn>
                <a:cxn ang="0">
                  <a:pos x="T4" y="T5"/>
                </a:cxn>
                <a:cxn ang="0">
                  <a:pos x="T6" y="T7"/>
                </a:cxn>
                <a:cxn ang="0">
                  <a:pos x="T8" y="T9"/>
                </a:cxn>
                <a:cxn ang="0">
                  <a:pos x="T10" y="T11"/>
                </a:cxn>
                <a:cxn ang="0">
                  <a:pos x="T12" y="T13"/>
                </a:cxn>
              </a:cxnLst>
              <a:rect l="0" t="0" r="r" b="b"/>
              <a:pathLst>
                <a:path w="196" h="174">
                  <a:moveTo>
                    <a:pt x="23" y="169"/>
                  </a:moveTo>
                  <a:cubicBezTo>
                    <a:pt x="25" y="171"/>
                    <a:pt x="27" y="172"/>
                    <a:pt x="28" y="174"/>
                  </a:cubicBezTo>
                  <a:cubicBezTo>
                    <a:pt x="32" y="149"/>
                    <a:pt x="48" y="120"/>
                    <a:pt x="75" y="97"/>
                  </a:cubicBezTo>
                  <a:cubicBezTo>
                    <a:pt x="116" y="60"/>
                    <a:pt x="167" y="49"/>
                    <a:pt x="193" y="70"/>
                  </a:cubicBezTo>
                  <a:cubicBezTo>
                    <a:pt x="196" y="53"/>
                    <a:pt x="193" y="38"/>
                    <a:pt x="183" y="27"/>
                  </a:cubicBezTo>
                  <a:cubicBezTo>
                    <a:pt x="159" y="0"/>
                    <a:pt x="104" y="10"/>
                    <a:pt x="60" y="49"/>
                  </a:cubicBezTo>
                  <a:cubicBezTo>
                    <a:pt x="16" y="89"/>
                    <a:pt x="0" y="142"/>
                    <a:pt x="23"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4" name="Freeform 72"/>
            <p:cNvSpPr>
              <a:spLocks/>
            </p:cNvSpPr>
            <p:nvPr/>
          </p:nvSpPr>
          <p:spPr bwMode="auto">
            <a:xfrm>
              <a:off x="4776" y="918"/>
              <a:ext cx="102" cy="91"/>
            </a:xfrm>
            <a:custGeom>
              <a:avLst/>
              <a:gdLst>
                <a:gd name="T0" fmla="*/ 47 w 165"/>
                <a:gd name="T1" fmla="*/ 48 h 146"/>
                <a:gd name="T2" fmla="*/ 0 w 165"/>
                <a:gd name="T3" fmla="*/ 125 h 146"/>
                <a:gd name="T4" fmla="*/ 119 w 165"/>
                <a:gd name="T5" fmla="*/ 98 h 146"/>
                <a:gd name="T6" fmla="*/ 165 w 165"/>
                <a:gd name="T7" fmla="*/ 21 h 146"/>
                <a:gd name="T8" fmla="*/ 47 w 165"/>
                <a:gd name="T9" fmla="*/ 48 h 146"/>
              </a:gdLst>
              <a:ahLst/>
              <a:cxnLst>
                <a:cxn ang="0">
                  <a:pos x="T0" y="T1"/>
                </a:cxn>
                <a:cxn ang="0">
                  <a:pos x="T2" y="T3"/>
                </a:cxn>
                <a:cxn ang="0">
                  <a:pos x="T4" y="T5"/>
                </a:cxn>
                <a:cxn ang="0">
                  <a:pos x="T6" y="T7"/>
                </a:cxn>
                <a:cxn ang="0">
                  <a:pos x="T8" y="T9"/>
                </a:cxn>
              </a:cxnLst>
              <a:rect l="0" t="0" r="r" b="b"/>
              <a:pathLst>
                <a:path w="165" h="146">
                  <a:moveTo>
                    <a:pt x="47" y="48"/>
                  </a:moveTo>
                  <a:cubicBezTo>
                    <a:pt x="20" y="71"/>
                    <a:pt x="4" y="100"/>
                    <a:pt x="0" y="125"/>
                  </a:cubicBezTo>
                  <a:cubicBezTo>
                    <a:pt x="26" y="146"/>
                    <a:pt x="77" y="135"/>
                    <a:pt x="119" y="98"/>
                  </a:cubicBezTo>
                  <a:cubicBezTo>
                    <a:pt x="145" y="75"/>
                    <a:pt x="161" y="46"/>
                    <a:pt x="165" y="21"/>
                  </a:cubicBezTo>
                  <a:cubicBezTo>
                    <a:pt x="139" y="0"/>
                    <a:pt x="88" y="11"/>
                    <a:pt x="47"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5" name="Freeform 73"/>
            <p:cNvSpPr>
              <a:spLocks/>
            </p:cNvSpPr>
            <p:nvPr/>
          </p:nvSpPr>
          <p:spPr bwMode="auto">
            <a:xfrm>
              <a:off x="4867" y="889"/>
              <a:ext cx="176" cy="155"/>
            </a:xfrm>
            <a:custGeom>
              <a:avLst/>
              <a:gdLst>
                <a:gd name="T0" fmla="*/ 35 w 283"/>
                <a:gd name="T1" fmla="*/ 243 h 250"/>
                <a:gd name="T2" fmla="*/ 41 w 283"/>
                <a:gd name="T3" fmla="*/ 250 h 250"/>
                <a:gd name="T4" fmla="*/ 108 w 283"/>
                <a:gd name="T5" fmla="*/ 139 h 250"/>
                <a:gd name="T6" fmla="*/ 279 w 283"/>
                <a:gd name="T7" fmla="*/ 101 h 250"/>
                <a:gd name="T8" fmla="*/ 265 w 283"/>
                <a:gd name="T9" fmla="*/ 39 h 250"/>
                <a:gd name="T10" fmla="*/ 87 w 283"/>
                <a:gd name="T11" fmla="*/ 71 h 250"/>
                <a:gd name="T12" fmla="*/ 35 w 283"/>
                <a:gd name="T13" fmla="*/ 243 h 250"/>
              </a:gdLst>
              <a:ahLst/>
              <a:cxnLst>
                <a:cxn ang="0">
                  <a:pos x="T0" y="T1"/>
                </a:cxn>
                <a:cxn ang="0">
                  <a:pos x="T2" y="T3"/>
                </a:cxn>
                <a:cxn ang="0">
                  <a:pos x="T4" y="T5"/>
                </a:cxn>
                <a:cxn ang="0">
                  <a:pos x="T6" y="T7"/>
                </a:cxn>
                <a:cxn ang="0">
                  <a:pos x="T8" y="T9"/>
                </a:cxn>
                <a:cxn ang="0">
                  <a:pos x="T10" y="T11"/>
                </a:cxn>
                <a:cxn ang="0">
                  <a:pos x="T12" y="T13"/>
                </a:cxn>
              </a:cxnLst>
              <a:rect l="0" t="0" r="r" b="b"/>
              <a:pathLst>
                <a:path w="283" h="250">
                  <a:moveTo>
                    <a:pt x="35" y="243"/>
                  </a:moveTo>
                  <a:cubicBezTo>
                    <a:pt x="37" y="246"/>
                    <a:pt x="39" y="248"/>
                    <a:pt x="41" y="250"/>
                  </a:cubicBezTo>
                  <a:cubicBezTo>
                    <a:pt x="47" y="214"/>
                    <a:pt x="71" y="173"/>
                    <a:pt x="108" y="139"/>
                  </a:cubicBezTo>
                  <a:cubicBezTo>
                    <a:pt x="168" y="86"/>
                    <a:pt x="242" y="70"/>
                    <a:pt x="279" y="101"/>
                  </a:cubicBezTo>
                  <a:cubicBezTo>
                    <a:pt x="283" y="76"/>
                    <a:pt x="279" y="54"/>
                    <a:pt x="265" y="39"/>
                  </a:cubicBezTo>
                  <a:cubicBezTo>
                    <a:pt x="230" y="0"/>
                    <a:pt x="151" y="14"/>
                    <a:pt x="87" y="71"/>
                  </a:cubicBezTo>
                  <a:cubicBezTo>
                    <a:pt x="24" y="127"/>
                    <a:pt x="0" y="205"/>
                    <a:pt x="35" y="243"/>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6" name="Freeform 74"/>
            <p:cNvSpPr>
              <a:spLocks/>
            </p:cNvSpPr>
            <p:nvPr/>
          </p:nvSpPr>
          <p:spPr bwMode="auto">
            <a:xfrm>
              <a:off x="4893" y="933"/>
              <a:ext cx="147" cy="130"/>
            </a:xfrm>
            <a:custGeom>
              <a:avLst/>
              <a:gdLst>
                <a:gd name="T0" fmla="*/ 67 w 238"/>
                <a:gd name="T1" fmla="*/ 69 h 210"/>
                <a:gd name="T2" fmla="*/ 0 w 238"/>
                <a:gd name="T3" fmla="*/ 180 h 210"/>
                <a:gd name="T4" fmla="*/ 171 w 238"/>
                <a:gd name="T5" fmla="*/ 141 h 210"/>
                <a:gd name="T6" fmla="*/ 238 w 238"/>
                <a:gd name="T7" fmla="*/ 31 h 210"/>
                <a:gd name="T8" fmla="*/ 67 w 238"/>
                <a:gd name="T9" fmla="*/ 69 h 210"/>
              </a:gdLst>
              <a:ahLst/>
              <a:cxnLst>
                <a:cxn ang="0">
                  <a:pos x="T0" y="T1"/>
                </a:cxn>
                <a:cxn ang="0">
                  <a:pos x="T2" y="T3"/>
                </a:cxn>
                <a:cxn ang="0">
                  <a:pos x="T4" y="T5"/>
                </a:cxn>
                <a:cxn ang="0">
                  <a:pos x="T6" y="T7"/>
                </a:cxn>
                <a:cxn ang="0">
                  <a:pos x="T8" y="T9"/>
                </a:cxn>
              </a:cxnLst>
              <a:rect l="0" t="0" r="r" b="b"/>
              <a:pathLst>
                <a:path w="238" h="210">
                  <a:moveTo>
                    <a:pt x="67" y="69"/>
                  </a:moveTo>
                  <a:cubicBezTo>
                    <a:pt x="30" y="103"/>
                    <a:pt x="6" y="144"/>
                    <a:pt x="0" y="180"/>
                  </a:cubicBezTo>
                  <a:cubicBezTo>
                    <a:pt x="38" y="210"/>
                    <a:pt x="111" y="194"/>
                    <a:pt x="171" y="141"/>
                  </a:cubicBezTo>
                  <a:cubicBezTo>
                    <a:pt x="209" y="108"/>
                    <a:pt x="232" y="66"/>
                    <a:pt x="238" y="31"/>
                  </a:cubicBezTo>
                  <a:cubicBezTo>
                    <a:pt x="201" y="0"/>
                    <a:pt x="127" y="16"/>
                    <a:pt x="67" y="69"/>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7" name="Freeform 75"/>
            <p:cNvSpPr>
              <a:spLocks/>
            </p:cNvSpPr>
            <p:nvPr/>
          </p:nvSpPr>
          <p:spPr bwMode="auto">
            <a:xfrm>
              <a:off x="4921" y="1424"/>
              <a:ext cx="134" cy="70"/>
            </a:xfrm>
            <a:custGeom>
              <a:avLst/>
              <a:gdLst>
                <a:gd name="T0" fmla="*/ 216 w 216"/>
                <a:gd name="T1" fmla="*/ 51 h 113"/>
                <a:gd name="T2" fmla="*/ 216 w 216"/>
                <a:gd name="T3" fmla="*/ 44 h 113"/>
                <a:gd name="T4" fmla="*/ 128 w 216"/>
                <a:gd name="T5" fmla="*/ 65 h 113"/>
                <a:gd name="T6" fmla="*/ 26 w 216"/>
                <a:gd name="T7" fmla="*/ 0 h 113"/>
                <a:gd name="T8" fmla="*/ 2 w 216"/>
                <a:gd name="T9" fmla="*/ 37 h 113"/>
                <a:gd name="T10" fmla="*/ 105 w 216"/>
                <a:gd name="T11" fmla="*/ 109 h 113"/>
                <a:gd name="T12" fmla="*/ 216 w 216"/>
                <a:gd name="T13" fmla="*/ 51 h 113"/>
              </a:gdLst>
              <a:ahLst/>
              <a:cxnLst>
                <a:cxn ang="0">
                  <a:pos x="T0" y="T1"/>
                </a:cxn>
                <a:cxn ang="0">
                  <a:pos x="T2" y="T3"/>
                </a:cxn>
                <a:cxn ang="0">
                  <a:pos x="T4" y="T5"/>
                </a:cxn>
                <a:cxn ang="0">
                  <a:pos x="T6" y="T7"/>
                </a:cxn>
                <a:cxn ang="0">
                  <a:pos x="T8" y="T9"/>
                </a:cxn>
                <a:cxn ang="0">
                  <a:pos x="T10" y="T11"/>
                </a:cxn>
                <a:cxn ang="0">
                  <a:pos x="T12" y="T13"/>
                </a:cxn>
              </a:cxnLst>
              <a:rect l="0" t="0" r="r" b="b"/>
              <a:pathLst>
                <a:path w="216" h="113">
                  <a:moveTo>
                    <a:pt x="216" y="51"/>
                  </a:moveTo>
                  <a:cubicBezTo>
                    <a:pt x="216" y="48"/>
                    <a:pt x="216" y="46"/>
                    <a:pt x="216" y="44"/>
                  </a:cubicBezTo>
                  <a:cubicBezTo>
                    <a:pt x="195" y="59"/>
                    <a:pt x="163" y="67"/>
                    <a:pt x="128" y="65"/>
                  </a:cubicBezTo>
                  <a:cubicBezTo>
                    <a:pt x="73" y="61"/>
                    <a:pt x="29" y="33"/>
                    <a:pt x="26" y="0"/>
                  </a:cubicBezTo>
                  <a:cubicBezTo>
                    <a:pt x="12" y="10"/>
                    <a:pt x="3" y="23"/>
                    <a:pt x="2" y="37"/>
                  </a:cubicBezTo>
                  <a:cubicBezTo>
                    <a:pt x="0" y="73"/>
                    <a:pt x="46" y="105"/>
                    <a:pt x="105" y="109"/>
                  </a:cubicBezTo>
                  <a:cubicBezTo>
                    <a:pt x="164" y="113"/>
                    <a:pt x="214" y="86"/>
                    <a:pt x="216" y="5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Freeform 76"/>
            <p:cNvSpPr>
              <a:spLocks/>
            </p:cNvSpPr>
            <p:nvPr/>
          </p:nvSpPr>
          <p:spPr bwMode="auto">
            <a:xfrm>
              <a:off x="4937" y="1410"/>
              <a:ext cx="118" cy="56"/>
            </a:xfrm>
            <a:custGeom>
              <a:avLst/>
              <a:gdLst>
                <a:gd name="T0" fmla="*/ 102 w 190"/>
                <a:gd name="T1" fmla="*/ 89 h 91"/>
                <a:gd name="T2" fmla="*/ 190 w 190"/>
                <a:gd name="T3" fmla="*/ 68 h 91"/>
                <a:gd name="T4" fmla="*/ 87 w 190"/>
                <a:gd name="T5" fmla="*/ 3 h 91"/>
                <a:gd name="T6" fmla="*/ 0 w 190"/>
                <a:gd name="T7" fmla="*/ 24 h 91"/>
                <a:gd name="T8" fmla="*/ 102 w 190"/>
                <a:gd name="T9" fmla="*/ 89 h 91"/>
              </a:gdLst>
              <a:ahLst/>
              <a:cxnLst>
                <a:cxn ang="0">
                  <a:pos x="T0" y="T1"/>
                </a:cxn>
                <a:cxn ang="0">
                  <a:pos x="T2" y="T3"/>
                </a:cxn>
                <a:cxn ang="0">
                  <a:pos x="T4" y="T5"/>
                </a:cxn>
                <a:cxn ang="0">
                  <a:pos x="T6" y="T7"/>
                </a:cxn>
                <a:cxn ang="0">
                  <a:pos x="T8" y="T9"/>
                </a:cxn>
              </a:cxnLst>
              <a:rect l="0" t="0" r="r" b="b"/>
              <a:pathLst>
                <a:path w="190" h="91">
                  <a:moveTo>
                    <a:pt x="102" y="89"/>
                  </a:moveTo>
                  <a:cubicBezTo>
                    <a:pt x="137" y="91"/>
                    <a:pt x="169" y="83"/>
                    <a:pt x="190" y="68"/>
                  </a:cubicBezTo>
                  <a:cubicBezTo>
                    <a:pt x="186" y="35"/>
                    <a:pt x="142" y="6"/>
                    <a:pt x="87" y="3"/>
                  </a:cubicBezTo>
                  <a:cubicBezTo>
                    <a:pt x="52" y="0"/>
                    <a:pt x="20" y="9"/>
                    <a:pt x="0" y="24"/>
                  </a:cubicBezTo>
                  <a:cubicBezTo>
                    <a:pt x="3" y="57"/>
                    <a:pt x="47" y="85"/>
                    <a:pt x="102" y="8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9" name="Freeform 77"/>
            <p:cNvSpPr>
              <a:spLocks/>
            </p:cNvSpPr>
            <p:nvPr/>
          </p:nvSpPr>
          <p:spPr bwMode="auto">
            <a:xfrm>
              <a:off x="5000" y="1314"/>
              <a:ext cx="161" cy="84"/>
            </a:xfrm>
            <a:custGeom>
              <a:avLst/>
              <a:gdLst>
                <a:gd name="T0" fmla="*/ 259 w 259"/>
                <a:gd name="T1" fmla="*/ 61 h 136"/>
                <a:gd name="T2" fmla="*/ 259 w 259"/>
                <a:gd name="T3" fmla="*/ 53 h 136"/>
                <a:gd name="T4" fmla="*/ 154 w 259"/>
                <a:gd name="T5" fmla="*/ 79 h 136"/>
                <a:gd name="T6" fmla="*/ 31 w 259"/>
                <a:gd name="T7" fmla="*/ 0 h 136"/>
                <a:gd name="T8" fmla="*/ 3 w 259"/>
                <a:gd name="T9" fmla="*/ 45 h 136"/>
                <a:gd name="T10" fmla="*/ 126 w 259"/>
                <a:gd name="T11" fmla="*/ 131 h 136"/>
                <a:gd name="T12" fmla="*/ 259 w 259"/>
                <a:gd name="T13" fmla="*/ 61 h 136"/>
              </a:gdLst>
              <a:ahLst/>
              <a:cxnLst>
                <a:cxn ang="0">
                  <a:pos x="T0" y="T1"/>
                </a:cxn>
                <a:cxn ang="0">
                  <a:pos x="T2" y="T3"/>
                </a:cxn>
                <a:cxn ang="0">
                  <a:pos x="T4" y="T5"/>
                </a:cxn>
                <a:cxn ang="0">
                  <a:pos x="T6" y="T7"/>
                </a:cxn>
                <a:cxn ang="0">
                  <a:pos x="T8" y="T9"/>
                </a:cxn>
                <a:cxn ang="0">
                  <a:pos x="T10" y="T11"/>
                </a:cxn>
                <a:cxn ang="0">
                  <a:pos x="T12" y="T13"/>
                </a:cxn>
              </a:cxnLst>
              <a:rect l="0" t="0" r="r" b="b"/>
              <a:pathLst>
                <a:path w="259" h="136">
                  <a:moveTo>
                    <a:pt x="259" y="61"/>
                  </a:moveTo>
                  <a:cubicBezTo>
                    <a:pt x="259" y="59"/>
                    <a:pt x="259" y="56"/>
                    <a:pt x="259" y="53"/>
                  </a:cubicBezTo>
                  <a:cubicBezTo>
                    <a:pt x="234" y="71"/>
                    <a:pt x="196" y="81"/>
                    <a:pt x="154" y="79"/>
                  </a:cubicBezTo>
                  <a:cubicBezTo>
                    <a:pt x="88" y="74"/>
                    <a:pt x="35" y="40"/>
                    <a:pt x="31" y="0"/>
                  </a:cubicBezTo>
                  <a:cubicBezTo>
                    <a:pt x="14" y="12"/>
                    <a:pt x="4" y="28"/>
                    <a:pt x="3" y="45"/>
                  </a:cubicBezTo>
                  <a:cubicBezTo>
                    <a:pt x="0" y="88"/>
                    <a:pt x="55" y="127"/>
                    <a:pt x="126" y="131"/>
                  </a:cubicBezTo>
                  <a:cubicBezTo>
                    <a:pt x="197" y="136"/>
                    <a:pt x="256" y="104"/>
                    <a:pt x="259" y="6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0" name="Freeform 78"/>
            <p:cNvSpPr>
              <a:spLocks/>
            </p:cNvSpPr>
            <p:nvPr/>
          </p:nvSpPr>
          <p:spPr bwMode="auto">
            <a:xfrm>
              <a:off x="5020" y="1297"/>
              <a:ext cx="141" cy="67"/>
            </a:xfrm>
            <a:custGeom>
              <a:avLst/>
              <a:gdLst>
                <a:gd name="T0" fmla="*/ 123 w 228"/>
                <a:gd name="T1" fmla="*/ 107 h 109"/>
                <a:gd name="T2" fmla="*/ 228 w 228"/>
                <a:gd name="T3" fmla="*/ 81 h 109"/>
                <a:gd name="T4" fmla="*/ 105 w 228"/>
                <a:gd name="T5" fmla="*/ 3 h 109"/>
                <a:gd name="T6" fmla="*/ 0 w 228"/>
                <a:gd name="T7" fmla="*/ 28 h 109"/>
                <a:gd name="T8" fmla="*/ 123 w 228"/>
                <a:gd name="T9" fmla="*/ 107 h 109"/>
              </a:gdLst>
              <a:ahLst/>
              <a:cxnLst>
                <a:cxn ang="0">
                  <a:pos x="T0" y="T1"/>
                </a:cxn>
                <a:cxn ang="0">
                  <a:pos x="T2" y="T3"/>
                </a:cxn>
                <a:cxn ang="0">
                  <a:pos x="T4" y="T5"/>
                </a:cxn>
                <a:cxn ang="0">
                  <a:pos x="T6" y="T7"/>
                </a:cxn>
                <a:cxn ang="0">
                  <a:pos x="T8" y="T9"/>
                </a:cxn>
              </a:cxnLst>
              <a:rect l="0" t="0" r="r" b="b"/>
              <a:pathLst>
                <a:path w="228" h="109">
                  <a:moveTo>
                    <a:pt x="123" y="107"/>
                  </a:moveTo>
                  <a:cubicBezTo>
                    <a:pt x="165" y="109"/>
                    <a:pt x="203" y="99"/>
                    <a:pt x="228" y="81"/>
                  </a:cubicBezTo>
                  <a:cubicBezTo>
                    <a:pt x="224" y="41"/>
                    <a:pt x="171" y="7"/>
                    <a:pt x="105" y="3"/>
                  </a:cubicBezTo>
                  <a:cubicBezTo>
                    <a:pt x="63" y="0"/>
                    <a:pt x="25" y="11"/>
                    <a:pt x="0" y="28"/>
                  </a:cubicBezTo>
                  <a:cubicBezTo>
                    <a:pt x="4" y="68"/>
                    <a:pt x="57" y="102"/>
                    <a:pt x="123" y="107"/>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1" name="Freeform 79"/>
            <p:cNvSpPr>
              <a:spLocks/>
            </p:cNvSpPr>
            <p:nvPr/>
          </p:nvSpPr>
          <p:spPr bwMode="auto">
            <a:xfrm>
              <a:off x="4783" y="1265"/>
              <a:ext cx="93" cy="49"/>
            </a:xfrm>
            <a:custGeom>
              <a:avLst/>
              <a:gdLst>
                <a:gd name="T0" fmla="*/ 151 w 151"/>
                <a:gd name="T1" fmla="*/ 35 h 79"/>
                <a:gd name="T2" fmla="*/ 151 w 151"/>
                <a:gd name="T3" fmla="*/ 31 h 79"/>
                <a:gd name="T4" fmla="*/ 90 w 151"/>
                <a:gd name="T5" fmla="*/ 45 h 79"/>
                <a:gd name="T6" fmla="*/ 18 w 151"/>
                <a:gd name="T7" fmla="*/ 0 h 79"/>
                <a:gd name="T8" fmla="*/ 2 w 151"/>
                <a:gd name="T9" fmla="*/ 26 h 79"/>
                <a:gd name="T10" fmla="*/ 74 w 151"/>
                <a:gd name="T11" fmla="*/ 76 h 79"/>
                <a:gd name="T12" fmla="*/ 151 w 151"/>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151" h="79">
                  <a:moveTo>
                    <a:pt x="151" y="35"/>
                  </a:moveTo>
                  <a:cubicBezTo>
                    <a:pt x="151" y="34"/>
                    <a:pt x="151" y="32"/>
                    <a:pt x="151" y="31"/>
                  </a:cubicBezTo>
                  <a:cubicBezTo>
                    <a:pt x="137" y="41"/>
                    <a:pt x="115" y="47"/>
                    <a:pt x="90" y="45"/>
                  </a:cubicBezTo>
                  <a:cubicBezTo>
                    <a:pt x="51" y="43"/>
                    <a:pt x="20" y="23"/>
                    <a:pt x="18" y="0"/>
                  </a:cubicBezTo>
                  <a:cubicBezTo>
                    <a:pt x="8" y="7"/>
                    <a:pt x="2" y="16"/>
                    <a:pt x="2" y="26"/>
                  </a:cubicBezTo>
                  <a:cubicBezTo>
                    <a:pt x="0" y="51"/>
                    <a:pt x="32" y="74"/>
                    <a:pt x="74" y="76"/>
                  </a:cubicBezTo>
                  <a:cubicBezTo>
                    <a:pt x="115" y="79"/>
                    <a:pt x="150" y="61"/>
                    <a:pt x="151" y="3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2" name="Freeform 80"/>
            <p:cNvSpPr>
              <a:spLocks/>
            </p:cNvSpPr>
            <p:nvPr/>
          </p:nvSpPr>
          <p:spPr bwMode="auto">
            <a:xfrm>
              <a:off x="4794" y="1255"/>
              <a:ext cx="82" cy="39"/>
            </a:xfrm>
            <a:custGeom>
              <a:avLst/>
              <a:gdLst>
                <a:gd name="T0" fmla="*/ 72 w 133"/>
                <a:gd name="T1" fmla="*/ 61 h 63"/>
                <a:gd name="T2" fmla="*/ 133 w 133"/>
                <a:gd name="T3" fmla="*/ 47 h 63"/>
                <a:gd name="T4" fmla="*/ 61 w 133"/>
                <a:gd name="T5" fmla="*/ 1 h 63"/>
                <a:gd name="T6" fmla="*/ 0 w 133"/>
                <a:gd name="T7" fmla="*/ 16 h 63"/>
                <a:gd name="T8" fmla="*/ 72 w 133"/>
                <a:gd name="T9" fmla="*/ 61 h 63"/>
              </a:gdLst>
              <a:ahLst/>
              <a:cxnLst>
                <a:cxn ang="0">
                  <a:pos x="T0" y="T1"/>
                </a:cxn>
                <a:cxn ang="0">
                  <a:pos x="T2" y="T3"/>
                </a:cxn>
                <a:cxn ang="0">
                  <a:pos x="T4" y="T5"/>
                </a:cxn>
                <a:cxn ang="0">
                  <a:pos x="T6" y="T7"/>
                </a:cxn>
                <a:cxn ang="0">
                  <a:pos x="T8" y="T9"/>
                </a:cxn>
              </a:cxnLst>
              <a:rect l="0" t="0" r="r" b="b"/>
              <a:pathLst>
                <a:path w="133" h="63">
                  <a:moveTo>
                    <a:pt x="72" y="61"/>
                  </a:moveTo>
                  <a:cubicBezTo>
                    <a:pt x="97" y="63"/>
                    <a:pt x="119" y="57"/>
                    <a:pt x="133" y="47"/>
                  </a:cubicBezTo>
                  <a:cubicBezTo>
                    <a:pt x="131" y="24"/>
                    <a:pt x="100" y="4"/>
                    <a:pt x="61" y="1"/>
                  </a:cubicBezTo>
                  <a:cubicBezTo>
                    <a:pt x="37" y="0"/>
                    <a:pt x="14" y="5"/>
                    <a:pt x="0" y="16"/>
                  </a:cubicBezTo>
                  <a:cubicBezTo>
                    <a:pt x="2" y="39"/>
                    <a:pt x="33" y="59"/>
                    <a:pt x="72" y="61"/>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3" name="Freeform 81"/>
            <p:cNvSpPr>
              <a:spLocks/>
            </p:cNvSpPr>
            <p:nvPr/>
          </p:nvSpPr>
          <p:spPr bwMode="auto">
            <a:xfrm>
              <a:off x="5158" y="973"/>
              <a:ext cx="72" cy="157"/>
            </a:xfrm>
            <a:custGeom>
              <a:avLst/>
              <a:gdLst>
                <a:gd name="T0" fmla="*/ 21 w 117"/>
                <a:gd name="T1" fmla="*/ 5 h 253"/>
                <a:gd name="T2" fmla="*/ 14 w 117"/>
                <a:gd name="T3" fmla="*/ 6 h 253"/>
                <a:gd name="T4" fmla="*/ 55 w 117"/>
                <a:gd name="T5" fmla="*/ 102 h 253"/>
                <a:gd name="T6" fmla="*/ 0 w 117"/>
                <a:gd name="T7" fmla="*/ 231 h 253"/>
                <a:gd name="T8" fmla="*/ 48 w 117"/>
                <a:gd name="T9" fmla="*/ 251 h 253"/>
                <a:gd name="T10" fmla="*/ 109 w 117"/>
                <a:gd name="T11" fmla="*/ 120 h 253"/>
                <a:gd name="T12" fmla="*/ 21 w 117"/>
                <a:gd name="T13" fmla="*/ 5 h 253"/>
              </a:gdLst>
              <a:ahLst/>
              <a:cxnLst>
                <a:cxn ang="0">
                  <a:pos x="T0" y="T1"/>
                </a:cxn>
                <a:cxn ang="0">
                  <a:pos x="T2" y="T3"/>
                </a:cxn>
                <a:cxn ang="0">
                  <a:pos x="T4" y="T5"/>
                </a:cxn>
                <a:cxn ang="0">
                  <a:pos x="T6" y="T7"/>
                </a:cxn>
                <a:cxn ang="0">
                  <a:pos x="T8" y="T9"/>
                </a:cxn>
                <a:cxn ang="0">
                  <a:pos x="T10" y="T11"/>
                </a:cxn>
                <a:cxn ang="0">
                  <a:pos x="T12" y="T13"/>
                </a:cxn>
              </a:cxnLst>
              <a:rect l="0" t="0" r="r" b="b"/>
              <a:pathLst>
                <a:path w="117" h="253">
                  <a:moveTo>
                    <a:pt x="21" y="5"/>
                  </a:moveTo>
                  <a:cubicBezTo>
                    <a:pt x="18" y="5"/>
                    <a:pt x="16" y="6"/>
                    <a:pt x="14" y="6"/>
                  </a:cubicBezTo>
                  <a:cubicBezTo>
                    <a:pt x="34" y="27"/>
                    <a:pt x="50" y="61"/>
                    <a:pt x="55" y="102"/>
                  </a:cubicBezTo>
                  <a:cubicBezTo>
                    <a:pt x="62" y="165"/>
                    <a:pt x="38" y="221"/>
                    <a:pt x="0" y="231"/>
                  </a:cubicBezTo>
                  <a:cubicBezTo>
                    <a:pt x="15" y="245"/>
                    <a:pt x="31" y="253"/>
                    <a:pt x="48" y="251"/>
                  </a:cubicBezTo>
                  <a:cubicBezTo>
                    <a:pt x="89" y="246"/>
                    <a:pt x="117" y="188"/>
                    <a:pt x="109" y="120"/>
                  </a:cubicBezTo>
                  <a:cubicBezTo>
                    <a:pt x="102" y="52"/>
                    <a:pt x="62" y="0"/>
                    <a:pt x="21" y="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4" name="Freeform 82"/>
            <p:cNvSpPr>
              <a:spLocks/>
            </p:cNvSpPr>
            <p:nvPr/>
          </p:nvSpPr>
          <p:spPr bwMode="auto">
            <a:xfrm>
              <a:off x="5128" y="977"/>
              <a:ext cx="68" cy="140"/>
            </a:xfrm>
            <a:custGeom>
              <a:avLst/>
              <a:gdLst>
                <a:gd name="T0" fmla="*/ 103 w 110"/>
                <a:gd name="T1" fmla="*/ 96 h 225"/>
                <a:gd name="T2" fmla="*/ 62 w 110"/>
                <a:gd name="T3" fmla="*/ 0 h 225"/>
                <a:gd name="T4" fmla="*/ 7 w 110"/>
                <a:gd name="T5" fmla="*/ 130 h 225"/>
                <a:gd name="T6" fmla="*/ 48 w 110"/>
                <a:gd name="T7" fmla="*/ 225 h 225"/>
                <a:gd name="T8" fmla="*/ 103 w 110"/>
                <a:gd name="T9" fmla="*/ 96 h 225"/>
              </a:gdLst>
              <a:ahLst/>
              <a:cxnLst>
                <a:cxn ang="0">
                  <a:pos x="T0" y="T1"/>
                </a:cxn>
                <a:cxn ang="0">
                  <a:pos x="T2" y="T3"/>
                </a:cxn>
                <a:cxn ang="0">
                  <a:pos x="T4" y="T5"/>
                </a:cxn>
                <a:cxn ang="0">
                  <a:pos x="T6" y="T7"/>
                </a:cxn>
                <a:cxn ang="0">
                  <a:pos x="T8" y="T9"/>
                </a:cxn>
              </a:cxnLst>
              <a:rect l="0" t="0" r="r" b="b"/>
              <a:pathLst>
                <a:path w="110" h="225">
                  <a:moveTo>
                    <a:pt x="103" y="96"/>
                  </a:moveTo>
                  <a:cubicBezTo>
                    <a:pt x="98" y="55"/>
                    <a:pt x="82" y="21"/>
                    <a:pt x="62" y="0"/>
                  </a:cubicBezTo>
                  <a:cubicBezTo>
                    <a:pt x="24" y="10"/>
                    <a:pt x="0" y="66"/>
                    <a:pt x="7" y="130"/>
                  </a:cubicBezTo>
                  <a:cubicBezTo>
                    <a:pt x="12" y="171"/>
                    <a:pt x="28" y="205"/>
                    <a:pt x="48" y="225"/>
                  </a:cubicBezTo>
                  <a:cubicBezTo>
                    <a:pt x="86" y="215"/>
                    <a:pt x="110" y="159"/>
                    <a:pt x="103" y="96"/>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5" name="Freeform 83"/>
            <p:cNvSpPr>
              <a:spLocks/>
            </p:cNvSpPr>
            <p:nvPr/>
          </p:nvSpPr>
          <p:spPr bwMode="auto">
            <a:xfrm>
              <a:off x="5269" y="1031"/>
              <a:ext cx="85" cy="156"/>
            </a:xfrm>
            <a:custGeom>
              <a:avLst/>
              <a:gdLst>
                <a:gd name="T0" fmla="*/ 69 w 138"/>
                <a:gd name="T1" fmla="*/ 0 h 251"/>
                <a:gd name="T2" fmla="*/ 62 w 138"/>
                <a:gd name="T3" fmla="*/ 0 h 251"/>
                <a:gd name="T4" fmla="*/ 81 w 138"/>
                <a:gd name="T5" fmla="*/ 102 h 251"/>
                <a:gd name="T6" fmla="*/ 0 w 138"/>
                <a:gd name="T7" fmla="*/ 217 h 251"/>
                <a:gd name="T8" fmla="*/ 42 w 138"/>
                <a:gd name="T9" fmla="*/ 246 h 251"/>
                <a:gd name="T10" fmla="*/ 131 w 138"/>
                <a:gd name="T11" fmla="*/ 132 h 251"/>
                <a:gd name="T12" fmla="*/ 69 w 138"/>
                <a:gd name="T13" fmla="*/ 0 h 251"/>
              </a:gdLst>
              <a:ahLst/>
              <a:cxnLst>
                <a:cxn ang="0">
                  <a:pos x="T0" y="T1"/>
                </a:cxn>
                <a:cxn ang="0">
                  <a:pos x="T2" y="T3"/>
                </a:cxn>
                <a:cxn ang="0">
                  <a:pos x="T4" y="T5"/>
                </a:cxn>
                <a:cxn ang="0">
                  <a:pos x="T6" y="T7"/>
                </a:cxn>
                <a:cxn ang="0">
                  <a:pos x="T8" y="T9"/>
                </a:cxn>
                <a:cxn ang="0">
                  <a:pos x="T10" y="T11"/>
                </a:cxn>
                <a:cxn ang="0">
                  <a:pos x="T12" y="T13"/>
                </a:cxn>
              </a:cxnLst>
              <a:rect l="0" t="0" r="r" b="b"/>
              <a:pathLst>
                <a:path w="138" h="251">
                  <a:moveTo>
                    <a:pt x="69" y="0"/>
                  </a:moveTo>
                  <a:cubicBezTo>
                    <a:pt x="67" y="0"/>
                    <a:pt x="64" y="0"/>
                    <a:pt x="62" y="0"/>
                  </a:cubicBezTo>
                  <a:cubicBezTo>
                    <a:pt x="78" y="24"/>
                    <a:pt x="86" y="62"/>
                    <a:pt x="81" y="102"/>
                  </a:cubicBezTo>
                  <a:cubicBezTo>
                    <a:pt x="74" y="166"/>
                    <a:pt x="38" y="215"/>
                    <a:pt x="0" y="217"/>
                  </a:cubicBezTo>
                  <a:cubicBezTo>
                    <a:pt x="11" y="234"/>
                    <a:pt x="25" y="244"/>
                    <a:pt x="42" y="246"/>
                  </a:cubicBezTo>
                  <a:cubicBezTo>
                    <a:pt x="83" y="251"/>
                    <a:pt x="123" y="200"/>
                    <a:pt x="131" y="132"/>
                  </a:cubicBezTo>
                  <a:cubicBezTo>
                    <a:pt x="138" y="64"/>
                    <a:pt x="111" y="5"/>
                    <a:pt x="69" y="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6" name="Freeform 84"/>
            <p:cNvSpPr>
              <a:spLocks/>
            </p:cNvSpPr>
            <p:nvPr/>
          </p:nvSpPr>
          <p:spPr bwMode="auto">
            <a:xfrm>
              <a:off x="5254" y="1031"/>
              <a:ext cx="68" cy="134"/>
            </a:xfrm>
            <a:custGeom>
              <a:avLst/>
              <a:gdLst>
                <a:gd name="T0" fmla="*/ 105 w 110"/>
                <a:gd name="T1" fmla="*/ 102 h 217"/>
                <a:gd name="T2" fmla="*/ 86 w 110"/>
                <a:gd name="T3" fmla="*/ 0 h 217"/>
                <a:gd name="T4" fmla="*/ 4 w 110"/>
                <a:gd name="T5" fmla="*/ 115 h 217"/>
                <a:gd name="T6" fmla="*/ 24 w 110"/>
                <a:gd name="T7" fmla="*/ 217 h 217"/>
                <a:gd name="T8" fmla="*/ 105 w 110"/>
                <a:gd name="T9" fmla="*/ 102 h 217"/>
              </a:gdLst>
              <a:ahLst/>
              <a:cxnLst>
                <a:cxn ang="0">
                  <a:pos x="T0" y="T1"/>
                </a:cxn>
                <a:cxn ang="0">
                  <a:pos x="T2" y="T3"/>
                </a:cxn>
                <a:cxn ang="0">
                  <a:pos x="T4" y="T5"/>
                </a:cxn>
                <a:cxn ang="0">
                  <a:pos x="T6" y="T7"/>
                </a:cxn>
                <a:cxn ang="0">
                  <a:pos x="T8" y="T9"/>
                </a:cxn>
              </a:cxnLst>
              <a:rect l="0" t="0" r="r" b="b"/>
              <a:pathLst>
                <a:path w="110" h="217">
                  <a:moveTo>
                    <a:pt x="105" y="102"/>
                  </a:moveTo>
                  <a:cubicBezTo>
                    <a:pt x="110" y="62"/>
                    <a:pt x="102" y="24"/>
                    <a:pt x="86" y="0"/>
                  </a:cubicBezTo>
                  <a:cubicBezTo>
                    <a:pt x="47" y="2"/>
                    <a:pt x="12" y="51"/>
                    <a:pt x="4" y="115"/>
                  </a:cubicBezTo>
                  <a:cubicBezTo>
                    <a:pt x="0" y="155"/>
                    <a:pt x="8" y="192"/>
                    <a:pt x="24" y="217"/>
                  </a:cubicBezTo>
                  <a:cubicBezTo>
                    <a:pt x="62" y="215"/>
                    <a:pt x="98" y="166"/>
                    <a:pt x="105" y="102"/>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Freeform 85"/>
            <p:cNvSpPr>
              <a:spLocks/>
            </p:cNvSpPr>
            <p:nvPr/>
          </p:nvSpPr>
          <p:spPr bwMode="auto">
            <a:xfrm>
              <a:off x="4232" y="362"/>
              <a:ext cx="1490" cy="1259"/>
            </a:xfrm>
            <a:custGeom>
              <a:avLst/>
              <a:gdLst>
                <a:gd name="T0" fmla="*/ 302 w 2403"/>
                <a:gd name="T1" fmla="*/ 1666 h 2033"/>
                <a:gd name="T2" fmla="*/ 1320 w 2403"/>
                <a:gd name="T3" fmla="*/ 1159 h 2033"/>
                <a:gd name="T4" fmla="*/ 2005 w 2403"/>
                <a:gd name="T5" fmla="*/ 250 h 2033"/>
                <a:gd name="T6" fmla="*/ 2306 w 2403"/>
                <a:gd name="T7" fmla="*/ 0 h 2033"/>
                <a:gd name="T8" fmla="*/ 1330 w 2403"/>
                <a:gd name="T9" fmla="*/ 1170 h 2033"/>
                <a:gd name="T10" fmla="*/ 0 w 2403"/>
                <a:gd name="T11" fmla="*/ 1916 h 2033"/>
                <a:gd name="T12" fmla="*/ 302 w 2403"/>
                <a:gd name="T13" fmla="*/ 1666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302" y="1666"/>
                  </a:moveTo>
                  <a:cubicBezTo>
                    <a:pt x="394" y="1777"/>
                    <a:pt x="850" y="1550"/>
                    <a:pt x="1320" y="1159"/>
                  </a:cubicBezTo>
                  <a:cubicBezTo>
                    <a:pt x="1790" y="768"/>
                    <a:pt x="2097" y="361"/>
                    <a:pt x="2005" y="250"/>
                  </a:cubicBezTo>
                  <a:cubicBezTo>
                    <a:pt x="2306" y="0"/>
                    <a:pt x="2306" y="0"/>
                    <a:pt x="2306" y="0"/>
                  </a:cubicBezTo>
                  <a:cubicBezTo>
                    <a:pt x="2403" y="117"/>
                    <a:pt x="1966" y="641"/>
                    <a:pt x="1330" y="1170"/>
                  </a:cubicBezTo>
                  <a:cubicBezTo>
                    <a:pt x="693" y="1699"/>
                    <a:pt x="98" y="2033"/>
                    <a:pt x="0" y="1916"/>
                  </a:cubicBezTo>
                  <a:lnTo>
                    <a:pt x="302" y="1666"/>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8" name="Freeform 86"/>
            <p:cNvSpPr>
              <a:spLocks/>
            </p:cNvSpPr>
            <p:nvPr/>
          </p:nvSpPr>
          <p:spPr bwMode="auto">
            <a:xfrm>
              <a:off x="4161" y="248"/>
              <a:ext cx="1349" cy="1410"/>
            </a:xfrm>
            <a:custGeom>
              <a:avLst/>
              <a:gdLst>
                <a:gd name="T0" fmla="*/ 381 w 2178"/>
                <a:gd name="T1" fmla="*/ 283 h 2276"/>
                <a:gd name="T2" fmla="*/ 955 w 2178"/>
                <a:gd name="T3" fmla="*/ 1266 h 2276"/>
                <a:gd name="T4" fmla="*/ 1908 w 2178"/>
                <a:gd name="T5" fmla="*/ 1888 h 2276"/>
                <a:gd name="T6" fmla="*/ 2178 w 2178"/>
                <a:gd name="T7" fmla="*/ 2171 h 2276"/>
                <a:gd name="T8" fmla="*/ 944 w 2178"/>
                <a:gd name="T9" fmla="*/ 1276 h 2276"/>
                <a:gd name="T10" fmla="*/ 111 w 2178"/>
                <a:gd name="T11" fmla="*/ 0 h 2276"/>
                <a:gd name="T12" fmla="*/ 381 w 2178"/>
                <a:gd name="T13" fmla="*/ 283 h 2276"/>
              </a:gdLst>
              <a:ahLst/>
              <a:cxnLst>
                <a:cxn ang="0">
                  <a:pos x="T0" y="T1"/>
                </a:cxn>
                <a:cxn ang="0">
                  <a:pos x="T2" y="T3"/>
                </a:cxn>
                <a:cxn ang="0">
                  <a:pos x="T4" y="T5"/>
                </a:cxn>
                <a:cxn ang="0">
                  <a:pos x="T6" y="T7"/>
                </a:cxn>
                <a:cxn ang="0">
                  <a:pos x="T8" y="T9"/>
                </a:cxn>
                <a:cxn ang="0">
                  <a:pos x="T10" y="T11"/>
                </a:cxn>
                <a:cxn ang="0">
                  <a:pos x="T12" y="T13"/>
                </a:cxn>
              </a:cxnLst>
              <a:rect l="0" t="0" r="r" b="b"/>
              <a:pathLst>
                <a:path w="2178" h="2276">
                  <a:moveTo>
                    <a:pt x="381" y="283"/>
                  </a:moveTo>
                  <a:cubicBezTo>
                    <a:pt x="276" y="383"/>
                    <a:pt x="534" y="822"/>
                    <a:pt x="955" y="1266"/>
                  </a:cubicBezTo>
                  <a:cubicBezTo>
                    <a:pt x="1377" y="1709"/>
                    <a:pt x="1803" y="1987"/>
                    <a:pt x="1908" y="1888"/>
                  </a:cubicBezTo>
                  <a:cubicBezTo>
                    <a:pt x="2178" y="2171"/>
                    <a:pt x="2178" y="2171"/>
                    <a:pt x="2178" y="2171"/>
                  </a:cubicBezTo>
                  <a:cubicBezTo>
                    <a:pt x="2067" y="2276"/>
                    <a:pt x="1515" y="1875"/>
                    <a:pt x="944" y="1276"/>
                  </a:cubicBezTo>
                  <a:cubicBezTo>
                    <a:pt x="374" y="676"/>
                    <a:pt x="0" y="105"/>
                    <a:pt x="111" y="0"/>
                  </a:cubicBezTo>
                  <a:lnTo>
                    <a:pt x="381" y="283"/>
                  </a:lnTo>
                  <a:close/>
                </a:path>
              </a:pathLst>
            </a:custGeom>
            <a:gradFill>
              <a:gsLst>
                <a:gs pos="45000">
                  <a:schemeClr val="accent6"/>
                </a:gs>
                <a:gs pos="100000">
                  <a:schemeClr val="accent6">
                    <a:lumMod val="75000"/>
                  </a:schemeClr>
                </a:gs>
              </a:gsLst>
              <a:lin ang="3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9" name="Freeform 87"/>
            <p:cNvSpPr>
              <a:spLocks/>
            </p:cNvSpPr>
            <p:nvPr/>
          </p:nvSpPr>
          <p:spPr bwMode="auto">
            <a:xfrm>
              <a:off x="4034" y="817"/>
              <a:ext cx="1630" cy="548"/>
            </a:xfrm>
            <a:custGeom>
              <a:avLst/>
              <a:gdLst>
                <a:gd name="T0" fmla="*/ 338 w 2629"/>
                <a:gd name="T1" fmla="*/ 654 h 884"/>
                <a:gd name="T2" fmla="*/ 1361 w 2629"/>
                <a:gd name="T3" fmla="*/ 601 h 884"/>
                <a:gd name="T4" fmla="*/ 2252 w 2629"/>
                <a:gd name="T5" fmla="*/ 98 h 884"/>
                <a:gd name="T6" fmla="*/ 2591 w 2629"/>
                <a:gd name="T7" fmla="*/ 0 h 884"/>
                <a:gd name="T8" fmla="*/ 1364 w 2629"/>
                <a:gd name="T9" fmla="*/ 614 h 884"/>
                <a:gd name="T10" fmla="*/ 0 w 2629"/>
                <a:gd name="T11" fmla="*/ 752 h 884"/>
                <a:gd name="T12" fmla="*/ 338 w 2629"/>
                <a:gd name="T13" fmla="*/ 654 h 884"/>
              </a:gdLst>
              <a:ahLst/>
              <a:cxnLst>
                <a:cxn ang="0">
                  <a:pos x="T0" y="T1"/>
                </a:cxn>
                <a:cxn ang="0">
                  <a:pos x="T2" y="T3"/>
                </a:cxn>
                <a:cxn ang="0">
                  <a:pos x="T4" y="T5"/>
                </a:cxn>
                <a:cxn ang="0">
                  <a:pos x="T6" y="T7"/>
                </a:cxn>
                <a:cxn ang="0">
                  <a:pos x="T8" y="T9"/>
                </a:cxn>
                <a:cxn ang="0">
                  <a:pos x="T10" y="T11"/>
                </a:cxn>
                <a:cxn ang="0">
                  <a:pos x="T12" y="T13"/>
                </a:cxn>
              </a:cxnLst>
              <a:rect l="0" t="0" r="r" b="b"/>
              <a:pathLst>
                <a:path w="2629" h="884">
                  <a:moveTo>
                    <a:pt x="338" y="654"/>
                  </a:moveTo>
                  <a:cubicBezTo>
                    <a:pt x="374" y="778"/>
                    <a:pt x="832" y="755"/>
                    <a:pt x="1361" y="601"/>
                  </a:cubicBezTo>
                  <a:cubicBezTo>
                    <a:pt x="1889" y="448"/>
                    <a:pt x="2288" y="223"/>
                    <a:pt x="2252" y="98"/>
                  </a:cubicBezTo>
                  <a:cubicBezTo>
                    <a:pt x="2591" y="0"/>
                    <a:pt x="2591" y="0"/>
                    <a:pt x="2591" y="0"/>
                  </a:cubicBezTo>
                  <a:cubicBezTo>
                    <a:pt x="2629" y="132"/>
                    <a:pt x="2080" y="407"/>
                    <a:pt x="1364" y="614"/>
                  </a:cubicBezTo>
                  <a:cubicBezTo>
                    <a:pt x="649" y="822"/>
                    <a:pt x="38" y="884"/>
                    <a:pt x="0" y="752"/>
                  </a:cubicBezTo>
                  <a:lnTo>
                    <a:pt x="338" y="65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 name="Spaceship"/>
          <p:cNvGrpSpPr/>
          <p:nvPr/>
        </p:nvGrpSpPr>
        <p:grpSpPr>
          <a:xfrm>
            <a:off x="-290412" y="9116"/>
            <a:ext cx="1942226" cy="1074471"/>
            <a:chOff x="2216476" y="1230554"/>
            <a:chExt cx="2892875" cy="1600386"/>
          </a:xfrm>
        </p:grpSpPr>
        <p:sp>
          <p:nvSpPr>
            <p:cNvPr id="44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3" name="Freeform 45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4" name="Freeform 45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5" name="Freeform 45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1"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0"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2"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3"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4"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6" name="Freeform 455"/>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6"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67"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99"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5"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6"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07" name="Spaceship"/>
          <p:cNvGrpSpPr/>
          <p:nvPr/>
        </p:nvGrpSpPr>
        <p:grpSpPr>
          <a:xfrm flipH="1">
            <a:off x="7519135" y="1223945"/>
            <a:ext cx="1260966" cy="697679"/>
            <a:chOff x="2216476" y="1230554"/>
            <a:chExt cx="2892875" cy="1600386"/>
          </a:xfrm>
        </p:grpSpPr>
        <p:sp>
          <p:nvSpPr>
            <p:cNvPr id="20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3" name="Freeform 21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4" name="Freeform 21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5" name="Freeform 21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6"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220"/>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5"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6"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7"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2" name="Sign"/>
          <p:cNvGrpSpPr/>
          <p:nvPr/>
        </p:nvGrpSpPr>
        <p:grpSpPr>
          <a:xfrm>
            <a:off x="6488068" y="1784580"/>
            <a:ext cx="2485519" cy="3450811"/>
            <a:chOff x="4746032" y="1429531"/>
            <a:chExt cx="3450889" cy="4791099"/>
          </a:xfrm>
        </p:grpSpPr>
        <p:grpSp>
          <p:nvGrpSpPr>
            <p:cNvPr id="14" name="Sign"/>
            <p:cNvGrpSpPr>
              <a:grpSpLocks noChangeAspect="1"/>
            </p:cNvGrpSpPr>
            <p:nvPr/>
          </p:nvGrpSpPr>
          <p:grpSpPr bwMode="auto">
            <a:xfrm>
              <a:off x="4746032" y="1429531"/>
              <a:ext cx="3235471" cy="4791099"/>
              <a:chOff x="1495" y="755"/>
              <a:chExt cx="2188" cy="3240"/>
            </a:xfrm>
          </p:grpSpPr>
          <p:sp>
            <p:nvSpPr>
              <p:cNvPr id="15" name="AutoShape 12"/>
              <p:cNvSpPr>
                <a:spLocks noChangeAspect="1" noChangeArrowheads="1" noTextEdit="1"/>
              </p:cNvSpPr>
              <p:nvPr/>
            </p:nvSpPr>
            <p:spPr bwMode="auto">
              <a:xfrm>
                <a:off x="1495" y="755"/>
                <a:ext cx="2188"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4"/>
              <p:cNvSpPr>
                <a:spLocks noEditPoints="1"/>
              </p:cNvSpPr>
              <p:nvPr/>
            </p:nvSpPr>
            <p:spPr bwMode="auto">
              <a:xfrm>
                <a:off x="2467" y="2702"/>
                <a:ext cx="243" cy="1293"/>
              </a:xfrm>
              <a:custGeom>
                <a:avLst/>
                <a:gdLst>
                  <a:gd name="T0" fmla="*/ 0 w 243"/>
                  <a:gd name="T1" fmla="*/ 0 h 1293"/>
                  <a:gd name="T2" fmla="*/ 0 w 243"/>
                  <a:gd name="T3" fmla="*/ 1293 h 1293"/>
                  <a:gd name="T4" fmla="*/ 243 w 243"/>
                  <a:gd name="T5" fmla="*/ 1293 h 1293"/>
                  <a:gd name="T6" fmla="*/ 243 w 243"/>
                  <a:gd name="T7" fmla="*/ 0 h 1293"/>
                  <a:gd name="T8" fmla="*/ 0 w 243"/>
                  <a:gd name="T9" fmla="*/ 0 h 1293"/>
                  <a:gd name="T10" fmla="*/ 153 w 243"/>
                  <a:gd name="T11" fmla="*/ 1185 h 1293"/>
                  <a:gd name="T12" fmla="*/ 94 w 243"/>
                  <a:gd name="T13" fmla="*/ 1185 h 1293"/>
                  <a:gd name="T14" fmla="*/ 94 w 243"/>
                  <a:gd name="T15" fmla="*/ 1095 h 1293"/>
                  <a:gd name="T16" fmla="*/ 153 w 243"/>
                  <a:gd name="T17" fmla="*/ 1095 h 1293"/>
                  <a:gd name="T18" fmla="*/ 153 w 243"/>
                  <a:gd name="T19" fmla="*/ 1185 h 1293"/>
                  <a:gd name="T20" fmla="*/ 153 w 243"/>
                  <a:gd name="T21" fmla="*/ 1037 h 1293"/>
                  <a:gd name="T22" fmla="*/ 94 w 243"/>
                  <a:gd name="T23" fmla="*/ 1037 h 1293"/>
                  <a:gd name="T24" fmla="*/ 94 w 243"/>
                  <a:gd name="T25" fmla="*/ 947 h 1293"/>
                  <a:gd name="T26" fmla="*/ 153 w 243"/>
                  <a:gd name="T27" fmla="*/ 947 h 1293"/>
                  <a:gd name="T28" fmla="*/ 153 w 243"/>
                  <a:gd name="T29" fmla="*/ 1037 h 1293"/>
                  <a:gd name="T30" fmla="*/ 153 w 243"/>
                  <a:gd name="T31" fmla="*/ 885 h 1293"/>
                  <a:gd name="T32" fmla="*/ 94 w 243"/>
                  <a:gd name="T33" fmla="*/ 885 h 1293"/>
                  <a:gd name="T34" fmla="*/ 94 w 243"/>
                  <a:gd name="T35" fmla="*/ 795 h 1293"/>
                  <a:gd name="T36" fmla="*/ 153 w 243"/>
                  <a:gd name="T37" fmla="*/ 795 h 1293"/>
                  <a:gd name="T38" fmla="*/ 153 w 243"/>
                  <a:gd name="T39" fmla="*/ 885 h 1293"/>
                  <a:gd name="T40" fmla="*/ 153 w 243"/>
                  <a:gd name="T41" fmla="*/ 723 h 1293"/>
                  <a:gd name="T42" fmla="*/ 94 w 243"/>
                  <a:gd name="T43" fmla="*/ 723 h 1293"/>
                  <a:gd name="T44" fmla="*/ 94 w 243"/>
                  <a:gd name="T45" fmla="*/ 633 h 1293"/>
                  <a:gd name="T46" fmla="*/ 153 w 243"/>
                  <a:gd name="T47" fmla="*/ 633 h 1293"/>
                  <a:gd name="T48" fmla="*/ 153 w 243"/>
                  <a:gd name="T49" fmla="*/ 723 h 1293"/>
                  <a:gd name="T50" fmla="*/ 153 w 243"/>
                  <a:gd name="T51" fmla="*/ 551 h 1293"/>
                  <a:gd name="T52" fmla="*/ 94 w 243"/>
                  <a:gd name="T53" fmla="*/ 551 h 1293"/>
                  <a:gd name="T54" fmla="*/ 94 w 243"/>
                  <a:gd name="T55" fmla="*/ 459 h 1293"/>
                  <a:gd name="T56" fmla="*/ 153 w 243"/>
                  <a:gd name="T57" fmla="*/ 459 h 1293"/>
                  <a:gd name="T58" fmla="*/ 153 w 243"/>
                  <a:gd name="T59" fmla="*/ 551 h 1293"/>
                  <a:gd name="T60" fmla="*/ 153 w 243"/>
                  <a:gd name="T61" fmla="*/ 374 h 1293"/>
                  <a:gd name="T62" fmla="*/ 94 w 243"/>
                  <a:gd name="T63" fmla="*/ 374 h 1293"/>
                  <a:gd name="T64" fmla="*/ 94 w 243"/>
                  <a:gd name="T65" fmla="*/ 283 h 1293"/>
                  <a:gd name="T66" fmla="*/ 153 w 243"/>
                  <a:gd name="T67" fmla="*/ 283 h 1293"/>
                  <a:gd name="T68" fmla="*/ 153 w 243"/>
                  <a:gd name="T69" fmla="*/ 374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3" h="1293">
                    <a:moveTo>
                      <a:pt x="0" y="0"/>
                    </a:moveTo>
                    <a:lnTo>
                      <a:pt x="0" y="1293"/>
                    </a:lnTo>
                    <a:lnTo>
                      <a:pt x="243" y="1293"/>
                    </a:lnTo>
                    <a:lnTo>
                      <a:pt x="243" y="0"/>
                    </a:lnTo>
                    <a:lnTo>
                      <a:pt x="0" y="0"/>
                    </a:lnTo>
                    <a:close/>
                    <a:moveTo>
                      <a:pt x="153" y="1185"/>
                    </a:moveTo>
                    <a:lnTo>
                      <a:pt x="94" y="1185"/>
                    </a:lnTo>
                    <a:lnTo>
                      <a:pt x="94" y="1095"/>
                    </a:lnTo>
                    <a:lnTo>
                      <a:pt x="153" y="1095"/>
                    </a:lnTo>
                    <a:lnTo>
                      <a:pt x="153" y="1185"/>
                    </a:lnTo>
                    <a:close/>
                    <a:moveTo>
                      <a:pt x="153" y="1037"/>
                    </a:moveTo>
                    <a:lnTo>
                      <a:pt x="94" y="1037"/>
                    </a:lnTo>
                    <a:lnTo>
                      <a:pt x="94" y="947"/>
                    </a:lnTo>
                    <a:lnTo>
                      <a:pt x="153" y="947"/>
                    </a:lnTo>
                    <a:lnTo>
                      <a:pt x="153" y="1037"/>
                    </a:lnTo>
                    <a:close/>
                    <a:moveTo>
                      <a:pt x="153" y="885"/>
                    </a:moveTo>
                    <a:lnTo>
                      <a:pt x="94" y="885"/>
                    </a:lnTo>
                    <a:lnTo>
                      <a:pt x="94" y="795"/>
                    </a:lnTo>
                    <a:lnTo>
                      <a:pt x="153" y="795"/>
                    </a:lnTo>
                    <a:lnTo>
                      <a:pt x="153" y="885"/>
                    </a:lnTo>
                    <a:close/>
                    <a:moveTo>
                      <a:pt x="153" y="723"/>
                    </a:moveTo>
                    <a:lnTo>
                      <a:pt x="94" y="723"/>
                    </a:lnTo>
                    <a:lnTo>
                      <a:pt x="94" y="633"/>
                    </a:lnTo>
                    <a:lnTo>
                      <a:pt x="153" y="633"/>
                    </a:lnTo>
                    <a:lnTo>
                      <a:pt x="153" y="723"/>
                    </a:lnTo>
                    <a:close/>
                    <a:moveTo>
                      <a:pt x="153" y="551"/>
                    </a:moveTo>
                    <a:lnTo>
                      <a:pt x="94" y="551"/>
                    </a:lnTo>
                    <a:lnTo>
                      <a:pt x="94" y="459"/>
                    </a:lnTo>
                    <a:lnTo>
                      <a:pt x="153" y="459"/>
                    </a:lnTo>
                    <a:lnTo>
                      <a:pt x="153" y="551"/>
                    </a:lnTo>
                    <a:close/>
                    <a:moveTo>
                      <a:pt x="153" y="374"/>
                    </a:moveTo>
                    <a:lnTo>
                      <a:pt x="94" y="374"/>
                    </a:lnTo>
                    <a:lnTo>
                      <a:pt x="94" y="283"/>
                    </a:lnTo>
                    <a:lnTo>
                      <a:pt x="153" y="283"/>
                    </a:lnTo>
                    <a:lnTo>
                      <a:pt x="153" y="374"/>
                    </a:lnTo>
                    <a:close/>
                  </a:path>
                </a:pathLst>
              </a:custGeom>
              <a:gradFill>
                <a:gsLst>
                  <a:gs pos="0">
                    <a:schemeClr val="tx1">
                      <a:lumMod val="50000"/>
                      <a:lumOff val="50000"/>
                    </a:schemeClr>
                  </a:gs>
                  <a:gs pos="57000">
                    <a:schemeClr val="bg1">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Rectangle 15"/>
              <p:cNvSpPr>
                <a:spLocks noChangeArrowheads="1"/>
              </p:cNvSpPr>
              <p:nvPr/>
            </p:nvSpPr>
            <p:spPr bwMode="auto">
              <a:xfrm>
                <a:off x="2650"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Rectangle 16"/>
              <p:cNvSpPr>
                <a:spLocks noChangeArrowheads="1"/>
              </p:cNvSpPr>
              <p:nvPr/>
            </p:nvSpPr>
            <p:spPr bwMode="auto">
              <a:xfrm>
                <a:off x="2514"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7"/>
              <p:cNvSpPr>
                <a:spLocks/>
              </p:cNvSpPr>
              <p:nvPr/>
            </p:nvSpPr>
            <p:spPr bwMode="auto">
              <a:xfrm>
                <a:off x="1468" y="727"/>
                <a:ext cx="2238" cy="2257"/>
              </a:xfrm>
              <a:custGeom>
                <a:avLst/>
                <a:gdLst>
                  <a:gd name="T0" fmla="*/ 57 w 1663"/>
                  <a:gd name="T1" fmla="*/ 771 h 1678"/>
                  <a:gd name="T2" fmla="*/ 750 w 1663"/>
                  <a:gd name="T3" fmla="*/ 63 h 1678"/>
                  <a:gd name="T4" fmla="*/ 901 w 1663"/>
                  <a:gd name="T5" fmla="*/ 61 h 1678"/>
                  <a:gd name="T6" fmla="*/ 1608 w 1663"/>
                  <a:gd name="T7" fmla="*/ 764 h 1678"/>
                  <a:gd name="T8" fmla="*/ 1608 w 1663"/>
                  <a:gd name="T9" fmla="*/ 913 h 1678"/>
                  <a:gd name="T10" fmla="*/ 907 w 1663"/>
                  <a:gd name="T11" fmla="*/ 1615 h 1678"/>
                  <a:gd name="T12" fmla="*/ 748 w 1663"/>
                  <a:gd name="T13" fmla="*/ 1607 h 1678"/>
                  <a:gd name="T14" fmla="*/ 63 w 1663"/>
                  <a:gd name="T15" fmla="*/ 917 h 1678"/>
                  <a:gd name="T16" fmla="*/ 57 w 1663"/>
                  <a:gd name="T17" fmla="*/ 771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3" h="1678">
                    <a:moveTo>
                      <a:pt x="57" y="771"/>
                    </a:moveTo>
                    <a:cubicBezTo>
                      <a:pt x="114" y="709"/>
                      <a:pt x="707" y="110"/>
                      <a:pt x="750" y="63"/>
                    </a:cubicBezTo>
                    <a:cubicBezTo>
                      <a:pt x="793" y="16"/>
                      <a:pt x="848" y="0"/>
                      <a:pt x="901" y="61"/>
                    </a:cubicBezTo>
                    <a:cubicBezTo>
                      <a:pt x="901" y="61"/>
                      <a:pt x="1566" y="723"/>
                      <a:pt x="1608" y="764"/>
                    </a:cubicBezTo>
                    <a:cubicBezTo>
                      <a:pt x="1657" y="813"/>
                      <a:pt x="1663" y="862"/>
                      <a:pt x="1608" y="913"/>
                    </a:cubicBezTo>
                    <a:cubicBezTo>
                      <a:pt x="1551" y="966"/>
                      <a:pt x="942" y="1578"/>
                      <a:pt x="907" y="1615"/>
                    </a:cubicBezTo>
                    <a:cubicBezTo>
                      <a:pt x="846" y="1678"/>
                      <a:pt x="793" y="1662"/>
                      <a:pt x="748" y="1607"/>
                    </a:cubicBezTo>
                    <a:cubicBezTo>
                      <a:pt x="703" y="1552"/>
                      <a:pt x="112" y="966"/>
                      <a:pt x="63" y="917"/>
                    </a:cubicBezTo>
                    <a:cubicBezTo>
                      <a:pt x="14" y="868"/>
                      <a:pt x="0" y="832"/>
                      <a:pt x="57" y="771"/>
                    </a:cubicBezTo>
                    <a:close/>
                  </a:path>
                </a:pathLst>
              </a:custGeom>
              <a:gradFill>
                <a:gsLst>
                  <a:gs pos="0">
                    <a:schemeClr val="accent4">
                      <a:lumMod val="90000"/>
                      <a:lumOff val="10000"/>
                    </a:schemeClr>
                  </a:gs>
                  <a:gs pos="92000">
                    <a:schemeClr val="accent4">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18"/>
              <p:cNvSpPr>
                <a:spLocks noEditPoints="1"/>
              </p:cNvSpPr>
              <p:nvPr/>
            </p:nvSpPr>
            <p:spPr bwMode="auto">
              <a:xfrm>
                <a:off x="1510" y="789"/>
                <a:ext cx="2158" cy="2145"/>
              </a:xfrm>
              <a:custGeom>
                <a:avLst/>
                <a:gdLst>
                  <a:gd name="T0" fmla="*/ 1528 w 1604"/>
                  <a:gd name="T1" fmla="*/ 724 h 1595"/>
                  <a:gd name="T2" fmla="*/ 862 w 1604"/>
                  <a:gd name="T3" fmla="*/ 61 h 1595"/>
                  <a:gd name="T4" fmla="*/ 723 w 1604"/>
                  <a:gd name="T5" fmla="*/ 67 h 1595"/>
                  <a:gd name="T6" fmla="*/ 66 w 1604"/>
                  <a:gd name="T7" fmla="*/ 729 h 1595"/>
                  <a:gd name="T8" fmla="*/ 72 w 1604"/>
                  <a:gd name="T9" fmla="*/ 868 h 1595"/>
                  <a:gd name="T10" fmla="*/ 717 w 1604"/>
                  <a:gd name="T11" fmla="*/ 1517 h 1595"/>
                  <a:gd name="T12" fmla="*/ 867 w 1604"/>
                  <a:gd name="T13" fmla="*/ 1525 h 1595"/>
                  <a:gd name="T14" fmla="*/ 1541 w 1604"/>
                  <a:gd name="T15" fmla="*/ 850 h 1595"/>
                  <a:gd name="T16" fmla="*/ 1528 w 1604"/>
                  <a:gd name="T17" fmla="*/ 724 h 1595"/>
                  <a:gd name="T18" fmla="*/ 1526 w 1604"/>
                  <a:gd name="T19" fmla="*/ 838 h 1595"/>
                  <a:gd name="T20" fmla="*/ 855 w 1604"/>
                  <a:gd name="T21" fmla="*/ 1513 h 1595"/>
                  <a:gd name="T22" fmla="*/ 738 w 1604"/>
                  <a:gd name="T23" fmla="*/ 1514 h 1595"/>
                  <a:gd name="T24" fmla="*/ 80 w 1604"/>
                  <a:gd name="T25" fmla="*/ 852 h 1595"/>
                  <a:gd name="T26" fmla="*/ 78 w 1604"/>
                  <a:gd name="T27" fmla="*/ 741 h 1595"/>
                  <a:gd name="T28" fmla="*/ 742 w 1604"/>
                  <a:gd name="T29" fmla="*/ 73 h 1595"/>
                  <a:gd name="T30" fmla="*/ 840 w 1604"/>
                  <a:gd name="T31" fmla="*/ 64 h 1595"/>
                  <a:gd name="T32" fmla="*/ 1518 w 1604"/>
                  <a:gd name="T33" fmla="*/ 738 h 1595"/>
                  <a:gd name="T34" fmla="*/ 1526 w 1604"/>
                  <a:gd name="T35" fmla="*/ 83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4" h="1595">
                    <a:moveTo>
                      <a:pt x="1528" y="724"/>
                    </a:moveTo>
                    <a:cubicBezTo>
                      <a:pt x="1488" y="685"/>
                      <a:pt x="862" y="61"/>
                      <a:pt x="862" y="61"/>
                    </a:cubicBezTo>
                    <a:cubicBezTo>
                      <a:pt x="806" y="0"/>
                      <a:pt x="783" y="8"/>
                      <a:pt x="723" y="67"/>
                    </a:cubicBezTo>
                    <a:cubicBezTo>
                      <a:pt x="680" y="109"/>
                      <a:pt x="121" y="673"/>
                      <a:pt x="66" y="729"/>
                    </a:cubicBezTo>
                    <a:cubicBezTo>
                      <a:pt x="0" y="797"/>
                      <a:pt x="4" y="797"/>
                      <a:pt x="72" y="868"/>
                    </a:cubicBezTo>
                    <a:cubicBezTo>
                      <a:pt x="117" y="915"/>
                      <a:pt x="672" y="1468"/>
                      <a:pt x="717" y="1517"/>
                    </a:cubicBezTo>
                    <a:cubicBezTo>
                      <a:pt x="783" y="1589"/>
                      <a:pt x="800" y="1595"/>
                      <a:pt x="867" y="1525"/>
                    </a:cubicBezTo>
                    <a:cubicBezTo>
                      <a:pt x="900" y="1491"/>
                      <a:pt x="1489" y="902"/>
                      <a:pt x="1541" y="850"/>
                    </a:cubicBezTo>
                    <a:cubicBezTo>
                      <a:pt x="1604" y="788"/>
                      <a:pt x="1584" y="778"/>
                      <a:pt x="1528" y="724"/>
                    </a:cubicBezTo>
                    <a:close/>
                    <a:moveTo>
                      <a:pt x="1526" y="838"/>
                    </a:moveTo>
                    <a:cubicBezTo>
                      <a:pt x="1478" y="891"/>
                      <a:pt x="888" y="1480"/>
                      <a:pt x="855" y="1513"/>
                    </a:cubicBezTo>
                    <a:cubicBezTo>
                      <a:pt x="799" y="1570"/>
                      <a:pt x="791" y="1568"/>
                      <a:pt x="738" y="1514"/>
                    </a:cubicBezTo>
                    <a:cubicBezTo>
                      <a:pt x="693" y="1468"/>
                      <a:pt x="124" y="897"/>
                      <a:pt x="80" y="852"/>
                    </a:cubicBezTo>
                    <a:cubicBezTo>
                      <a:pt x="25" y="796"/>
                      <a:pt x="22" y="800"/>
                      <a:pt x="78" y="741"/>
                    </a:cubicBezTo>
                    <a:cubicBezTo>
                      <a:pt x="131" y="685"/>
                      <a:pt x="698" y="112"/>
                      <a:pt x="742" y="73"/>
                    </a:cubicBezTo>
                    <a:cubicBezTo>
                      <a:pt x="790" y="30"/>
                      <a:pt x="805" y="28"/>
                      <a:pt x="840" y="64"/>
                    </a:cubicBezTo>
                    <a:cubicBezTo>
                      <a:pt x="840" y="64"/>
                      <a:pt x="1481" y="699"/>
                      <a:pt x="1518" y="738"/>
                    </a:cubicBezTo>
                    <a:cubicBezTo>
                      <a:pt x="1571" y="792"/>
                      <a:pt x="1573" y="785"/>
                      <a:pt x="1526" y="8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51" name="Alien"/>
            <p:cNvGrpSpPr>
              <a:grpSpLocks noChangeAspect="1"/>
            </p:cNvGrpSpPr>
            <p:nvPr/>
          </p:nvGrpSpPr>
          <p:grpSpPr bwMode="auto">
            <a:xfrm>
              <a:off x="5624153" y="2333296"/>
              <a:ext cx="1424657" cy="1658892"/>
              <a:chOff x="576" y="467"/>
              <a:chExt cx="1776" cy="2068"/>
            </a:xfrm>
          </p:grpSpPr>
          <p:sp>
            <p:nvSpPr>
              <p:cNvPr id="652" name="AutoShape 3"/>
              <p:cNvSpPr>
                <a:spLocks noChangeAspect="1" noChangeArrowheads="1" noTextEdit="1"/>
              </p:cNvSpPr>
              <p:nvPr/>
            </p:nvSpPr>
            <p:spPr bwMode="auto">
              <a:xfrm>
                <a:off x="576" y="468"/>
                <a:ext cx="1776" cy="2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3" name="Oval 5"/>
              <p:cNvSpPr>
                <a:spLocks noChangeArrowheads="1"/>
              </p:cNvSpPr>
              <p:nvPr/>
            </p:nvSpPr>
            <p:spPr bwMode="auto">
              <a:xfrm>
                <a:off x="576" y="708"/>
                <a:ext cx="1775" cy="1775"/>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4" name="Freeform 6"/>
              <p:cNvSpPr>
                <a:spLocks/>
              </p:cNvSpPr>
              <p:nvPr/>
            </p:nvSpPr>
            <p:spPr bwMode="auto">
              <a:xfrm>
                <a:off x="860" y="487"/>
                <a:ext cx="1232" cy="1989"/>
              </a:xfrm>
              <a:custGeom>
                <a:avLst/>
                <a:gdLst>
                  <a:gd name="T0" fmla="*/ 0 w 1921"/>
                  <a:gd name="T1" fmla="*/ 2939 h 3102"/>
                  <a:gd name="T2" fmla="*/ 144 w 1921"/>
                  <a:gd name="T3" fmla="*/ 3102 h 3102"/>
                  <a:gd name="T4" fmla="*/ 144 w 1921"/>
                  <a:gd name="T5" fmla="*/ 3102 h 3102"/>
                  <a:gd name="T6" fmla="*/ 408 w 1921"/>
                  <a:gd name="T7" fmla="*/ 3044 h 3102"/>
                  <a:gd name="T8" fmla="*/ 960 w 1921"/>
                  <a:gd name="T9" fmla="*/ 2943 h 3102"/>
                  <a:gd name="T10" fmla="*/ 1513 w 1921"/>
                  <a:gd name="T11" fmla="*/ 3044 h 3102"/>
                  <a:gd name="T12" fmla="*/ 1777 w 1921"/>
                  <a:gd name="T13" fmla="*/ 3102 h 3102"/>
                  <a:gd name="T14" fmla="*/ 1921 w 1921"/>
                  <a:gd name="T15" fmla="*/ 2939 h 3102"/>
                  <a:gd name="T16" fmla="*/ 1401 w 1921"/>
                  <a:gd name="T17" fmla="*/ 2407 h 3102"/>
                  <a:gd name="T18" fmla="*/ 1383 w 1921"/>
                  <a:gd name="T19" fmla="*/ 2402 h 3102"/>
                  <a:gd name="T20" fmla="*/ 1765 w 1921"/>
                  <a:gd name="T21" fmla="*/ 1517 h 3102"/>
                  <a:gd name="T22" fmla="*/ 1602 w 1921"/>
                  <a:gd name="T23" fmla="*/ 309 h 3102"/>
                  <a:gd name="T24" fmla="*/ 960 w 1921"/>
                  <a:gd name="T25" fmla="*/ 0 h 3102"/>
                  <a:gd name="T26" fmla="*/ 319 w 1921"/>
                  <a:gd name="T27" fmla="*/ 309 h 3102"/>
                  <a:gd name="T28" fmla="*/ 156 w 1921"/>
                  <a:gd name="T29" fmla="*/ 1517 h 3102"/>
                  <a:gd name="T30" fmla="*/ 538 w 1921"/>
                  <a:gd name="T31" fmla="*/ 2402 h 3102"/>
                  <a:gd name="T32" fmla="*/ 520 w 1921"/>
                  <a:gd name="T33" fmla="*/ 2407 h 3102"/>
                  <a:gd name="T34" fmla="*/ 0 w 1921"/>
                  <a:gd name="T35" fmla="*/ 2939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1" h="3102">
                    <a:moveTo>
                      <a:pt x="0" y="2939"/>
                    </a:moveTo>
                    <a:cubicBezTo>
                      <a:pt x="0" y="3047"/>
                      <a:pt x="48" y="3102"/>
                      <a:pt x="144" y="3102"/>
                    </a:cubicBezTo>
                    <a:cubicBezTo>
                      <a:pt x="144" y="3102"/>
                      <a:pt x="144" y="3102"/>
                      <a:pt x="144" y="3102"/>
                    </a:cubicBezTo>
                    <a:cubicBezTo>
                      <a:pt x="212" y="3102"/>
                      <a:pt x="303" y="3075"/>
                      <a:pt x="408" y="3044"/>
                    </a:cubicBezTo>
                    <a:cubicBezTo>
                      <a:pt x="562" y="2999"/>
                      <a:pt x="754" y="2943"/>
                      <a:pt x="960" y="2943"/>
                    </a:cubicBezTo>
                    <a:cubicBezTo>
                      <a:pt x="1167" y="2943"/>
                      <a:pt x="1359" y="2999"/>
                      <a:pt x="1513" y="3044"/>
                    </a:cubicBezTo>
                    <a:cubicBezTo>
                      <a:pt x="1618" y="3075"/>
                      <a:pt x="1709" y="3102"/>
                      <a:pt x="1777" y="3102"/>
                    </a:cubicBezTo>
                    <a:cubicBezTo>
                      <a:pt x="1872" y="3102"/>
                      <a:pt x="1921" y="3047"/>
                      <a:pt x="1921" y="2939"/>
                    </a:cubicBezTo>
                    <a:cubicBezTo>
                      <a:pt x="1921" y="2714"/>
                      <a:pt x="1722" y="2510"/>
                      <a:pt x="1401" y="2407"/>
                    </a:cubicBezTo>
                    <a:cubicBezTo>
                      <a:pt x="1395" y="2405"/>
                      <a:pt x="1389" y="2404"/>
                      <a:pt x="1383" y="2402"/>
                    </a:cubicBezTo>
                    <a:cubicBezTo>
                      <a:pt x="1548" y="2189"/>
                      <a:pt x="1676" y="1892"/>
                      <a:pt x="1765" y="1517"/>
                    </a:cubicBezTo>
                    <a:cubicBezTo>
                      <a:pt x="1882" y="1020"/>
                      <a:pt x="1824" y="591"/>
                      <a:pt x="1602" y="309"/>
                    </a:cubicBezTo>
                    <a:cubicBezTo>
                      <a:pt x="1444" y="110"/>
                      <a:pt x="1216" y="0"/>
                      <a:pt x="960" y="0"/>
                    </a:cubicBezTo>
                    <a:cubicBezTo>
                      <a:pt x="705" y="0"/>
                      <a:pt x="477" y="110"/>
                      <a:pt x="319" y="309"/>
                    </a:cubicBezTo>
                    <a:cubicBezTo>
                      <a:pt x="96" y="591"/>
                      <a:pt x="38" y="1020"/>
                      <a:pt x="156" y="1517"/>
                    </a:cubicBezTo>
                    <a:cubicBezTo>
                      <a:pt x="245" y="1892"/>
                      <a:pt x="373" y="2189"/>
                      <a:pt x="538" y="2402"/>
                    </a:cubicBezTo>
                    <a:cubicBezTo>
                      <a:pt x="532" y="2404"/>
                      <a:pt x="526" y="2405"/>
                      <a:pt x="520" y="2407"/>
                    </a:cubicBezTo>
                    <a:cubicBezTo>
                      <a:pt x="199" y="2510"/>
                      <a:pt x="0" y="2714"/>
                      <a:pt x="0" y="29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5" name="Freeform 7"/>
              <p:cNvSpPr>
                <a:spLocks/>
              </p:cNvSpPr>
              <p:nvPr/>
            </p:nvSpPr>
            <p:spPr bwMode="auto">
              <a:xfrm>
                <a:off x="879" y="2010"/>
                <a:ext cx="1195" cy="525"/>
              </a:xfrm>
              <a:custGeom>
                <a:avLst/>
                <a:gdLst>
                  <a:gd name="T0" fmla="*/ 1363 w 1863"/>
                  <a:gd name="T1" fmla="*/ 0 h 819"/>
                  <a:gd name="T2" fmla="*/ 931 w 1863"/>
                  <a:gd name="T3" fmla="*/ 327 h 819"/>
                  <a:gd name="T4" fmla="*/ 500 w 1863"/>
                  <a:gd name="T5" fmla="*/ 0 h 819"/>
                  <a:gd name="T6" fmla="*/ 0 w 1863"/>
                  <a:gd name="T7" fmla="*/ 504 h 819"/>
                  <a:gd name="T8" fmla="*/ 931 w 1863"/>
                  <a:gd name="T9" fmla="*/ 479 h 819"/>
                  <a:gd name="T10" fmla="*/ 1863 w 1863"/>
                  <a:gd name="T11" fmla="*/ 504 h 819"/>
                  <a:gd name="T12" fmla="*/ 1363 w 1863"/>
                  <a:gd name="T13" fmla="*/ 0 h 819"/>
                </a:gdLst>
                <a:ahLst/>
                <a:cxnLst>
                  <a:cxn ang="0">
                    <a:pos x="T0" y="T1"/>
                  </a:cxn>
                  <a:cxn ang="0">
                    <a:pos x="T2" y="T3"/>
                  </a:cxn>
                  <a:cxn ang="0">
                    <a:pos x="T4" y="T5"/>
                  </a:cxn>
                  <a:cxn ang="0">
                    <a:pos x="T6" y="T7"/>
                  </a:cxn>
                  <a:cxn ang="0">
                    <a:pos x="T8" y="T9"/>
                  </a:cxn>
                  <a:cxn ang="0">
                    <a:pos x="T10" y="T11"/>
                  </a:cxn>
                  <a:cxn ang="0">
                    <a:pos x="T12" y="T13"/>
                  </a:cxn>
                </a:cxnLst>
                <a:rect l="0" t="0" r="r" b="b"/>
                <a:pathLst>
                  <a:path w="1863" h="819">
                    <a:moveTo>
                      <a:pt x="1363" y="0"/>
                    </a:moveTo>
                    <a:cubicBezTo>
                      <a:pt x="1180" y="256"/>
                      <a:pt x="1000" y="327"/>
                      <a:pt x="931" y="327"/>
                    </a:cubicBezTo>
                    <a:cubicBezTo>
                      <a:pt x="862" y="327"/>
                      <a:pt x="682" y="256"/>
                      <a:pt x="500" y="0"/>
                    </a:cubicBezTo>
                    <a:cubicBezTo>
                      <a:pt x="203" y="95"/>
                      <a:pt x="0" y="285"/>
                      <a:pt x="0" y="504"/>
                    </a:cubicBezTo>
                    <a:cubicBezTo>
                      <a:pt x="0" y="819"/>
                      <a:pt x="417" y="479"/>
                      <a:pt x="931" y="479"/>
                    </a:cubicBezTo>
                    <a:cubicBezTo>
                      <a:pt x="1446" y="479"/>
                      <a:pt x="1863" y="819"/>
                      <a:pt x="1863" y="504"/>
                    </a:cubicBezTo>
                    <a:cubicBezTo>
                      <a:pt x="1863" y="285"/>
                      <a:pt x="1660" y="95"/>
                      <a:pt x="1363" y="0"/>
                    </a:cubicBezTo>
                    <a:close/>
                  </a:path>
                </a:pathLst>
              </a:custGeom>
              <a:gradFill flip="none" rotWithShape="1">
                <a:gsLst>
                  <a:gs pos="0">
                    <a:srgbClr val="C8DF7D"/>
                  </a:gs>
                  <a:gs pos="92000">
                    <a:srgbClr val="6CBE45"/>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6" name="Freeform 9"/>
              <p:cNvSpPr>
                <a:spLocks/>
              </p:cNvSpPr>
              <p:nvPr/>
            </p:nvSpPr>
            <p:spPr bwMode="auto">
              <a:xfrm>
                <a:off x="1199" y="1968"/>
                <a:ext cx="554" cy="252"/>
              </a:xfrm>
              <a:custGeom>
                <a:avLst/>
                <a:gdLst>
                  <a:gd name="T0" fmla="*/ 431 w 863"/>
                  <a:gd name="T1" fmla="*/ 392 h 392"/>
                  <a:gd name="T2" fmla="*/ 863 w 863"/>
                  <a:gd name="T3" fmla="*/ 65 h 392"/>
                  <a:gd name="T4" fmla="*/ 431 w 863"/>
                  <a:gd name="T5" fmla="*/ 0 h 392"/>
                  <a:gd name="T6" fmla="*/ 0 w 863"/>
                  <a:gd name="T7" fmla="*/ 65 h 392"/>
                  <a:gd name="T8" fmla="*/ 431 w 863"/>
                  <a:gd name="T9" fmla="*/ 392 h 392"/>
                </a:gdLst>
                <a:ahLst/>
                <a:cxnLst>
                  <a:cxn ang="0">
                    <a:pos x="T0" y="T1"/>
                  </a:cxn>
                  <a:cxn ang="0">
                    <a:pos x="T2" y="T3"/>
                  </a:cxn>
                  <a:cxn ang="0">
                    <a:pos x="T4" y="T5"/>
                  </a:cxn>
                  <a:cxn ang="0">
                    <a:pos x="T6" y="T7"/>
                  </a:cxn>
                  <a:cxn ang="0">
                    <a:pos x="T8" y="T9"/>
                  </a:cxn>
                </a:cxnLst>
                <a:rect l="0" t="0" r="r" b="b"/>
                <a:pathLst>
                  <a:path w="863" h="392">
                    <a:moveTo>
                      <a:pt x="431" y="392"/>
                    </a:moveTo>
                    <a:cubicBezTo>
                      <a:pt x="500" y="392"/>
                      <a:pt x="680" y="321"/>
                      <a:pt x="863" y="65"/>
                    </a:cubicBezTo>
                    <a:cubicBezTo>
                      <a:pt x="734" y="24"/>
                      <a:pt x="587" y="0"/>
                      <a:pt x="431" y="0"/>
                    </a:cubicBezTo>
                    <a:cubicBezTo>
                      <a:pt x="276" y="0"/>
                      <a:pt x="129" y="24"/>
                      <a:pt x="0" y="65"/>
                    </a:cubicBezTo>
                    <a:cubicBezTo>
                      <a:pt x="182" y="321"/>
                      <a:pt x="362" y="392"/>
                      <a:pt x="431" y="392"/>
                    </a:cubicBezTo>
                    <a:close/>
                  </a:path>
                </a:pathLst>
              </a:custGeom>
              <a:gradFill>
                <a:gsLst>
                  <a:gs pos="0">
                    <a:srgbClr val="C8DF7D"/>
                  </a:gs>
                  <a:gs pos="100000">
                    <a:srgbClr val="6CBE45"/>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7" name="Freeform 10"/>
              <p:cNvSpPr>
                <a:spLocks/>
              </p:cNvSpPr>
              <p:nvPr/>
            </p:nvSpPr>
            <p:spPr bwMode="auto">
              <a:xfrm>
                <a:off x="833" y="467"/>
                <a:ext cx="1286" cy="1693"/>
              </a:xfrm>
              <a:custGeom>
                <a:avLst/>
                <a:gdLst>
                  <a:gd name="T0" fmla="*/ 1002 w 2005"/>
                  <a:gd name="T1" fmla="*/ 2639 h 2639"/>
                  <a:gd name="T2" fmla="*/ 226 w 2005"/>
                  <a:gd name="T3" fmla="*/ 1481 h 2639"/>
                  <a:gd name="T4" fmla="*/ 1002 w 2005"/>
                  <a:gd name="T5" fmla="*/ 0 h 2639"/>
                  <a:gd name="T6" fmla="*/ 1779 w 2005"/>
                  <a:gd name="T7" fmla="*/ 1481 h 2639"/>
                  <a:gd name="T8" fmla="*/ 1002 w 2005"/>
                  <a:gd name="T9" fmla="*/ 2639 h 2639"/>
                </a:gdLst>
                <a:ahLst/>
                <a:cxnLst>
                  <a:cxn ang="0">
                    <a:pos x="T0" y="T1"/>
                  </a:cxn>
                  <a:cxn ang="0">
                    <a:pos x="T2" y="T3"/>
                  </a:cxn>
                  <a:cxn ang="0">
                    <a:pos x="T4" y="T5"/>
                  </a:cxn>
                  <a:cxn ang="0">
                    <a:pos x="T6" y="T7"/>
                  </a:cxn>
                  <a:cxn ang="0">
                    <a:pos x="T8" y="T9"/>
                  </a:cxn>
                </a:cxnLst>
                <a:rect l="0" t="0" r="r" b="b"/>
                <a:pathLst>
                  <a:path w="2005" h="2639">
                    <a:moveTo>
                      <a:pt x="1002" y="2639"/>
                    </a:moveTo>
                    <a:cubicBezTo>
                      <a:pt x="886" y="2639"/>
                      <a:pt x="453" y="2438"/>
                      <a:pt x="226" y="1481"/>
                    </a:cubicBezTo>
                    <a:cubicBezTo>
                      <a:pt x="0" y="524"/>
                      <a:pt x="459" y="0"/>
                      <a:pt x="1002" y="0"/>
                    </a:cubicBezTo>
                    <a:cubicBezTo>
                      <a:pt x="1545" y="0"/>
                      <a:pt x="2005" y="524"/>
                      <a:pt x="1779" y="1481"/>
                    </a:cubicBezTo>
                    <a:cubicBezTo>
                      <a:pt x="1552" y="2438"/>
                      <a:pt x="1119" y="2639"/>
                      <a:pt x="1002" y="2639"/>
                    </a:cubicBezTo>
                    <a:close/>
                  </a:path>
                </a:pathLst>
              </a:custGeom>
              <a:gradFill>
                <a:gsLst>
                  <a:gs pos="0">
                    <a:srgbClr val="C8DF7D"/>
                  </a:gs>
                  <a:gs pos="73000">
                    <a:srgbClr val="6CBE45"/>
                  </a:gs>
                </a:gsLst>
                <a:lin ang="6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8" name="Freeform 11"/>
              <p:cNvSpPr>
                <a:spLocks/>
              </p:cNvSpPr>
              <p:nvPr/>
            </p:nvSpPr>
            <p:spPr bwMode="auto">
              <a:xfrm>
                <a:off x="1546" y="1110"/>
                <a:ext cx="395" cy="730"/>
              </a:xfrm>
              <a:custGeom>
                <a:avLst/>
                <a:gdLst>
                  <a:gd name="T0" fmla="*/ 0 w 615"/>
                  <a:gd name="T1" fmla="*/ 576 h 1139"/>
                  <a:gd name="T2" fmla="*/ 563 w 615"/>
                  <a:gd name="T3" fmla="*/ 0 h 1139"/>
                  <a:gd name="T4" fmla="*/ 0 w 615"/>
                  <a:gd name="T5" fmla="*/ 576 h 1139"/>
                </a:gdLst>
                <a:ahLst/>
                <a:cxnLst>
                  <a:cxn ang="0">
                    <a:pos x="T0" y="T1"/>
                  </a:cxn>
                  <a:cxn ang="0">
                    <a:pos x="T2" y="T3"/>
                  </a:cxn>
                  <a:cxn ang="0">
                    <a:pos x="T4" y="T5"/>
                  </a:cxn>
                </a:cxnLst>
                <a:rect l="0" t="0" r="r" b="b"/>
                <a:pathLst>
                  <a:path w="615" h="1139">
                    <a:moveTo>
                      <a:pt x="0" y="576"/>
                    </a:moveTo>
                    <a:cubicBezTo>
                      <a:pt x="227" y="214"/>
                      <a:pt x="563" y="0"/>
                      <a:pt x="563" y="0"/>
                    </a:cubicBezTo>
                    <a:cubicBezTo>
                      <a:pt x="563" y="0"/>
                      <a:pt x="615" y="1139"/>
                      <a:pt x="0"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9" name="Freeform 12"/>
              <p:cNvSpPr>
                <a:spLocks/>
              </p:cNvSpPr>
              <p:nvPr/>
            </p:nvSpPr>
            <p:spPr bwMode="auto">
              <a:xfrm>
                <a:off x="1546" y="1110"/>
                <a:ext cx="426" cy="730"/>
              </a:xfrm>
              <a:custGeom>
                <a:avLst/>
                <a:gdLst>
                  <a:gd name="T0" fmla="*/ 0 w 663"/>
                  <a:gd name="T1" fmla="*/ 576 h 1139"/>
                  <a:gd name="T2" fmla="*/ 563 w 663"/>
                  <a:gd name="T3" fmla="*/ 0 h 1139"/>
                  <a:gd name="T4" fmla="*/ 473 w 663"/>
                  <a:gd name="T5" fmla="*/ 815 h 1139"/>
                  <a:gd name="T6" fmla="*/ 0 w 663"/>
                  <a:gd name="T7" fmla="*/ 576 h 1139"/>
                </a:gdLst>
                <a:ahLst/>
                <a:cxnLst>
                  <a:cxn ang="0">
                    <a:pos x="T0" y="T1"/>
                  </a:cxn>
                  <a:cxn ang="0">
                    <a:pos x="T2" y="T3"/>
                  </a:cxn>
                  <a:cxn ang="0">
                    <a:pos x="T4" y="T5"/>
                  </a:cxn>
                  <a:cxn ang="0">
                    <a:pos x="T6" y="T7"/>
                  </a:cxn>
                </a:cxnLst>
                <a:rect l="0" t="0" r="r" b="b"/>
                <a:pathLst>
                  <a:path w="663" h="1139">
                    <a:moveTo>
                      <a:pt x="0" y="576"/>
                    </a:moveTo>
                    <a:cubicBezTo>
                      <a:pt x="615" y="1139"/>
                      <a:pt x="563" y="0"/>
                      <a:pt x="563" y="0"/>
                    </a:cubicBezTo>
                    <a:cubicBezTo>
                      <a:pt x="563" y="0"/>
                      <a:pt x="663" y="492"/>
                      <a:pt x="473" y="815"/>
                    </a:cubicBezTo>
                    <a:cubicBezTo>
                      <a:pt x="282" y="1139"/>
                      <a:pt x="0" y="576"/>
                      <a:pt x="0"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0" name="Freeform 13"/>
              <p:cNvSpPr>
                <a:spLocks/>
              </p:cNvSpPr>
              <p:nvPr/>
            </p:nvSpPr>
            <p:spPr bwMode="auto">
              <a:xfrm>
                <a:off x="1581" y="1243"/>
                <a:ext cx="249" cy="277"/>
              </a:xfrm>
              <a:custGeom>
                <a:avLst/>
                <a:gdLst>
                  <a:gd name="T0" fmla="*/ 63 w 388"/>
                  <a:gd name="T1" fmla="*/ 311 h 432"/>
                  <a:gd name="T2" fmla="*/ 276 w 388"/>
                  <a:gd name="T3" fmla="*/ 199 h 432"/>
                  <a:gd name="T4" fmla="*/ 63 w 388"/>
                  <a:gd name="T5" fmla="*/ 311 h 432"/>
                </a:gdLst>
                <a:ahLst/>
                <a:cxnLst>
                  <a:cxn ang="0">
                    <a:pos x="T0" y="T1"/>
                  </a:cxn>
                  <a:cxn ang="0">
                    <a:pos x="T2" y="T3"/>
                  </a:cxn>
                  <a:cxn ang="0">
                    <a:pos x="T4" y="T5"/>
                  </a:cxn>
                </a:cxnLst>
                <a:rect l="0" t="0" r="r" b="b"/>
                <a:pathLst>
                  <a:path w="388" h="432">
                    <a:moveTo>
                      <a:pt x="63" y="311"/>
                    </a:moveTo>
                    <a:cubicBezTo>
                      <a:pt x="159" y="126"/>
                      <a:pt x="388" y="0"/>
                      <a:pt x="276" y="199"/>
                    </a:cubicBezTo>
                    <a:cubicBezTo>
                      <a:pt x="165" y="398"/>
                      <a:pt x="0" y="432"/>
                      <a:pt x="63"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1" name="Freeform 14"/>
              <p:cNvSpPr>
                <a:spLocks/>
              </p:cNvSpPr>
              <p:nvPr/>
            </p:nvSpPr>
            <p:spPr bwMode="auto">
              <a:xfrm>
                <a:off x="1011" y="1110"/>
                <a:ext cx="394" cy="730"/>
              </a:xfrm>
              <a:custGeom>
                <a:avLst/>
                <a:gdLst>
                  <a:gd name="T0" fmla="*/ 614 w 614"/>
                  <a:gd name="T1" fmla="*/ 576 h 1139"/>
                  <a:gd name="T2" fmla="*/ 52 w 614"/>
                  <a:gd name="T3" fmla="*/ 0 h 1139"/>
                  <a:gd name="T4" fmla="*/ 614 w 614"/>
                  <a:gd name="T5" fmla="*/ 576 h 1139"/>
                </a:gdLst>
                <a:ahLst/>
                <a:cxnLst>
                  <a:cxn ang="0">
                    <a:pos x="T0" y="T1"/>
                  </a:cxn>
                  <a:cxn ang="0">
                    <a:pos x="T2" y="T3"/>
                  </a:cxn>
                  <a:cxn ang="0">
                    <a:pos x="T4" y="T5"/>
                  </a:cxn>
                </a:cxnLst>
                <a:rect l="0" t="0" r="r" b="b"/>
                <a:pathLst>
                  <a:path w="614" h="1139">
                    <a:moveTo>
                      <a:pt x="614" y="576"/>
                    </a:moveTo>
                    <a:cubicBezTo>
                      <a:pt x="388" y="214"/>
                      <a:pt x="52" y="0"/>
                      <a:pt x="52" y="0"/>
                    </a:cubicBezTo>
                    <a:cubicBezTo>
                      <a:pt x="52" y="0"/>
                      <a:pt x="0" y="1139"/>
                      <a:pt x="614"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2" name="Freeform 15"/>
              <p:cNvSpPr>
                <a:spLocks/>
              </p:cNvSpPr>
              <p:nvPr/>
            </p:nvSpPr>
            <p:spPr bwMode="auto">
              <a:xfrm>
                <a:off x="980" y="1110"/>
                <a:ext cx="425" cy="730"/>
              </a:xfrm>
              <a:custGeom>
                <a:avLst/>
                <a:gdLst>
                  <a:gd name="T0" fmla="*/ 663 w 663"/>
                  <a:gd name="T1" fmla="*/ 576 h 1139"/>
                  <a:gd name="T2" fmla="*/ 101 w 663"/>
                  <a:gd name="T3" fmla="*/ 0 h 1139"/>
                  <a:gd name="T4" fmla="*/ 191 w 663"/>
                  <a:gd name="T5" fmla="*/ 815 h 1139"/>
                  <a:gd name="T6" fmla="*/ 663 w 663"/>
                  <a:gd name="T7" fmla="*/ 576 h 1139"/>
                </a:gdLst>
                <a:ahLst/>
                <a:cxnLst>
                  <a:cxn ang="0">
                    <a:pos x="T0" y="T1"/>
                  </a:cxn>
                  <a:cxn ang="0">
                    <a:pos x="T2" y="T3"/>
                  </a:cxn>
                  <a:cxn ang="0">
                    <a:pos x="T4" y="T5"/>
                  </a:cxn>
                  <a:cxn ang="0">
                    <a:pos x="T6" y="T7"/>
                  </a:cxn>
                </a:cxnLst>
                <a:rect l="0" t="0" r="r" b="b"/>
                <a:pathLst>
                  <a:path w="663" h="1139">
                    <a:moveTo>
                      <a:pt x="663" y="576"/>
                    </a:moveTo>
                    <a:cubicBezTo>
                      <a:pt x="49" y="1139"/>
                      <a:pt x="101" y="0"/>
                      <a:pt x="101" y="0"/>
                    </a:cubicBezTo>
                    <a:cubicBezTo>
                      <a:pt x="101" y="0"/>
                      <a:pt x="0" y="492"/>
                      <a:pt x="191" y="815"/>
                    </a:cubicBezTo>
                    <a:cubicBezTo>
                      <a:pt x="382" y="1139"/>
                      <a:pt x="663" y="576"/>
                      <a:pt x="663"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3" name="Freeform 16"/>
              <p:cNvSpPr>
                <a:spLocks/>
              </p:cNvSpPr>
              <p:nvPr/>
            </p:nvSpPr>
            <p:spPr bwMode="auto">
              <a:xfrm>
                <a:off x="1122" y="1243"/>
                <a:ext cx="249" cy="277"/>
              </a:xfrm>
              <a:custGeom>
                <a:avLst/>
                <a:gdLst>
                  <a:gd name="T0" fmla="*/ 325 w 388"/>
                  <a:gd name="T1" fmla="*/ 311 h 432"/>
                  <a:gd name="T2" fmla="*/ 112 w 388"/>
                  <a:gd name="T3" fmla="*/ 199 h 432"/>
                  <a:gd name="T4" fmla="*/ 325 w 388"/>
                  <a:gd name="T5" fmla="*/ 311 h 432"/>
                </a:gdLst>
                <a:ahLst/>
                <a:cxnLst>
                  <a:cxn ang="0">
                    <a:pos x="T0" y="T1"/>
                  </a:cxn>
                  <a:cxn ang="0">
                    <a:pos x="T2" y="T3"/>
                  </a:cxn>
                  <a:cxn ang="0">
                    <a:pos x="T4" y="T5"/>
                  </a:cxn>
                </a:cxnLst>
                <a:rect l="0" t="0" r="r" b="b"/>
                <a:pathLst>
                  <a:path w="388" h="432">
                    <a:moveTo>
                      <a:pt x="325" y="311"/>
                    </a:moveTo>
                    <a:cubicBezTo>
                      <a:pt x="229" y="126"/>
                      <a:pt x="0" y="0"/>
                      <a:pt x="112" y="199"/>
                    </a:cubicBezTo>
                    <a:cubicBezTo>
                      <a:pt x="223" y="398"/>
                      <a:pt x="388" y="432"/>
                      <a:pt x="325"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4" name="Freeform 17"/>
              <p:cNvSpPr>
                <a:spLocks/>
              </p:cNvSpPr>
              <p:nvPr/>
            </p:nvSpPr>
            <p:spPr bwMode="auto">
              <a:xfrm>
                <a:off x="1316" y="1713"/>
                <a:ext cx="320" cy="124"/>
              </a:xfrm>
              <a:custGeom>
                <a:avLst/>
                <a:gdLst>
                  <a:gd name="T0" fmla="*/ 249 w 498"/>
                  <a:gd name="T1" fmla="*/ 62 h 193"/>
                  <a:gd name="T2" fmla="*/ 494 w 498"/>
                  <a:gd name="T3" fmla="*/ 193 h 193"/>
                  <a:gd name="T4" fmla="*/ 498 w 498"/>
                  <a:gd name="T5" fmla="*/ 162 h 193"/>
                  <a:gd name="T6" fmla="*/ 249 w 498"/>
                  <a:gd name="T7" fmla="*/ 0 h 193"/>
                  <a:gd name="T8" fmla="*/ 0 w 498"/>
                  <a:gd name="T9" fmla="*/ 162 h 193"/>
                  <a:gd name="T10" fmla="*/ 5 w 498"/>
                  <a:gd name="T11" fmla="*/ 193 h 193"/>
                  <a:gd name="T12" fmla="*/ 249 w 498"/>
                  <a:gd name="T13" fmla="*/ 62 h 193"/>
                </a:gdLst>
                <a:ahLst/>
                <a:cxnLst>
                  <a:cxn ang="0">
                    <a:pos x="T0" y="T1"/>
                  </a:cxn>
                  <a:cxn ang="0">
                    <a:pos x="T2" y="T3"/>
                  </a:cxn>
                  <a:cxn ang="0">
                    <a:pos x="T4" y="T5"/>
                  </a:cxn>
                  <a:cxn ang="0">
                    <a:pos x="T6" y="T7"/>
                  </a:cxn>
                  <a:cxn ang="0">
                    <a:pos x="T8" y="T9"/>
                  </a:cxn>
                  <a:cxn ang="0">
                    <a:pos x="T10" y="T11"/>
                  </a:cxn>
                  <a:cxn ang="0">
                    <a:pos x="T12" y="T13"/>
                  </a:cxn>
                </a:cxnLst>
                <a:rect l="0" t="0" r="r" b="b"/>
                <a:pathLst>
                  <a:path w="498" h="193">
                    <a:moveTo>
                      <a:pt x="249" y="62"/>
                    </a:moveTo>
                    <a:cubicBezTo>
                      <a:pt x="371" y="62"/>
                      <a:pt x="472" y="118"/>
                      <a:pt x="494" y="193"/>
                    </a:cubicBezTo>
                    <a:cubicBezTo>
                      <a:pt x="497" y="183"/>
                      <a:pt x="498" y="173"/>
                      <a:pt x="498" y="162"/>
                    </a:cubicBezTo>
                    <a:cubicBezTo>
                      <a:pt x="498" y="73"/>
                      <a:pt x="387" y="0"/>
                      <a:pt x="249" y="0"/>
                    </a:cubicBezTo>
                    <a:cubicBezTo>
                      <a:pt x="112" y="0"/>
                      <a:pt x="0" y="73"/>
                      <a:pt x="0" y="162"/>
                    </a:cubicBezTo>
                    <a:cubicBezTo>
                      <a:pt x="0" y="173"/>
                      <a:pt x="2" y="183"/>
                      <a:pt x="5" y="193"/>
                    </a:cubicBezTo>
                    <a:cubicBezTo>
                      <a:pt x="27" y="118"/>
                      <a:pt x="128" y="62"/>
                      <a:pt x="249"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65" name="Title 1"/>
            <p:cNvSpPr txBox="1">
              <a:spLocks/>
            </p:cNvSpPr>
            <p:nvPr/>
          </p:nvSpPr>
          <p:spPr>
            <a:xfrm rot="711721">
              <a:off x="4819518" y="2090642"/>
              <a:ext cx="3377403" cy="95612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smtClean="0">
                  <a:ln w="6350">
                    <a:solidFill>
                      <a:schemeClr val="tx1"/>
                    </a:solidFill>
                  </a:ln>
                  <a:solidFill>
                    <a:schemeClr val="accent2"/>
                  </a:solidFill>
                  <a:latin typeface="Franklin Gothic Demi" panose="020B0703020102020204" pitchFamily="34" charset="0"/>
                  <a:cs typeface="Aharoni" pitchFamily="2" charset="-79"/>
                </a:rPr>
                <a:t>WHAT IS IT?</a:t>
              </a:r>
              <a:endParaRPr lang="en-US" sz="2800" dirty="0">
                <a:ln w="6350">
                  <a:solidFill>
                    <a:schemeClr val="tx1"/>
                  </a:solidFill>
                </a:ln>
                <a:solidFill>
                  <a:schemeClr val="accent2"/>
                </a:solidFill>
                <a:latin typeface="Franklin Gothic Demi" panose="020B0703020102020204" pitchFamily="34" charset="0"/>
              </a:endParaRPr>
            </a:p>
          </p:txBody>
        </p:sp>
      </p:grpSp>
      <p:sp>
        <p:nvSpPr>
          <p:cNvPr id="6" name="TextBox 5"/>
          <p:cNvSpPr txBox="1"/>
          <p:nvPr/>
        </p:nvSpPr>
        <p:spPr>
          <a:xfrm>
            <a:off x="977492" y="878175"/>
            <a:ext cx="5943788" cy="2308324"/>
          </a:xfrm>
          <a:prstGeom prst="rect">
            <a:avLst/>
          </a:prstGeom>
          <a:noFill/>
        </p:spPr>
        <p:txBody>
          <a:bodyPr wrap="square" rtlCol="0">
            <a:spAutoFit/>
          </a:bodyPr>
          <a:lstStyle/>
          <a:p>
            <a:r>
              <a:rPr lang="en-US" b="1" dirty="0" smtClean="0">
                <a:latin typeface="+mj-lt"/>
              </a:rPr>
              <a:t>Science fiction is a FICTIONAL genre in which the stories often use science and technology that could only be possible in the future.  </a:t>
            </a:r>
          </a:p>
          <a:p>
            <a:endParaRPr lang="en-US" b="1" dirty="0">
              <a:latin typeface="+mj-lt"/>
            </a:endParaRPr>
          </a:p>
          <a:p>
            <a:r>
              <a:rPr lang="en-US" b="1" dirty="0" smtClean="0">
                <a:latin typeface="+mj-lt"/>
              </a:rPr>
              <a:t>One of the cool qualities about SCIENCE FICTION is that even though the technology is not created yet, it is possible that it may happen in the future.</a:t>
            </a:r>
          </a:p>
          <a:p>
            <a:endParaRPr lang="en-US" b="1" dirty="0"/>
          </a:p>
        </p:txBody>
      </p:sp>
      <p:grpSp>
        <p:nvGrpSpPr>
          <p:cNvPr id="419" name="Area_51"/>
          <p:cNvGrpSpPr>
            <a:grpSpLocks noChangeAspect="1"/>
          </p:cNvGrpSpPr>
          <p:nvPr/>
        </p:nvGrpSpPr>
        <p:grpSpPr bwMode="auto">
          <a:xfrm>
            <a:off x="488377" y="3239508"/>
            <a:ext cx="1447579" cy="1629108"/>
            <a:chOff x="2752" y="1167"/>
            <a:chExt cx="1866" cy="2100"/>
          </a:xfrm>
        </p:grpSpPr>
        <p:sp>
          <p:nvSpPr>
            <p:cNvPr id="420" name="AutoShape 3"/>
            <p:cNvSpPr>
              <a:spLocks noChangeAspect="1" noChangeArrowheads="1" noTextEdit="1"/>
            </p:cNvSpPr>
            <p:nvPr/>
          </p:nvSpPr>
          <p:spPr bwMode="auto">
            <a:xfrm>
              <a:off x="2752" y="1167"/>
              <a:ext cx="1866" cy="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1" name="Freeform 7"/>
            <p:cNvSpPr>
              <a:spLocks/>
            </p:cNvSpPr>
            <p:nvPr/>
          </p:nvSpPr>
          <p:spPr bwMode="auto">
            <a:xfrm>
              <a:off x="3375" y="1511"/>
              <a:ext cx="398" cy="301"/>
            </a:xfrm>
            <a:custGeom>
              <a:avLst/>
              <a:gdLst>
                <a:gd name="T0" fmla="*/ 12 w 398"/>
                <a:gd name="T1" fmla="*/ 0 h 301"/>
                <a:gd name="T2" fmla="*/ 398 w 398"/>
                <a:gd name="T3" fmla="*/ 282 h 301"/>
                <a:gd name="T4" fmla="*/ 386 w 398"/>
                <a:gd name="T5" fmla="*/ 301 h 301"/>
                <a:gd name="T6" fmla="*/ 0 w 398"/>
                <a:gd name="T7" fmla="*/ 46 h 301"/>
                <a:gd name="T8" fmla="*/ 12 w 398"/>
                <a:gd name="T9" fmla="*/ 0 h 301"/>
              </a:gdLst>
              <a:ahLst/>
              <a:cxnLst>
                <a:cxn ang="0">
                  <a:pos x="T0" y="T1"/>
                </a:cxn>
                <a:cxn ang="0">
                  <a:pos x="T2" y="T3"/>
                </a:cxn>
                <a:cxn ang="0">
                  <a:pos x="T4" y="T5"/>
                </a:cxn>
                <a:cxn ang="0">
                  <a:pos x="T6" y="T7"/>
                </a:cxn>
                <a:cxn ang="0">
                  <a:pos x="T8" y="T9"/>
                </a:cxn>
              </a:cxnLst>
              <a:rect l="0" t="0" r="r" b="b"/>
              <a:pathLst>
                <a:path w="398" h="301">
                  <a:moveTo>
                    <a:pt x="12" y="0"/>
                  </a:moveTo>
                  <a:lnTo>
                    <a:pt x="398" y="282"/>
                  </a:lnTo>
                  <a:lnTo>
                    <a:pt x="386" y="301"/>
                  </a:lnTo>
                  <a:lnTo>
                    <a:pt x="0" y="46"/>
                  </a:lnTo>
                  <a:lnTo>
                    <a:pt x="12"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2" name="Freeform 8"/>
            <p:cNvSpPr>
              <a:spLocks/>
            </p:cNvSpPr>
            <p:nvPr/>
          </p:nvSpPr>
          <p:spPr bwMode="auto">
            <a:xfrm>
              <a:off x="3165" y="1401"/>
              <a:ext cx="344" cy="214"/>
            </a:xfrm>
            <a:custGeom>
              <a:avLst/>
              <a:gdLst>
                <a:gd name="T0" fmla="*/ 0 w 344"/>
                <a:gd name="T1" fmla="*/ 66 h 214"/>
                <a:gd name="T2" fmla="*/ 72 w 344"/>
                <a:gd name="T3" fmla="*/ 214 h 214"/>
                <a:gd name="T4" fmla="*/ 344 w 344"/>
                <a:gd name="T5" fmla="*/ 149 h 214"/>
                <a:gd name="T6" fmla="*/ 314 w 344"/>
                <a:gd name="T7" fmla="*/ 0 h 214"/>
                <a:gd name="T8" fmla="*/ 0 w 344"/>
                <a:gd name="T9" fmla="*/ 66 h 214"/>
              </a:gdLst>
              <a:ahLst/>
              <a:cxnLst>
                <a:cxn ang="0">
                  <a:pos x="T0" y="T1"/>
                </a:cxn>
                <a:cxn ang="0">
                  <a:pos x="T2" y="T3"/>
                </a:cxn>
                <a:cxn ang="0">
                  <a:pos x="T4" y="T5"/>
                </a:cxn>
                <a:cxn ang="0">
                  <a:pos x="T6" y="T7"/>
                </a:cxn>
                <a:cxn ang="0">
                  <a:pos x="T8" y="T9"/>
                </a:cxn>
              </a:cxnLst>
              <a:rect l="0" t="0" r="r" b="b"/>
              <a:pathLst>
                <a:path w="344" h="214">
                  <a:moveTo>
                    <a:pt x="0" y="66"/>
                  </a:moveTo>
                  <a:lnTo>
                    <a:pt x="72" y="214"/>
                  </a:lnTo>
                  <a:lnTo>
                    <a:pt x="344" y="149"/>
                  </a:lnTo>
                  <a:lnTo>
                    <a:pt x="314" y="0"/>
                  </a:lnTo>
                  <a:lnTo>
                    <a:pt x="0" y="66"/>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3" name="Freeform 9"/>
            <p:cNvSpPr>
              <a:spLocks/>
            </p:cNvSpPr>
            <p:nvPr/>
          </p:nvSpPr>
          <p:spPr bwMode="auto">
            <a:xfrm>
              <a:off x="3165" y="1331"/>
              <a:ext cx="314" cy="136"/>
            </a:xfrm>
            <a:custGeom>
              <a:avLst/>
              <a:gdLst>
                <a:gd name="T0" fmla="*/ 314 w 314"/>
                <a:gd name="T1" fmla="*/ 70 h 136"/>
                <a:gd name="T2" fmla="*/ 0 w 314"/>
                <a:gd name="T3" fmla="*/ 136 h 136"/>
                <a:gd name="T4" fmla="*/ 11 w 314"/>
                <a:gd name="T5" fmla="*/ 44 h 136"/>
                <a:gd name="T6" fmla="*/ 183 w 314"/>
                <a:gd name="T7" fmla="*/ 0 h 136"/>
                <a:gd name="T8" fmla="*/ 314 w 314"/>
                <a:gd name="T9" fmla="*/ 70 h 136"/>
              </a:gdLst>
              <a:ahLst/>
              <a:cxnLst>
                <a:cxn ang="0">
                  <a:pos x="T0" y="T1"/>
                </a:cxn>
                <a:cxn ang="0">
                  <a:pos x="T2" y="T3"/>
                </a:cxn>
                <a:cxn ang="0">
                  <a:pos x="T4" y="T5"/>
                </a:cxn>
                <a:cxn ang="0">
                  <a:pos x="T6" y="T7"/>
                </a:cxn>
                <a:cxn ang="0">
                  <a:pos x="T8" y="T9"/>
                </a:cxn>
              </a:cxnLst>
              <a:rect l="0" t="0" r="r" b="b"/>
              <a:pathLst>
                <a:path w="314" h="136">
                  <a:moveTo>
                    <a:pt x="314" y="70"/>
                  </a:moveTo>
                  <a:lnTo>
                    <a:pt x="0" y="136"/>
                  </a:lnTo>
                  <a:lnTo>
                    <a:pt x="11" y="44"/>
                  </a:lnTo>
                  <a:lnTo>
                    <a:pt x="183" y="0"/>
                  </a:lnTo>
                  <a:lnTo>
                    <a:pt x="314" y="70"/>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4" name="Oval 10"/>
            <p:cNvSpPr>
              <a:spLocks noChangeArrowheads="1"/>
            </p:cNvSpPr>
            <p:nvPr/>
          </p:nvSpPr>
          <p:spPr bwMode="auto">
            <a:xfrm>
              <a:off x="3271" y="1443"/>
              <a:ext cx="183" cy="185"/>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5" name="Oval 11"/>
            <p:cNvSpPr>
              <a:spLocks noChangeArrowheads="1"/>
            </p:cNvSpPr>
            <p:nvPr/>
          </p:nvSpPr>
          <p:spPr bwMode="auto">
            <a:xfrm>
              <a:off x="3263" y="1466"/>
              <a:ext cx="230" cy="230"/>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6" name="Oval 12"/>
            <p:cNvSpPr>
              <a:spLocks noChangeArrowheads="1"/>
            </p:cNvSpPr>
            <p:nvPr/>
          </p:nvSpPr>
          <p:spPr bwMode="auto">
            <a:xfrm>
              <a:off x="3282" y="1485"/>
              <a:ext cx="192"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7" name="Oval 13"/>
            <p:cNvSpPr>
              <a:spLocks noChangeArrowheads="1"/>
            </p:cNvSpPr>
            <p:nvPr/>
          </p:nvSpPr>
          <p:spPr bwMode="auto">
            <a:xfrm>
              <a:off x="3288" y="1491"/>
              <a:ext cx="180" cy="180"/>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 name="Freeform 14"/>
            <p:cNvSpPr>
              <a:spLocks/>
            </p:cNvSpPr>
            <p:nvPr/>
          </p:nvSpPr>
          <p:spPr bwMode="auto">
            <a:xfrm>
              <a:off x="3306" y="1509"/>
              <a:ext cx="144" cy="122"/>
            </a:xfrm>
            <a:custGeom>
              <a:avLst/>
              <a:gdLst>
                <a:gd name="T0" fmla="*/ 166 w 260"/>
                <a:gd name="T1" fmla="*/ 89 h 220"/>
                <a:gd name="T2" fmla="*/ 36 w 260"/>
                <a:gd name="T3" fmla="*/ 219 h 220"/>
                <a:gd name="T4" fmla="*/ 37 w 260"/>
                <a:gd name="T5" fmla="*/ 220 h 220"/>
                <a:gd name="T6" fmla="*/ 0 w 260"/>
                <a:gd name="T7" fmla="*/ 130 h 220"/>
                <a:gd name="T8" fmla="*/ 130 w 260"/>
                <a:gd name="T9" fmla="*/ 0 h 220"/>
                <a:gd name="T10" fmla="*/ 260 w 260"/>
                <a:gd name="T11" fmla="*/ 129 h 220"/>
                <a:gd name="T12" fmla="*/ 166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166" y="89"/>
                  </a:moveTo>
                  <a:cubicBezTo>
                    <a:pt x="95" y="89"/>
                    <a:pt x="36" y="147"/>
                    <a:pt x="36" y="219"/>
                  </a:cubicBezTo>
                  <a:cubicBezTo>
                    <a:pt x="36" y="219"/>
                    <a:pt x="37" y="219"/>
                    <a:pt x="37" y="220"/>
                  </a:cubicBezTo>
                  <a:cubicBezTo>
                    <a:pt x="14" y="196"/>
                    <a:pt x="0" y="165"/>
                    <a:pt x="0" y="130"/>
                  </a:cubicBezTo>
                  <a:cubicBezTo>
                    <a:pt x="0" y="58"/>
                    <a:pt x="58" y="0"/>
                    <a:pt x="130" y="0"/>
                  </a:cubicBezTo>
                  <a:cubicBezTo>
                    <a:pt x="202" y="0"/>
                    <a:pt x="260" y="58"/>
                    <a:pt x="260" y="129"/>
                  </a:cubicBezTo>
                  <a:cubicBezTo>
                    <a:pt x="236" y="104"/>
                    <a:pt x="203" y="89"/>
                    <a:pt x="166"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9" name="Freeform 15"/>
            <p:cNvSpPr>
              <a:spLocks/>
            </p:cNvSpPr>
            <p:nvPr/>
          </p:nvSpPr>
          <p:spPr bwMode="auto">
            <a:xfrm>
              <a:off x="3326" y="1558"/>
              <a:ext cx="124" cy="95"/>
            </a:xfrm>
            <a:custGeom>
              <a:avLst/>
              <a:gdLst>
                <a:gd name="T0" fmla="*/ 94 w 224"/>
                <a:gd name="T1" fmla="*/ 171 h 171"/>
                <a:gd name="T2" fmla="*/ 1 w 224"/>
                <a:gd name="T3" fmla="*/ 131 h 171"/>
                <a:gd name="T4" fmla="*/ 0 w 224"/>
                <a:gd name="T5" fmla="*/ 130 h 171"/>
                <a:gd name="T6" fmla="*/ 130 w 224"/>
                <a:gd name="T7" fmla="*/ 0 h 171"/>
                <a:gd name="T8" fmla="*/ 224 w 224"/>
                <a:gd name="T9" fmla="*/ 40 h 171"/>
                <a:gd name="T10" fmla="*/ 224 w 224"/>
                <a:gd name="T11" fmla="*/ 41 h 171"/>
                <a:gd name="T12" fmla="*/ 94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94" y="171"/>
                  </a:moveTo>
                  <a:cubicBezTo>
                    <a:pt x="57" y="171"/>
                    <a:pt x="24" y="155"/>
                    <a:pt x="1" y="131"/>
                  </a:cubicBezTo>
                  <a:cubicBezTo>
                    <a:pt x="1" y="130"/>
                    <a:pt x="0" y="130"/>
                    <a:pt x="0" y="130"/>
                  </a:cubicBezTo>
                  <a:cubicBezTo>
                    <a:pt x="0" y="58"/>
                    <a:pt x="59" y="0"/>
                    <a:pt x="130" y="0"/>
                  </a:cubicBezTo>
                  <a:cubicBezTo>
                    <a:pt x="167" y="0"/>
                    <a:pt x="200" y="15"/>
                    <a:pt x="224" y="40"/>
                  </a:cubicBezTo>
                  <a:cubicBezTo>
                    <a:pt x="224" y="40"/>
                    <a:pt x="224" y="40"/>
                    <a:pt x="224" y="41"/>
                  </a:cubicBezTo>
                  <a:cubicBezTo>
                    <a:pt x="224" y="112"/>
                    <a:pt x="166" y="171"/>
                    <a:pt x="94"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0" name="Freeform 16"/>
            <p:cNvSpPr>
              <a:spLocks/>
            </p:cNvSpPr>
            <p:nvPr/>
          </p:nvSpPr>
          <p:spPr bwMode="auto">
            <a:xfrm>
              <a:off x="3336" y="1517"/>
              <a:ext cx="51" cy="32"/>
            </a:xfrm>
            <a:custGeom>
              <a:avLst/>
              <a:gdLst>
                <a:gd name="T0" fmla="*/ 3 w 92"/>
                <a:gd name="T1" fmla="*/ 39 h 58"/>
                <a:gd name="T2" fmla="*/ 41 w 92"/>
                <a:gd name="T3" fmla="*/ 5 h 58"/>
                <a:gd name="T4" fmla="*/ 89 w 92"/>
                <a:gd name="T5" fmla="*/ 20 h 58"/>
                <a:gd name="T6" fmla="*/ 51 w 92"/>
                <a:gd name="T7" fmla="*/ 53 h 58"/>
                <a:gd name="T8" fmla="*/ 3 w 92"/>
                <a:gd name="T9" fmla="*/ 39 h 58"/>
              </a:gdLst>
              <a:ahLst/>
              <a:cxnLst>
                <a:cxn ang="0">
                  <a:pos x="T0" y="T1"/>
                </a:cxn>
                <a:cxn ang="0">
                  <a:pos x="T2" y="T3"/>
                </a:cxn>
                <a:cxn ang="0">
                  <a:pos x="T4" y="T5"/>
                </a:cxn>
                <a:cxn ang="0">
                  <a:pos x="T6" y="T7"/>
                </a:cxn>
                <a:cxn ang="0">
                  <a:pos x="T8" y="T9"/>
                </a:cxn>
              </a:cxnLst>
              <a:rect l="0" t="0" r="r" b="b"/>
              <a:pathLst>
                <a:path w="92" h="58">
                  <a:moveTo>
                    <a:pt x="3" y="39"/>
                  </a:moveTo>
                  <a:cubicBezTo>
                    <a:pt x="0" y="25"/>
                    <a:pt x="17" y="10"/>
                    <a:pt x="41" y="5"/>
                  </a:cubicBezTo>
                  <a:cubicBezTo>
                    <a:pt x="65" y="0"/>
                    <a:pt x="87" y="6"/>
                    <a:pt x="89" y="20"/>
                  </a:cubicBezTo>
                  <a:cubicBezTo>
                    <a:pt x="92" y="33"/>
                    <a:pt x="75" y="48"/>
                    <a:pt x="51" y="53"/>
                  </a:cubicBezTo>
                  <a:cubicBezTo>
                    <a:pt x="28" y="58"/>
                    <a:pt x="6" y="52"/>
                    <a:pt x="3"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1" name="Freeform 17"/>
            <p:cNvSpPr>
              <a:spLocks/>
            </p:cNvSpPr>
            <p:nvPr/>
          </p:nvSpPr>
          <p:spPr bwMode="auto">
            <a:xfrm>
              <a:off x="3330" y="1387"/>
              <a:ext cx="71" cy="31"/>
            </a:xfrm>
            <a:custGeom>
              <a:avLst/>
              <a:gdLst>
                <a:gd name="T0" fmla="*/ 2 w 128"/>
                <a:gd name="T1" fmla="*/ 39 h 57"/>
                <a:gd name="T2" fmla="*/ 60 w 128"/>
                <a:gd name="T3" fmla="*/ 5 h 57"/>
                <a:gd name="T4" fmla="*/ 126 w 128"/>
                <a:gd name="T5" fmla="*/ 18 h 57"/>
                <a:gd name="T6" fmla="*/ 68 w 128"/>
                <a:gd name="T7" fmla="*/ 52 h 57"/>
                <a:gd name="T8" fmla="*/ 2 w 128"/>
                <a:gd name="T9" fmla="*/ 39 h 57"/>
              </a:gdLst>
              <a:ahLst/>
              <a:cxnLst>
                <a:cxn ang="0">
                  <a:pos x="T0" y="T1"/>
                </a:cxn>
                <a:cxn ang="0">
                  <a:pos x="T2" y="T3"/>
                </a:cxn>
                <a:cxn ang="0">
                  <a:pos x="T4" y="T5"/>
                </a:cxn>
                <a:cxn ang="0">
                  <a:pos x="T6" y="T7"/>
                </a:cxn>
                <a:cxn ang="0">
                  <a:pos x="T8" y="T9"/>
                </a:cxn>
              </a:cxnLst>
              <a:rect l="0" t="0" r="r" b="b"/>
              <a:pathLst>
                <a:path w="128" h="57">
                  <a:moveTo>
                    <a:pt x="2" y="39"/>
                  </a:moveTo>
                  <a:cubicBezTo>
                    <a:pt x="0" y="26"/>
                    <a:pt x="26" y="11"/>
                    <a:pt x="60" y="5"/>
                  </a:cubicBezTo>
                  <a:cubicBezTo>
                    <a:pt x="95" y="0"/>
                    <a:pt x="124" y="6"/>
                    <a:pt x="126" y="18"/>
                  </a:cubicBezTo>
                  <a:cubicBezTo>
                    <a:pt x="128" y="31"/>
                    <a:pt x="102" y="46"/>
                    <a:pt x="68" y="52"/>
                  </a:cubicBezTo>
                  <a:cubicBezTo>
                    <a:pt x="33" y="57"/>
                    <a:pt x="4" y="52"/>
                    <a:pt x="2"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Freeform 18"/>
            <p:cNvSpPr>
              <a:spLocks/>
            </p:cNvSpPr>
            <p:nvPr/>
          </p:nvSpPr>
          <p:spPr bwMode="auto">
            <a:xfrm>
              <a:off x="3340" y="1373"/>
              <a:ext cx="54" cy="35"/>
            </a:xfrm>
            <a:custGeom>
              <a:avLst/>
              <a:gdLst>
                <a:gd name="T0" fmla="*/ 6 w 98"/>
                <a:gd name="T1" fmla="*/ 63 h 63"/>
                <a:gd name="T2" fmla="*/ 42 w 98"/>
                <a:gd name="T3" fmla="*/ 6 h 63"/>
                <a:gd name="T4" fmla="*/ 98 w 98"/>
                <a:gd name="T5" fmla="*/ 41 h 63"/>
                <a:gd name="T6" fmla="*/ 6 w 98"/>
                <a:gd name="T7" fmla="*/ 63 h 63"/>
              </a:gdLst>
              <a:ahLst/>
              <a:cxnLst>
                <a:cxn ang="0">
                  <a:pos x="T0" y="T1"/>
                </a:cxn>
                <a:cxn ang="0">
                  <a:pos x="T2" y="T3"/>
                </a:cxn>
                <a:cxn ang="0">
                  <a:pos x="T4" y="T5"/>
                </a:cxn>
                <a:cxn ang="0">
                  <a:pos x="T6" y="T7"/>
                </a:cxn>
              </a:cxnLst>
              <a:rect l="0" t="0" r="r" b="b"/>
              <a:pathLst>
                <a:path w="98" h="63">
                  <a:moveTo>
                    <a:pt x="6" y="63"/>
                  </a:moveTo>
                  <a:cubicBezTo>
                    <a:pt x="0" y="37"/>
                    <a:pt x="16" y="12"/>
                    <a:pt x="42" y="6"/>
                  </a:cubicBezTo>
                  <a:cubicBezTo>
                    <a:pt x="67" y="0"/>
                    <a:pt x="93" y="16"/>
                    <a:pt x="98" y="41"/>
                  </a:cubicBezTo>
                  <a:lnTo>
                    <a:pt x="6"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3" name="Freeform 19"/>
            <p:cNvSpPr>
              <a:spLocks/>
            </p:cNvSpPr>
            <p:nvPr/>
          </p:nvSpPr>
          <p:spPr bwMode="auto">
            <a:xfrm>
              <a:off x="3631" y="1347"/>
              <a:ext cx="397" cy="302"/>
            </a:xfrm>
            <a:custGeom>
              <a:avLst/>
              <a:gdLst>
                <a:gd name="T0" fmla="*/ 384 w 397"/>
                <a:gd name="T1" fmla="*/ 0 h 302"/>
                <a:gd name="T2" fmla="*/ 0 w 397"/>
                <a:gd name="T3" fmla="*/ 282 h 302"/>
                <a:gd name="T4" fmla="*/ 11 w 397"/>
                <a:gd name="T5" fmla="*/ 302 h 302"/>
                <a:gd name="T6" fmla="*/ 397 w 397"/>
                <a:gd name="T7" fmla="*/ 46 h 302"/>
                <a:gd name="T8" fmla="*/ 384 w 397"/>
                <a:gd name="T9" fmla="*/ 0 h 302"/>
              </a:gdLst>
              <a:ahLst/>
              <a:cxnLst>
                <a:cxn ang="0">
                  <a:pos x="T0" y="T1"/>
                </a:cxn>
                <a:cxn ang="0">
                  <a:pos x="T2" y="T3"/>
                </a:cxn>
                <a:cxn ang="0">
                  <a:pos x="T4" y="T5"/>
                </a:cxn>
                <a:cxn ang="0">
                  <a:pos x="T6" y="T7"/>
                </a:cxn>
                <a:cxn ang="0">
                  <a:pos x="T8" y="T9"/>
                </a:cxn>
              </a:cxnLst>
              <a:rect l="0" t="0" r="r" b="b"/>
              <a:pathLst>
                <a:path w="397" h="302">
                  <a:moveTo>
                    <a:pt x="384" y="0"/>
                  </a:moveTo>
                  <a:lnTo>
                    <a:pt x="0" y="282"/>
                  </a:lnTo>
                  <a:lnTo>
                    <a:pt x="11" y="302"/>
                  </a:lnTo>
                  <a:lnTo>
                    <a:pt x="397" y="46"/>
                  </a:lnTo>
                  <a:lnTo>
                    <a:pt x="384"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4" name="Freeform 20"/>
            <p:cNvSpPr>
              <a:spLocks/>
            </p:cNvSpPr>
            <p:nvPr/>
          </p:nvSpPr>
          <p:spPr bwMode="auto">
            <a:xfrm>
              <a:off x="3893" y="1237"/>
              <a:ext cx="345" cy="214"/>
            </a:xfrm>
            <a:custGeom>
              <a:avLst/>
              <a:gdLst>
                <a:gd name="T0" fmla="*/ 345 w 345"/>
                <a:gd name="T1" fmla="*/ 65 h 214"/>
                <a:gd name="T2" fmla="*/ 273 w 345"/>
                <a:gd name="T3" fmla="*/ 214 h 214"/>
                <a:gd name="T4" fmla="*/ 0 w 345"/>
                <a:gd name="T5" fmla="*/ 148 h 214"/>
                <a:gd name="T6" fmla="*/ 31 w 345"/>
                <a:gd name="T7" fmla="*/ 0 h 214"/>
                <a:gd name="T8" fmla="*/ 345 w 345"/>
                <a:gd name="T9" fmla="*/ 65 h 214"/>
              </a:gdLst>
              <a:ahLst/>
              <a:cxnLst>
                <a:cxn ang="0">
                  <a:pos x="T0" y="T1"/>
                </a:cxn>
                <a:cxn ang="0">
                  <a:pos x="T2" y="T3"/>
                </a:cxn>
                <a:cxn ang="0">
                  <a:pos x="T4" y="T5"/>
                </a:cxn>
                <a:cxn ang="0">
                  <a:pos x="T6" y="T7"/>
                </a:cxn>
                <a:cxn ang="0">
                  <a:pos x="T8" y="T9"/>
                </a:cxn>
              </a:cxnLst>
              <a:rect l="0" t="0" r="r" b="b"/>
              <a:pathLst>
                <a:path w="345" h="214">
                  <a:moveTo>
                    <a:pt x="345" y="65"/>
                  </a:moveTo>
                  <a:lnTo>
                    <a:pt x="273" y="214"/>
                  </a:lnTo>
                  <a:lnTo>
                    <a:pt x="0" y="148"/>
                  </a:lnTo>
                  <a:lnTo>
                    <a:pt x="31" y="0"/>
                  </a:lnTo>
                  <a:lnTo>
                    <a:pt x="345" y="65"/>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5" name="Freeform 21"/>
            <p:cNvSpPr>
              <a:spLocks/>
            </p:cNvSpPr>
            <p:nvPr/>
          </p:nvSpPr>
          <p:spPr bwMode="auto">
            <a:xfrm>
              <a:off x="3924" y="1168"/>
              <a:ext cx="314" cy="134"/>
            </a:xfrm>
            <a:custGeom>
              <a:avLst/>
              <a:gdLst>
                <a:gd name="T0" fmla="*/ 0 w 314"/>
                <a:gd name="T1" fmla="*/ 69 h 134"/>
                <a:gd name="T2" fmla="*/ 314 w 314"/>
                <a:gd name="T3" fmla="*/ 134 h 134"/>
                <a:gd name="T4" fmla="*/ 303 w 314"/>
                <a:gd name="T5" fmla="*/ 43 h 134"/>
                <a:gd name="T6" fmla="*/ 131 w 314"/>
                <a:gd name="T7" fmla="*/ 0 h 134"/>
                <a:gd name="T8" fmla="*/ 0 w 314"/>
                <a:gd name="T9" fmla="*/ 69 h 134"/>
              </a:gdLst>
              <a:ahLst/>
              <a:cxnLst>
                <a:cxn ang="0">
                  <a:pos x="T0" y="T1"/>
                </a:cxn>
                <a:cxn ang="0">
                  <a:pos x="T2" y="T3"/>
                </a:cxn>
                <a:cxn ang="0">
                  <a:pos x="T4" y="T5"/>
                </a:cxn>
                <a:cxn ang="0">
                  <a:pos x="T6" y="T7"/>
                </a:cxn>
                <a:cxn ang="0">
                  <a:pos x="T8" y="T9"/>
                </a:cxn>
              </a:cxnLst>
              <a:rect l="0" t="0" r="r" b="b"/>
              <a:pathLst>
                <a:path w="314" h="134">
                  <a:moveTo>
                    <a:pt x="0" y="69"/>
                  </a:moveTo>
                  <a:lnTo>
                    <a:pt x="314" y="134"/>
                  </a:lnTo>
                  <a:lnTo>
                    <a:pt x="303" y="43"/>
                  </a:lnTo>
                  <a:lnTo>
                    <a:pt x="131" y="0"/>
                  </a:lnTo>
                  <a:lnTo>
                    <a:pt x="0" y="69"/>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6" name="Oval 22"/>
            <p:cNvSpPr>
              <a:spLocks noChangeArrowheads="1"/>
            </p:cNvSpPr>
            <p:nvPr/>
          </p:nvSpPr>
          <p:spPr bwMode="auto">
            <a:xfrm>
              <a:off x="3948" y="1280"/>
              <a:ext cx="184" cy="183"/>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7" name="Oval 23"/>
            <p:cNvSpPr>
              <a:spLocks noChangeArrowheads="1"/>
            </p:cNvSpPr>
            <p:nvPr/>
          </p:nvSpPr>
          <p:spPr bwMode="auto">
            <a:xfrm>
              <a:off x="3910" y="1302"/>
              <a:ext cx="230" cy="229"/>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8" name="Oval 24"/>
            <p:cNvSpPr>
              <a:spLocks noChangeArrowheads="1"/>
            </p:cNvSpPr>
            <p:nvPr/>
          </p:nvSpPr>
          <p:spPr bwMode="auto">
            <a:xfrm>
              <a:off x="3929" y="1321"/>
              <a:ext cx="191"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9" name="Oval 25"/>
            <p:cNvSpPr>
              <a:spLocks noChangeArrowheads="1"/>
            </p:cNvSpPr>
            <p:nvPr/>
          </p:nvSpPr>
          <p:spPr bwMode="auto">
            <a:xfrm>
              <a:off x="3935" y="1327"/>
              <a:ext cx="180" cy="179"/>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0" name="Freeform 26"/>
            <p:cNvSpPr>
              <a:spLocks/>
            </p:cNvSpPr>
            <p:nvPr/>
          </p:nvSpPr>
          <p:spPr bwMode="auto">
            <a:xfrm>
              <a:off x="3953" y="1345"/>
              <a:ext cx="144" cy="122"/>
            </a:xfrm>
            <a:custGeom>
              <a:avLst/>
              <a:gdLst>
                <a:gd name="T0" fmla="*/ 94 w 260"/>
                <a:gd name="T1" fmla="*/ 89 h 220"/>
                <a:gd name="T2" fmla="*/ 224 w 260"/>
                <a:gd name="T3" fmla="*/ 219 h 220"/>
                <a:gd name="T4" fmla="*/ 224 w 260"/>
                <a:gd name="T5" fmla="*/ 220 h 220"/>
                <a:gd name="T6" fmla="*/ 260 w 260"/>
                <a:gd name="T7" fmla="*/ 130 h 220"/>
                <a:gd name="T8" fmla="*/ 130 w 260"/>
                <a:gd name="T9" fmla="*/ 0 h 220"/>
                <a:gd name="T10" fmla="*/ 0 w 260"/>
                <a:gd name="T11" fmla="*/ 129 h 220"/>
                <a:gd name="T12" fmla="*/ 94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94" y="89"/>
                  </a:moveTo>
                  <a:cubicBezTo>
                    <a:pt x="166" y="89"/>
                    <a:pt x="224" y="147"/>
                    <a:pt x="224" y="219"/>
                  </a:cubicBezTo>
                  <a:cubicBezTo>
                    <a:pt x="224" y="219"/>
                    <a:pt x="224" y="219"/>
                    <a:pt x="224" y="220"/>
                  </a:cubicBezTo>
                  <a:cubicBezTo>
                    <a:pt x="246" y="196"/>
                    <a:pt x="260" y="165"/>
                    <a:pt x="260" y="130"/>
                  </a:cubicBezTo>
                  <a:cubicBezTo>
                    <a:pt x="260" y="58"/>
                    <a:pt x="202" y="0"/>
                    <a:pt x="130" y="0"/>
                  </a:cubicBezTo>
                  <a:cubicBezTo>
                    <a:pt x="59" y="0"/>
                    <a:pt x="1" y="58"/>
                    <a:pt x="0" y="129"/>
                  </a:cubicBezTo>
                  <a:cubicBezTo>
                    <a:pt x="24" y="104"/>
                    <a:pt x="57" y="89"/>
                    <a:pt x="94"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Freeform 27"/>
            <p:cNvSpPr>
              <a:spLocks/>
            </p:cNvSpPr>
            <p:nvPr/>
          </p:nvSpPr>
          <p:spPr bwMode="auto">
            <a:xfrm>
              <a:off x="3953" y="1394"/>
              <a:ext cx="124" cy="95"/>
            </a:xfrm>
            <a:custGeom>
              <a:avLst/>
              <a:gdLst>
                <a:gd name="T0" fmla="*/ 130 w 224"/>
                <a:gd name="T1" fmla="*/ 171 h 171"/>
                <a:gd name="T2" fmla="*/ 224 w 224"/>
                <a:gd name="T3" fmla="*/ 131 h 171"/>
                <a:gd name="T4" fmla="*/ 224 w 224"/>
                <a:gd name="T5" fmla="*/ 130 h 171"/>
                <a:gd name="T6" fmla="*/ 94 w 224"/>
                <a:gd name="T7" fmla="*/ 0 h 171"/>
                <a:gd name="T8" fmla="*/ 0 w 224"/>
                <a:gd name="T9" fmla="*/ 40 h 171"/>
                <a:gd name="T10" fmla="*/ 0 w 224"/>
                <a:gd name="T11" fmla="*/ 41 h 171"/>
                <a:gd name="T12" fmla="*/ 130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130" y="171"/>
                  </a:moveTo>
                  <a:cubicBezTo>
                    <a:pt x="167" y="171"/>
                    <a:pt x="200" y="155"/>
                    <a:pt x="224" y="131"/>
                  </a:cubicBezTo>
                  <a:cubicBezTo>
                    <a:pt x="224" y="130"/>
                    <a:pt x="224" y="130"/>
                    <a:pt x="224" y="130"/>
                  </a:cubicBezTo>
                  <a:cubicBezTo>
                    <a:pt x="224" y="58"/>
                    <a:pt x="166" y="0"/>
                    <a:pt x="94" y="0"/>
                  </a:cubicBezTo>
                  <a:cubicBezTo>
                    <a:pt x="57" y="0"/>
                    <a:pt x="24" y="15"/>
                    <a:pt x="0" y="40"/>
                  </a:cubicBezTo>
                  <a:cubicBezTo>
                    <a:pt x="0" y="40"/>
                    <a:pt x="0" y="41"/>
                    <a:pt x="0" y="41"/>
                  </a:cubicBezTo>
                  <a:cubicBezTo>
                    <a:pt x="0" y="113"/>
                    <a:pt x="58" y="171"/>
                    <a:pt x="130"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2" name="Freeform 28"/>
            <p:cNvSpPr>
              <a:spLocks/>
            </p:cNvSpPr>
            <p:nvPr/>
          </p:nvSpPr>
          <p:spPr bwMode="auto">
            <a:xfrm>
              <a:off x="4016" y="1353"/>
              <a:ext cx="51" cy="32"/>
            </a:xfrm>
            <a:custGeom>
              <a:avLst/>
              <a:gdLst>
                <a:gd name="T0" fmla="*/ 90 w 93"/>
                <a:gd name="T1" fmla="*/ 39 h 59"/>
                <a:gd name="T2" fmla="*/ 52 w 93"/>
                <a:gd name="T3" fmla="*/ 5 h 59"/>
                <a:gd name="T4" fmla="*/ 3 w 93"/>
                <a:gd name="T5" fmla="*/ 20 h 59"/>
                <a:gd name="T6" fmla="*/ 41 w 93"/>
                <a:gd name="T7" fmla="*/ 53 h 59"/>
                <a:gd name="T8" fmla="*/ 90 w 93"/>
                <a:gd name="T9" fmla="*/ 39 h 59"/>
              </a:gdLst>
              <a:ahLst/>
              <a:cxnLst>
                <a:cxn ang="0">
                  <a:pos x="T0" y="T1"/>
                </a:cxn>
                <a:cxn ang="0">
                  <a:pos x="T2" y="T3"/>
                </a:cxn>
                <a:cxn ang="0">
                  <a:pos x="T4" y="T5"/>
                </a:cxn>
                <a:cxn ang="0">
                  <a:pos x="T6" y="T7"/>
                </a:cxn>
                <a:cxn ang="0">
                  <a:pos x="T8" y="T9"/>
                </a:cxn>
              </a:cxnLst>
              <a:rect l="0" t="0" r="r" b="b"/>
              <a:pathLst>
                <a:path w="93" h="59">
                  <a:moveTo>
                    <a:pt x="90" y="39"/>
                  </a:moveTo>
                  <a:cubicBezTo>
                    <a:pt x="93" y="26"/>
                    <a:pt x="75" y="10"/>
                    <a:pt x="52" y="5"/>
                  </a:cubicBezTo>
                  <a:cubicBezTo>
                    <a:pt x="28" y="0"/>
                    <a:pt x="6" y="6"/>
                    <a:pt x="3" y="20"/>
                  </a:cubicBezTo>
                  <a:cubicBezTo>
                    <a:pt x="0" y="33"/>
                    <a:pt x="17" y="48"/>
                    <a:pt x="41" y="53"/>
                  </a:cubicBezTo>
                  <a:cubicBezTo>
                    <a:pt x="65" y="59"/>
                    <a:pt x="87" y="52"/>
                    <a:pt x="90"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8" name="Freeform 29"/>
            <p:cNvSpPr>
              <a:spLocks/>
            </p:cNvSpPr>
            <p:nvPr/>
          </p:nvSpPr>
          <p:spPr bwMode="auto">
            <a:xfrm>
              <a:off x="4002" y="1222"/>
              <a:ext cx="71" cy="32"/>
            </a:xfrm>
            <a:custGeom>
              <a:avLst/>
              <a:gdLst>
                <a:gd name="T0" fmla="*/ 127 w 129"/>
                <a:gd name="T1" fmla="*/ 39 h 58"/>
                <a:gd name="T2" fmla="*/ 68 w 129"/>
                <a:gd name="T3" fmla="*/ 5 h 58"/>
                <a:gd name="T4" fmla="*/ 2 w 129"/>
                <a:gd name="T5" fmla="*/ 19 h 58"/>
                <a:gd name="T6" fmla="*/ 61 w 129"/>
                <a:gd name="T7" fmla="*/ 52 h 58"/>
                <a:gd name="T8" fmla="*/ 127 w 129"/>
                <a:gd name="T9" fmla="*/ 39 h 58"/>
              </a:gdLst>
              <a:ahLst/>
              <a:cxnLst>
                <a:cxn ang="0">
                  <a:pos x="T0" y="T1"/>
                </a:cxn>
                <a:cxn ang="0">
                  <a:pos x="T2" y="T3"/>
                </a:cxn>
                <a:cxn ang="0">
                  <a:pos x="T4" y="T5"/>
                </a:cxn>
                <a:cxn ang="0">
                  <a:pos x="T6" y="T7"/>
                </a:cxn>
                <a:cxn ang="0">
                  <a:pos x="T8" y="T9"/>
                </a:cxn>
              </a:cxnLst>
              <a:rect l="0" t="0" r="r" b="b"/>
              <a:pathLst>
                <a:path w="129" h="58">
                  <a:moveTo>
                    <a:pt x="127" y="39"/>
                  </a:moveTo>
                  <a:cubicBezTo>
                    <a:pt x="129" y="26"/>
                    <a:pt x="103" y="11"/>
                    <a:pt x="68" y="5"/>
                  </a:cubicBezTo>
                  <a:cubicBezTo>
                    <a:pt x="34" y="0"/>
                    <a:pt x="4" y="6"/>
                    <a:pt x="2" y="19"/>
                  </a:cubicBezTo>
                  <a:cubicBezTo>
                    <a:pt x="0" y="31"/>
                    <a:pt x="26" y="46"/>
                    <a:pt x="61" y="52"/>
                  </a:cubicBezTo>
                  <a:cubicBezTo>
                    <a:pt x="95" y="58"/>
                    <a:pt x="125" y="52"/>
                    <a:pt x="127"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8" name="Freeform 30"/>
            <p:cNvSpPr>
              <a:spLocks/>
            </p:cNvSpPr>
            <p:nvPr/>
          </p:nvSpPr>
          <p:spPr bwMode="auto">
            <a:xfrm>
              <a:off x="4009" y="1209"/>
              <a:ext cx="54" cy="35"/>
            </a:xfrm>
            <a:custGeom>
              <a:avLst/>
              <a:gdLst>
                <a:gd name="T0" fmla="*/ 92 w 98"/>
                <a:gd name="T1" fmla="*/ 63 h 63"/>
                <a:gd name="T2" fmla="*/ 57 w 98"/>
                <a:gd name="T3" fmla="*/ 6 h 63"/>
                <a:gd name="T4" fmla="*/ 0 w 98"/>
                <a:gd name="T5" fmla="*/ 41 h 63"/>
                <a:gd name="T6" fmla="*/ 92 w 98"/>
                <a:gd name="T7" fmla="*/ 63 h 63"/>
              </a:gdLst>
              <a:ahLst/>
              <a:cxnLst>
                <a:cxn ang="0">
                  <a:pos x="T0" y="T1"/>
                </a:cxn>
                <a:cxn ang="0">
                  <a:pos x="T2" y="T3"/>
                </a:cxn>
                <a:cxn ang="0">
                  <a:pos x="T4" y="T5"/>
                </a:cxn>
                <a:cxn ang="0">
                  <a:pos x="T6" y="T7"/>
                </a:cxn>
              </a:cxnLst>
              <a:rect l="0" t="0" r="r" b="b"/>
              <a:pathLst>
                <a:path w="98" h="63">
                  <a:moveTo>
                    <a:pt x="92" y="63"/>
                  </a:moveTo>
                  <a:cubicBezTo>
                    <a:pt x="98" y="37"/>
                    <a:pt x="82" y="12"/>
                    <a:pt x="57" y="6"/>
                  </a:cubicBezTo>
                  <a:cubicBezTo>
                    <a:pt x="31" y="0"/>
                    <a:pt x="6" y="16"/>
                    <a:pt x="0" y="41"/>
                  </a:cubicBezTo>
                  <a:lnTo>
                    <a:pt x="92"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0" name="Freeform 31"/>
            <p:cNvSpPr>
              <a:spLocks/>
            </p:cNvSpPr>
            <p:nvPr/>
          </p:nvSpPr>
          <p:spPr bwMode="auto">
            <a:xfrm>
              <a:off x="3577" y="1391"/>
              <a:ext cx="213" cy="383"/>
            </a:xfrm>
            <a:custGeom>
              <a:avLst/>
              <a:gdLst>
                <a:gd name="T0" fmla="*/ 213 w 213"/>
                <a:gd name="T1" fmla="*/ 0 h 383"/>
                <a:gd name="T2" fmla="*/ 148 w 213"/>
                <a:gd name="T3" fmla="*/ 26 h 383"/>
                <a:gd name="T4" fmla="*/ 127 w 213"/>
                <a:gd name="T5" fmla="*/ 78 h 383"/>
                <a:gd name="T6" fmla="*/ 97 w 213"/>
                <a:gd name="T7" fmla="*/ 47 h 383"/>
                <a:gd name="T8" fmla="*/ 0 w 213"/>
                <a:gd name="T9" fmla="*/ 87 h 383"/>
                <a:gd name="T10" fmla="*/ 4 w 213"/>
                <a:gd name="T11" fmla="*/ 179 h 383"/>
                <a:gd name="T12" fmla="*/ 6 w 213"/>
                <a:gd name="T13" fmla="*/ 211 h 383"/>
                <a:gd name="T14" fmla="*/ 9 w 213"/>
                <a:gd name="T15" fmla="*/ 275 h 383"/>
                <a:gd name="T16" fmla="*/ 15 w 213"/>
                <a:gd name="T17" fmla="*/ 383 h 383"/>
                <a:gd name="T18" fmla="*/ 207 w 213"/>
                <a:gd name="T19" fmla="*/ 364 h 383"/>
                <a:gd name="T20" fmla="*/ 213 w 213"/>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383">
                  <a:moveTo>
                    <a:pt x="213" y="0"/>
                  </a:moveTo>
                  <a:lnTo>
                    <a:pt x="148" y="26"/>
                  </a:lnTo>
                  <a:lnTo>
                    <a:pt x="127" y="78"/>
                  </a:lnTo>
                  <a:lnTo>
                    <a:pt x="97" y="47"/>
                  </a:lnTo>
                  <a:lnTo>
                    <a:pt x="0" y="87"/>
                  </a:lnTo>
                  <a:lnTo>
                    <a:pt x="4" y="179"/>
                  </a:lnTo>
                  <a:lnTo>
                    <a:pt x="6" y="211"/>
                  </a:lnTo>
                  <a:lnTo>
                    <a:pt x="9" y="275"/>
                  </a:lnTo>
                  <a:lnTo>
                    <a:pt x="15" y="383"/>
                  </a:lnTo>
                  <a:lnTo>
                    <a:pt x="207" y="364"/>
                  </a:lnTo>
                  <a:lnTo>
                    <a:pt x="213" y="0"/>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2" name="Freeform 32"/>
            <p:cNvSpPr>
              <a:spLocks/>
            </p:cNvSpPr>
            <p:nvPr/>
          </p:nvSpPr>
          <p:spPr bwMode="auto">
            <a:xfrm>
              <a:off x="3640" y="2725"/>
              <a:ext cx="127" cy="414"/>
            </a:xfrm>
            <a:custGeom>
              <a:avLst/>
              <a:gdLst>
                <a:gd name="T0" fmla="*/ 0 w 127"/>
                <a:gd name="T1" fmla="*/ 12 h 414"/>
                <a:gd name="T2" fmla="*/ 20 w 127"/>
                <a:gd name="T3" fmla="*/ 414 h 414"/>
                <a:gd name="T4" fmla="*/ 120 w 127"/>
                <a:gd name="T5" fmla="*/ 414 h 414"/>
                <a:gd name="T6" fmla="*/ 124 w 127"/>
                <a:gd name="T7" fmla="*/ 159 h 414"/>
                <a:gd name="T8" fmla="*/ 111 w 127"/>
                <a:gd name="T9" fmla="*/ 135 h 414"/>
                <a:gd name="T10" fmla="*/ 125 w 127"/>
                <a:gd name="T11" fmla="*/ 94 h 414"/>
                <a:gd name="T12" fmla="*/ 127 w 127"/>
                <a:gd name="T13" fmla="*/ 0 h 414"/>
                <a:gd name="T14" fmla="*/ 0 w 127"/>
                <a:gd name="T15" fmla="*/ 12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14">
                  <a:moveTo>
                    <a:pt x="0" y="12"/>
                  </a:moveTo>
                  <a:lnTo>
                    <a:pt x="20" y="414"/>
                  </a:lnTo>
                  <a:lnTo>
                    <a:pt x="120" y="414"/>
                  </a:lnTo>
                  <a:lnTo>
                    <a:pt x="124" y="159"/>
                  </a:lnTo>
                  <a:lnTo>
                    <a:pt x="111" y="135"/>
                  </a:lnTo>
                  <a:lnTo>
                    <a:pt x="125" y="94"/>
                  </a:lnTo>
                  <a:lnTo>
                    <a:pt x="127" y="0"/>
                  </a:lnTo>
                  <a:lnTo>
                    <a:pt x="0" y="12"/>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4" name="Freeform 33"/>
            <p:cNvSpPr>
              <a:spLocks/>
            </p:cNvSpPr>
            <p:nvPr/>
          </p:nvSpPr>
          <p:spPr bwMode="auto">
            <a:xfrm>
              <a:off x="3592" y="1755"/>
              <a:ext cx="192" cy="982"/>
            </a:xfrm>
            <a:custGeom>
              <a:avLst/>
              <a:gdLst>
                <a:gd name="T0" fmla="*/ 192 w 192"/>
                <a:gd name="T1" fmla="*/ 0 h 982"/>
                <a:gd name="T2" fmla="*/ 0 w 192"/>
                <a:gd name="T3" fmla="*/ 19 h 982"/>
                <a:gd name="T4" fmla="*/ 48 w 192"/>
                <a:gd name="T5" fmla="*/ 982 h 982"/>
                <a:gd name="T6" fmla="*/ 175 w 192"/>
                <a:gd name="T7" fmla="*/ 970 h 982"/>
                <a:gd name="T8" fmla="*/ 192 w 192"/>
                <a:gd name="T9" fmla="*/ 0 h 982"/>
              </a:gdLst>
              <a:ahLst/>
              <a:cxnLst>
                <a:cxn ang="0">
                  <a:pos x="T0" y="T1"/>
                </a:cxn>
                <a:cxn ang="0">
                  <a:pos x="T2" y="T3"/>
                </a:cxn>
                <a:cxn ang="0">
                  <a:pos x="T4" y="T5"/>
                </a:cxn>
                <a:cxn ang="0">
                  <a:pos x="T6" y="T7"/>
                </a:cxn>
                <a:cxn ang="0">
                  <a:pos x="T8" y="T9"/>
                </a:cxn>
              </a:cxnLst>
              <a:rect l="0" t="0" r="r" b="b"/>
              <a:pathLst>
                <a:path w="192" h="982">
                  <a:moveTo>
                    <a:pt x="192" y="0"/>
                  </a:moveTo>
                  <a:lnTo>
                    <a:pt x="0" y="19"/>
                  </a:lnTo>
                  <a:lnTo>
                    <a:pt x="48" y="982"/>
                  </a:lnTo>
                  <a:lnTo>
                    <a:pt x="175" y="970"/>
                  </a:lnTo>
                  <a:lnTo>
                    <a:pt x="192" y="0"/>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3" name="Freeform 34"/>
            <p:cNvSpPr>
              <a:spLocks/>
            </p:cNvSpPr>
            <p:nvPr/>
          </p:nvSpPr>
          <p:spPr bwMode="auto">
            <a:xfrm>
              <a:off x="2889" y="1624"/>
              <a:ext cx="1529" cy="1099"/>
            </a:xfrm>
            <a:custGeom>
              <a:avLst/>
              <a:gdLst>
                <a:gd name="T0" fmla="*/ 1529 w 1529"/>
                <a:gd name="T1" fmla="*/ 958 h 1099"/>
                <a:gd name="T2" fmla="*/ 94 w 1529"/>
                <a:gd name="T3" fmla="*/ 1099 h 1099"/>
                <a:gd name="T4" fmla="*/ 0 w 1529"/>
                <a:gd name="T5" fmla="*/ 140 h 1099"/>
                <a:gd name="T6" fmla="*/ 1435 w 1529"/>
                <a:gd name="T7" fmla="*/ 0 h 1099"/>
                <a:gd name="T8" fmla="*/ 1529 w 1529"/>
                <a:gd name="T9" fmla="*/ 958 h 1099"/>
              </a:gdLst>
              <a:ahLst/>
              <a:cxnLst>
                <a:cxn ang="0">
                  <a:pos x="T0" y="T1"/>
                </a:cxn>
                <a:cxn ang="0">
                  <a:pos x="T2" y="T3"/>
                </a:cxn>
                <a:cxn ang="0">
                  <a:pos x="T4" y="T5"/>
                </a:cxn>
                <a:cxn ang="0">
                  <a:pos x="T6" y="T7"/>
                </a:cxn>
                <a:cxn ang="0">
                  <a:pos x="T8" y="T9"/>
                </a:cxn>
              </a:cxnLst>
              <a:rect l="0" t="0" r="r" b="b"/>
              <a:pathLst>
                <a:path w="1529" h="1099">
                  <a:moveTo>
                    <a:pt x="1529" y="958"/>
                  </a:moveTo>
                  <a:lnTo>
                    <a:pt x="94" y="1099"/>
                  </a:lnTo>
                  <a:lnTo>
                    <a:pt x="0" y="140"/>
                  </a:lnTo>
                  <a:lnTo>
                    <a:pt x="1435" y="0"/>
                  </a:lnTo>
                  <a:lnTo>
                    <a:pt x="1529" y="9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4" name="Freeform 35"/>
            <p:cNvSpPr>
              <a:spLocks/>
            </p:cNvSpPr>
            <p:nvPr/>
          </p:nvSpPr>
          <p:spPr bwMode="auto">
            <a:xfrm>
              <a:off x="2889" y="1624"/>
              <a:ext cx="1490" cy="691"/>
            </a:xfrm>
            <a:custGeom>
              <a:avLst/>
              <a:gdLst>
                <a:gd name="T0" fmla="*/ 1490 w 1490"/>
                <a:gd name="T1" fmla="*/ 550 h 691"/>
                <a:gd name="T2" fmla="*/ 53 w 1490"/>
                <a:gd name="T3" fmla="*/ 691 h 691"/>
                <a:gd name="T4" fmla="*/ 0 w 1490"/>
                <a:gd name="T5" fmla="*/ 140 h 691"/>
                <a:gd name="T6" fmla="*/ 1435 w 1490"/>
                <a:gd name="T7" fmla="*/ 0 h 691"/>
                <a:gd name="T8" fmla="*/ 1490 w 1490"/>
                <a:gd name="T9" fmla="*/ 550 h 691"/>
              </a:gdLst>
              <a:ahLst/>
              <a:cxnLst>
                <a:cxn ang="0">
                  <a:pos x="T0" y="T1"/>
                </a:cxn>
                <a:cxn ang="0">
                  <a:pos x="T2" y="T3"/>
                </a:cxn>
                <a:cxn ang="0">
                  <a:pos x="T4" y="T5"/>
                </a:cxn>
                <a:cxn ang="0">
                  <a:pos x="T6" y="T7"/>
                </a:cxn>
                <a:cxn ang="0">
                  <a:pos x="T8" y="T9"/>
                </a:cxn>
              </a:cxnLst>
              <a:rect l="0" t="0" r="r" b="b"/>
              <a:pathLst>
                <a:path w="1490" h="691">
                  <a:moveTo>
                    <a:pt x="1490" y="550"/>
                  </a:moveTo>
                  <a:lnTo>
                    <a:pt x="53" y="691"/>
                  </a:lnTo>
                  <a:lnTo>
                    <a:pt x="0" y="140"/>
                  </a:lnTo>
                  <a:lnTo>
                    <a:pt x="1435" y="0"/>
                  </a:lnTo>
                  <a:lnTo>
                    <a:pt x="1490" y="55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5" name="Freeform 36"/>
            <p:cNvSpPr>
              <a:spLocks noEditPoints="1"/>
            </p:cNvSpPr>
            <p:nvPr/>
          </p:nvSpPr>
          <p:spPr bwMode="auto">
            <a:xfrm>
              <a:off x="3004" y="1849"/>
              <a:ext cx="204" cy="331"/>
            </a:xfrm>
            <a:custGeom>
              <a:avLst/>
              <a:gdLst>
                <a:gd name="T0" fmla="*/ 116 w 204"/>
                <a:gd name="T1" fmla="*/ 319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19 h 331"/>
                <a:gd name="T18" fmla="*/ 80 w 204"/>
                <a:gd name="T19" fmla="*/ 109 h 331"/>
                <a:gd name="T20" fmla="*/ 81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19"/>
                  </a:moveTo>
                  <a:lnTo>
                    <a:pt x="107" y="266"/>
                  </a:lnTo>
                  <a:lnTo>
                    <a:pt x="86" y="268"/>
                  </a:lnTo>
                  <a:lnTo>
                    <a:pt x="87" y="322"/>
                  </a:lnTo>
                  <a:lnTo>
                    <a:pt x="0" y="331"/>
                  </a:lnTo>
                  <a:lnTo>
                    <a:pt x="8" y="12"/>
                  </a:lnTo>
                  <a:lnTo>
                    <a:pt x="130" y="0"/>
                  </a:lnTo>
                  <a:lnTo>
                    <a:pt x="204" y="311"/>
                  </a:lnTo>
                  <a:lnTo>
                    <a:pt x="116" y="319"/>
                  </a:lnTo>
                  <a:close/>
                  <a:moveTo>
                    <a:pt x="80" y="109"/>
                  </a:moveTo>
                  <a:lnTo>
                    <a:pt x="81"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6" name="Freeform 37"/>
            <p:cNvSpPr>
              <a:spLocks noEditPoints="1"/>
            </p:cNvSpPr>
            <p:nvPr/>
          </p:nvSpPr>
          <p:spPr bwMode="auto">
            <a:xfrm>
              <a:off x="3204" y="1824"/>
              <a:ext cx="219" cy="328"/>
            </a:xfrm>
            <a:custGeom>
              <a:avLst/>
              <a:gdLst>
                <a:gd name="T0" fmla="*/ 248 w 397"/>
                <a:gd name="T1" fmla="*/ 574 h 593"/>
                <a:gd name="T2" fmla="*/ 227 w 397"/>
                <a:gd name="T3" fmla="*/ 356 h 593"/>
                <a:gd name="T4" fmla="*/ 193 w 397"/>
                <a:gd name="T5" fmla="*/ 319 h 593"/>
                <a:gd name="T6" fmla="*/ 186 w 397"/>
                <a:gd name="T7" fmla="*/ 319 h 593"/>
                <a:gd name="T8" fmla="*/ 184 w 397"/>
                <a:gd name="T9" fmla="*/ 319 h 593"/>
                <a:gd name="T10" fmla="*/ 209 w 397"/>
                <a:gd name="T11" fmla="*/ 578 h 593"/>
                <a:gd name="T12" fmla="*/ 55 w 397"/>
                <a:gd name="T13" fmla="*/ 593 h 593"/>
                <a:gd name="T14" fmla="*/ 0 w 397"/>
                <a:gd name="T15" fmla="*/ 23 h 593"/>
                <a:gd name="T16" fmla="*/ 165 w 397"/>
                <a:gd name="T17" fmla="*/ 7 h 593"/>
                <a:gd name="T18" fmla="*/ 306 w 397"/>
                <a:gd name="T19" fmla="*/ 25 h 593"/>
                <a:gd name="T20" fmla="*/ 352 w 397"/>
                <a:gd name="T21" fmla="*/ 160 h 593"/>
                <a:gd name="T22" fmla="*/ 306 w 397"/>
                <a:gd name="T23" fmla="*/ 264 h 593"/>
                <a:gd name="T24" fmla="*/ 377 w 397"/>
                <a:gd name="T25" fmla="*/ 358 h 593"/>
                <a:gd name="T26" fmla="*/ 397 w 397"/>
                <a:gd name="T27" fmla="*/ 560 h 593"/>
                <a:gd name="T28" fmla="*/ 248 w 397"/>
                <a:gd name="T29" fmla="*/ 574 h 593"/>
                <a:gd name="T30" fmla="*/ 205 w 397"/>
                <a:gd name="T31" fmla="*/ 139 h 593"/>
                <a:gd name="T32" fmla="*/ 167 w 397"/>
                <a:gd name="T33" fmla="*/ 112 h 593"/>
                <a:gd name="T34" fmla="*/ 164 w 397"/>
                <a:gd name="T35" fmla="*/ 112 h 593"/>
                <a:gd name="T36" fmla="*/ 174 w 397"/>
                <a:gd name="T37" fmla="*/ 220 h 593"/>
                <a:gd name="T38" fmla="*/ 177 w 397"/>
                <a:gd name="T39" fmla="*/ 220 h 593"/>
                <a:gd name="T40" fmla="*/ 210 w 397"/>
                <a:gd name="T41" fmla="*/ 185 h 593"/>
                <a:gd name="T42" fmla="*/ 205 w 397"/>
                <a:gd name="T43" fmla="*/ 13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593">
                  <a:moveTo>
                    <a:pt x="248" y="574"/>
                  </a:moveTo>
                  <a:cubicBezTo>
                    <a:pt x="227" y="356"/>
                    <a:pt x="227" y="356"/>
                    <a:pt x="227" y="356"/>
                  </a:cubicBezTo>
                  <a:cubicBezTo>
                    <a:pt x="224" y="329"/>
                    <a:pt x="213" y="317"/>
                    <a:pt x="193" y="319"/>
                  </a:cubicBezTo>
                  <a:cubicBezTo>
                    <a:pt x="191" y="319"/>
                    <a:pt x="189" y="319"/>
                    <a:pt x="186" y="319"/>
                  </a:cubicBezTo>
                  <a:cubicBezTo>
                    <a:pt x="184" y="319"/>
                    <a:pt x="184" y="319"/>
                    <a:pt x="184" y="319"/>
                  </a:cubicBezTo>
                  <a:cubicBezTo>
                    <a:pt x="209" y="578"/>
                    <a:pt x="209" y="578"/>
                    <a:pt x="209" y="578"/>
                  </a:cubicBezTo>
                  <a:cubicBezTo>
                    <a:pt x="55" y="593"/>
                    <a:pt x="55" y="593"/>
                    <a:pt x="55" y="593"/>
                  </a:cubicBezTo>
                  <a:cubicBezTo>
                    <a:pt x="0" y="23"/>
                    <a:pt x="0" y="23"/>
                    <a:pt x="0" y="23"/>
                  </a:cubicBezTo>
                  <a:cubicBezTo>
                    <a:pt x="165" y="7"/>
                    <a:pt x="165" y="7"/>
                    <a:pt x="165" y="7"/>
                  </a:cubicBezTo>
                  <a:cubicBezTo>
                    <a:pt x="236" y="0"/>
                    <a:pt x="283" y="6"/>
                    <a:pt x="306" y="25"/>
                  </a:cubicBezTo>
                  <a:cubicBezTo>
                    <a:pt x="330" y="44"/>
                    <a:pt x="345" y="89"/>
                    <a:pt x="352" y="160"/>
                  </a:cubicBezTo>
                  <a:cubicBezTo>
                    <a:pt x="357" y="212"/>
                    <a:pt x="341" y="246"/>
                    <a:pt x="306" y="264"/>
                  </a:cubicBezTo>
                  <a:cubicBezTo>
                    <a:pt x="348" y="273"/>
                    <a:pt x="372" y="304"/>
                    <a:pt x="377" y="358"/>
                  </a:cubicBezTo>
                  <a:cubicBezTo>
                    <a:pt x="397" y="560"/>
                    <a:pt x="397" y="560"/>
                    <a:pt x="397" y="560"/>
                  </a:cubicBezTo>
                  <a:lnTo>
                    <a:pt x="248" y="574"/>
                  </a:lnTo>
                  <a:close/>
                  <a:moveTo>
                    <a:pt x="205" y="139"/>
                  </a:moveTo>
                  <a:cubicBezTo>
                    <a:pt x="203" y="119"/>
                    <a:pt x="191" y="109"/>
                    <a:pt x="167" y="112"/>
                  </a:cubicBezTo>
                  <a:cubicBezTo>
                    <a:pt x="164" y="112"/>
                    <a:pt x="164" y="112"/>
                    <a:pt x="164" y="112"/>
                  </a:cubicBezTo>
                  <a:cubicBezTo>
                    <a:pt x="174" y="220"/>
                    <a:pt x="174" y="220"/>
                    <a:pt x="174" y="220"/>
                  </a:cubicBezTo>
                  <a:cubicBezTo>
                    <a:pt x="177" y="220"/>
                    <a:pt x="177" y="220"/>
                    <a:pt x="177" y="220"/>
                  </a:cubicBezTo>
                  <a:cubicBezTo>
                    <a:pt x="201" y="217"/>
                    <a:pt x="212" y="206"/>
                    <a:pt x="210" y="185"/>
                  </a:cubicBezTo>
                  <a:lnTo>
                    <a:pt x="205"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7" name="Freeform 38"/>
            <p:cNvSpPr>
              <a:spLocks/>
            </p:cNvSpPr>
            <p:nvPr/>
          </p:nvSpPr>
          <p:spPr bwMode="auto">
            <a:xfrm>
              <a:off x="3424" y="1810"/>
              <a:ext cx="178" cy="329"/>
            </a:xfrm>
            <a:custGeom>
              <a:avLst/>
              <a:gdLst>
                <a:gd name="T0" fmla="*/ 31 w 178"/>
                <a:gd name="T1" fmla="*/ 329 h 329"/>
                <a:gd name="T2" fmla="*/ 0 w 178"/>
                <a:gd name="T3" fmla="*/ 14 h 329"/>
                <a:gd name="T4" fmla="*/ 142 w 178"/>
                <a:gd name="T5" fmla="*/ 0 h 329"/>
                <a:gd name="T6" fmla="*/ 150 w 178"/>
                <a:gd name="T7" fmla="*/ 70 h 329"/>
                <a:gd name="T8" fmla="*/ 95 w 178"/>
                <a:gd name="T9" fmla="*/ 76 h 329"/>
                <a:gd name="T10" fmla="*/ 99 w 178"/>
                <a:gd name="T11" fmla="*/ 123 h 329"/>
                <a:gd name="T12" fmla="*/ 151 w 178"/>
                <a:gd name="T13" fmla="*/ 118 h 329"/>
                <a:gd name="T14" fmla="*/ 157 w 178"/>
                <a:gd name="T15" fmla="*/ 186 h 329"/>
                <a:gd name="T16" fmla="*/ 106 w 178"/>
                <a:gd name="T17" fmla="*/ 191 h 329"/>
                <a:gd name="T18" fmla="*/ 112 w 178"/>
                <a:gd name="T19" fmla="*/ 250 h 329"/>
                <a:gd name="T20" fmla="*/ 171 w 178"/>
                <a:gd name="T21" fmla="*/ 244 h 329"/>
                <a:gd name="T22" fmla="*/ 178 w 178"/>
                <a:gd name="T23" fmla="*/ 315 h 329"/>
                <a:gd name="T24" fmla="*/ 31 w 178"/>
                <a:gd name="T25"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29">
                  <a:moveTo>
                    <a:pt x="31" y="329"/>
                  </a:moveTo>
                  <a:lnTo>
                    <a:pt x="0" y="14"/>
                  </a:lnTo>
                  <a:lnTo>
                    <a:pt x="142" y="0"/>
                  </a:lnTo>
                  <a:lnTo>
                    <a:pt x="150" y="70"/>
                  </a:lnTo>
                  <a:lnTo>
                    <a:pt x="95" y="76"/>
                  </a:lnTo>
                  <a:lnTo>
                    <a:pt x="99" y="123"/>
                  </a:lnTo>
                  <a:lnTo>
                    <a:pt x="151" y="118"/>
                  </a:lnTo>
                  <a:lnTo>
                    <a:pt x="157" y="186"/>
                  </a:lnTo>
                  <a:lnTo>
                    <a:pt x="106" y="191"/>
                  </a:lnTo>
                  <a:lnTo>
                    <a:pt x="112" y="250"/>
                  </a:lnTo>
                  <a:lnTo>
                    <a:pt x="171" y="244"/>
                  </a:lnTo>
                  <a:lnTo>
                    <a:pt x="178" y="315"/>
                  </a:lnTo>
                  <a:lnTo>
                    <a:pt x="31"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8" name="Freeform 39"/>
            <p:cNvSpPr>
              <a:spLocks noEditPoints="1"/>
            </p:cNvSpPr>
            <p:nvPr/>
          </p:nvSpPr>
          <p:spPr bwMode="auto">
            <a:xfrm>
              <a:off x="3632" y="1794"/>
              <a:ext cx="204" cy="331"/>
            </a:xfrm>
            <a:custGeom>
              <a:avLst/>
              <a:gdLst>
                <a:gd name="T0" fmla="*/ 116 w 204"/>
                <a:gd name="T1" fmla="*/ 320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20 h 331"/>
                <a:gd name="T18" fmla="*/ 80 w 204"/>
                <a:gd name="T19" fmla="*/ 109 h 331"/>
                <a:gd name="T20" fmla="*/ 80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20"/>
                  </a:moveTo>
                  <a:lnTo>
                    <a:pt x="107" y="266"/>
                  </a:lnTo>
                  <a:lnTo>
                    <a:pt x="86" y="268"/>
                  </a:lnTo>
                  <a:lnTo>
                    <a:pt x="87" y="322"/>
                  </a:lnTo>
                  <a:lnTo>
                    <a:pt x="0" y="331"/>
                  </a:lnTo>
                  <a:lnTo>
                    <a:pt x="8" y="12"/>
                  </a:lnTo>
                  <a:lnTo>
                    <a:pt x="130" y="0"/>
                  </a:lnTo>
                  <a:lnTo>
                    <a:pt x="204" y="311"/>
                  </a:lnTo>
                  <a:lnTo>
                    <a:pt x="116" y="320"/>
                  </a:lnTo>
                  <a:close/>
                  <a:moveTo>
                    <a:pt x="80" y="109"/>
                  </a:moveTo>
                  <a:lnTo>
                    <a:pt x="80"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9" name="Freeform 40"/>
            <p:cNvSpPr>
              <a:spLocks/>
            </p:cNvSpPr>
            <p:nvPr/>
          </p:nvSpPr>
          <p:spPr bwMode="auto">
            <a:xfrm>
              <a:off x="3890" y="1768"/>
              <a:ext cx="213" cy="336"/>
            </a:xfrm>
            <a:custGeom>
              <a:avLst/>
              <a:gdLst>
                <a:gd name="T0" fmla="*/ 214 w 385"/>
                <a:gd name="T1" fmla="*/ 597 h 608"/>
                <a:gd name="T2" fmla="*/ 34 w 385"/>
                <a:gd name="T3" fmla="*/ 465 h 608"/>
                <a:gd name="T4" fmla="*/ 26 w 385"/>
                <a:gd name="T5" fmla="*/ 381 h 608"/>
                <a:gd name="T6" fmla="*/ 175 w 385"/>
                <a:gd name="T7" fmla="*/ 367 h 608"/>
                <a:gd name="T8" fmla="*/ 177 w 385"/>
                <a:gd name="T9" fmla="*/ 409 h 608"/>
                <a:gd name="T10" fmla="*/ 178 w 385"/>
                <a:gd name="T11" fmla="*/ 447 h 608"/>
                <a:gd name="T12" fmla="*/ 209 w 385"/>
                <a:gd name="T13" fmla="*/ 502 h 608"/>
                <a:gd name="T14" fmla="*/ 229 w 385"/>
                <a:gd name="T15" fmla="*/ 467 h 608"/>
                <a:gd name="T16" fmla="*/ 213 w 385"/>
                <a:gd name="T17" fmla="*/ 309 h 608"/>
                <a:gd name="T18" fmla="*/ 190 w 385"/>
                <a:gd name="T19" fmla="*/ 280 h 608"/>
                <a:gd name="T20" fmla="*/ 184 w 385"/>
                <a:gd name="T21" fmla="*/ 283 h 608"/>
                <a:gd name="T22" fmla="*/ 177 w 385"/>
                <a:gd name="T23" fmla="*/ 287 h 608"/>
                <a:gd name="T24" fmla="*/ 172 w 385"/>
                <a:gd name="T25" fmla="*/ 308 h 608"/>
                <a:gd name="T26" fmla="*/ 20 w 385"/>
                <a:gd name="T27" fmla="*/ 323 h 608"/>
                <a:gd name="T28" fmla="*/ 0 w 385"/>
                <a:gd name="T29" fmla="*/ 31 h 608"/>
                <a:gd name="T30" fmla="*/ 318 w 385"/>
                <a:gd name="T31" fmla="*/ 0 h 608"/>
                <a:gd name="T32" fmla="*/ 328 w 385"/>
                <a:gd name="T33" fmla="*/ 104 h 608"/>
                <a:gd name="T34" fmla="*/ 151 w 385"/>
                <a:gd name="T35" fmla="*/ 121 h 608"/>
                <a:gd name="T36" fmla="*/ 153 w 385"/>
                <a:gd name="T37" fmla="*/ 195 h 608"/>
                <a:gd name="T38" fmla="*/ 233 w 385"/>
                <a:gd name="T39" fmla="*/ 156 h 608"/>
                <a:gd name="T40" fmla="*/ 362 w 385"/>
                <a:gd name="T41" fmla="*/ 293 h 608"/>
                <a:gd name="T42" fmla="*/ 373 w 385"/>
                <a:gd name="T43" fmla="*/ 406 h 608"/>
                <a:gd name="T44" fmla="*/ 214 w 385"/>
                <a:gd name="T45" fmla="*/ 59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608">
                  <a:moveTo>
                    <a:pt x="214" y="597"/>
                  </a:moveTo>
                  <a:cubicBezTo>
                    <a:pt x="104" y="608"/>
                    <a:pt x="44" y="564"/>
                    <a:pt x="34" y="465"/>
                  </a:cubicBezTo>
                  <a:cubicBezTo>
                    <a:pt x="26" y="381"/>
                    <a:pt x="26" y="381"/>
                    <a:pt x="26" y="381"/>
                  </a:cubicBezTo>
                  <a:cubicBezTo>
                    <a:pt x="175" y="367"/>
                    <a:pt x="175" y="367"/>
                    <a:pt x="175" y="367"/>
                  </a:cubicBezTo>
                  <a:cubicBezTo>
                    <a:pt x="176" y="377"/>
                    <a:pt x="177" y="391"/>
                    <a:pt x="177" y="409"/>
                  </a:cubicBezTo>
                  <a:cubicBezTo>
                    <a:pt x="177" y="426"/>
                    <a:pt x="177" y="439"/>
                    <a:pt x="178" y="447"/>
                  </a:cubicBezTo>
                  <a:cubicBezTo>
                    <a:pt x="182" y="486"/>
                    <a:pt x="192" y="504"/>
                    <a:pt x="209" y="502"/>
                  </a:cubicBezTo>
                  <a:cubicBezTo>
                    <a:pt x="224" y="501"/>
                    <a:pt x="231" y="489"/>
                    <a:pt x="229" y="467"/>
                  </a:cubicBezTo>
                  <a:cubicBezTo>
                    <a:pt x="213" y="309"/>
                    <a:pt x="213" y="309"/>
                    <a:pt x="213" y="309"/>
                  </a:cubicBezTo>
                  <a:cubicBezTo>
                    <a:pt x="211" y="288"/>
                    <a:pt x="203" y="278"/>
                    <a:pt x="190" y="280"/>
                  </a:cubicBezTo>
                  <a:cubicBezTo>
                    <a:pt x="189" y="280"/>
                    <a:pt x="187" y="282"/>
                    <a:pt x="184" y="283"/>
                  </a:cubicBezTo>
                  <a:cubicBezTo>
                    <a:pt x="177" y="287"/>
                    <a:pt x="177" y="287"/>
                    <a:pt x="177" y="287"/>
                  </a:cubicBezTo>
                  <a:cubicBezTo>
                    <a:pt x="172" y="308"/>
                    <a:pt x="172" y="308"/>
                    <a:pt x="172" y="308"/>
                  </a:cubicBezTo>
                  <a:cubicBezTo>
                    <a:pt x="20" y="323"/>
                    <a:pt x="20" y="323"/>
                    <a:pt x="20" y="323"/>
                  </a:cubicBezTo>
                  <a:cubicBezTo>
                    <a:pt x="0" y="31"/>
                    <a:pt x="0" y="31"/>
                    <a:pt x="0" y="31"/>
                  </a:cubicBezTo>
                  <a:cubicBezTo>
                    <a:pt x="318" y="0"/>
                    <a:pt x="318" y="0"/>
                    <a:pt x="318" y="0"/>
                  </a:cubicBezTo>
                  <a:cubicBezTo>
                    <a:pt x="328" y="104"/>
                    <a:pt x="328" y="104"/>
                    <a:pt x="328" y="104"/>
                  </a:cubicBezTo>
                  <a:cubicBezTo>
                    <a:pt x="151" y="121"/>
                    <a:pt x="151" y="121"/>
                    <a:pt x="151" y="121"/>
                  </a:cubicBezTo>
                  <a:cubicBezTo>
                    <a:pt x="153" y="195"/>
                    <a:pt x="153" y="195"/>
                    <a:pt x="153" y="195"/>
                  </a:cubicBezTo>
                  <a:cubicBezTo>
                    <a:pt x="172" y="173"/>
                    <a:pt x="198" y="160"/>
                    <a:pt x="233" y="156"/>
                  </a:cubicBezTo>
                  <a:cubicBezTo>
                    <a:pt x="309" y="149"/>
                    <a:pt x="353" y="195"/>
                    <a:pt x="362" y="293"/>
                  </a:cubicBezTo>
                  <a:cubicBezTo>
                    <a:pt x="373" y="406"/>
                    <a:pt x="373" y="406"/>
                    <a:pt x="373" y="406"/>
                  </a:cubicBezTo>
                  <a:cubicBezTo>
                    <a:pt x="385" y="522"/>
                    <a:pt x="332" y="586"/>
                    <a:pt x="214" y="5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0" name="Freeform 41"/>
            <p:cNvSpPr>
              <a:spLocks/>
            </p:cNvSpPr>
            <p:nvPr/>
          </p:nvSpPr>
          <p:spPr bwMode="auto">
            <a:xfrm>
              <a:off x="4100" y="1726"/>
              <a:ext cx="164" cy="323"/>
            </a:xfrm>
            <a:custGeom>
              <a:avLst/>
              <a:gdLst>
                <a:gd name="T0" fmla="*/ 147 w 296"/>
                <a:gd name="T1" fmla="*/ 585 h 585"/>
                <a:gd name="T2" fmla="*/ 114 w 296"/>
                <a:gd name="T3" fmla="*/ 244 h 585"/>
                <a:gd name="T4" fmla="*/ 99 w 296"/>
                <a:gd name="T5" fmla="*/ 199 h 585"/>
                <a:gd name="T6" fmla="*/ 58 w 296"/>
                <a:gd name="T7" fmla="*/ 193 h 585"/>
                <a:gd name="T8" fmla="*/ 37 w 296"/>
                <a:gd name="T9" fmla="*/ 195 h 585"/>
                <a:gd name="T10" fmla="*/ 7 w 296"/>
                <a:gd name="T11" fmla="*/ 198 h 585"/>
                <a:gd name="T12" fmla="*/ 0 w 296"/>
                <a:gd name="T13" fmla="*/ 119 h 585"/>
                <a:gd name="T14" fmla="*/ 88 w 296"/>
                <a:gd name="T15" fmla="*/ 78 h 585"/>
                <a:gd name="T16" fmla="*/ 152 w 296"/>
                <a:gd name="T17" fmla="*/ 8 h 585"/>
                <a:gd name="T18" fmla="*/ 240 w 296"/>
                <a:gd name="T19" fmla="*/ 0 h 585"/>
                <a:gd name="T20" fmla="*/ 296 w 296"/>
                <a:gd name="T21" fmla="*/ 570 h 585"/>
                <a:gd name="T22" fmla="*/ 147 w 296"/>
                <a:gd name="T2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85">
                  <a:moveTo>
                    <a:pt x="147" y="585"/>
                  </a:moveTo>
                  <a:cubicBezTo>
                    <a:pt x="114" y="244"/>
                    <a:pt x="114" y="244"/>
                    <a:pt x="114" y="244"/>
                  </a:cubicBezTo>
                  <a:cubicBezTo>
                    <a:pt x="112" y="221"/>
                    <a:pt x="107" y="206"/>
                    <a:pt x="99" y="199"/>
                  </a:cubicBezTo>
                  <a:cubicBezTo>
                    <a:pt x="92" y="192"/>
                    <a:pt x="78" y="190"/>
                    <a:pt x="58" y="193"/>
                  </a:cubicBezTo>
                  <a:cubicBezTo>
                    <a:pt x="56" y="193"/>
                    <a:pt x="49" y="193"/>
                    <a:pt x="37" y="195"/>
                  </a:cubicBezTo>
                  <a:cubicBezTo>
                    <a:pt x="26" y="196"/>
                    <a:pt x="16" y="197"/>
                    <a:pt x="7" y="198"/>
                  </a:cubicBezTo>
                  <a:cubicBezTo>
                    <a:pt x="0" y="119"/>
                    <a:pt x="0" y="119"/>
                    <a:pt x="0" y="119"/>
                  </a:cubicBezTo>
                  <a:cubicBezTo>
                    <a:pt x="39" y="106"/>
                    <a:pt x="69" y="92"/>
                    <a:pt x="88" y="78"/>
                  </a:cubicBezTo>
                  <a:cubicBezTo>
                    <a:pt x="111" y="62"/>
                    <a:pt x="132" y="39"/>
                    <a:pt x="152" y="8"/>
                  </a:cubicBezTo>
                  <a:cubicBezTo>
                    <a:pt x="240" y="0"/>
                    <a:pt x="240" y="0"/>
                    <a:pt x="240" y="0"/>
                  </a:cubicBezTo>
                  <a:cubicBezTo>
                    <a:pt x="296" y="570"/>
                    <a:pt x="296" y="570"/>
                    <a:pt x="296" y="570"/>
                  </a:cubicBezTo>
                  <a:lnTo>
                    <a:pt x="147" y="5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1" name="Freeform 42"/>
            <p:cNvSpPr>
              <a:spLocks/>
            </p:cNvSpPr>
            <p:nvPr/>
          </p:nvSpPr>
          <p:spPr bwMode="auto">
            <a:xfrm>
              <a:off x="3059" y="2378"/>
              <a:ext cx="167" cy="211"/>
            </a:xfrm>
            <a:custGeom>
              <a:avLst/>
              <a:gdLst>
                <a:gd name="T0" fmla="*/ 44 w 167"/>
                <a:gd name="T1" fmla="*/ 209 h 211"/>
                <a:gd name="T2" fmla="*/ 20 w 167"/>
                <a:gd name="T3" fmla="*/ 211 h 211"/>
                <a:gd name="T4" fmla="*/ 0 w 167"/>
                <a:gd name="T5" fmla="*/ 14 h 211"/>
                <a:gd name="T6" fmla="*/ 26 w 167"/>
                <a:gd name="T7" fmla="*/ 11 h 211"/>
                <a:gd name="T8" fmla="*/ 130 w 167"/>
                <a:gd name="T9" fmla="*/ 143 h 211"/>
                <a:gd name="T10" fmla="*/ 140 w 167"/>
                <a:gd name="T11" fmla="*/ 158 h 211"/>
                <a:gd name="T12" fmla="*/ 138 w 167"/>
                <a:gd name="T13" fmla="*/ 143 h 211"/>
                <a:gd name="T14" fmla="*/ 124 w 167"/>
                <a:gd name="T15" fmla="*/ 2 h 211"/>
                <a:gd name="T16" fmla="*/ 147 w 167"/>
                <a:gd name="T17" fmla="*/ 0 h 211"/>
                <a:gd name="T18" fmla="*/ 167 w 167"/>
                <a:gd name="T19" fmla="*/ 197 h 211"/>
                <a:gd name="T20" fmla="*/ 141 w 167"/>
                <a:gd name="T21" fmla="*/ 199 h 211"/>
                <a:gd name="T22" fmla="*/ 37 w 167"/>
                <a:gd name="T23" fmla="*/ 67 h 211"/>
                <a:gd name="T24" fmla="*/ 28 w 167"/>
                <a:gd name="T25" fmla="*/ 52 h 211"/>
                <a:gd name="T26" fmla="*/ 30 w 167"/>
                <a:gd name="T27" fmla="*/ 68 h 211"/>
                <a:gd name="T28" fmla="*/ 44 w 167"/>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11">
                  <a:moveTo>
                    <a:pt x="44" y="209"/>
                  </a:moveTo>
                  <a:lnTo>
                    <a:pt x="20" y="211"/>
                  </a:lnTo>
                  <a:lnTo>
                    <a:pt x="0" y="14"/>
                  </a:lnTo>
                  <a:lnTo>
                    <a:pt x="26" y="11"/>
                  </a:lnTo>
                  <a:lnTo>
                    <a:pt x="130" y="143"/>
                  </a:lnTo>
                  <a:lnTo>
                    <a:pt x="140" y="158"/>
                  </a:lnTo>
                  <a:lnTo>
                    <a:pt x="138" y="143"/>
                  </a:lnTo>
                  <a:lnTo>
                    <a:pt x="124" y="2"/>
                  </a:lnTo>
                  <a:lnTo>
                    <a:pt x="147" y="0"/>
                  </a:lnTo>
                  <a:lnTo>
                    <a:pt x="167" y="197"/>
                  </a:lnTo>
                  <a:lnTo>
                    <a:pt x="141" y="199"/>
                  </a:lnTo>
                  <a:lnTo>
                    <a:pt x="37" y="67"/>
                  </a:lnTo>
                  <a:lnTo>
                    <a:pt x="28" y="52"/>
                  </a:lnTo>
                  <a:lnTo>
                    <a:pt x="30" y="68"/>
                  </a:lnTo>
                  <a:lnTo>
                    <a:pt x="44"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2" name="Freeform 43"/>
            <p:cNvSpPr>
              <a:spLocks noEditPoints="1"/>
            </p:cNvSpPr>
            <p:nvPr/>
          </p:nvSpPr>
          <p:spPr bwMode="auto">
            <a:xfrm>
              <a:off x="3244" y="2358"/>
              <a:ext cx="174" cy="214"/>
            </a:xfrm>
            <a:custGeom>
              <a:avLst/>
              <a:gdLst>
                <a:gd name="T0" fmla="*/ 176 w 315"/>
                <a:gd name="T1" fmla="*/ 383 h 387"/>
                <a:gd name="T2" fmla="*/ 62 w 315"/>
                <a:gd name="T3" fmla="*/ 344 h 387"/>
                <a:gd name="T4" fmla="*/ 6 w 315"/>
                <a:gd name="T5" fmla="*/ 209 h 387"/>
                <a:gd name="T6" fmla="*/ 34 w 315"/>
                <a:gd name="T7" fmla="*/ 64 h 387"/>
                <a:gd name="T8" fmla="*/ 139 w 315"/>
                <a:gd name="T9" fmla="*/ 5 h 387"/>
                <a:gd name="T10" fmla="*/ 253 w 315"/>
                <a:gd name="T11" fmla="*/ 43 h 387"/>
                <a:gd name="T12" fmla="*/ 309 w 315"/>
                <a:gd name="T13" fmla="*/ 179 h 387"/>
                <a:gd name="T14" fmla="*/ 280 w 315"/>
                <a:gd name="T15" fmla="*/ 323 h 387"/>
                <a:gd name="T16" fmla="*/ 176 w 315"/>
                <a:gd name="T17" fmla="*/ 383 h 387"/>
                <a:gd name="T18" fmla="*/ 172 w 315"/>
                <a:gd name="T19" fmla="*/ 347 h 387"/>
                <a:gd name="T20" fmla="*/ 244 w 315"/>
                <a:gd name="T21" fmla="*/ 298 h 387"/>
                <a:gd name="T22" fmla="*/ 261 w 315"/>
                <a:gd name="T23" fmla="*/ 184 h 387"/>
                <a:gd name="T24" fmla="*/ 223 w 315"/>
                <a:gd name="T25" fmla="*/ 75 h 387"/>
                <a:gd name="T26" fmla="*/ 142 w 315"/>
                <a:gd name="T27" fmla="*/ 40 h 387"/>
                <a:gd name="T28" fmla="*/ 70 w 315"/>
                <a:gd name="T29" fmla="*/ 90 h 387"/>
                <a:gd name="T30" fmla="*/ 54 w 315"/>
                <a:gd name="T31" fmla="*/ 204 h 387"/>
                <a:gd name="T32" fmla="*/ 92 w 315"/>
                <a:gd name="T33" fmla="*/ 313 h 387"/>
                <a:gd name="T34" fmla="*/ 172 w 315"/>
                <a:gd name="T35" fmla="*/ 3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387">
                  <a:moveTo>
                    <a:pt x="176" y="383"/>
                  </a:moveTo>
                  <a:cubicBezTo>
                    <a:pt x="131" y="387"/>
                    <a:pt x="93" y="374"/>
                    <a:pt x="62" y="344"/>
                  </a:cubicBezTo>
                  <a:cubicBezTo>
                    <a:pt x="30" y="314"/>
                    <a:pt x="12" y="269"/>
                    <a:pt x="6" y="209"/>
                  </a:cubicBezTo>
                  <a:cubicBezTo>
                    <a:pt x="0" y="148"/>
                    <a:pt x="9" y="100"/>
                    <a:pt x="34" y="64"/>
                  </a:cubicBezTo>
                  <a:cubicBezTo>
                    <a:pt x="59" y="29"/>
                    <a:pt x="94" y="9"/>
                    <a:pt x="139" y="5"/>
                  </a:cubicBezTo>
                  <a:cubicBezTo>
                    <a:pt x="183" y="0"/>
                    <a:pt x="221" y="13"/>
                    <a:pt x="253" y="43"/>
                  </a:cubicBezTo>
                  <a:cubicBezTo>
                    <a:pt x="284" y="73"/>
                    <a:pt x="303" y="118"/>
                    <a:pt x="309" y="179"/>
                  </a:cubicBezTo>
                  <a:cubicBezTo>
                    <a:pt x="315" y="239"/>
                    <a:pt x="305" y="287"/>
                    <a:pt x="280" y="323"/>
                  </a:cubicBezTo>
                  <a:cubicBezTo>
                    <a:pt x="255" y="359"/>
                    <a:pt x="220" y="379"/>
                    <a:pt x="176" y="383"/>
                  </a:cubicBezTo>
                  <a:close/>
                  <a:moveTo>
                    <a:pt x="172" y="347"/>
                  </a:moveTo>
                  <a:cubicBezTo>
                    <a:pt x="205" y="344"/>
                    <a:pt x="229" y="328"/>
                    <a:pt x="244" y="298"/>
                  </a:cubicBezTo>
                  <a:cubicBezTo>
                    <a:pt x="260" y="268"/>
                    <a:pt x="265" y="230"/>
                    <a:pt x="261" y="184"/>
                  </a:cubicBezTo>
                  <a:cubicBezTo>
                    <a:pt x="256" y="137"/>
                    <a:pt x="244" y="101"/>
                    <a:pt x="223" y="75"/>
                  </a:cubicBezTo>
                  <a:cubicBezTo>
                    <a:pt x="202" y="49"/>
                    <a:pt x="175" y="37"/>
                    <a:pt x="142" y="40"/>
                  </a:cubicBezTo>
                  <a:cubicBezTo>
                    <a:pt x="110" y="43"/>
                    <a:pt x="86" y="60"/>
                    <a:pt x="70" y="90"/>
                  </a:cubicBezTo>
                  <a:cubicBezTo>
                    <a:pt x="55" y="120"/>
                    <a:pt x="49" y="158"/>
                    <a:pt x="54" y="204"/>
                  </a:cubicBezTo>
                  <a:cubicBezTo>
                    <a:pt x="58" y="250"/>
                    <a:pt x="71" y="287"/>
                    <a:pt x="92" y="313"/>
                  </a:cubicBezTo>
                  <a:cubicBezTo>
                    <a:pt x="113" y="339"/>
                    <a:pt x="140" y="350"/>
                    <a:pt x="172" y="3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3" name="Freeform 44"/>
            <p:cNvSpPr>
              <a:spLocks/>
            </p:cNvSpPr>
            <p:nvPr/>
          </p:nvSpPr>
          <p:spPr bwMode="auto">
            <a:xfrm>
              <a:off x="3522" y="2336"/>
              <a:ext cx="138" cy="208"/>
            </a:xfrm>
            <a:custGeom>
              <a:avLst/>
              <a:gdLst>
                <a:gd name="T0" fmla="*/ 20 w 138"/>
                <a:gd name="T1" fmla="*/ 208 h 208"/>
                <a:gd name="T2" fmla="*/ 0 w 138"/>
                <a:gd name="T3" fmla="*/ 11 h 208"/>
                <a:gd name="T4" fmla="*/ 111 w 138"/>
                <a:gd name="T5" fmla="*/ 0 h 208"/>
                <a:gd name="T6" fmla="*/ 114 w 138"/>
                <a:gd name="T7" fmla="*/ 21 h 208"/>
                <a:gd name="T8" fmla="*/ 28 w 138"/>
                <a:gd name="T9" fmla="*/ 30 h 208"/>
                <a:gd name="T10" fmla="*/ 34 w 138"/>
                <a:gd name="T11" fmla="*/ 92 h 208"/>
                <a:gd name="T12" fmla="*/ 109 w 138"/>
                <a:gd name="T13" fmla="*/ 85 h 208"/>
                <a:gd name="T14" fmla="*/ 111 w 138"/>
                <a:gd name="T15" fmla="*/ 104 h 208"/>
                <a:gd name="T16" fmla="*/ 36 w 138"/>
                <a:gd name="T17" fmla="*/ 112 h 208"/>
                <a:gd name="T18" fmla="*/ 43 w 138"/>
                <a:gd name="T19" fmla="*/ 184 h 208"/>
                <a:gd name="T20" fmla="*/ 136 w 138"/>
                <a:gd name="T21" fmla="*/ 175 h 208"/>
                <a:gd name="T22" fmla="*/ 138 w 138"/>
                <a:gd name="T23" fmla="*/ 196 h 208"/>
                <a:gd name="T24" fmla="*/ 20 w 138"/>
                <a:gd name="T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08">
                  <a:moveTo>
                    <a:pt x="20" y="208"/>
                  </a:moveTo>
                  <a:lnTo>
                    <a:pt x="0" y="11"/>
                  </a:lnTo>
                  <a:lnTo>
                    <a:pt x="111" y="0"/>
                  </a:lnTo>
                  <a:lnTo>
                    <a:pt x="114" y="21"/>
                  </a:lnTo>
                  <a:lnTo>
                    <a:pt x="28" y="30"/>
                  </a:lnTo>
                  <a:lnTo>
                    <a:pt x="34" y="92"/>
                  </a:lnTo>
                  <a:lnTo>
                    <a:pt x="109" y="85"/>
                  </a:lnTo>
                  <a:lnTo>
                    <a:pt x="111" y="104"/>
                  </a:lnTo>
                  <a:lnTo>
                    <a:pt x="36" y="112"/>
                  </a:lnTo>
                  <a:lnTo>
                    <a:pt x="43" y="184"/>
                  </a:lnTo>
                  <a:lnTo>
                    <a:pt x="136" y="175"/>
                  </a:lnTo>
                  <a:lnTo>
                    <a:pt x="138" y="196"/>
                  </a:lnTo>
                  <a:lnTo>
                    <a:pt x="2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4" name="Freeform 45"/>
            <p:cNvSpPr>
              <a:spLocks/>
            </p:cNvSpPr>
            <p:nvPr/>
          </p:nvSpPr>
          <p:spPr bwMode="auto">
            <a:xfrm>
              <a:off x="3672" y="2318"/>
              <a:ext cx="166" cy="211"/>
            </a:xfrm>
            <a:custGeom>
              <a:avLst/>
              <a:gdLst>
                <a:gd name="T0" fmla="*/ 43 w 166"/>
                <a:gd name="T1" fmla="*/ 209 h 211"/>
                <a:gd name="T2" fmla="*/ 19 w 166"/>
                <a:gd name="T3" fmla="*/ 211 h 211"/>
                <a:gd name="T4" fmla="*/ 0 w 166"/>
                <a:gd name="T5" fmla="*/ 14 h 211"/>
                <a:gd name="T6" fmla="*/ 25 w 166"/>
                <a:gd name="T7" fmla="*/ 12 h 211"/>
                <a:gd name="T8" fmla="*/ 129 w 166"/>
                <a:gd name="T9" fmla="*/ 143 h 211"/>
                <a:gd name="T10" fmla="*/ 139 w 166"/>
                <a:gd name="T11" fmla="*/ 158 h 211"/>
                <a:gd name="T12" fmla="*/ 137 w 166"/>
                <a:gd name="T13" fmla="*/ 142 h 211"/>
                <a:gd name="T14" fmla="*/ 123 w 166"/>
                <a:gd name="T15" fmla="*/ 2 h 211"/>
                <a:gd name="T16" fmla="*/ 147 w 166"/>
                <a:gd name="T17" fmla="*/ 0 h 211"/>
                <a:gd name="T18" fmla="*/ 166 w 166"/>
                <a:gd name="T19" fmla="*/ 197 h 211"/>
                <a:gd name="T20" fmla="*/ 141 w 166"/>
                <a:gd name="T21" fmla="*/ 199 h 211"/>
                <a:gd name="T22" fmla="*/ 36 w 166"/>
                <a:gd name="T23" fmla="*/ 68 h 211"/>
                <a:gd name="T24" fmla="*/ 27 w 166"/>
                <a:gd name="T25" fmla="*/ 52 h 211"/>
                <a:gd name="T26" fmla="*/ 29 w 166"/>
                <a:gd name="T27" fmla="*/ 68 h 211"/>
                <a:gd name="T28" fmla="*/ 43 w 166"/>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11">
                  <a:moveTo>
                    <a:pt x="43" y="209"/>
                  </a:moveTo>
                  <a:lnTo>
                    <a:pt x="19" y="211"/>
                  </a:lnTo>
                  <a:lnTo>
                    <a:pt x="0" y="14"/>
                  </a:lnTo>
                  <a:lnTo>
                    <a:pt x="25" y="12"/>
                  </a:lnTo>
                  <a:lnTo>
                    <a:pt x="129" y="143"/>
                  </a:lnTo>
                  <a:lnTo>
                    <a:pt x="139" y="158"/>
                  </a:lnTo>
                  <a:lnTo>
                    <a:pt x="137" y="142"/>
                  </a:lnTo>
                  <a:lnTo>
                    <a:pt x="123" y="2"/>
                  </a:lnTo>
                  <a:lnTo>
                    <a:pt x="147" y="0"/>
                  </a:lnTo>
                  <a:lnTo>
                    <a:pt x="166" y="197"/>
                  </a:lnTo>
                  <a:lnTo>
                    <a:pt x="141" y="199"/>
                  </a:lnTo>
                  <a:lnTo>
                    <a:pt x="36" y="68"/>
                  </a:lnTo>
                  <a:lnTo>
                    <a:pt x="27" y="52"/>
                  </a:lnTo>
                  <a:lnTo>
                    <a:pt x="29" y="68"/>
                  </a:lnTo>
                  <a:lnTo>
                    <a:pt x="43"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5" name="Freeform 46"/>
            <p:cNvSpPr>
              <a:spLocks/>
            </p:cNvSpPr>
            <p:nvPr/>
          </p:nvSpPr>
          <p:spPr bwMode="auto">
            <a:xfrm>
              <a:off x="3842" y="2300"/>
              <a:ext cx="161" cy="206"/>
            </a:xfrm>
            <a:custGeom>
              <a:avLst/>
              <a:gdLst>
                <a:gd name="T0" fmla="*/ 86 w 161"/>
                <a:gd name="T1" fmla="*/ 206 h 206"/>
                <a:gd name="T2" fmla="*/ 69 w 161"/>
                <a:gd name="T3" fmla="*/ 29 h 206"/>
                <a:gd name="T4" fmla="*/ 1 w 161"/>
                <a:gd name="T5" fmla="*/ 35 h 206"/>
                <a:gd name="T6" fmla="*/ 0 w 161"/>
                <a:gd name="T7" fmla="*/ 15 h 206"/>
                <a:gd name="T8" fmla="*/ 158 w 161"/>
                <a:gd name="T9" fmla="*/ 0 h 206"/>
                <a:gd name="T10" fmla="*/ 161 w 161"/>
                <a:gd name="T11" fmla="*/ 19 h 206"/>
                <a:gd name="T12" fmla="*/ 94 w 161"/>
                <a:gd name="T13" fmla="*/ 26 h 206"/>
                <a:gd name="T14" fmla="*/ 111 w 161"/>
                <a:gd name="T15" fmla="*/ 203 h 206"/>
                <a:gd name="T16" fmla="*/ 86 w 161"/>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06">
                  <a:moveTo>
                    <a:pt x="86" y="206"/>
                  </a:moveTo>
                  <a:lnTo>
                    <a:pt x="69" y="29"/>
                  </a:lnTo>
                  <a:lnTo>
                    <a:pt x="1" y="35"/>
                  </a:lnTo>
                  <a:lnTo>
                    <a:pt x="0" y="15"/>
                  </a:lnTo>
                  <a:lnTo>
                    <a:pt x="158" y="0"/>
                  </a:lnTo>
                  <a:lnTo>
                    <a:pt x="161" y="19"/>
                  </a:lnTo>
                  <a:lnTo>
                    <a:pt x="94" y="26"/>
                  </a:lnTo>
                  <a:lnTo>
                    <a:pt x="111" y="203"/>
                  </a:lnTo>
                  <a:lnTo>
                    <a:pt x="86"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6" name="Freeform 47"/>
            <p:cNvSpPr>
              <a:spLocks noEditPoints="1"/>
            </p:cNvSpPr>
            <p:nvPr/>
          </p:nvSpPr>
          <p:spPr bwMode="auto">
            <a:xfrm>
              <a:off x="4023" y="2290"/>
              <a:ext cx="153" cy="205"/>
            </a:xfrm>
            <a:custGeom>
              <a:avLst/>
              <a:gdLst>
                <a:gd name="T0" fmla="*/ 81 w 277"/>
                <a:gd name="T1" fmla="*/ 366 h 371"/>
                <a:gd name="T2" fmla="*/ 35 w 277"/>
                <a:gd name="T3" fmla="*/ 371 h 371"/>
                <a:gd name="T4" fmla="*/ 0 w 277"/>
                <a:gd name="T5" fmla="*/ 14 h 371"/>
                <a:gd name="T6" fmla="*/ 110 w 277"/>
                <a:gd name="T7" fmla="*/ 3 h 371"/>
                <a:gd name="T8" fmla="*/ 172 w 277"/>
                <a:gd name="T9" fmla="*/ 9 h 371"/>
                <a:gd name="T10" fmla="*/ 208 w 277"/>
                <a:gd name="T11" fmla="*/ 39 h 371"/>
                <a:gd name="T12" fmla="*/ 225 w 277"/>
                <a:gd name="T13" fmla="*/ 86 h 371"/>
                <a:gd name="T14" fmla="*/ 221 w 277"/>
                <a:gd name="T15" fmla="*/ 127 h 371"/>
                <a:gd name="T16" fmla="*/ 202 w 277"/>
                <a:gd name="T17" fmla="*/ 164 h 371"/>
                <a:gd name="T18" fmla="*/ 159 w 277"/>
                <a:gd name="T19" fmla="*/ 196 h 371"/>
                <a:gd name="T20" fmla="*/ 177 w 277"/>
                <a:gd name="T21" fmla="*/ 207 h 371"/>
                <a:gd name="T22" fmla="*/ 193 w 277"/>
                <a:gd name="T23" fmla="*/ 224 h 371"/>
                <a:gd name="T24" fmla="*/ 210 w 277"/>
                <a:gd name="T25" fmla="*/ 247 h 371"/>
                <a:gd name="T26" fmla="*/ 277 w 277"/>
                <a:gd name="T27" fmla="*/ 347 h 371"/>
                <a:gd name="T28" fmla="*/ 224 w 277"/>
                <a:gd name="T29" fmla="*/ 352 h 371"/>
                <a:gd name="T30" fmla="*/ 166 w 277"/>
                <a:gd name="T31" fmla="*/ 263 h 371"/>
                <a:gd name="T32" fmla="*/ 113 w 277"/>
                <a:gd name="T33" fmla="*/ 208 h 371"/>
                <a:gd name="T34" fmla="*/ 66 w 277"/>
                <a:gd name="T35" fmla="*/ 213 h 371"/>
                <a:gd name="T36" fmla="*/ 81 w 277"/>
                <a:gd name="T37" fmla="*/ 366 h 371"/>
                <a:gd name="T38" fmla="*/ 63 w 277"/>
                <a:gd name="T39" fmla="*/ 177 h 371"/>
                <a:gd name="T40" fmla="*/ 108 w 277"/>
                <a:gd name="T41" fmla="*/ 173 h 371"/>
                <a:gd name="T42" fmla="*/ 151 w 277"/>
                <a:gd name="T43" fmla="*/ 160 h 371"/>
                <a:gd name="T44" fmla="*/ 172 w 277"/>
                <a:gd name="T45" fmla="*/ 131 h 371"/>
                <a:gd name="T46" fmla="*/ 177 w 277"/>
                <a:gd name="T47" fmla="*/ 94 h 371"/>
                <a:gd name="T48" fmla="*/ 167 w 277"/>
                <a:gd name="T49" fmla="*/ 65 h 371"/>
                <a:gd name="T50" fmla="*/ 145 w 277"/>
                <a:gd name="T51" fmla="*/ 45 h 371"/>
                <a:gd name="T52" fmla="*/ 99 w 277"/>
                <a:gd name="T53" fmla="*/ 40 h 371"/>
                <a:gd name="T54" fmla="*/ 50 w 277"/>
                <a:gd name="T55" fmla="*/ 45 h 371"/>
                <a:gd name="T56" fmla="*/ 63 w 277"/>
                <a:gd name="T57"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71">
                  <a:moveTo>
                    <a:pt x="81" y="366"/>
                  </a:moveTo>
                  <a:cubicBezTo>
                    <a:pt x="35" y="371"/>
                    <a:pt x="35" y="371"/>
                    <a:pt x="35" y="371"/>
                  </a:cubicBezTo>
                  <a:cubicBezTo>
                    <a:pt x="0" y="14"/>
                    <a:pt x="0" y="14"/>
                    <a:pt x="0" y="14"/>
                  </a:cubicBezTo>
                  <a:cubicBezTo>
                    <a:pt x="110" y="3"/>
                    <a:pt x="110" y="3"/>
                    <a:pt x="110" y="3"/>
                  </a:cubicBezTo>
                  <a:cubicBezTo>
                    <a:pt x="137" y="0"/>
                    <a:pt x="158" y="2"/>
                    <a:pt x="172" y="9"/>
                  </a:cubicBezTo>
                  <a:cubicBezTo>
                    <a:pt x="187" y="15"/>
                    <a:pt x="199" y="25"/>
                    <a:pt x="208" y="39"/>
                  </a:cubicBezTo>
                  <a:cubicBezTo>
                    <a:pt x="218" y="53"/>
                    <a:pt x="223" y="69"/>
                    <a:pt x="225" y="86"/>
                  </a:cubicBezTo>
                  <a:cubicBezTo>
                    <a:pt x="226" y="100"/>
                    <a:pt x="225" y="114"/>
                    <a:pt x="221" y="127"/>
                  </a:cubicBezTo>
                  <a:cubicBezTo>
                    <a:pt x="217" y="141"/>
                    <a:pt x="210" y="153"/>
                    <a:pt x="202" y="164"/>
                  </a:cubicBezTo>
                  <a:cubicBezTo>
                    <a:pt x="193" y="176"/>
                    <a:pt x="179" y="186"/>
                    <a:pt x="159" y="196"/>
                  </a:cubicBezTo>
                  <a:cubicBezTo>
                    <a:pt x="167" y="200"/>
                    <a:pt x="173" y="203"/>
                    <a:pt x="177" y="207"/>
                  </a:cubicBezTo>
                  <a:cubicBezTo>
                    <a:pt x="182" y="210"/>
                    <a:pt x="187" y="216"/>
                    <a:pt x="193" y="224"/>
                  </a:cubicBezTo>
                  <a:cubicBezTo>
                    <a:pt x="200" y="232"/>
                    <a:pt x="205" y="240"/>
                    <a:pt x="210" y="247"/>
                  </a:cubicBezTo>
                  <a:cubicBezTo>
                    <a:pt x="277" y="347"/>
                    <a:pt x="277" y="347"/>
                    <a:pt x="277" y="347"/>
                  </a:cubicBezTo>
                  <a:cubicBezTo>
                    <a:pt x="224" y="352"/>
                    <a:pt x="224" y="352"/>
                    <a:pt x="224" y="352"/>
                  </a:cubicBezTo>
                  <a:cubicBezTo>
                    <a:pt x="166" y="263"/>
                    <a:pt x="166" y="263"/>
                    <a:pt x="166" y="263"/>
                  </a:cubicBezTo>
                  <a:cubicBezTo>
                    <a:pt x="152" y="242"/>
                    <a:pt x="134" y="223"/>
                    <a:pt x="113" y="208"/>
                  </a:cubicBezTo>
                  <a:cubicBezTo>
                    <a:pt x="66" y="213"/>
                    <a:pt x="66" y="213"/>
                    <a:pt x="66" y="213"/>
                  </a:cubicBezTo>
                  <a:lnTo>
                    <a:pt x="81" y="366"/>
                  </a:lnTo>
                  <a:close/>
                  <a:moveTo>
                    <a:pt x="63" y="177"/>
                  </a:moveTo>
                  <a:cubicBezTo>
                    <a:pt x="108" y="173"/>
                    <a:pt x="108" y="173"/>
                    <a:pt x="108" y="173"/>
                  </a:cubicBezTo>
                  <a:cubicBezTo>
                    <a:pt x="127" y="171"/>
                    <a:pt x="141" y="166"/>
                    <a:pt x="151" y="160"/>
                  </a:cubicBezTo>
                  <a:cubicBezTo>
                    <a:pt x="160" y="153"/>
                    <a:pt x="167" y="143"/>
                    <a:pt x="172" y="131"/>
                  </a:cubicBezTo>
                  <a:cubicBezTo>
                    <a:pt x="177" y="120"/>
                    <a:pt x="178" y="107"/>
                    <a:pt x="177" y="94"/>
                  </a:cubicBezTo>
                  <a:cubicBezTo>
                    <a:pt x="176" y="83"/>
                    <a:pt x="173" y="73"/>
                    <a:pt x="167" y="65"/>
                  </a:cubicBezTo>
                  <a:cubicBezTo>
                    <a:pt x="162" y="57"/>
                    <a:pt x="154" y="50"/>
                    <a:pt x="145" y="45"/>
                  </a:cubicBezTo>
                  <a:cubicBezTo>
                    <a:pt x="135" y="40"/>
                    <a:pt x="120" y="38"/>
                    <a:pt x="99" y="40"/>
                  </a:cubicBezTo>
                  <a:cubicBezTo>
                    <a:pt x="50" y="45"/>
                    <a:pt x="50" y="45"/>
                    <a:pt x="50" y="45"/>
                  </a:cubicBezTo>
                  <a:lnTo>
                    <a:pt x="63"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7" name="Freeform 48"/>
            <p:cNvSpPr>
              <a:spLocks/>
            </p:cNvSpPr>
            <p:nvPr/>
          </p:nvSpPr>
          <p:spPr bwMode="auto">
            <a:xfrm>
              <a:off x="4165" y="2269"/>
              <a:ext cx="153" cy="206"/>
            </a:xfrm>
            <a:custGeom>
              <a:avLst/>
              <a:gdLst>
                <a:gd name="T0" fmla="*/ 109 w 153"/>
                <a:gd name="T1" fmla="*/ 203 h 206"/>
                <a:gd name="T2" fmla="*/ 83 w 153"/>
                <a:gd name="T3" fmla="*/ 206 h 206"/>
                <a:gd name="T4" fmla="*/ 74 w 153"/>
                <a:gd name="T5" fmla="*/ 113 h 206"/>
                <a:gd name="T6" fmla="*/ 0 w 153"/>
                <a:gd name="T7" fmla="*/ 15 h 206"/>
                <a:gd name="T8" fmla="*/ 30 w 153"/>
                <a:gd name="T9" fmla="*/ 12 h 206"/>
                <a:gd name="T10" fmla="*/ 87 w 153"/>
                <a:gd name="T11" fmla="*/ 87 h 206"/>
                <a:gd name="T12" fmla="*/ 128 w 153"/>
                <a:gd name="T13" fmla="*/ 2 h 206"/>
                <a:gd name="T14" fmla="*/ 153 w 153"/>
                <a:gd name="T15" fmla="*/ 0 h 206"/>
                <a:gd name="T16" fmla="*/ 100 w 153"/>
                <a:gd name="T17" fmla="*/ 111 h 206"/>
                <a:gd name="T18" fmla="*/ 109 w 153"/>
                <a:gd name="T19" fmla="*/ 2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06">
                  <a:moveTo>
                    <a:pt x="109" y="203"/>
                  </a:moveTo>
                  <a:lnTo>
                    <a:pt x="83" y="206"/>
                  </a:lnTo>
                  <a:lnTo>
                    <a:pt x="74" y="113"/>
                  </a:lnTo>
                  <a:lnTo>
                    <a:pt x="0" y="15"/>
                  </a:lnTo>
                  <a:lnTo>
                    <a:pt x="30" y="12"/>
                  </a:lnTo>
                  <a:lnTo>
                    <a:pt x="87" y="87"/>
                  </a:lnTo>
                  <a:lnTo>
                    <a:pt x="128" y="2"/>
                  </a:lnTo>
                  <a:lnTo>
                    <a:pt x="153" y="0"/>
                  </a:lnTo>
                  <a:lnTo>
                    <a:pt x="100" y="111"/>
                  </a:lnTo>
                  <a:lnTo>
                    <a:pt x="109"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8" name="Freeform 49"/>
            <p:cNvSpPr>
              <a:spLocks/>
            </p:cNvSpPr>
            <p:nvPr/>
          </p:nvSpPr>
          <p:spPr bwMode="auto">
            <a:xfrm>
              <a:off x="3137" y="3043"/>
              <a:ext cx="1098" cy="105"/>
            </a:xfrm>
            <a:custGeom>
              <a:avLst/>
              <a:gdLst>
                <a:gd name="T0" fmla="*/ 1987 w 1987"/>
                <a:gd name="T1" fmla="*/ 189 h 189"/>
                <a:gd name="T2" fmla="*/ 993 w 1987"/>
                <a:gd name="T3" fmla="*/ 0 h 189"/>
                <a:gd name="T4" fmla="*/ 0 w 1987"/>
                <a:gd name="T5" fmla="*/ 189 h 189"/>
                <a:gd name="T6" fmla="*/ 1987 w 1987"/>
                <a:gd name="T7" fmla="*/ 189 h 189"/>
              </a:gdLst>
              <a:ahLst/>
              <a:cxnLst>
                <a:cxn ang="0">
                  <a:pos x="T0" y="T1"/>
                </a:cxn>
                <a:cxn ang="0">
                  <a:pos x="T2" y="T3"/>
                </a:cxn>
                <a:cxn ang="0">
                  <a:pos x="T4" y="T5"/>
                </a:cxn>
                <a:cxn ang="0">
                  <a:pos x="T6" y="T7"/>
                </a:cxn>
              </a:cxnLst>
              <a:rect l="0" t="0" r="r" b="b"/>
              <a:pathLst>
                <a:path w="1987" h="189">
                  <a:moveTo>
                    <a:pt x="1987" y="189"/>
                  </a:moveTo>
                  <a:cubicBezTo>
                    <a:pt x="1987" y="85"/>
                    <a:pt x="1542" y="0"/>
                    <a:pt x="993" y="0"/>
                  </a:cubicBezTo>
                  <a:cubicBezTo>
                    <a:pt x="444" y="0"/>
                    <a:pt x="0" y="85"/>
                    <a:pt x="0" y="189"/>
                  </a:cubicBezTo>
                  <a:lnTo>
                    <a:pt x="1987" y="189"/>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42" name="Alien"/>
          <p:cNvGrpSpPr>
            <a:grpSpLocks noChangeAspect="1"/>
          </p:cNvGrpSpPr>
          <p:nvPr/>
        </p:nvGrpSpPr>
        <p:grpSpPr bwMode="auto">
          <a:xfrm>
            <a:off x="-785345" y="3161225"/>
            <a:ext cx="1967733" cy="2357595"/>
            <a:chOff x="2904" y="584"/>
            <a:chExt cx="1923" cy="2304"/>
          </a:xfrm>
        </p:grpSpPr>
        <p:sp>
          <p:nvSpPr>
            <p:cNvPr id="243" name="AutoShape 3"/>
            <p:cNvSpPr>
              <a:spLocks noChangeAspect="1" noChangeArrowheads="1" noTextEdit="1"/>
            </p:cNvSpPr>
            <p:nvPr/>
          </p:nvSpPr>
          <p:spPr bwMode="auto">
            <a:xfrm>
              <a:off x="2904" y="584"/>
              <a:ext cx="1923"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Oval 7"/>
            <p:cNvSpPr>
              <a:spLocks noChangeArrowheads="1"/>
            </p:cNvSpPr>
            <p:nvPr/>
          </p:nvSpPr>
          <p:spPr bwMode="auto">
            <a:xfrm>
              <a:off x="3319" y="619"/>
              <a:ext cx="1080" cy="1081"/>
            </a:xfrm>
            <a:prstGeom prst="ellipse">
              <a:avLst/>
            </a:prstGeom>
            <a:solidFill>
              <a:srgbClr val="74C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Oval 8"/>
            <p:cNvSpPr>
              <a:spLocks noChangeArrowheads="1"/>
            </p:cNvSpPr>
            <p:nvPr/>
          </p:nvSpPr>
          <p:spPr bwMode="auto">
            <a:xfrm>
              <a:off x="3372" y="673"/>
              <a:ext cx="973" cy="973"/>
            </a:xfrm>
            <a:prstGeom prst="ellipse">
              <a:avLst/>
            </a:prstGeom>
            <a:solidFill>
              <a:srgbClr val="ABD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9"/>
            <p:cNvSpPr>
              <a:spLocks/>
            </p:cNvSpPr>
            <p:nvPr/>
          </p:nvSpPr>
          <p:spPr bwMode="auto">
            <a:xfrm>
              <a:off x="3574" y="2159"/>
              <a:ext cx="596" cy="309"/>
            </a:xfrm>
            <a:custGeom>
              <a:avLst/>
              <a:gdLst>
                <a:gd name="T0" fmla="*/ 998 w 998"/>
                <a:gd name="T1" fmla="*/ 0 h 516"/>
                <a:gd name="T2" fmla="*/ 503 w 998"/>
                <a:gd name="T3" fmla="*/ 43 h 516"/>
                <a:gd name="T4" fmla="*/ 0 w 998"/>
                <a:gd name="T5" fmla="*/ 0 h 516"/>
                <a:gd name="T6" fmla="*/ 8 w 998"/>
                <a:gd name="T7" fmla="*/ 457 h 516"/>
                <a:gd name="T8" fmla="*/ 330 w 998"/>
                <a:gd name="T9" fmla="*/ 516 h 516"/>
                <a:gd name="T10" fmla="*/ 388 w 998"/>
                <a:gd name="T11" fmla="*/ 216 h 516"/>
                <a:gd name="T12" fmla="*/ 499 w 998"/>
                <a:gd name="T13" fmla="*/ 72 h 516"/>
                <a:gd name="T14" fmla="*/ 610 w 998"/>
                <a:gd name="T15" fmla="*/ 216 h 516"/>
                <a:gd name="T16" fmla="*/ 668 w 998"/>
                <a:gd name="T17" fmla="*/ 516 h 516"/>
                <a:gd name="T18" fmla="*/ 990 w 998"/>
                <a:gd name="T19" fmla="*/ 457 h 516"/>
                <a:gd name="T20" fmla="*/ 998 w 998"/>
                <a:gd name="T21"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8" h="516">
                  <a:moveTo>
                    <a:pt x="998" y="0"/>
                  </a:moveTo>
                  <a:cubicBezTo>
                    <a:pt x="874" y="24"/>
                    <a:pt x="710" y="43"/>
                    <a:pt x="503" y="43"/>
                  </a:cubicBezTo>
                  <a:cubicBezTo>
                    <a:pt x="296" y="43"/>
                    <a:pt x="129" y="24"/>
                    <a:pt x="0" y="0"/>
                  </a:cubicBezTo>
                  <a:cubicBezTo>
                    <a:pt x="7" y="144"/>
                    <a:pt x="11" y="288"/>
                    <a:pt x="8" y="457"/>
                  </a:cubicBezTo>
                  <a:cubicBezTo>
                    <a:pt x="330" y="516"/>
                    <a:pt x="330" y="516"/>
                    <a:pt x="330" y="516"/>
                  </a:cubicBezTo>
                  <a:cubicBezTo>
                    <a:pt x="330" y="516"/>
                    <a:pt x="367" y="328"/>
                    <a:pt x="388" y="216"/>
                  </a:cubicBezTo>
                  <a:cubicBezTo>
                    <a:pt x="410" y="104"/>
                    <a:pt x="438" y="72"/>
                    <a:pt x="499" y="72"/>
                  </a:cubicBezTo>
                  <a:cubicBezTo>
                    <a:pt x="560" y="72"/>
                    <a:pt x="588" y="104"/>
                    <a:pt x="610" y="216"/>
                  </a:cubicBezTo>
                  <a:cubicBezTo>
                    <a:pt x="631" y="328"/>
                    <a:pt x="668" y="516"/>
                    <a:pt x="668" y="516"/>
                  </a:cubicBezTo>
                  <a:cubicBezTo>
                    <a:pt x="990" y="457"/>
                    <a:pt x="990" y="457"/>
                    <a:pt x="990" y="457"/>
                  </a:cubicBezTo>
                  <a:cubicBezTo>
                    <a:pt x="987" y="288"/>
                    <a:pt x="991" y="143"/>
                    <a:pt x="998" y="0"/>
                  </a:cubicBez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0" name="Freeform 10"/>
            <p:cNvSpPr>
              <a:spLocks/>
            </p:cNvSpPr>
            <p:nvPr/>
          </p:nvSpPr>
          <p:spPr bwMode="auto">
            <a:xfrm>
              <a:off x="3571" y="2118"/>
              <a:ext cx="601" cy="67"/>
            </a:xfrm>
            <a:custGeom>
              <a:avLst/>
              <a:gdLst>
                <a:gd name="T0" fmla="*/ 1002 w 1006"/>
                <a:gd name="T1" fmla="*/ 69 h 112"/>
                <a:gd name="T2" fmla="*/ 1006 w 1006"/>
                <a:gd name="T3" fmla="*/ 0 h 112"/>
                <a:gd name="T4" fmla="*/ 507 w 1006"/>
                <a:gd name="T5" fmla="*/ 44 h 112"/>
                <a:gd name="T6" fmla="*/ 499 w 1006"/>
                <a:gd name="T7" fmla="*/ 44 h 112"/>
                <a:gd name="T8" fmla="*/ 0 w 1006"/>
                <a:gd name="T9" fmla="*/ 0 h 112"/>
                <a:gd name="T10" fmla="*/ 4 w 1006"/>
                <a:gd name="T11" fmla="*/ 69 h 112"/>
                <a:gd name="T12" fmla="*/ 507 w 1006"/>
                <a:gd name="T13" fmla="*/ 112 h 112"/>
                <a:gd name="T14" fmla="*/ 1002 w 1006"/>
                <a:gd name="T15" fmla="*/ 69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6" h="112">
                  <a:moveTo>
                    <a:pt x="1002" y="69"/>
                  </a:moveTo>
                  <a:cubicBezTo>
                    <a:pt x="1004" y="46"/>
                    <a:pt x="1005" y="23"/>
                    <a:pt x="1006" y="0"/>
                  </a:cubicBezTo>
                  <a:cubicBezTo>
                    <a:pt x="882" y="24"/>
                    <a:pt x="716" y="44"/>
                    <a:pt x="507" y="44"/>
                  </a:cubicBezTo>
                  <a:cubicBezTo>
                    <a:pt x="499" y="44"/>
                    <a:pt x="499" y="44"/>
                    <a:pt x="499" y="44"/>
                  </a:cubicBezTo>
                  <a:cubicBezTo>
                    <a:pt x="290" y="44"/>
                    <a:pt x="124" y="24"/>
                    <a:pt x="0" y="0"/>
                  </a:cubicBezTo>
                  <a:cubicBezTo>
                    <a:pt x="1" y="23"/>
                    <a:pt x="2" y="46"/>
                    <a:pt x="4" y="69"/>
                  </a:cubicBezTo>
                  <a:cubicBezTo>
                    <a:pt x="133" y="93"/>
                    <a:pt x="300" y="112"/>
                    <a:pt x="507" y="112"/>
                  </a:cubicBezTo>
                  <a:cubicBezTo>
                    <a:pt x="714" y="112"/>
                    <a:pt x="878" y="93"/>
                    <a:pt x="1002" y="69"/>
                  </a:cubicBez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1" name="Freeform 11"/>
            <p:cNvSpPr>
              <a:spLocks/>
            </p:cNvSpPr>
            <p:nvPr/>
          </p:nvSpPr>
          <p:spPr bwMode="auto">
            <a:xfrm>
              <a:off x="3571" y="2118"/>
              <a:ext cx="601" cy="67"/>
            </a:xfrm>
            <a:custGeom>
              <a:avLst/>
              <a:gdLst>
                <a:gd name="T0" fmla="*/ 1002 w 1006"/>
                <a:gd name="T1" fmla="*/ 69 h 112"/>
                <a:gd name="T2" fmla="*/ 1006 w 1006"/>
                <a:gd name="T3" fmla="*/ 0 h 112"/>
                <a:gd name="T4" fmla="*/ 507 w 1006"/>
                <a:gd name="T5" fmla="*/ 44 h 112"/>
                <a:gd name="T6" fmla="*/ 499 w 1006"/>
                <a:gd name="T7" fmla="*/ 44 h 112"/>
                <a:gd name="T8" fmla="*/ 0 w 1006"/>
                <a:gd name="T9" fmla="*/ 0 h 112"/>
                <a:gd name="T10" fmla="*/ 4 w 1006"/>
                <a:gd name="T11" fmla="*/ 69 h 112"/>
                <a:gd name="T12" fmla="*/ 507 w 1006"/>
                <a:gd name="T13" fmla="*/ 112 h 112"/>
                <a:gd name="T14" fmla="*/ 1002 w 1006"/>
                <a:gd name="T15" fmla="*/ 69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6" h="112">
                  <a:moveTo>
                    <a:pt x="1002" y="69"/>
                  </a:moveTo>
                  <a:cubicBezTo>
                    <a:pt x="1004" y="46"/>
                    <a:pt x="1005" y="23"/>
                    <a:pt x="1006" y="0"/>
                  </a:cubicBezTo>
                  <a:cubicBezTo>
                    <a:pt x="882" y="24"/>
                    <a:pt x="716" y="44"/>
                    <a:pt x="507" y="44"/>
                  </a:cubicBezTo>
                  <a:cubicBezTo>
                    <a:pt x="499" y="44"/>
                    <a:pt x="499" y="44"/>
                    <a:pt x="499" y="44"/>
                  </a:cubicBezTo>
                  <a:cubicBezTo>
                    <a:pt x="290" y="44"/>
                    <a:pt x="124" y="24"/>
                    <a:pt x="0" y="0"/>
                  </a:cubicBezTo>
                  <a:cubicBezTo>
                    <a:pt x="1" y="23"/>
                    <a:pt x="2" y="46"/>
                    <a:pt x="4" y="69"/>
                  </a:cubicBezTo>
                  <a:cubicBezTo>
                    <a:pt x="133" y="93"/>
                    <a:pt x="300" y="112"/>
                    <a:pt x="507" y="112"/>
                  </a:cubicBezTo>
                  <a:cubicBezTo>
                    <a:pt x="714" y="112"/>
                    <a:pt x="878" y="93"/>
                    <a:pt x="1002" y="69"/>
                  </a:cubicBezTo>
                  <a:close/>
                </a:path>
              </a:pathLst>
            </a:custGeom>
            <a:solidFill>
              <a:srgbClr val="283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2" name="Freeform 12"/>
            <p:cNvSpPr>
              <a:spLocks/>
            </p:cNvSpPr>
            <p:nvPr/>
          </p:nvSpPr>
          <p:spPr bwMode="auto">
            <a:xfrm>
              <a:off x="3376" y="1135"/>
              <a:ext cx="977" cy="1023"/>
            </a:xfrm>
            <a:custGeom>
              <a:avLst/>
              <a:gdLst>
                <a:gd name="T0" fmla="*/ 0 w 1636"/>
                <a:gd name="T1" fmla="*/ 1574 h 1713"/>
                <a:gd name="T2" fmla="*/ 834 w 1636"/>
                <a:gd name="T3" fmla="*/ 1713 h 1713"/>
                <a:gd name="T4" fmla="*/ 1636 w 1636"/>
                <a:gd name="T5" fmla="*/ 1574 h 1713"/>
                <a:gd name="T6" fmla="*/ 818 w 1636"/>
                <a:gd name="T7" fmla="*/ 0 h 1713"/>
                <a:gd name="T8" fmla="*/ 0 w 1636"/>
                <a:gd name="T9" fmla="*/ 1574 h 1713"/>
              </a:gdLst>
              <a:ahLst/>
              <a:cxnLst>
                <a:cxn ang="0">
                  <a:pos x="T0" y="T1"/>
                </a:cxn>
                <a:cxn ang="0">
                  <a:pos x="T2" y="T3"/>
                </a:cxn>
                <a:cxn ang="0">
                  <a:pos x="T4" y="T5"/>
                </a:cxn>
                <a:cxn ang="0">
                  <a:pos x="T6" y="T7"/>
                </a:cxn>
                <a:cxn ang="0">
                  <a:pos x="T8" y="T9"/>
                </a:cxn>
              </a:cxnLst>
              <a:rect l="0" t="0" r="r" b="b"/>
              <a:pathLst>
                <a:path w="1636" h="1713">
                  <a:moveTo>
                    <a:pt x="0" y="1574"/>
                  </a:moveTo>
                  <a:cubicBezTo>
                    <a:pt x="0" y="1574"/>
                    <a:pt x="275" y="1713"/>
                    <a:pt x="834" y="1713"/>
                  </a:cubicBezTo>
                  <a:cubicBezTo>
                    <a:pt x="1392" y="1713"/>
                    <a:pt x="1636" y="1574"/>
                    <a:pt x="1636" y="1574"/>
                  </a:cubicBezTo>
                  <a:cubicBezTo>
                    <a:pt x="1636" y="844"/>
                    <a:pt x="1270" y="0"/>
                    <a:pt x="818" y="0"/>
                  </a:cubicBezTo>
                  <a:cubicBezTo>
                    <a:pt x="366" y="0"/>
                    <a:pt x="0" y="844"/>
                    <a:pt x="0" y="1574"/>
                  </a:cubicBezTo>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3" name="Freeform 13"/>
            <p:cNvSpPr>
              <a:spLocks/>
            </p:cNvSpPr>
            <p:nvPr/>
          </p:nvSpPr>
          <p:spPr bwMode="auto">
            <a:xfrm>
              <a:off x="3600" y="1956"/>
              <a:ext cx="529" cy="36"/>
            </a:xfrm>
            <a:custGeom>
              <a:avLst/>
              <a:gdLst>
                <a:gd name="T0" fmla="*/ 0 w 885"/>
                <a:gd name="T1" fmla="*/ 59 h 59"/>
                <a:gd name="T2" fmla="*/ 885 w 885"/>
                <a:gd name="T3" fmla="*/ 59 h 59"/>
                <a:gd name="T4" fmla="*/ 884 w 885"/>
                <a:gd name="T5" fmla="*/ 0 h 59"/>
                <a:gd name="T6" fmla="*/ 1 w 885"/>
                <a:gd name="T7" fmla="*/ 0 h 59"/>
                <a:gd name="T8" fmla="*/ 0 w 885"/>
                <a:gd name="T9" fmla="*/ 59 h 59"/>
              </a:gdLst>
              <a:ahLst/>
              <a:cxnLst>
                <a:cxn ang="0">
                  <a:pos x="T0" y="T1"/>
                </a:cxn>
                <a:cxn ang="0">
                  <a:pos x="T2" y="T3"/>
                </a:cxn>
                <a:cxn ang="0">
                  <a:pos x="T4" y="T5"/>
                </a:cxn>
                <a:cxn ang="0">
                  <a:pos x="T6" y="T7"/>
                </a:cxn>
                <a:cxn ang="0">
                  <a:pos x="T8" y="T9"/>
                </a:cxn>
              </a:cxnLst>
              <a:rect l="0" t="0" r="r" b="b"/>
              <a:pathLst>
                <a:path w="885" h="59">
                  <a:moveTo>
                    <a:pt x="0" y="59"/>
                  </a:moveTo>
                  <a:cubicBezTo>
                    <a:pt x="885" y="59"/>
                    <a:pt x="885" y="59"/>
                    <a:pt x="885" y="59"/>
                  </a:cubicBezTo>
                  <a:cubicBezTo>
                    <a:pt x="885" y="39"/>
                    <a:pt x="885" y="20"/>
                    <a:pt x="884" y="0"/>
                  </a:cubicBezTo>
                  <a:cubicBezTo>
                    <a:pt x="1" y="0"/>
                    <a:pt x="1" y="0"/>
                    <a:pt x="1" y="0"/>
                  </a:cubicBezTo>
                  <a:cubicBezTo>
                    <a:pt x="1" y="20"/>
                    <a:pt x="0"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4" name="Freeform 14"/>
            <p:cNvSpPr>
              <a:spLocks/>
            </p:cNvSpPr>
            <p:nvPr/>
          </p:nvSpPr>
          <p:spPr bwMode="auto">
            <a:xfrm>
              <a:off x="3718" y="2073"/>
              <a:ext cx="301" cy="23"/>
            </a:xfrm>
            <a:custGeom>
              <a:avLst/>
              <a:gdLst>
                <a:gd name="T0" fmla="*/ 253 w 503"/>
                <a:gd name="T1" fmla="*/ 37 h 37"/>
                <a:gd name="T2" fmla="*/ 503 w 503"/>
                <a:gd name="T3" fmla="*/ 0 h 37"/>
                <a:gd name="T4" fmla="*/ 0 w 503"/>
                <a:gd name="T5" fmla="*/ 0 h 37"/>
                <a:gd name="T6" fmla="*/ 253 w 503"/>
                <a:gd name="T7" fmla="*/ 37 h 37"/>
              </a:gdLst>
              <a:ahLst/>
              <a:cxnLst>
                <a:cxn ang="0">
                  <a:pos x="T0" y="T1"/>
                </a:cxn>
                <a:cxn ang="0">
                  <a:pos x="T2" y="T3"/>
                </a:cxn>
                <a:cxn ang="0">
                  <a:pos x="T4" y="T5"/>
                </a:cxn>
                <a:cxn ang="0">
                  <a:pos x="T6" y="T7"/>
                </a:cxn>
              </a:cxnLst>
              <a:rect l="0" t="0" r="r" b="b"/>
              <a:pathLst>
                <a:path w="503" h="37">
                  <a:moveTo>
                    <a:pt x="253" y="37"/>
                  </a:moveTo>
                  <a:cubicBezTo>
                    <a:pt x="355" y="37"/>
                    <a:pt x="438" y="21"/>
                    <a:pt x="503" y="0"/>
                  </a:cubicBezTo>
                  <a:cubicBezTo>
                    <a:pt x="0" y="0"/>
                    <a:pt x="0" y="0"/>
                    <a:pt x="0" y="0"/>
                  </a:cubicBezTo>
                  <a:cubicBezTo>
                    <a:pt x="67" y="21"/>
                    <a:pt x="151" y="37"/>
                    <a:pt x="253" y="37"/>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5" name="Freeform 15"/>
            <p:cNvSpPr>
              <a:spLocks/>
            </p:cNvSpPr>
            <p:nvPr/>
          </p:nvSpPr>
          <p:spPr bwMode="auto">
            <a:xfrm>
              <a:off x="3603" y="2015"/>
              <a:ext cx="523" cy="35"/>
            </a:xfrm>
            <a:custGeom>
              <a:avLst/>
              <a:gdLst>
                <a:gd name="T0" fmla="*/ 94 w 876"/>
                <a:gd name="T1" fmla="*/ 59 h 59"/>
                <a:gd name="T2" fmla="*/ 790 w 876"/>
                <a:gd name="T3" fmla="*/ 59 h 59"/>
                <a:gd name="T4" fmla="*/ 876 w 876"/>
                <a:gd name="T5" fmla="*/ 0 h 59"/>
                <a:gd name="T6" fmla="*/ 0 w 876"/>
                <a:gd name="T7" fmla="*/ 0 h 59"/>
                <a:gd name="T8" fmla="*/ 94 w 876"/>
                <a:gd name="T9" fmla="*/ 59 h 59"/>
              </a:gdLst>
              <a:ahLst/>
              <a:cxnLst>
                <a:cxn ang="0">
                  <a:pos x="T0" y="T1"/>
                </a:cxn>
                <a:cxn ang="0">
                  <a:pos x="T2" y="T3"/>
                </a:cxn>
                <a:cxn ang="0">
                  <a:pos x="T4" y="T5"/>
                </a:cxn>
                <a:cxn ang="0">
                  <a:pos x="T6" y="T7"/>
                </a:cxn>
                <a:cxn ang="0">
                  <a:pos x="T8" y="T9"/>
                </a:cxn>
              </a:cxnLst>
              <a:rect l="0" t="0" r="r" b="b"/>
              <a:pathLst>
                <a:path w="876" h="59">
                  <a:moveTo>
                    <a:pt x="94" y="59"/>
                  </a:moveTo>
                  <a:cubicBezTo>
                    <a:pt x="790" y="59"/>
                    <a:pt x="790" y="59"/>
                    <a:pt x="790" y="59"/>
                  </a:cubicBezTo>
                  <a:cubicBezTo>
                    <a:pt x="838" y="34"/>
                    <a:pt x="866" y="10"/>
                    <a:pt x="876" y="0"/>
                  </a:cubicBezTo>
                  <a:cubicBezTo>
                    <a:pt x="0" y="0"/>
                    <a:pt x="0" y="0"/>
                    <a:pt x="0" y="0"/>
                  </a:cubicBezTo>
                  <a:cubicBezTo>
                    <a:pt x="11" y="9"/>
                    <a:pt x="42" y="33"/>
                    <a:pt x="94"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6" name="Freeform 16"/>
            <p:cNvSpPr>
              <a:spLocks/>
            </p:cNvSpPr>
            <p:nvPr/>
          </p:nvSpPr>
          <p:spPr bwMode="auto">
            <a:xfrm>
              <a:off x="3626" y="1072"/>
              <a:ext cx="477" cy="568"/>
            </a:xfrm>
            <a:custGeom>
              <a:avLst/>
              <a:gdLst>
                <a:gd name="T0" fmla="*/ 399 w 798"/>
                <a:gd name="T1" fmla="*/ 0 h 950"/>
                <a:gd name="T2" fmla="*/ 0 w 798"/>
                <a:gd name="T3" fmla="*/ 950 h 950"/>
                <a:gd name="T4" fmla="*/ 798 w 798"/>
                <a:gd name="T5" fmla="*/ 950 h 950"/>
                <a:gd name="T6" fmla="*/ 399 w 798"/>
                <a:gd name="T7" fmla="*/ 0 h 950"/>
              </a:gdLst>
              <a:ahLst/>
              <a:cxnLst>
                <a:cxn ang="0">
                  <a:pos x="T0" y="T1"/>
                </a:cxn>
                <a:cxn ang="0">
                  <a:pos x="T2" y="T3"/>
                </a:cxn>
                <a:cxn ang="0">
                  <a:pos x="T4" y="T5"/>
                </a:cxn>
                <a:cxn ang="0">
                  <a:pos x="T6" y="T7"/>
                </a:cxn>
              </a:cxnLst>
              <a:rect l="0" t="0" r="r" b="b"/>
              <a:pathLst>
                <a:path w="798" h="950">
                  <a:moveTo>
                    <a:pt x="399" y="0"/>
                  </a:moveTo>
                  <a:cubicBezTo>
                    <a:pt x="223" y="0"/>
                    <a:pt x="72" y="435"/>
                    <a:pt x="0" y="950"/>
                  </a:cubicBezTo>
                  <a:cubicBezTo>
                    <a:pt x="798" y="950"/>
                    <a:pt x="798" y="950"/>
                    <a:pt x="798" y="950"/>
                  </a:cubicBezTo>
                  <a:cubicBezTo>
                    <a:pt x="726" y="435"/>
                    <a:pt x="574" y="0"/>
                    <a:pt x="399" y="0"/>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7" name="Freeform 17"/>
            <p:cNvSpPr>
              <a:spLocks/>
            </p:cNvSpPr>
            <p:nvPr/>
          </p:nvSpPr>
          <p:spPr bwMode="auto">
            <a:xfrm>
              <a:off x="3613" y="1722"/>
              <a:ext cx="504" cy="35"/>
            </a:xfrm>
            <a:custGeom>
              <a:avLst/>
              <a:gdLst>
                <a:gd name="T0" fmla="*/ 0 w 844"/>
                <a:gd name="T1" fmla="*/ 58 h 58"/>
                <a:gd name="T2" fmla="*/ 844 w 844"/>
                <a:gd name="T3" fmla="*/ 58 h 58"/>
                <a:gd name="T4" fmla="*/ 838 w 844"/>
                <a:gd name="T5" fmla="*/ 0 h 58"/>
                <a:gd name="T6" fmla="*/ 6 w 844"/>
                <a:gd name="T7" fmla="*/ 0 h 58"/>
                <a:gd name="T8" fmla="*/ 0 w 844"/>
                <a:gd name="T9" fmla="*/ 58 h 58"/>
              </a:gdLst>
              <a:ahLst/>
              <a:cxnLst>
                <a:cxn ang="0">
                  <a:pos x="T0" y="T1"/>
                </a:cxn>
                <a:cxn ang="0">
                  <a:pos x="T2" y="T3"/>
                </a:cxn>
                <a:cxn ang="0">
                  <a:pos x="T4" y="T5"/>
                </a:cxn>
                <a:cxn ang="0">
                  <a:pos x="T6" y="T7"/>
                </a:cxn>
                <a:cxn ang="0">
                  <a:pos x="T8" y="T9"/>
                </a:cxn>
              </a:cxnLst>
              <a:rect l="0" t="0" r="r" b="b"/>
              <a:pathLst>
                <a:path w="844" h="58">
                  <a:moveTo>
                    <a:pt x="0" y="58"/>
                  </a:moveTo>
                  <a:cubicBezTo>
                    <a:pt x="844" y="58"/>
                    <a:pt x="844" y="58"/>
                    <a:pt x="844" y="58"/>
                  </a:cubicBezTo>
                  <a:cubicBezTo>
                    <a:pt x="842" y="39"/>
                    <a:pt x="840" y="19"/>
                    <a:pt x="838" y="0"/>
                  </a:cubicBezTo>
                  <a:cubicBezTo>
                    <a:pt x="6" y="0"/>
                    <a:pt x="6" y="0"/>
                    <a:pt x="6" y="0"/>
                  </a:cubicBezTo>
                  <a:cubicBezTo>
                    <a:pt x="4" y="19"/>
                    <a:pt x="2" y="39"/>
                    <a:pt x="0" y="58"/>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8" name="Freeform 18"/>
            <p:cNvSpPr>
              <a:spLocks/>
            </p:cNvSpPr>
            <p:nvPr/>
          </p:nvSpPr>
          <p:spPr bwMode="auto">
            <a:xfrm>
              <a:off x="3619" y="1663"/>
              <a:ext cx="491" cy="35"/>
            </a:xfrm>
            <a:custGeom>
              <a:avLst/>
              <a:gdLst>
                <a:gd name="T0" fmla="*/ 7 w 822"/>
                <a:gd name="T1" fmla="*/ 0 h 59"/>
                <a:gd name="T2" fmla="*/ 0 w 822"/>
                <a:gd name="T3" fmla="*/ 59 h 59"/>
                <a:gd name="T4" fmla="*/ 822 w 822"/>
                <a:gd name="T5" fmla="*/ 59 h 59"/>
                <a:gd name="T6" fmla="*/ 815 w 822"/>
                <a:gd name="T7" fmla="*/ 0 h 59"/>
                <a:gd name="T8" fmla="*/ 7 w 822"/>
                <a:gd name="T9" fmla="*/ 0 h 59"/>
              </a:gdLst>
              <a:ahLst/>
              <a:cxnLst>
                <a:cxn ang="0">
                  <a:pos x="T0" y="T1"/>
                </a:cxn>
                <a:cxn ang="0">
                  <a:pos x="T2" y="T3"/>
                </a:cxn>
                <a:cxn ang="0">
                  <a:pos x="T4" y="T5"/>
                </a:cxn>
                <a:cxn ang="0">
                  <a:pos x="T6" y="T7"/>
                </a:cxn>
                <a:cxn ang="0">
                  <a:pos x="T8" y="T9"/>
                </a:cxn>
              </a:cxnLst>
              <a:rect l="0" t="0" r="r" b="b"/>
              <a:pathLst>
                <a:path w="822" h="59">
                  <a:moveTo>
                    <a:pt x="7" y="0"/>
                  </a:moveTo>
                  <a:cubicBezTo>
                    <a:pt x="4" y="20"/>
                    <a:pt x="2" y="40"/>
                    <a:pt x="0" y="59"/>
                  </a:cubicBezTo>
                  <a:cubicBezTo>
                    <a:pt x="822" y="59"/>
                    <a:pt x="822" y="59"/>
                    <a:pt x="822" y="59"/>
                  </a:cubicBezTo>
                  <a:cubicBezTo>
                    <a:pt x="820" y="40"/>
                    <a:pt x="817" y="20"/>
                    <a:pt x="815" y="0"/>
                  </a:cubicBezTo>
                  <a:lnTo>
                    <a:pt x="7" y="0"/>
                  </a:ln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9" name="Freeform 19"/>
            <p:cNvSpPr>
              <a:spLocks/>
            </p:cNvSpPr>
            <p:nvPr/>
          </p:nvSpPr>
          <p:spPr bwMode="auto">
            <a:xfrm>
              <a:off x="3601" y="1898"/>
              <a:ext cx="526" cy="35"/>
            </a:xfrm>
            <a:custGeom>
              <a:avLst/>
              <a:gdLst>
                <a:gd name="T0" fmla="*/ 0 w 881"/>
                <a:gd name="T1" fmla="*/ 59 h 59"/>
                <a:gd name="T2" fmla="*/ 881 w 881"/>
                <a:gd name="T3" fmla="*/ 59 h 59"/>
                <a:gd name="T4" fmla="*/ 879 w 881"/>
                <a:gd name="T5" fmla="*/ 0 h 59"/>
                <a:gd name="T6" fmla="*/ 3 w 881"/>
                <a:gd name="T7" fmla="*/ 0 h 59"/>
                <a:gd name="T8" fmla="*/ 0 w 881"/>
                <a:gd name="T9" fmla="*/ 59 h 59"/>
              </a:gdLst>
              <a:ahLst/>
              <a:cxnLst>
                <a:cxn ang="0">
                  <a:pos x="T0" y="T1"/>
                </a:cxn>
                <a:cxn ang="0">
                  <a:pos x="T2" y="T3"/>
                </a:cxn>
                <a:cxn ang="0">
                  <a:pos x="T4" y="T5"/>
                </a:cxn>
                <a:cxn ang="0">
                  <a:pos x="T6" y="T7"/>
                </a:cxn>
                <a:cxn ang="0">
                  <a:pos x="T8" y="T9"/>
                </a:cxn>
              </a:cxnLst>
              <a:rect l="0" t="0" r="r" b="b"/>
              <a:pathLst>
                <a:path w="881" h="59">
                  <a:moveTo>
                    <a:pt x="0" y="59"/>
                  </a:moveTo>
                  <a:cubicBezTo>
                    <a:pt x="881" y="59"/>
                    <a:pt x="881" y="59"/>
                    <a:pt x="881" y="59"/>
                  </a:cubicBezTo>
                  <a:cubicBezTo>
                    <a:pt x="881" y="39"/>
                    <a:pt x="880" y="20"/>
                    <a:pt x="879" y="0"/>
                  </a:cubicBezTo>
                  <a:cubicBezTo>
                    <a:pt x="3" y="0"/>
                    <a:pt x="3" y="0"/>
                    <a:pt x="3" y="0"/>
                  </a:cubicBezTo>
                  <a:cubicBezTo>
                    <a:pt x="2" y="20"/>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0" name="Freeform 20"/>
            <p:cNvSpPr>
              <a:spLocks/>
            </p:cNvSpPr>
            <p:nvPr/>
          </p:nvSpPr>
          <p:spPr bwMode="auto">
            <a:xfrm>
              <a:off x="3608" y="1781"/>
              <a:ext cx="513" cy="35"/>
            </a:xfrm>
            <a:custGeom>
              <a:avLst/>
              <a:gdLst>
                <a:gd name="T0" fmla="*/ 0 w 860"/>
                <a:gd name="T1" fmla="*/ 59 h 59"/>
                <a:gd name="T2" fmla="*/ 860 w 860"/>
                <a:gd name="T3" fmla="*/ 59 h 59"/>
                <a:gd name="T4" fmla="*/ 855 w 860"/>
                <a:gd name="T5" fmla="*/ 0 h 59"/>
                <a:gd name="T6" fmla="*/ 5 w 860"/>
                <a:gd name="T7" fmla="*/ 0 h 59"/>
                <a:gd name="T8" fmla="*/ 0 w 860"/>
                <a:gd name="T9" fmla="*/ 59 h 59"/>
              </a:gdLst>
              <a:ahLst/>
              <a:cxnLst>
                <a:cxn ang="0">
                  <a:pos x="T0" y="T1"/>
                </a:cxn>
                <a:cxn ang="0">
                  <a:pos x="T2" y="T3"/>
                </a:cxn>
                <a:cxn ang="0">
                  <a:pos x="T4" y="T5"/>
                </a:cxn>
                <a:cxn ang="0">
                  <a:pos x="T6" y="T7"/>
                </a:cxn>
                <a:cxn ang="0">
                  <a:pos x="T8" y="T9"/>
                </a:cxn>
              </a:cxnLst>
              <a:rect l="0" t="0" r="r" b="b"/>
              <a:pathLst>
                <a:path w="860" h="59">
                  <a:moveTo>
                    <a:pt x="0" y="59"/>
                  </a:moveTo>
                  <a:cubicBezTo>
                    <a:pt x="860" y="59"/>
                    <a:pt x="860" y="59"/>
                    <a:pt x="860" y="59"/>
                  </a:cubicBezTo>
                  <a:cubicBezTo>
                    <a:pt x="858" y="39"/>
                    <a:pt x="857" y="19"/>
                    <a:pt x="855" y="0"/>
                  </a:cubicBezTo>
                  <a:cubicBezTo>
                    <a:pt x="5" y="0"/>
                    <a:pt x="5" y="0"/>
                    <a:pt x="5" y="0"/>
                  </a:cubicBezTo>
                  <a:cubicBezTo>
                    <a:pt x="3" y="19"/>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1" name="Freeform 21"/>
            <p:cNvSpPr>
              <a:spLocks/>
            </p:cNvSpPr>
            <p:nvPr/>
          </p:nvSpPr>
          <p:spPr bwMode="auto">
            <a:xfrm>
              <a:off x="3604" y="1839"/>
              <a:ext cx="521" cy="36"/>
            </a:xfrm>
            <a:custGeom>
              <a:avLst/>
              <a:gdLst>
                <a:gd name="T0" fmla="*/ 0 w 872"/>
                <a:gd name="T1" fmla="*/ 59 h 59"/>
                <a:gd name="T2" fmla="*/ 872 w 872"/>
                <a:gd name="T3" fmla="*/ 59 h 59"/>
                <a:gd name="T4" fmla="*/ 869 w 872"/>
                <a:gd name="T5" fmla="*/ 0 h 59"/>
                <a:gd name="T6" fmla="*/ 3 w 872"/>
                <a:gd name="T7" fmla="*/ 0 h 59"/>
                <a:gd name="T8" fmla="*/ 0 w 872"/>
                <a:gd name="T9" fmla="*/ 59 h 59"/>
              </a:gdLst>
              <a:ahLst/>
              <a:cxnLst>
                <a:cxn ang="0">
                  <a:pos x="T0" y="T1"/>
                </a:cxn>
                <a:cxn ang="0">
                  <a:pos x="T2" y="T3"/>
                </a:cxn>
                <a:cxn ang="0">
                  <a:pos x="T4" y="T5"/>
                </a:cxn>
                <a:cxn ang="0">
                  <a:pos x="T6" y="T7"/>
                </a:cxn>
                <a:cxn ang="0">
                  <a:pos x="T8" y="T9"/>
                </a:cxn>
              </a:cxnLst>
              <a:rect l="0" t="0" r="r" b="b"/>
              <a:pathLst>
                <a:path w="872" h="59">
                  <a:moveTo>
                    <a:pt x="0" y="59"/>
                  </a:moveTo>
                  <a:cubicBezTo>
                    <a:pt x="872" y="59"/>
                    <a:pt x="872" y="59"/>
                    <a:pt x="872" y="59"/>
                  </a:cubicBezTo>
                  <a:cubicBezTo>
                    <a:pt x="871" y="39"/>
                    <a:pt x="870" y="19"/>
                    <a:pt x="869" y="0"/>
                  </a:cubicBezTo>
                  <a:cubicBezTo>
                    <a:pt x="3" y="0"/>
                    <a:pt x="3" y="0"/>
                    <a:pt x="3" y="0"/>
                  </a:cubicBezTo>
                  <a:cubicBezTo>
                    <a:pt x="2" y="19"/>
                    <a:pt x="1" y="39"/>
                    <a:pt x="0" y="59"/>
                  </a:cubicBezTo>
                  <a:close/>
                </a:path>
              </a:pathLst>
            </a:custGeom>
            <a:solidFill>
              <a:srgbClr val="A96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2" name="Freeform 22"/>
            <p:cNvSpPr>
              <a:spLocks/>
            </p:cNvSpPr>
            <p:nvPr/>
          </p:nvSpPr>
          <p:spPr bwMode="auto">
            <a:xfrm>
              <a:off x="3659" y="2050"/>
              <a:ext cx="416" cy="23"/>
            </a:xfrm>
            <a:custGeom>
              <a:avLst/>
              <a:gdLst>
                <a:gd name="T0" fmla="*/ 99 w 696"/>
                <a:gd name="T1" fmla="*/ 39 h 39"/>
                <a:gd name="T2" fmla="*/ 602 w 696"/>
                <a:gd name="T3" fmla="*/ 39 h 39"/>
                <a:gd name="T4" fmla="*/ 696 w 696"/>
                <a:gd name="T5" fmla="*/ 0 h 39"/>
                <a:gd name="T6" fmla="*/ 0 w 696"/>
                <a:gd name="T7" fmla="*/ 0 h 39"/>
                <a:gd name="T8" fmla="*/ 99 w 696"/>
                <a:gd name="T9" fmla="*/ 39 h 39"/>
              </a:gdLst>
              <a:ahLst/>
              <a:cxnLst>
                <a:cxn ang="0">
                  <a:pos x="T0" y="T1"/>
                </a:cxn>
                <a:cxn ang="0">
                  <a:pos x="T2" y="T3"/>
                </a:cxn>
                <a:cxn ang="0">
                  <a:pos x="T4" y="T5"/>
                </a:cxn>
                <a:cxn ang="0">
                  <a:pos x="T6" y="T7"/>
                </a:cxn>
                <a:cxn ang="0">
                  <a:pos x="T8" y="T9"/>
                </a:cxn>
              </a:cxnLst>
              <a:rect l="0" t="0" r="r" b="b"/>
              <a:pathLst>
                <a:path w="696" h="39">
                  <a:moveTo>
                    <a:pt x="99" y="39"/>
                  </a:moveTo>
                  <a:cubicBezTo>
                    <a:pt x="602" y="39"/>
                    <a:pt x="602" y="39"/>
                    <a:pt x="602" y="39"/>
                  </a:cubicBezTo>
                  <a:cubicBezTo>
                    <a:pt x="639" y="27"/>
                    <a:pt x="670" y="14"/>
                    <a:pt x="696" y="0"/>
                  </a:cubicBezTo>
                  <a:cubicBezTo>
                    <a:pt x="0" y="0"/>
                    <a:pt x="0" y="0"/>
                    <a:pt x="0" y="0"/>
                  </a:cubicBezTo>
                  <a:cubicBezTo>
                    <a:pt x="27" y="14"/>
                    <a:pt x="60" y="27"/>
                    <a:pt x="99"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3" name="Freeform 23"/>
            <p:cNvSpPr>
              <a:spLocks/>
            </p:cNvSpPr>
            <p:nvPr/>
          </p:nvSpPr>
          <p:spPr bwMode="auto">
            <a:xfrm>
              <a:off x="3600" y="1992"/>
              <a:ext cx="529" cy="23"/>
            </a:xfrm>
            <a:custGeom>
              <a:avLst/>
              <a:gdLst>
                <a:gd name="T0" fmla="*/ 0 w 886"/>
                <a:gd name="T1" fmla="*/ 35 h 39"/>
                <a:gd name="T2" fmla="*/ 5 w 886"/>
                <a:gd name="T3" fmla="*/ 39 h 39"/>
                <a:gd name="T4" fmla="*/ 881 w 886"/>
                <a:gd name="T5" fmla="*/ 39 h 39"/>
                <a:gd name="T6" fmla="*/ 886 w 886"/>
                <a:gd name="T7" fmla="*/ 35 h 39"/>
                <a:gd name="T8" fmla="*/ 885 w 886"/>
                <a:gd name="T9" fmla="*/ 0 h 39"/>
                <a:gd name="T10" fmla="*/ 0 w 886"/>
                <a:gd name="T11" fmla="*/ 0 h 39"/>
                <a:gd name="T12" fmla="*/ 0 w 886"/>
                <a:gd name="T13" fmla="*/ 35 h 39"/>
              </a:gdLst>
              <a:ahLst/>
              <a:cxnLst>
                <a:cxn ang="0">
                  <a:pos x="T0" y="T1"/>
                </a:cxn>
                <a:cxn ang="0">
                  <a:pos x="T2" y="T3"/>
                </a:cxn>
                <a:cxn ang="0">
                  <a:pos x="T4" y="T5"/>
                </a:cxn>
                <a:cxn ang="0">
                  <a:pos x="T6" y="T7"/>
                </a:cxn>
                <a:cxn ang="0">
                  <a:pos x="T8" y="T9"/>
                </a:cxn>
                <a:cxn ang="0">
                  <a:pos x="T10" y="T11"/>
                </a:cxn>
                <a:cxn ang="0">
                  <a:pos x="T12" y="T13"/>
                </a:cxn>
              </a:cxnLst>
              <a:rect l="0" t="0" r="r" b="b"/>
              <a:pathLst>
                <a:path w="886" h="39">
                  <a:moveTo>
                    <a:pt x="0" y="35"/>
                  </a:moveTo>
                  <a:cubicBezTo>
                    <a:pt x="0" y="35"/>
                    <a:pt x="2" y="37"/>
                    <a:pt x="5" y="39"/>
                  </a:cubicBezTo>
                  <a:cubicBezTo>
                    <a:pt x="881" y="39"/>
                    <a:pt x="881" y="39"/>
                    <a:pt x="881" y="39"/>
                  </a:cubicBezTo>
                  <a:cubicBezTo>
                    <a:pt x="884" y="37"/>
                    <a:pt x="886" y="35"/>
                    <a:pt x="886" y="35"/>
                  </a:cubicBezTo>
                  <a:cubicBezTo>
                    <a:pt x="886" y="24"/>
                    <a:pt x="885" y="12"/>
                    <a:pt x="885" y="0"/>
                  </a:cubicBezTo>
                  <a:cubicBezTo>
                    <a:pt x="0" y="0"/>
                    <a:pt x="0" y="0"/>
                    <a:pt x="0" y="0"/>
                  </a:cubicBezTo>
                  <a:cubicBezTo>
                    <a:pt x="0" y="12"/>
                    <a:pt x="0" y="24"/>
                    <a:pt x="0" y="35"/>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4" name="Freeform 24"/>
            <p:cNvSpPr>
              <a:spLocks/>
            </p:cNvSpPr>
            <p:nvPr/>
          </p:nvSpPr>
          <p:spPr bwMode="auto">
            <a:xfrm>
              <a:off x="3601" y="1933"/>
              <a:ext cx="527" cy="23"/>
            </a:xfrm>
            <a:custGeom>
              <a:avLst/>
              <a:gdLst>
                <a:gd name="T0" fmla="*/ 0 w 883"/>
                <a:gd name="T1" fmla="*/ 39 h 39"/>
                <a:gd name="T2" fmla="*/ 883 w 883"/>
                <a:gd name="T3" fmla="*/ 39 h 39"/>
                <a:gd name="T4" fmla="*/ 882 w 883"/>
                <a:gd name="T5" fmla="*/ 0 h 39"/>
                <a:gd name="T6" fmla="*/ 1 w 883"/>
                <a:gd name="T7" fmla="*/ 0 h 39"/>
                <a:gd name="T8" fmla="*/ 0 w 883"/>
                <a:gd name="T9" fmla="*/ 39 h 39"/>
              </a:gdLst>
              <a:ahLst/>
              <a:cxnLst>
                <a:cxn ang="0">
                  <a:pos x="T0" y="T1"/>
                </a:cxn>
                <a:cxn ang="0">
                  <a:pos x="T2" y="T3"/>
                </a:cxn>
                <a:cxn ang="0">
                  <a:pos x="T4" y="T5"/>
                </a:cxn>
                <a:cxn ang="0">
                  <a:pos x="T6" y="T7"/>
                </a:cxn>
                <a:cxn ang="0">
                  <a:pos x="T8" y="T9"/>
                </a:cxn>
              </a:cxnLst>
              <a:rect l="0" t="0" r="r" b="b"/>
              <a:pathLst>
                <a:path w="883" h="39">
                  <a:moveTo>
                    <a:pt x="0" y="39"/>
                  </a:moveTo>
                  <a:cubicBezTo>
                    <a:pt x="883" y="39"/>
                    <a:pt x="883" y="39"/>
                    <a:pt x="883" y="39"/>
                  </a:cubicBezTo>
                  <a:cubicBezTo>
                    <a:pt x="883" y="26"/>
                    <a:pt x="883" y="13"/>
                    <a:pt x="882" y="0"/>
                  </a:cubicBezTo>
                  <a:cubicBezTo>
                    <a:pt x="1" y="0"/>
                    <a:pt x="1" y="0"/>
                    <a:pt x="1" y="0"/>
                  </a:cubicBezTo>
                  <a:cubicBezTo>
                    <a:pt x="1" y="13"/>
                    <a:pt x="1"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5" name="Freeform 25"/>
            <p:cNvSpPr>
              <a:spLocks/>
            </p:cNvSpPr>
            <p:nvPr/>
          </p:nvSpPr>
          <p:spPr bwMode="auto">
            <a:xfrm>
              <a:off x="3603" y="1875"/>
              <a:ext cx="523" cy="23"/>
            </a:xfrm>
            <a:custGeom>
              <a:avLst/>
              <a:gdLst>
                <a:gd name="T0" fmla="*/ 0 w 876"/>
                <a:gd name="T1" fmla="*/ 39 h 39"/>
                <a:gd name="T2" fmla="*/ 876 w 876"/>
                <a:gd name="T3" fmla="*/ 39 h 39"/>
                <a:gd name="T4" fmla="*/ 874 w 876"/>
                <a:gd name="T5" fmla="*/ 0 h 39"/>
                <a:gd name="T6" fmla="*/ 2 w 876"/>
                <a:gd name="T7" fmla="*/ 0 h 39"/>
                <a:gd name="T8" fmla="*/ 0 w 876"/>
                <a:gd name="T9" fmla="*/ 39 h 39"/>
              </a:gdLst>
              <a:ahLst/>
              <a:cxnLst>
                <a:cxn ang="0">
                  <a:pos x="T0" y="T1"/>
                </a:cxn>
                <a:cxn ang="0">
                  <a:pos x="T2" y="T3"/>
                </a:cxn>
                <a:cxn ang="0">
                  <a:pos x="T4" y="T5"/>
                </a:cxn>
                <a:cxn ang="0">
                  <a:pos x="T6" y="T7"/>
                </a:cxn>
                <a:cxn ang="0">
                  <a:pos x="T8" y="T9"/>
                </a:cxn>
              </a:cxnLst>
              <a:rect l="0" t="0" r="r" b="b"/>
              <a:pathLst>
                <a:path w="876" h="39">
                  <a:moveTo>
                    <a:pt x="0" y="39"/>
                  </a:moveTo>
                  <a:cubicBezTo>
                    <a:pt x="876" y="39"/>
                    <a:pt x="876" y="39"/>
                    <a:pt x="876" y="39"/>
                  </a:cubicBezTo>
                  <a:cubicBezTo>
                    <a:pt x="876" y="26"/>
                    <a:pt x="875" y="13"/>
                    <a:pt x="874" y="0"/>
                  </a:cubicBezTo>
                  <a:cubicBezTo>
                    <a:pt x="2" y="0"/>
                    <a:pt x="2" y="0"/>
                    <a:pt x="2" y="0"/>
                  </a:cubicBezTo>
                  <a:cubicBezTo>
                    <a:pt x="1" y="13"/>
                    <a:pt x="0"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6" name="Freeform 26"/>
            <p:cNvSpPr>
              <a:spLocks/>
            </p:cNvSpPr>
            <p:nvPr/>
          </p:nvSpPr>
          <p:spPr bwMode="auto">
            <a:xfrm>
              <a:off x="3606" y="1816"/>
              <a:ext cx="517" cy="23"/>
            </a:xfrm>
            <a:custGeom>
              <a:avLst/>
              <a:gdLst>
                <a:gd name="T0" fmla="*/ 0 w 866"/>
                <a:gd name="T1" fmla="*/ 39 h 39"/>
                <a:gd name="T2" fmla="*/ 866 w 866"/>
                <a:gd name="T3" fmla="*/ 39 h 39"/>
                <a:gd name="T4" fmla="*/ 863 w 866"/>
                <a:gd name="T5" fmla="*/ 0 h 39"/>
                <a:gd name="T6" fmla="*/ 3 w 866"/>
                <a:gd name="T7" fmla="*/ 0 h 39"/>
                <a:gd name="T8" fmla="*/ 0 w 866"/>
                <a:gd name="T9" fmla="*/ 39 h 39"/>
              </a:gdLst>
              <a:ahLst/>
              <a:cxnLst>
                <a:cxn ang="0">
                  <a:pos x="T0" y="T1"/>
                </a:cxn>
                <a:cxn ang="0">
                  <a:pos x="T2" y="T3"/>
                </a:cxn>
                <a:cxn ang="0">
                  <a:pos x="T4" y="T5"/>
                </a:cxn>
                <a:cxn ang="0">
                  <a:pos x="T6" y="T7"/>
                </a:cxn>
                <a:cxn ang="0">
                  <a:pos x="T8" y="T9"/>
                </a:cxn>
              </a:cxnLst>
              <a:rect l="0" t="0" r="r" b="b"/>
              <a:pathLst>
                <a:path w="866" h="39">
                  <a:moveTo>
                    <a:pt x="0" y="39"/>
                  </a:moveTo>
                  <a:cubicBezTo>
                    <a:pt x="866" y="39"/>
                    <a:pt x="866" y="39"/>
                    <a:pt x="866" y="39"/>
                  </a:cubicBezTo>
                  <a:cubicBezTo>
                    <a:pt x="865" y="26"/>
                    <a:pt x="864" y="13"/>
                    <a:pt x="863" y="0"/>
                  </a:cubicBezTo>
                  <a:cubicBezTo>
                    <a:pt x="3" y="0"/>
                    <a:pt x="3" y="0"/>
                    <a:pt x="3" y="0"/>
                  </a:cubicBezTo>
                  <a:cubicBezTo>
                    <a:pt x="2" y="13"/>
                    <a:pt x="1" y="26"/>
                    <a:pt x="0" y="39"/>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7" name="Freeform 27"/>
            <p:cNvSpPr>
              <a:spLocks/>
            </p:cNvSpPr>
            <p:nvPr/>
          </p:nvSpPr>
          <p:spPr bwMode="auto">
            <a:xfrm>
              <a:off x="3611" y="1757"/>
              <a:ext cx="507" cy="24"/>
            </a:xfrm>
            <a:custGeom>
              <a:avLst/>
              <a:gdLst>
                <a:gd name="T0" fmla="*/ 0 w 850"/>
                <a:gd name="T1" fmla="*/ 40 h 40"/>
                <a:gd name="T2" fmla="*/ 850 w 850"/>
                <a:gd name="T3" fmla="*/ 40 h 40"/>
                <a:gd name="T4" fmla="*/ 847 w 850"/>
                <a:gd name="T5" fmla="*/ 0 h 40"/>
                <a:gd name="T6" fmla="*/ 3 w 850"/>
                <a:gd name="T7" fmla="*/ 0 h 40"/>
                <a:gd name="T8" fmla="*/ 0 w 850"/>
                <a:gd name="T9" fmla="*/ 40 h 40"/>
              </a:gdLst>
              <a:ahLst/>
              <a:cxnLst>
                <a:cxn ang="0">
                  <a:pos x="T0" y="T1"/>
                </a:cxn>
                <a:cxn ang="0">
                  <a:pos x="T2" y="T3"/>
                </a:cxn>
                <a:cxn ang="0">
                  <a:pos x="T4" y="T5"/>
                </a:cxn>
                <a:cxn ang="0">
                  <a:pos x="T6" y="T7"/>
                </a:cxn>
                <a:cxn ang="0">
                  <a:pos x="T8" y="T9"/>
                </a:cxn>
              </a:cxnLst>
              <a:rect l="0" t="0" r="r" b="b"/>
              <a:pathLst>
                <a:path w="850" h="40">
                  <a:moveTo>
                    <a:pt x="0" y="40"/>
                  </a:moveTo>
                  <a:cubicBezTo>
                    <a:pt x="850" y="40"/>
                    <a:pt x="850" y="40"/>
                    <a:pt x="850" y="40"/>
                  </a:cubicBezTo>
                  <a:cubicBezTo>
                    <a:pt x="849" y="27"/>
                    <a:pt x="848" y="14"/>
                    <a:pt x="847" y="0"/>
                  </a:cubicBezTo>
                  <a:cubicBezTo>
                    <a:pt x="3" y="0"/>
                    <a:pt x="3" y="0"/>
                    <a:pt x="3" y="0"/>
                  </a:cubicBezTo>
                  <a:cubicBezTo>
                    <a:pt x="2" y="14"/>
                    <a:pt x="1" y="27"/>
                    <a:pt x="0" y="4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9" name="Freeform 28"/>
            <p:cNvSpPr>
              <a:spLocks/>
            </p:cNvSpPr>
            <p:nvPr/>
          </p:nvSpPr>
          <p:spPr bwMode="auto">
            <a:xfrm>
              <a:off x="3616" y="1698"/>
              <a:ext cx="497" cy="24"/>
            </a:xfrm>
            <a:custGeom>
              <a:avLst/>
              <a:gdLst>
                <a:gd name="T0" fmla="*/ 0 w 832"/>
                <a:gd name="T1" fmla="*/ 40 h 40"/>
                <a:gd name="T2" fmla="*/ 832 w 832"/>
                <a:gd name="T3" fmla="*/ 40 h 40"/>
                <a:gd name="T4" fmla="*/ 827 w 832"/>
                <a:gd name="T5" fmla="*/ 0 h 40"/>
                <a:gd name="T6" fmla="*/ 5 w 832"/>
                <a:gd name="T7" fmla="*/ 0 h 40"/>
                <a:gd name="T8" fmla="*/ 0 w 832"/>
                <a:gd name="T9" fmla="*/ 40 h 40"/>
              </a:gdLst>
              <a:ahLst/>
              <a:cxnLst>
                <a:cxn ang="0">
                  <a:pos x="T0" y="T1"/>
                </a:cxn>
                <a:cxn ang="0">
                  <a:pos x="T2" y="T3"/>
                </a:cxn>
                <a:cxn ang="0">
                  <a:pos x="T4" y="T5"/>
                </a:cxn>
                <a:cxn ang="0">
                  <a:pos x="T6" y="T7"/>
                </a:cxn>
                <a:cxn ang="0">
                  <a:pos x="T8" y="T9"/>
                </a:cxn>
              </a:cxnLst>
              <a:rect l="0" t="0" r="r" b="b"/>
              <a:pathLst>
                <a:path w="832" h="40">
                  <a:moveTo>
                    <a:pt x="0" y="40"/>
                  </a:moveTo>
                  <a:cubicBezTo>
                    <a:pt x="832" y="40"/>
                    <a:pt x="832" y="40"/>
                    <a:pt x="832" y="40"/>
                  </a:cubicBezTo>
                  <a:cubicBezTo>
                    <a:pt x="830" y="26"/>
                    <a:pt x="829" y="13"/>
                    <a:pt x="827" y="0"/>
                  </a:cubicBezTo>
                  <a:cubicBezTo>
                    <a:pt x="5" y="0"/>
                    <a:pt x="5" y="0"/>
                    <a:pt x="5" y="0"/>
                  </a:cubicBezTo>
                  <a:cubicBezTo>
                    <a:pt x="3" y="13"/>
                    <a:pt x="2" y="26"/>
                    <a:pt x="0" y="4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0" name="Freeform 29"/>
            <p:cNvSpPr>
              <a:spLocks/>
            </p:cNvSpPr>
            <p:nvPr/>
          </p:nvSpPr>
          <p:spPr bwMode="auto">
            <a:xfrm>
              <a:off x="3623" y="1640"/>
              <a:ext cx="483" cy="23"/>
            </a:xfrm>
            <a:custGeom>
              <a:avLst/>
              <a:gdLst>
                <a:gd name="T0" fmla="*/ 803 w 808"/>
                <a:gd name="T1" fmla="*/ 0 h 39"/>
                <a:gd name="T2" fmla="*/ 5 w 808"/>
                <a:gd name="T3" fmla="*/ 0 h 39"/>
                <a:gd name="T4" fmla="*/ 0 w 808"/>
                <a:gd name="T5" fmla="*/ 39 h 39"/>
                <a:gd name="T6" fmla="*/ 808 w 808"/>
                <a:gd name="T7" fmla="*/ 39 h 39"/>
                <a:gd name="T8" fmla="*/ 803 w 808"/>
                <a:gd name="T9" fmla="*/ 0 h 39"/>
              </a:gdLst>
              <a:ahLst/>
              <a:cxnLst>
                <a:cxn ang="0">
                  <a:pos x="T0" y="T1"/>
                </a:cxn>
                <a:cxn ang="0">
                  <a:pos x="T2" y="T3"/>
                </a:cxn>
                <a:cxn ang="0">
                  <a:pos x="T4" y="T5"/>
                </a:cxn>
                <a:cxn ang="0">
                  <a:pos x="T6" y="T7"/>
                </a:cxn>
                <a:cxn ang="0">
                  <a:pos x="T8" y="T9"/>
                </a:cxn>
              </a:cxnLst>
              <a:rect l="0" t="0" r="r" b="b"/>
              <a:pathLst>
                <a:path w="808" h="39">
                  <a:moveTo>
                    <a:pt x="803" y="0"/>
                  </a:moveTo>
                  <a:cubicBezTo>
                    <a:pt x="5" y="0"/>
                    <a:pt x="5" y="0"/>
                    <a:pt x="5" y="0"/>
                  </a:cubicBezTo>
                  <a:cubicBezTo>
                    <a:pt x="3" y="13"/>
                    <a:pt x="2" y="26"/>
                    <a:pt x="0" y="39"/>
                  </a:cubicBezTo>
                  <a:cubicBezTo>
                    <a:pt x="808" y="39"/>
                    <a:pt x="808" y="39"/>
                    <a:pt x="808" y="39"/>
                  </a:cubicBezTo>
                  <a:cubicBezTo>
                    <a:pt x="806" y="26"/>
                    <a:pt x="804" y="13"/>
                    <a:pt x="803" y="0"/>
                  </a:cubicBezTo>
                  <a:close/>
                </a:path>
              </a:pathLst>
            </a:custGeom>
            <a:solidFill>
              <a:srgbClr val="633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1" name="Freeform 30"/>
            <p:cNvSpPr>
              <a:spLocks/>
            </p:cNvSpPr>
            <p:nvPr/>
          </p:nvSpPr>
          <p:spPr bwMode="auto">
            <a:xfrm>
              <a:off x="3471" y="810"/>
              <a:ext cx="788" cy="745"/>
            </a:xfrm>
            <a:custGeom>
              <a:avLst/>
              <a:gdLst>
                <a:gd name="T0" fmla="*/ 1135 w 1320"/>
                <a:gd name="T1" fmla="*/ 360 h 1248"/>
                <a:gd name="T2" fmla="*/ 659 w 1320"/>
                <a:gd name="T3" fmla="*/ 0 h 1248"/>
                <a:gd name="T4" fmla="*/ 183 w 1320"/>
                <a:gd name="T5" fmla="*/ 360 h 1248"/>
                <a:gd name="T6" fmla="*/ 0 w 1320"/>
                <a:gd name="T7" fmla="*/ 1248 h 1248"/>
                <a:gd name="T8" fmla="*/ 109 w 1320"/>
                <a:gd name="T9" fmla="*/ 1248 h 1248"/>
                <a:gd name="T10" fmla="*/ 1208 w 1320"/>
                <a:gd name="T11" fmla="*/ 1248 h 1248"/>
                <a:gd name="T12" fmla="*/ 1320 w 1320"/>
                <a:gd name="T13" fmla="*/ 1248 h 1248"/>
                <a:gd name="T14" fmla="*/ 1135 w 1320"/>
                <a:gd name="T15" fmla="*/ 360 h 1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0" h="1248">
                  <a:moveTo>
                    <a:pt x="1135" y="360"/>
                  </a:moveTo>
                  <a:cubicBezTo>
                    <a:pt x="1019" y="126"/>
                    <a:pt x="852" y="0"/>
                    <a:pt x="659" y="0"/>
                  </a:cubicBezTo>
                  <a:cubicBezTo>
                    <a:pt x="466" y="0"/>
                    <a:pt x="298" y="126"/>
                    <a:pt x="183" y="360"/>
                  </a:cubicBezTo>
                  <a:cubicBezTo>
                    <a:pt x="79" y="572"/>
                    <a:pt x="0" y="871"/>
                    <a:pt x="0" y="1248"/>
                  </a:cubicBezTo>
                  <a:cubicBezTo>
                    <a:pt x="109" y="1248"/>
                    <a:pt x="109" y="1248"/>
                    <a:pt x="109" y="1248"/>
                  </a:cubicBezTo>
                  <a:cubicBezTo>
                    <a:pt x="1208" y="1248"/>
                    <a:pt x="1208" y="1248"/>
                    <a:pt x="1208" y="1248"/>
                  </a:cubicBezTo>
                  <a:cubicBezTo>
                    <a:pt x="1320" y="1248"/>
                    <a:pt x="1320" y="1248"/>
                    <a:pt x="1320" y="1248"/>
                  </a:cubicBezTo>
                  <a:cubicBezTo>
                    <a:pt x="1320" y="871"/>
                    <a:pt x="1239" y="572"/>
                    <a:pt x="1135" y="360"/>
                  </a:cubicBezTo>
                </a:path>
              </a:pathLst>
            </a:custGeom>
            <a:solidFill>
              <a:srgbClr val="D1E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3" name="Freeform 31"/>
            <p:cNvSpPr>
              <a:spLocks/>
            </p:cNvSpPr>
            <p:nvPr/>
          </p:nvSpPr>
          <p:spPr bwMode="auto">
            <a:xfrm>
              <a:off x="3973" y="2432"/>
              <a:ext cx="297" cy="432"/>
            </a:xfrm>
            <a:custGeom>
              <a:avLst/>
              <a:gdLst>
                <a:gd name="T0" fmla="*/ 354 w 498"/>
                <a:gd name="T1" fmla="*/ 543 h 722"/>
                <a:gd name="T2" fmla="*/ 322 w 498"/>
                <a:gd name="T3" fmla="*/ 0 h 722"/>
                <a:gd name="T4" fmla="*/ 0 w 498"/>
                <a:gd name="T5" fmla="*/ 59 h 722"/>
                <a:gd name="T6" fmla="*/ 77 w 498"/>
                <a:gd name="T7" fmla="*/ 534 h 722"/>
                <a:gd name="T8" fmla="*/ 189 w 498"/>
                <a:gd name="T9" fmla="*/ 701 h 722"/>
                <a:gd name="T10" fmla="*/ 402 w 498"/>
                <a:gd name="T11" fmla="*/ 701 h 722"/>
                <a:gd name="T12" fmla="*/ 354 w 498"/>
                <a:gd name="T13" fmla="*/ 543 h 722"/>
              </a:gdLst>
              <a:ahLst/>
              <a:cxnLst>
                <a:cxn ang="0">
                  <a:pos x="T0" y="T1"/>
                </a:cxn>
                <a:cxn ang="0">
                  <a:pos x="T2" y="T3"/>
                </a:cxn>
                <a:cxn ang="0">
                  <a:pos x="T4" y="T5"/>
                </a:cxn>
                <a:cxn ang="0">
                  <a:pos x="T6" y="T7"/>
                </a:cxn>
                <a:cxn ang="0">
                  <a:pos x="T8" y="T9"/>
                </a:cxn>
                <a:cxn ang="0">
                  <a:pos x="T10" y="T11"/>
                </a:cxn>
                <a:cxn ang="0">
                  <a:pos x="T12" y="T13"/>
                </a:cxn>
              </a:cxnLst>
              <a:rect l="0" t="0" r="r" b="b"/>
              <a:pathLst>
                <a:path w="498" h="722">
                  <a:moveTo>
                    <a:pt x="354" y="543"/>
                  </a:moveTo>
                  <a:cubicBezTo>
                    <a:pt x="336" y="283"/>
                    <a:pt x="322" y="0"/>
                    <a:pt x="322" y="0"/>
                  </a:cubicBezTo>
                  <a:cubicBezTo>
                    <a:pt x="0" y="59"/>
                    <a:pt x="0" y="59"/>
                    <a:pt x="0" y="59"/>
                  </a:cubicBezTo>
                  <a:cubicBezTo>
                    <a:pt x="0" y="59"/>
                    <a:pt x="51" y="347"/>
                    <a:pt x="77" y="534"/>
                  </a:cubicBezTo>
                  <a:cubicBezTo>
                    <a:pt x="103" y="722"/>
                    <a:pt x="189" y="701"/>
                    <a:pt x="189" y="701"/>
                  </a:cubicBezTo>
                  <a:cubicBezTo>
                    <a:pt x="189" y="701"/>
                    <a:pt x="261" y="700"/>
                    <a:pt x="402" y="701"/>
                  </a:cubicBezTo>
                  <a:cubicBezTo>
                    <a:pt x="498" y="701"/>
                    <a:pt x="494" y="516"/>
                    <a:pt x="354" y="54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5" name="Freeform 32"/>
            <p:cNvSpPr>
              <a:spLocks/>
            </p:cNvSpPr>
            <p:nvPr/>
          </p:nvSpPr>
          <p:spPr bwMode="auto">
            <a:xfrm>
              <a:off x="3473" y="2432"/>
              <a:ext cx="298" cy="432"/>
            </a:xfrm>
            <a:custGeom>
              <a:avLst/>
              <a:gdLst>
                <a:gd name="T0" fmla="*/ 145 w 499"/>
                <a:gd name="T1" fmla="*/ 543 h 722"/>
                <a:gd name="T2" fmla="*/ 177 w 499"/>
                <a:gd name="T3" fmla="*/ 0 h 722"/>
                <a:gd name="T4" fmla="*/ 499 w 499"/>
                <a:gd name="T5" fmla="*/ 59 h 722"/>
                <a:gd name="T6" fmla="*/ 422 w 499"/>
                <a:gd name="T7" fmla="*/ 534 h 722"/>
                <a:gd name="T8" fmla="*/ 310 w 499"/>
                <a:gd name="T9" fmla="*/ 701 h 722"/>
                <a:gd name="T10" fmla="*/ 97 w 499"/>
                <a:gd name="T11" fmla="*/ 701 h 722"/>
                <a:gd name="T12" fmla="*/ 145 w 499"/>
                <a:gd name="T13" fmla="*/ 543 h 722"/>
              </a:gdLst>
              <a:ahLst/>
              <a:cxnLst>
                <a:cxn ang="0">
                  <a:pos x="T0" y="T1"/>
                </a:cxn>
                <a:cxn ang="0">
                  <a:pos x="T2" y="T3"/>
                </a:cxn>
                <a:cxn ang="0">
                  <a:pos x="T4" y="T5"/>
                </a:cxn>
                <a:cxn ang="0">
                  <a:pos x="T6" y="T7"/>
                </a:cxn>
                <a:cxn ang="0">
                  <a:pos x="T8" y="T9"/>
                </a:cxn>
                <a:cxn ang="0">
                  <a:pos x="T10" y="T11"/>
                </a:cxn>
                <a:cxn ang="0">
                  <a:pos x="T12" y="T13"/>
                </a:cxn>
              </a:cxnLst>
              <a:rect l="0" t="0" r="r" b="b"/>
              <a:pathLst>
                <a:path w="499" h="722">
                  <a:moveTo>
                    <a:pt x="145" y="543"/>
                  </a:moveTo>
                  <a:cubicBezTo>
                    <a:pt x="163" y="283"/>
                    <a:pt x="177" y="0"/>
                    <a:pt x="177" y="0"/>
                  </a:cubicBezTo>
                  <a:cubicBezTo>
                    <a:pt x="499" y="59"/>
                    <a:pt x="499" y="59"/>
                    <a:pt x="499" y="59"/>
                  </a:cubicBezTo>
                  <a:cubicBezTo>
                    <a:pt x="499" y="59"/>
                    <a:pt x="460" y="347"/>
                    <a:pt x="422" y="534"/>
                  </a:cubicBezTo>
                  <a:cubicBezTo>
                    <a:pt x="384" y="722"/>
                    <a:pt x="310" y="701"/>
                    <a:pt x="310" y="701"/>
                  </a:cubicBezTo>
                  <a:cubicBezTo>
                    <a:pt x="310" y="701"/>
                    <a:pt x="238" y="700"/>
                    <a:pt x="97" y="701"/>
                  </a:cubicBezTo>
                  <a:cubicBezTo>
                    <a:pt x="0" y="701"/>
                    <a:pt x="5" y="516"/>
                    <a:pt x="145" y="54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6" name="Freeform 33"/>
            <p:cNvSpPr>
              <a:spLocks/>
            </p:cNvSpPr>
            <p:nvPr/>
          </p:nvSpPr>
          <p:spPr bwMode="auto">
            <a:xfrm>
              <a:off x="3440" y="1518"/>
              <a:ext cx="841" cy="74"/>
            </a:xfrm>
            <a:custGeom>
              <a:avLst/>
              <a:gdLst>
                <a:gd name="T0" fmla="*/ 1407 w 1407"/>
                <a:gd name="T1" fmla="*/ 62 h 124"/>
                <a:gd name="T2" fmla="*/ 1345 w 1407"/>
                <a:gd name="T3" fmla="*/ 0 h 124"/>
                <a:gd name="T4" fmla="*/ 62 w 1407"/>
                <a:gd name="T5" fmla="*/ 0 h 124"/>
                <a:gd name="T6" fmla="*/ 0 w 1407"/>
                <a:gd name="T7" fmla="*/ 62 h 124"/>
                <a:gd name="T8" fmla="*/ 62 w 1407"/>
                <a:gd name="T9" fmla="*/ 124 h 124"/>
                <a:gd name="T10" fmla="*/ 1345 w 1407"/>
                <a:gd name="T11" fmla="*/ 124 h 124"/>
                <a:gd name="T12" fmla="*/ 1407 w 1407"/>
                <a:gd name="T13" fmla="*/ 62 h 124"/>
              </a:gdLst>
              <a:ahLst/>
              <a:cxnLst>
                <a:cxn ang="0">
                  <a:pos x="T0" y="T1"/>
                </a:cxn>
                <a:cxn ang="0">
                  <a:pos x="T2" y="T3"/>
                </a:cxn>
                <a:cxn ang="0">
                  <a:pos x="T4" y="T5"/>
                </a:cxn>
                <a:cxn ang="0">
                  <a:pos x="T6" y="T7"/>
                </a:cxn>
                <a:cxn ang="0">
                  <a:pos x="T8" y="T9"/>
                </a:cxn>
                <a:cxn ang="0">
                  <a:pos x="T10" y="T11"/>
                </a:cxn>
                <a:cxn ang="0">
                  <a:pos x="T12" y="T13"/>
                </a:cxn>
              </a:cxnLst>
              <a:rect l="0" t="0" r="r" b="b"/>
              <a:pathLst>
                <a:path w="1407" h="124">
                  <a:moveTo>
                    <a:pt x="1407" y="62"/>
                  </a:moveTo>
                  <a:cubicBezTo>
                    <a:pt x="1407" y="28"/>
                    <a:pt x="1379" y="0"/>
                    <a:pt x="1345" y="0"/>
                  </a:cubicBezTo>
                  <a:cubicBezTo>
                    <a:pt x="62" y="0"/>
                    <a:pt x="62" y="0"/>
                    <a:pt x="62" y="0"/>
                  </a:cubicBezTo>
                  <a:cubicBezTo>
                    <a:pt x="28" y="0"/>
                    <a:pt x="0" y="28"/>
                    <a:pt x="0" y="62"/>
                  </a:cubicBezTo>
                  <a:cubicBezTo>
                    <a:pt x="0" y="96"/>
                    <a:pt x="28" y="124"/>
                    <a:pt x="62" y="124"/>
                  </a:cubicBezTo>
                  <a:cubicBezTo>
                    <a:pt x="1345" y="124"/>
                    <a:pt x="1345" y="124"/>
                    <a:pt x="1345" y="124"/>
                  </a:cubicBezTo>
                  <a:cubicBezTo>
                    <a:pt x="1379" y="124"/>
                    <a:pt x="1407" y="96"/>
                    <a:pt x="1407" y="62"/>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7" name="Freeform 34"/>
            <p:cNvSpPr>
              <a:spLocks/>
            </p:cNvSpPr>
            <p:nvPr/>
          </p:nvSpPr>
          <p:spPr bwMode="auto">
            <a:xfrm>
              <a:off x="4072" y="705"/>
              <a:ext cx="156" cy="111"/>
            </a:xfrm>
            <a:custGeom>
              <a:avLst/>
              <a:gdLst>
                <a:gd name="T0" fmla="*/ 219 w 261"/>
                <a:gd name="T1" fmla="*/ 186 h 186"/>
                <a:gd name="T2" fmla="*/ 247 w 261"/>
                <a:gd name="T3" fmla="*/ 175 h 186"/>
                <a:gd name="T4" fmla="*/ 150 w 261"/>
                <a:gd name="T5" fmla="*/ 57 h 186"/>
                <a:gd name="T6" fmla="*/ 2 w 261"/>
                <a:gd name="T7" fmla="*/ 23 h 186"/>
                <a:gd name="T8" fmla="*/ 0 w 261"/>
                <a:gd name="T9" fmla="*/ 29 h 186"/>
                <a:gd name="T10" fmla="*/ 219 w 261"/>
                <a:gd name="T11" fmla="*/ 186 h 186"/>
              </a:gdLst>
              <a:ahLst/>
              <a:cxnLst>
                <a:cxn ang="0">
                  <a:pos x="T0" y="T1"/>
                </a:cxn>
                <a:cxn ang="0">
                  <a:pos x="T2" y="T3"/>
                </a:cxn>
                <a:cxn ang="0">
                  <a:pos x="T4" y="T5"/>
                </a:cxn>
                <a:cxn ang="0">
                  <a:pos x="T6" y="T7"/>
                </a:cxn>
                <a:cxn ang="0">
                  <a:pos x="T8" y="T9"/>
                </a:cxn>
                <a:cxn ang="0">
                  <a:pos x="T10" y="T11"/>
                </a:cxn>
              </a:cxnLst>
              <a:rect l="0" t="0" r="r" b="b"/>
              <a:pathLst>
                <a:path w="261" h="186">
                  <a:moveTo>
                    <a:pt x="219" y="186"/>
                  </a:moveTo>
                  <a:cubicBezTo>
                    <a:pt x="232" y="186"/>
                    <a:pt x="242" y="182"/>
                    <a:pt x="247" y="175"/>
                  </a:cubicBezTo>
                  <a:cubicBezTo>
                    <a:pt x="261" y="151"/>
                    <a:pt x="218" y="99"/>
                    <a:pt x="150" y="57"/>
                  </a:cubicBezTo>
                  <a:cubicBezTo>
                    <a:pt x="83" y="15"/>
                    <a:pt x="16" y="0"/>
                    <a:pt x="2" y="23"/>
                  </a:cubicBezTo>
                  <a:cubicBezTo>
                    <a:pt x="1" y="25"/>
                    <a:pt x="0" y="27"/>
                    <a:pt x="0" y="29"/>
                  </a:cubicBezTo>
                  <a:cubicBezTo>
                    <a:pt x="81" y="69"/>
                    <a:pt x="155" y="122"/>
                    <a:pt x="219" y="186"/>
                  </a:cubicBezTo>
                  <a:close/>
                </a:path>
              </a:pathLst>
            </a:custGeom>
            <a:solidFill>
              <a:srgbClr val="ABD8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7" name="Freeform 35"/>
            <p:cNvSpPr>
              <a:spLocks/>
            </p:cNvSpPr>
            <p:nvPr/>
          </p:nvSpPr>
          <p:spPr bwMode="auto">
            <a:xfrm>
              <a:off x="4069" y="723"/>
              <a:ext cx="134" cy="93"/>
            </a:xfrm>
            <a:custGeom>
              <a:avLst/>
              <a:gdLst>
                <a:gd name="T0" fmla="*/ 104 w 225"/>
                <a:gd name="T1" fmla="*/ 112 h 157"/>
                <a:gd name="T2" fmla="*/ 225 w 225"/>
                <a:gd name="T3" fmla="*/ 157 h 157"/>
                <a:gd name="T4" fmla="*/ 6 w 225"/>
                <a:gd name="T5" fmla="*/ 0 h 157"/>
                <a:gd name="T6" fmla="*/ 104 w 225"/>
                <a:gd name="T7" fmla="*/ 112 h 157"/>
              </a:gdLst>
              <a:ahLst/>
              <a:cxnLst>
                <a:cxn ang="0">
                  <a:pos x="T0" y="T1"/>
                </a:cxn>
                <a:cxn ang="0">
                  <a:pos x="T2" y="T3"/>
                </a:cxn>
                <a:cxn ang="0">
                  <a:pos x="T4" y="T5"/>
                </a:cxn>
                <a:cxn ang="0">
                  <a:pos x="T6" y="T7"/>
                </a:cxn>
              </a:cxnLst>
              <a:rect l="0" t="0" r="r" b="b"/>
              <a:pathLst>
                <a:path w="225" h="157">
                  <a:moveTo>
                    <a:pt x="104" y="112"/>
                  </a:moveTo>
                  <a:cubicBezTo>
                    <a:pt x="150" y="141"/>
                    <a:pt x="196" y="157"/>
                    <a:pt x="225" y="157"/>
                  </a:cubicBezTo>
                  <a:cubicBezTo>
                    <a:pt x="161" y="93"/>
                    <a:pt x="87" y="40"/>
                    <a:pt x="6" y="0"/>
                  </a:cubicBezTo>
                  <a:cubicBezTo>
                    <a:pt x="0" y="25"/>
                    <a:pt x="42" y="73"/>
                    <a:pt x="104" y="112"/>
                  </a:cubicBezTo>
                  <a:close/>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Freeform 36"/>
            <p:cNvSpPr>
              <a:spLocks/>
            </p:cNvSpPr>
            <p:nvPr/>
          </p:nvSpPr>
          <p:spPr bwMode="auto">
            <a:xfrm>
              <a:off x="4021" y="792"/>
              <a:ext cx="97" cy="71"/>
            </a:xfrm>
            <a:custGeom>
              <a:avLst/>
              <a:gdLst>
                <a:gd name="T0" fmla="*/ 156 w 164"/>
                <a:gd name="T1" fmla="*/ 105 h 119"/>
                <a:gd name="T2" fmla="*/ 98 w 164"/>
                <a:gd name="T3" fmla="*/ 34 h 119"/>
                <a:gd name="T4" fmla="*/ 9 w 164"/>
                <a:gd name="T5" fmla="*/ 14 h 119"/>
                <a:gd name="T6" fmla="*/ 66 w 164"/>
                <a:gd name="T7" fmla="*/ 84 h 119"/>
                <a:gd name="T8" fmla="*/ 156 w 164"/>
                <a:gd name="T9" fmla="*/ 105 h 119"/>
              </a:gdLst>
              <a:ahLst/>
              <a:cxnLst>
                <a:cxn ang="0">
                  <a:pos x="T0" y="T1"/>
                </a:cxn>
                <a:cxn ang="0">
                  <a:pos x="T2" y="T3"/>
                </a:cxn>
                <a:cxn ang="0">
                  <a:pos x="T4" y="T5"/>
                </a:cxn>
                <a:cxn ang="0">
                  <a:pos x="T6" y="T7"/>
                </a:cxn>
                <a:cxn ang="0">
                  <a:pos x="T8" y="T9"/>
                </a:cxn>
              </a:cxnLst>
              <a:rect l="0" t="0" r="r" b="b"/>
              <a:pathLst>
                <a:path w="164" h="119">
                  <a:moveTo>
                    <a:pt x="156" y="105"/>
                  </a:moveTo>
                  <a:cubicBezTo>
                    <a:pt x="164" y="91"/>
                    <a:pt x="138" y="59"/>
                    <a:pt x="98" y="34"/>
                  </a:cubicBezTo>
                  <a:cubicBezTo>
                    <a:pt x="57" y="9"/>
                    <a:pt x="17" y="0"/>
                    <a:pt x="9" y="14"/>
                  </a:cubicBezTo>
                  <a:cubicBezTo>
                    <a:pt x="0" y="28"/>
                    <a:pt x="26" y="59"/>
                    <a:pt x="66" y="84"/>
                  </a:cubicBezTo>
                  <a:cubicBezTo>
                    <a:pt x="107" y="110"/>
                    <a:pt x="147" y="119"/>
                    <a:pt x="156" y="105"/>
                  </a:cubicBezTo>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1" name="Freeform 37"/>
            <p:cNvSpPr>
              <a:spLocks/>
            </p:cNvSpPr>
            <p:nvPr/>
          </p:nvSpPr>
          <p:spPr bwMode="auto">
            <a:xfrm>
              <a:off x="3344" y="1004"/>
              <a:ext cx="139" cy="405"/>
            </a:xfrm>
            <a:custGeom>
              <a:avLst/>
              <a:gdLst>
                <a:gd name="T0" fmla="*/ 139 w 233"/>
                <a:gd name="T1" fmla="*/ 0 h 677"/>
                <a:gd name="T2" fmla="*/ 225 w 233"/>
                <a:gd name="T3" fmla="*/ 677 h 677"/>
                <a:gd name="T4" fmla="*/ 233 w 233"/>
                <a:gd name="T5" fmla="*/ 600 h 677"/>
                <a:gd name="T6" fmla="*/ 139 w 233"/>
                <a:gd name="T7" fmla="*/ 0 h 677"/>
              </a:gdLst>
              <a:ahLst/>
              <a:cxnLst>
                <a:cxn ang="0">
                  <a:pos x="T0" y="T1"/>
                </a:cxn>
                <a:cxn ang="0">
                  <a:pos x="T2" y="T3"/>
                </a:cxn>
                <a:cxn ang="0">
                  <a:pos x="T4" y="T5"/>
                </a:cxn>
                <a:cxn ang="0">
                  <a:pos x="T6" y="T7"/>
                </a:cxn>
              </a:cxnLst>
              <a:rect l="0" t="0" r="r" b="b"/>
              <a:pathLst>
                <a:path w="233" h="677">
                  <a:moveTo>
                    <a:pt x="139" y="0"/>
                  </a:moveTo>
                  <a:cubicBezTo>
                    <a:pt x="0" y="331"/>
                    <a:pt x="116" y="554"/>
                    <a:pt x="225" y="677"/>
                  </a:cubicBezTo>
                  <a:cubicBezTo>
                    <a:pt x="227" y="651"/>
                    <a:pt x="230" y="625"/>
                    <a:pt x="233" y="600"/>
                  </a:cubicBezTo>
                  <a:cubicBezTo>
                    <a:pt x="156" y="452"/>
                    <a:pt x="81" y="232"/>
                    <a:pt x="139" y="0"/>
                  </a:cubicBezTo>
                  <a:close/>
                </a:path>
              </a:pathLst>
            </a:custGeom>
            <a:solidFill>
              <a:srgbClr val="E9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3" name="Freeform 38"/>
            <p:cNvSpPr>
              <a:spLocks/>
            </p:cNvSpPr>
            <p:nvPr/>
          </p:nvSpPr>
          <p:spPr bwMode="auto">
            <a:xfrm>
              <a:off x="3478" y="1363"/>
              <a:ext cx="78" cy="112"/>
            </a:xfrm>
            <a:custGeom>
              <a:avLst/>
              <a:gdLst>
                <a:gd name="T0" fmla="*/ 130 w 130"/>
                <a:gd name="T1" fmla="*/ 188 h 188"/>
                <a:gd name="T2" fmla="*/ 8 w 130"/>
                <a:gd name="T3" fmla="*/ 0 h 188"/>
                <a:gd name="T4" fmla="*/ 0 w 130"/>
                <a:gd name="T5" fmla="*/ 77 h 188"/>
                <a:gd name="T6" fmla="*/ 130 w 130"/>
                <a:gd name="T7" fmla="*/ 188 h 188"/>
              </a:gdLst>
              <a:ahLst/>
              <a:cxnLst>
                <a:cxn ang="0">
                  <a:pos x="T0" y="T1"/>
                </a:cxn>
                <a:cxn ang="0">
                  <a:pos x="T2" y="T3"/>
                </a:cxn>
                <a:cxn ang="0">
                  <a:pos x="T4" y="T5"/>
                </a:cxn>
                <a:cxn ang="0">
                  <a:pos x="T6" y="T7"/>
                </a:cxn>
              </a:cxnLst>
              <a:rect l="0" t="0" r="r" b="b"/>
              <a:pathLst>
                <a:path w="130" h="188">
                  <a:moveTo>
                    <a:pt x="130" y="188"/>
                  </a:moveTo>
                  <a:cubicBezTo>
                    <a:pt x="130" y="188"/>
                    <a:pt x="68" y="116"/>
                    <a:pt x="8" y="0"/>
                  </a:cubicBezTo>
                  <a:cubicBezTo>
                    <a:pt x="5" y="25"/>
                    <a:pt x="2" y="51"/>
                    <a:pt x="0" y="77"/>
                  </a:cubicBezTo>
                  <a:cubicBezTo>
                    <a:pt x="66" y="152"/>
                    <a:pt x="130" y="188"/>
                    <a:pt x="130" y="188"/>
                  </a:cubicBezTo>
                  <a:close/>
                </a:path>
              </a:pathLst>
            </a:custGeom>
            <a:solidFill>
              <a:srgbClr val="E5E8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Freeform 39"/>
            <p:cNvSpPr>
              <a:spLocks/>
            </p:cNvSpPr>
            <p:nvPr/>
          </p:nvSpPr>
          <p:spPr bwMode="auto">
            <a:xfrm>
              <a:off x="3849"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8" name="Freeform 40"/>
            <p:cNvSpPr>
              <a:spLocks/>
            </p:cNvSpPr>
            <p:nvPr/>
          </p:nvSpPr>
          <p:spPr bwMode="auto">
            <a:xfrm>
              <a:off x="3817" y="1510"/>
              <a:ext cx="23"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9" name="Freeform 41"/>
            <p:cNvSpPr>
              <a:spLocks/>
            </p:cNvSpPr>
            <p:nvPr/>
          </p:nvSpPr>
          <p:spPr bwMode="auto">
            <a:xfrm>
              <a:off x="3785" y="1510"/>
              <a:ext cx="23"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0" name="Freeform 42"/>
            <p:cNvSpPr>
              <a:spLocks/>
            </p:cNvSpPr>
            <p:nvPr/>
          </p:nvSpPr>
          <p:spPr bwMode="auto">
            <a:xfrm>
              <a:off x="3752" y="1510"/>
              <a:ext cx="24" cy="90"/>
            </a:xfrm>
            <a:custGeom>
              <a:avLst/>
              <a:gdLst>
                <a:gd name="T0" fmla="*/ 39 w 39"/>
                <a:gd name="T1" fmla="*/ 19 h 150"/>
                <a:gd name="T2" fmla="*/ 20 w 39"/>
                <a:gd name="T3" fmla="*/ 0 h 150"/>
                <a:gd name="T4" fmla="*/ 0 w 39"/>
                <a:gd name="T5" fmla="*/ 19 h 150"/>
                <a:gd name="T6" fmla="*/ 0 w 39"/>
                <a:gd name="T7" fmla="*/ 131 h 150"/>
                <a:gd name="T8" fmla="*/ 20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20" y="0"/>
                  </a:cubicBezTo>
                  <a:cubicBezTo>
                    <a:pt x="9" y="0"/>
                    <a:pt x="0" y="8"/>
                    <a:pt x="0" y="19"/>
                  </a:cubicBezTo>
                  <a:cubicBezTo>
                    <a:pt x="0" y="131"/>
                    <a:pt x="0" y="131"/>
                    <a:pt x="0" y="131"/>
                  </a:cubicBezTo>
                  <a:cubicBezTo>
                    <a:pt x="0" y="141"/>
                    <a:pt x="9" y="150"/>
                    <a:pt x="20"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1" name="Freeform 43"/>
            <p:cNvSpPr>
              <a:spLocks/>
            </p:cNvSpPr>
            <p:nvPr/>
          </p:nvSpPr>
          <p:spPr bwMode="auto">
            <a:xfrm>
              <a:off x="3721" y="1510"/>
              <a:ext cx="22"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29" y="0"/>
                    <a:pt x="19" y="0"/>
                  </a:cubicBezTo>
                  <a:cubicBezTo>
                    <a:pt x="8" y="0"/>
                    <a:pt x="0" y="8"/>
                    <a:pt x="0" y="19"/>
                  </a:cubicBezTo>
                  <a:cubicBezTo>
                    <a:pt x="0" y="131"/>
                    <a:pt x="0" y="131"/>
                    <a:pt x="0" y="131"/>
                  </a:cubicBezTo>
                  <a:cubicBezTo>
                    <a:pt x="0" y="141"/>
                    <a:pt x="8" y="150"/>
                    <a:pt x="19" y="150"/>
                  </a:cubicBezTo>
                  <a:cubicBezTo>
                    <a:pt x="29"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2" name="Freeform 44"/>
            <p:cNvSpPr>
              <a:spLocks/>
            </p:cNvSpPr>
            <p:nvPr/>
          </p:nvSpPr>
          <p:spPr bwMode="auto">
            <a:xfrm>
              <a:off x="3688"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3" name="Freeform 45"/>
            <p:cNvSpPr>
              <a:spLocks/>
            </p:cNvSpPr>
            <p:nvPr/>
          </p:nvSpPr>
          <p:spPr bwMode="auto">
            <a:xfrm>
              <a:off x="3656"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4" name="Freeform 46"/>
            <p:cNvSpPr>
              <a:spLocks/>
            </p:cNvSpPr>
            <p:nvPr/>
          </p:nvSpPr>
          <p:spPr bwMode="auto">
            <a:xfrm>
              <a:off x="3624"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5" name="Freeform 47"/>
            <p:cNvSpPr>
              <a:spLocks/>
            </p:cNvSpPr>
            <p:nvPr/>
          </p:nvSpPr>
          <p:spPr bwMode="auto">
            <a:xfrm>
              <a:off x="3592" y="1510"/>
              <a:ext cx="22"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8" y="0"/>
                    <a:pt x="0" y="8"/>
                    <a:pt x="0" y="19"/>
                  </a:cubicBezTo>
                  <a:cubicBezTo>
                    <a:pt x="0" y="131"/>
                    <a:pt x="0" y="131"/>
                    <a:pt x="0" y="131"/>
                  </a:cubicBezTo>
                  <a:cubicBezTo>
                    <a:pt x="0" y="141"/>
                    <a:pt x="8"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6" name="Freeform 48"/>
            <p:cNvSpPr>
              <a:spLocks/>
            </p:cNvSpPr>
            <p:nvPr/>
          </p:nvSpPr>
          <p:spPr bwMode="auto">
            <a:xfrm>
              <a:off x="3559" y="1510"/>
              <a:ext cx="23" cy="90"/>
            </a:xfrm>
            <a:custGeom>
              <a:avLst/>
              <a:gdLst>
                <a:gd name="T0" fmla="*/ 38 w 38"/>
                <a:gd name="T1" fmla="*/ 19 h 150"/>
                <a:gd name="T2" fmla="*/ 19 w 38"/>
                <a:gd name="T3" fmla="*/ 0 h 150"/>
                <a:gd name="T4" fmla="*/ 0 w 38"/>
                <a:gd name="T5" fmla="*/ 19 h 150"/>
                <a:gd name="T6" fmla="*/ 0 w 38"/>
                <a:gd name="T7" fmla="*/ 131 h 150"/>
                <a:gd name="T8" fmla="*/ 19 w 38"/>
                <a:gd name="T9" fmla="*/ 150 h 150"/>
                <a:gd name="T10" fmla="*/ 38 w 38"/>
                <a:gd name="T11" fmla="*/ 131 h 150"/>
                <a:gd name="T12" fmla="*/ 38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38" y="19"/>
                  </a:moveTo>
                  <a:cubicBezTo>
                    <a:pt x="38" y="8"/>
                    <a:pt x="30" y="0"/>
                    <a:pt x="19" y="0"/>
                  </a:cubicBezTo>
                  <a:cubicBezTo>
                    <a:pt x="9" y="0"/>
                    <a:pt x="0" y="8"/>
                    <a:pt x="0" y="19"/>
                  </a:cubicBezTo>
                  <a:cubicBezTo>
                    <a:pt x="0" y="131"/>
                    <a:pt x="0" y="131"/>
                    <a:pt x="0" y="131"/>
                  </a:cubicBezTo>
                  <a:cubicBezTo>
                    <a:pt x="0" y="141"/>
                    <a:pt x="9" y="150"/>
                    <a:pt x="19" y="150"/>
                  </a:cubicBezTo>
                  <a:cubicBezTo>
                    <a:pt x="30" y="150"/>
                    <a:pt x="38" y="141"/>
                    <a:pt x="38" y="131"/>
                  </a:cubicBezTo>
                  <a:lnTo>
                    <a:pt x="38"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7" name="Freeform 49"/>
            <p:cNvSpPr>
              <a:spLocks/>
            </p:cNvSpPr>
            <p:nvPr/>
          </p:nvSpPr>
          <p:spPr bwMode="auto">
            <a:xfrm>
              <a:off x="3527"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8" name="Freeform 50"/>
            <p:cNvSpPr>
              <a:spLocks/>
            </p:cNvSpPr>
            <p:nvPr/>
          </p:nvSpPr>
          <p:spPr bwMode="auto">
            <a:xfrm>
              <a:off x="3495"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9" name="Freeform 51"/>
            <p:cNvSpPr>
              <a:spLocks/>
            </p:cNvSpPr>
            <p:nvPr/>
          </p:nvSpPr>
          <p:spPr bwMode="auto">
            <a:xfrm>
              <a:off x="3463" y="1510"/>
              <a:ext cx="23" cy="90"/>
            </a:xfrm>
            <a:custGeom>
              <a:avLst/>
              <a:gdLst>
                <a:gd name="T0" fmla="*/ 39 w 39"/>
                <a:gd name="T1" fmla="*/ 19 h 150"/>
                <a:gd name="T2" fmla="*/ 19 w 39"/>
                <a:gd name="T3" fmla="*/ 0 h 150"/>
                <a:gd name="T4" fmla="*/ 0 w 39"/>
                <a:gd name="T5" fmla="*/ 19 h 150"/>
                <a:gd name="T6" fmla="*/ 0 w 39"/>
                <a:gd name="T7" fmla="*/ 131 h 150"/>
                <a:gd name="T8" fmla="*/ 19 w 39"/>
                <a:gd name="T9" fmla="*/ 150 h 150"/>
                <a:gd name="T10" fmla="*/ 39 w 39"/>
                <a:gd name="T11" fmla="*/ 131 h 150"/>
                <a:gd name="T12" fmla="*/ 39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39" y="19"/>
                  </a:moveTo>
                  <a:cubicBezTo>
                    <a:pt x="39" y="8"/>
                    <a:pt x="30" y="0"/>
                    <a:pt x="19" y="0"/>
                  </a:cubicBezTo>
                  <a:cubicBezTo>
                    <a:pt x="9" y="0"/>
                    <a:pt x="0" y="8"/>
                    <a:pt x="0" y="19"/>
                  </a:cubicBezTo>
                  <a:cubicBezTo>
                    <a:pt x="0" y="131"/>
                    <a:pt x="0" y="131"/>
                    <a:pt x="0" y="131"/>
                  </a:cubicBezTo>
                  <a:cubicBezTo>
                    <a:pt x="0" y="141"/>
                    <a:pt x="9" y="150"/>
                    <a:pt x="19" y="150"/>
                  </a:cubicBezTo>
                  <a:cubicBezTo>
                    <a:pt x="30" y="150"/>
                    <a:pt x="39" y="141"/>
                    <a:pt x="39" y="131"/>
                  </a:cubicBezTo>
                  <a:lnTo>
                    <a:pt x="39"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0" name="Freeform 52"/>
            <p:cNvSpPr>
              <a:spLocks/>
            </p:cNvSpPr>
            <p:nvPr/>
          </p:nvSpPr>
          <p:spPr bwMode="auto">
            <a:xfrm>
              <a:off x="3881" y="1510"/>
              <a:ext cx="24" cy="90"/>
            </a:xfrm>
            <a:custGeom>
              <a:avLst/>
              <a:gdLst>
                <a:gd name="T0" fmla="*/ 0 w 39"/>
                <a:gd name="T1" fmla="*/ 19 h 150"/>
                <a:gd name="T2" fmla="*/ 19 w 39"/>
                <a:gd name="T3" fmla="*/ 0 h 150"/>
                <a:gd name="T4" fmla="*/ 39 w 39"/>
                <a:gd name="T5" fmla="*/ 19 h 150"/>
                <a:gd name="T6" fmla="*/ 39 w 39"/>
                <a:gd name="T7" fmla="*/ 131 h 150"/>
                <a:gd name="T8" fmla="*/ 19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19" y="0"/>
                  </a:cubicBezTo>
                  <a:cubicBezTo>
                    <a:pt x="30" y="0"/>
                    <a:pt x="39" y="8"/>
                    <a:pt x="39" y="19"/>
                  </a:cubicBezTo>
                  <a:cubicBezTo>
                    <a:pt x="39" y="131"/>
                    <a:pt x="39" y="131"/>
                    <a:pt x="39" y="131"/>
                  </a:cubicBezTo>
                  <a:cubicBezTo>
                    <a:pt x="39"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1" name="Freeform 53"/>
            <p:cNvSpPr>
              <a:spLocks/>
            </p:cNvSpPr>
            <p:nvPr/>
          </p:nvSpPr>
          <p:spPr bwMode="auto">
            <a:xfrm>
              <a:off x="3914" y="1510"/>
              <a:ext cx="23" cy="90"/>
            </a:xfrm>
            <a:custGeom>
              <a:avLst/>
              <a:gdLst>
                <a:gd name="T0" fmla="*/ 0 w 39"/>
                <a:gd name="T1" fmla="*/ 19 h 150"/>
                <a:gd name="T2" fmla="*/ 19 w 39"/>
                <a:gd name="T3" fmla="*/ 0 h 150"/>
                <a:gd name="T4" fmla="*/ 39 w 39"/>
                <a:gd name="T5" fmla="*/ 19 h 150"/>
                <a:gd name="T6" fmla="*/ 39 w 39"/>
                <a:gd name="T7" fmla="*/ 131 h 150"/>
                <a:gd name="T8" fmla="*/ 19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19" y="0"/>
                  </a:cubicBezTo>
                  <a:cubicBezTo>
                    <a:pt x="30" y="0"/>
                    <a:pt x="39" y="8"/>
                    <a:pt x="39" y="19"/>
                  </a:cubicBezTo>
                  <a:cubicBezTo>
                    <a:pt x="39" y="131"/>
                    <a:pt x="39" y="131"/>
                    <a:pt x="39" y="131"/>
                  </a:cubicBezTo>
                  <a:cubicBezTo>
                    <a:pt x="39"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2" name="Freeform 54"/>
            <p:cNvSpPr>
              <a:spLocks/>
            </p:cNvSpPr>
            <p:nvPr/>
          </p:nvSpPr>
          <p:spPr bwMode="auto">
            <a:xfrm>
              <a:off x="3946"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9" y="0"/>
                    <a:pt x="19" y="0"/>
                  </a:cubicBezTo>
                  <a:cubicBezTo>
                    <a:pt x="30" y="0"/>
                    <a:pt x="38" y="8"/>
                    <a:pt x="38" y="19"/>
                  </a:cubicBezTo>
                  <a:cubicBezTo>
                    <a:pt x="38" y="131"/>
                    <a:pt x="38" y="131"/>
                    <a:pt x="38" y="131"/>
                  </a:cubicBezTo>
                  <a:cubicBezTo>
                    <a:pt x="38"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Freeform 55"/>
            <p:cNvSpPr>
              <a:spLocks/>
            </p:cNvSpPr>
            <p:nvPr/>
          </p:nvSpPr>
          <p:spPr bwMode="auto">
            <a:xfrm>
              <a:off x="3978"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9" y="0"/>
                    <a:pt x="19" y="0"/>
                  </a:cubicBezTo>
                  <a:cubicBezTo>
                    <a:pt x="30" y="0"/>
                    <a:pt x="38" y="8"/>
                    <a:pt x="38" y="19"/>
                  </a:cubicBezTo>
                  <a:cubicBezTo>
                    <a:pt x="38" y="131"/>
                    <a:pt x="38" y="131"/>
                    <a:pt x="38" y="131"/>
                  </a:cubicBezTo>
                  <a:cubicBezTo>
                    <a:pt x="38" y="141"/>
                    <a:pt x="30" y="150"/>
                    <a:pt x="19"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4" name="Freeform 56"/>
            <p:cNvSpPr>
              <a:spLocks/>
            </p:cNvSpPr>
            <p:nvPr/>
          </p:nvSpPr>
          <p:spPr bwMode="auto">
            <a:xfrm>
              <a:off x="4010"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5" name="Freeform 57"/>
            <p:cNvSpPr>
              <a:spLocks/>
            </p:cNvSpPr>
            <p:nvPr/>
          </p:nvSpPr>
          <p:spPr bwMode="auto">
            <a:xfrm>
              <a:off x="4043" y="1510"/>
              <a:ext cx="22"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6" name="Freeform 58"/>
            <p:cNvSpPr>
              <a:spLocks/>
            </p:cNvSpPr>
            <p:nvPr/>
          </p:nvSpPr>
          <p:spPr bwMode="auto">
            <a:xfrm>
              <a:off x="4075"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30" y="0"/>
                    <a:pt x="38" y="8"/>
                    <a:pt x="38" y="19"/>
                  </a:cubicBezTo>
                  <a:cubicBezTo>
                    <a:pt x="38" y="131"/>
                    <a:pt x="38" y="131"/>
                    <a:pt x="38" y="131"/>
                  </a:cubicBezTo>
                  <a:cubicBezTo>
                    <a:pt x="38" y="141"/>
                    <a:pt x="30"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7" name="Freeform 59"/>
            <p:cNvSpPr>
              <a:spLocks/>
            </p:cNvSpPr>
            <p:nvPr/>
          </p:nvSpPr>
          <p:spPr bwMode="auto">
            <a:xfrm>
              <a:off x="4107" y="1510"/>
              <a:ext cx="23" cy="90"/>
            </a:xfrm>
            <a:custGeom>
              <a:avLst/>
              <a:gdLst>
                <a:gd name="T0" fmla="*/ 0 w 38"/>
                <a:gd name="T1" fmla="*/ 19 h 150"/>
                <a:gd name="T2" fmla="*/ 19 w 38"/>
                <a:gd name="T3" fmla="*/ 0 h 150"/>
                <a:gd name="T4" fmla="*/ 38 w 38"/>
                <a:gd name="T5" fmla="*/ 19 h 150"/>
                <a:gd name="T6" fmla="*/ 38 w 38"/>
                <a:gd name="T7" fmla="*/ 131 h 150"/>
                <a:gd name="T8" fmla="*/ 19 w 38"/>
                <a:gd name="T9" fmla="*/ 150 h 150"/>
                <a:gd name="T10" fmla="*/ 0 w 38"/>
                <a:gd name="T11" fmla="*/ 131 h 150"/>
                <a:gd name="T12" fmla="*/ 0 w 38"/>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8" h="150">
                  <a:moveTo>
                    <a:pt x="0" y="19"/>
                  </a:moveTo>
                  <a:cubicBezTo>
                    <a:pt x="0" y="8"/>
                    <a:pt x="8" y="0"/>
                    <a:pt x="19" y="0"/>
                  </a:cubicBezTo>
                  <a:cubicBezTo>
                    <a:pt x="29" y="0"/>
                    <a:pt x="38" y="8"/>
                    <a:pt x="38" y="19"/>
                  </a:cubicBezTo>
                  <a:cubicBezTo>
                    <a:pt x="38" y="131"/>
                    <a:pt x="38" y="131"/>
                    <a:pt x="38" y="131"/>
                  </a:cubicBezTo>
                  <a:cubicBezTo>
                    <a:pt x="38" y="141"/>
                    <a:pt x="29" y="150"/>
                    <a:pt x="19" y="150"/>
                  </a:cubicBezTo>
                  <a:cubicBezTo>
                    <a:pt x="8"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8" name="Freeform 60"/>
            <p:cNvSpPr>
              <a:spLocks/>
            </p:cNvSpPr>
            <p:nvPr/>
          </p:nvSpPr>
          <p:spPr bwMode="auto">
            <a:xfrm>
              <a:off x="4139"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9" name="Freeform 61"/>
            <p:cNvSpPr>
              <a:spLocks/>
            </p:cNvSpPr>
            <p:nvPr/>
          </p:nvSpPr>
          <p:spPr bwMode="auto">
            <a:xfrm>
              <a:off x="4171"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0" name="Freeform 62"/>
            <p:cNvSpPr>
              <a:spLocks/>
            </p:cNvSpPr>
            <p:nvPr/>
          </p:nvSpPr>
          <p:spPr bwMode="auto">
            <a:xfrm>
              <a:off x="4203" y="1510"/>
              <a:ext cx="24"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1" name="Freeform 63"/>
            <p:cNvSpPr>
              <a:spLocks/>
            </p:cNvSpPr>
            <p:nvPr/>
          </p:nvSpPr>
          <p:spPr bwMode="auto">
            <a:xfrm>
              <a:off x="4236" y="1510"/>
              <a:ext cx="23" cy="90"/>
            </a:xfrm>
            <a:custGeom>
              <a:avLst/>
              <a:gdLst>
                <a:gd name="T0" fmla="*/ 0 w 39"/>
                <a:gd name="T1" fmla="*/ 19 h 150"/>
                <a:gd name="T2" fmla="*/ 20 w 39"/>
                <a:gd name="T3" fmla="*/ 0 h 150"/>
                <a:gd name="T4" fmla="*/ 39 w 39"/>
                <a:gd name="T5" fmla="*/ 19 h 150"/>
                <a:gd name="T6" fmla="*/ 39 w 39"/>
                <a:gd name="T7" fmla="*/ 131 h 150"/>
                <a:gd name="T8" fmla="*/ 20 w 39"/>
                <a:gd name="T9" fmla="*/ 150 h 150"/>
                <a:gd name="T10" fmla="*/ 0 w 39"/>
                <a:gd name="T11" fmla="*/ 131 h 150"/>
                <a:gd name="T12" fmla="*/ 0 w 39"/>
                <a:gd name="T13" fmla="*/ 19 h 150"/>
              </a:gdLst>
              <a:ahLst/>
              <a:cxnLst>
                <a:cxn ang="0">
                  <a:pos x="T0" y="T1"/>
                </a:cxn>
                <a:cxn ang="0">
                  <a:pos x="T2" y="T3"/>
                </a:cxn>
                <a:cxn ang="0">
                  <a:pos x="T4" y="T5"/>
                </a:cxn>
                <a:cxn ang="0">
                  <a:pos x="T6" y="T7"/>
                </a:cxn>
                <a:cxn ang="0">
                  <a:pos x="T8" y="T9"/>
                </a:cxn>
                <a:cxn ang="0">
                  <a:pos x="T10" y="T11"/>
                </a:cxn>
                <a:cxn ang="0">
                  <a:pos x="T12" y="T13"/>
                </a:cxn>
              </a:cxnLst>
              <a:rect l="0" t="0" r="r" b="b"/>
              <a:pathLst>
                <a:path w="39" h="150">
                  <a:moveTo>
                    <a:pt x="0" y="19"/>
                  </a:moveTo>
                  <a:cubicBezTo>
                    <a:pt x="0" y="8"/>
                    <a:pt x="9" y="0"/>
                    <a:pt x="20" y="0"/>
                  </a:cubicBezTo>
                  <a:cubicBezTo>
                    <a:pt x="30" y="0"/>
                    <a:pt x="39" y="8"/>
                    <a:pt x="39" y="19"/>
                  </a:cubicBezTo>
                  <a:cubicBezTo>
                    <a:pt x="39" y="131"/>
                    <a:pt x="39" y="131"/>
                    <a:pt x="39" y="131"/>
                  </a:cubicBezTo>
                  <a:cubicBezTo>
                    <a:pt x="39" y="141"/>
                    <a:pt x="30" y="150"/>
                    <a:pt x="20" y="150"/>
                  </a:cubicBezTo>
                  <a:cubicBezTo>
                    <a:pt x="9" y="150"/>
                    <a:pt x="0" y="141"/>
                    <a:pt x="0" y="131"/>
                  </a:cubicBezTo>
                  <a:lnTo>
                    <a:pt x="0" y="19"/>
                  </a:lnTo>
                  <a:close/>
                </a:path>
              </a:pathLst>
            </a:custGeom>
            <a:solidFill>
              <a:srgbClr val="4E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2" name="Freeform 64"/>
            <p:cNvSpPr>
              <a:spLocks/>
            </p:cNvSpPr>
            <p:nvPr/>
          </p:nvSpPr>
          <p:spPr bwMode="auto">
            <a:xfrm>
              <a:off x="2997" y="2182"/>
              <a:ext cx="275" cy="220"/>
            </a:xfrm>
            <a:custGeom>
              <a:avLst/>
              <a:gdLst>
                <a:gd name="T0" fmla="*/ 375 w 460"/>
                <a:gd name="T1" fmla="*/ 0 h 369"/>
                <a:gd name="T2" fmla="*/ 38 w 460"/>
                <a:gd name="T3" fmla="*/ 0 h 369"/>
                <a:gd name="T4" fmla="*/ 0 w 460"/>
                <a:gd name="T5" fmla="*/ 86 h 369"/>
                <a:gd name="T6" fmla="*/ 0 w 460"/>
                <a:gd name="T7" fmla="*/ 317 h 369"/>
                <a:gd name="T8" fmla="*/ 51 w 460"/>
                <a:gd name="T9" fmla="*/ 369 h 369"/>
                <a:gd name="T10" fmla="*/ 96 w 460"/>
                <a:gd name="T11" fmla="*/ 342 h 369"/>
                <a:gd name="T12" fmla="*/ 141 w 460"/>
                <a:gd name="T13" fmla="*/ 369 h 369"/>
                <a:gd name="T14" fmla="*/ 186 w 460"/>
                <a:gd name="T15" fmla="*/ 342 h 369"/>
                <a:gd name="T16" fmla="*/ 231 w 460"/>
                <a:gd name="T17" fmla="*/ 369 h 369"/>
                <a:gd name="T18" fmla="*/ 276 w 460"/>
                <a:gd name="T19" fmla="*/ 342 h 369"/>
                <a:gd name="T20" fmla="*/ 321 w 460"/>
                <a:gd name="T21" fmla="*/ 369 h 369"/>
                <a:gd name="T22" fmla="*/ 372 w 460"/>
                <a:gd name="T23" fmla="*/ 317 h 369"/>
                <a:gd name="T24" fmla="*/ 372 w 460"/>
                <a:gd name="T25" fmla="*/ 294 h 369"/>
                <a:gd name="T26" fmla="*/ 455 w 460"/>
                <a:gd name="T27" fmla="*/ 176 h 369"/>
                <a:gd name="T28" fmla="*/ 375 w 460"/>
                <a:gd name="T2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0" h="369">
                  <a:moveTo>
                    <a:pt x="375" y="0"/>
                  </a:moveTo>
                  <a:cubicBezTo>
                    <a:pt x="38" y="0"/>
                    <a:pt x="38" y="0"/>
                    <a:pt x="38" y="0"/>
                  </a:cubicBezTo>
                  <a:cubicBezTo>
                    <a:pt x="18" y="16"/>
                    <a:pt x="0" y="39"/>
                    <a:pt x="0" y="86"/>
                  </a:cubicBezTo>
                  <a:cubicBezTo>
                    <a:pt x="0" y="317"/>
                    <a:pt x="0" y="317"/>
                    <a:pt x="0" y="317"/>
                  </a:cubicBezTo>
                  <a:cubicBezTo>
                    <a:pt x="0" y="346"/>
                    <a:pt x="23" y="369"/>
                    <a:pt x="51" y="369"/>
                  </a:cubicBezTo>
                  <a:cubicBezTo>
                    <a:pt x="71" y="369"/>
                    <a:pt x="88" y="358"/>
                    <a:pt x="96" y="342"/>
                  </a:cubicBezTo>
                  <a:cubicBezTo>
                    <a:pt x="105" y="358"/>
                    <a:pt x="122" y="369"/>
                    <a:pt x="141" y="369"/>
                  </a:cubicBezTo>
                  <a:cubicBezTo>
                    <a:pt x="161" y="369"/>
                    <a:pt x="178" y="358"/>
                    <a:pt x="186" y="342"/>
                  </a:cubicBezTo>
                  <a:cubicBezTo>
                    <a:pt x="195" y="358"/>
                    <a:pt x="212" y="369"/>
                    <a:pt x="231" y="369"/>
                  </a:cubicBezTo>
                  <a:cubicBezTo>
                    <a:pt x="251" y="369"/>
                    <a:pt x="267" y="358"/>
                    <a:pt x="276" y="342"/>
                  </a:cubicBezTo>
                  <a:cubicBezTo>
                    <a:pt x="285" y="358"/>
                    <a:pt x="302" y="369"/>
                    <a:pt x="321" y="369"/>
                  </a:cubicBezTo>
                  <a:cubicBezTo>
                    <a:pt x="349" y="369"/>
                    <a:pt x="372" y="346"/>
                    <a:pt x="372" y="317"/>
                  </a:cubicBezTo>
                  <a:cubicBezTo>
                    <a:pt x="372" y="294"/>
                    <a:pt x="372" y="294"/>
                    <a:pt x="372" y="294"/>
                  </a:cubicBezTo>
                  <a:cubicBezTo>
                    <a:pt x="395" y="294"/>
                    <a:pt x="447" y="282"/>
                    <a:pt x="455" y="176"/>
                  </a:cubicBezTo>
                  <a:cubicBezTo>
                    <a:pt x="460" y="95"/>
                    <a:pt x="405" y="47"/>
                    <a:pt x="375"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3" name="Freeform 65"/>
            <p:cNvSpPr>
              <a:spLocks/>
            </p:cNvSpPr>
            <p:nvPr/>
          </p:nvSpPr>
          <p:spPr bwMode="auto">
            <a:xfrm>
              <a:off x="3020" y="2106"/>
              <a:ext cx="201" cy="76"/>
            </a:xfrm>
            <a:custGeom>
              <a:avLst/>
              <a:gdLst>
                <a:gd name="T0" fmla="*/ 319 w 337"/>
                <a:gd name="T1" fmla="*/ 75 h 127"/>
                <a:gd name="T2" fmla="*/ 57 w 337"/>
                <a:gd name="T3" fmla="*/ 62 h 127"/>
                <a:gd name="T4" fmla="*/ 0 w 337"/>
                <a:gd name="T5" fmla="*/ 127 h 127"/>
                <a:gd name="T6" fmla="*/ 337 w 337"/>
                <a:gd name="T7" fmla="*/ 127 h 127"/>
                <a:gd name="T8" fmla="*/ 319 w 337"/>
                <a:gd name="T9" fmla="*/ 75 h 127"/>
              </a:gdLst>
              <a:ahLst/>
              <a:cxnLst>
                <a:cxn ang="0">
                  <a:pos x="T0" y="T1"/>
                </a:cxn>
                <a:cxn ang="0">
                  <a:pos x="T2" y="T3"/>
                </a:cxn>
                <a:cxn ang="0">
                  <a:pos x="T4" y="T5"/>
                </a:cxn>
                <a:cxn ang="0">
                  <a:pos x="T6" y="T7"/>
                </a:cxn>
                <a:cxn ang="0">
                  <a:pos x="T8" y="T9"/>
                </a:cxn>
              </a:cxnLst>
              <a:rect l="0" t="0" r="r" b="b"/>
              <a:pathLst>
                <a:path w="337" h="127">
                  <a:moveTo>
                    <a:pt x="319" y="75"/>
                  </a:moveTo>
                  <a:cubicBezTo>
                    <a:pt x="319" y="75"/>
                    <a:pt x="57" y="0"/>
                    <a:pt x="57" y="62"/>
                  </a:cubicBezTo>
                  <a:cubicBezTo>
                    <a:pt x="57" y="97"/>
                    <a:pt x="26" y="105"/>
                    <a:pt x="0" y="127"/>
                  </a:cubicBezTo>
                  <a:cubicBezTo>
                    <a:pt x="337" y="127"/>
                    <a:pt x="337" y="127"/>
                    <a:pt x="337" y="127"/>
                  </a:cubicBezTo>
                  <a:cubicBezTo>
                    <a:pt x="326" y="110"/>
                    <a:pt x="319" y="93"/>
                    <a:pt x="319" y="75"/>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4" name="Freeform 66"/>
            <p:cNvSpPr>
              <a:spLocks/>
            </p:cNvSpPr>
            <p:nvPr/>
          </p:nvSpPr>
          <p:spPr bwMode="auto">
            <a:xfrm>
              <a:off x="3016" y="2109"/>
              <a:ext cx="236" cy="52"/>
            </a:xfrm>
            <a:custGeom>
              <a:avLst/>
              <a:gdLst>
                <a:gd name="T0" fmla="*/ 41 w 395"/>
                <a:gd name="T1" fmla="*/ 86 h 86"/>
                <a:gd name="T2" fmla="*/ 336 w 395"/>
                <a:gd name="T3" fmla="*/ 86 h 86"/>
                <a:gd name="T4" fmla="*/ 393 w 395"/>
                <a:gd name="T5" fmla="*/ 14 h 86"/>
                <a:gd name="T6" fmla="*/ 395 w 395"/>
                <a:gd name="T7" fmla="*/ 0 h 86"/>
                <a:gd name="T8" fmla="*/ 0 w 395"/>
                <a:gd name="T9" fmla="*/ 0 h 86"/>
                <a:gd name="T10" fmla="*/ 41 w 395"/>
                <a:gd name="T11" fmla="*/ 86 h 86"/>
              </a:gdLst>
              <a:ahLst/>
              <a:cxnLst>
                <a:cxn ang="0">
                  <a:pos x="T0" y="T1"/>
                </a:cxn>
                <a:cxn ang="0">
                  <a:pos x="T2" y="T3"/>
                </a:cxn>
                <a:cxn ang="0">
                  <a:pos x="T4" y="T5"/>
                </a:cxn>
                <a:cxn ang="0">
                  <a:pos x="T6" y="T7"/>
                </a:cxn>
                <a:cxn ang="0">
                  <a:pos x="T8" y="T9"/>
                </a:cxn>
                <a:cxn ang="0">
                  <a:pos x="T10" y="T11"/>
                </a:cxn>
              </a:cxnLst>
              <a:rect l="0" t="0" r="r" b="b"/>
              <a:pathLst>
                <a:path w="395" h="86">
                  <a:moveTo>
                    <a:pt x="41" y="86"/>
                  </a:moveTo>
                  <a:cubicBezTo>
                    <a:pt x="336" y="86"/>
                    <a:pt x="336" y="86"/>
                    <a:pt x="336" y="86"/>
                  </a:cubicBezTo>
                  <a:cubicBezTo>
                    <a:pt x="336" y="86"/>
                    <a:pt x="390" y="39"/>
                    <a:pt x="393" y="14"/>
                  </a:cubicBezTo>
                  <a:cubicBezTo>
                    <a:pt x="393" y="9"/>
                    <a:pt x="394" y="4"/>
                    <a:pt x="395" y="0"/>
                  </a:cubicBezTo>
                  <a:cubicBezTo>
                    <a:pt x="0" y="0"/>
                    <a:pt x="0" y="0"/>
                    <a:pt x="0" y="0"/>
                  </a:cubicBezTo>
                  <a:cubicBezTo>
                    <a:pt x="9" y="39"/>
                    <a:pt x="41" y="86"/>
                    <a:pt x="41" y="86"/>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5" name="Freeform 67"/>
            <p:cNvSpPr>
              <a:spLocks/>
            </p:cNvSpPr>
            <p:nvPr/>
          </p:nvSpPr>
          <p:spPr bwMode="auto">
            <a:xfrm>
              <a:off x="3035" y="1614"/>
              <a:ext cx="536" cy="403"/>
            </a:xfrm>
            <a:custGeom>
              <a:avLst/>
              <a:gdLst>
                <a:gd name="T0" fmla="*/ 389 w 898"/>
                <a:gd name="T1" fmla="*/ 676 h 676"/>
                <a:gd name="T2" fmla="*/ 898 w 898"/>
                <a:gd name="T3" fmla="*/ 106 h 676"/>
                <a:gd name="T4" fmla="*/ 856 w 898"/>
                <a:gd name="T5" fmla="*/ 5 h 676"/>
                <a:gd name="T6" fmla="*/ 216 w 898"/>
                <a:gd name="T7" fmla="*/ 339 h 676"/>
                <a:gd name="T8" fmla="*/ 206 w 898"/>
                <a:gd name="T9" fmla="*/ 338 h 676"/>
                <a:gd name="T10" fmla="*/ 145 w 898"/>
                <a:gd name="T11" fmla="*/ 400 h 676"/>
                <a:gd name="T12" fmla="*/ 147 w 898"/>
                <a:gd name="T13" fmla="*/ 414 h 676"/>
                <a:gd name="T14" fmla="*/ 0 w 898"/>
                <a:gd name="T15" fmla="*/ 676 h 676"/>
                <a:gd name="T16" fmla="*/ 389 w 898"/>
                <a:gd name="T17" fmla="*/ 67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8" h="676">
                  <a:moveTo>
                    <a:pt x="389" y="676"/>
                  </a:moveTo>
                  <a:cubicBezTo>
                    <a:pt x="444" y="434"/>
                    <a:pt x="577" y="165"/>
                    <a:pt x="898" y="106"/>
                  </a:cubicBezTo>
                  <a:cubicBezTo>
                    <a:pt x="898" y="106"/>
                    <a:pt x="872" y="0"/>
                    <a:pt x="856" y="5"/>
                  </a:cubicBezTo>
                  <a:cubicBezTo>
                    <a:pt x="554" y="85"/>
                    <a:pt x="351" y="206"/>
                    <a:pt x="216" y="339"/>
                  </a:cubicBezTo>
                  <a:cubicBezTo>
                    <a:pt x="213" y="339"/>
                    <a:pt x="209" y="338"/>
                    <a:pt x="206" y="338"/>
                  </a:cubicBezTo>
                  <a:cubicBezTo>
                    <a:pt x="172" y="338"/>
                    <a:pt x="145" y="366"/>
                    <a:pt x="145" y="400"/>
                  </a:cubicBezTo>
                  <a:cubicBezTo>
                    <a:pt x="145" y="405"/>
                    <a:pt x="145" y="410"/>
                    <a:pt x="147" y="414"/>
                  </a:cubicBezTo>
                  <a:cubicBezTo>
                    <a:pt x="76" y="502"/>
                    <a:pt x="30" y="591"/>
                    <a:pt x="0" y="676"/>
                  </a:cubicBezTo>
                  <a:lnTo>
                    <a:pt x="389" y="676"/>
                  </a:ln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6" name="Freeform 68"/>
            <p:cNvSpPr>
              <a:spLocks/>
            </p:cNvSpPr>
            <p:nvPr/>
          </p:nvSpPr>
          <p:spPr bwMode="auto">
            <a:xfrm>
              <a:off x="3014" y="2017"/>
              <a:ext cx="253" cy="92"/>
            </a:xfrm>
            <a:custGeom>
              <a:avLst/>
              <a:gdLst>
                <a:gd name="T0" fmla="*/ 2 w 424"/>
                <a:gd name="T1" fmla="*/ 127 h 154"/>
                <a:gd name="T2" fmla="*/ 3 w 424"/>
                <a:gd name="T3" fmla="*/ 154 h 154"/>
                <a:gd name="T4" fmla="*/ 398 w 424"/>
                <a:gd name="T5" fmla="*/ 154 h 154"/>
                <a:gd name="T6" fmla="*/ 424 w 424"/>
                <a:gd name="T7" fmla="*/ 0 h 154"/>
                <a:gd name="T8" fmla="*/ 35 w 424"/>
                <a:gd name="T9" fmla="*/ 0 h 154"/>
                <a:gd name="T10" fmla="*/ 2 w 424"/>
                <a:gd name="T11" fmla="*/ 127 h 154"/>
              </a:gdLst>
              <a:ahLst/>
              <a:cxnLst>
                <a:cxn ang="0">
                  <a:pos x="T0" y="T1"/>
                </a:cxn>
                <a:cxn ang="0">
                  <a:pos x="T2" y="T3"/>
                </a:cxn>
                <a:cxn ang="0">
                  <a:pos x="T4" y="T5"/>
                </a:cxn>
                <a:cxn ang="0">
                  <a:pos x="T6" y="T7"/>
                </a:cxn>
                <a:cxn ang="0">
                  <a:pos x="T8" y="T9"/>
                </a:cxn>
                <a:cxn ang="0">
                  <a:pos x="T10" y="T11"/>
                </a:cxn>
              </a:cxnLst>
              <a:rect l="0" t="0" r="r" b="b"/>
              <a:pathLst>
                <a:path w="424" h="154">
                  <a:moveTo>
                    <a:pt x="2" y="127"/>
                  </a:moveTo>
                  <a:cubicBezTo>
                    <a:pt x="0" y="135"/>
                    <a:pt x="1" y="144"/>
                    <a:pt x="3" y="154"/>
                  </a:cubicBezTo>
                  <a:cubicBezTo>
                    <a:pt x="398" y="154"/>
                    <a:pt x="398" y="154"/>
                    <a:pt x="398" y="154"/>
                  </a:cubicBezTo>
                  <a:cubicBezTo>
                    <a:pt x="403" y="105"/>
                    <a:pt x="411" y="53"/>
                    <a:pt x="424" y="0"/>
                  </a:cubicBezTo>
                  <a:cubicBezTo>
                    <a:pt x="35" y="0"/>
                    <a:pt x="35" y="0"/>
                    <a:pt x="35" y="0"/>
                  </a:cubicBezTo>
                  <a:cubicBezTo>
                    <a:pt x="20" y="44"/>
                    <a:pt x="9" y="87"/>
                    <a:pt x="2" y="127"/>
                  </a:cubicBezTo>
                </a:path>
              </a:pathLst>
            </a:custGeom>
            <a:solidFill>
              <a:srgbClr val="9E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7" name="Oval 69"/>
            <p:cNvSpPr>
              <a:spLocks noChangeArrowheads="1"/>
            </p:cNvSpPr>
            <p:nvPr/>
          </p:nvSpPr>
          <p:spPr bwMode="auto">
            <a:xfrm>
              <a:off x="3032"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8" name="Oval 70"/>
            <p:cNvSpPr>
              <a:spLocks noChangeArrowheads="1"/>
            </p:cNvSpPr>
            <p:nvPr/>
          </p:nvSpPr>
          <p:spPr bwMode="auto">
            <a:xfrm>
              <a:off x="3090"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9" name="Oval 71"/>
            <p:cNvSpPr>
              <a:spLocks noChangeArrowheads="1"/>
            </p:cNvSpPr>
            <p:nvPr/>
          </p:nvSpPr>
          <p:spPr bwMode="auto">
            <a:xfrm>
              <a:off x="3149" y="2064"/>
              <a:ext cx="24"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0" name="Oval 72"/>
            <p:cNvSpPr>
              <a:spLocks noChangeArrowheads="1"/>
            </p:cNvSpPr>
            <p:nvPr/>
          </p:nvSpPr>
          <p:spPr bwMode="auto">
            <a:xfrm>
              <a:off x="3207"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1" name="Freeform 73"/>
            <p:cNvSpPr>
              <a:spLocks/>
            </p:cNvSpPr>
            <p:nvPr/>
          </p:nvSpPr>
          <p:spPr bwMode="auto">
            <a:xfrm>
              <a:off x="4495" y="2182"/>
              <a:ext cx="275" cy="220"/>
            </a:xfrm>
            <a:custGeom>
              <a:avLst/>
              <a:gdLst>
                <a:gd name="T0" fmla="*/ 86 w 460"/>
                <a:gd name="T1" fmla="*/ 0 h 369"/>
                <a:gd name="T2" fmla="*/ 423 w 460"/>
                <a:gd name="T3" fmla="*/ 0 h 369"/>
                <a:gd name="T4" fmla="*/ 460 w 460"/>
                <a:gd name="T5" fmla="*/ 86 h 369"/>
                <a:gd name="T6" fmla="*/ 460 w 460"/>
                <a:gd name="T7" fmla="*/ 317 h 369"/>
                <a:gd name="T8" fmla="*/ 409 w 460"/>
                <a:gd name="T9" fmla="*/ 369 h 369"/>
                <a:gd name="T10" fmla="*/ 364 w 460"/>
                <a:gd name="T11" fmla="*/ 342 h 369"/>
                <a:gd name="T12" fmla="*/ 319 w 460"/>
                <a:gd name="T13" fmla="*/ 369 h 369"/>
                <a:gd name="T14" fmla="*/ 274 w 460"/>
                <a:gd name="T15" fmla="*/ 342 h 369"/>
                <a:gd name="T16" fmla="*/ 229 w 460"/>
                <a:gd name="T17" fmla="*/ 369 h 369"/>
                <a:gd name="T18" fmla="*/ 184 w 460"/>
                <a:gd name="T19" fmla="*/ 342 h 369"/>
                <a:gd name="T20" fmla="*/ 139 w 460"/>
                <a:gd name="T21" fmla="*/ 369 h 369"/>
                <a:gd name="T22" fmla="*/ 88 w 460"/>
                <a:gd name="T23" fmla="*/ 317 h 369"/>
                <a:gd name="T24" fmla="*/ 88 w 460"/>
                <a:gd name="T25" fmla="*/ 294 h 369"/>
                <a:gd name="T26" fmla="*/ 6 w 460"/>
                <a:gd name="T27" fmla="*/ 176 h 369"/>
                <a:gd name="T28" fmla="*/ 86 w 460"/>
                <a:gd name="T2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0" h="369">
                  <a:moveTo>
                    <a:pt x="86" y="0"/>
                  </a:moveTo>
                  <a:cubicBezTo>
                    <a:pt x="423" y="0"/>
                    <a:pt x="423" y="0"/>
                    <a:pt x="423" y="0"/>
                  </a:cubicBezTo>
                  <a:cubicBezTo>
                    <a:pt x="443" y="16"/>
                    <a:pt x="460" y="39"/>
                    <a:pt x="460" y="86"/>
                  </a:cubicBezTo>
                  <a:cubicBezTo>
                    <a:pt x="460" y="317"/>
                    <a:pt x="460" y="317"/>
                    <a:pt x="460" y="317"/>
                  </a:cubicBezTo>
                  <a:cubicBezTo>
                    <a:pt x="460" y="346"/>
                    <a:pt x="437" y="369"/>
                    <a:pt x="409" y="369"/>
                  </a:cubicBezTo>
                  <a:cubicBezTo>
                    <a:pt x="390" y="369"/>
                    <a:pt x="373" y="358"/>
                    <a:pt x="364" y="342"/>
                  </a:cubicBezTo>
                  <a:cubicBezTo>
                    <a:pt x="355" y="358"/>
                    <a:pt x="339" y="369"/>
                    <a:pt x="319" y="369"/>
                  </a:cubicBezTo>
                  <a:cubicBezTo>
                    <a:pt x="300" y="369"/>
                    <a:pt x="283" y="358"/>
                    <a:pt x="274" y="342"/>
                  </a:cubicBezTo>
                  <a:cubicBezTo>
                    <a:pt x="266" y="358"/>
                    <a:pt x="249" y="369"/>
                    <a:pt x="229" y="369"/>
                  </a:cubicBezTo>
                  <a:cubicBezTo>
                    <a:pt x="210" y="369"/>
                    <a:pt x="193" y="358"/>
                    <a:pt x="184" y="342"/>
                  </a:cubicBezTo>
                  <a:cubicBezTo>
                    <a:pt x="176" y="358"/>
                    <a:pt x="159" y="369"/>
                    <a:pt x="139" y="369"/>
                  </a:cubicBezTo>
                  <a:cubicBezTo>
                    <a:pt x="111" y="369"/>
                    <a:pt x="88" y="346"/>
                    <a:pt x="88" y="317"/>
                  </a:cubicBezTo>
                  <a:cubicBezTo>
                    <a:pt x="88" y="294"/>
                    <a:pt x="88" y="294"/>
                    <a:pt x="88" y="294"/>
                  </a:cubicBezTo>
                  <a:cubicBezTo>
                    <a:pt x="66" y="294"/>
                    <a:pt x="13" y="282"/>
                    <a:pt x="6" y="176"/>
                  </a:cubicBezTo>
                  <a:cubicBezTo>
                    <a:pt x="0" y="95"/>
                    <a:pt x="56" y="47"/>
                    <a:pt x="86"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2" name="Freeform 74"/>
            <p:cNvSpPr>
              <a:spLocks/>
            </p:cNvSpPr>
            <p:nvPr/>
          </p:nvSpPr>
          <p:spPr bwMode="auto">
            <a:xfrm>
              <a:off x="4546" y="2106"/>
              <a:ext cx="202" cy="76"/>
            </a:xfrm>
            <a:custGeom>
              <a:avLst/>
              <a:gdLst>
                <a:gd name="T0" fmla="*/ 18 w 337"/>
                <a:gd name="T1" fmla="*/ 75 h 127"/>
                <a:gd name="T2" fmla="*/ 279 w 337"/>
                <a:gd name="T3" fmla="*/ 62 h 127"/>
                <a:gd name="T4" fmla="*/ 337 w 337"/>
                <a:gd name="T5" fmla="*/ 127 h 127"/>
                <a:gd name="T6" fmla="*/ 0 w 337"/>
                <a:gd name="T7" fmla="*/ 127 h 127"/>
                <a:gd name="T8" fmla="*/ 18 w 337"/>
                <a:gd name="T9" fmla="*/ 75 h 127"/>
              </a:gdLst>
              <a:ahLst/>
              <a:cxnLst>
                <a:cxn ang="0">
                  <a:pos x="T0" y="T1"/>
                </a:cxn>
                <a:cxn ang="0">
                  <a:pos x="T2" y="T3"/>
                </a:cxn>
                <a:cxn ang="0">
                  <a:pos x="T4" y="T5"/>
                </a:cxn>
                <a:cxn ang="0">
                  <a:pos x="T6" y="T7"/>
                </a:cxn>
                <a:cxn ang="0">
                  <a:pos x="T8" y="T9"/>
                </a:cxn>
              </a:cxnLst>
              <a:rect l="0" t="0" r="r" b="b"/>
              <a:pathLst>
                <a:path w="337" h="127">
                  <a:moveTo>
                    <a:pt x="18" y="75"/>
                  </a:moveTo>
                  <a:cubicBezTo>
                    <a:pt x="18" y="75"/>
                    <a:pt x="279" y="0"/>
                    <a:pt x="279" y="62"/>
                  </a:cubicBezTo>
                  <a:cubicBezTo>
                    <a:pt x="279" y="97"/>
                    <a:pt x="310" y="105"/>
                    <a:pt x="337" y="127"/>
                  </a:cubicBezTo>
                  <a:cubicBezTo>
                    <a:pt x="0" y="127"/>
                    <a:pt x="0" y="127"/>
                    <a:pt x="0" y="127"/>
                  </a:cubicBezTo>
                  <a:cubicBezTo>
                    <a:pt x="10" y="110"/>
                    <a:pt x="18" y="93"/>
                    <a:pt x="18" y="75"/>
                  </a:cubicBezTo>
                </a:path>
              </a:pathLst>
            </a:cu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3" name="Freeform 75"/>
            <p:cNvSpPr>
              <a:spLocks/>
            </p:cNvSpPr>
            <p:nvPr/>
          </p:nvSpPr>
          <p:spPr bwMode="auto">
            <a:xfrm>
              <a:off x="4516" y="2109"/>
              <a:ext cx="235" cy="52"/>
            </a:xfrm>
            <a:custGeom>
              <a:avLst/>
              <a:gdLst>
                <a:gd name="T0" fmla="*/ 353 w 394"/>
                <a:gd name="T1" fmla="*/ 86 h 86"/>
                <a:gd name="T2" fmla="*/ 59 w 394"/>
                <a:gd name="T3" fmla="*/ 86 h 86"/>
                <a:gd name="T4" fmla="*/ 2 w 394"/>
                <a:gd name="T5" fmla="*/ 14 h 86"/>
                <a:gd name="T6" fmla="*/ 0 w 394"/>
                <a:gd name="T7" fmla="*/ 0 h 86"/>
                <a:gd name="T8" fmla="*/ 394 w 394"/>
                <a:gd name="T9" fmla="*/ 0 h 86"/>
                <a:gd name="T10" fmla="*/ 353 w 394"/>
                <a:gd name="T11" fmla="*/ 86 h 86"/>
              </a:gdLst>
              <a:ahLst/>
              <a:cxnLst>
                <a:cxn ang="0">
                  <a:pos x="T0" y="T1"/>
                </a:cxn>
                <a:cxn ang="0">
                  <a:pos x="T2" y="T3"/>
                </a:cxn>
                <a:cxn ang="0">
                  <a:pos x="T4" y="T5"/>
                </a:cxn>
                <a:cxn ang="0">
                  <a:pos x="T6" y="T7"/>
                </a:cxn>
                <a:cxn ang="0">
                  <a:pos x="T8" y="T9"/>
                </a:cxn>
                <a:cxn ang="0">
                  <a:pos x="T10" y="T11"/>
                </a:cxn>
              </a:cxnLst>
              <a:rect l="0" t="0" r="r" b="b"/>
              <a:pathLst>
                <a:path w="394" h="86">
                  <a:moveTo>
                    <a:pt x="353" y="86"/>
                  </a:moveTo>
                  <a:cubicBezTo>
                    <a:pt x="59" y="86"/>
                    <a:pt x="59" y="86"/>
                    <a:pt x="59" y="86"/>
                  </a:cubicBezTo>
                  <a:cubicBezTo>
                    <a:pt x="59" y="86"/>
                    <a:pt x="4" y="39"/>
                    <a:pt x="2" y="14"/>
                  </a:cubicBezTo>
                  <a:cubicBezTo>
                    <a:pt x="1" y="9"/>
                    <a:pt x="0" y="4"/>
                    <a:pt x="0" y="0"/>
                  </a:cubicBezTo>
                  <a:cubicBezTo>
                    <a:pt x="394" y="0"/>
                    <a:pt x="394" y="0"/>
                    <a:pt x="394" y="0"/>
                  </a:cubicBezTo>
                  <a:cubicBezTo>
                    <a:pt x="385" y="39"/>
                    <a:pt x="353" y="86"/>
                    <a:pt x="353" y="86"/>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4" name="Freeform 76"/>
            <p:cNvSpPr>
              <a:spLocks/>
            </p:cNvSpPr>
            <p:nvPr/>
          </p:nvSpPr>
          <p:spPr bwMode="auto">
            <a:xfrm>
              <a:off x="4196" y="1614"/>
              <a:ext cx="536" cy="403"/>
            </a:xfrm>
            <a:custGeom>
              <a:avLst/>
              <a:gdLst>
                <a:gd name="T0" fmla="*/ 510 w 898"/>
                <a:gd name="T1" fmla="*/ 676 h 676"/>
                <a:gd name="T2" fmla="*/ 0 w 898"/>
                <a:gd name="T3" fmla="*/ 106 h 676"/>
                <a:gd name="T4" fmla="*/ 42 w 898"/>
                <a:gd name="T5" fmla="*/ 5 h 676"/>
                <a:gd name="T6" fmla="*/ 683 w 898"/>
                <a:gd name="T7" fmla="*/ 339 h 676"/>
                <a:gd name="T8" fmla="*/ 692 w 898"/>
                <a:gd name="T9" fmla="*/ 338 h 676"/>
                <a:gd name="T10" fmla="*/ 754 w 898"/>
                <a:gd name="T11" fmla="*/ 400 h 676"/>
                <a:gd name="T12" fmla="*/ 752 w 898"/>
                <a:gd name="T13" fmla="*/ 414 h 676"/>
                <a:gd name="T14" fmla="*/ 898 w 898"/>
                <a:gd name="T15" fmla="*/ 676 h 676"/>
                <a:gd name="T16" fmla="*/ 510 w 898"/>
                <a:gd name="T17" fmla="*/ 67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8" h="676">
                  <a:moveTo>
                    <a:pt x="510" y="676"/>
                  </a:moveTo>
                  <a:cubicBezTo>
                    <a:pt x="455" y="434"/>
                    <a:pt x="321" y="165"/>
                    <a:pt x="0" y="106"/>
                  </a:cubicBezTo>
                  <a:cubicBezTo>
                    <a:pt x="0" y="106"/>
                    <a:pt x="27" y="0"/>
                    <a:pt x="42" y="5"/>
                  </a:cubicBezTo>
                  <a:cubicBezTo>
                    <a:pt x="345" y="85"/>
                    <a:pt x="548" y="206"/>
                    <a:pt x="683" y="339"/>
                  </a:cubicBezTo>
                  <a:cubicBezTo>
                    <a:pt x="686" y="339"/>
                    <a:pt x="689" y="338"/>
                    <a:pt x="692" y="338"/>
                  </a:cubicBezTo>
                  <a:cubicBezTo>
                    <a:pt x="726" y="338"/>
                    <a:pt x="754" y="366"/>
                    <a:pt x="754" y="400"/>
                  </a:cubicBezTo>
                  <a:cubicBezTo>
                    <a:pt x="754" y="405"/>
                    <a:pt x="753" y="410"/>
                    <a:pt x="752" y="414"/>
                  </a:cubicBezTo>
                  <a:cubicBezTo>
                    <a:pt x="823" y="502"/>
                    <a:pt x="869" y="591"/>
                    <a:pt x="898" y="676"/>
                  </a:cubicBezTo>
                  <a:lnTo>
                    <a:pt x="510" y="676"/>
                  </a:lnTo>
                  <a:close/>
                </a:path>
              </a:pathLst>
            </a:custGeom>
            <a:solidFill>
              <a:srgbClr val="445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5" name="Freeform 77"/>
            <p:cNvSpPr>
              <a:spLocks/>
            </p:cNvSpPr>
            <p:nvPr/>
          </p:nvSpPr>
          <p:spPr bwMode="auto">
            <a:xfrm>
              <a:off x="4500" y="2017"/>
              <a:ext cx="253" cy="92"/>
            </a:xfrm>
            <a:custGeom>
              <a:avLst/>
              <a:gdLst>
                <a:gd name="T0" fmla="*/ 422 w 423"/>
                <a:gd name="T1" fmla="*/ 127 h 154"/>
                <a:gd name="T2" fmla="*/ 420 w 423"/>
                <a:gd name="T3" fmla="*/ 154 h 154"/>
                <a:gd name="T4" fmla="*/ 26 w 423"/>
                <a:gd name="T5" fmla="*/ 154 h 154"/>
                <a:gd name="T6" fmla="*/ 0 w 423"/>
                <a:gd name="T7" fmla="*/ 0 h 154"/>
                <a:gd name="T8" fmla="*/ 388 w 423"/>
                <a:gd name="T9" fmla="*/ 0 h 154"/>
                <a:gd name="T10" fmla="*/ 422 w 423"/>
                <a:gd name="T11" fmla="*/ 127 h 154"/>
              </a:gdLst>
              <a:ahLst/>
              <a:cxnLst>
                <a:cxn ang="0">
                  <a:pos x="T0" y="T1"/>
                </a:cxn>
                <a:cxn ang="0">
                  <a:pos x="T2" y="T3"/>
                </a:cxn>
                <a:cxn ang="0">
                  <a:pos x="T4" y="T5"/>
                </a:cxn>
                <a:cxn ang="0">
                  <a:pos x="T6" y="T7"/>
                </a:cxn>
                <a:cxn ang="0">
                  <a:pos x="T8" y="T9"/>
                </a:cxn>
                <a:cxn ang="0">
                  <a:pos x="T10" y="T11"/>
                </a:cxn>
              </a:cxnLst>
              <a:rect l="0" t="0" r="r" b="b"/>
              <a:pathLst>
                <a:path w="423" h="154">
                  <a:moveTo>
                    <a:pt x="422" y="127"/>
                  </a:moveTo>
                  <a:cubicBezTo>
                    <a:pt x="423" y="135"/>
                    <a:pt x="422" y="144"/>
                    <a:pt x="420" y="154"/>
                  </a:cubicBezTo>
                  <a:cubicBezTo>
                    <a:pt x="26" y="154"/>
                    <a:pt x="26" y="154"/>
                    <a:pt x="26" y="154"/>
                  </a:cubicBezTo>
                  <a:cubicBezTo>
                    <a:pt x="20" y="105"/>
                    <a:pt x="12" y="53"/>
                    <a:pt x="0" y="0"/>
                  </a:cubicBezTo>
                  <a:cubicBezTo>
                    <a:pt x="388" y="0"/>
                    <a:pt x="388" y="0"/>
                    <a:pt x="388" y="0"/>
                  </a:cubicBezTo>
                  <a:cubicBezTo>
                    <a:pt x="404" y="44"/>
                    <a:pt x="414" y="87"/>
                    <a:pt x="422" y="127"/>
                  </a:cubicBezTo>
                </a:path>
              </a:pathLst>
            </a:custGeom>
            <a:solidFill>
              <a:srgbClr val="9E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6" name="Oval 78"/>
            <p:cNvSpPr>
              <a:spLocks noChangeArrowheads="1"/>
            </p:cNvSpPr>
            <p:nvPr/>
          </p:nvSpPr>
          <p:spPr bwMode="auto">
            <a:xfrm>
              <a:off x="4710"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7" name="Oval 79"/>
            <p:cNvSpPr>
              <a:spLocks noChangeArrowheads="1"/>
            </p:cNvSpPr>
            <p:nvPr/>
          </p:nvSpPr>
          <p:spPr bwMode="auto">
            <a:xfrm>
              <a:off x="4652" y="2064"/>
              <a:ext cx="24"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8" name="Oval 80"/>
            <p:cNvSpPr>
              <a:spLocks noChangeArrowheads="1"/>
            </p:cNvSpPr>
            <p:nvPr/>
          </p:nvSpPr>
          <p:spPr bwMode="auto">
            <a:xfrm>
              <a:off x="4593"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9" name="Oval 81"/>
            <p:cNvSpPr>
              <a:spLocks noChangeArrowheads="1"/>
            </p:cNvSpPr>
            <p:nvPr/>
          </p:nvSpPr>
          <p:spPr bwMode="auto">
            <a:xfrm>
              <a:off x="4535" y="2064"/>
              <a:ext cx="25" cy="25"/>
            </a:xfrm>
            <a:prstGeom prst="ellipse">
              <a:avLst/>
            </a:prstGeom>
            <a:solidFill>
              <a:srgbClr val="3F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0" name="Oval 82"/>
            <p:cNvSpPr>
              <a:spLocks noChangeArrowheads="1"/>
            </p:cNvSpPr>
            <p:nvPr/>
          </p:nvSpPr>
          <p:spPr bwMode="auto">
            <a:xfrm>
              <a:off x="3728" y="975"/>
              <a:ext cx="266" cy="1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1" name="Freeform 83"/>
            <p:cNvSpPr>
              <a:spLocks/>
            </p:cNvSpPr>
            <p:nvPr/>
          </p:nvSpPr>
          <p:spPr bwMode="auto">
            <a:xfrm>
              <a:off x="3713" y="952"/>
              <a:ext cx="288" cy="48"/>
            </a:xfrm>
            <a:custGeom>
              <a:avLst/>
              <a:gdLst>
                <a:gd name="T0" fmla="*/ 215 w 483"/>
                <a:gd name="T1" fmla="*/ 57 h 80"/>
                <a:gd name="T2" fmla="*/ 7 w 483"/>
                <a:gd name="T3" fmla="*/ 31 h 80"/>
                <a:gd name="T4" fmla="*/ 2 w 483"/>
                <a:gd name="T5" fmla="*/ 20 h 80"/>
                <a:gd name="T6" fmla="*/ 12 w 483"/>
                <a:gd name="T7" fmla="*/ 15 h 80"/>
                <a:gd name="T8" fmla="*/ 471 w 483"/>
                <a:gd name="T9" fmla="*/ 1 h 80"/>
                <a:gd name="T10" fmla="*/ 481 w 483"/>
                <a:gd name="T11" fmla="*/ 7 h 80"/>
                <a:gd name="T12" fmla="*/ 476 w 483"/>
                <a:gd name="T13" fmla="*/ 17 h 80"/>
                <a:gd name="T14" fmla="*/ 215 w 483"/>
                <a:gd name="T15" fmla="*/ 5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3" h="80">
                  <a:moveTo>
                    <a:pt x="215" y="57"/>
                  </a:moveTo>
                  <a:cubicBezTo>
                    <a:pt x="91" y="57"/>
                    <a:pt x="8" y="31"/>
                    <a:pt x="7" y="31"/>
                  </a:cubicBezTo>
                  <a:cubicBezTo>
                    <a:pt x="3" y="29"/>
                    <a:pt x="0" y="25"/>
                    <a:pt x="2" y="20"/>
                  </a:cubicBezTo>
                  <a:cubicBezTo>
                    <a:pt x="3" y="16"/>
                    <a:pt x="8" y="13"/>
                    <a:pt x="12" y="15"/>
                  </a:cubicBezTo>
                  <a:cubicBezTo>
                    <a:pt x="14" y="15"/>
                    <a:pt x="220" y="80"/>
                    <a:pt x="471" y="1"/>
                  </a:cubicBezTo>
                  <a:cubicBezTo>
                    <a:pt x="475" y="0"/>
                    <a:pt x="480" y="2"/>
                    <a:pt x="481" y="7"/>
                  </a:cubicBezTo>
                  <a:cubicBezTo>
                    <a:pt x="483" y="11"/>
                    <a:pt x="480" y="16"/>
                    <a:pt x="476" y="17"/>
                  </a:cubicBezTo>
                  <a:cubicBezTo>
                    <a:pt x="379" y="48"/>
                    <a:pt x="289" y="57"/>
                    <a:pt x="215" y="5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2" name="Oval 84"/>
            <p:cNvSpPr>
              <a:spLocks noChangeArrowheads="1"/>
            </p:cNvSpPr>
            <p:nvPr/>
          </p:nvSpPr>
          <p:spPr bwMode="auto">
            <a:xfrm>
              <a:off x="3789" y="1021"/>
              <a:ext cx="145" cy="145"/>
            </a:xfrm>
            <a:prstGeom prst="ellipse">
              <a:avLst/>
            </a:prstGeom>
            <a:solidFill>
              <a:srgbClr val="EC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Oval 85"/>
            <p:cNvSpPr>
              <a:spLocks noChangeArrowheads="1"/>
            </p:cNvSpPr>
            <p:nvPr/>
          </p:nvSpPr>
          <p:spPr bwMode="auto">
            <a:xfrm>
              <a:off x="3821" y="1053"/>
              <a:ext cx="81" cy="80"/>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4" name="Oval 86"/>
            <p:cNvSpPr>
              <a:spLocks noChangeArrowheads="1"/>
            </p:cNvSpPr>
            <p:nvPr/>
          </p:nvSpPr>
          <p:spPr bwMode="auto">
            <a:xfrm>
              <a:off x="3868" y="1054"/>
              <a:ext cx="32" cy="2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5" name="Freeform 87"/>
            <p:cNvSpPr>
              <a:spLocks/>
            </p:cNvSpPr>
            <p:nvPr/>
          </p:nvSpPr>
          <p:spPr bwMode="auto">
            <a:xfrm>
              <a:off x="3691" y="1271"/>
              <a:ext cx="334" cy="137"/>
            </a:xfrm>
            <a:custGeom>
              <a:avLst/>
              <a:gdLst>
                <a:gd name="T0" fmla="*/ 10 w 559"/>
                <a:gd name="T1" fmla="*/ 229 h 229"/>
                <a:gd name="T2" fmla="*/ 7 w 559"/>
                <a:gd name="T3" fmla="*/ 228 h 229"/>
                <a:gd name="T4" fmla="*/ 2 w 559"/>
                <a:gd name="T5" fmla="*/ 218 h 229"/>
                <a:gd name="T6" fmla="*/ 281 w 559"/>
                <a:gd name="T7" fmla="*/ 2 h 229"/>
                <a:gd name="T8" fmla="*/ 558 w 559"/>
                <a:gd name="T9" fmla="*/ 188 h 229"/>
                <a:gd name="T10" fmla="*/ 553 w 559"/>
                <a:gd name="T11" fmla="*/ 199 h 229"/>
                <a:gd name="T12" fmla="*/ 542 w 559"/>
                <a:gd name="T13" fmla="*/ 194 h 229"/>
                <a:gd name="T14" fmla="*/ 282 w 559"/>
                <a:gd name="T15" fmla="*/ 19 h 229"/>
                <a:gd name="T16" fmla="*/ 18 w 559"/>
                <a:gd name="T17" fmla="*/ 223 h 229"/>
                <a:gd name="T18" fmla="*/ 10 w 559"/>
                <a:gd name="T19"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9" h="229">
                  <a:moveTo>
                    <a:pt x="10" y="229"/>
                  </a:moveTo>
                  <a:cubicBezTo>
                    <a:pt x="9" y="229"/>
                    <a:pt x="8" y="228"/>
                    <a:pt x="7" y="228"/>
                  </a:cubicBezTo>
                  <a:cubicBezTo>
                    <a:pt x="3" y="227"/>
                    <a:pt x="0" y="222"/>
                    <a:pt x="2" y="218"/>
                  </a:cubicBezTo>
                  <a:cubicBezTo>
                    <a:pt x="50" y="61"/>
                    <a:pt x="178" y="4"/>
                    <a:pt x="281" y="2"/>
                  </a:cubicBezTo>
                  <a:cubicBezTo>
                    <a:pt x="409" y="0"/>
                    <a:pt x="518" y="73"/>
                    <a:pt x="558" y="188"/>
                  </a:cubicBezTo>
                  <a:cubicBezTo>
                    <a:pt x="559" y="193"/>
                    <a:pt x="557" y="197"/>
                    <a:pt x="553" y="199"/>
                  </a:cubicBezTo>
                  <a:cubicBezTo>
                    <a:pt x="548" y="200"/>
                    <a:pt x="543" y="198"/>
                    <a:pt x="542" y="194"/>
                  </a:cubicBezTo>
                  <a:cubicBezTo>
                    <a:pt x="504" y="86"/>
                    <a:pt x="402" y="17"/>
                    <a:pt x="282" y="19"/>
                  </a:cubicBezTo>
                  <a:cubicBezTo>
                    <a:pt x="184" y="21"/>
                    <a:pt x="64" y="75"/>
                    <a:pt x="18" y="223"/>
                  </a:cubicBezTo>
                  <a:cubicBezTo>
                    <a:pt x="17" y="226"/>
                    <a:pt x="13" y="229"/>
                    <a:pt x="10" y="2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6" name="Freeform 88"/>
            <p:cNvSpPr>
              <a:spLocks/>
            </p:cNvSpPr>
            <p:nvPr/>
          </p:nvSpPr>
          <p:spPr bwMode="auto">
            <a:xfrm>
              <a:off x="3986" y="1381"/>
              <a:ext cx="72" cy="19"/>
            </a:xfrm>
            <a:custGeom>
              <a:avLst/>
              <a:gdLst>
                <a:gd name="T0" fmla="*/ 10 w 120"/>
                <a:gd name="T1" fmla="*/ 32 h 32"/>
                <a:gd name="T2" fmla="*/ 2 w 120"/>
                <a:gd name="T3" fmla="*/ 27 h 32"/>
                <a:gd name="T4" fmla="*/ 6 w 120"/>
                <a:gd name="T5" fmla="*/ 16 h 32"/>
                <a:gd name="T6" fmla="*/ 111 w 120"/>
                <a:gd name="T7" fmla="*/ 4 h 32"/>
                <a:gd name="T8" fmla="*/ 119 w 120"/>
                <a:gd name="T9" fmla="*/ 13 h 32"/>
                <a:gd name="T10" fmla="*/ 110 w 120"/>
                <a:gd name="T11" fmla="*/ 21 h 32"/>
                <a:gd name="T12" fmla="*/ 13 w 120"/>
                <a:gd name="T13" fmla="*/ 32 h 32"/>
                <a:gd name="T14" fmla="*/ 10 w 120"/>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32">
                  <a:moveTo>
                    <a:pt x="10" y="32"/>
                  </a:moveTo>
                  <a:cubicBezTo>
                    <a:pt x="6" y="32"/>
                    <a:pt x="3" y="30"/>
                    <a:pt x="2" y="27"/>
                  </a:cubicBezTo>
                  <a:cubicBezTo>
                    <a:pt x="0" y="23"/>
                    <a:pt x="2" y="18"/>
                    <a:pt x="6" y="16"/>
                  </a:cubicBezTo>
                  <a:cubicBezTo>
                    <a:pt x="8" y="15"/>
                    <a:pt x="47" y="0"/>
                    <a:pt x="111" y="4"/>
                  </a:cubicBezTo>
                  <a:cubicBezTo>
                    <a:pt x="116" y="5"/>
                    <a:pt x="120" y="9"/>
                    <a:pt x="119" y="13"/>
                  </a:cubicBezTo>
                  <a:cubicBezTo>
                    <a:pt x="119" y="18"/>
                    <a:pt x="115" y="21"/>
                    <a:pt x="110" y="21"/>
                  </a:cubicBezTo>
                  <a:cubicBezTo>
                    <a:pt x="50" y="17"/>
                    <a:pt x="13" y="32"/>
                    <a:pt x="13" y="32"/>
                  </a:cubicBezTo>
                  <a:cubicBezTo>
                    <a:pt x="12" y="32"/>
                    <a:pt x="11" y="32"/>
                    <a:pt x="10" y="3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7" name="Freeform 89"/>
            <p:cNvSpPr>
              <a:spLocks/>
            </p:cNvSpPr>
            <p:nvPr/>
          </p:nvSpPr>
          <p:spPr bwMode="auto">
            <a:xfrm>
              <a:off x="3642" y="1394"/>
              <a:ext cx="80" cy="27"/>
            </a:xfrm>
            <a:custGeom>
              <a:avLst/>
              <a:gdLst>
                <a:gd name="T0" fmla="*/ 124 w 134"/>
                <a:gd name="T1" fmla="*/ 44 h 44"/>
                <a:gd name="T2" fmla="*/ 120 w 134"/>
                <a:gd name="T3" fmla="*/ 43 h 44"/>
                <a:gd name="T4" fmla="*/ 11 w 134"/>
                <a:gd name="T5" fmla="*/ 26 h 44"/>
                <a:gd name="T6" fmla="*/ 1 w 134"/>
                <a:gd name="T7" fmla="*/ 19 h 44"/>
                <a:gd name="T8" fmla="*/ 8 w 134"/>
                <a:gd name="T9" fmla="*/ 9 h 44"/>
                <a:gd name="T10" fmla="*/ 128 w 134"/>
                <a:gd name="T11" fmla="*/ 28 h 44"/>
                <a:gd name="T12" fmla="*/ 132 w 134"/>
                <a:gd name="T13" fmla="*/ 39 h 44"/>
                <a:gd name="T14" fmla="*/ 124 w 134"/>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44">
                  <a:moveTo>
                    <a:pt x="124" y="44"/>
                  </a:moveTo>
                  <a:cubicBezTo>
                    <a:pt x="123" y="44"/>
                    <a:pt x="122" y="44"/>
                    <a:pt x="120" y="43"/>
                  </a:cubicBezTo>
                  <a:cubicBezTo>
                    <a:pt x="70" y="18"/>
                    <a:pt x="11" y="26"/>
                    <a:pt x="11" y="26"/>
                  </a:cubicBezTo>
                  <a:cubicBezTo>
                    <a:pt x="6" y="27"/>
                    <a:pt x="2" y="24"/>
                    <a:pt x="1" y="19"/>
                  </a:cubicBezTo>
                  <a:cubicBezTo>
                    <a:pt x="0" y="14"/>
                    <a:pt x="4" y="10"/>
                    <a:pt x="8" y="9"/>
                  </a:cubicBezTo>
                  <a:cubicBezTo>
                    <a:pt x="11" y="9"/>
                    <a:pt x="72" y="0"/>
                    <a:pt x="128" y="28"/>
                  </a:cubicBezTo>
                  <a:cubicBezTo>
                    <a:pt x="132" y="30"/>
                    <a:pt x="134" y="35"/>
                    <a:pt x="132" y="39"/>
                  </a:cubicBezTo>
                  <a:cubicBezTo>
                    <a:pt x="130" y="42"/>
                    <a:pt x="127" y="44"/>
                    <a:pt x="124" y="4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8" name="Freeform 90"/>
            <p:cNvSpPr>
              <a:spLocks/>
            </p:cNvSpPr>
            <p:nvPr/>
          </p:nvSpPr>
          <p:spPr bwMode="auto">
            <a:xfrm>
              <a:off x="3805" y="1150"/>
              <a:ext cx="113" cy="27"/>
            </a:xfrm>
            <a:custGeom>
              <a:avLst/>
              <a:gdLst>
                <a:gd name="T0" fmla="*/ 180 w 189"/>
                <a:gd name="T1" fmla="*/ 46 h 46"/>
                <a:gd name="T2" fmla="*/ 178 w 189"/>
                <a:gd name="T3" fmla="*/ 46 h 46"/>
                <a:gd name="T4" fmla="*/ 11 w 189"/>
                <a:gd name="T5" fmla="*/ 31 h 46"/>
                <a:gd name="T6" fmla="*/ 1 w 189"/>
                <a:gd name="T7" fmla="*/ 25 h 46"/>
                <a:gd name="T8" fmla="*/ 8 w 189"/>
                <a:gd name="T9" fmla="*/ 15 h 46"/>
                <a:gd name="T10" fmla="*/ 182 w 189"/>
                <a:gd name="T11" fmla="*/ 30 h 46"/>
                <a:gd name="T12" fmla="*/ 188 w 189"/>
                <a:gd name="T13" fmla="*/ 40 h 46"/>
                <a:gd name="T14" fmla="*/ 180 w 189"/>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46">
                  <a:moveTo>
                    <a:pt x="180" y="46"/>
                  </a:moveTo>
                  <a:cubicBezTo>
                    <a:pt x="179" y="46"/>
                    <a:pt x="178" y="46"/>
                    <a:pt x="178" y="46"/>
                  </a:cubicBezTo>
                  <a:cubicBezTo>
                    <a:pt x="74" y="17"/>
                    <a:pt x="12" y="31"/>
                    <a:pt x="11" y="31"/>
                  </a:cubicBezTo>
                  <a:cubicBezTo>
                    <a:pt x="7" y="32"/>
                    <a:pt x="2" y="30"/>
                    <a:pt x="1" y="25"/>
                  </a:cubicBezTo>
                  <a:cubicBezTo>
                    <a:pt x="0" y="20"/>
                    <a:pt x="3" y="16"/>
                    <a:pt x="8" y="15"/>
                  </a:cubicBezTo>
                  <a:cubicBezTo>
                    <a:pt x="10" y="14"/>
                    <a:pt x="74" y="0"/>
                    <a:pt x="182" y="30"/>
                  </a:cubicBezTo>
                  <a:cubicBezTo>
                    <a:pt x="187" y="31"/>
                    <a:pt x="189" y="36"/>
                    <a:pt x="188" y="40"/>
                  </a:cubicBezTo>
                  <a:cubicBezTo>
                    <a:pt x="187" y="44"/>
                    <a:pt x="184" y="46"/>
                    <a:pt x="180" y="4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9" name="Freeform 91"/>
            <p:cNvSpPr>
              <a:spLocks/>
            </p:cNvSpPr>
            <p:nvPr/>
          </p:nvSpPr>
          <p:spPr bwMode="auto">
            <a:xfrm>
              <a:off x="3570" y="1102"/>
              <a:ext cx="35" cy="41"/>
            </a:xfrm>
            <a:custGeom>
              <a:avLst/>
              <a:gdLst>
                <a:gd name="T0" fmla="*/ 50 w 58"/>
                <a:gd name="T1" fmla="*/ 5 h 68"/>
                <a:gd name="T2" fmla="*/ 15 w 58"/>
                <a:gd name="T3" fmla="*/ 24 h 68"/>
                <a:gd name="T4" fmla="*/ 7 w 58"/>
                <a:gd name="T5" fmla="*/ 62 h 68"/>
                <a:gd name="T6" fmla="*/ 42 w 58"/>
                <a:gd name="T7" fmla="*/ 44 h 68"/>
                <a:gd name="T8" fmla="*/ 50 w 58"/>
                <a:gd name="T9" fmla="*/ 5 h 68"/>
              </a:gdLst>
              <a:ahLst/>
              <a:cxnLst>
                <a:cxn ang="0">
                  <a:pos x="T0" y="T1"/>
                </a:cxn>
                <a:cxn ang="0">
                  <a:pos x="T2" y="T3"/>
                </a:cxn>
                <a:cxn ang="0">
                  <a:pos x="T4" y="T5"/>
                </a:cxn>
                <a:cxn ang="0">
                  <a:pos x="T6" y="T7"/>
                </a:cxn>
                <a:cxn ang="0">
                  <a:pos x="T8" y="T9"/>
                </a:cxn>
              </a:cxnLst>
              <a:rect l="0" t="0" r="r" b="b"/>
              <a:pathLst>
                <a:path w="58" h="68">
                  <a:moveTo>
                    <a:pt x="50" y="5"/>
                  </a:moveTo>
                  <a:cubicBezTo>
                    <a:pt x="43" y="0"/>
                    <a:pt x="27" y="8"/>
                    <a:pt x="15" y="24"/>
                  </a:cubicBezTo>
                  <a:cubicBezTo>
                    <a:pt x="3" y="40"/>
                    <a:pt x="0" y="57"/>
                    <a:pt x="7" y="62"/>
                  </a:cubicBezTo>
                  <a:cubicBezTo>
                    <a:pt x="15" y="68"/>
                    <a:pt x="30" y="60"/>
                    <a:pt x="42" y="44"/>
                  </a:cubicBezTo>
                  <a:cubicBezTo>
                    <a:pt x="54" y="28"/>
                    <a:pt x="58" y="11"/>
                    <a:pt x="50" y="5"/>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0" name="Freeform 92"/>
            <p:cNvSpPr>
              <a:spLocks/>
            </p:cNvSpPr>
            <p:nvPr/>
          </p:nvSpPr>
          <p:spPr bwMode="auto">
            <a:xfrm>
              <a:off x="3608" y="1110"/>
              <a:ext cx="31" cy="37"/>
            </a:xfrm>
            <a:custGeom>
              <a:avLst/>
              <a:gdLst>
                <a:gd name="T0" fmla="*/ 46 w 52"/>
                <a:gd name="T1" fmla="*/ 4 h 62"/>
                <a:gd name="T2" fmla="*/ 16 w 52"/>
                <a:gd name="T3" fmla="*/ 24 h 62"/>
                <a:gd name="T4" fmla="*/ 6 w 52"/>
                <a:gd name="T5" fmla="*/ 58 h 62"/>
                <a:gd name="T6" fmla="*/ 36 w 52"/>
                <a:gd name="T7" fmla="*/ 39 h 62"/>
                <a:gd name="T8" fmla="*/ 46 w 52"/>
                <a:gd name="T9" fmla="*/ 4 h 62"/>
              </a:gdLst>
              <a:ahLst/>
              <a:cxnLst>
                <a:cxn ang="0">
                  <a:pos x="T0" y="T1"/>
                </a:cxn>
                <a:cxn ang="0">
                  <a:pos x="T2" y="T3"/>
                </a:cxn>
                <a:cxn ang="0">
                  <a:pos x="T4" y="T5"/>
                </a:cxn>
                <a:cxn ang="0">
                  <a:pos x="T6" y="T7"/>
                </a:cxn>
                <a:cxn ang="0">
                  <a:pos x="T8" y="T9"/>
                </a:cxn>
              </a:cxnLst>
              <a:rect l="0" t="0" r="r" b="b"/>
              <a:pathLst>
                <a:path w="52" h="62">
                  <a:moveTo>
                    <a:pt x="46" y="4"/>
                  </a:moveTo>
                  <a:cubicBezTo>
                    <a:pt x="41" y="0"/>
                    <a:pt x="27" y="9"/>
                    <a:pt x="16" y="24"/>
                  </a:cubicBezTo>
                  <a:cubicBezTo>
                    <a:pt x="5" y="38"/>
                    <a:pt x="0" y="54"/>
                    <a:pt x="6" y="58"/>
                  </a:cubicBezTo>
                  <a:cubicBezTo>
                    <a:pt x="11" y="62"/>
                    <a:pt x="25" y="54"/>
                    <a:pt x="36" y="39"/>
                  </a:cubicBezTo>
                  <a:cubicBezTo>
                    <a:pt x="47" y="24"/>
                    <a:pt x="52" y="8"/>
                    <a:pt x="46" y="4"/>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1" name="Freeform 93"/>
            <p:cNvSpPr>
              <a:spLocks/>
            </p:cNvSpPr>
            <p:nvPr/>
          </p:nvSpPr>
          <p:spPr bwMode="auto">
            <a:xfrm>
              <a:off x="3622" y="1064"/>
              <a:ext cx="21" cy="24"/>
            </a:xfrm>
            <a:custGeom>
              <a:avLst/>
              <a:gdLst>
                <a:gd name="T0" fmla="*/ 31 w 35"/>
                <a:gd name="T1" fmla="*/ 3 h 41"/>
                <a:gd name="T2" fmla="*/ 10 w 35"/>
                <a:gd name="T3" fmla="*/ 15 h 41"/>
                <a:gd name="T4" fmla="*/ 4 w 35"/>
                <a:gd name="T5" fmla="*/ 38 h 41"/>
                <a:gd name="T6" fmla="*/ 25 w 35"/>
                <a:gd name="T7" fmla="*/ 26 h 41"/>
                <a:gd name="T8" fmla="*/ 31 w 35"/>
                <a:gd name="T9" fmla="*/ 3 h 41"/>
              </a:gdLst>
              <a:ahLst/>
              <a:cxnLst>
                <a:cxn ang="0">
                  <a:pos x="T0" y="T1"/>
                </a:cxn>
                <a:cxn ang="0">
                  <a:pos x="T2" y="T3"/>
                </a:cxn>
                <a:cxn ang="0">
                  <a:pos x="T4" y="T5"/>
                </a:cxn>
                <a:cxn ang="0">
                  <a:pos x="T6" y="T7"/>
                </a:cxn>
                <a:cxn ang="0">
                  <a:pos x="T8" y="T9"/>
                </a:cxn>
              </a:cxnLst>
              <a:rect l="0" t="0" r="r" b="b"/>
              <a:pathLst>
                <a:path w="35" h="41">
                  <a:moveTo>
                    <a:pt x="31" y="3"/>
                  </a:moveTo>
                  <a:cubicBezTo>
                    <a:pt x="27" y="0"/>
                    <a:pt x="17" y="5"/>
                    <a:pt x="10" y="15"/>
                  </a:cubicBezTo>
                  <a:cubicBezTo>
                    <a:pt x="3" y="25"/>
                    <a:pt x="0" y="35"/>
                    <a:pt x="4" y="38"/>
                  </a:cubicBezTo>
                  <a:cubicBezTo>
                    <a:pt x="9" y="41"/>
                    <a:pt x="18" y="36"/>
                    <a:pt x="25" y="26"/>
                  </a:cubicBezTo>
                  <a:cubicBezTo>
                    <a:pt x="33" y="16"/>
                    <a:pt x="35" y="6"/>
                    <a:pt x="31" y="3"/>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2" name="Freeform 94"/>
            <p:cNvSpPr>
              <a:spLocks/>
            </p:cNvSpPr>
            <p:nvPr/>
          </p:nvSpPr>
          <p:spPr bwMode="auto">
            <a:xfrm>
              <a:off x="4104" y="1004"/>
              <a:ext cx="34" cy="42"/>
            </a:xfrm>
            <a:custGeom>
              <a:avLst/>
              <a:gdLst>
                <a:gd name="T0" fmla="*/ 8 w 58"/>
                <a:gd name="T1" fmla="*/ 6 h 69"/>
                <a:gd name="T2" fmla="*/ 43 w 58"/>
                <a:gd name="T3" fmla="*/ 24 h 69"/>
                <a:gd name="T4" fmla="*/ 51 w 58"/>
                <a:gd name="T5" fmla="*/ 63 h 69"/>
                <a:gd name="T6" fmla="*/ 16 w 58"/>
                <a:gd name="T7" fmla="*/ 45 h 69"/>
                <a:gd name="T8" fmla="*/ 8 w 58"/>
                <a:gd name="T9" fmla="*/ 6 h 69"/>
              </a:gdLst>
              <a:ahLst/>
              <a:cxnLst>
                <a:cxn ang="0">
                  <a:pos x="T0" y="T1"/>
                </a:cxn>
                <a:cxn ang="0">
                  <a:pos x="T2" y="T3"/>
                </a:cxn>
                <a:cxn ang="0">
                  <a:pos x="T4" y="T5"/>
                </a:cxn>
                <a:cxn ang="0">
                  <a:pos x="T6" y="T7"/>
                </a:cxn>
                <a:cxn ang="0">
                  <a:pos x="T8" y="T9"/>
                </a:cxn>
              </a:cxnLst>
              <a:rect l="0" t="0" r="r" b="b"/>
              <a:pathLst>
                <a:path w="58" h="69">
                  <a:moveTo>
                    <a:pt x="8" y="6"/>
                  </a:moveTo>
                  <a:cubicBezTo>
                    <a:pt x="15" y="0"/>
                    <a:pt x="31" y="9"/>
                    <a:pt x="43" y="24"/>
                  </a:cubicBezTo>
                  <a:cubicBezTo>
                    <a:pt x="55" y="40"/>
                    <a:pt x="58" y="57"/>
                    <a:pt x="51" y="63"/>
                  </a:cubicBezTo>
                  <a:cubicBezTo>
                    <a:pt x="43" y="69"/>
                    <a:pt x="28" y="60"/>
                    <a:pt x="16" y="45"/>
                  </a:cubicBezTo>
                  <a:cubicBezTo>
                    <a:pt x="4" y="29"/>
                    <a:pt x="0" y="11"/>
                    <a:pt x="8" y="6"/>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3" name="Freeform 95"/>
            <p:cNvSpPr>
              <a:spLocks/>
            </p:cNvSpPr>
            <p:nvPr/>
          </p:nvSpPr>
          <p:spPr bwMode="auto">
            <a:xfrm>
              <a:off x="4069" y="1012"/>
              <a:ext cx="31" cy="37"/>
            </a:xfrm>
            <a:custGeom>
              <a:avLst/>
              <a:gdLst>
                <a:gd name="T0" fmla="*/ 6 w 52"/>
                <a:gd name="T1" fmla="*/ 4 h 62"/>
                <a:gd name="T2" fmla="*/ 36 w 52"/>
                <a:gd name="T3" fmla="*/ 23 h 62"/>
                <a:gd name="T4" fmla="*/ 46 w 52"/>
                <a:gd name="T5" fmla="*/ 58 h 62"/>
                <a:gd name="T6" fmla="*/ 16 w 52"/>
                <a:gd name="T7" fmla="*/ 38 h 62"/>
                <a:gd name="T8" fmla="*/ 6 w 52"/>
                <a:gd name="T9" fmla="*/ 4 h 62"/>
              </a:gdLst>
              <a:ahLst/>
              <a:cxnLst>
                <a:cxn ang="0">
                  <a:pos x="T0" y="T1"/>
                </a:cxn>
                <a:cxn ang="0">
                  <a:pos x="T2" y="T3"/>
                </a:cxn>
                <a:cxn ang="0">
                  <a:pos x="T4" y="T5"/>
                </a:cxn>
                <a:cxn ang="0">
                  <a:pos x="T6" y="T7"/>
                </a:cxn>
                <a:cxn ang="0">
                  <a:pos x="T8" y="T9"/>
                </a:cxn>
              </a:cxnLst>
              <a:rect l="0" t="0" r="r" b="b"/>
              <a:pathLst>
                <a:path w="52" h="62">
                  <a:moveTo>
                    <a:pt x="6" y="4"/>
                  </a:moveTo>
                  <a:cubicBezTo>
                    <a:pt x="11" y="0"/>
                    <a:pt x="25" y="8"/>
                    <a:pt x="36" y="23"/>
                  </a:cubicBezTo>
                  <a:cubicBezTo>
                    <a:pt x="47" y="38"/>
                    <a:pt x="52" y="53"/>
                    <a:pt x="46" y="58"/>
                  </a:cubicBezTo>
                  <a:cubicBezTo>
                    <a:pt x="40" y="62"/>
                    <a:pt x="27" y="53"/>
                    <a:pt x="16" y="38"/>
                  </a:cubicBezTo>
                  <a:cubicBezTo>
                    <a:pt x="5" y="23"/>
                    <a:pt x="0" y="8"/>
                    <a:pt x="6" y="4"/>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4" name="Freeform 96"/>
            <p:cNvSpPr>
              <a:spLocks/>
            </p:cNvSpPr>
            <p:nvPr/>
          </p:nvSpPr>
          <p:spPr bwMode="auto">
            <a:xfrm>
              <a:off x="4065" y="966"/>
              <a:ext cx="21" cy="25"/>
            </a:xfrm>
            <a:custGeom>
              <a:avLst/>
              <a:gdLst>
                <a:gd name="T0" fmla="*/ 4 w 35"/>
                <a:gd name="T1" fmla="*/ 3 h 42"/>
                <a:gd name="T2" fmla="*/ 25 w 35"/>
                <a:gd name="T3" fmla="*/ 15 h 42"/>
                <a:gd name="T4" fmla="*/ 30 w 35"/>
                <a:gd name="T5" fmla="*/ 39 h 42"/>
                <a:gd name="T6" fmla="*/ 10 w 35"/>
                <a:gd name="T7" fmla="*/ 27 h 42"/>
                <a:gd name="T8" fmla="*/ 4 w 35"/>
                <a:gd name="T9" fmla="*/ 3 h 42"/>
              </a:gdLst>
              <a:ahLst/>
              <a:cxnLst>
                <a:cxn ang="0">
                  <a:pos x="T0" y="T1"/>
                </a:cxn>
                <a:cxn ang="0">
                  <a:pos x="T2" y="T3"/>
                </a:cxn>
                <a:cxn ang="0">
                  <a:pos x="T4" y="T5"/>
                </a:cxn>
                <a:cxn ang="0">
                  <a:pos x="T6" y="T7"/>
                </a:cxn>
                <a:cxn ang="0">
                  <a:pos x="T8" y="T9"/>
                </a:cxn>
              </a:cxnLst>
              <a:rect l="0" t="0" r="r" b="b"/>
              <a:pathLst>
                <a:path w="35" h="42">
                  <a:moveTo>
                    <a:pt x="4" y="3"/>
                  </a:moveTo>
                  <a:cubicBezTo>
                    <a:pt x="8" y="0"/>
                    <a:pt x="17" y="6"/>
                    <a:pt x="25" y="15"/>
                  </a:cubicBezTo>
                  <a:cubicBezTo>
                    <a:pt x="32" y="25"/>
                    <a:pt x="35" y="36"/>
                    <a:pt x="30" y="39"/>
                  </a:cubicBezTo>
                  <a:cubicBezTo>
                    <a:pt x="26" y="42"/>
                    <a:pt x="17" y="37"/>
                    <a:pt x="10" y="27"/>
                  </a:cubicBezTo>
                  <a:cubicBezTo>
                    <a:pt x="2" y="17"/>
                    <a:pt x="0" y="7"/>
                    <a:pt x="4" y="3"/>
                  </a:cubicBezTo>
                  <a:close/>
                </a:path>
              </a:pathLst>
            </a:custGeom>
            <a:solidFill>
              <a:srgbClr val="BCC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Oval 97"/>
            <p:cNvSpPr>
              <a:spLocks noChangeArrowheads="1"/>
            </p:cNvSpPr>
            <p:nvPr/>
          </p:nvSpPr>
          <p:spPr bwMode="auto">
            <a:xfrm>
              <a:off x="4176" y="1130"/>
              <a:ext cx="121" cy="12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6" name="Oval 98"/>
            <p:cNvSpPr>
              <a:spLocks noChangeArrowheads="1"/>
            </p:cNvSpPr>
            <p:nvPr/>
          </p:nvSpPr>
          <p:spPr bwMode="auto">
            <a:xfrm>
              <a:off x="4160" y="1078"/>
              <a:ext cx="50" cy="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7" name="Oval 99"/>
            <p:cNvSpPr>
              <a:spLocks noChangeArrowheads="1"/>
            </p:cNvSpPr>
            <p:nvPr/>
          </p:nvSpPr>
          <p:spPr bwMode="auto">
            <a:xfrm>
              <a:off x="4224" y="994"/>
              <a:ext cx="58" cy="5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8" name="Oval 100"/>
            <p:cNvSpPr>
              <a:spLocks noChangeArrowheads="1"/>
            </p:cNvSpPr>
            <p:nvPr/>
          </p:nvSpPr>
          <p:spPr bwMode="auto">
            <a:xfrm>
              <a:off x="3574" y="792"/>
              <a:ext cx="83"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9" name="Oval 101"/>
            <p:cNvSpPr>
              <a:spLocks noChangeArrowheads="1"/>
            </p:cNvSpPr>
            <p:nvPr/>
          </p:nvSpPr>
          <p:spPr bwMode="auto">
            <a:xfrm>
              <a:off x="3674" y="78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0" name="Oval 102"/>
            <p:cNvSpPr>
              <a:spLocks noChangeArrowheads="1"/>
            </p:cNvSpPr>
            <p:nvPr/>
          </p:nvSpPr>
          <p:spPr bwMode="auto">
            <a:xfrm>
              <a:off x="3504" y="1176"/>
              <a:ext cx="73" cy="7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Oval 103"/>
            <p:cNvSpPr>
              <a:spLocks noChangeArrowheads="1"/>
            </p:cNvSpPr>
            <p:nvPr/>
          </p:nvSpPr>
          <p:spPr bwMode="auto">
            <a:xfrm>
              <a:off x="3542" y="1253"/>
              <a:ext cx="50" cy="5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2" name="Oval 104"/>
            <p:cNvSpPr>
              <a:spLocks noChangeArrowheads="1"/>
            </p:cNvSpPr>
            <p:nvPr/>
          </p:nvSpPr>
          <p:spPr bwMode="auto">
            <a:xfrm>
              <a:off x="3468" y="1027"/>
              <a:ext cx="67" cy="6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3" name="Oval 105"/>
            <p:cNvSpPr>
              <a:spLocks noChangeArrowheads="1"/>
            </p:cNvSpPr>
            <p:nvPr/>
          </p:nvSpPr>
          <p:spPr bwMode="auto">
            <a:xfrm>
              <a:off x="3522" y="997"/>
              <a:ext cx="33" cy="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4" name="Oval 106"/>
            <p:cNvSpPr>
              <a:spLocks noChangeArrowheads="1"/>
            </p:cNvSpPr>
            <p:nvPr/>
          </p:nvSpPr>
          <p:spPr bwMode="auto">
            <a:xfrm>
              <a:off x="4175" y="1250"/>
              <a:ext cx="53" cy="5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5" name="Oval 107"/>
            <p:cNvSpPr>
              <a:spLocks noChangeArrowheads="1"/>
            </p:cNvSpPr>
            <p:nvPr/>
          </p:nvSpPr>
          <p:spPr bwMode="auto">
            <a:xfrm>
              <a:off x="4236" y="1296"/>
              <a:ext cx="25" cy="2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6" name="Oval 108"/>
            <p:cNvSpPr>
              <a:spLocks noChangeArrowheads="1"/>
            </p:cNvSpPr>
            <p:nvPr/>
          </p:nvSpPr>
          <p:spPr bwMode="auto">
            <a:xfrm>
              <a:off x="4212" y="1359"/>
              <a:ext cx="19" cy="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Oval 109"/>
            <p:cNvSpPr>
              <a:spLocks noChangeArrowheads="1"/>
            </p:cNvSpPr>
            <p:nvPr/>
          </p:nvSpPr>
          <p:spPr bwMode="auto">
            <a:xfrm>
              <a:off x="3513" y="1290"/>
              <a:ext cx="15"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8" name="Oval 110"/>
            <p:cNvSpPr>
              <a:spLocks noChangeArrowheads="1"/>
            </p:cNvSpPr>
            <p:nvPr/>
          </p:nvSpPr>
          <p:spPr bwMode="auto">
            <a:xfrm>
              <a:off x="3522" y="1264"/>
              <a:ext cx="15" cy="1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9" name="Oval 111"/>
            <p:cNvSpPr>
              <a:spLocks noChangeArrowheads="1"/>
            </p:cNvSpPr>
            <p:nvPr/>
          </p:nvSpPr>
          <p:spPr bwMode="auto">
            <a:xfrm>
              <a:off x="3533" y="1362"/>
              <a:ext cx="17" cy="1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Oval 112"/>
            <p:cNvSpPr>
              <a:spLocks noChangeArrowheads="1"/>
            </p:cNvSpPr>
            <p:nvPr/>
          </p:nvSpPr>
          <p:spPr bwMode="auto">
            <a:xfrm>
              <a:off x="3615" y="890"/>
              <a:ext cx="32" cy="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1" name="Oval 113"/>
            <p:cNvSpPr>
              <a:spLocks noChangeArrowheads="1"/>
            </p:cNvSpPr>
            <p:nvPr/>
          </p:nvSpPr>
          <p:spPr bwMode="auto">
            <a:xfrm>
              <a:off x="3647" y="872"/>
              <a:ext cx="10" cy="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79" name="Title 25"/>
          <p:cNvSpPr txBox="1">
            <a:spLocks/>
          </p:cNvSpPr>
          <p:nvPr/>
        </p:nvSpPr>
        <p:spPr>
          <a:xfrm>
            <a:off x="838200" y="57150"/>
            <a:ext cx="6248400" cy="6858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dirty="0" smtClean="0">
                <a:ln>
                  <a:solidFill>
                    <a:sysClr val="windowText" lastClr="000000"/>
                  </a:solidFill>
                </a:ln>
                <a:solidFill>
                  <a:srgbClr val="FFC000"/>
                </a:solidFill>
                <a:latin typeface="Franklin Gothic Demi" panose="020B0703020102020204" pitchFamily="34" charset="0"/>
                <a:cs typeface="Aharoni" pitchFamily="2" charset="-79"/>
              </a:rPr>
              <a:t>SCIENCE FICTION</a:t>
            </a:r>
            <a:endParaRPr lang="en-US" sz="3200" dirty="0">
              <a:solidFill>
                <a:schemeClr val="bg1">
                  <a:lumMod val="85000"/>
                </a:schemeClr>
              </a:solidFill>
              <a:latin typeface="Franklin Gothic Demi" panose="020B0703020102020204" pitchFamily="34" charset="0"/>
            </a:endParaRPr>
          </a:p>
        </p:txBody>
      </p:sp>
    </p:spTree>
    <p:extLst>
      <p:ext uri="{BB962C8B-B14F-4D97-AF65-F5344CB8AC3E}">
        <p14:creationId xmlns:p14="http://schemas.microsoft.com/office/powerpoint/2010/main" val="412666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2.5E-6 -6.17284E-6 L 2.5E-6 -6.17284E-6 C 0.02778 -0.00433 -0.00347 -6.17284E-6 0.05 -0.00371 C 0.05746 -0.00402 0.07882 -0.00772 0.0842 -0.00896 C 0.08715 -0.00957 0.0901 -0.0105 0.09305 -0.0105 C 0.11233 -0.01173 0.1316 -0.01173 0.15087 -0.01235 C 0.1625 -0.01482 0.16285 -0.01575 0.1783 -0.01235 C 0.17986 -0.01204 0.1809 -0.00988 0.18229 -0.00896 C 0.18351 -0.00803 0.18489 -0.00772 0.18611 -0.0071 C 0.18819 -0.00618 0.1901 -0.00494 0.19201 -0.00371 L 0.26163 -0.00525 C 0.28802 -0.00649 0.26076 -0.00649 0.27639 -0.00896 C 0.2934 -0.01143 0.31042 -0.01297 0.32743 -0.01575 C 0.33073 -0.01636 0.33385 -0.01729 0.33715 -0.0176 C 0.34496 -0.01852 0.35295 -0.01883 0.36076 -0.01945 C 0.38489 -0.01698 0.39114 -0.01883 0.40972 -0.01235 C 0.41233 -0.01143 0.41493 -0.01019 0.41753 -0.00896 C 0.42031 -0.00741 0.42274 -0.00525 0.42535 -0.00371 C 0.44722 -0.0068 0.4283 -0.00309 0.44496 -0.00896 C 0.4467 -0.00957 0.44826 -0.00988 0.45 -0.0105 C 0.45191 -0.01173 0.4559 -0.0142 0.4559 -0.0142 C 0.45937 -0.02038 0.45642 -0.01636 0.46371 -0.01945 C 0.46476 -0.01976 0.46562 -0.02068 0.46667 -0.02099 C 0.46944 -0.02192 0.47257 -0.02223 0.47535 -0.02284 C 0.47708 -0.02408 0.47864 -0.02531 0.48038 -0.02624 C 0.4908 -0.0321 0.4934 -0.03025 0.50677 -0.03334 C 0.50851 -0.03365 0.51007 -0.03457 0.51163 -0.03488 C 0.53177 -0.04167 0.50694 -0.03303 0.52153 -0.03859 C 0.53715 -0.04445 0.52621 -0.03982 0.53524 -0.04383 C 0.54549 -0.05587 0.52969 -0.03735 0.54201 -0.05062 C 0.5441 -0.05278 0.54601 -0.05525 0.54792 -0.05772 C 0.54896 -0.05896 0.54983 -0.06019 0.55087 -0.06112 C 0.55226 -0.06235 0.55364 -0.06328 0.55486 -0.06482 C 0.5559 -0.06605 0.55677 -0.06822 0.55781 -0.06976 C 0.55903 -0.07192 0.56042 -0.07346 0.56163 -0.07501 C 0.5651 -0.08426 0.56198 -0.07717 0.56667 -0.08396 C 0.56736 -0.08488 0.56788 -0.08643 0.56858 -0.08735 C 0.57049 -0.08982 0.57257 -0.09198 0.57448 -0.09445 C 0.57535 -0.09538 0.57656 -0.0963 0.57743 -0.09784 C 0.57986 -0.10217 0.58073 -0.10463 0.58524 -0.10463 L 0.59219 -0.10463 L 0.59219 -0.10463 " pathEditMode="relative" ptsTypes="AAAAAAAAAAAAAAAAAAAAAAAAAAAAAAAAAAAAAAAAAA">
                                      <p:cBhvr>
                                        <p:cTn id="6" dur="2000" fill="hold"/>
                                        <p:tgtEl>
                                          <p:spTgt spid="242"/>
                                        </p:tgtEl>
                                        <p:attrNameLst>
                                          <p:attrName>ppt_x</p:attrName>
                                          <p:attrName>ppt_y</p:attrName>
                                        </p:attrNameLst>
                                      </p:cBhvr>
                                    </p:animMotion>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nodeType="clickEffect">
                                  <p:stCondLst>
                                    <p:cond delay="0"/>
                                  </p:stCondLst>
                                  <p:childTnLst>
                                    <p:animMotion origin="layout" path="M 3.05556E-6 -4.19753E-6 L 3.05556E-6 -4.19753E-6 C -0.0033 -0.00062 -0.00677 -4.19753E-6 -0.0099 -0.00154 C -0.01216 -0.00278 -0.01354 -0.00771 -0.0158 -0.00864 L -0.01962 -0.01018 C -0.02205 -0.00988 -0.02431 -0.00988 -0.02657 -0.00864 C -0.02743 -0.00802 -0.02795 -0.00648 -0.02848 -0.00525 C -0.03004 -0.00216 -0.03438 0.00988 -0.03629 0.0105 C -0.0566 0.01698 -0.0474 0.01482 -0.06372 0.01759 C -0.06997 0.02037 -0.07639 0.02222 -0.08247 0.02624 C -0.08507 0.02809 -0.0875 0.02994 -0.09028 0.03148 C -0.10313 0.03827 -0.09601 0.03148 -0.11077 0.04012 C -0.11285 0.04136 -0.11476 0.04229 -0.11667 0.04352 C -0.11997 0.04599 -0.12309 0.05 -0.12657 0.05062 C -0.13038 0.05154 -0.13629 0.05247 -0.14028 0.05401 C -0.14288 0.05525 -0.14549 0.05648 -0.14809 0.05772 C -0.14931 0.05833 -0.1507 0.05895 -0.15191 0.05926 C -0.15469 0.06019 -0.15799 0.06142 -0.16077 0.06296 C -0.17275 0.06914 -0.16163 0.06389 -0.17066 0.0679 C -0.17118 0.06914 -0.1717 0.07068 -0.17257 0.07161 C -0.175 0.07438 -0.17674 0.07531 -0.17934 0.07685 C -0.19254 0.07624 -0.20556 0.07438 -0.21858 0.075 C -0.21962 0.075 -0.21962 0.07901 -0.22049 0.0784 C -0.23038 0.07284 -0.21771 0.07315 -0.22257 0.07315 L -0.22257 0.07315 " pathEditMode="relative" ptsTypes="AAAAAAAAAAAAAAAAAAAAAAAAA">
                                      <p:cBhvr>
                                        <p:cTn id="10" dur="2000" fill="hold"/>
                                        <p:tgtEl>
                                          <p:spTgt spid="598"/>
                                        </p:tgtEl>
                                        <p:attrNameLst>
                                          <p:attrName>ppt_x</p:attrName>
                                          <p:attrName>ppt_y</p:attrName>
                                        </p:attrNameLst>
                                      </p:cBhvr>
                                    </p:animMotion>
                                  </p:childTnLst>
                                </p:cTn>
                              </p:par>
                            </p:childTnLst>
                          </p:cTn>
                        </p:par>
                      </p:childTnLst>
                    </p:cTn>
                  </p:par>
                  <p:par>
                    <p:cTn id="11" fill="hold">
                      <p:stCondLst>
                        <p:cond delay="indefinite"/>
                      </p:stCondLst>
                      <p:childTnLst>
                        <p:par>
                          <p:cTn id="12" fill="hold">
                            <p:stCondLst>
                              <p:cond delay="0"/>
                            </p:stCondLst>
                            <p:childTnLst>
                              <p:par>
                                <p:cTn id="13" presetID="0" presetClass="path" presetSubtype="0" accel="50000" decel="50000" fill="hold" nodeType="clickEffect">
                                  <p:stCondLst>
                                    <p:cond delay="0"/>
                                  </p:stCondLst>
                                  <p:childTnLst>
                                    <p:animMotion origin="layout" path="M -8.33333E-7 -8.88889E-6 L -8.33333E-7 -8.88889E-6 C -0.00382 0.00154 -0.00764 0.00401 -0.01164 0.00493 C -0.01372 0.00555 -0.0375 0.00987 -0.04306 0.01018 L -0.09983 0.01543 C -0.10434 0.01728 -0.11407 0.02129 -0.11858 0.02253 C -0.12153 0.02345 -0.12448 0.02376 -0.12743 0.02438 L -0.19601 0.02067 C -0.20782 0.01975 -0.21945 0.01635 -0.23125 0.01543 C -0.25087 0.01419 -0.27049 0.0145 -0.29011 0.01388 C -0.29566 0.0145 -0.30122 0.01388 -0.30677 0.01543 C -0.31042 0.01666 -0.31389 0.02067 -0.31754 0.02253 C -0.32396 0.02561 -0.33056 0.02777 -0.33716 0.02962 C -0.34358 0.03117 -0.35018 0.03148 -0.35677 0.03302 C -0.37118 0.03611 -0.38542 0.0429 -0.39983 0.04351 L -0.44792 0.04536 L -0.50973 0.0503 C -0.5158 0.05092 -0.52205 0.05123 -0.5283 0.05215 C -0.53577 0.05339 -0.54323 0.05709 -0.55087 0.0574 C -0.62327 0.06018 -0.69584 0.05987 -0.76841 0.0608 C -0.78264 0.06265 -0.80677 0.06604 -0.81754 0.06604 C -0.8316 0.06635 -0.84601 0.06512 -0.86042 0.0645 C -0.86407 0.06388 -0.86754 0.06327 -0.87118 0.06265 C -0.87639 0.06172 -0.8816 0.05925 -0.88681 0.05925 L -0.89775 0.05925 L -0.89775 0.05925 " pathEditMode="relative" ptsTypes="AAAAAAAAAAAAAAAAAAAAAAAAAA">
                                      <p:cBhvr>
                                        <p:cTn id="14" dur="2000" fill="hold"/>
                                        <p:tgtEl>
                                          <p:spTgt spid="20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92000">
              <a:schemeClr val="bg1">
                <a:lumMod val="100000"/>
              </a:schemeClr>
            </a:gs>
            <a:gs pos="60000">
              <a:schemeClr val="accent1">
                <a:lumMod val="20000"/>
                <a:lumOff val="80000"/>
              </a:schemeClr>
            </a:gs>
          </a:gsLst>
          <a:lin ang="5400000" scaled="0"/>
          <a:tileRect/>
        </a:gradFill>
        <a:effectLst/>
      </p:bgPr>
    </p:bg>
    <p:spTree>
      <p:nvGrpSpPr>
        <p:cNvPr id="1" name=""/>
        <p:cNvGrpSpPr/>
        <p:nvPr/>
      </p:nvGrpSpPr>
      <p:grpSpPr>
        <a:xfrm>
          <a:off x="0" y="0"/>
          <a:ext cx="0" cy="0"/>
          <a:chOff x="0" y="0"/>
          <a:chExt cx="0" cy="0"/>
        </a:xfrm>
      </p:grpSpPr>
      <p:grpSp>
        <p:nvGrpSpPr>
          <p:cNvPr id="390" name="Cloud3"/>
          <p:cNvGrpSpPr>
            <a:grpSpLocks noChangeAspect="1"/>
          </p:cNvGrpSpPr>
          <p:nvPr/>
        </p:nvGrpSpPr>
        <p:grpSpPr bwMode="auto">
          <a:xfrm>
            <a:off x="2057401" y="628650"/>
            <a:ext cx="3183887" cy="642001"/>
            <a:chOff x="1551" y="2410"/>
            <a:chExt cx="2042" cy="549"/>
          </a:xfrm>
          <a:solidFill>
            <a:schemeClr val="bg1">
              <a:alpha val="10000"/>
            </a:schemeClr>
          </a:solidFill>
        </p:grpSpPr>
        <p:sp>
          <p:nvSpPr>
            <p:cNvPr id="391" name="Freeform 5"/>
            <p:cNvSpPr>
              <a:spLocks/>
            </p:cNvSpPr>
            <p:nvPr/>
          </p:nvSpPr>
          <p:spPr bwMode="auto">
            <a:xfrm>
              <a:off x="1551" y="2410"/>
              <a:ext cx="2042" cy="549"/>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2" name="Freeform 10"/>
            <p:cNvSpPr>
              <a:spLocks/>
            </p:cNvSpPr>
            <p:nvPr/>
          </p:nvSpPr>
          <p:spPr bwMode="auto">
            <a:xfrm>
              <a:off x="1637" y="2591"/>
              <a:ext cx="1903" cy="368"/>
            </a:xfrm>
            <a:custGeom>
              <a:avLst/>
              <a:gdLst>
                <a:gd name="T0" fmla="*/ 244 w 285"/>
                <a:gd name="T1" fmla="*/ 24 h 55"/>
                <a:gd name="T2" fmla="*/ 221 w 285"/>
                <a:gd name="T3" fmla="*/ 22 h 55"/>
                <a:gd name="T4" fmla="*/ 184 w 285"/>
                <a:gd name="T5" fmla="*/ 14 h 55"/>
                <a:gd name="T6" fmla="*/ 165 w 285"/>
                <a:gd name="T7" fmla="*/ 14 h 55"/>
                <a:gd name="T8" fmla="*/ 133 w 285"/>
                <a:gd name="T9" fmla="*/ 11 h 55"/>
                <a:gd name="T10" fmla="*/ 67 w 285"/>
                <a:gd name="T11" fmla="*/ 16 h 55"/>
                <a:gd name="T12" fmla="*/ 9 w 285"/>
                <a:gd name="T13" fmla="*/ 24 h 55"/>
                <a:gd name="T14" fmla="*/ 3 w 285"/>
                <a:gd name="T15" fmla="*/ 22 h 55"/>
                <a:gd name="T16" fmla="*/ 8 w 285"/>
                <a:gd name="T17" fmla="*/ 31 h 55"/>
                <a:gd name="T18" fmla="*/ 61 w 285"/>
                <a:gd name="T19" fmla="*/ 37 h 55"/>
                <a:gd name="T20" fmla="*/ 127 w 285"/>
                <a:gd name="T21" fmla="*/ 43 h 55"/>
                <a:gd name="T22" fmla="*/ 189 w 285"/>
                <a:gd name="T23" fmla="*/ 45 h 55"/>
                <a:gd name="T24" fmla="*/ 244 w 285"/>
                <a:gd name="T25" fmla="*/ 40 h 55"/>
                <a:gd name="T26" fmla="*/ 282 w 285"/>
                <a:gd name="T27" fmla="*/ 36 h 55"/>
                <a:gd name="T28" fmla="*/ 244 w 285"/>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5" h="55">
                  <a:moveTo>
                    <a:pt x="244" y="24"/>
                  </a:moveTo>
                  <a:cubicBezTo>
                    <a:pt x="234" y="25"/>
                    <a:pt x="227" y="20"/>
                    <a:pt x="221" y="22"/>
                  </a:cubicBezTo>
                  <a:cubicBezTo>
                    <a:pt x="215" y="16"/>
                    <a:pt x="194" y="12"/>
                    <a:pt x="184" y="14"/>
                  </a:cubicBezTo>
                  <a:cubicBezTo>
                    <a:pt x="180" y="12"/>
                    <a:pt x="170" y="9"/>
                    <a:pt x="165" y="14"/>
                  </a:cubicBezTo>
                  <a:cubicBezTo>
                    <a:pt x="156" y="8"/>
                    <a:pt x="142" y="2"/>
                    <a:pt x="133" y="11"/>
                  </a:cubicBezTo>
                  <a:cubicBezTo>
                    <a:pt x="108" y="0"/>
                    <a:pt x="86" y="5"/>
                    <a:pt x="67" y="16"/>
                  </a:cubicBezTo>
                  <a:cubicBezTo>
                    <a:pt x="50" y="9"/>
                    <a:pt x="15" y="18"/>
                    <a:pt x="9" y="24"/>
                  </a:cubicBezTo>
                  <a:cubicBezTo>
                    <a:pt x="7" y="22"/>
                    <a:pt x="5" y="19"/>
                    <a:pt x="3" y="22"/>
                  </a:cubicBezTo>
                  <a:cubicBezTo>
                    <a:pt x="1" y="25"/>
                    <a:pt x="0" y="31"/>
                    <a:pt x="8" y="31"/>
                  </a:cubicBezTo>
                  <a:cubicBezTo>
                    <a:pt x="16" y="32"/>
                    <a:pt x="44" y="43"/>
                    <a:pt x="61" y="37"/>
                  </a:cubicBezTo>
                  <a:cubicBezTo>
                    <a:pt x="74" y="44"/>
                    <a:pt x="100" y="49"/>
                    <a:pt x="127" y="43"/>
                  </a:cubicBezTo>
                  <a:cubicBezTo>
                    <a:pt x="139" y="50"/>
                    <a:pt x="167" y="55"/>
                    <a:pt x="189" y="45"/>
                  </a:cubicBezTo>
                  <a:cubicBezTo>
                    <a:pt x="200" y="47"/>
                    <a:pt x="227" y="51"/>
                    <a:pt x="244" y="40"/>
                  </a:cubicBezTo>
                  <a:cubicBezTo>
                    <a:pt x="257" y="44"/>
                    <a:pt x="285" y="41"/>
                    <a:pt x="282" y="36"/>
                  </a:cubicBezTo>
                  <a:cubicBezTo>
                    <a:pt x="274" y="21"/>
                    <a:pt x="244" y="24"/>
                    <a:pt x="24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3" name="Cloud2"/>
          <p:cNvGrpSpPr/>
          <p:nvPr/>
        </p:nvGrpSpPr>
        <p:grpSpPr>
          <a:xfrm>
            <a:off x="-92843" y="1367640"/>
            <a:ext cx="1204676" cy="435353"/>
            <a:chOff x="5105400" y="2286000"/>
            <a:chExt cx="2405063" cy="1158875"/>
          </a:xfrm>
        </p:grpSpPr>
        <p:sp>
          <p:nvSpPr>
            <p:cNvPr id="394" name="Freeform 7"/>
            <p:cNvSpPr>
              <a:spLocks/>
            </p:cNvSpPr>
            <p:nvPr/>
          </p:nvSpPr>
          <p:spPr bwMode="auto">
            <a:xfrm>
              <a:off x="5105400" y="2286000"/>
              <a:ext cx="2405063" cy="1158875"/>
            </a:xfrm>
            <a:custGeom>
              <a:avLst/>
              <a:gdLst>
                <a:gd name="T0" fmla="*/ 213 w 227"/>
                <a:gd name="T1" fmla="*/ 21 h 109"/>
                <a:gd name="T2" fmla="*/ 182 w 227"/>
                <a:gd name="T3" fmla="*/ 3 h 109"/>
                <a:gd name="T4" fmla="*/ 169 w 227"/>
                <a:gd name="T5" fmla="*/ 21 h 109"/>
                <a:gd name="T6" fmla="*/ 160 w 227"/>
                <a:gd name="T7" fmla="*/ 32 h 109"/>
                <a:gd name="T8" fmla="*/ 149 w 227"/>
                <a:gd name="T9" fmla="*/ 34 h 109"/>
                <a:gd name="T10" fmla="*/ 124 w 227"/>
                <a:gd name="T11" fmla="*/ 32 h 109"/>
                <a:gd name="T12" fmla="*/ 113 w 227"/>
                <a:gd name="T13" fmla="*/ 45 h 109"/>
                <a:gd name="T14" fmla="*/ 77 w 227"/>
                <a:gd name="T15" fmla="*/ 48 h 109"/>
                <a:gd name="T16" fmla="*/ 56 w 227"/>
                <a:gd name="T17" fmla="*/ 44 h 109"/>
                <a:gd name="T18" fmla="*/ 40 w 227"/>
                <a:gd name="T19" fmla="*/ 54 h 109"/>
                <a:gd name="T20" fmla="*/ 27 w 227"/>
                <a:gd name="T21" fmla="*/ 61 h 109"/>
                <a:gd name="T22" fmla="*/ 15 w 227"/>
                <a:gd name="T23" fmla="*/ 67 h 109"/>
                <a:gd name="T24" fmla="*/ 6 w 227"/>
                <a:gd name="T25" fmla="*/ 74 h 109"/>
                <a:gd name="T26" fmla="*/ 26 w 227"/>
                <a:gd name="T27" fmla="*/ 81 h 109"/>
                <a:gd name="T28" fmla="*/ 62 w 227"/>
                <a:gd name="T29" fmla="*/ 88 h 109"/>
                <a:gd name="T30" fmla="*/ 93 w 227"/>
                <a:gd name="T31" fmla="*/ 91 h 109"/>
                <a:gd name="T32" fmla="*/ 143 w 227"/>
                <a:gd name="T33" fmla="*/ 96 h 109"/>
                <a:gd name="T34" fmla="*/ 171 w 227"/>
                <a:gd name="T35" fmla="*/ 93 h 109"/>
                <a:gd name="T36" fmla="*/ 219 w 227"/>
                <a:gd name="T37" fmla="*/ 90 h 109"/>
                <a:gd name="T38" fmla="*/ 219 w 227"/>
                <a:gd name="T39" fmla="*/ 70 h 109"/>
                <a:gd name="T40" fmla="*/ 217 w 227"/>
                <a:gd name="T41" fmla="*/ 46 h 109"/>
                <a:gd name="T42" fmla="*/ 213 w 227"/>
                <a:gd name="T43" fmla="*/ 2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109">
                  <a:moveTo>
                    <a:pt x="213" y="21"/>
                  </a:moveTo>
                  <a:cubicBezTo>
                    <a:pt x="204" y="14"/>
                    <a:pt x="194" y="0"/>
                    <a:pt x="182" y="3"/>
                  </a:cubicBezTo>
                  <a:cubicBezTo>
                    <a:pt x="168" y="6"/>
                    <a:pt x="174" y="21"/>
                    <a:pt x="169" y="21"/>
                  </a:cubicBezTo>
                  <a:cubicBezTo>
                    <a:pt x="164" y="20"/>
                    <a:pt x="161" y="23"/>
                    <a:pt x="160" y="32"/>
                  </a:cubicBezTo>
                  <a:cubicBezTo>
                    <a:pt x="154" y="32"/>
                    <a:pt x="153" y="26"/>
                    <a:pt x="149" y="34"/>
                  </a:cubicBezTo>
                  <a:cubicBezTo>
                    <a:pt x="142" y="31"/>
                    <a:pt x="136" y="28"/>
                    <a:pt x="124" y="32"/>
                  </a:cubicBezTo>
                  <a:cubicBezTo>
                    <a:pt x="114" y="35"/>
                    <a:pt x="114" y="41"/>
                    <a:pt x="113" y="45"/>
                  </a:cubicBezTo>
                  <a:cubicBezTo>
                    <a:pt x="98" y="42"/>
                    <a:pt x="85" y="45"/>
                    <a:pt x="77" y="48"/>
                  </a:cubicBezTo>
                  <a:cubicBezTo>
                    <a:pt x="75" y="45"/>
                    <a:pt x="59" y="38"/>
                    <a:pt x="56" y="44"/>
                  </a:cubicBezTo>
                  <a:cubicBezTo>
                    <a:pt x="47" y="43"/>
                    <a:pt x="41" y="48"/>
                    <a:pt x="40" y="54"/>
                  </a:cubicBezTo>
                  <a:cubicBezTo>
                    <a:pt x="33" y="54"/>
                    <a:pt x="32" y="56"/>
                    <a:pt x="27" y="61"/>
                  </a:cubicBezTo>
                  <a:cubicBezTo>
                    <a:pt x="19" y="59"/>
                    <a:pt x="15" y="62"/>
                    <a:pt x="15" y="67"/>
                  </a:cubicBezTo>
                  <a:cubicBezTo>
                    <a:pt x="10" y="68"/>
                    <a:pt x="0" y="70"/>
                    <a:pt x="6" y="74"/>
                  </a:cubicBezTo>
                  <a:cubicBezTo>
                    <a:pt x="6" y="74"/>
                    <a:pt x="16" y="82"/>
                    <a:pt x="26" y="81"/>
                  </a:cubicBezTo>
                  <a:cubicBezTo>
                    <a:pt x="29" y="87"/>
                    <a:pt x="62" y="88"/>
                    <a:pt x="62" y="88"/>
                  </a:cubicBezTo>
                  <a:cubicBezTo>
                    <a:pt x="75" y="99"/>
                    <a:pt x="87" y="97"/>
                    <a:pt x="93" y="91"/>
                  </a:cubicBezTo>
                  <a:cubicBezTo>
                    <a:pt x="94" y="99"/>
                    <a:pt x="126" y="109"/>
                    <a:pt x="143" y="96"/>
                  </a:cubicBezTo>
                  <a:cubicBezTo>
                    <a:pt x="153" y="101"/>
                    <a:pt x="164" y="99"/>
                    <a:pt x="171" y="93"/>
                  </a:cubicBezTo>
                  <a:cubicBezTo>
                    <a:pt x="184" y="97"/>
                    <a:pt x="211" y="104"/>
                    <a:pt x="219" y="90"/>
                  </a:cubicBezTo>
                  <a:cubicBezTo>
                    <a:pt x="227" y="76"/>
                    <a:pt x="224" y="74"/>
                    <a:pt x="219" y="70"/>
                  </a:cubicBezTo>
                  <a:cubicBezTo>
                    <a:pt x="227" y="63"/>
                    <a:pt x="225" y="57"/>
                    <a:pt x="217" y="46"/>
                  </a:cubicBezTo>
                  <a:cubicBezTo>
                    <a:pt x="221" y="35"/>
                    <a:pt x="213" y="21"/>
                    <a:pt x="213" y="21"/>
                  </a:cubicBezTo>
                  <a:close/>
                </a:path>
              </a:pathLst>
            </a:custGeom>
            <a:solidFill>
              <a:schemeClr val="bg1">
                <a:alpha val="1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5" name="Freeform 8"/>
            <p:cNvSpPr>
              <a:spLocks/>
            </p:cNvSpPr>
            <p:nvPr/>
          </p:nvSpPr>
          <p:spPr bwMode="auto">
            <a:xfrm>
              <a:off x="5275263" y="2881313"/>
              <a:ext cx="2182813" cy="541338"/>
            </a:xfrm>
            <a:custGeom>
              <a:avLst/>
              <a:gdLst>
                <a:gd name="T0" fmla="*/ 197 w 206"/>
                <a:gd name="T1" fmla="*/ 13 h 51"/>
                <a:gd name="T2" fmla="*/ 180 w 206"/>
                <a:gd name="T3" fmla="*/ 2 h 51"/>
                <a:gd name="T4" fmla="*/ 146 w 206"/>
                <a:gd name="T5" fmla="*/ 9 h 51"/>
                <a:gd name="T6" fmla="*/ 105 w 206"/>
                <a:gd name="T7" fmla="*/ 9 h 51"/>
                <a:gd name="T8" fmla="*/ 45 w 206"/>
                <a:gd name="T9" fmla="*/ 9 h 51"/>
                <a:gd name="T10" fmla="*/ 16 w 206"/>
                <a:gd name="T11" fmla="*/ 13 h 51"/>
                <a:gd name="T12" fmla="*/ 1 w 206"/>
                <a:gd name="T13" fmla="*/ 19 h 51"/>
                <a:gd name="T14" fmla="*/ 20 w 206"/>
                <a:gd name="T15" fmla="*/ 25 h 51"/>
                <a:gd name="T16" fmla="*/ 37 w 206"/>
                <a:gd name="T17" fmla="*/ 28 h 51"/>
                <a:gd name="T18" fmla="*/ 48 w 206"/>
                <a:gd name="T19" fmla="*/ 31 h 51"/>
                <a:gd name="T20" fmla="*/ 77 w 206"/>
                <a:gd name="T21" fmla="*/ 31 h 51"/>
                <a:gd name="T22" fmla="*/ 125 w 206"/>
                <a:gd name="T23" fmla="*/ 37 h 51"/>
                <a:gd name="T24" fmla="*/ 155 w 206"/>
                <a:gd name="T25" fmla="*/ 36 h 51"/>
                <a:gd name="T26" fmla="*/ 191 w 206"/>
                <a:gd name="T27" fmla="*/ 37 h 51"/>
                <a:gd name="T28" fmla="*/ 204 w 206"/>
                <a:gd name="T29" fmla="*/ 23 h 51"/>
                <a:gd name="T30" fmla="*/ 197 w 206"/>
                <a:gd name="T31"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6" h="51">
                  <a:moveTo>
                    <a:pt x="197" y="13"/>
                  </a:moveTo>
                  <a:cubicBezTo>
                    <a:pt x="191" y="10"/>
                    <a:pt x="187" y="3"/>
                    <a:pt x="180" y="2"/>
                  </a:cubicBezTo>
                  <a:cubicBezTo>
                    <a:pt x="171" y="2"/>
                    <a:pt x="154" y="1"/>
                    <a:pt x="146" y="9"/>
                  </a:cubicBezTo>
                  <a:cubicBezTo>
                    <a:pt x="146" y="9"/>
                    <a:pt x="115" y="0"/>
                    <a:pt x="105" y="9"/>
                  </a:cubicBezTo>
                  <a:cubicBezTo>
                    <a:pt x="96" y="3"/>
                    <a:pt x="61" y="3"/>
                    <a:pt x="45" y="9"/>
                  </a:cubicBezTo>
                  <a:cubicBezTo>
                    <a:pt x="36" y="7"/>
                    <a:pt x="20" y="10"/>
                    <a:pt x="16" y="13"/>
                  </a:cubicBezTo>
                  <a:cubicBezTo>
                    <a:pt x="11" y="15"/>
                    <a:pt x="0" y="12"/>
                    <a:pt x="1" y="19"/>
                  </a:cubicBezTo>
                  <a:cubicBezTo>
                    <a:pt x="1" y="23"/>
                    <a:pt x="18" y="22"/>
                    <a:pt x="20" y="25"/>
                  </a:cubicBezTo>
                  <a:cubicBezTo>
                    <a:pt x="20" y="25"/>
                    <a:pt x="29" y="32"/>
                    <a:pt x="37" y="28"/>
                  </a:cubicBezTo>
                  <a:cubicBezTo>
                    <a:pt x="45" y="25"/>
                    <a:pt x="44" y="29"/>
                    <a:pt x="48" y="31"/>
                  </a:cubicBezTo>
                  <a:cubicBezTo>
                    <a:pt x="52" y="34"/>
                    <a:pt x="65" y="46"/>
                    <a:pt x="77" y="31"/>
                  </a:cubicBezTo>
                  <a:cubicBezTo>
                    <a:pt x="80" y="39"/>
                    <a:pt x="97" y="51"/>
                    <a:pt x="125" y="37"/>
                  </a:cubicBezTo>
                  <a:cubicBezTo>
                    <a:pt x="129" y="39"/>
                    <a:pt x="136" y="48"/>
                    <a:pt x="155" y="36"/>
                  </a:cubicBezTo>
                  <a:cubicBezTo>
                    <a:pt x="162" y="39"/>
                    <a:pt x="182" y="42"/>
                    <a:pt x="191" y="37"/>
                  </a:cubicBezTo>
                  <a:cubicBezTo>
                    <a:pt x="195" y="34"/>
                    <a:pt x="202" y="30"/>
                    <a:pt x="204" y="23"/>
                  </a:cubicBezTo>
                  <a:cubicBezTo>
                    <a:pt x="206" y="15"/>
                    <a:pt x="197" y="13"/>
                    <a:pt x="197" y="13"/>
                  </a:cubicBezTo>
                  <a:close/>
                </a:path>
              </a:pathLst>
            </a:custGeom>
            <a:solidFill>
              <a:schemeClr val="accent1">
                <a:lumMod val="20000"/>
                <a:lumOff val="80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6" name="cloud1"/>
          <p:cNvGrpSpPr>
            <a:grpSpLocks noChangeAspect="1"/>
          </p:cNvGrpSpPr>
          <p:nvPr/>
        </p:nvGrpSpPr>
        <p:grpSpPr bwMode="auto">
          <a:xfrm flipH="1">
            <a:off x="7046144" y="1157569"/>
            <a:ext cx="1581808" cy="338983"/>
            <a:chOff x="1551" y="2410"/>
            <a:chExt cx="2042" cy="549"/>
          </a:xfrm>
          <a:solidFill>
            <a:schemeClr val="bg1"/>
          </a:solidFill>
        </p:grpSpPr>
        <p:sp>
          <p:nvSpPr>
            <p:cNvPr id="397" name="Freeform 5"/>
            <p:cNvSpPr>
              <a:spLocks/>
            </p:cNvSpPr>
            <p:nvPr/>
          </p:nvSpPr>
          <p:spPr bwMode="auto">
            <a:xfrm>
              <a:off x="1551" y="2410"/>
              <a:ext cx="2042" cy="549"/>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8" name="Freeform 10"/>
            <p:cNvSpPr>
              <a:spLocks/>
            </p:cNvSpPr>
            <p:nvPr/>
          </p:nvSpPr>
          <p:spPr bwMode="auto">
            <a:xfrm>
              <a:off x="1637" y="2591"/>
              <a:ext cx="1903" cy="368"/>
            </a:xfrm>
            <a:custGeom>
              <a:avLst/>
              <a:gdLst>
                <a:gd name="T0" fmla="*/ 244 w 285"/>
                <a:gd name="T1" fmla="*/ 24 h 55"/>
                <a:gd name="T2" fmla="*/ 221 w 285"/>
                <a:gd name="T3" fmla="*/ 22 h 55"/>
                <a:gd name="T4" fmla="*/ 184 w 285"/>
                <a:gd name="T5" fmla="*/ 14 h 55"/>
                <a:gd name="T6" fmla="*/ 165 w 285"/>
                <a:gd name="T7" fmla="*/ 14 h 55"/>
                <a:gd name="T8" fmla="*/ 133 w 285"/>
                <a:gd name="T9" fmla="*/ 11 h 55"/>
                <a:gd name="T10" fmla="*/ 67 w 285"/>
                <a:gd name="T11" fmla="*/ 16 h 55"/>
                <a:gd name="T12" fmla="*/ 9 w 285"/>
                <a:gd name="T13" fmla="*/ 24 h 55"/>
                <a:gd name="T14" fmla="*/ 3 w 285"/>
                <a:gd name="T15" fmla="*/ 22 h 55"/>
                <a:gd name="T16" fmla="*/ 8 w 285"/>
                <a:gd name="T17" fmla="*/ 31 h 55"/>
                <a:gd name="T18" fmla="*/ 61 w 285"/>
                <a:gd name="T19" fmla="*/ 37 h 55"/>
                <a:gd name="T20" fmla="*/ 127 w 285"/>
                <a:gd name="T21" fmla="*/ 43 h 55"/>
                <a:gd name="T22" fmla="*/ 189 w 285"/>
                <a:gd name="T23" fmla="*/ 45 h 55"/>
                <a:gd name="T24" fmla="*/ 244 w 285"/>
                <a:gd name="T25" fmla="*/ 40 h 55"/>
                <a:gd name="T26" fmla="*/ 282 w 285"/>
                <a:gd name="T27" fmla="*/ 36 h 55"/>
                <a:gd name="T28" fmla="*/ 244 w 285"/>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5" h="55">
                  <a:moveTo>
                    <a:pt x="244" y="24"/>
                  </a:moveTo>
                  <a:cubicBezTo>
                    <a:pt x="234" y="25"/>
                    <a:pt x="227" y="20"/>
                    <a:pt x="221" y="22"/>
                  </a:cubicBezTo>
                  <a:cubicBezTo>
                    <a:pt x="215" y="16"/>
                    <a:pt x="194" y="12"/>
                    <a:pt x="184" y="14"/>
                  </a:cubicBezTo>
                  <a:cubicBezTo>
                    <a:pt x="180" y="12"/>
                    <a:pt x="170" y="9"/>
                    <a:pt x="165" y="14"/>
                  </a:cubicBezTo>
                  <a:cubicBezTo>
                    <a:pt x="156" y="8"/>
                    <a:pt x="142" y="2"/>
                    <a:pt x="133" y="11"/>
                  </a:cubicBezTo>
                  <a:cubicBezTo>
                    <a:pt x="108" y="0"/>
                    <a:pt x="86" y="5"/>
                    <a:pt x="67" y="16"/>
                  </a:cubicBezTo>
                  <a:cubicBezTo>
                    <a:pt x="50" y="9"/>
                    <a:pt x="15" y="18"/>
                    <a:pt x="9" y="24"/>
                  </a:cubicBezTo>
                  <a:cubicBezTo>
                    <a:pt x="7" y="22"/>
                    <a:pt x="5" y="19"/>
                    <a:pt x="3" y="22"/>
                  </a:cubicBezTo>
                  <a:cubicBezTo>
                    <a:pt x="1" y="25"/>
                    <a:pt x="0" y="31"/>
                    <a:pt x="8" y="31"/>
                  </a:cubicBezTo>
                  <a:cubicBezTo>
                    <a:pt x="16" y="32"/>
                    <a:pt x="44" y="43"/>
                    <a:pt x="61" y="37"/>
                  </a:cubicBezTo>
                  <a:cubicBezTo>
                    <a:pt x="74" y="44"/>
                    <a:pt x="100" y="49"/>
                    <a:pt x="127" y="43"/>
                  </a:cubicBezTo>
                  <a:cubicBezTo>
                    <a:pt x="139" y="50"/>
                    <a:pt x="167" y="55"/>
                    <a:pt x="189" y="45"/>
                  </a:cubicBezTo>
                  <a:cubicBezTo>
                    <a:pt x="200" y="47"/>
                    <a:pt x="227" y="51"/>
                    <a:pt x="244" y="40"/>
                  </a:cubicBezTo>
                  <a:cubicBezTo>
                    <a:pt x="257" y="44"/>
                    <a:pt x="285" y="41"/>
                    <a:pt x="282" y="36"/>
                  </a:cubicBezTo>
                  <a:cubicBezTo>
                    <a:pt x="274" y="21"/>
                    <a:pt x="244" y="24"/>
                    <a:pt x="244" y="24"/>
                  </a:cubicBezTo>
                  <a:close/>
                </a:path>
              </a:pathLst>
            </a:custGeom>
            <a:solidFill>
              <a:schemeClr val="accent1">
                <a:lumMod val="20000"/>
                <a:lumOff val="8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2" name="Creepy_Bug_Alien"/>
          <p:cNvGrpSpPr>
            <a:grpSpLocks noChangeAspect="1"/>
          </p:cNvGrpSpPr>
          <p:nvPr/>
        </p:nvGrpSpPr>
        <p:grpSpPr bwMode="auto">
          <a:xfrm>
            <a:off x="6068379" y="3392616"/>
            <a:ext cx="1607107" cy="1322892"/>
            <a:chOff x="1767" y="1417"/>
            <a:chExt cx="2177" cy="1792"/>
          </a:xfrm>
        </p:grpSpPr>
        <p:sp>
          <p:nvSpPr>
            <p:cNvPr id="546"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7"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5"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6"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7"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3" name="Planet"/>
          <p:cNvGrpSpPr>
            <a:grpSpLocks noChangeAspect="1"/>
          </p:cNvGrpSpPr>
          <p:nvPr/>
        </p:nvGrpSpPr>
        <p:grpSpPr bwMode="auto">
          <a:xfrm>
            <a:off x="6954234" y="130562"/>
            <a:ext cx="1034217" cy="935513"/>
            <a:chOff x="4018" y="237"/>
            <a:chExt cx="1666" cy="1507"/>
          </a:xfrm>
        </p:grpSpPr>
        <p:sp>
          <p:nvSpPr>
            <p:cNvPr id="354" name="AutoShape 51"/>
            <p:cNvSpPr>
              <a:spLocks noChangeAspect="1" noChangeArrowheads="1" noTextEdit="1"/>
            </p:cNvSpPr>
            <p:nvPr/>
          </p:nvSpPr>
          <p:spPr bwMode="auto">
            <a:xfrm>
              <a:off x="4018" y="237"/>
              <a:ext cx="1666" cy="1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5" name="Oval 53"/>
            <p:cNvSpPr>
              <a:spLocks noChangeArrowheads="1"/>
            </p:cNvSpPr>
            <p:nvPr/>
          </p:nvSpPr>
          <p:spPr bwMode="auto">
            <a:xfrm>
              <a:off x="4218" y="427"/>
              <a:ext cx="1318" cy="1318"/>
            </a:xfrm>
            <a:prstGeom prst="ellipse">
              <a:avLst/>
            </a:prstGeom>
            <a:solidFill>
              <a:srgbClr val="5FCC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6" name="Freeform 54"/>
            <p:cNvSpPr>
              <a:spLocks noEditPoints="1"/>
            </p:cNvSpPr>
            <p:nvPr/>
          </p:nvSpPr>
          <p:spPr bwMode="auto">
            <a:xfrm>
              <a:off x="3999" y="252"/>
              <a:ext cx="1733" cy="1394"/>
            </a:xfrm>
            <a:custGeom>
              <a:avLst/>
              <a:gdLst>
                <a:gd name="T0" fmla="*/ 542 w 2796"/>
                <a:gd name="T1" fmla="*/ 1334 h 2250"/>
                <a:gd name="T2" fmla="*/ 34 w 2796"/>
                <a:gd name="T3" fmla="*/ 1716 h 2250"/>
                <a:gd name="T4" fmla="*/ 293 w 2796"/>
                <a:gd name="T5" fmla="*/ 1802 h 2250"/>
                <a:gd name="T6" fmla="*/ 293 w 2796"/>
                <a:gd name="T7" fmla="*/ 1802 h 2250"/>
                <a:gd name="T8" fmla="*/ 495 w 2796"/>
                <a:gd name="T9" fmla="*/ 1790 h 2250"/>
                <a:gd name="T10" fmla="*/ 359 w 2796"/>
                <a:gd name="T11" fmla="*/ 2153 h 2250"/>
                <a:gd name="T12" fmla="*/ 442 w 2796"/>
                <a:gd name="T13" fmla="*/ 2184 h 2250"/>
                <a:gd name="T14" fmla="*/ 877 w 2796"/>
                <a:gd name="T15" fmla="*/ 2012 h 2250"/>
                <a:gd name="T16" fmla="*/ 1407 w 2796"/>
                <a:gd name="T17" fmla="*/ 2193 h 2250"/>
                <a:gd name="T18" fmla="*/ 1661 w 2796"/>
                <a:gd name="T19" fmla="*/ 2154 h 2250"/>
                <a:gd name="T20" fmla="*/ 1935 w 2796"/>
                <a:gd name="T21" fmla="*/ 2012 h 2250"/>
                <a:gd name="T22" fmla="*/ 2387 w 2796"/>
                <a:gd name="T23" fmla="*/ 2250 h 2250"/>
                <a:gd name="T24" fmla="*/ 2453 w 2796"/>
                <a:gd name="T25" fmla="*/ 2227 h 2250"/>
                <a:gd name="T26" fmla="*/ 2217 w 2796"/>
                <a:gd name="T27" fmla="*/ 1631 h 2250"/>
                <a:gd name="T28" fmla="*/ 2271 w 2796"/>
                <a:gd name="T29" fmla="*/ 1284 h 2250"/>
                <a:gd name="T30" fmla="*/ 2668 w 2796"/>
                <a:gd name="T31" fmla="*/ 952 h 2250"/>
                <a:gd name="T32" fmla="*/ 2409 w 2796"/>
                <a:gd name="T33" fmla="*/ 867 h 2250"/>
                <a:gd name="T34" fmla="*/ 2304 w 2796"/>
                <a:gd name="T35" fmla="*/ 870 h 2250"/>
                <a:gd name="T36" fmla="*/ 2699 w 2796"/>
                <a:gd name="T37" fmla="*/ 208 h 2250"/>
                <a:gd name="T38" fmla="*/ 2617 w 2796"/>
                <a:gd name="T39" fmla="*/ 176 h 2250"/>
                <a:gd name="T40" fmla="*/ 1831 w 2796"/>
                <a:gd name="T41" fmla="*/ 574 h 2250"/>
                <a:gd name="T42" fmla="*/ 1407 w 2796"/>
                <a:gd name="T43" fmla="*/ 462 h 2250"/>
                <a:gd name="T44" fmla="*/ 1181 w 2796"/>
                <a:gd name="T45" fmla="*/ 492 h 2250"/>
                <a:gd name="T46" fmla="*/ 421 w 2796"/>
                <a:gd name="T47" fmla="*/ 0 h 2250"/>
                <a:gd name="T48" fmla="*/ 355 w 2796"/>
                <a:gd name="T49" fmla="*/ 23 h 2250"/>
                <a:gd name="T50" fmla="*/ 724 w 2796"/>
                <a:gd name="T51" fmla="*/ 796 h 2250"/>
                <a:gd name="T52" fmla="*/ 542 w 2796"/>
                <a:gd name="T53" fmla="*/ 1334 h 2250"/>
                <a:gd name="T54" fmla="*/ 656 w 2796"/>
                <a:gd name="T55" fmla="*/ 339 h 2250"/>
                <a:gd name="T56" fmla="*/ 701 w 2796"/>
                <a:gd name="T57" fmla="*/ 325 h 2250"/>
                <a:gd name="T58" fmla="*/ 1090 w 2796"/>
                <a:gd name="T59" fmla="*/ 522 h 2250"/>
                <a:gd name="T60" fmla="*/ 783 w 2796"/>
                <a:gd name="T61" fmla="*/ 728 h 2250"/>
                <a:gd name="T62" fmla="*/ 656 w 2796"/>
                <a:gd name="T63" fmla="*/ 339 h 2250"/>
                <a:gd name="T64" fmla="*/ 687 w 2796"/>
                <a:gd name="T65" fmla="*/ 1807 h 2250"/>
                <a:gd name="T66" fmla="*/ 753 w 2796"/>
                <a:gd name="T67" fmla="*/ 1894 h 2250"/>
                <a:gd name="T68" fmla="*/ 695 w 2796"/>
                <a:gd name="T69" fmla="*/ 1874 h 2250"/>
                <a:gd name="T70" fmla="*/ 687 w 2796"/>
                <a:gd name="T71" fmla="*/ 1807 h 2250"/>
                <a:gd name="T72" fmla="*/ 550 w 2796"/>
                <a:gd name="T73" fmla="*/ 1446 h 2250"/>
                <a:gd name="T74" fmla="*/ 580 w 2796"/>
                <a:gd name="T75" fmla="*/ 1582 h 2250"/>
                <a:gd name="T76" fmla="*/ 606 w 2796"/>
                <a:gd name="T77" fmla="*/ 1654 h 2250"/>
                <a:gd name="T78" fmla="*/ 594 w 2796"/>
                <a:gd name="T79" fmla="*/ 1668 h 2250"/>
                <a:gd name="T80" fmla="*/ 415 w 2796"/>
                <a:gd name="T81" fmla="*/ 1606 h 2250"/>
                <a:gd name="T82" fmla="*/ 550 w 2796"/>
                <a:gd name="T83" fmla="*/ 1446 h 2250"/>
                <a:gd name="T84" fmla="*/ 2152 w 2796"/>
                <a:gd name="T85" fmla="*/ 1911 h 2250"/>
                <a:gd name="T86" fmla="*/ 2043 w 2796"/>
                <a:gd name="T87" fmla="*/ 1913 h 2250"/>
                <a:gd name="T88" fmla="*/ 2150 w 2796"/>
                <a:gd name="T89" fmla="*/ 1769 h 2250"/>
                <a:gd name="T90" fmla="*/ 2152 w 2796"/>
                <a:gd name="T91" fmla="*/ 1911 h 2250"/>
                <a:gd name="T92" fmla="*/ 2251 w 2796"/>
                <a:gd name="T93" fmla="*/ 1141 h 2250"/>
                <a:gd name="T94" fmla="*/ 2234 w 2796"/>
                <a:gd name="T95" fmla="*/ 1073 h 2250"/>
                <a:gd name="T96" fmla="*/ 2213 w 2796"/>
                <a:gd name="T97" fmla="*/ 1015 h 2250"/>
                <a:gd name="T98" fmla="*/ 2287 w 2796"/>
                <a:gd name="T99" fmla="*/ 1063 h 2250"/>
                <a:gd name="T100" fmla="*/ 2251 w 2796"/>
                <a:gd name="T101" fmla="*/ 1141 h 2250"/>
                <a:gd name="T102" fmla="*/ 2364 w 2796"/>
                <a:gd name="T103" fmla="*/ 487 h 2250"/>
                <a:gd name="T104" fmla="*/ 2173 w 2796"/>
                <a:gd name="T105" fmla="*/ 882 h 2250"/>
                <a:gd name="T106" fmla="*/ 2150 w 2796"/>
                <a:gd name="T107" fmla="*/ 885 h 2250"/>
                <a:gd name="T108" fmla="*/ 1906 w 2796"/>
                <a:gd name="T109" fmla="*/ 621 h 2250"/>
                <a:gd name="T110" fmla="*/ 2303 w 2796"/>
                <a:gd name="T111" fmla="*/ 467 h 2250"/>
                <a:gd name="T112" fmla="*/ 2364 w 2796"/>
                <a:gd name="T113" fmla="*/ 487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6" h="2250">
                  <a:moveTo>
                    <a:pt x="542" y="1334"/>
                  </a:moveTo>
                  <a:cubicBezTo>
                    <a:pt x="288" y="1445"/>
                    <a:pt x="0" y="1599"/>
                    <a:pt x="34" y="1716"/>
                  </a:cubicBezTo>
                  <a:cubicBezTo>
                    <a:pt x="51" y="1774"/>
                    <a:pt x="135" y="1802"/>
                    <a:pt x="293" y="1802"/>
                  </a:cubicBezTo>
                  <a:cubicBezTo>
                    <a:pt x="293" y="1802"/>
                    <a:pt x="293" y="1802"/>
                    <a:pt x="293" y="1802"/>
                  </a:cubicBezTo>
                  <a:cubicBezTo>
                    <a:pt x="352" y="1802"/>
                    <a:pt x="420" y="1798"/>
                    <a:pt x="495" y="1790"/>
                  </a:cubicBezTo>
                  <a:cubicBezTo>
                    <a:pt x="357" y="1973"/>
                    <a:pt x="311" y="2095"/>
                    <a:pt x="359" y="2153"/>
                  </a:cubicBezTo>
                  <a:cubicBezTo>
                    <a:pt x="377" y="2174"/>
                    <a:pt x="404" y="2184"/>
                    <a:pt x="442" y="2184"/>
                  </a:cubicBezTo>
                  <a:cubicBezTo>
                    <a:pt x="553" y="2184"/>
                    <a:pt x="737" y="2092"/>
                    <a:pt x="877" y="2012"/>
                  </a:cubicBezTo>
                  <a:cubicBezTo>
                    <a:pt x="1029" y="2128"/>
                    <a:pt x="1216" y="2193"/>
                    <a:pt x="1407" y="2193"/>
                  </a:cubicBezTo>
                  <a:cubicBezTo>
                    <a:pt x="1493" y="2193"/>
                    <a:pt x="1578" y="2180"/>
                    <a:pt x="1661" y="2154"/>
                  </a:cubicBezTo>
                  <a:cubicBezTo>
                    <a:pt x="1761" y="2123"/>
                    <a:pt x="1853" y="2076"/>
                    <a:pt x="1935" y="2012"/>
                  </a:cubicBezTo>
                  <a:cubicBezTo>
                    <a:pt x="2083" y="2123"/>
                    <a:pt x="2276" y="2250"/>
                    <a:pt x="2387" y="2250"/>
                  </a:cubicBezTo>
                  <a:cubicBezTo>
                    <a:pt x="2415" y="2250"/>
                    <a:pt x="2437" y="2242"/>
                    <a:pt x="2453" y="2227"/>
                  </a:cubicBezTo>
                  <a:cubicBezTo>
                    <a:pt x="2545" y="2140"/>
                    <a:pt x="2377" y="1857"/>
                    <a:pt x="2217" y="1631"/>
                  </a:cubicBezTo>
                  <a:cubicBezTo>
                    <a:pt x="2259" y="1519"/>
                    <a:pt x="2277" y="1403"/>
                    <a:pt x="2271" y="1284"/>
                  </a:cubicBezTo>
                  <a:cubicBezTo>
                    <a:pt x="2472" y="1188"/>
                    <a:pt x="2698" y="1055"/>
                    <a:pt x="2668" y="952"/>
                  </a:cubicBezTo>
                  <a:cubicBezTo>
                    <a:pt x="2652" y="894"/>
                    <a:pt x="2567" y="867"/>
                    <a:pt x="2409" y="867"/>
                  </a:cubicBezTo>
                  <a:cubicBezTo>
                    <a:pt x="2377" y="867"/>
                    <a:pt x="2342" y="868"/>
                    <a:pt x="2304" y="870"/>
                  </a:cubicBezTo>
                  <a:cubicBezTo>
                    <a:pt x="2483" y="682"/>
                    <a:pt x="2796" y="324"/>
                    <a:pt x="2699" y="208"/>
                  </a:cubicBezTo>
                  <a:cubicBezTo>
                    <a:pt x="2682" y="187"/>
                    <a:pt x="2654" y="176"/>
                    <a:pt x="2617" y="176"/>
                  </a:cubicBezTo>
                  <a:cubicBezTo>
                    <a:pt x="2478" y="176"/>
                    <a:pt x="2192" y="321"/>
                    <a:pt x="1831" y="574"/>
                  </a:cubicBezTo>
                  <a:cubicBezTo>
                    <a:pt x="1702" y="501"/>
                    <a:pt x="1555" y="462"/>
                    <a:pt x="1407" y="462"/>
                  </a:cubicBezTo>
                  <a:cubicBezTo>
                    <a:pt x="1331" y="462"/>
                    <a:pt x="1255" y="472"/>
                    <a:pt x="1181" y="492"/>
                  </a:cubicBezTo>
                  <a:cubicBezTo>
                    <a:pt x="835" y="184"/>
                    <a:pt x="551" y="0"/>
                    <a:pt x="421" y="0"/>
                  </a:cubicBezTo>
                  <a:cubicBezTo>
                    <a:pt x="393" y="0"/>
                    <a:pt x="371" y="8"/>
                    <a:pt x="355" y="23"/>
                  </a:cubicBezTo>
                  <a:cubicBezTo>
                    <a:pt x="235" y="137"/>
                    <a:pt x="564" y="591"/>
                    <a:pt x="724" y="796"/>
                  </a:cubicBezTo>
                  <a:cubicBezTo>
                    <a:pt x="604" y="950"/>
                    <a:pt x="540" y="1140"/>
                    <a:pt x="542" y="1334"/>
                  </a:cubicBezTo>
                  <a:close/>
                  <a:moveTo>
                    <a:pt x="656" y="339"/>
                  </a:moveTo>
                  <a:cubicBezTo>
                    <a:pt x="666" y="330"/>
                    <a:pt x="681" y="325"/>
                    <a:pt x="701" y="325"/>
                  </a:cubicBezTo>
                  <a:cubicBezTo>
                    <a:pt x="780" y="325"/>
                    <a:pt x="921" y="396"/>
                    <a:pt x="1090" y="522"/>
                  </a:cubicBezTo>
                  <a:cubicBezTo>
                    <a:pt x="974" y="568"/>
                    <a:pt x="869" y="638"/>
                    <a:pt x="783" y="728"/>
                  </a:cubicBezTo>
                  <a:cubicBezTo>
                    <a:pt x="635" y="493"/>
                    <a:pt x="622" y="372"/>
                    <a:pt x="656" y="339"/>
                  </a:cubicBezTo>
                  <a:close/>
                  <a:moveTo>
                    <a:pt x="687" y="1807"/>
                  </a:moveTo>
                  <a:cubicBezTo>
                    <a:pt x="707" y="1837"/>
                    <a:pt x="729" y="1866"/>
                    <a:pt x="753" y="1894"/>
                  </a:cubicBezTo>
                  <a:cubicBezTo>
                    <a:pt x="725" y="1893"/>
                    <a:pt x="705" y="1887"/>
                    <a:pt x="695" y="1874"/>
                  </a:cubicBezTo>
                  <a:cubicBezTo>
                    <a:pt x="682" y="1858"/>
                    <a:pt x="682" y="1833"/>
                    <a:pt x="687" y="1807"/>
                  </a:cubicBezTo>
                  <a:close/>
                  <a:moveTo>
                    <a:pt x="550" y="1446"/>
                  </a:moveTo>
                  <a:cubicBezTo>
                    <a:pt x="556" y="1492"/>
                    <a:pt x="566" y="1537"/>
                    <a:pt x="580" y="1582"/>
                  </a:cubicBezTo>
                  <a:cubicBezTo>
                    <a:pt x="587" y="1606"/>
                    <a:pt x="596" y="1630"/>
                    <a:pt x="606" y="1654"/>
                  </a:cubicBezTo>
                  <a:cubicBezTo>
                    <a:pt x="602" y="1659"/>
                    <a:pt x="598" y="1663"/>
                    <a:pt x="594" y="1668"/>
                  </a:cubicBezTo>
                  <a:cubicBezTo>
                    <a:pt x="490" y="1662"/>
                    <a:pt x="425" y="1640"/>
                    <a:pt x="415" y="1606"/>
                  </a:cubicBezTo>
                  <a:cubicBezTo>
                    <a:pt x="405" y="1569"/>
                    <a:pt x="455" y="1510"/>
                    <a:pt x="550" y="1446"/>
                  </a:cubicBezTo>
                  <a:close/>
                  <a:moveTo>
                    <a:pt x="2152" y="1911"/>
                  </a:moveTo>
                  <a:cubicBezTo>
                    <a:pt x="2134" y="1928"/>
                    <a:pt x="2095" y="1929"/>
                    <a:pt x="2043" y="1913"/>
                  </a:cubicBezTo>
                  <a:cubicBezTo>
                    <a:pt x="2084" y="1869"/>
                    <a:pt x="2120" y="1821"/>
                    <a:pt x="2150" y="1769"/>
                  </a:cubicBezTo>
                  <a:cubicBezTo>
                    <a:pt x="2174" y="1839"/>
                    <a:pt x="2175" y="1890"/>
                    <a:pt x="2152" y="1911"/>
                  </a:cubicBezTo>
                  <a:close/>
                  <a:moveTo>
                    <a:pt x="2251" y="1141"/>
                  </a:moveTo>
                  <a:cubicBezTo>
                    <a:pt x="2246" y="1117"/>
                    <a:pt x="2240" y="1095"/>
                    <a:pt x="2234" y="1073"/>
                  </a:cubicBezTo>
                  <a:cubicBezTo>
                    <a:pt x="2228" y="1054"/>
                    <a:pt x="2221" y="1034"/>
                    <a:pt x="2213" y="1015"/>
                  </a:cubicBezTo>
                  <a:cubicBezTo>
                    <a:pt x="2255" y="1026"/>
                    <a:pt x="2281" y="1043"/>
                    <a:pt x="2287" y="1063"/>
                  </a:cubicBezTo>
                  <a:cubicBezTo>
                    <a:pt x="2293" y="1082"/>
                    <a:pt x="2280" y="1110"/>
                    <a:pt x="2251" y="1141"/>
                  </a:cubicBezTo>
                  <a:close/>
                  <a:moveTo>
                    <a:pt x="2364" y="487"/>
                  </a:moveTo>
                  <a:cubicBezTo>
                    <a:pt x="2395" y="525"/>
                    <a:pt x="2364" y="651"/>
                    <a:pt x="2173" y="882"/>
                  </a:cubicBezTo>
                  <a:cubicBezTo>
                    <a:pt x="2165" y="883"/>
                    <a:pt x="2158" y="884"/>
                    <a:pt x="2150" y="885"/>
                  </a:cubicBezTo>
                  <a:cubicBezTo>
                    <a:pt x="2088" y="781"/>
                    <a:pt x="2005" y="691"/>
                    <a:pt x="1906" y="621"/>
                  </a:cubicBezTo>
                  <a:cubicBezTo>
                    <a:pt x="2079" y="521"/>
                    <a:pt x="2219" y="467"/>
                    <a:pt x="2303" y="467"/>
                  </a:cubicBezTo>
                  <a:cubicBezTo>
                    <a:pt x="2332" y="467"/>
                    <a:pt x="2353" y="473"/>
                    <a:pt x="2364" y="4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7" name="Freeform 55"/>
            <p:cNvSpPr>
              <a:spLocks/>
            </p:cNvSpPr>
            <p:nvPr/>
          </p:nvSpPr>
          <p:spPr bwMode="auto">
            <a:xfrm>
              <a:off x="4229" y="183"/>
              <a:ext cx="1350" cy="1410"/>
            </a:xfrm>
            <a:custGeom>
              <a:avLst/>
              <a:gdLst>
                <a:gd name="T0" fmla="*/ 1797 w 2177"/>
                <a:gd name="T1" fmla="*/ 1993 h 2276"/>
                <a:gd name="T2" fmla="*/ 1222 w 2177"/>
                <a:gd name="T3" fmla="*/ 1011 h 2276"/>
                <a:gd name="T4" fmla="*/ 270 w 2177"/>
                <a:gd name="T5" fmla="*/ 388 h 2276"/>
                <a:gd name="T6" fmla="*/ 0 w 2177"/>
                <a:gd name="T7" fmla="*/ 105 h 2276"/>
                <a:gd name="T8" fmla="*/ 1233 w 2177"/>
                <a:gd name="T9" fmla="*/ 1000 h 2276"/>
                <a:gd name="T10" fmla="*/ 2067 w 2177"/>
                <a:gd name="T11" fmla="*/ 2276 h 2276"/>
                <a:gd name="T12" fmla="*/ 1797 w 2177"/>
                <a:gd name="T13" fmla="*/ 1993 h 2276"/>
              </a:gdLst>
              <a:ahLst/>
              <a:cxnLst>
                <a:cxn ang="0">
                  <a:pos x="T0" y="T1"/>
                </a:cxn>
                <a:cxn ang="0">
                  <a:pos x="T2" y="T3"/>
                </a:cxn>
                <a:cxn ang="0">
                  <a:pos x="T4" y="T5"/>
                </a:cxn>
                <a:cxn ang="0">
                  <a:pos x="T6" y="T7"/>
                </a:cxn>
                <a:cxn ang="0">
                  <a:pos x="T8" y="T9"/>
                </a:cxn>
                <a:cxn ang="0">
                  <a:pos x="T10" y="T11"/>
                </a:cxn>
                <a:cxn ang="0">
                  <a:pos x="T12" y="T13"/>
                </a:cxn>
              </a:cxnLst>
              <a:rect l="0" t="0" r="r" b="b"/>
              <a:pathLst>
                <a:path w="2177" h="2276">
                  <a:moveTo>
                    <a:pt x="1797" y="1993"/>
                  </a:moveTo>
                  <a:cubicBezTo>
                    <a:pt x="1901" y="1893"/>
                    <a:pt x="1644" y="1454"/>
                    <a:pt x="1222" y="1011"/>
                  </a:cubicBezTo>
                  <a:cubicBezTo>
                    <a:pt x="801" y="568"/>
                    <a:pt x="374" y="289"/>
                    <a:pt x="270" y="388"/>
                  </a:cubicBezTo>
                  <a:cubicBezTo>
                    <a:pt x="0" y="105"/>
                    <a:pt x="0" y="105"/>
                    <a:pt x="0" y="105"/>
                  </a:cubicBezTo>
                  <a:cubicBezTo>
                    <a:pt x="110" y="0"/>
                    <a:pt x="662" y="401"/>
                    <a:pt x="1233" y="1000"/>
                  </a:cubicBezTo>
                  <a:cubicBezTo>
                    <a:pt x="1804" y="1600"/>
                    <a:pt x="2177" y="2171"/>
                    <a:pt x="2067" y="2276"/>
                  </a:cubicBezTo>
                  <a:lnTo>
                    <a:pt x="1797" y="1993"/>
                  </a:lnTo>
                  <a:close/>
                </a:path>
              </a:pathLst>
            </a:custGeom>
            <a:gradFill>
              <a:gsLst>
                <a:gs pos="68000">
                  <a:schemeClr val="accent6"/>
                </a:gs>
                <a:gs pos="100000">
                  <a:schemeClr val="accent6">
                    <a:lumMod val="75000"/>
                  </a:schemeClr>
                </a:gs>
              </a:gsLst>
              <a:lin ang="3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8" name="Freeform 56"/>
            <p:cNvSpPr>
              <a:spLocks/>
            </p:cNvSpPr>
            <p:nvPr/>
          </p:nvSpPr>
          <p:spPr bwMode="auto">
            <a:xfrm>
              <a:off x="4010" y="736"/>
              <a:ext cx="1630" cy="547"/>
            </a:xfrm>
            <a:custGeom>
              <a:avLst/>
              <a:gdLst>
                <a:gd name="T0" fmla="*/ 2291 w 2630"/>
                <a:gd name="T1" fmla="*/ 230 h 884"/>
                <a:gd name="T2" fmla="*/ 1269 w 2630"/>
                <a:gd name="T3" fmla="*/ 282 h 884"/>
                <a:gd name="T4" fmla="*/ 377 w 2630"/>
                <a:gd name="T5" fmla="*/ 786 h 884"/>
                <a:gd name="T6" fmla="*/ 39 w 2630"/>
                <a:gd name="T7" fmla="*/ 884 h 884"/>
                <a:gd name="T8" fmla="*/ 1265 w 2630"/>
                <a:gd name="T9" fmla="*/ 269 h 884"/>
                <a:gd name="T10" fmla="*/ 2630 w 2630"/>
                <a:gd name="T11" fmla="*/ 132 h 884"/>
                <a:gd name="T12" fmla="*/ 2291 w 2630"/>
                <a:gd name="T13" fmla="*/ 230 h 884"/>
              </a:gdLst>
              <a:ahLst/>
              <a:cxnLst>
                <a:cxn ang="0">
                  <a:pos x="T0" y="T1"/>
                </a:cxn>
                <a:cxn ang="0">
                  <a:pos x="T2" y="T3"/>
                </a:cxn>
                <a:cxn ang="0">
                  <a:pos x="T4" y="T5"/>
                </a:cxn>
                <a:cxn ang="0">
                  <a:pos x="T6" y="T7"/>
                </a:cxn>
                <a:cxn ang="0">
                  <a:pos x="T8" y="T9"/>
                </a:cxn>
                <a:cxn ang="0">
                  <a:pos x="T10" y="T11"/>
                </a:cxn>
                <a:cxn ang="0">
                  <a:pos x="T12" y="T13"/>
                </a:cxn>
              </a:cxnLst>
              <a:rect l="0" t="0" r="r" b="b"/>
              <a:pathLst>
                <a:path w="2630" h="884">
                  <a:moveTo>
                    <a:pt x="2291" y="230"/>
                  </a:moveTo>
                  <a:cubicBezTo>
                    <a:pt x="2255" y="105"/>
                    <a:pt x="1797" y="129"/>
                    <a:pt x="1269" y="282"/>
                  </a:cubicBezTo>
                  <a:cubicBezTo>
                    <a:pt x="740" y="436"/>
                    <a:pt x="341" y="661"/>
                    <a:pt x="377" y="786"/>
                  </a:cubicBezTo>
                  <a:cubicBezTo>
                    <a:pt x="39" y="884"/>
                    <a:pt x="39" y="884"/>
                    <a:pt x="39" y="884"/>
                  </a:cubicBezTo>
                  <a:cubicBezTo>
                    <a:pt x="0" y="752"/>
                    <a:pt x="549" y="477"/>
                    <a:pt x="1265" y="269"/>
                  </a:cubicBezTo>
                  <a:cubicBezTo>
                    <a:pt x="1980" y="62"/>
                    <a:pt x="2591" y="0"/>
                    <a:pt x="2630" y="132"/>
                  </a:cubicBezTo>
                  <a:lnTo>
                    <a:pt x="2291" y="23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9" name="Freeform 57"/>
            <p:cNvSpPr>
              <a:spLocks/>
            </p:cNvSpPr>
            <p:nvPr/>
          </p:nvSpPr>
          <p:spPr bwMode="auto">
            <a:xfrm>
              <a:off x="4172" y="289"/>
              <a:ext cx="1490" cy="1259"/>
            </a:xfrm>
            <a:custGeom>
              <a:avLst/>
              <a:gdLst>
                <a:gd name="T0" fmla="*/ 2102 w 2403"/>
                <a:gd name="T1" fmla="*/ 367 h 2033"/>
                <a:gd name="T2" fmla="*/ 1083 w 2403"/>
                <a:gd name="T3" fmla="*/ 874 h 2033"/>
                <a:gd name="T4" fmla="*/ 399 w 2403"/>
                <a:gd name="T5" fmla="*/ 1783 h 2033"/>
                <a:gd name="T6" fmla="*/ 97 w 2403"/>
                <a:gd name="T7" fmla="*/ 2033 h 2033"/>
                <a:gd name="T8" fmla="*/ 1074 w 2403"/>
                <a:gd name="T9" fmla="*/ 863 h 2033"/>
                <a:gd name="T10" fmla="*/ 2403 w 2403"/>
                <a:gd name="T11" fmla="*/ 117 h 2033"/>
                <a:gd name="T12" fmla="*/ 2102 w 2403"/>
                <a:gd name="T13" fmla="*/ 367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2102" y="367"/>
                  </a:moveTo>
                  <a:cubicBezTo>
                    <a:pt x="2010" y="256"/>
                    <a:pt x="1554" y="483"/>
                    <a:pt x="1083" y="874"/>
                  </a:cubicBezTo>
                  <a:cubicBezTo>
                    <a:pt x="613" y="1265"/>
                    <a:pt x="306" y="1672"/>
                    <a:pt x="399" y="1783"/>
                  </a:cubicBezTo>
                  <a:cubicBezTo>
                    <a:pt x="97" y="2033"/>
                    <a:pt x="97" y="2033"/>
                    <a:pt x="97" y="2033"/>
                  </a:cubicBezTo>
                  <a:cubicBezTo>
                    <a:pt x="0" y="1916"/>
                    <a:pt x="437" y="1392"/>
                    <a:pt x="1074" y="863"/>
                  </a:cubicBezTo>
                  <a:cubicBezTo>
                    <a:pt x="1711" y="334"/>
                    <a:pt x="2306" y="0"/>
                    <a:pt x="2403" y="117"/>
                  </a:cubicBezTo>
                  <a:lnTo>
                    <a:pt x="2102" y="367"/>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0" name="Freeform 58"/>
            <p:cNvSpPr>
              <a:spLocks/>
            </p:cNvSpPr>
            <p:nvPr/>
          </p:nvSpPr>
          <p:spPr bwMode="auto">
            <a:xfrm>
              <a:off x="4287" y="462"/>
              <a:ext cx="1168" cy="1167"/>
            </a:xfrm>
            <a:custGeom>
              <a:avLst/>
              <a:gdLst>
                <a:gd name="T0" fmla="*/ 1748 w 1885"/>
                <a:gd name="T1" fmla="*/ 694 h 1884"/>
                <a:gd name="T2" fmla="*/ 695 w 1885"/>
                <a:gd name="T3" fmla="*/ 137 h 1884"/>
                <a:gd name="T4" fmla="*/ 137 w 1885"/>
                <a:gd name="T5" fmla="*/ 1190 h 1884"/>
                <a:gd name="T6" fmla="*/ 1191 w 1885"/>
                <a:gd name="T7" fmla="*/ 1747 h 1884"/>
                <a:gd name="T8" fmla="*/ 1748 w 1885"/>
                <a:gd name="T9" fmla="*/ 694 h 1884"/>
              </a:gdLst>
              <a:ahLst/>
              <a:cxnLst>
                <a:cxn ang="0">
                  <a:pos x="T0" y="T1"/>
                </a:cxn>
                <a:cxn ang="0">
                  <a:pos x="T2" y="T3"/>
                </a:cxn>
                <a:cxn ang="0">
                  <a:pos x="T4" y="T5"/>
                </a:cxn>
                <a:cxn ang="0">
                  <a:pos x="T6" y="T7"/>
                </a:cxn>
                <a:cxn ang="0">
                  <a:pos x="T8" y="T9"/>
                </a:cxn>
              </a:cxnLst>
              <a:rect l="0" t="0" r="r" b="b"/>
              <a:pathLst>
                <a:path w="1885" h="1884">
                  <a:moveTo>
                    <a:pt x="1748" y="694"/>
                  </a:moveTo>
                  <a:cubicBezTo>
                    <a:pt x="1611" y="249"/>
                    <a:pt x="1140" y="0"/>
                    <a:pt x="695" y="137"/>
                  </a:cubicBezTo>
                  <a:cubicBezTo>
                    <a:pt x="250" y="273"/>
                    <a:pt x="0" y="745"/>
                    <a:pt x="137" y="1190"/>
                  </a:cubicBezTo>
                  <a:cubicBezTo>
                    <a:pt x="274" y="1635"/>
                    <a:pt x="746" y="1884"/>
                    <a:pt x="1191" y="1747"/>
                  </a:cubicBezTo>
                  <a:cubicBezTo>
                    <a:pt x="1635" y="1610"/>
                    <a:pt x="1885" y="1139"/>
                    <a:pt x="1748" y="694"/>
                  </a:cubicBezTo>
                  <a:close/>
                </a:path>
              </a:pathLst>
            </a:custGeom>
            <a:gradFill flip="none" rotWithShape="1">
              <a:gsLst>
                <a:gs pos="0">
                  <a:srgbClr val="D2609C"/>
                </a:gs>
                <a:gs pos="97000">
                  <a:srgbClr val="543565"/>
                </a:gs>
              </a:gsLst>
              <a:lin ang="18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1" name="Freeform 59"/>
            <p:cNvSpPr>
              <a:spLocks/>
            </p:cNvSpPr>
            <p:nvPr/>
          </p:nvSpPr>
          <p:spPr bwMode="auto">
            <a:xfrm>
              <a:off x="4357" y="481"/>
              <a:ext cx="1051" cy="1051"/>
            </a:xfrm>
            <a:custGeom>
              <a:avLst/>
              <a:gdLst>
                <a:gd name="T0" fmla="*/ 1573 w 1696"/>
                <a:gd name="T1" fmla="*/ 625 h 1697"/>
                <a:gd name="T2" fmla="*/ 625 w 1696"/>
                <a:gd name="T3" fmla="*/ 124 h 1697"/>
                <a:gd name="T4" fmla="*/ 123 w 1696"/>
                <a:gd name="T5" fmla="*/ 1072 h 1697"/>
                <a:gd name="T6" fmla="*/ 1071 w 1696"/>
                <a:gd name="T7" fmla="*/ 1573 h 1697"/>
                <a:gd name="T8" fmla="*/ 1573 w 1696"/>
                <a:gd name="T9" fmla="*/ 625 h 1697"/>
              </a:gdLst>
              <a:ahLst/>
              <a:cxnLst>
                <a:cxn ang="0">
                  <a:pos x="T0" y="T1"/>
                </a:cxn>
                <a:cxn ang="0">
                  <a:pos x="T2" y="T3"/>
                </a:cxn>
                <a:cxn ang="0">
                  <a:pos x="T4" y="T5"/>
                </a:cxn>
                <a:cxn ang="0">
                  <a:pos x="T6" y="T7"/>
                </a:cxn>
                <a:cxn ang="0">
                  <a:pos x="T8" y="T9"/>
                </a:cxn>
              </a:cxnLst>
              <a:rect l="0" t="0" r="r" b="b"/>
              <a:pathLst>
                <a:path w="1696" h="1697">
                  <a:moveTo>
                    <a:pt x="1573" y="625"/>
                  </a:moveTo>
                  <a:cubicBezTo>
                    <a:pt x="1450" y="225"/>
                    <a:pt x="1026" y="0"/>
                    <a:pt x="625" y="124"/>
                  </a:cubicBezTo>
                  <a:cubicBezTo>
                    <a:pt x="225" y="247"/>
                    <a:pt x="0" y="671"/>
                    <a:pt x="123" y="1072"/>
                  </a:cubicBezTo>
                  <a:cubicBezTo>
                    <a:pt x="247" y="1472"/>
                    <a:pt x="671" y="1697"/>
                    <a:pt x="1071" y="1573"/>
                  </a:cubicBezTo>
                  <a:cubicBezTo>
                    <a:pt x="1472" y="1450"/>
                    <a:pt x="1696" y="1026"/>
                    <a:pt x="1573" y="625"/>
                  </a:cubicBezTo>
                  <a:close/>
                </a:path>
              </a:pathLst>
            </a:custGeom>
            <a:gradFill flip="none" rotWithShape="1">
              <a:gsLst>
                <a:gs pos="41000">
                  <a:srgbClr val="803E80"/>
                </a:gs>
                <a:gs pos="97000">
                  <a:srgbClr val="D783D9"/>
                </a:gs>
              </a:gsLst>
              <a:path path="circle">
                <a:fillToRect l="100000" t="100000"/>
              </a:path>
              <a:tileRect r="-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2" name="Freeform 60"/>
            <p:cNvSpPr>
              <a:spLocks/>
            </p:cNvSpPr>
            <p:nvPr/>
          </p:nvSpPr>
          <p:spPr bwMode="auto">
            <a:xfrm>
              <a:off x="5220" y="753"/>
              <a:ext cx="132" cy="246"/>
            </a:xfrm>
            <a:custGeom>
              <a:avLst/>
              <a:gdLst>
                <a:gd name="T0" fmla="*/ 11 w 212"/>
                <a:gd name="T1" fmla="*/ 20 h 397"/>
                <a:gd name="T2" fmla="*/ 0 w 212"/>
                <a:gd name="T3" fmla="*/ 24 h 397"/>
                <a:gd name="T4" fmla="*/ 91 w 212"/>
                <a:gd name="T5" fmla="*/ 158 h 397"/>
                <a:gd name="T6" fmla="*/ 47 w 212"/>
                <a:gd name="T7" fmla="*/ 374 h 397"/>
                <a:gd name="T8" fmla="*/ 125 w 212"/>
                <a:gd name="T9" fmla="*/ 389 h 397"/>
                <a:gd name="T10" fmla="*/ 181 w 212"/>
                <a:gd name="T11" fmla="*/ 170 h 397"/>
                <a:gd name="T12" fmla="*/ 11 w 212"/>
                <a:gd name="T13" fmla="*/ 20 h 397"/>
              </a:gdLst>
              <a:ahLst/>
              <a:cxnLst>
                <a:cxn ang="0">
                  <a:pos x="T0" y="T1"/>
                </a:cxn>
                <a:cxn ang="0">
                  <a:pos x="T2" y="T3"/>
                </a:cxn>
                <a:cxn ang="0">
                  <a:pos x="T4" y="T5"/>
                </a:cxn>
                <a:cxn ang="0">
                  <a:pos x="T6" y="T7"/>
                </a:cxn>
                <a:cxn ang="0">
                  <a:pos x="T8" y="T9"/>
                </a:cxn>
                <a:cxn ang="0">
                  <a:pos x="T10" y="T11"/>
                </a:cxn>
                <a:cxn ang="0">
                  <a:pos x="T12" y="T13"/>
                </a:cxn>
              </a:cxnLst>
              <a:rect l="0" t="0" r="r" b="b"/>
              <a:pathLst>
                <a:path w="212" h="397">
                  <a:moveTo>
                    <a:pt x="11" y="20"/>
                  </a:moveTo>
                  <a:cubicBezTo>
                    <a:pt x="7" y="21"/>
                    <a:pt x="4" y="22"/>
                    <a:pt x="0" y="24"/>
                  </a:cubicBezTo>
                  <a:cubicBezTo>
                    <a:pt x="38" y="49"/>
                    <a:pt x="73" y="98"/>
                    <a:pt x="91" y="158"/>
                  </a:cubicBezTo>
                  <a:cubicBezTo>
                    <a:pt x="121" y="254"/>
                    <a:pt x="101" y="347"/>
                    <a:pt x="47" y="374"/>
                  </a:cubicBezTo>
                  <a:cubicBezTo>
                    <a:pt x="72" y="391"/>
                    <a:pt x="100" y="397"/>
                    <a:pt x="125" y="389"/>
                  </a:cubicBezTo>
                  <a:cubicBezTo>
                    <a:pt x="187" y="370"/>
                    <a:pt x="212" y="272"/>
                    <a:pt x="181" y="170"/>
                  </a:cubicBezTo>
                  <a:cubicBezTo>
                    <a:pt x="149" y="68"/>
                    <a:pt x="73" y="0"/>
                    <a:pt x="11" y="2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63" name="Picture 6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72" y="766"/>
              <a:ext cx="12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62"/>
            <p:cNvSpPr>
              <a:spLocks/>
            </p:cNvSpPr>
            <p:nvPr/>
          </p:nvSpPr>
          <p:spPr bwMode="auto">
            <a:xfrm>
              <a:off x="5175" y="768"/>
              <a:ext cx="120" cy="217"/>
            </a:xfrm>
            <a:custGeom>
              <a:avLst/>
              <a:gdLst>
                <a:gd name="T0" fmla="*/ 165 w 195"/>
                <a:gd name="T1" fmla="*/ 134 h 350"/>
                <a:gd name="T2" fmla="*/ 74 w 195"/>
                <a:gd name="T3" fmla="*/ 0 h 350"/>
                <a:gd name="T4" fmla="*/ 29 w 195"/>
                <a:gd name="T5" fmla="*/ 215 h 350"/>
                <a:gd name="T6" fmla="*/ 121 w 195"/>
                <a:gd name="T7" fmla="*/ 350 h 350"/>
                <a:gd name="T8" fmla="*/ 165 w 195"/>
                <a:gd name="T9" fmla="*/ 134 h 350"/>
              </a:gdLst>
              <a:ahLst/>
              <a:cxnLst>
                <a:cxn ang="0">
                  <a:pos x="T0" y="T1"/>
                </a:cxn>
                <a:cxn ang="0">
                  <a:pos x="T2" y="T3"/>
                </a:cxn>
                <a:cxn ang="0">
                  <a:pos x="T4" y="T5"/>
                </a:cxn>
                <a:cxn ang="0">
                  <a:pos x="T6" y="T7"/>
                </a:cxn>
                <a:cxn ang="0">
                  <a:pos x="T8" y="T9"/>
                </a:cxn>
              </a:cxnLst>
              <a:rect l="0" t="0" r="r" b="b"/>
              <a:pathLst>
                <a:path w="195" h="350">
                  <a:moveTo>
                    <a:pt x="165" y="134"/>
                  </a:moveTo>
                  <a:cubicBezTo>
                    <a:pt x="147" y="74"/>
                    <a:pt x="112" y="25"/>
                    <a:pt x="74" y="0"/>
                  </a:cubicBezTo>
                  <a:cubicBezTo>
                    <a:pt x="20" y="27"/>
                    <a:pt x="0" y="119"/>
                    <a:pt x="29" y="215"/>
                  </a:cubicBezTo>
                  <a:cubicBezTo>
                    <a:pt x="48" y="276"/>
                    <a:pt x="83" y="324"/>
                    <a:pt x="121" y="350"/>
                  </a:cubicBezTo>
                  <a:cubicBezTo>
                    <a:pt x="175" y="323"/>
                    <a:pt x="195" y="230"/>
                    <a:pt x="165" y="134"/>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5" name="Freeform 63"/>
            <p:cNvSpPr>
              <a:spLocks/>
            </p:cNvSpPr>
            <p:nvPr/>
          </p:nvSpPr>
          <p:spPr bwMode="auto">
            <a:xfrm>
              <a:off x="4431" y="1184"/>
              <a:ext cx="167" cy="234"/>
            </a:xfrm>
            <a:custGeom>
              <a:avLst/>
              <a:gdLst>
                <a:gd name="T0" fmla="*/ 260 w 270"/>
                <a:gd name="T1" fmla="*/ 342 h 377"/>
                <a:gd name="T2" fmla="*/ 270 w 270"/>
                <a:gd name="T3" fmla="*/ 335 h 377"/>
                <a:gd name="T4" fmla="*/ 147 w 270"/>
                <a:gd name="T5" fmla="*/ 229 h 377"/>
                <a:gd name="T6" fmla="*/ 135 w 270"/>
                <a:gd name="T7" fmla="*/ 10 h 377"/>
                <a:gd name="T8" fmla="*/ 55 w 270"/>
                <a:gd name="T9" fmla="*/ 14 h 377"/>
                <a:gd name="T10" fmla="*/ 58 w 270"/>
                <a:gd name="T11" fmla="*/ 241 h 377"/>
                <a:gd name="T12" fmla="*/ 260 w 270"/>
                <a:gd name="T13" fmla="*/ 342 h 377"/>
              </a:gdLst>
              <a:ahLst/>
              <a:cxnLst>
                <a:cxn ang="0">
                  <a:pos x="T0" y="T1"/>
                </a:cxn>
                <a:cxn ang="0">
                  <a:pos x="T2" y="T3"/>
                </a:cxn>
                <a:cxn ang="0">
                  <a:pos x="T4" y="T5"/>
                </a:cxn>
                <a:cxn ang="0">
                  <a:pos x="T6" y="T7"/>
                </a:cxn>
                <a:cxn ang="0">
                  <a:pos x="T8" y="T9"/>
                </a:cxn>
                <a:cxn ang="0">
                  <a:pos x="T10" y="T11"/>
                </a:cxn>
                <a:cxn ang="0">
                  <a:pos x="T12" y="T13"/>
                </a:cxn>
              </a:cxnLst>
              <a:rect l="0" t="0" r="r" b="b"/>
              <a:pathLst>
                <a:path w="270" h="377">
                  <a:moveTo>
                    <a:pt x="260" y="342"/>
                  </a:moveTo>
                  <a:cubicBezTo>
                    <a:pt x="264" y="340"/>
                    <a:pt x="267" y="338"/>
                    <a:pt x="270" y="335"/>
                  </a:cubicBezTo>
                  <a:cubicBezTo>
                    <a:pt x="226" y="321"/>
                    <a:pt x="181" y="283"/>
                    <a:pt x="147" y="229"/>
                  </a:cubicBezTo>
                  <a:cubicBezTo>
                    <a:pt x="94" y="144"/>
                    <a:pt x="89" y="49"/>
                    <a:pt x="135" y="10"/>
                  </a:cubicBezTo>
                  <a:cubicBezTo>
                    <a:pt x="106" y="0"/>
                    <a:pt x="77" y="0"/>
                    <a:pt x="55" y="14"/>
                  </a:cubicBezTo>
                  <a:cubicBezTo>
                    <a:pt x="0" y="49"/>
                    <a:pt x="1" y="150"/>
                    <a:pt x="58" y="241"/>
                  </a:cubicBezTo>
                  <a:cubicBezTo>
                    <a:pt x="114" y="332"/>
                    <a:pt x="205" y="377"/>
                    <a:pt x="260" y="34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6" name="Freeform 64"/>
            <p:cNvSpPr>
              <a:spLocks/>
            </p:cNvSpPr>
            <p:nvPr/>
          </p:nvSpPr>
          <p:spPr bwMode="auto">
            <a:xfrm>
              <a:off x="4486" y="1190"/>
              <a:ext cx="140" cy="202"/>
            </a:xfrm>
            <a:custGeom>
              <a:avLst/>
              <a:gdLst>
                <a:gd name="T0" fmla="*/ 58 w 226"/>
                <a:gd name="T1" fmla="*/ 219 h 325"/>
                <a:gd name="T2" fmla="*/ 181 w 226"/>
                <a:gd name="T3" fmla="*/ 325 h 325"/>
                <a:gd name="T4" fmla="*/ 169 w 226"/>
                <a:gd name="T5" fmla="*/ 106 h 325"/>
                <a:gd name="T6" fmla="*/ 46 w 226"/>
                <a:gd name="T7" fmla="*/ 0 h 325"/>
                <a:gd name="T8" fmla="*/ 58 w 226"/>
                <a:gd name="T9" fmla="*/ 219 h 325"/>
              </a:gdLst>
              <a:ahLst/>
              <a:cxnLst>
                <a:cxn ang="0">
                  <a:pos x="T0" y="T1"/>
                </a:cxn>
                <a:cxn ang="0">
                  <a:pos x="T2" y="T3"/>
                </a:cxn>
                <a:cxn ang="0">
                  <a:pos x="T4" y="T5"/>
                </a:cxn>
                <a:cxn ang="0">
                  <a:pos x="T6" y="T7"/>
                </a:cxn>
                <a:cxn ang="0">
                  <a:pos x="T8" y="T9"/>
                </a:cxn>
              </a:cxnLst>
              <a:rect l="0" t="0" r="r" b="b"/>
              <a:pathLst>
                <a:path w="226" h="325">
                  <a:moveTo>
                    <a:pt x="58" y="219"/>
                  </a:moveTo>
                  <a:cubicBezTo>
                    <a:pt x="92" y="273"/>
                    <a:pt x="137" y="311"/>
                    <a:pt x="181" y="325"/>
                  </a:cubicBezTo>
                  <a:cubicBezTo>
                    <a:pt x="226" y="286"/>
                    <a:pt x="222" y="191"/>
                    <a:pt x="169" y="106"/>
                  </a:cubicBezTo>
                  <a:cubicBezTo>
                    <a:pt x="135" y="52"/>
                    <a:pt x="89" y="14"/>
                    <a:pt x="46" y="0"/>
                  </a:cubicBezTo>
                  <a:cubicBezTo>
                    <a:pt x="0" y="39"/>
                    <a:pt x="5" y="134"/>
                    <a:pt x="58" y="21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7" name="Freeform 65"/>
            <p:cNvSpPr>
              <a:spLocks/>
            </p:cNvSpPr>
            <p:nvPr/>
          </p:nvSpPr>
          <p:spPr bwMode="auto">
            <a:xfrm>
              <a:off x="4482" y="1017"/>
              <a:ext cx="107" cy="150"/>
            </a:xfrm>
            <a:custGeom>
              <a:avLst/>
              <a:gdLst>
                <a:gd name="T0" fmla="*/ 168 w 174"/>
                <a:gd name="T1" fmla="*/ 218 h 241"/>
                <a:gd name="T2" fmla="*/ 174 w 174"/>
                <a:gd name="T3" fmla="*/ 214 h 241"/>
                <a:gd name="T4" fmla="*/ 95 w 174"/>
                <a:gd name="T5" fmla="*/ 146 h 241"/>
                <a:gd name="T6" fmla="*/ 86 w 174"/>
                <a:gd name="T7" fmla="*/ 6 h 241"/>
                <a:gd name="T8" fmla="*/ 35 w 174"/>
                <a:gd name="T9" fmla="*/ 9 h 241"/>
                <a:gd name="T10" fmla="*/ 38 w 174"/>
                <a:gd name="T11" fmla="*/ 154 h 241"/>
                <a:gd name="T12" fmla="*/ 168 w 174"/>
                <a:gd name="T13" fmla="*/ 218 h 241"/>
              </a:gdLst>
              <a:ahLst/>
              <a:cxnLst>
                <a:cxn ang="0">
                  <a:pos x="T0" y="T1"/>
                </a:cxn>
                <a:cxn ang="0">
                  <a:pos x="T2" y="T3"/>
                </a:cxn>
                <a:cxn ang="0">
                  <a:pos x="T4" y="T5"/>
                </a:cxn>
                <a:cxn ang="0">
                  <a:pos x="T6" y="T7"/>
                </a:cxn>
                <a:cxn ang="0">
                  <a:pos x="T8" y="T9"/>
                </a:cxn>
                <a:cxn ang="0">
                  <a:pos x="T10" y="T11"/>
                </a:cxn>
                <a:cxn ang="0">
                  <a:pos x="T12" y="T13"/>
                </a:cxn>
              </a:cxnLst>
              <a:rect l="0" t="0" r="r" b="b"/>
              <a:pathLst>
                <a:path w="174" h="241">
                  <a:moveTo>
                    <a:pt x="168" y="218"/>
                  </a:moveTo>
                  <a:cubicBezTo>
                    <a:pt x="171" y="217"/>
                    <a:pt x="173" y="215"/>
                    <a:pt x="174" y="214"/>
                  </a:cubicBezTo>
                  <a:cubicBezTo>
                    <a:pt x="147" y="205"/>
                    <a:pt x="117" y="181"/>
                    <a:pt x="95" y="146"/>
                  </a:cubicBezTo>
                  <a:cubicBezTo>
                    <a:pt x="61" y="92"/>
                    <a:pt x="57" y="32"/>
                    <a:pt x="86" y="6"/>
                  </a:cubicBezTo>
                  <a:cubicBezTo>
                    <a:pt x="67" y="0"/>
                    <a:pt x="49" y="0"/>
                    <a:pt x="35" y="9"/>
                  </a:cubicBezTo>
                  <a:cubicBezTo>
                    <a:pt x="0" y="32"/>
                    <a:pt x="1" y="97"/>
                    <a:pt x="38" y="154"/>
                  </a:cubicBezTo>
                  <a:cubicBezTo>
                    <a:pt x="75" y="212"/>
                    <a:pt x="133" y="241"/>
                    <a:pt x="168" y="218"/>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8" name="Freeform 66"/>
            <p:cNvSpPr>
              <a:spLocks/>
            </p:cNvSpPr>
            <p:nvPr/>
          </p:nvSpPr>
          <p:spPr bwMode="auto">
            <a:xfrm>
              <a:off x="4517" y="1021"/>
              <a:ext cx="90" cy="129"/>
            </a:xfrm>
            <a:custGeom>
              <a:avLst/>
              <a:gdLst>
                <a:gd name="T0" fmla="*/ 38 w 146"/>
                <a:gd name="T1" fmla="*/ 140 h 208"/>
                <a:gd name="T2" fmla="*/ 117 w 146"/>
                <a:gd name="T3" fmla="*/ 208 h 208"/>
                <a:gd name="T4" fmla="*/ 108 w 146"/>
                <a:gd name="T5" fmla="*/ 67 h 208"/>
                <a:gd name="T6" fmla="*/ 29 w 146"/>
                <a:gd name="T7" fmla="*/ 0 h 208"/>
                <a:gd name="T8" fmla="*/ 38 w 146"/>
                <a:gd name="T9" fmla="*/ 140 h 208"/>
              </a:gdLst>
              <a:ahLst/>
              <a:cxnLst>
                <a:cxn ang="0">
                  <a:pos x="T0" y="T1"/>
                </a:cxn>
                <a:cxn ang="0">
                  <a:pos x="T2" y="T3"/>
                </a:cxn>
                <a:cxn ang="0">
                  <a:pos x="T4" y="T5"/>
                </a:cxn>
                <a:cxn ang="0">
                  <a:pos x="T6" y="T7"/>
                </a:cxn>
                <a:cxn ang="0">
                  <a:pos x="T8" y="T9"/>
                </a:cxn>
              </a:cxnLst>
              <a:rect l="0" t="0" r="r" b="b"/>
              <a:pathLst>
                <a:path w="146" h="208">
                  <a:moveTo>
                    <a:pt x="38" y="140"/>
                  </a:moveTo>
                  <a:cubicBezTo>
                    <a:pt x="60" y="175"/>
                    <a:pt x="90" y="199"/>
                    <a:pt x="117" y="208"/>
                  </a:cubicBezTo>
                  <a:cubicBezTo>
                    <a:pt x="146" y="182"/>
                    <a:pt x="143" y="121"/>
                    <a:pt x="108" y="67"/>
                  </a:cubicBezTo>
                  <a:cubicBezTo>
                    <a:pt x="86" y="33"/>
                    <a:pt x="57" y="9"/>
                    <a:pt x="29" y="0"/>
                  </a:cubicBezTo>
                  <a:cubicBezTo>
                    <a:pt x="0" y="26"/>
                    <a:pt x="4" y="86"/>
                    <a:pt x="38" y="140"/>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9" name="Freeform 67"/>
            <p:cNvSpPr>
              <a:spLocks/>
            </p:cNvSpPr>
            <p:nvPr/>
          </p:nvSpPr>
          <p:spPr bwMode="auto">
            <a:xfrm>
              <a:off x="4509" y="601"/>
              <a:ext cx="204" cy="179"/>
            </a:xfrm>
            <a:custGeom>
              <a:avLst/>
              <a:gdLst>
                <a:gd name="T0" fmla="*/ 40 w 328"/>
                <a:gd name="T1" fmla="*/ 282 h 289"/>
                <a:gd name="T2" fmla="*/ 48 w 328"/>
                <a:gd name="T3" fmla="*/ 289 h 289"/>
                <a:gd name="T4" fmla="*/ 126 w 328"/>
                <a:gd name="T5" fmla="*/ 161 h 289"/>
                <a:gd name="T6" fmla="*/ 323 w 328"/>
                <a:gd name="T7" fmla="*/ 117 h 289"/>
                <a:gd name="T8" fmla="*/ 307 w 328"/>
                <a:gd name="T9" fmla="*/ 45 h 289"/>
                <a:gd name="T10" fmla="*/ 101 w 328"/>
                <a:gd name="T11" fmla="*/ 82 h 289"/>
                <a:gd name="T12" fmla="*/ 40 w 328"/>
                <a:gd name="T13" fmla="*/ 282 h 289"/>
              </a:gdLst>
              <a:ahLst/>
              <a:cxnLst>
                <a:cxn ang="0">
                  <a:pos x="T0" y="T1"/>
                </a:cxn>
                <a:cxn ang="0">
                  <a:pos x="T2" y="T3"/>
                </a:cxn>
                <a:cxn ang="0">
                  <a:pos x="T4" y="T5"/>
                </a:cxn>
                <a:cxn ang="0">
                  <a:pos x="T6" y="T7"/>
                </a:cxn>
                <a:cxn ang="0">
                  <a:pos x="T8" y="T9"/>
                </a:cxn>
                <a:cxn ang="0">
                  <a:pos x="T10" y="T11"/>
                </a:cxn>
                <a:cxn ang="0">
                  <a:pos x="T12" y="T13"/>
                </a:cxn>
              </a:cxnLst>
              <a:rect l="0" t="0" r="r" b="b"/>
              <a:pathLst>
                <a:path w="328" h="289">
                  <a:moveTo>
                    <a:pt x="40" y="282"/>
                  </a:moveTo>
                  <a:cubicBezTo>
                    <a:pt x="43" y="284"/>
                    <a:pt x="45" y="287"/>
                    <a:pt x="48" y="289"/>
                  </a:cubicBezTo>
                  <a:cubicBezTo>
                    <a:pt x="55" y="248"/>
                    <a:pt x="82" y="200"/>
                    <a:pt x="126" y="161"/>
                  </a:cubicBezTo>
                  <a:cubicBezTo>
                    <a:pt x="195" y="100"/>
                    <a:pt x="280" y="81"/>
                    <a:pt x="323" y="117"/>
                  </a:cubicBezTo>
                  <a:cubicBezTo>
                    <a:pt x="328" y="88"/>
                    <a:pt x="323" y="63"/>
                    <a:pt x="307" y="45"/>
                  </a:cubicBezTo>
                  <a:cubicBezTo>
                    <a:pt x="267" y="0"/>
                    <a:pt x="175" y="17"/>
                    <a:pt x="101" y="82"/>
                  </a:cubicBezTo>
                  <a:cubicBezTo>
                    <a:pt x="28" y="147"/>
                    <a:pt x="0" y="237"/>
                    <a:pt x="40" y="28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0" name="Freeform 68"/>
            <p:cNvSpPr>
              <a:spLocks/>
            </p:cNvSpPr>
            <p:nvPr/>
          </p:nvSpPr>
          <p:spPr bwMode="auto">
            <a:xfrm>
              <a:off x="4539" y="651"/>
              <a:ext cx="171" cy="150"/>
            </a:xfrm>
            <a:custGeom>
              <a:avLst/>
              <a:gdLst>
                <a:gd name="T0" fmla="*/ 78 w 275"/>
                <a:gd name="T1" fmla="*/ 80 h 243"/>
                <a:gd name="T2" fmla="*/ 0 w 275"/>
                <a:gd name="T3" fmla="*/ 208 h 243"/>
                <a:gd name="T4" fmla="*/ 198 w 275"/>
                <a:gd name="T5" fmla="*/ 164 h 243"/>
                <a:gd name="T6" fmla="*/ 275 w 275"/>
                <a:gd name="T7" fmla="*/ 36 h 243"/>
                <a:gd name="T8" fmla="*/ 78 w 275"/>
                <a:gd name="T9" fmla="*/ 80 h 243"/>
              </a:gdLst>
              <a:ahLst/>
              <a:cxnLst>
                <a:cxn ang="0">
                  <a:pos x="T0" y="T1"/>
                </a:cxn>
                <a:cxn ang="0">
                  <a:pos x="T2" y="T3"/>
                </a:cxn>
                <a:cxn ang="0">
                  <a:pos x="T4" y="T5"/>
                </a:cxn>
                <a:cxn ang="0">
                  <a:pos x="T6" y="T7"/>
                </a:cxn>
                <a:cxn ang="0">
                  <a:pos x="T8" y="T9"/>
                </a:cxn>
              </a:cxnLst>
              <a:rect l="0" t="0" r="r" b="b"/>
              <a:pathLst>
                <a:path w="275" h="243">
                  <a:moveTo>
                    <a:pt x="78" y="80"/>
                  </a:moveTo>
                  <a:cubicBezTo>
                    <a:pt x="34" y="119"/>
                    <a:pt x="7" y="167"/>
                    <a:pt x="0" y="208"/>
                  </a:cubicBezTo>
                  <a:cubicBezTo>
                    <a:pt x="43" y="243"/>
                    <a:pt x="129" y="225"/>
                    <a:pt x="198" y="164"/>
                  </a:cubicBezTo>
                  <a:cubicBezTo>
                    <a:pt x="241" y="125"/>
                    <a:pt x="269" y="77"/>
                    <a:pt x="275" y="36"/>
                  </a:cubicBezTo>
                  <a:cubicBezTo>
                    <a:pt x="232" y="0"/>
                    <a:pt x="147" y="19"/>
                    <a:pt x="78" y="80"/>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1" name="Freeform 69"/>
            <p:cNvSpPr>
              <a:spLocks/>
            </p:cNvSpPr>
            <p:nvPr/>
          </p:nvSpPr>
          <p:spPr bwMode="auto">
            <a:xfrm>
              <a:off x="4718" y="614"/>
              <a:ext cx="122" cy="107"/>
            </a:xfrm>
            <a:custGeom>
              <a:avLst/>
              <a:gdLst>
                <a:gd name="T0" fmla="*/ 24 w 196"/>
                <a:gd name="T1" fmla="*/ 169 h 173"/>
                <a:gd name="T2" fmla="*/ 29 w 196"/>
                <a:gd name="T3" fmla="*/ 173 h 173"/>
                <a:gd name="T4" fmla="*/ 75 w 196"/>
                <a:gd name="T5" fmla="*/ 97 h 173"/>
                <a:gd name="T6" fmla="*/ 194 w 196"/>
                <a:gd name="T7" fmla="*/ 70 h 173"/>
                <a:gd name="T8" fmla="*/ 184 w 196"/>
                <a:gd name="T9" fmla="*/ 27 h 173"/>
                <a:gd name="T10" fmla="*/ 60 w 196"/>
                <a:gd name="T11" fmla="*/ 49 h 173"/>
                <a:gd name="T12" fmla="*/ 24 w 196"/>
                <a:gd name="T13" fmla="*/ 169 h 173"/>
              </a:gdLst>
              <a:ahLst/>
              <a:cxnLst>
                <a:cxn ang="0">
                  <a:pos x="T0" y="T1"/>
                </a:cxn>
                <a:cxn ang="0">
                  <a:pos x="T2" y="T3"/>
                </a:cxn>
                <a:cxn ang="0">
                  <a:pos x="T4" y="T5"/>
                </a:cxn>
                <a:cxn ang="0">
                  <a:pos x="T6" y="T7"/>
                </a:cxn>
                <a:cxn ang="0">
                  <a:pos x="T8" y="T9"/>
                </a:cxn>
                <a:cxn ang="0">
                  <a:pos x="T10" y="T11"/>
                </a:cxn>
                <a:cxn ang="0">
                  <a:pos x="T12" y="T13"/>
                </a:cxn>
              </a:cxnLst>
              <a:rect l="0" t="0" r="r" b="b"/>
              <a:pathLst>
                <a:path w="196" h="173">
                  <a:moveTo>
                    <a:pt x="24" y="169"/>
                  </a:moveTo>
                  <a:cubicBezTo>
                    <a:pt x="25" y="170"/>
                    <a:pt x="27" y="172"/>
                    <a:pt x="29" y="173"/>
                  </a:cubicBezTo>
                  <a:cubicBezTo>
                    <a:pt x="33" y="148"/>
                    <a:pt x="49" y="120"/>
                    <a:pt x="75" y="97"/>
                  </a:cubicBezTo>
                  <a:cubicBezTo>
                    <a:pt x="117" y="60"/>
                    <a:pt x="168" y="49"/>
                    <a:pt x="194" y="70"/>
                  </a:cubicBezTo>
                  <a:cubicBezTo>
                    <a:pt x="196" y="53"/>
                    <a:pt x="193" y="38"/>
                    <a:pt x="184" y="27"/>
                  </a:cubicBezTo>
                  <a:cubicBezTo>
                    <a:pt x="160" y="0"/>
                    <a:pt x="105" y="10"/>
                    <a:pt x="60" y="49"/>
                  </a:cubicBezTo>
                  <a:cubicBezTo>
                    <a:pt x="16" y="88"/>
                    <a:pt x="0" y="142"/>
                    <a:pt x="24"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2" name="Freeform 70"/>
            <p:cNvSpPr>
              <a:spLocks/>
            </p:cNvSpPr>
            <p:nvPr/>
          </p:nvSpPr>
          <p:spPr bwMode="auto">
            <a:xfrm>
              <a:off x="4736" y="645"/>
              <a:ext cx="103" cy="89"/>
            </a:xfrm>
            <a:custGeom>
              <a:avLst/>
              <a:gdLst>
                <a:gd name="T0" fmla="*/ 46 w 165"/>
                <a:gd name="T1" fmla="*/ 48 h 145"/>
                <a:gd name="T2" fmla="*/ 0 w 165"/>
                <a:gd name="T3" fmla="*/ 124 h 145"/>
                <a:gd name="T4" fmla="*/ 118 w 165"/>
                <a:gd name="T5" fmla="*/ 98 h 145"/>
                <a:gd name="T6" fmla="*/ 165 w 165"/>
                <a:gd name="T7" fmla="*/ 21 h 145"/>
                <a:gd name="T8" fmla="*/ 46 w 165"/>
                <a:gd name="T9" fmla="*/ 48 h 145"/>
              </a:gdLst>
              <a:ahLst/>
              <a:cxnLst>
                <a:cxn ang="0">
                  <a:pos x="T0" y="T1"/>
                </a:cxn>
                <a:cxn ang="0">
                  <a:pos x="T2" y="T3"/>
                </a:cxn>
                <a:cxn ang="0">
                  <a:pos x="T4" y="T5"/>
                </a:cxn>
                <a:cxn ang="0">
                  <a:pos x="T6" y="T7"/>
                </a:cxn>
                <a:cxn ang="0">
                  <a:pos x="T8" y="T9"/>
                </a:cxn>
              </a:cxnLst>
              <a:rect l="0" t="0" r="r" b="b"/>
              <a:pathLst>
                <a:path w="165" h="145">
                  <a:moveTo>
                    <a:pt x="46" y="48"/>
                  </a:moveTo>
                  <a:cubicBezTo>
                    <a:pt x="20" y="71"/>
                    <a:pt x="4" y="99"/>
                    <a:pt x="0" y="124"/>
                  </a:cubicBezTo>
                  <a:cubicBezTo>
                    <a:pt x="25" y="145"/>
                    <a:pt x="77" y="134"/>
                    <a:pt x="118" y="98"/>
                  </a:cubicBezTo>
                  <a:cubicBezTo>
                    <a:pt x="144" y="74"/>
                    <a:pt x="161" y="46"/>
                    <a:pt x="165" y="21"/>
                  </a:cubicBezTo>
                  <a:cubicBezTo>
                    <a:pt x="139" y="0"/>
                    <a:pt x="88" y="11"/>
                    <a:pt x="46"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3" name="Freeform 71"/>
            <p:cNvSpPr>
              <a:spLocks/>
            </p:cNvSpPr>
            <p:nvPr/>
          </p:nvSpPr>
          <p:spPr bwMode="auto">
            <a:xfrm>
              <a:off x="4759" y="888"/>
              <a:ext cx="121" cy="108"/>
            </a:xfrm>
            <a:custGeom>
              <a:avLst/>
              <a:gdLst>
                <a:gd name="T0" fmla="*/ 23 w 196"/>
                <a:gd name="T1" fmla="*/ 169 h 174"/>
                <a:gd name="T2" fmla="*/ 28 w 196"/>
                <a:gd name="T3" fmla="*/ 174 h 174"/>
                <a:gd name="T4" fmla="*/ 75 w 196"/>
                <a:gd name="T5" fmla="*/ 97 h 174"/>
                <a:gd name="T6" fmla="*/ 193 w 196"/>
                <a:gd name="T7" fmla="*/ 70 h 174"/>
                <a:gd name="T8" fmla="*/ 183 w 196"/>
                <a:gd name="T9" fmla="*/ 27 h 174"/>
                <a:gd name="T10" fmla="*/ 60 w 196"/>
                <a:gd name="T11" fmla="*/ 49 h 174"/>
                <a:gd name="T12" fmla="*/ 23 w 196"/>
                <a:gd name="T13" fmla="*/ 169 h 174"/>
              </a:gdLst>
              <a:ahLst/>
              <a:cxnLst>
                <a:cxn ang="0">
                  <a:pos x="T0" y="T1"/>
                </a:cxn>
                <a:cxn ang="0">
                  <a:pos x="T2" y="T3"/>
                </a:cxn>
                <a:cxn ang="0">
                  <a:pos x="T4" y="T5"/>
                </a:cxn>
                <a:cxn ang="0">
                  <a:pos x="T6" y="T7"/>
                </a:cxn>
                <a:cxn ang="0">
                  <a:pos x="T8" y="T9"/>
                </a:cxn>
                <a:cxn ang="0">
                  <a:pos x="T10" y="T11"/>
                </a:cxn>
                <a:cxn ang="0">
                  <a:pos x="T12" y="T13"/>
                </a:cxn>
              </a:cxnLst>
              <a:rect l="0" t="0" r="r" b="b"/>
              <a:pathLst>
                <a:path w="196" h="174">
                  <a:moveTo>
                    <a:pt x="23" y="169"/>
                  </a:moveTo>
                  <a:cubicBezTo>
                    <a:pt x="25" y="171"/>
                    <a:pt x="27" y="172"/>
                    <a:pt x="28" y="174"/>
                  </a:cubicBezTo>
                  <a:cubicBezTo>
                    <a:pt x="32" y="149"/>
                    <a:pt x="48" y="120"/>
                    <a:pt x="75" y="97"/>
                  </a:cubicBezTo>
                  <a:cubicBezTo>
                    <a:pt x="116" y="60"/>
                    <a:pt x="167" y="49"/>
                    <a:pt x="193" y="70"/>
                  </a:cubicBezTo>
                  <a:cubicBezTo>
                    <a:pt x="196" y="53"/>
                    <a:pt x="193" y="38"/>
                    <a:pt x="183" y="27"/>
                  </a:cubicBezTo>
                  <a:cubicBezTo>
                    <a:pt x="159" y="0"/>
                    <a:pt x="104" y="10"/>
                    <a:pt x="60" y="49"/>
                  </a:cubicBezTo>
                  <a:cubicBezTo>
                    <a:pt x="16" y="89"/>
                    <a:pt x="0" y="142"/>
                    <a:pt x="23"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4" name="Freeform 72"/>
            <p:cNvSpPr>
              <a:spLocks/>
            </p:cNvSpPr>
            <p:nvPr/>
          </p:nvSpPr>
          <p:spPr bwMode="auto">
            <a:xfrm>
              <a:off x="4776" y="918"/>
              <a:ext cx="102" cy="91"/>
            </a:xfrm>
            <a:custGeom>
              <a:avLst/>
              <a:gdLst>
                <a:gd name="T0" fmla="*/ 47 w 165"/>
                <a:gd name="T1" fmla="*/ 48 h 146"/>
                <a:gd name="T2" fmla="*/ 0 w 165"/>
                <a:gd name="T3" fmla="*/ 125 h 146"/>
                <a:gd name="T4" fmla="*/ 119 w 165"/>
                <a:gd name="T5" fmla="*/ 98 h 146"/>
                <a:gd name="T6" fmla="*/ 165 w 165"/>
                <a:gd name="T7" fmla="*/ 21 h 146"/>
                <a:gd name="T8" fmla="*/ 47 w 165"/>
                <a:gd name="T9" fmla="*/ 48 h 146"/>
              </a:gdLst>
              <a:ahLst/>
              <a:cxnLst>
                <a:cxn ang="0">
                  <a:pos x="T0" y="T1"/>
                </a:cxn>
                <a:cxn ang="0">
                  <a:pos x="T2" y="T3"/>
                </a:cxn>
                <a:cxn ang="0">
                  <a:pos x="T4" y="T5"/>
                </a:cxn>
                <a:cxn ang="0">
                  <a:pos x="T6" y="T7"/>
                </a:cxn>
                <a:cxn ang="0">
                  <a:pos x="T8" y="T9"/>
                </a:cxn>
              </a:cxnLst>
              <a:rect l="0" t="0" r="r" b="b"/>
              <a:pathLst>
                <a:path w="165" h="146">
                  <a:moveTo>
                    <a:pt x="47" y="48"/>
                  </a:moveTo>
                  <a:cubicBezTo>
                    <a:pt x="20" y="71"/>
                    <a:pt x="4" y="100"/>
                    <a:pt x="0" y="125"/>
                  </a:cubicBezTo>
                  <a:cubicBezTo>
                    <a:pt x="26" y="146"/>
                    <a:pt x="77" y="135"/>
                    <a:pt x="119" y="98"/>
                  </a:cubicBezTo>
                  <a:cubicBezTo>
                    <a:pt x="145" y="75"/>
                    <a:pt x="161" y="46"/>
                    <a:pt x="165" y="21"/>
                  </a:cubicBezTo>
                  <a:cubicBezTo>
                    <a:pt x="139" y="0"/>
                    <a:pt x="88" y="11"/>
                    <a:pt x="47"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5" name="Freeform 73"/>
            <p:cNvSpPr>
              <a:spLocks/>
            </p:cNvSpPr>
            <p:nvPr/>
          </p:nvSpPr>
          <p:spPr bwMode="auto">
            <a:xfrm>
              <a:off x="4867" y="889"/>
              <a:ext cx="176" cy="155"/>
            </a:xfrm>
            <a:custGeom>
              <a:avLst/>
              <a:gdLst>
                <a:gd name="T0" fmla="*/ 35 w 283"/>
                <a:gd name="T1" fmla="*/ 243 h 250"/>
                <a:gd name="T2" fmla="*/ 41 w 283"/>
                <a:gd name="T3" fmla="*/ 250 h 250"/>
                <a:gd name="T4" fmla="*/ 108 w 283"/>
                <a:gd name="T5" fmla="*/ 139 h 250"/>
                <a:gd name="T6" fmla="*/ 279 w 283"/>
                <a:gd name="T7" fmla="*/ 101 h 250"/>
                <a:gd name="T8" fmla="*/ 265 w 283"/>
                <a:gd name="T9" fmla="*/ 39 h 250"/>
                <a:gd name="T10" fmla="*/ 87 w 283"/>
                <a:gd name="T11" fmla="*/ 71 h 250"/>
                <a:gd name="T12" fmla="*/ 35 w 283"/>
                <a:gd name="T13" fmla="*/ 243 h 250"/>
              </a:gdLst>
              <a:ahLst/>
              <a:cxnLst>
                <a:cxn ang="0">
                  <a:pos x="T0" y="T1"/>
                </a:cxn>
                <a:cxn ang="0">
                  <a:pos x="T2" y="T3"/>
                </a:cxn>
                <a:cxn ang="0">
                  <a:pos x="T4" y="T5"/>
                </a:cxn>
                <a:cxn ang="0">
                  <a:pos x="T6" y="T7"/>
                </a:cxn>
                <a:cxn ang="0">
                  <a:pos x="T8" y="T9"/>
                </a:cxn>
                <a:cxn ang="0">
                  <a:pos x="T10" y="T11"/>
                </a:cxn>
                <a:cxn ang="0">
                  <a:pos x="T12" y="T13"/>
                </a:cxn>
              </a:cxnLst>
              <a:rect l="0" t="0" r="r" b="b"/>
              <a:pathLst>
                <a:path w="283" h="250">
                  <a:moveTo>
                    <a:pt x="35" y="243"/>
                  </a:moveTo>
                  <a:cubicBezTo>
                    <a:pt x="37" y="246"/>
                    <a:pt x="39" y="248"/>
                    <a:pt x="41" y="250"/>
                  </a:cubicBezTo>
                  <a:cubicBezTo>
                    <a:pt x="47" y="214"/>
                    <a:pt x="71" y="173"/>
                    <a:pt x="108" y="139"/>
                  </a:cubicBezTo>
                  <a:cubicBezTo>
                    <a:pt x="168" y="86"/>
                    <a:pt x="242" y="70"/>
                    <a:pt x="279" y="101"/>
                  </a:cubicBezTo>
                  <a:cubicBezTo>
                    <a:pt x="283" y="76"/>
                    <a:pt x="279" y="54"/>
                    <a:pt x="265" y="39"/>
                  </a:cubicBezTo>
                  <a:cubicBezTo>
                    <a:pt x="230" y="0"/>
                    <a:pt x="151" y="14"/>
                    <a:pt x="87" y="71"/>
                  </a:cubicBezTo>
                  <a:cubicBezTo>
                    <a:pt x="24" y="127"/>
                    <a:pt x="0" y="205"/>
                    <a:pt x="35" y="243"/>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6" name="Freeform 74"/>
            <p:cNvSpPr>
              <a:spLocks/>
            </p:cNvSpPr>
            <p:nvPr/>
          </p:nvSpPr>
          <p:spPr bwMode="auto">
            <a:xfrm>
              <a:off x="4893" y="933"/>
              <a:ext cx="147" cy="130"/>
            </a:xfrm>
            <a:custGeom>
              <a:avLst/>
              <a:gdLst>
                <a:gd name="T0" fmla="*/ 67 w 238"/>
                <a:gd name="T1" fmla="*/ 69 h 210"/>
                <a:gd name="T2" fmla="*/ 0 w 238"/>
                <a:gd name="T3" fmla="*/ 180 h 210"/>
                <a:gd name="T4" fmla="*/ 171 w 238"/>
                <a:gd name="T5" fmla="*/ 141 h 210"/>
                <a:gd name="T6" fmla="*/ 238 w 238"/>
                <a:gd name="T7" fmla="*/ 31 h 210"/>
                <a:gd name="T8" fmla="*/ 67 w 238"/>
                <a:gd name="T9" fmla="*/ 69 h 210"/>
              </a:gdLst>
              <a:ahLst/>
              <a:cxnLst>
                <a:cxn ang="0">
                  <a:pos x="T0" y="T1"/>
                </a:cxn>
                <a:cxn ang="0">
                  <a:pos x="T2" y="T3"/>
                </a:cxn>
                <a:cxn ang="0">
                  <a:pos x="T4" y="T5"/>
                </a:cxn>
                <a:cxn ang="0">
                  <a:pos x="T6" y="T7"/>
                </a:cxn>
                <a:cxn ang="0">
                  <a:pos x="T8" y="T9"/>
                </a:cxn>
              </a:cxnLst>
              <a:rect l="0" t="0" r="r" b="b"/>
              <a:pathLst>
                <a:path w="238" h="210">
                  <a:moveTo>
                    <a:pt x="67" y="69"/>
                  </a:moveTo>
                  <a:cubicBezTo>
                    <a:pt x="30" y="103"/>
                    <a:pt x="6" y="144"/>
                    <a:pt x="0" y="180"/>
                  </a:cubicBezTo>
                  <a:cubicBezTo>
                    <a:pt x="38" y="210"/>
                    <a:pt x="111" y="194"/>
                    <a:pt x="171" y="141"/>
                  </a:cubicBezTo>
                  <a:cubicBezTo>
                    <a:pt x="209" y="108"/>
                    <a:pt x="232" y="66"/>
                    <a:pt x="238" y="31"/>
                  </a:cubicBezTo>
                  <a:cubicBezTo>
                    <a:pt x="201" y="0"/>
                    <a:pt x="127" y="16"/>
                    <a:pt x="67" y="69"/>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7" name="Freeform 75"/>
            <p:cNvSpPr>
              <a:spLocks/>
            </p:cNvSpPr>
            <p:nvPr/>
          </p:nvSpPr>
          <p:spPr bwMode="auto">
            <a:xfrm>
              <a:off x="4921" y="1424"/>
              <a:ext cx="134" cy="70"/>
            </a:xfrm>
            <a:custGeom>
              <a:avLst/>
              <a:gdLst>
                <a:gd name="T0" fmla="*/ 216 w 216"/>
                <a:gd name="T1" fmla="*/ 51 h 113"/>
                <a:gd name="T2" fmla="*/ 216 w 216"/>
                <a:gd name="T3" fmla="*/ 44 h 113"/>
                <a:gd name="T4" fmla="*/ 128 w 216"/>
                <a:gd name="T5" fmla="*/ 65 h 113"/>
                <a:gd name="T6" fmla="*/ 26 w 216"/>
                <a:gd name="T7" fmla="*/ 0 h 113"/>
                <a:gd name="T8" fmla="*/ 2 w 216"/>
                <a:gd name="T9" fmla="*/ 37 h 113"/>
                <a:gd name="T10" fmla="*/ 105 w 216"/>
                <a:gd name="T11" fmla="*/ 109 h 113"/>
                <a:gd name="T12" fmla="*/ 216 w 216"/>
                <a:gd name="T13" fmla="*/ 51 h 113"/>
              </a:gdLst>
              <a:ahLst/>
              <a:cxnLst>
                <a:cxn ang="0">
                  <a:pos x="T0" y="T1"/>
                </a:cxn>
                <a:cxn ang="0">
                  <a:pos x="T2" y="T3"/>
                </a:cxn>
                <a:cxn ang="0">
                  <a:pos x="T4" y="T5"/>
                </a:cxn>
                <a:cxn ang="0">
                  <a:pos x="T6" y="T7"/>
                </a:cxn>
                <a:cxn ang="0">
                  <a:pos x="T8" y="T9"/>
                </a:cxn>
                <a:cxn ang="0">
                  <a:pos x="T10" y="T11"/>
                </a:cxn>
                <a:cxn ang="0">
                  <a:pos x="T12" y="T13"/>
                </a:cxn>
              </a:cxnLst>
              <a:rect l="0" t="0" r="r" b="b"/>
              <a:pathLst>
                <a:path w="216" h="113">
                  <a:moveTo>
                    <a:pt x="216" y="51"/>
                  </a:moveTo>
                  <a:cubicBezTo>
                    <a:pt x="216" y="48"/>
                    <a:pt x="216" y="46"/>
                    <a:pt x="216" y="44"/>
                  </a:cubicBezTo>
                  <a:cubicBezTo>
                    <a:pt x="195" y="59"/>
                    <a:pt x="163" y="67"/>
                    <a:pt x="128" y="65"/>
                  </a:cubicBezTo>
                  <a:cubicBezTo>
                    <a:pt x="73" y="61"/>
                    <a:pt x="29" y="33"/>
                    <a:pt x="26" y="0"/>
                  </a:cubicBezTo>
                  <a:cubicBezTo>
                    <a:pt x="12" y="10"/>
                    <a:pt x="3" y="23"/>
                    <a:pt x="2" y="37"/>
                  </a:cubicBezTo>
                  <a:cubicBezTo>
                    <a:pt x="0" y="73"/>
                    <a:pt x="46" y="105"/>
                    <a:pt x="105" y="109"/>
                  </a:cubicBezTo>
                  <a:cubicBezTo>
                    <a:pt x="164" y="113"/>
                    <a:pt x="214" y="86"/>
                    <a:pt x="216" y="5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Freeform 76"/>
            <p:cNvSpPr>
              <a:spLocks/>
            </p:cNvSpPr>
            <p:nvPr/>
          </p:nvSpPr>
          <p:spPr bwMode="auto">
            <a:xfrm>
              <a:off x="4937" y="1410"/>
              <a:ext cx="118" cy="56"/>
            </a:xfrm>
            <a:custGeom>
              <a:avLst/>
              <a:gdLst>
                <a:gd name="T0" fmla="*/ 102 w 190"/>
                <a:gd name="T1" fmla="*/ 89 h 91"/>
                <a:gd name="T2" fmla="*/ 190 w 190"/>
                <a:gd name="T3" fmla="*/ 68 h 91"/>
                <a:gd name="T4" fmla="*/ 87 w 190"/>
                <a:gd name="T5" fmla="*/ 3 h 91"/>
                <a:gd name="T6" fmla="*/ 0 w 190"/>
                <a:gd name="T7" fmla="*/ 24 h 91"/>
                <a:gd name="T8" fmla="*/ 102 w 190"/>
                <a:gd name="T9" fmla="*/ 89 h 91"/>
              </a:gdLst>
              <a:ahLst/>
              <a:cxnLst>
                <a:cxn ang="0">
                  <a:pos x="T0" y="T1"/>
                </a:cxn>
                <a:cxn ang="0">
                  <a:pos x="T2" y="T3"/>
                </a:cxn>
                <a:cxn ang="0">
                  <a:pos x="T4" y="T5"/>
                </a:cxn>
                <a:cxn ang="0">
                  <a:pos x="T6" y="T7"/>
                </a:cxn>
                <a:cxn ang="0">
                  <a:pos x="T8" y="T9"/>
                </a:cxn>
              </a:cxnLst>
              <a:rect l="0" t="0" r="r" b="b"/>
              <a:pathLst>
                <a:path w="190" h="91">
                  <a:moveTo>
                    <a:pt x="102" y="89"/>
                  </a:moveTo>
                  <a:cubicBezTo>
                    <a:pt x="137" y="91"/>
                    <a:pt x="169" y="83"/>
                    <a:pt x="190" y="68"/>
                  </a:cubicBezTo>
                  <a:cubicBezTo>
                    <a:pt x="186" y="35"/>
                    <a:pt x="142" y="6"/>
                    <a:pt x="87" y="3"/>
                  </a:cubicBezTo>
                  <a:cubicBezTo>
                    <a:pt x="52" y="0"/>
                    <a:pt x="20" y="9"/>
                    <a:pt x="0" y="24"/>
                  </a:cubicBezTo>
                  <a:cubicBezTo>
                    <a:pt x="3" y="57"/>
                    <a:pt x="47" y="85"/>
                    <a:pt x="102" y="8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9" name="Freeform 77"/>
            <p:cNvSpPr>
              <a:spLocks/>
            </p:cNvSpPr>
            <p:nvPr/>
          </p:nvSpPr>
          <p:spPr bwMode="auto">
            <a:xfrm>
              <a:off x="5000" y="1314"/>
              <a:ext cx="161" cy="84"/>
            </a:xfrm>
            <a:custGeom>
              <a:avLst/>
              <a:gdLst>
                <a:gd name="T0" fmla="*/ 259 w 259"/>
                <a:gd name="T1" fmla="*/ 61 h 136"/>
                <a:gd name="T2" fmla="*/ 259 w 259"/>
                <a:gd name="T3" fmla="*/ 53 h 136"/>
                <a:gd name="T4" fmla="*/ 154 w 259"/>
                <a:gd name="T5" fmla="*/ 79 h 136"/>
                <a:gd name="T6" fmla="*/ 31 w 259"/>
                <a:gd name="T7" fmla="*/ 0 h 136"/>
                <a:gd name="T8" fmla="*/ 3 w 259"/>
                <a:gd name="T9" fmla="*/ 45 h 136"/>
                <a:gd name="T10" fmla="*/ 126 w 259"/>
                <a:gd name="T11" fmla="*/ 131 h 136"/>
                <a:gd name="T12" fmla="*/ 259 w 259"/>
                <a:gd name="T13" fmla="*/ 61 h 136"/>
              </a:gdLst>
              <a:ahLst/>
              <a:cxnLst>
                <a:cxn ang="0">
                  <a:pos x="T0" y="T1"/>
                </a:cxn>
                <a:cxn ang="0">
                  <a:pos x="T2" y="T3"/>
                </a:cxn>
                <a:cxn ang="0">
                  <a:pos x="T4" y="T5"/>
                </a:cxn>
                <a:cxn ang="0">
                  <a:pos x="T6" y="T7"/>
                </a:cxn>
                <a:cxn ang="0">
                  <a:pos x="T8" y="T9"/>
                </a:cxn>
                <a:cxn ang="0">
                  <a:pos x="T10" y="T11"/>
                </a:cxn>
                <a:cxn ang="0">
                  <a:pos x="T12" y="T13"/>
                </a:cxn>
              </a:cxnLst>
              <a:rect l="0" t="0" r="r" b="b"/>
              <a:pathLst>
                <a:path w="259" h="136">
                  <a:moveTo>
                    <a:pt x="259" y="61"/>
                  </a:moveTo>
                  <a:cubicBezTo>
                    <a:pt x="259" y="59"/>
                    <a:pt x="259" y="56"/>
                    <a:pt x="259" y="53"/>
                  </a:cubicBezTo>
                  <a:cubicBezTo>
                    <a:pt x="234" y="71"/>
                    <a:pt x="196" y="81"/>
                    <a:pt x="154" y="79"/>
                  </a:cubicBezTo>
                  <a:cubicBezTo>
                    <a:pt x="88" y="74"/>
                    <a:pt x="35" y="40"/>
                    <a:pt x="31" y="0"/>
                  </a:cubicBezTo>
                  <a:cubicBezTo>
                    <a:pt x="14" y="12"/>
                    <a:pt x="4" y="28"/>
                    <a:pt x="3" y="45"/>
                  </a:cubicBezTo>
                  <a:cubicBezTo>
                    <a:pt x="0" y="88"/>
                    <a:pt x="55" y="127"/>
                    <a:pt x="126" y="131"/>
                  </a:cubicBezTo>
                  <a:cubicBezTo>
                    <a:pt x="197" y="136"/>
                    <a:pt x="256" y="104"/>
                    <a:pt x="259" y="6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0" name="Freeform 78"/>
            <p:cNvSpPr>
              <a:spLocks/>
            </p:cNvSpPr>
            <p:nvPr/>
          </p:nvSpPr>
          <p:spPr bwMode="auto">
            <a:xfrm>
              <a:off x="5020" y="1297"/>
              <a:ext cx="141" cy="67"/>
            </a:xfrm>
            <a:custGeom>
              <a:avLst/>
              <a:gdLst>
                <a:gd name="T0" fmla="*/ 123 w 228"/>
                <a:gd name="T1" fmla="*/ 107 h 109"/>
                <a:gd name="T2" fmla="*/ 228 w 228"/>
                <a:gd name="T3" fmla="*/ 81 h 109"/>
                <a:gd name="T4" fmla="*/ 105 w 228"/>
                <a:gd name="T5" fmla="*/ 3 h 109"/>
                <a:gd name="T6" fmla="*/ 0 w 228"/>
                <a:gd name="T7" fmla="*/ 28 h 109"/>
                <a:gd name="T8" fmla="*/ 123 w 228"/>
                <a:gd name="T9" fmla="*/ 107 h 109"/>
              </a:gdLst>
              <a:ahLst/>
              <a:cxnLst>
                <a:cxn ang="0">
                  <a:pos x="T0" y="T1"/>
                </a:cxn>
                <a:cxn ang="0">
                  <a:pos x="T2" y="T3"/>
                </a:cxn>
                <a:cxn ang="0">
                  <a:pos x="T4" y="T5"/>
                </a:cxn>
                <a:cxn ang="0">
                  <a:pos x="T6" y="T7"/>
                </a:cxn>
                <a:cxn ang="0">
                  <a:pos x="T8" y="T9"/>
                </a:cxn>
              </a:cxnLst>
              <a:rect l="0" t="0" r="r" b="b"/>
              <a:pathLst>
                <a:path w="228" h="109">
                  <a:moveTo>
                    <a:pt x="123" y="107"/>
                  </a:moveTo>
                  <a:cubicBezTo>
                    <a:pt x="165" y="109"/>
                    <a:pt x="203" y="99"/>
                    <a:pt x="228" y="81"/>
                  </a:cubicBezTo>
                  <a:cubicBezTo>
                    <a:pt x="224" y="41"/>
                    <a:pt x="171" y="7"/>
                    <a:pt x="105" y="3"/>
                  </a:cubicBezTo>
                  <a:cubicBezTo>
                    <a:pt x="63" y="0"/>
                    <a:pt x="25" y="11"/>
                    <a:pt x="0" y="28"/>
                  </a:cubicBezTo>
                  <a:cubicBezTo>
                    <a:pt x="4" y="68"/>
                    <a:pt x="57" y="102"/>
                    <a:pt x="123" y="107"/>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1" name="Freeform 79"/>
            <p:cNvSpPr>
              <a:spLocks/>
            </p:cNvSpPr>
            <p:nvPr/>
          </p:nvSpPr>
          <p:spPr bwMode="auto">
            <a:xfrm>
              <a:off x="4783" y="1265"/>
              <a:ext cx="93" cy="49"/>
            </a:xfrm>
            <a:custGeom>
              <a:avLst/>
              <a:gdLst>
                <a:gd name="T0" fmla="*/ 151 w 151"/>
                <a:gd name="T1" fmla="*/ 35 h 79"/>
                <a:gd name="T2" fmla="*/ 151 w 151"/>
                <a:gd name="T3" fmla="*/ 31 h 79"/>
                <a:gd name="T4" fmla="*/ 90 w 151"/>
                <a:gd name="T5" fmla="*/ 45 h 79"/>
                <a:gd name="T6" fmla="*/ 18 w 151"/>
                <a:gd name="T7" fmla="*/ 0 h 79"/>
                <a:gd name="T8" fmla="*/ 2 w 151"/>
                <a:gd name="T9" fmla="*/ 26 h 79"/>
                <a:gd name="T10" fmla="*/ 74 w 151"/>
                <a:gd name="T11" fmla="*/ 76 h 79"/>
                <a:gd name="T12" fmla="*/ 151 w 151"/>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151" h="79">
                  <a:moveTo>
                    <a:pt x="151" y="35"/>
                  </a:moveTo>
                  <a:cubicBezTo>
                    <a:pt x="151" y="34"/>
                    <a:pt x="151" y="32"/>
                    <a:pt x="151" y="31"/>
                  </a:cubicBezTo>
                  <a:cubicBezTo>
                    <a:pt x="137" y="41"/>
                    <a:pt x="115" y="47"/>
                    <a:pt x="90" y="45"/>
                  </a:cubicBezTo>
                  <a:cubicBezTo>
                    <a:pt x="51" y="43"/>
                    <a:pt x="20" y="23"/>
                    <a:pt x="18" y="0"/>
                  </a:cubicBezTo>
                  <a:cubicBezTo>
                    <a:pt x="8" y="7"/>
                    <a:pt x="2" y="16"/>
                    <a:pt x="2" y="26"/>
                  </a:cubicBezTo>
                  <a:cubicBezTo>
                    <a:pt x="0" y="51"/>
                    <a:pt x="32" y="74"/>
                    <a:pt x="74" y="76"/>
                  </a:cubicBezTo>
                  <a:cubicBezTo>
                    <a:pt x="115" y="79"/>
                    <a:pt x="150" y="61"/>
                    <a:pt x="151" y="3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2" name="Freeform 80"/>
            <p:cNvSpPr>
              <a:spLocks/>
            </p:cNvSpPr>
            <p:nvPr/>
          </p:nvSpPr>
          <p:spPr bwMode="auto">
            <a:xfrm>
              <a:off x="4794" y="1255"/>
              <a:ext cx="82" cy="39"/>
            </a:xfrm>
            <a:custGeom>
              <a:avLst/>
              <a:gdLst>
                <a:gd name="T0" fmla="*/ 72 w 133"/>
                <a:gd name="T1" fmla="*/ 61 h 63"/>
                <a:gd name="T2" fmla="*/ 133 w 133"/>
                <a:gd name="T3" fmla="*/ 47 h 63"/>
                <a:gd name="T4" fmla="*/ 61 w 133"/>
                <a:gd name="T5" fmla="*/ 1 h 63"/>
                <a:gd name="T6" fmla="*/ 0 w 133"/>
                <a:gd name="T7" fmla="*/ 16 h 63"/>
                <a:gd name="T8" fmla="*/ 72 w 133"/>
                <a:gd name="T9" fmla="*/ 61 h 63"/>
              </a:gdLst>
              <a:ahLst/>
              <a:cxnLst>
                <a:cxn ang="0">
                  <a:pos x="T0" y="T1"/>
                </a:cxn>
                <a:cxn ang="0">
                  <a:pos x="T2" y="T3"/>
                </a:cxn>
                <a:cxn ang="0">
                  <a:pos x="T4" y="T5"/>
                </a:cxn>
                <a:cxn ang="0">
                  <a:pos x="T6" y="T7"/>
                </a:cxn>
                <a:cxn ang="0">
                  <a:pos x="T8" y="T9"/>
                </a:cxn>
              </a:cxnLst>
              <a:rect l="0" t="0" r="r" b="b"/>
              <a:pathLst>
                <a:path w="133" h="63">
                  <a:moveTo>
                    <a:pt x="72" y="61"/>
                  </a:moveTo>
                  <a:cubicBezTo>
                    <a:pt x="97" y="63"/>
                    <a:pt x="119" y="57"/>
                    <a:pt x="133" y="47"/>
                  </a:cubicBezTo>
                  <a:cubicBezTo>
                    <a:pt x="131" y="24"/>
                    <a:pt x="100" y="4"/>
                    <a:pt x="61" y="1"/>
                  </a:cubicBezTo>
                  <a:cubicBezTo>
                    <a:pt x="37" y="0"/>
                    <a:pt x="14" y="5"/>
                    <a:pt x="0" y="16"/>
                  </a:cubicBezTo>
                  <a:cubicBezTo>
                    <a:pt x="2" y="39"/>
                    <a:pt x="33" y="59"/>
                    <a:pt x="72" y="61"/>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3" name="Freeform 81"/>
            <p:cNvSpPr>
              <a:spLocks/>
            </p:cNvSpPr>
            <p:nvPr/>
          </p:nvSpPr>
          <p:spPr bwMode="auto">
            <a:xfrm>
              <a:off x="5158" y="973"/>
              <a:ext cx="72" cy="157"/>
            </a:xfrm>
            <a:custGeom>
              <a:avLst/>
              <a:gdLst>
                <a:gd name="T0" fmla="*/ 21 w 117"/>
                <a:gd name="T1" fmla="*/ 5 h 253"/>
                <a:gd name="T2" fmla="*/ 14 w 117"/>
                <a:gd name="T3" fmla="*/ 6 h 253"/>
                <a:gd name="T4" fmla="*/ 55 w 117"/>
                <a:gd name="T5" fmla="*/ 102 h 253"/>
                <a:gd name="T6" fmla="*/ 0 w 117"/>
                <a:gd name="T7" fmla="*/ 231 h 253"/>
                <a:gd name="T8" fmla="*/ 48 w 117"/>
                <a:gd name="T9" fmla="*/ 251 h 253"/>
                <a:gd name="T10" fmla="*/ 109 w 117"/>
                <a:gd name="T11" fmla="*/ 120 h 253"/>
                <a:gd name="T12" fmla="*/ 21 w 117"/>
                <a:gd name="T13" fmla="*/ 5 h 253"/>
              </a:gdLst>
              <a:ahLst/>
              <a:cxnLst>
                <a:cxn ang="0">
                  <a:pos x="T0" y="T1"/>
                </a:cxn>
                <a:cxn ang="0">
                  <a:pos x="T2" y="T3"/>
                </a:cxn>
                <a:cxn ang="0">
                  <a:pos x="T4" y="T5"/>
                </a:cxn>
                <a:cxn ang="0">
                  <a:pos x="T6" y="T7"/>
                </a:cxn>
                <a:cxn ang="0">
                  <a:pos x="T8" y="T9"/>
                </a:cxn>
                <a:cxn ang="0">
                  <a:pos x="T10" y="T11"/>
                </a:cxn>
                <a:cxn ang="0">
                  <a:pos x="T12" y="T13"/>
                </a:cxn>
              </a:cxnLst>
              <a:rect l="0" t="0" r="r" b="b"/>
              <a:pathLst>
                <a:path w="117" h="253">
                  <a:moveTo>
                    <a:pt x="21" y="5"/>
                  </a:moveTo>
                  <a:cubicBezTo>
                    <a:pt x="18" y="5"/>
                    <a:pt x="16" y="6"/>
                    <a:pt x="14" y="6"/>
                  </a:cubicBezTo>
                  <a:cubicBezTo>
                    <a:pt x="34" y="27"/>
                    <a:pt x="50" y="61"/>
                    <a:pt x="55" y="102"/>
                  </a:cubicBezTo>
                  <a:cubicBezTo>
                    <a:pt x="62" y="165"/>
                    <a:pt x="38" y="221"/>
                    <a:pt x="0" y="231"/>
                  </a:cubicBezTo>
                  <a:cubicBezTo>
                    <a:pt x="15" y="245"/>
                    <a:pt x="31" y="253"/>
                    <a:pt x="48" y="251"/>
                  </a:cubicBezTo>
                  <a:cubicBezTo>
                    <a:pt x="89" y="246"/>
                    <a:pt x="117" y="188"/>
                    <a:pt x="109" y="120"/>
                  </a:cubicBezTo>
                  <a:cubicBezTo>
                    <a:pt x="102" y="52"/>
                    <a:pt x="62" y="0"/>
                    <a:pt x="21" y="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4" name="Freeform 82"/>
            <p:cNvSpPr>
              <a:spLocks/>
            </p:cNvSpPr>
            <p:nvPr/>
          </p:nvSpPr>
          <p:spPr bwMode="auto">
            <a:xfrm>
              <a:off x="5128" y="977"/>
              <a:ext cx="68" cy="140"/>
            </a:xfrm>
            <a:custGeom>
              <a:avLst/>
              <a:gdLst>
                <a:gd name="T0" fmla="*/ 103 w 110"/>
                <a:gd name="T1" fmla="*/ 96 h 225"/>
                <a:gd name="T2" fmla="*/ 62 w 110"/>
                <a:gd name="T3" fmla="*/ 0 h 225"/>
                <a:gd name="T4" fmla="*/ 7 w 110"/>
                <a:gd name="T5" fmla="*/ 130 h 225"/>
                <a:gd name="T6" fmla="*/ 48 w 110"/>
                <a:gd name="T7" fmla="*/ 225 h 225"/>
                <a:gd name="T8" fmla="*/ 103 w 110"/>
                <a:gd name="T9" fmla="*/ 96 h 225"/>
              </a:gdLst>
              <a:ahLst/>
              <a:cxnLst>
                <a:cxn ang="0">
                  <a:pos x="T0" y="T1"/>
                </a:cxn>
                <a:cxn ang="0">
                  <a:pos x="T2" y="T3"/>
                </a:cxn>
                <a:cxn ang="0">
                  <a:pos x="T4" y="T5"/>
                </a:cxn>
                <a:cxn ang="0">
                  <a:pos x="T6" y="T7"/>
                </a:cxn>
                <a:cxn ang="0">
                  <a:pos x="T8" y="T9"/>
                </a:cxn>
              </a:cxnLst>
              <a:rect l="0" t="0" r="r" b="b"/>
              <a:pathLst>
                <a:path w="110" h="225">
                  <a:moveTo>
                    <a:pt x="103" y="96"/>
                  </a:moveTo>
                  <a:cubicBezTo>
                    <a:pt x="98" y="55"/>
                    <a:pt x="82" y="21"/>
                    <a:pt x="62" y="0"/>
                  </a:cubicBezTo>
                  <a:cubicBezTo>
                    <a:pt x="24" y="10"/>
                    <a:pt x="0" y="66"/>
                    <a:pt x="7" y="130"/>
                  </a:cubicBezTo>
                  <a:cubicBezTo>
                    <a:pt x="12" y="171"/>
                    <a:pt x="28" y="205"/>
                    <a:pt x="48" y="225"/>
                  </a:cubicBezTo>
                  <a:cubicBezTo>
                    <a:pt x="86" y="215"/>
                    <a:pt x="110" y="159"/>
                    <a:pt x="103" y="96"/>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5" name="Freeform 83"/>
            <p:cNvSpPr>
              <a:spLocks/>
            </p:cNvSpPr>
            <p:nvPr/>
          </p:nvSpPr>
          <p:spPr bwMode="auto">
            <a:xfrm>
              <a:off x="5269" y="1031"/>
              <a:ext cx="85" cy="156"/>
            </a:xfrm>
            <a:custGeom>
              <a:avLst/>
              <a:gdLst>
                <a:gd name="T0" fmla="*/ 69 w 138"/>
                <a:gd name="T1" fmla="*/ 0 h 251"/>
                <a:gd name="T2" fmla="*/ 62 w 138"/>
                <a:gd name="T3" fmla="*/ 0 h 251"/>
                <a:gd name="T4" fmla="*/ 81 w 138"/>
                <a:gd name="T5" fmla="*/ 102 h 251"/>
                <a:gd name="T6" fmla="*/ 0 w 138"/>
                <a:gd name="T7" fmla="*/ 217 h 251"/>
                <a:gd name="T8" fmla="*/ 42 w 138"/>
                <a:gd name="T9" fmla="*/ 246 h 251"/>
                <a:gd name="T10" fmla="*/ 131 w 138"/>
                <a:gd name="T11" fmla="*/ 132 h 251"/>
                <a:gd name="T12" fmla="*/ 69 w 138"/>
                <a:gd name="T13" fmla="*/ 0 h 251"/>
              </a:gdLst>
              <a:ahLst/>
              <a:cxnLst>
                <a:cxn ang="0">
                  <a:pos x="T0" y="T1"/>
                </a:cxn>
                <a:cxn ang="0">
                  <a:pos x="T2" y="T3"/>
                </a:cxn>
                <a:cxn ang="0">
                  <a:pos x="T4" y="T5"/>
                </a:cxn>
                <a:cxn ang="0">
                  <a:pos x="T6" y="T7"/>
                </a:cxn>
                <a:cxn ang="0">
                  <a:pos x="T8" y="T9"/>
                </a:cxn>
                <a:cxn ang="0">
                  <a:pos x="T10" y="T11"/>
                </a:cxn>
                <a:cxn ang="0">
                  <a:pos x="T12" y="T13"/>
                </a:cxn>
              </a:cxnLst>
              <a:rect l="0" t="0" r="r" b="b"/>
              <a:pathLst>
                <a:path w="138" h="251">
                  <a:moveTo>
                    <a:pt x="69" y="0"/>
                  </a:moveTo>
                  <a:cubicBezTo>
                    <a:pt x="67" y="0"/>
                    <a:pt x="64" y="0"/>
                    <a:pt x="62" y="0"/>
                  </a:cubicBezTo>
                  <a:cubicBezTo>
                    <a:pt x="78" y="24"/>
                    <a:pt x="86" y="62"/>
                    <a:pt x="81" y="102"/>
                  </a:cubicBezTo>
                  <a:cubicBezTo>
                    <a:pt x="74" y="166"/>
                    <a:pt x="38" y="215"/>
                    <a:pt x="0" y="217"/>
                  </a:cubicBezTo>
                  <a:cubicBezTo>
                    <a:pt x="11" y="234"/>
                    <a:pt x="25" y="244"/>
                    <a:pt x="42" y="246"/>
                  </a:cubicBezTo>
                  <a:cubicBezTo>
                    <a:pt x="83" y="251"/>
                    <a:pt x="123" y="200"/>
                    <a:pt x="131" y="132"/>
                  </a:cubicBezTo>
                  <a:cubicBezTo>
                    <a:pt x="138" y="64"/>
                    <a:pt x="111" y="5"/>
                    <a:pt x="69" y="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6" name="Freeform 84"/>
            <p:cNvSpPr>
              <a:spLocks/>
            </p:cNvSpPr>
            <p:nvPr/>
          </p:nvSpPr>
          <p:spPr bwMode="auto">
            <a:xfrm>
              <a:off x="5254" y="1031"/>
              <a:ext cx="68" cy="134"/>
            </a:xfrm>
            <a:custGeom>
              <a:avLst/>
              <a:gdLst>
                <a:gd name="T0" fmla="*/ 105 w 110"/>
                <a:gd name="T1" fmla="*/ 102 h 217"/>
                <a:gd name="T2" fmla="*/ 86 w 110"/>
                <a:gd name="T3" fmla="*/ 0 h 217"/>
                <a:gd name="T4" fmla="*/ 4 w 110"/>
                <a:gd name="T5" fmla="*/ 115 h 217"/>
                <a:gd name="T6" fmla="*/ 24 w 110"/>
                <a:gd name="T7" fmla="*/ 217 h 217"/>
                <a:gd name="T8" fmla="*/ 105 w 110"/>
                <a:gd name="T9" fmla="*/ 102 h 217"/>
              </a:gdLst>
              <a:ahLst/>
              <a:cxnLst>
                <a:cxn ang="0">
                  <a:pos x="T0" y="T1"/>
                </a:cxn>
                <a:cxn ang="0">
                  <a:pos x="T2" y="T3"/>
                </a:cxn>
                <a:cxn ang="0">
                  <a:pos x="T4" y="T5"/>
                </a:cxn>
                <a:cxn ang="0">
                  <a:pos x="T6" y="T7"/>
                </a:cxn>
                <a:cxn ang="0">
                  <a:pos x="T8" y="T9"/>
                </a:cxn>
              </a:cxnLst>
              <a:rect l="0" t="0" r="r" b="b"/>
              <a:pathLst>
                <a:path w="110" h="217">
                  <a:moveTo>
                    <a:pt x="105" y="102"/>
                  </a:moveTo>
                  <a:cubicBezTo>
                    <a:pt x="110" y="62"/>
                    <a:pt x="102" y="24"/>
                    <a:pt x="86" y="0"/>
                  </a:cubicBezTo>
                  <a:cubicBezTo>
                    <a:pt x="47" y="2"/>
                    <a:pt x="12" y="51"/>
                    <a:pt x="4" y="115"/>
                  </a:cubicBezTo>
                  <a:cubicBezTo>
                    <a:pt x="0" y="155"/>
                    <a:pt x="8" y="192"/>
                    <a:pt x="24" y="217"/>
                  </a:cubicBezTo>
                  <a:cubicBezTo>
                    <a:pt x="62" y="215"/>
                    <a:pt x="98" y="166"/>
                    <a:pt x="105" y="102"/>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Freeform 85"/>
            <p:cNvSpPr>
              <a:spLocks/>
            </p:cNvSpPr>
            <p:nvPr/>
          </p:nvSpPr>
          <p:spPr bwMode="auto">
            <a:xfrm>
              <a:off x="4232" y="362"/>
              <a:ext cx="1490" cy="1259"/>
            </a:xfrm>
            <a:custGeom>
              <a:avLst/>
              <a:gdLst>
                <a:gd name="T0" fmla="*/ 302 w 2403"/>
                <a:gd name="T1" fmla="*/ 1666 h 2033"/>
                <a:gd name="T2" fmla="*/ 1320 w 2403"/>
                <a:gd name="T3" fmla="*/ 1159 h 2033"/>
                <a:gd name="T4" fmla="*/ 2005 w 2403"/>
                <a:gd name="T5" fmla="*/ 250 h 2033"/>
                <a:gd name="T6" fmla="*/ 2306 w 2403"/>
                <a:gd name="T7" fmla="*/ 0 h 2033"/>
                <a:gd name="T8" fmla="*/ 1330 w 2403"/>
                <a:gd name="T9" fmla="*/ 1170 h 2033"/>
                <a:gd name="T10" fmla="*/ 0 w 2403"/>
                <a:gd name="T11" fmla="*/ 1916 h 2033"/>
                <a:gd name="T12" fmla="*/ 302 w 2403"/>
                <a:gd name="T13" fmla="*/ 1666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302" y="1666"/>
                  </a:moveTo>
                  <a:cubicBezTo>
                    <a:pt x="394" y="1777"/>
                    <a:pt x="850" y="1550"/>
                    <a:pt x="1320" y="1159"/>
                  </a:cubicBezTo>
                  <a:cubicBezTo>
                    <a:pt x="1790" y="768"/>
                    <a:pt x="2097" y="361"/>
                    <a:pt x="2005" y="250"/>
                  </a:cubicBezTo>
                  <a:cubicBezTo>
                    <a:pt x="2306" y="0"/>
                    <a:pt x="2306" y="0"/>
                    <a:pt x="2306" y="0"/>
                  </a:cubicBezTo>
                  <a:cubicBezTo>
                    <a:pt x="2403" y="117"/>
                    <a:pt x="1966" y="641"/>
                    <a:pt x="1330" y="1170"/>
                  </a:cubicBezTo>
                  <a:cubicBezTo>
                    <a:pt x="693" y="1699"/>
                    <a:pt x="98" y="2033"/>
                    <a:pt x="0" y="1916"/>
                  </a:cubicBezTo>
                  <a:lnTo>
                    <a:pt x="302" y="1666"/>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8" name="Freeform 86"/>
            <p:cNvSpPr>
              <a:spLocks/>
            </p:cNvSpPr>
            <p:nvPr/>
          </p:nvSpPr>
          <p:spPr bwMode="auto">
            <a:xfrm>
              <a:off x="4161" y="248"/>
              <a:ext cx="1349" cy="1410"/>
            </a:xfrm>
            <a:custGeom>
              <a:avLst/>
              <a:gdLst>
                <a:gd name="T0" fmla="*/ 381 w 2178"/>
                <a:gd name="T1" fmla="*/ 283 h 2276"/>
                <a:gd name="T2" fmla="*/ 955 w 2178"/>
                <a:gd name="T3" fmla="*/ 1266 h 2276"/>
                <a:gd name="T4" fmla="*/ 1908 w 2178"/>
                <a:gd name="T5" fmla="*/ 1888 h 2276"/>
                <a:gd name="T6" fmla="*/ 2178 w 2178"/>
                <a:gd name="T7" fmla="*/ 2171 h 2276"/>
                <a:gd name="T8" fmla="*/ 944 w 2178"/>
                <a:gd name="T9" fmla="*/ 1276 h 2276"/>
                <a:gd name="T10" fmla="*/ 111 w 2178"/>
                <a:gd name="T11" fmla="*/ 0 h 2276"/>
                <a:gd name="T12" fmla="*/ 381 w 2178"/>
                <a:gd name="T13" fmla="*/ 283 h 2276"/>
              </a:gdLst>
              <a:ahLst/>
              <a:cxnLst>
                <a:cxn ang="0">
                  <a:pos x="T0" y="T1"/>
                </a:cxn>
                <a:cxn ang="0">
                  <a:pos x="T2" y="T3"/>
                </a:cxn>
                <a:cxn ang="0">
                  <a:pos x="T4" y="T5"/>
                </a:cxn>
                <a:cxn ang="0">
                  <a:pos x="T6" y="T7"/>
                </a:cxn>
                <a:cxn ang="0">
                  <a:pos x="T8" y="T9"/>
                </a:cxn>
                <a:cxn ang="0">
                  <a:pos x="T10" y="T11"/>
                </a:cxn>
                <a:cxn ang="0">
                  <a:pos x="T12" y="T13"/>
                </a:cxn>
              </a:cxnLst>
              <a:rect l="0" t="0" r="r" b="b"/>
              <a:pathLst>
                <a:path w="2178" h="2276">
                  <a:moveTo>
                    <a:pt x="381" y="283"/>
                  </a:moveTo>
                  <a:cubicBezTo>
                    <a:pt x="276" y="383"/>
                    <a:pt x="534" y="822"/>
                    <a:pt x="955" y="1266"/>
                  </a:cubicBezTo>
                  <a:cubicBezTo>
                    <a:pt x="1377" y="1709"/>
                    <a:pt x="1803" y="1987"/>
                    <a:pt x="1908" y="1888"/>
                  </a:cubicBezTo>
                  <a:cubicBezTo>
                    <a:pt x="2178" y="2171"/>
                    <a:pt x="2178" y="2171"/>
                    <a:pt x="2178" y="2171"/>
                  </a:cubicBezTo>
                  <a:cubicBezTo>
                    <a:pt x="2067" y="2276"/>
                    <a:pt x="1515" y="1875"/>
                    <a:pt x="944" y="1276"/>
                  </a:cubicBezTo>
                  <a:cubicBezTo>
                    <a:pt x="374" y="676"/>
                    <a:pt x="0" y="105"/>
                    <a:pt x="111" y="0"/>
                  </a:cubicBezTo>
                  <a:lnTo>
                    <a:pt x="381" y="283"/>
                  </a:lnTo>
                  <a:close/>
                </a:path>
              </a:pathLst>
            </a:custGeom>
            <a:gradFill>
              <a:gsLst>
                <a:gs pos="45000">
                  <a:schemeClr val="accent6"/>
                </a:gs>
                <a:gs pos="100000">
                  <a:schemeClr val="accent6">
                    <a:lumMod val="75000"/>
                  </a:schemeClr>
                </a:gs>
              </a:gsLst>
              <a:lin ang="3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9" name="Freeform 87"/>
            <p:cNvSpPr>
              <a:spLocks/>
            </p:cNvSpPr>
            <p:nvPr/>
          </p:nvSpPr>
          <p:spPr bwMode="auto">
            <a:xfrm>
              <a:off x="4034" y="817"/>
              <a:ext cx="1630" cy="548"/>
            </a:xfrm>
            <a:custGeom>
              <a:avLst/>
              <a:gdLst>
                <a:gd name="T0" fmla="*/ 338 w 2629"/>
                <a:gd name="T1" fmla="*/ 654 h 884"/>
                <a:gd name="T2" fmla="*/ 1361 w 2629"/>
                <a:gd name="T3" fmla="*/ 601 h 884"/>
                <a:gd name="T4" fmla="*/ 2252 w 2629"/>
                <a:gd name="T5" fmla="*/ 98 h 884"/>
                <a:gd name="T6" fmla="*/ 2591 w 2629"/>
                <a:gd name="T7" fmla="*/ 0 h 884"/>
                <a:gd name="T8" fmla="*/ 1364 w 2629"/>
                <a:gd name="T9" fmla="*/ 614 h 884"/>
                <a:gd name="T10" fmla="*/ 0 w 2629"/>
                <a:gd name="T11" fmla="*/ 752 h 884"/>
                <a:gd name="T12" fmla="*/ 338 w 2629"/>
                <a:gd name="T13" fmla="*/ 654 h 884"/>
              </a:gdLst>
              <a:ahLst/>
              <a:cxnLst>
                <a:cxn ang="0">
                  <a:pos x="T0" y="T1"/>
                </a:cxn>
                <a:cxn ang="0">
                  <a:pos x="T2" y="T3"/>
                </a:cxn>
                <a:cxn ang="0">
                  <a:pos x="T4" y="T5"/>
                </a:cxn>
                <a:cxn ang="0">
                  <a:pos x="T6" y="T7"/>
                </a:cxn>
                <a:cxn ang="0">
                  <a:pos x="T8" y="T9"/>
                </a:cxn>
                <a:cxn ang="0">
                  <a:pos x="T10" y="T11"/>
                </a:cxn>
                <a:cxn ang="0">
                  <a:pos x="T12" y="T13"/>
                </a:cxn>
              </a:cxnLst>
              <a:rect l="0" t="0" r="r" b="b"/>
              <a:pathLst>
                <a:path w="2629" h="884">
                  <a:moveTo>
                    <a:pt x="338" y="654"/>
                  </a:moveTo>
                  <a:cubicBezTo>
                    <a:pt x="374" y="778"/>
                    <a:pt x="832" y="755"/>
                    <a:pt x="1361" y="601"/>
                  </a:cubicBezTo>
                  <a:cubicBezTo>
                    <a:pt x="1889" y="448"/>
                    <a:pt x="2288" y="223"/>
                    <a:pt x="2252" y="98"/>
                  </a:cubicBezTo>
                  <a:cubicBezTo>
                    <a:pt x="2591" y="0"/>
                    <a:pt x="2591" y="0"/>
                    <a:pt x="2591" y="0"/>
                  </a:cubicBezTo>
                  <a:cubicBezTo>
                    <a:pt x="2629" y="132"/>
                    <a:pt x="2080" y="407"/>
                    <a:pt x="1364" y="614"/>
                  </a:cubicBezTo>
                  <a:cubicBezTo>
                    <a:pt x="649" y="822"/>
                    <a:pt x="38" y="884"/>
                    <a:pt x="0" y="752"/>
                  </a:cubicBezTo>
                  <a:lnTo>
                    <a:pt x="338" y="65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07" name="Spaceship"/>
          <p:cNvGrpSpPr/>
          <p:nvPr/>
        </p:nvGrpSpPr>
        <p:grpSpPr>
          <a:xfrm flipH="1">
            <a:off x="9372599" y="1235575"/>
            <a:ext cx="677547" cy="519183"/>
            <a:chOff x="2216476" y="1230554"/>
            <a:chExt cx="2892875" cy="1600386"/>
          </a:xfrm>
        </p:grpSpPr>
        <p:sp>
          <p:nvSpPr>
            <p:cNvPr id="20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3" name="Freeform 21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4" name="Freeform 21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5" name="Freeform 21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6"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220"/>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5"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6"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7"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2" name="Sign"/>
          <p:cNvGrpSpPr/>
          <p:nvPr/>
        </p:nvGrpSpPr>
        <p:grpSpPr>
          <a:xfrm>
            <a:off x="6488068" y="1784580"/>
            <a:ext cx="2668320" cy="3450811"/>
            <a:chOff x="4746032" y="1429531"/>
            <a:chExt cx="3704689" cy="4791099"/>
          </a:xfrm>
        </p:grpSpPr>
        <p:grpSp>
          <p:nvGrpSpPr>
            <p:cNvPr id="14" name="Sign"/>
            <p:cNvGrpSpPr>
              <a:grpSpLocks noChangeAspect="1"/>
            </p:cNvGrpSpPr>
            <p:nvPr/>
          </p:nvGrpSpPr>
          <p:grpSpPr bwMode="auto">
            <a:xfrm>
              <a:off x="4746032" y="1429531"/>
              <a:ext cx="3235471" cy="4791099"/>
              <a:chOff x="1495" y="755"/>
              <a:chExt cx="2188" cy="3240"/>
            </a:xfrm>
          </p:grpSpPr>
          <p:sp>
            <p:nvSpPr>
              <p:cNvPr id="15" name="AutoShape 12"/>
              <p:cNvSpPr>
                <a:spLocks noChangeAspect="1" noChangeArrowheads="1" noTextEdit="1"/>
              </p:cNvSpPr>
              <p:nvPr/>
            </p:nvSpPr>
            <p:spPr bwMode="auto">
              <a:xfrm>
                <a:off x="1495" y="755"/>
                <a:ext cx="2188"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4"/>
              <p:cNvSpPr>
                <a:spLocks noEditPoints="1"/>
              </p:cNvSpPr>
              <p:nvPr/>
            </p:nvSpPr>
            <p:spPr bwMode="auto">
              <a:xfrm>
                <a:off x="2467" y="2702"/>
                <a:ext cx="243" cy="1293"/>
              </a:xfrm>
              <a:custGeom>
                <a:avLst/>
                <a:gdLst>
                  <a:gd name="T0" fmla="*/ 0 w 243"/>
                  <a:gd name="T1" fmla="*/ 0 h 1293"/>
                  <a:gd name="T2" fmla="*/ 0 w 243"/>
                  <a:gd name="T3" fmla="*/ 1293 h 1293"/>
                  <a:gd name="T4" fmla="*/ 243 w 243"/>
                  <a:gd name="T5" fmla="*/ 1293 h 1293"/>
                  <a:gd name="T6" fmla="*/ 243 w 243"/>
                  <a:gd name="T7" fmla="*/ 0 h 1293"/>
                  <a:gd name="T8" fmla="*/ 0 w 243"/>
                  <a:gd name="T9" fmla="*/ 0 h 1293"/>
                  <a:gd name="T10" fmla="*/ 153 w 243"/>
                  <a:gd name="T11" fmla="*/ 1185 h 1293"/>
                  <a:gd name="T12" fmla="*/ 94 w 243"/>
                  <a:gd name="T13" fmla="*/ 1185 h 1293"/>
                  <a:gd name="T14" fmla="*/ 94 w 243"/>
                  <a:gd name="T15" fmla="*/ 1095 h 1293"/>
                  <a:gd name="T16" fmla="*/ 153 w 243"/>
                  <a:gd name="T17" fmla="*/ 1095 h 1293"/>
                  <a:gd name="T18" fmla="*/ 153 w 243"/>
                  <a:gd name="T19" fmla="*/ 1185 h 1293"/>
                  <a:gd name="T20" fmla="*/ 153 w 243"/>
                  <a:gd name="T21" fmla="*/ 1037 h 1293"/>
                  <a:gd name="T22" fmla="*/ 94 w 243"/>
                  <a:gd name="T23" fmla="*/ 1037 h 1293"/>
                  <a:gd name="T24" fmla="*/ 94 w 243"/>
                  <a:gd name="T25" fmla="*/ 947 h 1293"/>
                  <a:gd name="T26" fmla="*/ 153 w 243"/>
                  <a:gd name="T27" fmla="*/ 947 h 1293"/>
                  <a:gd name="T28" fmla="*/ 153 w 243"/>
                  <a:gd name="T29" fmla="*/ 1037 h 1293"/>
                  <a:gd name="T30" fmla="*/ 153 w 243"/>
                  <a:gd name="T31" fmla="*/ 885 h 1293"/>
                  <a:gd name="T32" fmla="*/ 94 w 243"/>
                  <a:gd name="T33" fmla="*/ 885 h 1293"/>
                  <a:gd name="T34" fmla="*/ 94 w 243"/>
                  <a:gd name="T35" fmla="*/ 795 h 1293"/>
                  <a:gd name="T36" fmla="*/ 153 w 243"/>
                  <a:gd name="T37" fmla="*/ 795 h 1293"/>
                  <a:gd name="T38" fmla="*/ 153 w 243"/>
                  <a:gd name="T39" fmla="*/ 885 h 1293"/>
                  <a:gd name="T40" fmla="*/ 153 w 243"/>
                  <a:gd name="T41" fmla="*/ 723 h 1293"/>
                  <a:gd name="T42" fmla="*/ 94 w 243"/>
                  <a:gd name="T43" fmla="*/ 723 h 1293"/>
                  <a:gd name="T44" fmla="*/ 94 w 243"/>
                  <a:gd name="T45" fmla="*/ 633 h 1293"/>
                  <a:gd name="T46" fmla="*/ 153 w 243"/>
                  <a:gd name="T47" fmla="*/ 633 h 1293"/>
                  <a:gd name="T48" fmla="*/ 153 w 243"/>
                  <a:gd name="T49" fmla="*/ 723 h 1293"/>
                  <a:gd name="T50" fmla="*/ 153 w 243"/>
                  <a:gd name="T51" fmla="*/ 551 h 1293"/>
                  <a:gd name="T52" fmla="*/ 94 w 243"/>
                  <a:gd name="T53" fmla="*/ 551 h 1293"/>
                  <a:gd name="T54" fmla="*/ 94 w 243"/>
                  <a:gd name="T55" fmla="*/ 459 h 1293"/>
                  <a:gd name="T56" fmla="*/ 153 w 243"/>
                  <a:gd name="T57" fmla="*/ 459 h 1293"/>
                  <a:gd name="T58" fmla="*/ 153 w 243"/>
                  <a:gd name="T59" fmla="*/ 551 h 1293"/>
                  <a:gd name="T60" fmla="*/ 153 w 243"/>
                  <a:gd name="T61" fmla="*/ 374 h 1293"/>
                  <a:gd name="T62" fmla="*/ 94 w 243"/>
                  <a:gd name="T63" fmla="*/ 374 h 1293"/>
                  <a:gd name="T64" fmla="*/ 94 w 243"/>
                  <a:gd name="T65" fmla="*/ 283 h 1293"/>
                  <a:gd name="T66" fmla="*/ 153 w 243"/>
                  <a:gd name="T67" fmla="*/ 283 h 1293"/>
                  <a:gd name="T68" fmla="*/ 153 w 243"/>
                  <a:gd name="T69" fmla="*/ 374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3" h="1293">
                    <a:moveTo>
                      <a:pt x="0" y="0"/>
                    </a:moveTo>
                    <a:lnTo>
                      <a:pt x="0" y="1293"/>
                    </a:lnTo>
                    <a:lnTo>
                      <a:pt x="243" y="1293"/>
                    </a:lnTo>
                    <a:lnTo>
                      <a:pt x="243" y="0"/>
                    </a:lnTo>
                    <a:lnTo>
                      <a:pt x="0" y="0"/>
                    </a:lnTo>
                    <a:close/>
                    <a:moveTo>
                      <a:pt x="153" y="1185"/>
                    </a:moveTo>
                    <a:lnTo>
                      <a:pt x="94" y="1185"/>
                    </a:lnTo>
                    <a:lnTo>
                      <a:pt x="94" y="1095"/>
                    </a:lnTo>
                    <a:lnTo>
                      <a:pt x="153" y="1095"/>
                    </a:lnTo>
                    <a:lnTo>
                      <a:pt x="153" y="1185"/>
                    </a:lnTo>
                    <a:close/>
                    <a:moveTo>
                      <a:pt x="153" y="1037"/>
                    </a:moveTo>
                    <a:lnTo>
                      <a:pt x="94" y="1037"/>
                    </a:lnTo>
                    <a:lnTo>
                      <a:pt x="94" y="947"/>
                    </a:lnTo>
                    <a:lnTo>
                      <a:pt x="153" y="947"/>
                    </a:lnTo>
                    <a:lnTo>
                      <a:pt x="153" y="1037"/>
                    </a:lnTo>
                    <a:close/>
                    <a:moveTo>
                      <a:pt x="153" y="885"/>
                    </a:moveTo>
                    <a:lnTo>
                      <a:pt x="94" y="885"/>
                    </a:lnTo>
                    <a:lnTo>
                      <a:pt x="94" y="795"/>
                    </a:lnTo>
                    <a:lnTo>
                      <a:pt x="153" y="795"/>
                    </a:lnTo>
                    <a:lnTo>
                      <a:pt x="153" y="885"/>
                    </a:lnTo>
                    <a:close/>
                    <a:moveTo>
                      <a:pt x="153" y="723"/>
                    </a:moveTo>
                    <a:lnTo>
                      <a:pt x="94" y="723"/>
                    </a:lnTo>
                    <a:lnTo>
                      <a:pt x="94" y="633"/>
                    </a:lnTo>
                    <a:lnTo>
                      <a:pt x="153" y="633"/>
                    </a:lnTo>
                    <a:lnTo>
                      <a:pt x="153" y="723"/>
                    </a:lnTo>
                    <a:close/>
                    <a:moveTo>
                      <a:pt x="153" y="551"/>
                    </a:moveTo>
                    <a:lnTo>
                      <a:pt x="94" y="551"/>
                    </a:lnTo>
                    <a:lnTo>
                      <a:pt x="94" y="459"/>
                    </a:lnTo>
                    <a:lnTo>
                      <a:pt x="153" y="459"/>
                    </a:lnTo>
                    <a:lnTo>
                      <a:pt x="153" y="551"/>
                    </a:lnTo>
                    <a:close/>
                    <a:moveTo>
                      <a:pt x="153" y="374"/>
                    </a:moveTo>
                    <a:lnTo>
                      <a:pt x="94" y="374"/>
                    </a:lnTo>
                    <a:lnTo>
                      <a:pt x="94" y="283"/>
                    </a:lnTo>
                    <a:lnTo>
                      <a:pt x="153" y="283"/>
                    </a:lnTo>
                    <a:lnTo>
                      <a:pt x="153" y="374"/>
                    </a:lnTo>
                    <a:close/>
                  </a:path>
                </a:pathLst>
              </a:custGeom>
              <a:gradFill>
                <a:gsLst>
                  <a:gs pos="0">
                    <a:schemeClr val="tx1">
                      <a:lumMod val="50000"/>
                      <a:lumOff val="50000"/>
                    </a:schemeClr>
                  </a:gs>
                  <a:gs pos="57000">
                    <a:schemeClr val="bg1">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Rectangle 15"/>
              <p:cNvSpPr>
                <a:spLocks noChangeArrowheads="1"/>
              </p:cNvSpPr>
              <p:nvPr/>
            </p:nvSpPr>
            <p:spPr bwMode="auto">
              <a:xfrm>
                <a:off x="2650"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Rectangle 16"/>
              <p:cNvSpPr>
                <a:spLocks noChangeArrowheads="1"/>
              </p:cNvSpPr>
              <p:nvPr/>
            </p:nvSpPr>
            <p:spPr bwMode="auto">
              <a:xfrm>
                <a:off x="2514" y="2876"/>
                <a:ext cx="14" cy="111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7"/>
              <p:cNvSpPr>
                <a:spLocks/>
              </p:cNvSpPr>
              <p:nvPr/>
            </p:nvSpPr>
            <p:spPr bwMode="auto">
              <a:xfrm>
                <a:off x="1468" y="727"/>
                <a:ext cx="2238" cy="2257"/>
              </a:xfrm>
              <a:custGeom>
                <a:avLst/>
                <a:gdLst>
                  <a:gd name="T0" fmla="*/ 57 w 1663"/>
                  <a:gd name="T1" fmla="*/ 771 h 1678"/>
                  <a:gd name="T2" fmla="*/ 750 w 1663"/>
                  <a:gd name="T3" fmla="*/ 63 h 1678"/>
                  <a:gd name="T4" fmla="*/ 901 w 1663"/>
                  <a:gd name="T5" fmla="*/ 61 h 1678"/>
                  <a:gd name="T6" fmla="*/ 1608 w 1663"/>
                  <a:gd name="T7" fmla="*/ 764 h 1678"/>
                  <a:gd name="T8" fmla="*/ 1608 w 1663"/>
                  <a:gd name="T9" fmla="*/ 913 h 1678"/>
                  <a:gd name="T10" fmla="*/ 907 w 1663"/>
                  <a:gd name="T11" fmla="*/ 1615 h 1678"/>
                  <a:gd name="T12" fmla="*/ 748 w 1663"/>
                  <a:gd name="T13" fmla="*/ 1607 h 1678"/>
                  <a:gd name="T14" fmla="*/ 63 w 1663"/>
                  <a:gd name="T15" fmla="*/ 917 h 1678"/>
                  <a:gd name="T16" fmla="*/ 57 w 1663"/>
                  <a:gd name="T17" fmla="*/ 771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3" h="1678">
                    <a:moveTo>
                      <a:pt x="57" y="771"/>
                    </a:moveTo>
                    <a:cubicBezTo>
                      <a:pt x="114" y="709"/>
                      <a:pt x="707" y="110"/>
                      <a:pt x="750" y="63"/>
                    </a:cubicBezTo>
                    <a:cubicBezTo>
                      <a:pt x="793" y="16"/>
                      <a:pt x="848" y="0"/>
                      <a:pt x="901" y="61"/>
                    </a:cubicBezTo>
                    <a:cubicBezTo>
                      <a:pt x="901" y="61"/>
                      <a:pt x="1566" y="723"/>
                      <a:pt x="1608" y="764"/>
                    </a:cubicBezTo>
                    <a:cubicBezTo>
                      <a:pt x="1657" y="813"/>
                      <a:pt x="1663" y="862"/>
                      <a:pt x="1608" y="913"/>
                    </a:cubicBezTo>
                    <a:cubicBezTo>
                      <a:pt x="1551" y="966"/>
                      <a:pt x="942" y="1578"/>
                      <a:pt x="907" y="1615"/>
                    </a:cubicBezTo>
                    <a:cubicBezTo>
                      <a:pt x="846" y="1678"/>
                      <a:pt x="793" y="1662"/>
                      <a:pt x="748" y="1607"/>
                    </a:cubicBezTo>
                    <a:cubicBezTo>
                      <a:pt x="703" y="1552"/>
                      <a:pt x="112" y="966"/>
                      <a:pt x="63" y="917"/>
                    </a:cubicBezTo>
                    <a:cubicBezTo>
                      <a:pt x="14" y="868"/>
                      <a:pt x="0" y="832"/>
                      <a:pt x="57" y="771"/>
                    </a:cubicBezTo>
                    <a:close/>
                  </a:path>
                </a:pathLst>
              </a:custGeom>
              <a:gradFill>
                <a:gsLst>
                  <a:gs pos="0">
                    <a:schemeClr val="accent4">
                      <a:lumMod val="90000"/>
                      <a:lumOff val="10000"/>
                    </a:schemeClr>
                  </a:gs>
                  <a:gs pos="92000">
                    <a:schemeClr val="accent4">
                      <a:lumMod val="8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18"/>
              <p:cNvSpPr>
                <a:spLocks noEditPoints="1"/>
              </p:cNvSpPr>
              <p:nvPr/>
            </p:nvSpPr>
            <p:spPr bwMode="auto">
              <a:xfrm>
                <a:off x="1510" y="789"/>
                <a:ext cx="2158" cy="2145"/>
              </a:xfrm>
              <a:custGeom>
                <a:avLst/>
                <a:gdLst>
                  <a:gd name="T0" fmla="*/ 1528 w 1604"/>
                  <a:gd name="T1" fmla="*/ 724 h 1595"/>
                  <a:gd name="T2" fmla="*/ 862 w 1604"/>
                  <a:gd name="T3" fmla="*/ 61 h 1595"/>
                  <a:gd name="T4" fmla="*/ 723 w 1604"/>
                  <a:gd name="T5" fmla="*/ 67 h 1595"/>
                  <a:gd name="T6" fmla="*/ 66 w 1604"/>
                  <a:gd name="T7" fmla="*/ 729 h 1595"/>
                  <a:gd name="T8" fmla="*/ 72 w 1604"/>
                  <a:gd name="T9" fmla="*/ 868 h 1595"/>
                  <a:gd name="T10" fmla="*/ 717 w 1604"/>
                  <a:gd name="T11" fmla="*/ 1517 h 1595"/>
                  <a:gd name="T12" fmla="*/ 867 w 1604"/>
                  <a:gd name="T13" fmla="*/ 1525 h 1595"/>
                  <a:gd name="T14" fmla="*/ 1541 w 1604"/>
                  <a:gd name="T15" fmla="*/ 850 h 1595"/>
                  <a:gd name="T16" fmla="*/ 1528 w 1604"/>
                  <a:gd name="T17" fmla="*/ 724 h 1595"/>
                  <a:gd name="T18" fmla="*/ 1526 w 1604"/>
                  <a:gd name="T19" fmla="*/ 838 h 1595"/>
                  <a:gd name="T20" fmla="*/ 855 w 1604"/>
                  <a:gd name="T21" fmla="*/ 1513 h 1595"/>
                  <a:gd name="T22" fmla="*/ 738 w 1604"/>
                  <a:gd name="T23" fmla="*/ 1514 h 1595"/>
                  <a:gd name="T24" fmla="*/ 80 w 1604"/>
                  <a:gd name="T25" fmla="*/ 852 h 1595"/>
                  <a:gd name="T26" fmla="*/ 78 w 1604"/>
                  <a:gd name="T27" fmla="*/ 741 h 1595"/>
                  <a:gd name="T28" fmla="*/ 742 w 1604"/>
                  <a:gd name="T29" fmla="*/ 73 h 1595"/>
                  <a:gd name="T30" fmla="*/ 840 w 1604"/>
                  <a:gd name="T31" fmla="*/ 64 h 1595"/>
                  <a:gd name="T32" fmla="*/ 1518 w 1604"/>
                  <a:gd name="T33" fmla="*/ 738 h 1595"/>
                  <a:gd name="T34" fmla="*/ 1526 w 1604"/>
                  <a:gd name="T35" fmla="*/ 838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4" h="1595">
                    <a:moveTo>
                      <a:pt x="1528" y="724"/>
                    </a:moveTo>
                    <a:cubicBezTo>
                      <a:pt x="1488" y="685"/>
                      <a:pt x="862" y="61"/>
                      <a:pt x="862" y="61"/>
                    </a:cubicBezTo>
                    <a:cubicBezTo>
                      <a:pt x="806" y="0"/>
                      <a:pt x="783" y="8"/>
                      <a:pt x="723" y="67"/>
                    </a:cubicBezTo>
                    <a:cubicBezTo>
                      <a:pt x="680" y="109"/>
                      <a:pt x="121" y="673"/>
                      <a:pt x="66" y="729"/>
                    </a:cubicBezTo>
                    <a:cubicBezTo>
                      <a:pt x="0" y="797"/>
                      <a:pt x="4" y="797"/>
                      <a:pt x="72" y="868"/>
                    </a:cubicBezTo>
                    <a:cubicBezTo>
                      <a:pt x="117" y="915"/>
                      <a:pt x="672" y="1468"/>
                      <a:pt x="717" y="1517"/>
                    </a:cubicBezTo>
                    <a:cubicBezTo>
                      <a:pt x="783" y="1589"/>
                      <a:pt x="800" y="1595"/>
                      <a:pt x="867" y="1525"/>
                    </a:cubicBezTo>
                    <a:cubicBezTo>
                      <a:pt x="900" y="1491"/>
                      <a:pt x="1489" y="902"/>
                      <a:pt x="1541" y="850"/>
                    </a:cubicBezTo>
                    <a:cubicBezTo>
                      <a:pt x="1604" y="788"/>
                      <a:pt x="1584" y="778"/>
                      <a:pt x="1528" y="724"/>
                    </a:cubicBezTo>
                    <a:close/>
                    <a:moveTo>
                      <a:pt x="1526" y="838"/>
                    </a:moveTo>
                    <a:cubicBezTo>
                      <a:pt x="1478" y="891"/>
                      <a:pt x="888" y="1480"/>
                      <a:pt x="855" y="1513"/>
                    </a:cubicBezTo>
                    <a:cubicBezTo>
                      <a:pt x="799" y="1570"/>
                      <a:pt x="791" y="1568"/>
                      <a:pt x="738" y="1514"/>
                    </a:cubicBezTo>
                    <a:cubicBezTo>
                      <a:pt x="693" y="1468"/>
                      <a:pt x="124" y="897"/>
                      <a:pt x="80" y="852"/>
                    </a:cubicBezTo>
                    <a:cubicBezTo>
                      <a:pt x="25" y="796"/>
                      <a:pt x="22" y="800"/>
                      <a:pt x="78" y="741"/>
                    </a:cubicBezTo>
                    <a:cubicBezTo>
                      <a:pt x="131" y="685"/>
                      <a:pt x="698" y="112"/>
                      <a:pt x="742" y="73"/>
                    </a:cubicBezTo>
                    <a:cubicBezTo>
                      <a:pt x="790" y="30"/>
                      <a:pt x="805" y="28"/>
                      <a:pt x="840" y="64"/>
                    </a:cubicBezTo>
                    <a:cubicBezTo>
                      <a:pt x="840" y="64"/>
                      <a:pt x="1481" y="699"/>
                      <a:pt x="1518" y="738"/>
                    </a:cubicBezTo>
                    <a:cubicBezTo>
                      <a:pt x="1571" y="792"/>
                      <a:pt x="1573" y="785"/>
                      <a:pt x="1526" y="8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51" name="Alien"/>
            <p:cNvGrpSpPr>
              <a:grpSpLocks noChangeAspect="1"/>
            </p:cNvGrpSpPr>
            <p:nvPr/>
          </p:nvGrpSpPr>
          <p:grpSpPr bwMode="auto">
            <a:xfrm>
              <a:off x="5624153" y="2333296"/>
              <a:ext cx="1424657" cy="1658892"/>
              <a:chOff x="576" y="467"/>
              <a:chExt cx="1776" cy="2068"/>
            </a:xfrm>
          </p:grpSpPr>
          <p:sp>
            <p:nvSpPr>
              <p:cNvPr id="652" name="AutoShape 3"/>
              <p:cNvSpPr>
                <a:spLocks noChangeAspect="1" noChangeArrowheads="1" noTextEdit="1"/>
              </p:cNvSpPr>
              <p:nvPr/>
            </p:nvSpPr>
            <p:spPr bwMode="auto">
              <a:xfrm>
                <a:off x="576" y="468"/>
                <a:ext cx="1776" cy="2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3" name="Oval 5"/>
              <p:cNvSpPr>
                <a:spLocks noChangeArrowheads="1"/>
              </p:cNvSpPr>
              <p:nvPr/>
            </p:nvSpPr>
            <p:spPr bwMode="auto">
              <a:xfrm>
                <a:off x="576" y="708"/>
                <a:ext cx="1775" cy="1775"/>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4" name="Freeform 6"/>
              <p:cNvSpPr>
                <a:spLocks/>
              </p:cNvSpPr>
              <p:nvPr/>
            </p:nvSpPr>
            <p:spPr bwMode="auto">
              <a:xfrm>
                <a:off x="860" y="487"/>
                <a:ext cx="1232" cy="1989"/>
              </a:xfrm>
              <a:custGeom>
                <a:avLst/>
                <a:gdLst>
                  <a:gd name="T0" fmla="*/ 0 w 1921"/>
                  <a:gd name="T1" fmla="*/ 2939 h 3102"/>
                  <a:gd name="T2" fmla="*/ 144 w 1921"/>
                  <a:gd name="T3" fmla="*/ 3102 h 3102"/>
                  <a:gd name="T4" fmla="*/ 144 w 1921"/>
                  <a:gd name="T5" fmla="*/ 3102 h 3102"/>
                  <a:gd name="T6" fmla="*/ 408 w 1921"/>
                  <a:gd name="T7" fmla="*/ 3044 h 3102"/>
                  <a:gd name="T8" fmla="*/ 960 w 1921"/>
                  <a:gd name="T9" fmla="*/ 2943 h 3102"/>
                  <a:gd name="T10" fmla="*/ 1513 w 1921"/>
                  <a:gd name="T11" fmla="*/ 3044 h 3102"/>
                  <a:gd name="T12" fmla="*/ 1777 w 1921"/>
                  <a:gd name="T13" fmla="*/ 3102 h 3102"/>
                  <a:gd name="T14" fmla="*/ 1921 w 1921"/>
                  <a:gd name="T15" fmla="*/ 2939 h 3102"/>
                  <a:gd name="T16" fmla="*/ 1401 w 1921"/>
                  <a:gd name="T17" fmla="*/ 2407 h 3102"/>
                  <a:gd name="T18" fmla="*/ 1383 w 1921"/>
                  <a:gd name="T19" fmla="*/ 2402 h 3102"/>
                  <a:gd name="T20" fmla="*/ 1765 w 1921"/>
                  <a:gd name="T21" fmla="*/ 1517 h 3102"/>
                  <a:gd name="T22" fmla="*/ 1602 w 1921"/>
                  <a:gd name="T23" fmla="*/ 309 h 3102"/>
                  <a:gd name="T24" fmla="*/ 960 w 1921"/>
                  <a:gd name="T25" fmla="*/ 0 h 3102"/>
                  <a:gd name="T26" fmla="*/ 319 w 1921"/>
                  <a:gd name="T27" fmla="*/ 309 h 3102"/>
                  <a:gd name="T28" fmla="*/ 156 w 1921"/>
                  <a:gd name="T29" fmla="*/ 1517 h 3102"/>
                  <a:gd name="T30" fmla="*/ 538 w 1921"/>
                  <a:gd name="T31" fmla="*/ 2402 h 3102"/>
                  <a:gd name="T32" fmla="*/ 520 w 1921"/>
                  <a:gd name="T33" fmla="*/ 2407 h 3102"/>
                  <a:gd name="T34" fmla="*/ 0 w 1921"/>
                  <a:gd name="T35" fmla="*/ 2939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1" h="3102">
                    <a:moveTo>
                      <a:pt x="0" y="2939"/>
                    </a:moveTo>
                    <a:cubicBezTo>
                      <a:pt x="0" y="3047"/>
                      <a:pt x="48" y="3102"/>
                      <a:pt x="144" y="3102"/>
                    </a:cubicBezTo>
                    <a:cubicBezTo>
                      <a:pt x="144" y="3102"/>
                      <a:pt x="144" y="3102"/>
                      <a:pt x="144" y="3102"/>
                    </a:cubicBezTo>
                    <a:cubicBezTo>
                      <a:pt x="212" y="3102"/>
                      <a:pt x="303" y="3075"/>
                      <a:pt x="408" y="3044"/>
                    </a:cubicBezTo>
                    <a:cubicBezTo>
                      <a:pt x="562" y="2999"/>
                      <a:pt x="754" y="2943"/>
                      <a:pt x="960" y="2943"/>
                    </a:cubicBezTo>
                    <a:cubicBezTo>
                      <a:pt x="1167" y="2943"/>
                      <a:pt x="1359" y="2999"/>
                      <a:pt x="1513" y="3044"/>
                    </a:cubicBezTo>
                    <a:cubicBezTo>
                      <a:pt x="1618" y="3075"/>
                      <a:pt x="1709" y="3102"/>
                      <a:pt x="1777" y="3102"/>
                    </a:cubicBezTo>
                    <a:cubicBezTo>
                      <a:pt x="1872" y="3102"/>
                      <a:pt x="1921" y="3047"/>
                      <a:pt x="1921" y="2939"/>
                    </a:cubicBezTo>
                    <a:cubicBezTo>
                      <a:pt x="1921" y="2714"/>
                      <a:pt x="1722" y="2510"/>
                      <a:pt x="1401" y="2407"/>
                    </a:cubicBezTo>
                    <a:cubicBezTo>
                      <a:pt x="1395" y="2405"/>
                      <a:pt x="1389" y="2404"/>
                      <a:pt x="1383" y="2402"/>
                    </a:cubicBezTo>
                    <a:cubicBezTo>
                      <a:pt x="1548" y="2189"/>
                      <a:pt x="1676" y="1892"/>
                      <a:pt x="1765" y="1517"/>
                    </a:cubicBezTo>
                    <a:cubicBezTo>
                      <a:pt x="1882" y="1020"/>
                      <a:pt x="1824" y="591"/>
                      <a:pt x="1602" y="309"/>
                    </a:cubicBezTo>
                    <a:cubicBezTo>
                      <a:pt x="1444" y="110"/>
                      <a:pt x="1216" y="0"/>
                      <a:pt x="960" y="0"/>
                    </a:cubicBezTo>
                    <a:cubicBezTo>
                      <a:pt x="705" y="0"/>
                      <a:pt x="477" y="110"/>
                      <a:pt x="319" y="309"/>
                    </a:cubicBezTo>
                    <a:cubicBezTo>
                      <a:pt x="96" y="591"/>
                      <a:pt x="38" y="1020"/>
                      <a:pt x="156" y="1517"/>
                    </a:cubicBezTo>
                    <a:cubicBezTo>
                      <a:pt x="245" y="1892"/>
                      <a:pt x="373" y="2189"/>
                      <a:pt x="538" y="2402"/>
                    </a:cubicBezTo>
                    <a:cubicBezTo>
                      <a:pt x="532" y="2404"/>
                      <a:pt x="526" y="2405"/>
                      <a:pt x="520" y="2407"/>
                    </a:cubicBezTo>
                    <a:cubicBezTo>
                      <a:pt x="199" y="2510"/>
                      <a:pt x="0" y="2714"/>
                      <a:pt x="0" y="29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5" name="Freeform 7"/>
              <p:cNvSpPr>
                <a:spLocks/>
              </p:cNvSpPr>
              <p:nvPr/>
            </p:nvSpPr>
            <p:spPr bwMode="auto">
              <a:xfrm>
                <a:off x="879" y="2010"/>
                <a:ext cx="1195" cy="525"/>
              </a:xfrm>
              <a:custGeom>
                <a:avLst/>
                <a:gdLst>
                  <a:gd name="T0" fmla="*/ 1363 w 1863"/>
                  <a:gd name="T1" fmla="*/ 0 h 819"/>
                  <a:gd name="T2" fmla="*/ 931 w 1863"/>
                  <a:gd name="T3" fmla="*/ 327 h 819"/>
                  <a:gd name="T4" fmla="*/ 500 w 1863"/>
                  <a:gd name="T5" fmla="*/ 0 h 819"/>
                  <a:gd name="T6" fmla="*/ 0 w 1863"/>
                  <a:gd name="T7" fmla="*/ 504 h 819"/>
                  <a:gd name="T8" fmla="*/ 931 w 1863"/>
                  <a:gd name="T9" fmla="*/ 479 h 819"/>
                  <a:gd name="T10" fmla="*/ 1863 w 1863"/>
                  <a:gd name="T11" fmla="*/ 504 h 819"/>
                  <a:gd name="T12" fmla="*/ 1363 w 1863"/>
                  <a:gd name="T13" fmla="*/ 0 h 819"/>
                </a:gdLst>
                <a:ahLst/>
                <a:cxnLst>
                  <a:cxn ang="0">
                    <a:pos x="T0" y="T1"/>
                  </a:cxn>
                  <a:cxn ang="0">
                    <a:pos x="T2" y="T3"/>
                  </a:cxn>
                  <a:cxn ang="0">
                    <a:pos x="T4" y="T5"/>
                  </a:cxn>
                  <a:cxn ang="0">
                    <a:pos x="T6" y="T7"/>
                  </a:cxn>
                  <a:cxn ang="0">
                    <a:pos x="T8" y="T9"/>
                  </a:cxn>
                  <a:cxn ang="0">
                    <a:pos x="T10" y="T11"/>
                  </a:cxn>
                  <a:cxn ang="0">
                    <a:pos x="T12" y="T13"/>
                  </a:cxn>
                </a:cxnLst>
                <a:rect l="0" t="0" r="r" b="b"/>
                <a:pathLst>
                  <a:path w="1863" h="819">
                    <a:moveTo>
                      <a:pt x="1363" y="0"/>
                    </a:moveTo>
                    <a:cubicBezTo>
                      <a:pt x="1180" y="256"/>
                      <a:pt x="1000" y="327"/>
                      <a:pt x="931" y="327"/>
                    </a:cubicBezTo>
                    <a:cubicBezTo>
                      <a:pt x="862" y="327"/>
                      <a:pt x="682" y="256"/>
                      <a:pt x="500" y="0"/>
                    </a:cubicBezTo>
                    <a:cubicBezTo>
                      <a:pt x="203" y="95"/>
                      <a:pt x="0" y="285"/>
                      <a:pt x="0" y="504"/>
                    </a:cubicBezTo>
                    <a:cubicBezTo>
                      <a:pt x="0" y="819"/>
                      <a:pt x="417" y="479"/>
                      <a:pt x="931" y="479"/>
                    </a:cubicBezTo>
                    <a:cubicBezTo>
                      <a:pt x="1446" y="479"/>
                      <a:pt x="1863" y="819"/>
                      <a:pt x="1863" y="504"/>
                    </a:cubicBezTo>
                    <a:cubicBezTo>
                      <a:pt x="1863" y="285"/>
                      <a:pt x="1660" y="95"/>
                      <a:pt x="1363" y="0"/>
                    </a:cubicBezTo>
                    <a:close/>
                  </a:path>
                </a:pathLst>
              </a:custGeom>
              <a:gradFill flip="none" rotWithShape="1">
                <a:gsLst>
                  <a:gs pos="0">
                    <a:srgbClr val="C8DF7D"/>
                  </a:gs>
                  <a:gs pos="92000">
                    <a:srgbClr val="6CBE45"/>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6" name="Freeform 9"/>
              <p:cNvSpPr>
                <a:spLocks/>
              </p:cNvSpPr>
              <p:nvPr/>
            </p:nvSpPr>
            <p:spPr bwMode="auto">
              <a:xfrm>
                <a:off x="1199" y="1968"/>
                <a:ext cx="554" cy="252"/>
              </a:xfrm>
              <a:custGeom>
                <a:avLst/>
                <a:gdLst>
                  <a:gd name="T0" fmla="*/ 431 w 863"/>
                  <a:gd name="T1" fmla="*/ 392 h 392"/>
                  <a:gd name="T2" fmla="*/ 863 w 863"/>
                  <a:gd name="T3" fmla="*/ 65 h 392"/>
                  <a:gd name="T4" fmla="*/ 431 w 863"/>
                  <a:gd name="T5" fmla="*/ 0 h 392"/>
                  <a:gd name="T6" fmla="*/ 0 w 863"/>
                  <a:gd name="T7" fmla="*/ 65 h 392"/>
                  <a:gd name="T8" fmla="*/ 431 w 863"/>
                  <a:gd name="T9" fmla="*/ 392 h 392"/>
                </a:gdLst>
                <a:ahLst/>
                <a:cxnLst>
                  <a:cxn ang="0">
                    <a:pos x="T0" y="T1"/>
                  </a:cxn>
                  <a:cxn ang="0">
                    <a:pos x="T2" y="T3"/>
                  </a:cxn>
                  <a:cxn ang="0">
                    <a:pos x="T4" y="T5"/>
                  </a:cxn>
                  <a:cxn ang="0">
                    <a:pos x="T6" y="T7"/>
                  </a:cxn>
                  <a:cxn ang="0">
                    <a:pos x="T8" y="T9"/>
                  </a:cxn>
                </a:cxnLst>
                <a:rect l="0" t="0" r="r" b="b"/>
                <a:pathLst>
                  <a:path w="863" h="392">
                    <a:moveTo>
                      <a:pt x="431" y="392"/>
                    </a:moveTo>
                    <a:cubicBezTo>
                      <a:pt x="500" y="392"/>
                      <a:pt x="680" y="321"/>
                      <a:pt x="863" y="65"/>
                    </a:cubicBezTo>
                    <a:cubicBezTo>
                      <a:pt x="734" y="24"/>
                      <a:pt x="587" y="0"/>
                      <a:pt x="431" y="0"/>
                    </a:cubicBezTo>
                    <a:cubicBezTo>
                      <a:pt x="276" y="0"/>
                      <a:pt x="129" y="24"/>
                      <a:pt x="0" y="65"/>
                    </a:cubicBezTo>
                    <a:cubicBezTo>
                      <a:pt x="182" y="321"/>
                      <a:pt x="362" y="392"/>
                      <a:pt x="431" y="392"/>
                    </a:cubicBezTo>
                    <a:close/>
                  </a:path>
                </a:pathLst>
              </a:custGeom>
              <a:gradFill>
                <a:gsLst>
                  <a:gs pos="0">
                    <a:srgbClr val="C8DF7D"/>
                  </a:gs>
                  <a:gs pos="100000">
                    <a:srgbClr val="6CBE45"/>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7" name="Freeform 10"/>
              <p:cNvSpPr>
                <a:spLocks/>
              </p:cNvSpPr>
              <p:nvPr/>
            </p:nvSpPr>
            <p:spPr bwMode="auto">
              <a:xfrm>
                <a:off x="833" y="467"/>
                <a:ext cx="1286" cy="1693"/>
              </a:xfrm>
              <a:custGeom>
                <a:avLst/>
                <a:gdLst>
                  <a:gd name="T0" fmla="*/ 1002 w 2005"/>
                  <a:gd name="T1" fmla="*/ 2639 h 2639"/>
                  <a:gd name="T2" fmla="*/ 226 w 2005"/>
                  <a:gd name="T3" fmla="*/ 1481 h 2639"/>
                  <a:gd name="T4" fmla="*/ 1002 w 2005"/>
                  <a:gd name="T5" fmla="*/ 0 h 2639"/>
                  <a:gd name="T6" fmla="*/ 1779 w 2005"/>
                  <a:gd name="T7" fmla="*/ 1481 h 2639"/>
                  <a:gd name="T8" fmla="*/ 1002 w 2005"/>
                  <a:gd name="T9" fmla="*/ 2639 h 2639"/>
                </a:gdLst>
                <a:ahLst/>
                <a:cxnLst>
                  <a:cxn ang="0">
                    <a:pos x="T0" y="T1"/>
                  </a:cxn>
                  <a:cxn ang="0">
                    <a:pos x="T2" y="T3"/>
                  </a:cxn>
                  <a:cxn ang="0">
                    <a:pos x="T4" y="T5"/>
                  </a:cxn>
                  <a:cxn ang="0">
                    <a:pos x="T6" y="T7"/>
                  </a:cxn>
                  <a:cxn ang="0">
                    <a:pos x="T8" y="T9"/>
                  </a:cxn>
                </a:cxnLst>
                <a:rect l="0" t="0" r="r" b="b"/>
                <a:pathLst>
                  <a:path w="2005" h="2639">
                    <a:moveTo>
                      <a:pt x="1002" y="2639"/>
                    </a:moveTo>
                    <a:cubicBezTo>
                      <a:pt x="886" y="2639"/>
                      <a:pt x="453" y="2438"/>
                      <a:pt x="226" y="1481"/>
                    </a:cubicBezTo>
                    <a:cubicBezTo>
                      <a:pt x="0" y="524"/>
                      <a:pt x="459" y="0"/>
                      <a:pt x="1002" y="0"/>
                    </a:cubicBezTo>
                    <a:cubicBezTo>
                      <a:pt x="1545" y="0"/>
                      <a:pt x="2005" y="524"/>
                      <a:pt x="1779" y="1481"/>
                    </a:cubicBezTo>
                    <a:cubicBezTo>
                      <a:pt x="1552" y="2438"/>
                      <a:pt x="1119" y="2639"/>
                      <a:pt x="1002" y="2639"/>
                    </a:cubicBezTo>
                    <a:close/>
                  </a:path>
                </a:pathLst>
              </a:custGeom>
              <a:gradFill>
                <a:gsLst>
                  <a:gs pos="0">
                    <a:srgbClr val="C8DF7D"/>
                  </a:gs>
                  <a:gs pos="73000">
                    <a:srgbClr val="6CBE45"/>
                  </a:gs>
                </a:gsLst>
                <a:lin ang="6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8" name="Freeform 11"/>
              <p:cNvSpPr>
                <a:spLocks/>
              </p:cNvSpPr>
              <p:nvPr/>
            </p:nvSpPr>
            <p:spPr bwMode="auto">
              <a:xfrm>
                <a:off x="1546" y="1110"/>
                <a:ext cx="395" cy="730"/>
              </a:xfrm>
              <a:custGeom>
                <a:avLst/>
                <a:gdLst>
                  <a:gd name="T0" fmla="*/ 0 w 615"/>
                  <a:gd name="T1" fmla="*/ 576 h 1139"/>
                  <a:gd name="T2" fmla="*/ 563 w 615"/>
                  <a:gd name="T3" fmla="*/ 0 h 1139"/>
                  <a:gd name="T4" fmla="*/ 0 w 615"/>
                  <a:gd name="T5" fmla="*/ 576 h 1139"/>
                </a:gdLst>
                <a:ahLst/>
                <a:cxnLst>
                  <a:cxn ang="0">
                    <a:pos x="T0" y="T1"/>
                  </a:cxn>
                  <a:cxn ang="0">
                    <a:pos x="T2" y="T3"/>
                  </a:cxn>
                  <a:cxn ang="0">
                    <a:pos x="T4" y="T5"/>
                  </a:cxn>
                </a:cxnLst>
                <a:rect l="0" t="0" r="r" b="b"/>
                <a:pathLst>
                  <a:path w="615" h="1139">
                    <a:moveTo>
                      <a:pt x="0" y="576"/>
                    </a:moveTo>
                    <a:cubicBezTo>
                      <a:pt x="227" y="214"/>
                      <a:pt x="563" y="0"/>
                      <a:pt x="563" y="0"/>
                    </a:cubicBezTo>
                    <a:cubicBezTo>
                      <a:pt x="563" y="0"/>
                      <a:pt x="615" y="1139"/>
                      <a:pt x="0"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9" name="Freeform 12"/>
              <p:cNvSpPr>
                <a:spLocks/>
              </p:cNvSpPr>
              <p:nvPr/>
            </p:nvSpPr>
            <p:spPr bwMode="auto">
              <a:xfrm>
                <a:off x="1546" y="1110"/>
                <a:ext cx="426" cy="730"/>
              </a:xfrm>
              <a:custGeom>
                <a:avLst/>
                <a:gdLst>
                  <a:gd name="T0" fmla="*/ 0 w 663"/>
                  <a:gd name="T1" fmla="*/ 576 h 1139"/>
                  <a:gd name="T2" fmla="*/ 563 w 663"/>
                  <a:gd name="T3" fmla="*/ 0 h 1139"/>
                  <a:gd name="T4" fmla="*/ 473 w 663"/>
                  <a:gd name="T5" fmla="*/ 815 h 1139"/>
                  <a:gd name="T6" fmla="*/ 0 w 663"/>
                  <a:gd name="T7" fmla="*/ 576 h 1139"/>
                </a:gdLst>
                <a:ahLst/>
                <a:cxnLst>
                  <a:cxn ang="0">
                    <a:pos x="T0" y="T1"/>
                  </a:cxn>
                  <a:cxn ang="0">
                    <a:pos x="T2" y="T3"/>
                  </a:cxn>
                  <a:cxn ang="0">
                    <a:pos x="T4" y="T5"/>
                  </a:cxn>
                  <a:cxn ang="0">
                    <a:pos x="T6" y="T7"/>
                  </a:cxn>
                </a:cxnLst>
                <a:rect l="0" t="0" r="r" b="b"/>
                <a:pathLst>
                  <a:path w="663" h="1139">
                    <a:moveTo>
                      <a:pt x="0" y="576"/>
                    </a:moveTo>
                    <a:cubicBezTo>
                      <a:pt x="615" y="1139"/>
                      <a:pt x="563" y="0"/>
                      <a:pt x="563" y="0"/>
                    </a:cubicBezTo>
                    <a:cubicBezTo>
                      <a:pt x="563" y="0"/>
                      <a:pt x="663" y="492"/>
                      <a:pt x="473" y="815"/>
                    </a:cubicBezTo>
                    <a:cubicBezTo>
                      <a:pt x="282" y="1139"/>
                      <a:pt x="0" y="576"/>
                      <a:pt x="0"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0" name="Freeform 13"/>
              <p:cNvSpPr>
                <a:spLocks/>
              </p:cNvSpPr>
              <p:nvPr/>
            </p:nvSpPr>
            <p:spPr bwMode="auto">
              <a:xfrm>
                <a:off x="1581" y="1243"/>
                <a:ext cx="249" cy="277"/>
              </a:xfrm>
              <a:custGeom>
                <a:avLst/>
                <a:gdLst>
                  <a:gd name="T0" fmla="*/ 63 w 388"/>
                  <a:gd name="T1" fmla="*/ 311 h 432"/>
                  <a:gd name="T2" fmla="*/ 276 w 388"/>
                  <a:gd name="T3" fmla="*/ 199 h 432"/>
                  <a:gd name="T4" fmla="*/ 63 w 388"/>
                  <a:gd name="T5" fmla="*/ 311 h 432"/>
                </a:gdLst>
                <a:ahLst/>
                <a:cxnLst>
                  <a:cxn ang="0">
                    <a:pos x="T0" y="T1"/>
                  </a:cxn>
                  <a:cxn ang="0">
                    <a:pos x="T2" y="T3"/>
                  </a:cxn>
                  <a:cxn ang="0">
                    <a:pos x="T4" y="T5"/>
                  </a:cxn>
                </a:cxnLst>
                <a:rect l="0" t="0" r="r" b="b"/>
                <a:pathLst>
                  <a:path w="388" h="432">
                    <a:moveTo>
                      <a:pt x="63" y="311"/>
                    </a:moveTo>
                    <a:cubicBezTo>
                      <a:pt x="159" y="126"/>
                      <a:pt x="388" y="0"/>
                      <a:pt x="276" y="199"/>
                    </a:cubicBezTo>
                    <a:cubicBezTo>
                      <a:pt x="165" y="398"/>
                      <a:pt x="0" y="432"/>
                      <a:pt x="63"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1" name="Freeform 14"/>
              <p:cNvSpPr>
                <a:spLocks/>
              </p:cNvSpPr>
              <p:nvPr/>
            </p:nvSpPr>
            <p:spPr bwMode="auto">
              <a:xfrm>
                <a:off x="1011" y="1110"/>
                <a:ext cx="394" cy="730"/>
              </a:xfrm>
              <a:custGeom>
                <a:avLst/>
                <a:gdLst>
                  <a:gd name="T0" fmla="*/ 614 w 614"/>
                  <a:gd name="T1" fmla="*/ 576 h 1139"/>
                  <a:gd name="T2" fmla="*/ 52 w 614"/>
                  <a:gd name="T3" fmla="*/ 0 h 1139"/>
                  <a:gd name="T4" fmla="*/ 614 w 614"/>
                  <a:gd name="T5" fmla="*/ 576 h 1139"/>
                </a:gdLst>
                <a:ahLst/>
                <a:cxnLst>
                  <a:cxn ang="0">
                    <a:pos x="T0" y="T1"/>
                  </a:cxn>
                  <a:cxn ang="0">
                    <a:pos x="T2" y="T3"/>
                  </a:cxn>
                  <a:cxn ang="0">
                    <a:pos x="T4" y="T5"/>
                  </a:cxn>
                </a:cxnLst>
                <a:rect l="0" t="0" r="r" b="b"/>
                <a:pathLst>
                  <a:path w="614" h="1139">
                    <a:moveTo>
                      <a:pt x="614" y="576"/>
                    </a:moveTo>
                    <a:cubicBezTo>
                      <a:pt x="388" y="214"/>
                      <a:pt x="52" y="0"/>
                      <a:pt x="52" y="0"/>
                    </a:cubicBezTo>
                    <a:cubicBezTo>
                      <a:pt x="52" y="0"/>
                      <a:pt x="0" y="1139"/>
                      <a:pt x="614"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2" name="Freeform 15"/>
              <p:cNvSpPr>
                <a:spLocks/>
              </p:cNvSpPr>
              <p:nvPr/>
            </p:nvSpPr>
            <p:spPr bwMode="auto">
              <a:xfrm>
                <a:off x="980" y="1110"/>
                <a:ext cx="425" cy="730"/>
              </a:xfrm>
              <a:custGeom>
                <a:avLst/>
                <a:gdLst>
                  <a:gd name="T0" fmla="*/ 663 w 663"/>
                  <a:gd name="T1" fmla="*/ 576 h 1139"/>
                  <a:gd name="T2" fmla="*/ 101 w 663"/>
                  <a:gd name="T3" fmla="*/ 0 h 1139"/>
                  <a:gd name="T4" fmla="*/ 191 w 663"/>
                  <a:gd name="T5" fmla="*/ 815 h 1139"/>
                  <a:gd name="T6" fmla="*/ 663 w 663"/>
                  <a:gd name="T7" fmla="*/ 576 h 1139"/>
                </a:gdLst>
                <a:ahLst/>
                <a:cxnLst>
                  <a:cxn ang="0">
                    <a:pos x="T0" y="T1"/>
                  </a:cxn>
                  <a:cxn ang="0">
                    <a:pos x="T2" y="T3"/>
                  </a:cxn>
                  <a:cxn ang="0">
                    <a:pos x="T4" y="T5"/>
                  </a:cxn>
                  <a:cxn ang="0">
                    <a:pos x="T6" y="T7"/>
                  </a:cxn>
                </a:cxnLst>
                <a:rect l="0" t="0" r="r" b="b"/>
                <a:pathLst>
                  <a:path w="663" h="1139">
                    <a:moveTo>
                      <a:pt x="663" y="576"/>
                    </a:moveTo>
                    <a:cubicBezTo>
                      <a:pt x="49" y="1139"/>
                      <a:pt x="101" y="0"/>
                      <a:pt x="101" y="0"/>
                    </a:cubicBezTo>
                    <a:cubicBezTo>
                      <a:pt x="101" y="0"/>
                      <a:pt x="0" y="492"/>
                      <a:pt x="191" y="815"/>
                    </a:cubicBezTo>
                    <a:cubicBezTo>
                      <a:pt x="382" y="1139"/>
                      <a:pt x="663" y="576"/>
                      <a:pt x="663"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3" name="Freeform 16"/>
              <p:cNvSpPr>
                <a:spLocks/>
              </p:cNvSpPr>
              <p:nvPr/>
            </p:nvSpPr>
            <p:spPr bwMode="auto">
              <a:xfrm>
                <a:off x="1122" y="1243"/>
                <a:ext cx="249" cy="277"/>
              </a:xfrm>
              <a:custGeom>
                <a:avLst/>
                <a:gdLst>
                  <a:gd name="T0" fmla="*/ 325 w 388"/>
                  <a:gd name="T1" fmla="*/ 311 h 432"/>
                  <a:gd name="T2" fmla="*/ 112 w 388"/>
                  <a:gd name="T3" fmla="*/ 199 h 432"/>
                  <a:gd name="T4" fmla="*/ 325 w 388"/>
                  <a:gd name="T5" fmla="*/ 311 h 432"/>
                </a:gdLst>
                <a:ahLst/>
                <a:cxnLst>
                  <a:cxn ang="0">
                    <a:pos x="T0" y="T1"/>
                  </a:cxn>
                  <a:cxn ang="0">
                    <a:pos x="T2" y="T3"/>
                  </a:cxn>
                  <a:cxn ang="0">
                    <a:pos x="T4" y="T5"/>
                  </a:cxn>
                </a:cxnLst>
                <a:rect l="0" t="0" r="r" b="b"/>
                <a:pathLst>
                  <a:path w="388" h="432">
                    <a:moveTo>
                      <a:pt x="325" y="311"/>
                    </a:moveTo>
                    <a:cubicBezTo>
                      <a:pt x="229" y="126"/>
                      <a:pt x="0" y="0"/>
                      <a:pt x="112" y="199"/>
                    </a:cubicBezTo>
                    <a:cubicBezTo>
                      <a:pt x="223" y="398"/>
                      <a:pt x="388" y="432"/>
                      <a:pt x="325"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4" name="Freeform 17"/>
              <p:cNvSpPr>
                <a:spLocks/>
              </p:cNvSpPr>
              <p:nvPr/>
            </p:nvSpPr>
            <p:spPr bwMode="auto">
              <a:xfrm>
                <a:off x="1316" y="1713"/>
                <a:ext cx="320" cy="124"/>
              </a:xfrm>
              <a:custGeom>
                <a:avLst/>
                <a:gdLst>
                  <a:gd name="T0" fmla="*/ 249 w 498"/>
                  <a:gd name="T1" fmla="*/ 62 h 193"/>
                  <a:gd name="T2" fmla="*/ 494 w 498"/>
                  <a:gd name="T3" fmla="*/ 193 h 193"/>
                  <a:gd name="T4" fmla="*/ 498 w 498"/>
                  <a:gd name="T5" fmla="*/ 162 h 193"/>
                  <a:gd name="T6" fmla="*/ 249 w 498"/>
                  <a:gd name="T7" fmla="*/ 0 h 193"/>
                  <a:gd name="T8" fmla="*/ 0 w 498"/>
                  <a:gd name="T9" fmla="*/ 162 h 193"/>
                  <a:gd name="T10" fmla="*/ 5 w 498"/>
                  <a:gd name="T11" fmla="*/ 193 h 193"/>
                  <a:gd name="T12" fmla="*/ 249 w 498"/>
                  <a:gd name="T13" fmla="*/ 62 h 193"/>
                </a:gdLst>
                <a:ahLst/>
                <a:cxnLst>
                  <a:cxn ang="0">
                    <a:pos x="T0" y="T1"/>
                  </a:cxn>
                  <a:cxn ang="0">
                    <a:pos x="T2" y="T3"/>
                  </a:cxn>
                  <a:cxn ang="0">
                    <a:pos x="T4" y="T5"/>
                  </a:cxn>
                  <a:cxn ang="0">
                    <a:pos x="T6" y="T7"/>
                  </a:cxn>
                  <a:cxn ang="0">
                    <a:pos x="T8" y="T9"/>
                  </a:cxn>
                  <a:cxn ang="0">
                    <a:pos x="T10" y="T11"/>
                  </a:cxn>
                  <a:cxn ang="0">
                    <a:pos x="T12" y="T13"/>
                  </a:cxn>
                </a:cxnLst>
                <a:rect l="0" t="0" r="r" b="b"/>
                <a:pathLst>
                  <a:path w="498" h="193">
                    <a:moveTo>
                      <a:pt x="249" y="62"/>
                    </a:moveTo>
                    <a:cubicBezTo>
                      <a:pt x="371" y="62"/>
                      <a:pt x="472" y="118"/>
                      <a:pt x="494" y="193"/>
                    </a:cubicBezTo>
                    <a:cubicBezTo>
                      <a:pt x="497" y="183"/>
                      <a:pt x="498" y="173"/>
                      <a:pt x="498" y="162"/>
                    </a:cubicBezTo>
                    <a:cubicBezTo>
                      <a:pt x="498" y="73"/>
                      <a:pt x="387" y="0"/>
                      <a:pt x="249" y="0"/>
                    </a:cubicBezTo>
                    <a:cubicBezTo>
                      <a:pt x="112" y="0"/>
                      <a:pt x="0" y="73"/>
                      <a:pt x="0" y="162"/>
                    </a:cubicBezTo>
                    <a:cubicBezTo>
                      <a:pt x="0" y="173"/>
                      <a:pt x="2" y="183"/>
                      <a:pt x="5" y="193"/>
                    </a:cubicBezTo>
                    <a:cubicBezTo>
                      <a:pt x="27" y="118"/>
                      <a:pt x="128" y="62"/>
                      <a:pt x="249"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65" name="Title 1"/>
            <p:cNvSpPr txBox="1">
              <a:spLocks/>
            </p:cNvSpPr>
            <p:nvPr/>
          </p:nvSpPr>
          <p:spPr>
            <a:xfrm rot="711721">
              <a:off x="5073319" y="1743714"/>
              <a:ext cx="3377402" cy="95612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smtClean="0">
                  <a:ln w="6350">
                    <a:solidFill>
                      <a:schemeClr val="tx1"/>
                    </a:solidFill>
                  </a:ln>
                  <a:solidFill>
                    <a:schemeClr val="accent2"/>
                  </a:solidFill>
                  <a:latin typeface="Franklin Gothic Demi" panose="020B0703020102020204" pitchFamily="34" charset="0"/>
                  <a:cs typeface="Aharoni" pitchFamily="2" charset="-79"/>
                </a:rPr>
                <a:t>WHAT YOU WILL DO:</a:t>
              </a:r>
              <a:endParaRPr lang="en-US" sz="2800" dirty="0">
                <a:ln w="6350">
                  <a:solidFill>
                    <a:schemeClr val="tx1"/>
                  </a:solidFill>
                </a:ln>
                <a:solidFill>
                  <a:schemeClr val="accent2"/>
                </a:solidFill>
                <a:latin typeface="Franklin Gothic Demi" panose="020B0703020102020204" pitchFamily="34" charset="0"/>
              </a:endParaRPr>
            </a:p>
          </p:txBody>
        </p:sp>
      </p:grpSp>
      <p:grpSp>
        <p:nvGrpSpPr>
          <p:cNvPr id="419" name="Area_51"/>
          <p:cNvGrpSpPr>
            <a:grpSpLocks noChangeAspect="1"/>
          </p:cNvGrpSpPr>
          <p:nvPr/>
        </p:nvGrpSpPr>
        <p:grpSpPr bwMode="auto">
          <a:xfrm>
            <a:off x="114410" y="3229029"/>
            <a:ext cx="1447579" cy="1629108"/>
            <a:chOff x="2752" y="1167"/>
            <a:chExt cx="1866" cy="2100"/>
          </a:xfrm>
        </p:grpSpPr>
        <p:sp>
          <p:nvSpPr>
            <p:cNvPr id="420" name="AutoShape 3"/>
            <p:cNvSpPr>
              <a:spLocks noChangeAspect="1" noChangeArrowheads="1" noTextEdit="1"/>
            </p:cNvSpPr>
            <p:nvPr/>
          </p:nvSpPr>
          <p:spPr bwMode="auto">
            <a:xfrm>
              <a:off x="2752" y="1167"/>
              <a:ext cx="1866" cy="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1" name="Freeform 7"/>
            <p:cNvSpPr>
              <a:spLocks/>
            </p:cNvSpPr>
            <p:nvPr/>
          </p:nvSpPr>
          <p:spPr bwMode="auto">
            <a:xfrm>
              <a:off x="3375" y="1511"/>
              <a:ext cx="398" cy="301"/>
            </a:xfrm>
            <a:custGeom>
              <a:avLst/>
              <a:gdLst>
                <a:gd name="T0" fmla="*/ 12 w 398"/>
                <a:gd name="T1" fmla="*/ 0 h 301"/>
                <a:gd name="T2" fmla="*/ 398 w 398"/>
                <a:gd name="T3" fmla="*/ 282 h 301"/>
                <a:gd name="T4" fmla="*/ 386 w 398"/>
                <a:gd name="T5" fmla="*/ 301 h 301"/>
                <a:gd name="T6" fmla="*/ 0 w 398"/>
                <a:gd name="T7" fmla="*/ 46 h 301"/>
                <a:gd name="T8" fmla="*/ 12 w 398"/>
                <a:gd name="T9" fmla="*/ 0 h 301"/>
              </a:gdLst>
              <a:ahLst/>
              <a:cxnLst>
                <a:cxn ang="0">
                  <a:pos x="T0" y="T1"/>
                </a:cxn>
                <a:cxn ang="0">
                  <a:pos x="T2" y="T3"/>
                </a:cxn>
                <a:cxn ang="0">
                  <a:pos x="T4" y="T5"/>
                </a:cxn>
                <a:cxn ang="0">
                  <a:pos x="T6" y="T7"/>
                </a:cxn>
                <a:cxn ang="0">
                  <a:pos x="T8" y="T9"/>
                </a:cxn>
              </a:cxnLst>
              <a:rect l="0" t="0" r="r" b="b"/>
              <a:pathLst>
                <a:path w="398" h="301">
                  <a:moveTo>
                    <a:pt x="12" y="0"/>
                  </a:moveTo>
                  <a:lnTo>
                    <a:pt x="398" y="282"/>
                  </a:lnTo>
                  <a:lnTo>
                    <a:pt x="386" y="301"/>
                  </a:lnTo>
                  <a:lnTo>
                    <a:pt x="0" y="46"/>
                  </a:lnTo>
                  <a:lnTo>
                    <a:pt x="12"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2" name="Freeform 8"/>
            <p:cNvSpPr>
              <a:spLocks/>
            </p:cNvSpPr>
            <p:nvPr/>
          </p:nvSpPr>
          <p:spPr bwMode="auto">
            <a:xfrm>
              <a:off x="3165" y="1401"/>
              <a:ext cx="344" cy="214"/>
            </a:xfrm>
            <a:custGeom>
              <a:avLst/>
              <a:gdLst>
                <a:gd name="T0" fmla="*/ 0 w 344"/>
                <a:gd name="T1" fmla="*/ 66 h 214"/>
                <a:gd name="T2" fmla="*/ 72 w 344"/>
                <a:gd name="T3" fmla="*/ 214 h 214"/>
                <a:gd name="T4" fmla="*/ 344 w 344"/>
                <a:gd name="T5" fmla="*/ 149 h 214"/>
                <a:gd name="T6" fmla="*/ 314 w 344"/>
                <a:gd name="T7" fmla="*/ 0 h 214"/>
                <a:gd name="T8" fmla="*/ 0 w 344"/>
                <a:gd name="T9" fmla="*/ 66 h 214"/>
              </a:gdLst>
              <a:ahLst/>
              <a:cxnLst>
                <a:cxn ang="0">
                  <a:pos x="T0" y="T1"/>
                </a:cxn>
                <a:cxn ang="0">
                  <a:pos x="T2" y="T3"/>
                </a:cxn>
                <a:cxn ang="0">
                  <a:pos x="T4" y="T5"/>
                </a:cxn>
                <a:cxn ang="0">
                  <a:pos x="T6" y="T7"/>
                </a:cxn>
                <a:cxn ang="0">
                  <a:pos x="T8" y="T9"/>
                </a:cxn>
              </a:cxnLst>
              <a:rect l="0" t="0" r="r" b="b"/>
              <a:pathLst>
                <a:path w="344" h="214">
                  <a:moveTo>
                    <a:pt x="0" y="66"/>
                  </a:moveTo>
                  <a:lnTo>
                    <a:pt x="72" y="214"/>
                  </a:lnTo>
                  <a:lnTo>
                    <a:pt x="344" y="149"/>
                  </a:lnTo>
                  <a:lnTo>
                    <a:pt x="314" y="0"/>
                  </a:lnTo>
                  <a:lnTo>
                    <a:pt x="0" y="66"/>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3" name="Freeform 9"/>
            <p:cNvSpPr>
              <a:spLocks/>
            </p:cNvSpPr>
            <p:nvPr/>
          </p:nvSpPr>
          <p:spPr bwMode="auto">
            <a:xfrm>
              <a:off x="3165" y="1331"/>
              <a:ext cx="314" cy="136"/>
            </a:xfrm>
            <a:custGeom>
              <a:avLst/>
              <a:gdLst>
                <a:gd name="T0" fmla="*/ 314 w 314"/>
                <a:gd name="T1" fmla="*/ 70 h 136"/>
                <a:gd name="T2" fmla="*/ 0 w 314"/>
                <a:gd name="T3" fmla="*/ 136 h 136"/>
                <a:gd name="T4" fmla="*/ 11 w 314"/>
                <a:gd name="T5" fmla="*/ 44 h 136"/>
                <a:gd name="T6" fmla="*/ 183 w 314"/>
                <a:gd name="T7" fmla="*/ 0 h 136"/>
                <a:gd name="T8" fmla="*/ 314 w 314"/>
                <a:gd name="T9" fmla="*/ 70 h 136"/>
              </a:gdLst>
              <a:ahLst/>
              <a:cxnLst>
                <a:cxn ang="0">
                  <a:pos x="T0" y="T1"/>
                </a:cxn>
                <a:cxn ang="0">
                  <a:pos x="T2" y="T3"/>
                </a:cxn>
                <a:cxn ang="0">
                  <a:pos x="T4" y="T5"/>
                </a:cxn>
                <a:cxn ang="0">
                  <a:pos x="T6" y="T7"/>
                </a:cxn>
                <a:cxn ang="0">
                  <a:pos x="T8" y="T9"/>
                </a:cxn>
              </a:cxnLst>
              <a:rect l="0" t="0" r="r" b="b"/>
              <a:pathLst>
                <a:path w="314" h="136">
                  <a:moveTo>
                    <a:pt x="314" y="70"/>
                  </a:moveTo>
                  <a:lnTo>
                    <a:pt x="0" y="136"/>
                  </a:lnTo>
                  <a:lnTo>
                    <a:pt x="11" y="44"/>
                  </a:lnTo>
                  <a:lnTo>
                    <a:pt x="183" y="0"/>
                  </a:lnTo>
                  <a:lnTo>
                    <a:pt x="314" y="70"/>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4" name="Oval 10"/>
            <p:cNvSpPr>
              <a:spLocks noChangeArrowheads="1"/>
            </p:cNvSpPr>
            <p:nvPr/>
          </p:nvSpPr>
          <p:spPr bwMode="auto">
            <a:xfrm>
              <a:off x="3271" y="1443"/>
              <a:ext cx="183" cy="185"/>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5" name="Oval 11"/>
            <p:cNvSpPr>
              <a:spLocks noChangeArrowheads="1"/>
            </p:cNvSpPr>
            <p:nvPr/>
          </p:nvSpPr>
          <p:spPr bwMode="auto">
            <a:xfrm>
              <a:off x="3263" y="1466"/>
              <a:ext cx="230" cy="230"/>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6" name="Oval 12"/>
            <p:cNvSpPr>
              <a:spLocks noChangeArrowheads="1"/>
            </p:cNvSpPr>
            <p:nvPr/>
          </p:nvSpPr>
          <p:spPr bwMode="auto">
            <a:xfrm>
              <a:off x="3282" y="1485"/>
              <a:ext cx="192"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7" name="Oval 13"/>
            <p:cNvSpPr>
              <a:spLocks noChangeArrowheads="1"/>
            </p:cNvSpPr>
            <p:nvPr/>
          </p:nvSpPr>
          <p:spPr bwMode="auto">
            <a:xfrm>
              <a:off x="3288" y="1491"/>
              <a:ext cx="180" cy="180"/>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 name="Freeform 14"/>
            <p:cNvSpPr>
              <a:spLocks/>
            </p:cNvSpPr>
            <p:nvPr/>
          </p:nvSpPr>
          <p:spPr bwMode="auto">
            <a:xfrm>
              <a:off x="3306" y="1509"/>
              <a:ext cx="144" cy="122"/>
            </a:xfrm>
            <a:custGeom>
              <a:avLst/>
              <a:gdLst>
                <a:gd name="T0" fmla="*/ 166 w 260"/>
                <a:gd name="T1" fmla="*/ 89 h 220"/>
                <a:gd name="T2" fmla="*/ 36 w 260"/>
                <a:gd name="T3" fmla="*/ 219 h 220"/>
                <a:gd name="T4" fmla="*/ 37 w 260"/>
                <a:gd name="T5" fmla="*/ 220 h 220"/>
                <a:gd name="T6" fmla="*/ 0 w 260"/>
                <a:gd name="T7" fmla="*/ 130 h 220"/>
                <a:gd name="T8" fmla="*/ 130 w 260"/>
                <a:gd name="T9" fmla="*/ 0 h 220"/>
                <a:gd name="T10" fmla="*/ 260 w 260"/>
                <a:gd name="T11" fmla="*/ 129 h 220"/>
                <a:gd name="T12" fmla="*/ 166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166" y="89"/>
                  </a:moveTo>
                  <a:cubicBezTo>
                    <a:pt x="95" y="89"/>
                    <a:pt x="36" y="147"/>
                    <a:pt x="36" y="219"/>
                  </a:cubicBezTo>
                  <a:cubicBezTo>
                    <a:pt x="36" y="219"/>
                    <a:pt x="37" y="219"/>
                    <a:pt x="37" y="220"/>
                  </a:cubicBezTo>
                  <a:cubicBezTo>
                    <a:pt x="14" y="196"/>
                    <a:pt x="0" y="165"/>
                    <a:pt x="0" y="130"/>
                  </a:cubicBezTo>
                  <a:cubicBezTo>
                    <a:pt x="0" y="58"/>
                    <a:pt x="58" y="0"/>
                    <a:pt x="130" y="0"/>
                  </a:cubicBezTo>
                  <a:cubicBezTo>
                    <a:pt x="202" y="0"/>
                    <a:pt x="260" y="58"/>
                    <a:pt x="260" y="129"/>
                  </a:cubicBezTo>
                  <a:cubicBezTo>
                    <a:pt x="236" y="104"/>
                    <a:pt x="203" y="89"/>
                    <a:pt x="166"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9" name="Freeform 15"/>
            <p:cNvSpPr>
              <a:spLocks/>
            </p:cNvSpPr>
            <p:nvPr/>
          </p:nvSpPr>
          <p:spPr bwMode="auto">
            <a:xfrm>
              <a:off x="3326" y="1558"/>
              <a:ext cx="124" cy="95"/>
            </a:xfrm>
            <a:custGeom>
              <a:avLst/>
              <a:gdLst>
                <a:gd name="T0" fmla="*/ 94 w 224"/>
                <a:gd name="T1" fmla="*/ 171 h 171"/>
                <a:gd name="T2" fmla="*/ 1 w 224"/>
                <a:gd name="T3" fmla="*/ 131 h 171"/>
                <a:gd name="T4" fmla="*/ 0 w 224"/>
                <a:gd name="T5" fmla="*/ 130 h 171"/>
                <a:gd name="T6" fmla="*/ 130 w 224"/>
                <a:gd name="T7" fmla="*/ 0 h 171"/>
                <a:gd name="T8" fmla="*/ 224 w 224"/>
                <a:gd name="T9" fmla="*/ 40 h 171"/>
                <a:gd name="T10" fmla="*/ 224 w 224"/>
                <a:gd name="T11" fmla="*/ 41 h 171"/>
                <a:gd name="T12" fmla="*/ 94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94" y="171"/>
                  </a:moveTo>
                  <a:cubicBezTo>
                    <a:pt x="57" y="171"/>
                    <a:pt x="24" y="155"/>
                    <a:pt x="1" y="131"/>
                  </a:cubicBezTo>
                  <a:cubicBezTo>
                    <a:pt x="1" y="130"/>
                    <a:pt x="0" y="130"/>
                    <a:pt x="0" y="130"/>
                  </a:cubicBezTo>
                  <a:cubicBezTo>
                    <a:pt x="0" y="58"/>
                    <a:pt x="59" y="0"/>
                    <a:pt x="130" y="0"/>
                  </a:cubicBezTo>
                  <a:cubicBezTo>
                    <a:pt x="167" y="0"/>
                    <a:pt x="200" y="15"/>
                    <a:pt x="224" y="40"/>
                  </a:cubicBezTo>
                  <a:cubicBezTo>
                    <a:pt x="224" y="40"/>
                    <a:pt x="224" y="40"/>
                    <a:pt x="224" y="41"/>
                  </a:cubicBezTo>
                  <a:cubicBezTo>
                    <a:pt x="224" y="112"/>
                    <a:pt x="166" y="171"/>
                    <a:pt x="94"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0" name="Freeform 16"/>
            <p:cNvSpPr>
              <a:spLocks/>
            </p:cNvSpPr>
            <p:nvPr/>
          </p:nvSpPr>
          <p:spPr bwMode="auto">
            <a:xfrm>
              <a:off x="3336" y="1517"/>
              <a:ext cx="51" cy="32"/>
            </a:xfrm>
            <a:custGeom>
              <a:avLst/>
              <a:gdLst>
                <a:gd name="T0" fmla="*/ 3 w 92"/>
                <a:gd name="T1" fmla="*/ 39 h 58"/>
                <a:gd name="T2" fmla="*/ 41 w 92"/>
                <a:gd name="T3" fmla="*/ 5 h 58"/>
                <a:gd name="T4" fmla="*/ 89 w 92"/>
                <a:gd name="T5" fmla="*/ 20 h 58"/>
                <a:gd name="T6" fmla="*/ 51 w 92"/>
                <a:gd name="T7" fmla="*/ 53 h 58"/>
                <a:gd name="T8" fmla="*/ 3 w 92"/>
                <a:gd name="T9" fmla="*/ 39 h 58"/>
              </a:gdLst>
              <a:ahLst/>
              <a:cxnLst>
                <a:cxn ang="0">
                  <a:pos x="T0" y="T1"/>
                </a:cxn>
                <a:cxn ang="0">
                  <a:pos x="T2" y="T3"/>
                </a:cxn>
                <a:cxn ang="0">
                  <a:pos x="T4" y="T5"/>
                </a:cxn>
                <a:cxn ang="0">
                  <a:pos x="T6" y="T7"/>
                </a:cxn>
                <a:cxn ang="0">
                  <a:pos x="T8" y="T9"/>
                </a:cxn>
              </a:cxnLst>
              <a:rect l="0" t="0" r="r" b="b"/>
              <a:pathLst>
                <a:path w="92" h="58">
                  <a:moveTo>
                    <a:pt x="3" y="39"/>
                  </a:moveTo>
                  <a:cubicBezTo>
                    <a:pt x="0" y="25"/>
                    <a:pt x="17" y="10"/>
                    <a:pt x="41" y="5"/>
                  </a:cubicBezTo>
                  <a:cubicBezTo>
                    <a:pt x="65" y="0"/>
                    <a:pt x="87" y="6"/>
                    <a:pt x="89" y="20"/>
                  </a:cubicBezTo>
                  <a:cubicBezTo>
                    <a:pt x="92" y="33"/>
                    <a:pt x="75" y="48"/>
                    <a:pt x="51" y="53"/>
                  </a:cubicBezTo>
                  <a:cubicBezTo>
                    <a:pt x="28" y="58"/>
                    <a:pt x="6" y="52"/>
                    <a:pt x="3"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1" name="Freeform 17"/>
            <p:cNvSpPr>
              <a:spLocks/>
            </p:cNvSpPr>
            <p:nvPr/>
          </p:nvSpPr>
          <p:spPr bwMode="auto">
            <a:xfrm>
              <a:off x="3330" y="1387"/>
              <a:ext cx="71" cy="31"/>
            </a:xfrm>
            <a:custGeom>
              <a:avLst/>
              <a:gdLst>
                <a:gd name="T0" fmla="*/ 2 w 128"/>
                <a:gd name="T1" fmla="*/ 39 h 57"/>
                <a:gd name="T2" fmla="*/ 60 w 128"/>
                <a:gd name="T3" fmla="*/ 5 h 57"/>
                <a:gd name="T4" fmla="*/ 126 w 128"/>
                <a:gd name="T5" fmla="*/ 18 h 57"/>
                <a:gd name="T6" fmla="*/ 68 w 128"/>
                <a:gd name="T7" fmla="*/ 52 h 57"/>
                <a:gd name="T8" fmla="*/ 2 w 128"/>
                <a:gd name="T9" fmla="*/ 39 h 57"/>
              </a:gdLst>
              <a:ahLst/>
              <a:cxnLst>
                <a:cxn ang="0">
                  <a:pos x="T0" y="T1"/>
                </a:cxn>
                <a:cxn ang="0">
                  <a:pos x="T2" y="T3"/>
                </a:cxn>
                <a:cxn ang="0">
                  <a:pos x="T4" y="T5"/>
                </a:cxn>
                <a:cxn ang="0">
                  <a:pos x="T6" y="T7"/>
                </a:cxn>
                <a:cxn ang="0">
                  <a:pos x="T8" y="T9"/>
                </a:cxn>
              </a:cxnLst>
              <a:rect l="0" t="0" r="r" b="b"/>
              <a:pathLst>
                <a:path w="128" h="57">
                  <a:moveTo>
                    <a:pt x="2" y="39"/>
                  </a:moveTo>
                  <a:cubicBezTo>
                    <a:pt x="0" y="26"/>
                    <a:pt x="26" y="11"/>
                    <a:pt x="60" y="5"/>
                  </a:cubicBezTo>
                  <a:cubicBezTo>
                    <a:pt x="95" y="0"/>
                    <a:pt x="124" y="6"/>
                    <a:pt x="126" y="18"/>
                  </a:cubicBezTo>
                  <a:cubicBezTo>
                    <a:pt x="128" y="31"/>
                    <a:pt x="102" y="46"/>
                    <a:pt x="68" y="52"/>
                  </a:cubicBezTo>
                  <a:cubicBezTo>
                    <a:pt x="33" y="57"/>
                    <a:pt x="4" y="52"/>
                    <a:pt x="2"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Freeform 18"/>
            <p:cNvSpPr>
              <a:spLocks/>
            </p:cNvSpPr>
            <p:nvPr/>
          </p:nvSpPr>
          <p:spPr bwMode="auto">
            <a:xfrm>
              <a:off x="3340" y="1373"/>
              <a:ext cx="54" cy="35"/>
            </a:xfrm>
            <a:custGeom>
              <a:avLst/>
              <a:gdLst>
                <a:gd name="T0" fmla="*/ 6 w 98"/>
                <a:gd name="T1" fmla="*/ 63 h 63"/>
                <a:gd name="T2" fmla="*/ 42 w 98"/>
                <a:gd name="T3" fmla="*/ 6 h 63"/>
                <a:gd name="T4" fmla="*/ 98 w 98"/>
                <a:gd name="T5" fmla="*/ 41 h 63"/>
                <a:gd name="T6" fmla="*/ 6 w 98"/>
                <a:gd name="T7" fmla="*/ 63 h 63"/>
              </a:gdLst>
              <a:ahLst/>
              <a:cxnLst>
                <a:cxn ang="0">
                  <a:pos x="T0" y="T1"/>
                </a:cxn>
                <a:cxn ang="0">
                  <a:pos x="T2" y="T3"/>
                </a:cxn>
                <a:cxn ang="0">
                  <a:pos x="T4" y="T5"/>
                </a:cxn>
                <a:cxn ang="0">
                  <a:pos x="T6" y="T7"/>
                </a:cxn>
              </a:cxnLst>
              <a:rect l="0" t="0" r="r" b="b"/>
              <a:pathLst>
                <a:path w="98" h="63">
                  <a:moveTo>
                    <a:pt x="6" y="63"/>
                  </a:moveTo>
                  <a:cubicBezTo>
                    <a:pt x="0" y="37"/>
                    <a:pt x="16" y="12"/>
                    <a:pt x="42" y="6"/>
                  </a:cubicBezTo>
                  <a:cubicBezTo>
                    <a:pt x="67" y="0"/>
                    <a:pt x="93" y="16"/>
                    <a:pt x="98" y="41"/>
                  </a:cubicBezTo>
                  <a:lnTo>
                    <a:pt x="6"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3" name="Freeform 19"/>
            <p:cNvSpPr>
              <a:spLocks/>
            </p:cNvSpPr>
            <p:nvPr/>
          </p:nvSpPr>
          <p:spPr bwMode="auto">
            <a:xfrm>
              <a:off x="3631" y="1347"/>
              <a:ext cx="397" cy="302"/>
            </a:xfrm>
            <a:custGeom>
              <a:avLst/>
              <a:gdLst>
                <a:gd name="T0" fmla="*/ 384 w 397"/>
                <a:gd name="T1" fmla="*/ 0 h 302"/>
                <a:gd name="T2" fmla="*/ 0 w 397"/>
                <a:gd name="T3" fmla="*/ 282 h 302"/>
                <a:gd name="T4" fmla="*/ 11 w 397"/>
                <a:gd name="T5" fmla="*/ 302 h 302"/>
                <a:gd name="T6" fmla="*/ 397 w 397"/>
                <a:gd name="T7" fmla="*/ 46 h 302"/>
                <a:gd name="T8" fmla="*/ 384 w 397"/>
                <a:gd name="T9" fmla="*/ 0 h 302"/>
              </a:gdLst>
              <a:ahLst/>
              <a:cxnLst>
                <a:cxn ang="0">
                  <a:pos x="T0" y="T1"/>
                </a:cxn>
                <a:cxn ang="0">
                  <a:pos x="T2" y="T3"/>
                </a:cxn>
                <a:cxn ang="0">
                  <a:pos x="T4" y="T5"/>
                </a:cxn>
                <a:cxn ang="0">
                  <a:pos x="T6" y="T7"/>
                </a:cxn>
                <a:cxn ang="0">
                  <a:pos x="T8" y="T9"/>
                </a:cxn>
              </a:cxnLst>
              <a:rect l="0" t="0" r="r" b="b"/>
              <a:pathLst>
                <a:path w="397" h="302">
                  <a:moveTo>
                    <a:pt x="384" y="0"/>
                  </a:moveTo>
                  <a:lnTo>
                    <a:pt x="0" y="282"/>
                  </a:lnTo>
                  <a:lnTo>
                    <a:pt x="11" y="302"/>
                  </a:lnTo>
                  <a:lnTo>
                    <a:pt x="397" y="46"/>
                  </a:lnTo>
                  <a:lnTo>
                    <a:pt x="384"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4" name="Freeform 20"/>
            <p:cNvSpPr>
              <a:spLocks/>
            </p:cNvSpPr>
            <p:nvPr/>
          </p:nvSpPr>
          <p:spPr bwMode="auto">
            <a:xfrm>
              <a:off x="3893" y="1237"/>
              <a:ext cx="345" cy="214"/>
            </a:xfrm>
            <a:custGeom>
              <a:avLst/>
              <a:gdLst>
                <a:gd name="T0" fmla="*/ 345 w 345"/>
                <a:gd name="T1" fmla="*/ 65 h 214"/>
                <a:gd name="T2" fmla="*/ 273 w 345"/>
                <a:gd name="T3" fmla="*/ 214 h 214"/>
                <a:gd name="T4" fmla="*/ 0 w 345"/>
                <a:gd name="T5" fmla="*/ 148 h 214"/>
                <a:gd name="T6" fmla="*/ 31 w 345"/>
                <a:gd name="T7" fmla="*/ 0 h 214"/>
                <a:gd name="T8" fmla="*/ 345 w 345"/>
                <a:gd name="T9" fmla="*/ 65 h 214"/>
              </a:gdLst>
              <a:ahLst/>
              <a:cxnLst>
                <a:cxn ang="0">
                  <a:pos x="T0" y="T1"/>
                </a:cxn>
                <a:cxn ang="0">
                  <a:pos x="T2" y="T3"/>
                </a:cxn>
                <a:cxn ang="0">
                  <a:pos x="T4" y="T5"/>
                </a:cxn>
                <a:cxn ang="0">
                  <a:pos x="T6" y="T7"/>
                </a:cxn>
                <a:cxn ang="0">
                  <a:pos x="T8" y="T9"/>
                </a:cxn>
              </a:cxnLst>
              <a:rect l="0" t="0" r="r" b="b"/>
              <a:pathLst>
                <a:path w="345" h="214">
                  <a:moveTo>
                    <a:pt x="345" y="65"/>
                  </a:moveTo>
                  <a:lnTo>
                    <a:pt x="273" y="214"/>
                  </a:lnTo>
                  <a:lnTo>
                    <a:pt x="0" y="148"/>
                  </a:lnTo>
                  <a:lnTo>
                    <a:pt x="31" y="0"/>
                  </a:lnTo>
                  <a:lnTo>
                    <a:pt x="345" y="65"/>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5" name="Freeform 21"/>
            <p:cNvSpPr>
              <a:spLocks/>
            </p:cNvSpPr>
            <p:nvPr/>
          </p:nvSpPr>
          <p:spPr bwMode="auto">
            <a:xfrm>
              <a:off x="3924" y="1168"/>
              <a:ext cx="314" cy="134"/>
            </a:xfrm>
            <a:custGeom>
              <a:avLst/>
              <a:gdLst>
                <a:gd name="T0" fmla="*/ 0 w 314"/>
                <a:gd name="T1" fmla="*/ 69 h 134"/>
                <a:gd name="T2" fmla="*/ 314 w 314"/>
                <a:gd name="T3" fmla="*/ 134 h 134"/>
                <a:gd name="T4" fmla="*/ 303 w 314"/>
                <a:gd name="T5" fmla="*/ 43 h 134"/>
                <a:gd name="T6" fmla="*/ 131 w 314"/>
                <a:gd name="T7" fmla="*/ 0 h 134"/>
                <a:gd name="T8" fmla="*/ 0 w 314"/>
                <a:gd name="T9" fmla="*/ 69 h 134"/>
              </a:gdLst>
              <a:ahLst/>
              <a:cxnLst>
                <a:cxn ang="0">
                  <a:pos x="T0" y="T1"/>
                </a:cxn>
                <a:cxn ang="0">
                  <a:pos x="T2" y="T3"/>
                </a:cxn>
                <a:cxn ang="0">
                  <a:pos x="T4" y="T5"/>
                </a:cxn>
                <a:cxn ang="0">
                  <a:pos x="T6" y="T7"/>
                </a:cxn>
                <a:cxn ang="0">
                  <a:pos x="T8" y="T9"/>
                </a:cxn>
              </a:cxnLst>
              <a:rect l="0" t="0" r="r" b="b"/>
              <a:pathLst>
                <a:path w="314" h="134">
                  <a:moveTo>
                    <a:pt x="0" y="69"/>
                  </a:moveTo>
                  <a:lnTo>
                    <a:pt x="314" y="134"/>
                  </a:lnTo>
                  <a:lnTo>
                    <a:pt x="303" y="43"/>
                  </a:lnTo>
                  <a:lnTo>
                    <a:pt x="131" y="0"/>
                  </a:lnTo>
                  <a:lnTo>
                    <a:pt x="0" y="69"/>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6" name="Oval 22"/>
            <p:cNvSpPr>
              <a:spLocks noChangeArrowheads="1"/>
            </p:cNvSpPr>
            <p:nvPr/>
          </p:nvSpPr>
          <p:spPr bwMode="auto">
            <a:xfrm>
              <a:off x="3948" y="1280"/>
              <a:ext cx="184" cy="183"/>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7" name="Oval 23"/>
            <p:cNvSpPr>
              <a:spLocks noChangeArrowheads="1"/>
            </p:cNvSpPr>
            <p:nvPr/>
          </p:nvSpPr>
          <p:spPr bwMode="auto">
            <a:xfrm>
              <a:off x="3910" y="1302"/>
              <a:ext cx="230" cy="229"/>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8" name="Oval 24"/>
            <p:cNvSpPr>
              <a:spLocks noChangeArrowheads="1"/>
            </p:cNvSpPr>
            <p:nvPr/>
          </p:nvSpPr>
          <p:spPr bwMode="auto">
            <a:xfrm>
              <a:off x="3929" y="1321"/>
              <a:ext cx="191"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9" name="Oval 25"/>
            <p:cNvSpPr>
              <a:spLocks noChangeArrowheads="1"/>
            </p:cNvSpPr>
            <p:nvPr/>
          </p:nvSpPr>
          <p:spPr bwMode="auto">
            <a:xfrm>
              <a:off x="3935" y="1327"/>
              <a:ext cx="180" cy="179"/>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0" name="Freeform 26"/>
            <p:cNvSpPr>
              <a:spLocks/>
            </p:cNvSpPr>
            <p:nvPr/>
          </p:nvSpPr>
          <p:spPr bwMode="auto">
            <a:xfrm>
              <a:off x="3953" y="1345"/>
              <a:ext cx="144" cy="122"/>
            </a:xfrm>
            <a:custGeom>
              <a:avLst/>
              <a:gdLst>
                <a:gd name="T0" fmla="*/ 94 w 260"/>
                <a:gd name="T1" fmla="*/ 89 h 220"/>
                <a:gd name="T2" fmla="*/ 224 w 260"/>
                <a:gd name="T3" fmla="*/ 219 h 220"/>
                <a:gd name="T4" fmla="*/ 224 w 260"/>
                <a:gd name="T5" fmla="*/ 220 h 220"/>
                <a:gd name="T6" fmla="*/ 260 w 260"/>
                <a:gd name="T7" fmla="*/ 130 h 220"/>
                <a:gd name="T8" fmla="*/ 130 w 260"/>
                <a:gd name="T9" fmla="*/ 0 h 220"/>
                <a:gd name="T10" fmla="*/ 0 w 260"/>
                <a:gd name="T11" fmla="*/ 129 h 220"/>
                <a:gd name="T12" fmla="*/ 94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94" y="89"/>
                  </a:moveTo>
                  <a:cubicBezTo>
                    <a:pt x="166" y="89"/>
                    <a:pt x="224" y="147"/>
                    <a:pt x="224" y="219"/>
                  </a:cubicBezTo>
                  <a:cubicBezTo>
                    <a:pt x="224" y="219"/>
                    <a:pt x="224" y="219"/>
                    <a:pt x="224" y="220"/>
                  </a:cubicBezTo>
                  <a:cubicBezTo>
                    <a:pt x="246" y="196"/>
                    <a:pt x="260" y="165"/>
                    <a:pt x="260" y="130"/>
                  </a:cubicBezTo>
                  <a:cubicBezTo>
                    <a:pt x="260" y="58"/>
                    <a:pt x="202" y="0"/>
                    <a:pt x="130" y="0"/>
                  </a:cubicBezTo>
                  <a:cubicBezTo>
                    <a:pt x="59" y="0"/>
                    <a:pt x="1" y="58"/>
                    <a:pt x="0" y="129"/>
                  </a:cubicBezTo>
                  <a:cubicBezTo>
                    <a:pt x="24" y="104"/>
                    <a:pt x="57" y="89"/>
                    <a:pt x="94"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Freeform 27"/>
            <p:cNvSpPr>
              <a:spLocks/>
            </p:cNvSpPr>
            <p:nvPr/>
          </p:nvSpPr>
          <p:spPr bwMode="auto">
            <a:xfrm>
              <a:off x="3953" y="1394"/>
              <a:ext cx="124" cy="95"/>
            </a:xfrm>
            <a:custGeom>
              <a:avLst/>
              <a:gdLst>
                <a:gd name="T0" fmla="*/ 130 w 224"/>
                <a:gd name="T1" fmla="*/ 171 h 171"/>
                <a:gd name="T2" fmla="*/ 224 w 224"/>
                <a:gd name="T3" fmla="*/ 131 h 171"/>
                <a:gd name="T4" fmla="*/ 224 w 224"/>
                <a:gd name="T5" fmla="*/ 130 h 171"/>
                <a:gd name="T6" fmla="*/ 94 w 224"/>
                <a:gd name="T7" fmla="*/ 0 h 171"/>
                <a:gd name="T8" fmla="*/ 0 w 224"/>
                <a:gd name="T9" fmla="*/ 40 h 171"/>
                <a:gd name="T10" fmla="*/ 0 w 224"/>
                <a:gd name="T11" fmla="*/ 41 h 171"/>
                <a:gd name="T12" fmla="*/ 130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130" y="171"/>
                  </a:moveTo>
                  <a:cubicBezTo>
                    <a:pt x="167" y="171"/>
                    <a:pt x="200" y="155"/>
                    <a:pt x="224" y="131"/>
                  </a:cubicBezTo>
                  <a:cubicBezTo>
                    <a:pt x="224" y="130"/>
                    <a:pt x="224" y="130"/>
                    <a:pt x="224" y="130"/>
                  </a:cubicBezTo>
                  <a:cubicBezTo>
                    <a:pt x="224" y="58"/>
                    <a:pt x="166" y="0"/>
                    <a:pt x="94" y="0"/>
                  </a:cubicBezTo>
                  <a:cubicBezTo>
                    <a:pt x="57" y="0"/>
                    <a:pt x="24" y="15"/>
                    <a:pt x="0" y="40"/>
                  </a:cubicBezTo>
                  <a:cubicBezTo>
                    <a:pt x="0" y="40"/>
                    <a:pt x="0" y="41"/>
                    <a:pt x="0" y="41"/>
                  </a:cubicBezTo>
                  <a:cubicBezTo>
                    <a:pt x="0" y="113"/>
                    <a:pt x="58" y="171"/>
                    <a:pt x="130"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2" name="Freeform 28"/>
            <p:cNvSpPr>
              <a:spLocks/>
            </p:cNvSpPr>
            <p:nvPr/>
          </p:nvSpPr>
          <p:spPr bwMode="auto">
            <a:xfrm>
              <a:off x="4016" y="1353"/>
              <a:ext cx="51" cy="32"/>
            </a:xfrm>
            <a:custGeom>
              <a:avLst/>
              <a:gdLst>
                <a:gd name="T0" fmla="*/ 90 w 93"/>
                <a:gd name="T1" fmla="*/ 39 h 59"/>
                <a:gd name="T2" fmla="*/ 52 w 93"/>
                <a:gd name="T3" fmla="*/ 5 h 59"/>
                <a:gd name="T4" fmla="*/ 3 w 93"/>
                <a:gd name="T5" fmla="*/ 20 h 59"/>
                <a:gd name="T6" fmla="*/ 41 w 93"/>
                <a:gd name="T7" fmla="*/ 53 h 59"/>
                <a:gd name="T8" fmla="*/ 90 w 93"/>
                <a:gd name="T9" fmla="*/ 39 h 59"/>
              </a:gdLst>
              <a:ahLst/>
              <a:cxnLst>
                <a:cxn ang="0">
                  <a:pos x="T0" y="T1"/>
                </a:cxn>
                <a:cxn ang="0">
                  <a:pos x="T2" y="T3"/>
                </a:cxn>
                <a:cxn ang="0">
                  <a:pos x="T4" y="T5"/>
                </a:cxn>
                <a:cxn ang="0">
                  <a:pos x="T6" y="T7"/>
                </a:cxn>
                <a:cxn ang="0">
                  <a:pos x="T8" y="T9"/>
                </a:cxn>
              </a:cxnLst>
              <a:rect l="0" t="0" r="r" b="b"/>
              <a:pathLst>
                <a:path w="93" h="59">
                  <a:moveTo>
                    <a:pt x="90" y="39"/>
                  </a:moveTo>
                  <a:cubicBezTo>
                    <a:pt x="93" y="26"/>
                    <a:pt x="75" y="10"/>
                    <a:pt x="52" y="5"/>
                  </a:cubicBezTo>
                  <a:cubicBezTo>
                    <a:pt x="28" y="0"/>
                    <a:pt x="6" y="6"/>
                    <a:pt x="3" y="20"/>
                  </a:cubicBezTo>
                  <a:cubicBezTo>
                    <a:pt x="0" y="33"/>
                    <a:pt x="17" y="48"/>
                    <a:pt x="41" y="53"/>
                  </a:cubicBezTo>
                  <a:cubicBezTo>
                    <a:pt x="65" y="59"/>
                    <a:pt x="87" y="52"/>
                    <a:pt x="90"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8" name="Freeform 29"/>
            <p:cNvSpPr>
              <a:spLocks/>
            </p:cNvSpPr>
            <p:nvPr/>
          </p:nvSpPr>
          <p:spPr bwMode="auto">
            <a:xfrm>
              <a:off x="4002" y="1222"/>
              <a:ext cx="71" cy="32"/>
            </a:xfrm>
            <a:custGeom>
              <a:avLst/>
              <a:gdLst>
                <a:gd name="T0" fmla="*/ 127 w 129"/>
                <a:gd name="T1" fmla="*/ 39 h 58"/>
                <a:gd name="T2" fmla="*/ 68 w 129"/>
                <a:gd name="T3" fmla="*/ 5 h 58"/>
                <a:gd name="T4" fmla="*/ 2 w 129"/>
                <a:gd name="T5" fmla="*/ 19 h 58"/>
                <a:gd name="T6" fmla="*/ 61 w 129"/>
                <a:gd name="T7" fmla="*/ 52 h 58"/>
                <a:gd name="T8" fmla="*/ 127 w 129"/>
                <a:gd name="T9" fmla="*/ 39 h 58"/>
              </a:gdLst>
              <a:ahLst/>
              <a:cxnLst>
                <a:cxn ang="0">
                  <a:pos x="T0" y="T1"/>
                </a:cxn>
                <a:cxn ang="0">
                  <a:pos x="T2" y="T3"/>
                </a:cxn>
                <a:cxn ang="0">
                  <a:pos x="T4" y="T5"/>
                </a:cxn>
                <a:cxn ang="0">
                  <a:pos x="T6" y="T7"/>
                </a:cxn>
                <a:cxn ang="0">
                  <a:pos x="T8" y="T9"/>
                </a:cxn>
              </a:cxnLst>
              <a:rect l="0" t="0" r="r" b="b"/>
              <a:pathLst>
                <a:path w="129" h="58">
                  <a:moveTo>
                    <a:pt x="127" y="39"/>
                  </a:moveTo>
                  <a:cubicBezTo>
                    <a:pt x="129" y="26"/>
                    <a:pt x="103" y="11"/>
                    <a:pt x="68" y="5"/>
                  </a:cubicBezTo>
                  <a:cubicBezTo>
                    <a:pt x="34" y="0"/>
                    <a:pt x="4" y="6"/>
                    <a:pt x="2" y="19"/>
                  </a:cubicBezTo>
                  <a:cubicBezTo>
                    <a:pt x="0" y="31"/>
                    <a:pt x="26" y="46"/>
                    <a:pt x="61" y="52"/>
                  </a:cubicBezTo>
                  <a:cubicBezTo>
                    <a:pt x="95" y="58"/>
                    <a:pt x="125" y="52"/>
                    <a:pt x="127"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8" name="Freeform 30"/>
            <p:cNvSpPr>
              <a:spLocks/>
            </p:cNvSpPr>
            <p:nvPr/>
          </p:nvSpPr>
          <p:spPr bwMode="auto">
            <a:xfrm>
              <a:off x="4009" y="1209"/>
              <a:ext cx="54" cy="35"/>
            </a:xfrm>
            <a:custGeom>
              <a:avLst/>
              <a:gdLst>
                <a:gd name="T0" fmla="*/ 92 w 98"/>
                <a:gd name="T1" fmla="*/ 63 h 63"/>
                <a:gd name="T2" fmla="*/ 57 w 98"/>
                <a:gd name="T3" fmla="*/ 6 h 63"/>
                <a:gd name="T4" fmla="*/ 0 w 98"/>
                <a:gd name="T5" fmla="*/ 41 h 63"/>
                <a:gd name="T6" fmla="*/ 92 w 98"/>
                <a:gd name="T7" fmla="*/ 63 h 63"/>
              </a:gdLst>
              <a:ahLst/>
              <a:cxnLst>
                <a:cxn ang="0">
                  <a:pos x="T0" y="T1"/>
                </a:cxn>
                <a:cxn ang="0">
                  <a:pos x="T2" y="T3"/>
                </a:cxn>
                <a:cxn ang="0">
                  <a:pos x="T4" y="T5"/>
                </a:cxn>
                <a:cxn ang="0">
                  <a:pos x="T6" y="T7"/>
                </a:cxn>
              </a:cxnLst>
              <a:rect l="0" t="0" r="r" b="b"/>
              <a:pathLst>
                <a:path w="98" h="63">
                  <a:moveTo>
                    <a:pt x="92" y="63"/>
                  </a:moveTo>
                  <a:cubicBezTo>
                    <a:pt x="98" y="37"/>
                    <a:pt x="82" y="12"/>
                    <a:pt x="57" y="6"/>
                  </a:cubicBezTo>
                  <a:cubicBezTo>
                    <a:pt x="31" y="0"/>
                    <a:pt x="6" y="16"/>
                    <a:pt x="0" y="41"/>
                  </a:cubicBezTo>
                  <a:lnTo>
                    <a:pt x="92"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0" name="Freeform 31"/>
            <p:cNvSpPr>
              <a:spLocks/>
            </p:cNvSpPr>
            <p:nvPr/>
          </p:nvSpPr>
          <p:spPr bwMode="auto">
            <a:xfrm>
              <a:off x="3577" y="1391"/>
              <a:ext cx="213" cy="383"/>
            </a:xfrm>
            <a:custGeom>
              <a:avLst/>
              <a:gdLst>
                <a:gd name="T0" fmla="*/ 213 w 213"/>
                <a:gd name="T1" fmla="*/ 0 h 383"/>
                <a:gd name="T2" fmla="*/ 148 w 213"/>
                <a:gd name="T3" fmla="*/ 26 h 383"/>
                <a:gd name="T4" fmla="*/ 127 w 213"/>
                <a:gd name="T5" fmla="*/ 78 h 383"/>
                <a:gd name="T6" fmla="*/ 97 w 213"/>
                <a:gd name="T7" fmla="*/ 47 h 383"/>
                <a:gd name="T8" fmla="*/ 0 w 213"/>
                <a:gd name="T9" fmla="*/ 87 h 383"/>
                <a:gd name="T10" fmla="*/ 4 w 213"/>
                <a:gd name="T11" fmla="*/ 179 h 383"/>
                <a:gd name="T12" fmla="*/ 6 w 213"/>
                <a:gd name="T13" fmla="*/ 211 h 383"/>
                <a:gd name="T14" fmla="*/ 9 w 213"/>
                <a:gd name="T15" fmla="*/ 275 h 383"/>
                <a:gd name="T16" fmla="*/ 15 w 213"/>
                <a:gd name="T17" fmla="*/ 383 h 383"/>
                <a:gd name="T18" fmla="*/ 207 w 213"/>
                <a:gd name="T19" fmla="*/ 364 h 383"/>
                <a:gd name="T20" fmla="*/ 213 w 213"/>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383">
                  <a:moveTo>
                    <a:pt x="213" y="0"/>
                  </a:moveTo>
                  <a:lnTo>
                    <a:pt x="148" y="26"/>
                  </a:lnTo>
                  <a:lnTo>
                    <a:pt x="127" y="78"/>
                  </a:lnTo>
                  <a:lnTo>
                    <a:pt x="97" y="47"/>
                  </a:lnTo>
                  <a:lnTo>
                    <a:pt x="0" y="87"/>
                  </a:lnTo>
                  <a:lnTo>
                    <a:pt x="4" y="179"/>
                  </a:lnTo>
                  <a:lnTo>
                    <a:pt x="6" y="211"/>
                  </a:lnTo>
                  <a:lnTo>
                    <a:pt x="9" y="275"/>
                  </a:lnTo>
                  <a:lnTo>
                    <a:pt x="15" y="383"/>
                  </a:lnTo>
                  <a:lnTo>
                    <a:pt x="207" y="364"/>
                  </a:lnTo>
                  <a:lnTo>
                    <a:pt x="213" y="0"/>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2" name="Freeform 32"/>
            <p:cNvSpPr>
              <a:spLocks/>
            </p:cNvSpPr>
            <p:nvPr/>
          </p:nvSpPr>
          <p:spPr bwMode="auto">
            <a:xfrm>
              <a:off x="3640" y="2725"/>
              <a:ext cx="127" cy="414"/>
            </a:xfrm>
            <a:custGeom>
              <a:avLst/>
              <a:gdLst>
                <a:gd name="T0" fmla="*/ 0 w 127"/>
                <a:gd name="T1" fmla="*/ 12 h 414"/>
                <a:gd name="T2" fmla="*/ 20 w 127"/>
                <a:gd name="T3" fmla="*/ 414 h 414"/>
                <a:gd name="T4" fmla="*/ 120 w 127"/>
                <a:gd name="T5" fmla="*/ 414 h 414"/>
                <a:gd name="T6" fmla="*/ 124 w 127"/>
                <a:gd name="T7" fmla="*/ 159 h 414"/>
                <a:gd name="T8" fmla="*/ 111 w 127"/>
                <a:gd name="T9" fmla="*/ 135 h 414"/>
                <a:gd name="T10" fmla="*/ 125 w 127"/>
                <a:gd name="T11" fmla="*/ 94 h 414"/>
                <a:gd name="T12" fmla="*/ 127 w 127"/>
                <a:gd name="T13" fmla="*/ 0 h 414"/>
                <a:gd name="T14" fmla="*/ 0 w 127"/>
                <a:gd name="T15" fmla="*/ 12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14">
                  <a:moveTo>
                    <a:pt x="0" y="12"/>
                  </a:moveTo>
                  <a:lnTo>
                    <a:pt x="20" y="414"/>
                  </a:lnTo>
                  <a:lnTo>
                    <a:pt x="120" y="414"/>
                  </a:lnTo>
                  <a:lnTo>
                    <a:pt x="124" y="159"/>
                  </a:lnTo>
                  <a:lnTo>
                    <a:pt x="111" y="135"/>
                  </a:lnTo>
                  <a:lnTo>
                    <a:pt x="125" y="94"/>
                  </a:lnTo>
                  <a:lnTo>
                    <a:pt x="127" y="0"/>
                  </a:lnTo>
                  <a:lnTo>
                    <a:pt x="0" y="12"/>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4" name="Freeform 33"/>
            <p:cNvSpPr>
              <a:spLocks/>
            </p:cNvSpPr>
            <p:nvPr/>
          </p:nvSpPr>
          <p:spPr bwMode="auto">
            <a:xfrm>
              <a:off x="3592" y="1755"/>
              <a:ext cx="192" cy="982"/>
            </a:xfrm>
            <a:custGeom>
              <a:avLst/>
              <a:gdLst>
                <a:gd name="T0" fmla="*/ 192 w 192"/>
                <a:gd name="T1" fmla="*/ 0 h 982"/>
                <a:gd name="T2" fmla="*/ 0 w 192"/>
                <a:gd name="T3" fmla="*/ 19 h 982"/>
                <a:gd name="T4" fmla="*/ 48 w 192"/>
                <a:gd name="T5" fmla="*/ 982 h 982"/>
                <a:gd name="T6" fmla="*/ 175 w 192"/>
                <a:gd name="T7" fmla="*/ 970 h 982"/>
                <a:gd name="T8" fmla="*/ 192 w 192"/>
                <a:gd name="T9" fmla="*/ 0 h 982"/>
              </a:gdLst>
              <a:ahLst/>
              <a:cxnLst>
                <a:cxn ang="0">
                  <a:pos x="T0" y="T1"/>
                </a:cxn>
                <a:cxn ang="0">
                  <a:pos x="T2" y="T3"/>
                </a:cxn>
                <a:cxn ang="0">
                  <a:pos x="T4" y="T5"/>
                </a:cxn>
                <a:cxn ang="0">
                  <a:pos x="T6" y="T7"/>
                </a:cxn>
                <a:cxn ang="0">
                  <a:pos x="T8" y="T9"/>
                </a:cxn>
              </a:cxnLst>
              <a:rect l="0" t="0" r="r" b="b"/>
              <a:pathLst>
                <a:path w="192" h="982">
                  <a:moveTo>
                    <a:pt x="192" y="0"/>
                  </a:moveTo>
                  <a:lnTo>
                    <a:pt x="0" y="19"/>
                  </a:lnTo>
                  <a:lnTo>
                    <a:pt x="48" y="982"/>
                  </a:lnTo>
                  <a:lnTo>
                    <a:pt x="175" y="970"/>
                  </a:lnTo>
                  <a:lnTo>
                    <a:pt x="192" y="0"/>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3" name="Freeform 34"/>
            <p:cNvSpPr>
              <a:spLocks/>
            </p:cNvSpPr>
            <p:nvPr/>
          </p:nvSpPr>
          <p:spPr bwMode="auto">
            <a:xfrm>
              <a:off x="2889" y="1624"/>
              <a:ext cx="1529" cy="1099"/>
            </a:xfrm>
            <a:custGeom>
              <a:avLst/>
              <a:gdLst>
                <a:gd name="T0" fmla="*/ 1529 w 1529"/>
                <a:gd name="T1" fmla="*/ 958 h 1099"/>
                <a:gd name="T2" fmla="*/ 94 w 1529"/>
                <a:gd name="T3" fmla="*/ 1099 h 1099"/>
                <a:gd name="T4" fmla="*/ 0 w 1529"/>
                <a:gd name="T5" fmla="*/ 140 h 1099"/>
                <a:gd name="T6" fmla="*/ 1435 w 1529"/>
                <a:gd name="T7" fmla="*/ 0 h 1099"/>
                <a:gd name="T8" fmla="*/ 1529 w 1529"/>
                <a:gd name="T9" fmla="*/ 958 h 1099"/>
              </a:gdLst>
              <a:ahLst/>
              <a:cxnLst>
                <a:cxn ang="0">
                  <a:pos x="T0" y="T1"/>
                </a:cxn>
                <a:cxn ang="0">
                  <a:pos x="T2" y="T3"/>
                </a:cxn>
                <a:cxn ang="0">
                  <a:pos x="T4" y="T5"/>
                </a:cxn>
                <a:cxn ang="0">
                  <a:pos x="T6" y="T7"/>
                </a:cxn>
                <a:cxn ang="0">
                  <a:pos x="T8" y="T9"/>
                </a:cxn>
              </a:cxnLst>
              <a:rect l="0" t="0" r="r" b="b"/>
              <a:pathLst>
                <a:path w="1529" h="1099">
                  <a:moveTo>
                    <a:pt x="1529" y="958"/>
                  </a:moveTo>
                  <a:lnTo>
                    <a:pt x="94" y="1099"/>
                  </a:lnTo>
                  <a:lnTo>
                    <a:pt x="0" y="140"/>
                  </a:lnTo>
                  <a:lnTo>
                    <a:pt x="1435" y="0"/>
                  </a:lnTo>
                  <a:lnTo>
                    <a:pt x="1529" y="9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4" name="Freeform 35"/>
            <p:cNvSpPr>
              <a:spLocks/>
            </p:cNvSpPr>
            <p:nvPr/>
          </p:nvSpPr>
          <p:spPr bwMode="auto">
            <a:xfrm>
              <a:off x="2889" y="1624"/>
              <a:ext cx="1490" cy="691"/>
            </a:xfrm>
            <a:custGeom>
              <a:avLst/>
              <a:gdLst>
                <a:gd name="T0" fmla="*/ 1490 w 1490"/>
                <a:gd name="T1" fmla="*/ 550 h 691"/>
                <a:gd name="T2" fmla="*/ 53 w 1490"/>
                <a:gd name="T3" fmla="*/ 691 h 691"/>
                <a:gd name="T4" fmla="*/ 0 w 1490"/>
                <a:gd name="T5" fmla="*/ 140 h 691"/>
                <a:gd name="T6" fmla="*/ 1435 w 1490"/>
                <a:gd name="T7" fmla="*/ 0 h 691"/>
                <a:gd name="T8" fmla="*/ 1490 w 1490"/>
                <a:gd name="T9" fmla="*/ 550 h 691"/>
              </a:gdLst>
              <a:ahLst/>
              <a:cxnLst>
                <a:cxn ang="0">
                  <a:pos x="T0" y="T1"/>
                </a:cxn>
                <a:cxn ang="0">
                  <a:pos x="T2" y="T3"/>
                </a:cxn>
                <a:cxn ang="0">
                  <a:pos x="T4" y="T5"/>
                </a:cxn>
                <a:cxn ang="0">
                  <a:pos x="T6" y="T7"/>
                </a:cxn>
                <a:cxn ang="0">
                  <a:pos x="T8" y="T9"/>
                </a:cxn>
              </a:cxnLst>
              <a:rect l="0" t="0" r="r" b="b"/>
              <a:pathLst>
                <a:path w="1490" h="691">
                  <a:moveTo>
                    <a:pt x="1490" y="550"/>
                  </a:moveTo>
                  <a:lnTo>
                    <a:pt x="53" y="691"/>
                  </a:lnTo>
                  <a:lnTo>
                    <a:pt x="0" y="140"/>
                  </a:lnTo>
                  <a:lnTo>
                    <a:pt x="1435" y="0"/>
                  </a:lnTo>
                  <a:lnTo>
                    <a:pt x="1490" y="55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5" name="Freeform 36"/>
            <p:cNvSpPr>
              <a:spLocks noEditPoints="1"/>
            </p:cNvSpPr>
            <p:nvPr/>
          </p:nvSpPr>
          <p:spPr bwMode="auto">
            <a:xfrm>
              <a:off x="3004" y="1849"/>
              <a:ext cx="204" cy="331"/>
            </a:xfrm>
            <a:custGeom>
              <a:avLst/>
              <a:gdLst>
                <a:gd name="T0" fmla="*/ 116 w 204"/>
                <a:gd name="T1" fmla="*/ 319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19 h 331"/>
                <a:gd name="T18" fmla="*/ 80 w 204"/>
                <a:gd name="T19" fmla="*/ 109 h 331"/>
                <a:gd name="T20" fmla="*/ 81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19"/>
                  </a:moveTo>
                  <a:lnTo>
                    <a:pt x="107" y="266"/>
                  </a:lnTo>
                  <a:lnTo>
                    <a:pt x="86" y="268"/>
                  </a:lnTo>
                  <a:lnTo>
                    <a:pt x="87" y="322"/>
                  </a:lnTo>
                  <a:lnTo>
                    <a:pt x="0" y="331"/>
                  </a:lnTo>
                  <a:lnTo>
                    <a:pt x="8" y="12"/>
                  </a:lnTo>
                  <a:lnTo>
                    <a:pt x="130" y="0"/>
                  </a:lnTo>
                  <a:lnTo>
                    <a:pt x="204" y="311"/>
                  </a:lnTo>
                  <a:lnTo>
                    <a:pt x="116" y="319"/>
                  </a:lnTo>
                  <a:close/>
                  <a:moveTo>
                    <a:pt x="80" y="109"/>
                  </a:moveTo>
                  <a:lnTo>
                    <a:pt x="81"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6" name="Freeform 37"/>
            <p:cNvSpPr>
              <a:spLocks noEditPoints="1"/>
            </p:cNvSpPr>
            <p:nvPr/>
          </p:nvSpPr>
          <p:spPr bwMode="auto">
            <a:xfrm>
              <a:off x="3204" y="1824"/>
              <a:ext cx="219" cy="328"/>
            </a:xfrm>
            <a:custGeom>
              <a:avLst/>
              <a:gdLst>
                <a:gd name="T0" fmla="*/ 248 w 397"/>
                <a:gd name="T1" fmla="*/ 574 h 593"/>
                <a:gd name="T2" fmla="*/ 227 w 397"/>
                <a:gd name="T3" fmla="*/ 356 h 593"/>
                <a:gd name="T4" fmla="*/ 193 w 397"/>
                <a:gd name="T5" fmla="*/ 319 h 593"/>
                <a:gd name="T6" fmla="*/ 186 w 397"/>
                <a:gd name="T7" fmla="*/ 319 h 593"/>
                <a:gd name="T8" fmla="*/ 184 w 397"/>
                <a:gd name="T9" fmla="*/ 319 h 593"/>
                <a:gd name="T10" fmla="*/ 209 w 397"/>
                <a:gd name="T11" fmla="*/ 578 h 593"/>
                <a:gd name="T12" fmla="*/ 55 w 397"/>
                <a:gd name="T13" fmla="*/ 593 h 593"/>
                <a:gd name="T14" fmla="*/ 0 w 397"/>
                <a:gd name="T15" fmla="*/ 23 h 593"/>
                <a:gd name="T16" fmla="*/ 165 w 397"/>
                <a:gd name="T17" fmla="*/ 7 h 593"/>
                <a:gd name="T18" fmla="*/ 306 w 397"/>
                <a:gd name="T19" fmla="*/ 25 h 593"/>
                <a:gd name="T20" fmla="*/ 352 w 397"/>
                <a:gd name="T21" fmla="*/ 160 h 593"/>
                <a:gd name="T22" fmla="*/ 306 w 397"/>
                <a:gd name="T23" fmla="*/ 264 h 593"/>
                <a:gd name="T24" fmla="*/ 377 w 397"/>
                <a:gd name="T25" fmla="*/ 358 h 593"/>
                <a:gd name="T26" fmla="*/ 397 w 397"/>
                <a:gd name="T27" fmla="*/ 560 h 593"/>
                <a:gd name="T28" fmla="*/ 248 w 397"/>
                <a:gd name="T29" fmla="*/ 574 h 593"/>
                <a:gd name="T30" fmla="*/ 205 w 397"/>
                <a:gd name="T31" fmla="*/ 139 h 593"/>
                <a:gd name="T32" fmla="*/ 167 w 397"/>
                <a:gd name="T33" fmla="*/ 112 h 593"/>
                <a:gd name="T34" fmla="*/ 164 w 397"/>
                <a:gd name="T35" fmla="*/ 112 h 593"/>
                <a:gd name="T36" fmla="*/ 174 w 397"/>
                <a:gd name="T37" fmla="*/ 220 h 593"/>
                <a:gd name="T38" fmla="*/ 177 w 397"/>
                <a:gd name="T39" fmla="*/ 220 h 593"/>
                <a:gd name="T40" fmla="*/ 210 w 397"/>
                <a:gd name="T41" fmla="*/ 185 h 593"/>
                <a:gd name="T42" fmla="*/ 205 w 397"/>
                <a:gd name="T43" fmla="*/ 13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593">
                  <a:moveTo>
                    <a:pt x="248" y="574"/>
                  </a:moveTo>
                  <a:cubicBezTo>
                    <a:pt x="227" y="356"/>
                    <a:pt x="227" y="356"/>
                    <a:pt x="227" y="356"/>
                  </a:cubicBezTo>
                  <a:cubicBezTo>
                    <a:pt x="224" y="329"/>
                    <a:pt x="213" y="317"/>
                    <a:pt x="193" y="319"/>
                  </a:cubicBezTo>
                  <a:cubicBezTo>
                    <a:pt x="191" y="319"/>
                    <a:pt x="189" y="319"/>
                    <a:pt x="186" y="319"/>
                  </a:cubicBezTo>
                  <a:cubicBezTo>
                    <a:pt x="184" y="319"/>
                    <a:pt x="184" y="319"/>
                    <a:pt x="184" y="319"/>
                  </a:cubicBezTo>
                  <a:cubicBezTo>
                    <a:pt x="209" y="578"/>
                    <a:pt x="209" y="578"/>
                    <a:pt x="209" y="578"/>
                  </a:cubicBezTo>
                  <a:cubicBezTo>
                    <a:pt x="55" y="593"/>
                    <a:pt x="55" y="593"/>
                    <a:pt x="55" y="593"/>
                  </a:cubicBezTo>
                  <a:cubicBezTo>
                    <a:pt x="0" y="23"/>
                    <a:pt x="0" y="23"/>
                    <a:pt x="0" y="23"/>
                  </a:cubicBezTo>
                  <a:cubicBezTo>
                    <a:pt x="165" y="7"/>
                    <a:pt x="165" y="7"/>
                    <a:pt x="165" y="7"/>
                  </a:cubicBezTo>
                  <a:cubicBezTo>
                    <a:pt x="236" y="0"/>
                    <a:pt x="283" y="6"/>
                    <a:pt x="306" y="25"/>
                  </a:cubicBezTo>
                  <a:cubicBezTo>
                    <a:pt x="330" y="44"/>
                    <a:pt x="345" y="89"/>
                    <a:pt x="352" y="160"/>
                  </a:cubicBezTo>
                  <a:cubicBezTo>
                    <a:pt x="357" y="212"/>
                    <a:pt x="341" y="246"/>
                    <a:pt x="306" y="264"/>
                  </a:cubicBezTo>
                  <a:cubicBezTo>
                    <a:pt x="348" y="273"/>
                    <a:pt x="372" y="304"/>
                    <a:pt x="377" y="358"/>
                  </a:cubicBezTo>
                  <a:cubicBezTo>
                    <a:pt x="397" y="560"/>
                    <a:pt x="397" y="560"/>
                    <a:pt x="397" y="560"/>
                  </a:cubicBezTo>
                  <a:lnTo>
                    <a:pt x="248" y="574"/>
                  </a:lnTo>
                  <a:close/>
                  <a:moveTo>
                    <a:pt x="205" y="139"/>
                  </a:moveTo>
                  <a:cubicBezTo>
                    <a:pt x="203" y="119"/>
                    <a:pt x="191" y="109"/>
                    <a:pt x="167" y="112"/>
                  </a:cubicBezTo>
                  <a:cubicBezTo>
                    <a:pt x="164" y="112"/>
                    <a:pt x="164" y="112"/>
                    <a:pt x="164" y="112"/>
                  </a:cubicBezTo>
                  <a:cubicBezTo>
                    <a:pt x="174" y="220"/>
                    <a:pt x="174" y="220"/>
                    <a:pt x="174" y="220"/>
                  </a:cubicBezTo>
                  <a:cubicBezTo>
                    <a:pt x="177" y="220"/>
                    <a:pt x="177" y="220"/>
                    <a:pt x="177" y="220"/>
                  </a:cubicBezTo>
                  <a:cubicBezTo>
                    <a:pt x="201" y="217"/>
                    <a:pt x="212" y="206"/>
                    <a:pt x="210" y="185"/>
                  </a:cubicBezTo>
                  <a:lnTo>
                    <a:pt x="205"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7" name="Freeform 38"/>
            <p:cNvSpPr>
              <a:spLocks/>
            </p:cNvSpPr>
            <p:nvPr/>
          </p:nvSpPr>
          <p:spPr bwMode="auto">
            <a:xfrm>
              <a:off x="3424" y="1810"/>
              <a:ext cx="178" cy="329"/>
            </a:xfrm>
            <a:custGeom>
              <a:avLst/>
              <a:gdLst>
                <a:gd name="T0" fmla="*/ 31 w 178"/>
                <a:gd name="T1" fmla="*/ 329 h 329"/>
                <a:gd name="T2" fmla="*/ 0 w 178"/>
                <a:gd name="T3" fmla="*/ 14 h 329"/>
                <a:gd name="T4" fmla="*/ 142 w 178"/>
                <a:gd name="T5" fmla="*/ 0 h 329"/>
                <a:gd name="T6" fmla="*/ 150 w 178"/>
                <a:gd name="T7" fmla="*/ 70 h 329"/>
                <a:gd name="T8" fmla="*/ 95 w 178"/>
                <a:gd name="T9" fmla="*/ 76 h 329"/>
                <a:gd name="T10" fmla="*/ 99 w 178"/>
                <a:gd name="T11" fmla="*/ 123 h 329"/>
                <a:gd name="T12" fmla="*/ 151 w 178"/>
                <a:gd name="T13" fmla="*/ 118 h 329"/>
                <a:gd name="T14" fmla="*/ 157 w 178"/>
                <a:gd name="T15" fmla="*/ 186 h 329"/>
                <a:gd name="T16" fmla="*/ 106 w 178"/>
                <a:gd name="T17" fmla="*/ 191 h 329"/>
                <a:gd name="T18" fmla="*/ 112 w 178"/>
                <a:gd name="T19" fmla="*/ 250 h 329"/>
                <a:gd name="T20" fmla="*/ 171 w 178"/>
                <a:gd name="T21" fmla="*/ 244 h 329"/>
                <a:gd name="T22" fmla="*/ 178 w 178"/>
                <a:gd name="T23" fmla="*/ 315 h 329"/>
                <a:gd name="T24" fmla="*/ 31 w 178"/>
                <a:gd name="T25"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29">
                  <a:moveTo>
                    <a:pt x="31" y="329"/>
                  </a:moveTo>
                  <a:lnTo>
                    <a:pt x="0" y="14"/>
                  </a:lnTo>
                  <a:lnTo>
                    <a:pt x="142" y="0"/>
                  </a:lnTo>
                  <a:lnTo>
                    <a:pt x="150" y="70"/>
                  </a:lnTo>
                  <a:lnTo>
                    <a:pt x="95" y="76"/>
                  </a:lnTo>
                  <a:lnTo>
                    <a:pt x="99" y="123"/>
                  </a:lnTo>
                  <a:lnTo>
                    <a:pt x="151" y="118"/>
                  </a:lnTo>
                  <a:lnTo>
                    <a:pt x="157" y="186"/>
                  </a:lnTo>
                  <a:lnTo>
                    <a:pt x="106" y="191"/>
                  </a:lnTo>
                  <a:lnTo>
                    <a:pt x="112" y="250"/>
                  </a:lnTo>
                  <a:lnTo>
                    <a:pt x="171" y="244"/>
                  </a:lnTo>
                  <a:lnTo>
                    <a:pt x="178" y="315"/>
                  </a:lnTo>
                  <a:lnTo>
                    <a:pt x="31"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8" name="Freeform 39"/>
            <p:cNvSpPr>
              <a:spLocks noEditPoints="1"/>
            </p:cNvSpPr>
            <p:nvPr/>
          </p:nvSpPr>
          <p:spPr bwMode="auto">
            <a:xfrm>
              <a:off x="3632" y="1794"/>
              <a:ext cx="204" cy="331"/>
            </a:xfrm>
            <a:custGeom>
              <a:avLst/>
              <a:gdLst>
                <a:gd name="T0" fmla="*/ 116 w 204"/>
                <a:gd name="T1" fmla="*/ 320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20 h 331"/>
                <a:gd name="T18" fmla="*/ 80 w 204"/>
                <a:gd name="T19" fmla="*/ 109 h 331"/>
                <a:gd name="T20" fmla="*/ 80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20"/>
                  </a:moveTo>
                  <a:lnTo>
                    <a:pt x="107" y="266"/>
                  </a:lnTo>
                  <a:lnTo>
                    <a:pt x="86" y="268"/>
                  </a:lnTo>
                  <a:lnTo>
                    <a:pt x="87" y="322"/>
                  </a:lnTo>
                  <a:lnTo>
                    <a:pt x="0" y="331"/>
                  </a:lnTo>
                  <a:lnTo>
                    <a:pt x="8" y="12"/>
                  </a:lnTo>
                  <a:lnTo>
                    <a:pt x="130" y="0"/>
                  </a:lnTo>
                  <a:lnTo>
                    <a:pt x="204" y="311"/>
                  </a:lnTo>
                  <a:lnTo>
                    <a:pt x="116" y="320"/>
                  </a:lnTo>
                  <a:close/>
                  <a:moveTo>
                    <a:pt x="80" y="109"/>
                  </a:moveTo>
                  <a:lnTo>
                    <a:pt x="80"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9" name="Freeform 40"/>
            <p:cNvSpPr>
              <a:spLocks/>
            </p:cNvSpPr>
            <p:nvPr/>
          </p:nvSpPr>
          <p:spPr bwMode="auto">
            <a:xfrm>
              <a:off x="3890" y="1768"/>
              <a:ext cx="213" cy="336"/>
            </a:xfrm>
            <a:custGeom>
              <a:avLst/>
              <a:gdLst>
                <a:gd name="T0" fmla="*/ 214 w 385"/>
                <a:gd name="T1" fmla="*/ 597 h 608"/>
                <a:gd name="T2" fmla="*/ 34 w 385"/>
                <a:gd name="T3" fmla="*/ 465 h 608"/>
                <a:gd name="T4" fmla="*/ 26 w 385"/>
                <a:gd name="T5" fmla="*/ 381 h 608"/>
                <a:gd name="T6" fmla="*/ 175 w 385"/>
                <a:gd name="T7" fmla="*/ 367 h 608"/>
                <a:gd name="T8" fmla="*/ 177 w 385"/>
                <a:gd name="T9" fmla="*/ 409 h 608"/>
                <a:gd name="T10" fmla="*/ 178 w 385"/>
                <a:gd name="T11" fmla="*/ 447 h 608"/>
                <a:gd name="T12" fmla="*/ 209 w 385"/>
                <a:gd name="T13" fmla="*/ 502 h 608"/>
                <a:gd name="T14" fmla="*/ 229 w 385"/>
                <a:gd name="T15" fmla="*/ 467 h 608"/>
                <a:gd name="T16" fmla="*/ 213 w 385"/>
                <a:gd name="T17" fmla="*/ 309 h 608"/>
                <a:gd name="T18" fmla="*/ 190 w 385"/>
                <a:gd name="T19" fmla="*/ 280 h 608"/>
                <a:gd name="T20" fmla="*/ 184 w 385"/>
                <a:gd name="T21" fmla="*/ 283 h 608"/>
                <a:gd name="T22" fmla="*/ 177 w 385"/>
                <a:gd name="T23" fmla="*/ 287 h 608"/>
                <a:gd name="T24" fmla="*/ 172 w 385"/>
                <a:gd name="T25" fmla="*/ 308 h 608"/>
                <a:gd name="T26" fmla="*/ 20 w 385"/>
                <a:gd name="T27" fmla="*/ 323 h 608"/>
                <a:gd name="T28" fmla="*/ 0 w 385"/>
                <a:gd name="T29" fmla="*/ 31 h 608"/>
                <a:gd name="T30" fmla="*/ 318 w 385"/>
                <a:gd name="T31" fmla="*/ 0 h 608"/>
                <a:gd name="T32" fmla="*/ 328 w 385"/>
                <a:gd name="T33" fmla="*/ 104 h 608"/>
                <a:gd name="T34" fmla="*/ 151 w 385"/>
                <a:gd name="T35" fmla="*/ 121 h 608"/>
                <a:gd name="T36" fmla="*/ 153 w 385"/>
                <a:gd name="T37" fmla="*/ 195 h 608"/>
                <a:gd name="T38" fmla="*/ 233 w 385"/>
                <a:gd name="T39" fmla="*/ 156 h 608"/>
                <a:gd name="T40" fmla="*/ 362 w 385"/>
                <a:gd name="T41" fmla="*/ 293 h 608"/>
                <a:gd name="T42" fmla="*/ 373 w 385"/>
                <a:gd name="T43" fmla="*/ 406 h 608"/>
                <a:gd name="T44" fmla="*/ 214 w 385"/>
                <a:gd name="T45" fmla="*/ 59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608">
                  <a:moveTo>
                    <a:pt x="214" y="597"/>
                  </a:moveTo>
                  <a:cubicBezTo>
                    <a:pt x="104" y="608"/>
                    <a:pt x="44" y="564"/>
                    <a:pt x="34" y="465"/>
                  </a:cubicBezTo>
                  <a:cubicBezTo>
                    <a:pt x="26" y="381"/>
                    <a:pt x="26" y="381"/>
                    <a:pt x="26" y="381"/>
                  </a:cubicBezTo>
                  <a:cubicBezTo>
                    <a:pt x="175" y="367"/>
                    <a:pt x="175" y="367"/>
                    <a:pt x="175" y="367"/>
                  </a:cubicBezTo>
                  <a:cubicBezTo>
                    <a:pt x="176" y="377"/>
                    <a:pt x="177" y="391"/>
                    <a:pt x="177" y="409"/>
                  </a:cubicBezTo>
                  <a:cubicBezTo>
                    <a:pt x="177" y="426"/>
                    <a:pt x="177" y="439"/>
                    <a:pt x="178" y="447"/>
                  </a:cubicBezTo>
                  <a:cubicBezTo>
                    <a:pt x="182" y="486"/>
                    <a:pt x="192" y="504"/>
                    <a:pt x="209" y="502"/>
                  </a:cubicBezTo>
                  <a:cubicBezTo>
                    <a:pt x="224" y="501"/>
                    <a:pt x="231" y="489"/>
                    <a:pt x="229" y="467"/>
                  </a:cubicBezTo>
                  <a:cubicBezTo>
                    <a:pt x="213" y="309"/>
                    <a:pt x="213" y="309"/>
                    <a:pt x="213" y="309"/>
                  </a:cubicBezTo>
                  <a:cubicBezTo>
                    <a:pt x="211" y="288"/>
                    <a:pt x="203" y="278"/>
                    <a:pt x="190" y="280"/>
                  </a:cubicBezTo>
                  <a:cubicBezTo>
                    <a:pt x="189" y="280"/>
                    <a:pt x="187" y="282"/>
                    <a:pt x="184" y="283"/>
                  </a:cubicBezTo>
                  <a:cubicBezTo>
                    <a:pt x="177" y="287"/>
                    <a:pt x="177" y="287"/>
                    <a:pt x="177" y="287"/>
                  </a:cubicBezTo>
                  <a:cubicBezTo>
                    <a:pt x="172" y="308"/>
                    <a:pt x="172" y="308"/>
                    <a:pt x="172" y="308"/>
                  </a:cubicBezTo>
                  <a:cubicBezTo>
                    <a:pt x="20" y="323"/>
                    <a:pt x="20" y="323"/>
                    <a:pt x="20" y="323"/>
                  </a:cubicBezTo>
                  <a:cubicBezTo>
                    <a:pt x="0" y="31"/>
                    <a:pt x="0" y="31"/>
                    <a:pt x="0" y="31"/>
                  </a:cubicBezTo>
                  <a:cubicBezTo>
                    <a:pt x="318" y="0"/>
                    <a:pt x="318" y="0"/>
                    <a:pt x="318" y="0"/>
                  </a:cubicBezTo>
                  <a:cubicBezTo>
                    <a:pt x="328" y="104"/>
                    <a:pt x="328" y="104"/>
                    <a:pt x="328" y="104"/>
                  </a:cubicBezTo>
                  <a:cubicBezTo>
                    <a:pt x="151" y="121"/>
                    <a:pt x="151" y="121"/>
                    <a:pt x="151" y="121"/>
                  </a:cubicBezTo>
                  <a:cubicBezTo>
                    <a:pt x="153" y="195"/>
                    <a:pt x="153" y="195"/>
                    <a:pt x="153" y="195"/>
                  </a:cubicBezTo>
                  <a:cubicBezTo>
                    <a:pt x="172" y="173"/>
                    <a:pt x="198" y="160"/>
                    <a:pt x="233" y="156"/>
                  </a:cubicBezTo>
                  <a:cubicBezTo>
                    <a:pt x="309" y="149"/>
                    <a:pt x="353" y="195"/>
                    <a:pt x="362" y="293"/>
                  </a:cubicBezTo>
                  <a:cubicBezTo>
                    <a:pt x="373" y="406"/>
                    <a:pt x="373" y="406"/>
                    <a:pt x="373" y="406"/>
                  </a:cubicBezTo>
                  <a:cubicBezTo>
                    <a:pt x="385" y="522"/>
                    <a:pt x="332" y="586"/>
                    <a:pt x="214" y="5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0" name="Freeform 41"/>
            <p:cNvSpPr>
              <a:spLocks/>
            </p:cNvSpPr>
            <p:nvPr/>
          </p:nvSpPr>
          <p:spPr bwMode="auto">
            <a:xfrm>
              <a:off x="4100" y="1726"/>
              <a:ext cx="164" cy="323"/>
            </a:xfrm>
            <a:custGeom>
              <a:avLst/>
              <a:gdLst>
                <a:gd name="T0" fmla="*/ 147 w 296"/>
                <a:gd name="T1" fmla="*/ 585 h 585"/>
                <a:gd name="T2" fmla="*/ 114 w 296"/>
                <a:gd name="T3" fmla="*/ 244 h 585"/>
                <a:gd name="T4" fmla="*/ 99 w 296"/>
                <a:gd name="T5" fmla="*/ 199 h 585"/>
                <a:gd name="T6" fmla="*/ 58 w 296"/>
                <a:gd name="T7" fmla="*/ 193 h 585"/>
                <a:gd name="T8" fmla="*/ 37 w 296"/>
                <a:gd name="T9" fmla="*/ 195 h 585"/>
                <a:gd name="T10" fmla="*/ 7 w 296"/>
                <a:gd name="T11" fmla="*/ 198 h 585"/>
                <a:gd name="T12" fmla="*/ 0 w 296"/>
                <a:gd name="T13" fmla="*/ 119 h 585"/>
                <a:gd name="T14" fmla="*/ 88 w 296"/>
                <a:gd name="T15" fmla="*/ 78 h 585"/>
                <a:gd name="T16" fmla="*/ 152 w 296"/>
                <a:gd name="T17" fmla="*/ 8 h 585"/>
                <a:gd name="T18" fmla="*/ 240 w 296"/>
                <a:gd name="T19" fmla="*/ 0 h 585"/>
                <a:gd name="T20" fmla="*/ 296 w 296"/>
                <a:gd name="T21" fmla="*/ 570 h 585"/>
                <a:gd name="T22" fmla="*/ 147 w 296"/>
                <a:gd name="T2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85">
                  <a:moveTo>
                    <a:pt x="147" y="585"/>
                  </a:moveTo>
                  <a:cubicBezTo>
                    <a:pt x="114" y="244"/>
                    <a:pt x="114" y="244"/>
                    <a:pt x="114" y="244"/>
                  </a:cubicBezTo>
                  <a:cubicBezTo>
                    <a:pt x="112" y="221"/>
                    <a:pt x="107" y="206"/>
                    <a:pt x="99" y="199"/>
                  </a:cubicBezTo>
                  <a:cubicBezTo>
                    <a:pt x="92" y="192"/>
                    <a:pt x="78" y="190"/>
                    <a:pt x="58" y="193"/>
                  </a:cubicBezTo>
                  <a:cubicBezTo>
                    <a:pt x="56" y="193"/>
                    <a:pt x="49" y="193"/>
                    <a:pt x="37" y="195"/>
                  </a:cubicBezTo>
                  <a:cubicBezTo>
                    <a:pt x="26" y="196"/>
                    <a:pt x="16" y="197"/>
                    <a:pt x="7" y="198"/>
                  </a:cubicBezTo>
                  <a:cubicBezTo>
                    <a:pt x="0" y="119"/>
                    <a:pt x="0" y="119"/>
                    <a:pt x="0" y="119"/>
                  </a:cubicBezTo>
                  <a:cubicBezTo>
                    <a:pt x="39" y="106"/>
                    <a:pt x="69" y="92"/>
                    <a:pt x="88" y="78"/>
                  </a:cubicBezTo>
                  <a:cubicBezTo>
                    <a:pt x="111" y="62"/>
                    <a:pt x="132" y="39"/>
                    <a:pt x="152" y="8"/>
                  </a:cubicBezTo>
                  <a:cubicBezTo>
                    <a:pt x="240" y="0"/>
                    <a:pt x="240" y="0"/>
                    <a:pt x="240" y="0"/>
                  </a:cubicBezTo>
                  <a:cubicBezTo>
                    <a:pt x="296" y="570"/>
                    <a:pt x="296" y="570"/>
                    <a:pt x="296" y="570"/>
                  </a:cubicBezTo>
                  <a:lnTo>
                    <a:pt x="147" y="5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1" name="Freeform 42"/>
            <p:cNvSpPr>
              <a:spLocks/>
            </p:cNvSpPr>
            <p:nvPr/>
          </p:nvSpPr>
          <p:spPr bwMode="auto">
            <a:xfrm>
              <a:off x="3059" y="2378"/>
              <a:ext cx="167" cy="211"/>
            </a:xfrm>
            <a:custGeom>
              <a:avLst/>
              <a:gdLst>
                <a:gd name="T0" fmla="*/ 44 w 167"/>
                <a:gd name="T1" fmla="*/ 209 h 211"/>
                <a:gd name="T2" fmla="*/ 20 w 167"/>
                <a:gd name="T3" fmla="*/ 211 h 211"/>
                <a:gd name="T4" fmla="*/ 0 w 167"/>
                <a:gd name="T5" fmla="*/ 14 h 211"/>
                <a:gd name="T6" fmla="*/ 26 w 167"/>
                <a:gd name="T7" fmla="*/ 11 h 211"/>
                <a:gd name="T8" fmla="*/ 130 w 167"/>
                <a:gd name="T9" fmla="*/ 143 h 211"/>
                <a:gd name="T10" fmla="*/ 140 w 167"/>
                <a:gd name="T11" fmla="*/ 158 h 211"/>
                <a:gd name="T12" fmla="*/ 138 w 167"/>
                <a:gd name="T13" fmla="*/ 143 h 211"/>
                <a:gd name="T14" fmla="*/ 124 w 167"/>
                <a:gd name="T15" fmla="*/ 2 h 211"/>
                <a:gd name="T16" fmla="*/ 147 w 167"/>
                <a:gd name="T17" fmla="*/ 0 h 211"/>
                <a:gd name="T18" fmla="*/ 167 w 167"/>
                <a:gd name="T19" fmla="*/ 197 h 211"/>
                <a:gd name="T20" fmla="*/ 141 w 167"/>
                <a:gd name="T21" fmla="*/ 199 h 211"/>
                <a:gd name="T22" fmla="*/ 37 w 167"/>
                <a:gd name="T23" fmla="*/ 67 h 211"/>
                <a:gd name="T24" fmla="*/ 28 w 167"/>
                <a:gd name="T25" fmla="*/ 52 h 211"/>
                <a:gd name="T26" fmla="*/ 30 w 167"/>
                <a:gd name="T27" fmla="*/ 68 h 211"/>
                <a:gd name="T28" fmla="*/ 44 w 167"/>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11">
                  <a:moveTo>
                    <a:pt x="44" y="209"/>
                  </a:moveTo>
                  <a:lnTo>
                    <a:pt x="20" y="211"/>
                  </a:lnTo>
                  <a:lnTo>
                    <a:pt x="0" y="14"/>
                  </a:lnTo>
                  <a:lnTo>
                    <a:pt x="26" y="11"/>
                  </a:lnTo>
                  <a:lnTo>
                    <a:pt x="130" y="143"/>
                  </a:lnTo>
                  <a:lnTo>
                    <a:pt x="140" y="158"/>
                  </a:lnTo>
                  <a:lnTo>
                    <a:pt x="138" y="143"/>
                  </a:lnTo>
                  <a:lnTo>
                    <a:pt x="124" y="2"/>
                  </a:lnTo>
                  <a:lnTo>
                    <a:pt x="147" y="0"/>
                  </a:lnTo>
                  <a:lnTo>
                    <a:pt x="167" y="197"/>
                  </a:lnTo>
                  <a:lnTo>
                    <a:pt x="141" y="199"/>
                  </a:lnTo>
                  <a:lnTo>
                    <a:pt x="37" y="67"/>
                  </a:lnTo>
                  <a:lnTo>
                    <a:pt x="28" y="52"/>
                  </a:lnTo>
                  <a:lnTo>
                    <a:pt x="30" y="68"/>
                  </a:lnTo>
                  <a:lnTo>
                    <a:pt x="44"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2" name="Freeform 43"/>
            <p:cNvSpPr>
              <a:spLocks noEditPoints="1"/>
            </p:cNvSpPr>
            <p:nvPr/>
          </p:nvSpPr>
          <p:spPr bwMode="auto">
            <a:xfrm>
              <a:off x="3244" y="2358"/>
              <a:ext cx="174" cy="214"/>
            </a:xfrm>
            <a:custGeom>
              <a:avLst/>
              <a:gdLst>
                <a:gd name="T0" fmla="*/ 176 w 315"/>
                <a:gd name="T1" fmla="*/ 383 h 387"/>
                <a:gd name="T2" fmla="*/ 62 w 315"/>
                <a:gd name="T3" fmla="*/ 344 h 387"/>
                <a:gd name="T4" fmla="*/ 6 w 315"/>
                <a:gd name="T5" fmla="*/ 209 h 387"/>
                <a:gd name="T6" fmla="*/ 34 w 315"/>
                <a:gd name="T7" fmla="*/ 64 h 387"/>
                <a:gd name="T8" fmla="*/ 139 w 315"/>
                <a:gd name="T9" fmla="*/ 5 h 387"/>
                <a:gd name="T10" fmla="*/ 253 w 315"/>
                <a:gd name="T11" fmla="*/ 43 h 387"/>
                <a:gd name="T12" fmla="*/ 309 w 315"/>
                <a:gd name="T13" fmla="*/ 179 h 387"/>
                <a:gd name="T14" fmla="*/ 280 w 315"/>
                <a:gd name="T15" fmla="*/ 323 h 387"/>
                <a:gd name="T16" fmla="*/ 176 w 315"/>
                <a:gd name="T17" fmla="*/ 383 h 387"/>
                <a:gd name="T18" fmla="*/ 172 w 315"/>
                <a:gd name="T19" fmla="*/ 347 h 387"/>
                <a:gd name="T20" fmla="*/ 244 w 315"/>
                <a:gd name="T21" fmla="*/ 298 h 387"/>
                <a:gd name="T22" fmla="*/ 261 w 315"/>
                <a:gd name="T23" fmla="*/ 184 h 387"/>
                <a:gd name="T24" fmla="*/ 223 w 315"/>
                <a:gd name="T25" fmla="*/ 75 h 387"/>
                <a:gd name="T26" fmla="*/ 142 w 315"/>
                <a:gd name="T27" fmla="*/ 40 h 387"/>
                <a:gd name="T28" fmla="*/ 70 w 315"/>
                <a:gd name="T29" fmla="*/ 90 h 387"/>
                <a:gd name="T30" fmla="*/ 54 w 315"/>
                <a:gd name="T31" fmla="*/ 204 h 387"/>
                <a:gd name="T32" fmla="*/ 92 w 315"/>
                <a:gd name="T33" fmla="*/ 313 h 387"/>
                <a:gd name="T34" fmla="*/ 172 w 315"/>
                <a:gd name="T35" fmla="*/ 3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387">
                  <a:moveTo>
                    <a:pt x="176" y="383"/>
                  </a:moveTo>
                  <a:cubicBezTo>
                    <a:pt x="131" y="387"/>
                    <a:pt x="93" y="374"/>
                    <a:pt x="62" y="344"/>
                  </a:cubicBezTo>
                  <a:cubicBezTo>
                    <a:pt x="30" y="314"/>
                    <a:pt x="12" y="269"/>
                    <a:pt x="6" y="209"/>
                  </a:cubicBezTo>
                  <a:cubicBezTo>
                    <a:pt x="0" y="148"/>
                    <a:pt x="9" y="100"/>
                    <a:pt x="34" y="64"/>
                  </a:cubicBezTo>
                  <a:cubicBezTo>
                    <a:pt x="59" y="29"/>
                    <a:pt x="94" y="9"/>
                    <a:pt x="139" y="5"/>
                  </a:cubicBezTo>
                  <a:cubicBezTo>
                    <a:pt x="183" y="0"/>
                    <a:pt x="221" y="13"/>
                    <a:pt x="253" y="43"/>
                  </a:cubicBezTo>
                  <a:cubicBezTo>
                    <a:pt x="284" y="73"/>
                    <a:pt x="303" y="118"/>
                    <a:pt x="309" y="179"/>
                  </a:cubicBezTo>
                  <a:cubicBezTo>
                    <a:pt x="315" y="239"/>
                    <a:pt x="305" y="287"/>
                    <a:pt x="280" y="323"/>
                  </a:cubicBezTo>
                  <a:cubicBezTo>
                    <a:pt x="255" y="359"/>
                    <a:pt x="220" y="379"/>
                    <a:pt x="176" y="383"/>
                  </a:cubicBezTo>
                  <a:close/>
                  <a:moveTo>
                    <a:pt x="172" y="347"/>
                  </a:moveTo>
                  <a:cubicBezTo>
                    <a:pt x="205" y="344"/>
                    <a:pt x="229" y="328"/>
                    <a:pt x="244" y="298"/>
                  </a:cubicBezTo>
                  <a:cubicBezTo>
                    <a:pt x="260" y="268"/>
                    <a:pt x="265" y="230"/>
                    <a:pt x="261" y="184"/>
                  </a:cubicBezTo>
                  <a:cubicBezTo>
                    <a:pt x="256" y="137"/>
                    <a:pt x="244" y="101"/>
                    <a:pt x="223" y="75"/>
                  </a:cubicBezTo>
                  <a:cubicBezTo>
                    <a:pt x="202" y="49"/>
                    <a:pt x="175" y="37"/>
                    <a:pt x="142" y="40"/>
                  </a:cubicBezTo>
                  <a:cubicBezTo>
                    <a:pt x="110" y="43"/>
                    <a:pt x="86" y="60"/>
                    <a:pt x="70" y="90"/>
                  </a:cubicBezTo>
                  <a:cubicBezTo>
                    <a:pt x="55" y="120"/>
                    <a:pt x="49" y="158"/>
                    <a:pt x="54" y="204"/>
                  </a:cubicBezTo>
                  <a:cubicBezTo>
                    <a:pt x="58" y="250"/>
                    <a:pt x="71" y="287"/>
                    <a:pt x="92" y="313"/>
                  </a:cubicBezTo>
                  <a:cubicBezTo>
                    <a:pt x="113" y="339"/>
                    <a:pt x="140" y="350"/>
                    <a:pt x="172" y="3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3" name="Freeform 44"/>
            <p:cNvSpPr>
              <a:spLocks/>
            </p:cNvSpPr>
            <p:nvPr/>
          </p:nvSpPr>
          <p:spPr bwMode="auto">
            <a:xfrm>
              <a:off x="3522" y="2336"/>
              <a:ext cx="138" cy="208"/>
            </a:xfrm>
            <a:custGeom>
              <a:avLst/>
              <a:gdLst>
                <a:gd name="T0" fmla="*/ 20 w 138"/>
                <a:gd name="T1" fmla="*/ 208 h 208"/>
                <a:gd name="T2" fmla="*/ 0 w 138"/>
                <a:gd name="T3" fmla="*/ 11 h 208"/>
                <a:gd name="T4" fmla="*/ 111 w 138"/>
                <a:gd name="T5" fmla="*/ 0 h 208"/>
                <a:gd name="T6" fmla="*/ 114 w 138"/>
                <a:gd name="T7" fmla="*/ 21 h 208"/>
                <a:gd name="T8" fmla="*/ 28 w 138"/>
                <a:gd name="T9" fmla="*/ 30 h 208"/>
                <a:gd name="T10" fmla="*/ 34 w 138"/>
                <a:gd name="T11" fmla="*/ 92 h 208"/>
                <a:gd name="T12" fmla="*/ 109 w 138"/>
                <a:gd name="T13" fmla="*/ 85 h 208"/>
                <a:gd name="T14" fmla="*/ 111 w 138"/>
                <a:gd name="T15" fmla="*/ 104 h 208"/>
                <a:gd name="T16" fmla="*/ 36 w 138"/>
                <a:gd name="T17" fmla="*/ 112 h 208"/>
                <a:gd name="T18" fmla="*/ 43 w 138"/>
                <a:gd name="T19" fmla="*/ 184 h 208"/>
                <a:gd name="T20" fmla="*/ 136 w 138"/>
                <a:gd name="T21" fmla="*/ 175 h 208"/>
                <a:gd name="T22" fmla="*/ 138 w 138"/>
                <a:gd name="T23" fmla="*/ 196 h 208"/>
                <a:gd name="T24" fmla="*/ 20 w 138"/>
                <a:gd name="T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08">
                  <a:moveTo>
                    <a:pt x="20" y="208"/>
                  </a:moveTo>
                  <a:lnTo>
                    <a:pt x="0" y="11"/>
                  </a:lnTo>
                  <a:lnTo>
                    <a:pt x="111" y="0"/>
                  </a:lnTo>
                  <a:lnTo>
                    <a:pt x="114" y="21"/>
                  </a:lnTo>
                  <a:lnTo>
                    <a:pt x="28" y="30"/>
                  </a:lnTo>
                  <a:lnTo>
                    <a:pt x="34" y="92"/>
                  </a:lnTo>
                  <a:lnTo>
                    <a:pt x="109" y="85"/>
                  </a:lnTo>
                  <a:lnTo>
                    <a:pt x="111" y="104"/>
                  </a:lnTo>
                  <a:lnTo>
                    <a:pt x="36" y="112"/>
                  </a:lnTo>
                  <a:lnTo>
                    <a:pt x="43" y="184"/>
                  </a:lnTo>
                  <a:lnTo>
                    <a:pt x="136" y="175"/>
                  </a:lnTo>
                  <a:lnTo>
                    <a:pt x="138" y="196"/>
                  </a:lnTo>
                  <a:lnTo>
                    <a:pt x="2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4" name="Freeform 45"/>
            <p:cNvSpPr>
              <a:spLocks/>
            </p:cNvSpPr>
            <p:nvPr/>
          </p:nvSpPr>
          <p:spPr bwMode="auto">
            <a:xfrm>
              <a:off x="3672" y="2318"/>
              <a:ext cx="166" cy="211"/>
            </a:xfrm>
            <a:custGeom>
              <a:avLst/>
              <a:gdLst>
                <a:gd name="T0" fmla="*/ 43 w 166"/>
                <a:gd name="T1" fmla="*/ 209 h 211"/>
                <a:gd name="T2" fmla="*/ 19 w 166"/>
                <a:gd name="T3" fmla="*/ 211 h 211"/>
                <a:gd name="T4" fmla="*/ 0 w 166"/>
                <a:gd name="T5" fmla="*/ 14 h 211"/>
                <a:gd name="T6" fmla="*/ 25 w 166"/>
                <a:gd name="T7" fmla="*/ 12 h 211"/>
                <a:gd name="T8" fmla="*/ 129 w 166"/>
                <a:gd name="T9" fmla="*/ 143 h 211"/>
                <a:gd name="T10" fmla="*/ 139 w 166"/>
                <a:gd name="T11" fmla="*/ 158 h 211"/>
                <a:gd name="T12" fmla="*/ 137 w 166"/>
                <a:gd name="T13" fmla="*/ 142 h 211"/>
                <a:gd name="T14" fmla="*/ 123 w 166"/>
                <a:gd name="T15" fmla="*/ 2 h 211"/>
                <a:gd name="T16" fmla="*/ 147 w 166"/>
                <a:gd name="T17" fmla="*/ 0 h 211"/>
                <a:gd name="T18" fmla="*/ 166 w 166"/>
                <a:gd name="T19" fmla="*/ 197 h 211"/>
                <a:gd name="T20" fmla="*/ 141 w 166"/>
                <a:gd name="T21" fmla="*/ 199 h 211"/>
                <a:gd name="T22" fmla="*/ 36 w 166"/>
                <a:gd name="T23" fmla="*/ 68 h 211"/>
                <a:gd name="T24" fmla="*/ 27 w 166"/>
                <a:gd name="T25" fmla="*/ 52 h 211"/>
                <a:gd name="T26" fmla="*/ 29 w 166"/>
                <a:gd name="T27" fmla="*/ 68 h 211"/>
                <a:gd name="T28" fmla="*/ 43 w 166"/>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11">
                  <a:moveTo>
                    <a:pt x="43" y="209"/>
                  </a:moveTo>
                  <a:lnTo>
                    <a:pt x="19" y="211"/>
                  </a:lnTo>
                  <a:lnTo>
                    <a:pt x="0" y="14"/>
                  </a:lnTo>
                  <a:lnTo>
                    <a:pt x="25" y="12"/>
                  </a:lnTo>
                  <a:lnTo>
                    <a:pt x="129" y="143"/>
                  </a:lnTo>
                  <a:lnTo>
                    <a:pt x="139" y="158"/>
                  </a:lnTo>
                  <a:lnTo>
                    <a:pt x="137" y="142"/>
                  </a:lnTo>
                  <a:lnTo>
                    <a:pt x="123" y="2"/>
                  </a:lnTo>
                  <a:lnTo>
                    <a:pt x="147" y="0"/>
                  </a:lnTo>
                  <a:lnTo>
                    <a:pt x="166" y="197"/>
                  </a:lnTo>
                  <a:lnTo>
                    <a:pt x="141" y="199"/>
                  </a:lnTo>
                  <a:lnTo>
                    <a:pt x="36" y="68"/>
                  </a:lnTo>
                  <a:lnTo>
                    <a:pt x="27" y="52"/>
                  </a:lnTo>
                  <a:lnTo>
                    <a:pt x="29" y="68"/>
                  </a:lnTo>
                  <a:lnTo>
                    <a:pt x="43"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5" name="Freeform 46"/>
            <p:cNvSpPr>
              <a:spLocks/>
            </p:cNvSpPr>
            <p:nvPr/>
          </p:nvSpPr>
          <p:spPr bwMode="auto">
            <a:xfrm>
              <a:off x="3842" y="2300"/>
              <a:ext cx="161" cy="206"/>
            </a:xfrm>
            <a:custGeom>
              <a:avLst/>
              <a:gdLst>
                <a:gd name="T0" fmla="*/ 86 w 161"/>
                <a:gd name="T1" fmla="*/ 206 h 206"/>
                <a:gd name="T2" fmla="*/ 69 w 161"/>
                <a:gd name="T3" fmla="*/ 29 h 206"/>
                <a:gd name="T4" fmla="*/ 1 w 161"/>
                <a:gd name="T5" fmla="*/ 35 h 206"/>
                <a:gd name="T6" fmla="*/ 0 w 161"/>
                <a:gd name="T7" fmla="*/ 15 h 206"/>
                <a:gd name="T8" fmla="*/ 158 w 161"/>
                <a:gd name="T9" fmla="*/ 0 h 206"/>
                <a:gd name="T10" fmla="*/ 161 w 161"/>
                <a:gd name="T11" fmla="*/ 19 h 206"/>
                <a:gd name="T12" fmla="*/ 94 w 161"/>
                <a:gd name="T13" fmla="*/ 26 h 206"/>
                <a:gd name="T14" fmla="*/ 111 w 161"/>
                <a:gd name="T15" fmla="*/ 203 h 206"/>
                <a:gd name="T16" fmla="*/ 86 w 161"/>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06">
                  <a:moveTo>
                    <a:pt x="86" y="206"/>
                  </a:moveTo>
                  <a:lnTo>
                    <a:pt x="69" y="29"/>
                  </a:lnTo>
                  <a:lnTo>
                    <a:pt x="1" y="35"/>
                  </a:lnTo>
                  <a:lnTo>
                    <a:pt x="0" y="15"/>
                  </a:lnTo>
                  <a:lnTo>
                    <a:pt x="158" y="0"/>
                  </a:lnTo>
                  <a:lnTo>
                    <a:pt x="161" y="19"/>
                  </a:lnTo>
                  <a:lnTo>
                    <a:pt x="94" y="26"/>
                  </a:lnTo>
                  <a:lnTo>
                    <a:pt x="111" y="203"/>
                  </a:lnTo>
                  <a:lnTo>
                    <a:pt x="86"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6" name="Freeform 47"/>
            <p:cNvSpPr>
              <a:spLocks noEditPoints="1"/>
            </p:cNvSpPr>
            <p:nvPr/>
          </p:nvSpPr>
          <p:spPr bwMode="auto">
            <a:xfrm>
              <a:off x="4023" y="2290"/>
              <a:ext cx="153" cy="205"/>
            </a:xfrm>
            <a:custGeom>
              <a:avLst/>
              <a:gdLst>
                <a:gd name="T0" fmla="*/ 81 w 277"/>
                <a:gd name="T1" fmla="*/ 366 h 371"/>
                <a:gd name="T2" fmla="*/ 35 w 277"/>
                <a:gd name="T3" fmla="*/ 371 h 371"/>
                <a:gd name="T4" fmla="*/ 0 w 277"/>
                <a:gd name="T5" fmla="*/ 14 h 371"/>
                <a:gd name="T6" fmla="*/ 110 w 277"/>
                <a:gd name="T7" fmla="*/ 3 h 371"/>
                <a:gd name="T8" fmla="*/ 172 w 277"/>
                <a:gd name="T9" fmla="*/ 9 h 371"/>
                <a:gd name="T10" fmla="*/ 208 w 277"/>
                <a:gd name="T11" fmla="*/ 39 h 371"/>
                <a:gd name="T12" fmla="*/ 225 w 277"/>
                <a:gd name="T13" fmla="*/ 86 h 371"/>
                <a:gd name="T14" fmla="*/ 221 w 277"/>
                <a:gd name="T15" fmla="*/ 127 h 371"/>
                <a:gd name="T16" fmla="*/ 202 w 277"/>
                <a:gd name="T17" fmla="*/ 164 h 371"/>
                <a:gd name="T18" fmla="*/ 159 w 277"/>
                <a:gd name="T19" fmla="*/ 196 h 371"/>
                <a:gd name="T20" fmla="*/ 177 w 277"/>
                <a:gd name="T21" fmla="*/ 207 h 371"/>
                <a:gd name="T22" fmla="*/ 193 w 277"/>
                <a:gd name="T23" fmla="*/ 224 h 371"/>
                <a:gd name="T24" fmla="*/ 210 w 277"/>
                <a:gd name="T25" fmla="*/ 247 h 371"/>
                <a:gd name="T26" fmla="*/ 277 w 277"/>
                <a:gd name="T27" fmla="*/ 347 h 371"/>
                <a:gd name="T28" fmla="*/ 224 w 277"/>
                <a:gd name="T29" fmla="*/ 352 h 371"/>
                <a:gd name="T30" fmla="*/ 166 w 277"/>
                <a:gd name="T31" fmla="*/ 263 h 371"/>
                <a:gd name="T32" fmla="*/ 113 w 277"/>
                <a:gd name="T33" fmla="*/ 208 h 371"/>
                <a:gd name="T34" fmla="*/ 66 w 277"/>
                <a:gd name="T35" fmla="*/ 213 h 371"/>
                <a:gd name="T36" fmla="*/ 81 w 277"/>
                <a:gd name="T37" fmla="*/ 366 h 371"/>
                <a:gd name="T38" fmla="*/ 63 w 277"/>
                <a:gd name="T39" fmla="*/ 177 h 371"/>
                <a:gd name="T40" fmla="*/ 108 w 277"/>
                <a:gd name="T41" fmla="*/ 173 h 371"/>
                <a:gd name="T42" fmla="*/ 151 w 277"/>
                <a:gd name="T43" fmla="*/ 160 h 371"/>
                <a:gd name="T44" fmla="*/ 172 w 277"/>
                <a:gd name="T45" fmla="*/ 131 h 371"/>
                <a:gd name="T46" fmla="*/ 177 w 277"/>
                <a:gd name="T47" fmla="*/ 94 h 371"/>
                <a:gd name="T48" fmla="*/ 167 w 277"/>
                <a:gd name="T49" fmla="*/ 65 h 371"/>
                <a:gd name="T50" fmla="*/ 145 w 277"/>
                <a:gd name="T51" fmla="*/ 45 h 371"/>
                <a:gd name="T52" fmla="*/ 99 w 277"/>
                <a:gd name="T53" fmla="*/ 40 h 371"/>
                <a:gd name="T54" fmla="*/ 50 w 277"/>
                <a:gd name="T55" fmla="*/ 45 h 371"/>
                <a:gd name="T56" fmla="*/ 63 w 277"/>
                <a:gd name="T57"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71">
                  <a:moveTo>
                    <a:pt x="81" y="366"/>
                  </a:moveTo>
                  <a:cubicBezTo>
                    <a:pt x="35" y="371"/>
                    <a:pt x="35" y="371"/>
                    <a:pt x="35" y="371"/>
                  </a:cubicBezTo>
                  <a:cubicBezTo>
                    <a:pt x="0" y="14"/>
                    <a:pt x="0" y="14"/>
                    <a:pt x="0" y="14"/>
                  </a:cubicBezTo>
                  <a:cubicBezTo>
                    <a:pt x="110" y="3"/>
                    <a:pt x="110" y="3"/>
                    <a:pt x="110" y="3"/>
                  </a:cubicBezTo>
                  <a:cubicBezTo>
                    <a:pt x="137" y="0"/>
                    <a:pt x="158" y="2"/>
                    <a:pt x="172" y="9"/>
                  </a:cubicBezTo>
                  <a:cubicBezTo>
                    <a:pt x="187" y="15"/>
                    <a:pt x="199" y="25"/>
                    <a:pt x="208" y="39"/>
                  </a:cubicBezTo>
                  <a:cubicBezTo>
                    <a:pt x="218" y="53"/>
                    <a:pt x="223" y="69"/>
                    <a:pt x="225" y="86"/>
                  </a:cubicBezTo>
                  <a:cubicBezTo>
                    <a:pt x="226" y="100"/>
                    <a:pt x="225" y="114"/>
                    <a:pt x="221" y="127"/>
                  </a:cubicBezTo>
                  <a:cubicBezTo>
                    <a:pt x="217" y="141"/>
                    <a:pt x="210" y="153"/>
                    <a:pt x="202" y="164"/>
                  </a:cubicBezTo>
                  <a:cubicBezTo>
                    <a:pt x="193" y="176"/>
                    <a:pt x="179" y="186"/>
                    <a:pt x="159" y="196"/>
                  </a:cubicBezTo>
                  <a:cubicBezTo>
                    <a:pt x="167" y="200"/>
                    <a:pt x="173" y="203"/>
                    <a:pt x="177" y="207"/>
                  </a:cubicBezTo>
                  <a:cubicBezTo>
                    <a:pt x="182" y="210"/>
                    <a:pt x="187" y="216"/>
                    <a:pt x="193" y="224"/>
                  </a:cubicBezTo>
                  <a:cubicBezTo>
                    <a:pt x="200" y="232"/>
                    <a:pt x="205" y="240"/>
                    <a:pt x="210" y="247"/>
                  </a:cubicBezTo>
                  <a:cubicBezTo>
                    <a:pt x="277" y="347"/>
                    <a:pt x="277" y="347"/>
                    <a:pt x="277" y="347"/>
                  </a:cubicBezTo>
                  <a:cubicBezTo>
                    <a:pt x="224" y="352"/>
                    <a:pt x="224" y="352"/>
                    <a:pt x="224" y="352"/>
                  </a:cubicBezTo>
                  <a:cubicBezTo>
                    <a:pt x="166" y="263"/>
                    <a:pt x="166" y="263"/>
                    <a:pt x="166" y="263"/>
                  </a:cubicBezTo>
                  <a:cubicBezTo>
                    <a:pt x="152" y="242"/>
                    <a:pt x="134" y="223"/>
                    <a:pt x="113" y="208"/>
                  </a:cubicBezTo>
                  <a:cubicBezTo>
                    <a:pt x="66" y="213"/>
                    <a:pt x="66" y="213"/>
                    <a:pt x="66" y="213"/>
                  </a:cubicBezTo>
                  <a:lnTo>
                    <a:pt x="81" y="366"/>
                  </a:lnTo>
                  <a:close/>
                  <a:moveTo>
                    <a:pt x="63" y="177"/>
                  </a:moveTo>
                  <a:cubicBezTo>
                    <a:pt x="108" y="173"/>
                    <a:pt x="108" y="173"/>
                    <a:pt x="108" y="173"/>
                  </a:cubicBezTo>
                  <a:cubicBezTo>
                    <a:pt x="127" y="171"/>
                    <a:pt x="141" y="166"/>
                    <a:pt x="151" y="160"/>
                  </a:cubicBezTo>
                  <a:cubicBezTo>
                    <a:pt x="160" y="153"/>
                    <a:pt x="167" y="143"/>
                    <a:pt x="172" y="131"/>
                  </a:cubicBezTo>
                  <a:cubicBezTo>
                    <a:pt x="177" y="120"/>
                    <a:pt x="178" y="107"/>
                    <a:pt x="177" y="94"/>
                  </a:cubicBezTo>
                  <a:cubicBezTo>
                    <a:pt x="176" y="83"/>
                    <a:pt x="173" y="73"/>
                    <a:pt x="167" y="65"/>
                  </a:cubicBezTo>
                  <a:cubicBezTo>
                    <a:pt x="162" y="57"/>
                    <a:pt x="154" y="50"/>
                    <a:pt x="145" y="45"/>
                  </a:cubicBezTo>
                  <a:cubicBezTo>
                    <a:pt x="135" y="40"/>
                    <a:pt x="120" y="38"/>
                    <a:pt x="99" y="40"/>
                  </a:cubicBezTo>
                  <a:cubicBezTo>
                    <a:pt x="50" y="45"/>
                    <a:pt x="50" y="45"/>
                    <a:pt x="50" y="45"/>
                  </a:cubicBezTo>
                  <a:lnTo>
                    <a:pt x="63"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7" name="Freeform 48"/>
            <p:cNvSpPr>
              <a:spLocks/>
            </p:cNvSpPr>
            <p:nvPr/>
          </p:nvSpPr>
          <p:spPr bwMode="auto">
            <a:xfrm>
              <a:off x="4165" y="2269"/>
              <a:ext cx="153" cy="206"/>
            </a:xfrm>
            <a:custGeom>
              <a:avLst/>
              <a:gdLst>
                <a:gd name="T0" fmla="*/ 109 w 153"/>
                <a:gd name="T1" fmla="*/ 203 h 206"/>
                <a:gd name="T2" fmla="*/ 83 w 153"/>
                <a:gd name="T3" fmla="*/ 206 h 206"/>
                <a:gd name="T4" fmla="*/ 74 w 153"/>
                <a:gd name="T5" fmla="*/ 113 h 206"/>
                <a:gd name="T6" fmla="*/ 0 w 153"/>
                <a:gd name="T7" fmla="*/ 15 h 206"/>
                <a:gd name="T8" fmla="*/ 30 w 153"/>
                <a:gd name="T9" fmla="*/ 12 h 206"/>
                <a:gd name="T10" fmla="*/ 87 w 153"/>
                <a:gd name="T11" fmla="*/ 87 h 206"/>
                <a:gd name="T12" fmla="*/ 128 w 153"/>
                <a:gd name="T13" fmla="*/ 2 h 206"/>
                <a:gd name="T14" fmla="*/ 153 w 153"/>
                <a:gd name="T15" fmla="*/ 0 h 206"/>
                <a:gd name="T16" fmla="*/ 100 w 153"/>
                <a:gd name="T17" fmla="*/ 111 h 206"/>
                <a:gd name="T18" fmla="*/ 109 w 153"/>
                <a:gd name="T19" fmla="*/ 2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06">
                  <a:moveTo>
                    <a:pt x="109" y="203"/>
                  </a:moveTo>
                  <a:lnTo>
                    <a:pt x="83" y="206"/>
                  </a:lnTo>
                  <a:lnTo>
                    <a:pt x="74" y="113"/>
                  </a:lnTo>
                  <a:lnTo>
                    <a:pt x="0" y="15"/>
                  </a:lnTo>
                  <a:lnTo>
                    <a:pt x="30" y="12"/>
                  </a:lnTo>
                  <a:lnTo>
                    <a:pt x="87" y="87"/>
                  </a:lnTo>
                  <a:lnTo>
                    <a:pt x="128" y="2"/>
                  </a:lnTo>
                  <a:lnTo>
                    <a:pt x="153" y="0"/>
                  </a:lnTo>
                  <a:lnTo>
                    <a:pt x="100" y="111"/>
                  </a:lnTo>
                  <a:lnTo>
                    <a:pt x="109"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8" name="Freeform 49"/>
            <p:cNvSpPr>
              <a:spLocks/>
            </p:cNvSpPr>
            <p:nvPr/>
          </p:nvSpPr>
          <p:spPr bwMode="auto">
            <a:xfrm>
              <a:off x="3137" y="3043"/>
              <a:ext cx="1098" cy="105"/>
            </a:xfrm>
            <a:custGeom>
              <a:avLst/>
              <a:gdLst>
                <a:gd name="T0" fmla="*/ 1987 w 1987"/>
                <a:gd name="T1" fmla="*/ 189 h 189"/>
                <a:gd name="T2" fmla="*/ 993 w 1987"/>
                <a:gd name="T3" fmla="*/ 0 h 189"/>
                <a:gd name="T4" fmla="*/ 0 w 1987"/>
                <a:gd name="T5" fmla="*/ 189 h 189"/>
                <a:gd name="T6" fmla="*/ 1987 w 1987"/>
                <a:gd name="T7" fmla="*/ 189 h 189"/>
              </a:gdLst>
              <a:ahLst/>
              <a:cxnLst>
                <a:cxn ang="0">
                  <a:pos x="T0" y="T1"/>
                </a:cxn>
                <a:cxn ang="0">
                  <a:pos x="T2" y="T3"/>
                </a:cxn>
                <a:cxn ang="0">
                  <a:pos x="T4" y="T5"/>
                </a:cxn>
                <a:cxn ang="0">
                  <a:pos x="T6" y="T7"/>
                </a:cxn>
              </a:cxnLst>
              <a:rect l="0" t="0" r="r" b="b"/>
              <a:pathLst>
                <a:path w="1987" h="189">
                  <a:moveTo>
                    <a:pt x="1987" y="189"/>
                  </a:moveTo>
                  <a:cubicBezTo>
                    <a:pt x="1987" y="85"/>
                    <a:pt x="1542" y="0"/>
                    <a:pt x="993" y="0"/>
                  </a:cubicBezTo>
                  <a:cubicBezTo>
                    <a:pt x="444" y="0"/>
                    <a:pt x="0" y="85"/>
                    <a:pt x="0" y="189"/>
                  </a:cubicBezTo>
                  <a:lnTo>
                    <a:pt x="1987" y="189"/>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79" name="Title 25"/>
          <p:cNvSpPr txBox="1">
            <a:spLocks/>
          </p:cNvSpPr>
          <p:nvPr/>
        </p:nvSpPr>
        <p:spPr>
          <a:xfrm>
            <a:off x="838200" y="57150"/>
            <a:ext cx="6248400" cy="6858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dirty="0" smtClean="0">
                <a:ln>
                  <a:solidFill>
                    <a:sysClr val="windowText" lastClr="000000"/>
                  </a:solidFill>
                </a:ln>
                <a:solidFill>
                  <a:srgbClr val="FFC000"/>
                </a:solidFill>
                <a:latin typeface="Franklin Gothic Demi" panose="020B0703020102020204" pitchFamily="34" charset="0"/>
                <a:cs typeface="Aharoni" pitchFamily="2" charset="-79"/>
              </a:rPr>
              <a:t>I WILL BE ABLE TO:</a:t>
            </a:r>
            <a:endParaRPr lang="en-US" sz="3200" dirty="0">
              <a:solidFill>
                <a:schemeClr val="bg1">
                  <a:lumMod val="85000"/>
                </a:schemeClr>
              </a:solidFill>
              <a:latin typeface="Franklin Gothic Demi" panose="020B0703020102020204" pitchFamily="34" charset="0"/>
            </a:endParaRPr>
          </a:p>
        </p:txBody>
      </p:sp>
      <p:sp>
        <p:nvSpPr>
          <p:cNvPr id="2" name="TextBox 1"/>
          <p:cNvSpPr txBox="1"/>
          <p:nvPr/>
        </p:nvSpPr>
        <p:spPr>
          <a:xfrm>
            <a:off x="10071516" y="1332012"/>
            <a:ext cx="4210255" cy="369332"/>
          </a:xfrm>
          <a:prstGeom prst="rect">
            <a:avLst/>
          </a:prstGeom>
          <a:noFill/>
        </p:spPr>
        <p:txBody>
          <a:bodyPr wrap="none" rtlCol="0">
            <a:spAutoFit/>
          </a:bodyPr>
          <a:lstStyle/>
          <a:p>
            <a:r>
              <a:rPr lang="en-US" dirty="0" smtClean="0"/>
              <a:t>Understand the </a:t>
            </a:r>
            <a:r>
              <a:rPr lang="en-US" dirty="0" smtClean="0">
                <a:solidFill>
                  <a:srgbClr val="FFFF00"/>
                </a:solidFill>
              </a:rPr>
              <a:t>setting</a:t>
            </a:r>
            <a:r>
              <a:rPr lang="en-US" dirty="0" smtClean="0"/>
              <a:t> of SCIENCE FICTION</a:t>
            </a:r>
            <a:endParaRPr lang="en-US" dirty="0"/>
          </a:p>
        </p:txBody>
      </p:sp>
      <p:grpSp>
        <p:nvGrpSpPr>
          <p:cNvPr id="399" name="Spaceship"/>
          <p:cNvGrpSpPr/>
          <p:nvPr/>
        </p:nvGrpSpPr>
        <p:grpSpPr>
          <a:xfrm flipH="1">
            <a:off x="9394895" y="1885304"/>
            <a:ext cx="677547" cy="519183"/>
            <a:chOff x="2216476" y="1230554"/>
            <a:chExt cx="2892875" cy="1600386"/>
          </a:xfrm>
        </p:grpSpPr>
        <p:sp>
          <p:nvSpPr>
            <p:cNvPr id="400"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01"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2"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3"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04" name="Freeform 403"/>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05" name="Freeform 404"/>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06" name="Freeform 405"/>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07"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08"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09"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10"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11"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12" name="Freeform 411"/>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3"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14"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5"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16"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17"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18"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444" name="TextBox 443"/>
          <p:cNvSpPr txBox="1"/>
          <p:nvPr/>
        </p:nvSpPr>
        <p:spPr>
          <a:xfrm>
            <a:off x="10093812" y="1981741"/>
            <a:ext cx="4560287" cy="369332"/>
          </a:xfrm>
          <a:prstGeom prst="rect">
            <a:avLst/>
          </a:prstGeom>
          <a:noFill/>
        </p:spPr>
        <p:txBody>
          <a:bodyPr wrap="none" rtlCol="0">
            <a:spAutoFit/>
          </a:bodyPr>
          <a:lstStyle/>
          <a:p>
            <a:r>
              <a:rPr lang="en-US" dirty="0" smtClean="0"/>
              <a:t>Understand the </a:t>
            </a:r>
            <a:r>
              <a:rPr lang="en-US" dirty="0" smtClean="0">
                <a:solidFill>
                  <a:srgbClr val="FF0000"/>
                </a:solidFill>
              </a:rPr>
              <a:t>characters</a:t>
            </a:r>
            <a:r>
              <a:rPr lang="en-US" dirty="0" smtClean="0"/>
              <a:t> of SCIENCE FICTION</a:t>
            </a:r>
            <a:endParaRPr lang="en-US" dirty="0"/>
          </a:p>
        </p:txBody>
      </p:sp>
      <p:grpSp>
        <p:nvGrpSpPr>
          <p:cNvPr id="680" name="Spaceship"/>
          <p:cNvGrpSpPr/>
          <p:nvPr/>
        </p:nvGrpSpPr>
        <p:grpSpPr>
          <a:xfrm flipH="1">
            <a:off x="9402294" y="2516231"/>
            <a:ext cx="677547" cy="519183"/>
            <a:chOff x="2216476" y="1230554"/>
            <a:chExt cx="2892875" cy="1600386"/>
          </a:xfrm>
        </p:grpSpPr>
        <p:sp>
          <p:nvSpPr>
            <p:cNvPr id="681"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82"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3"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4"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85" name="Freeform 684"/>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86" name="Freeform 685"/>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87" name="Freeform 686"/>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88"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89"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90"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91"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92"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93" name="Freeform 692"/>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4"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95"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6"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97"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98"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99"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700" name="TextBox 699"/>
          <p:cNvSpPr txBox="1"/>
          <p:nvPr/>
        </p:nvSpPr>
        <p:spPr>
          <a:xfrm>
            <a:off x="10101211" y="2612668"/>
            <a:ext cx="4924040" cy="369332"/>
          </a:xfrm>
          <a:prstGeom prst="rect">
            <a:avLst/>
          </a:prstGeom>
          <a:noFill/>
        </p:spPr>
        <p:txBody>
          <a:bodyPr wrap="none" rtlCol="0">
            <a:spAutoFit/>
          </a:bodyPr>
          <a:lstStyle/>
          <a:p>
            <a:r>
              <a:rPr lang="en-US" dirty="0" smtClean="0"/>
              <a:t>Understand some of the </a:t>
            </a:r>
            <a:r>
              <a:rPr lang="en-US" dirty="0" smtClean="0">
                <a:solidFill>
                  <a:schemeClr val="accent6"/>
                </a:solidFill>
              </a:rPr>
              <a:t>topics</a:t>
            </a:r>
            <a:r>
              <a:rPr lang="en-US" dirty="0" smtClean="0"/>
              <a:t> of SCIENCE FICTION</a:t>
            </a:r>
            <a:endParaRPr lang="en-US" dirty="0"/>
          </a:p>
        </p:txBody>
      </p:sp>
    </p:spTree>
    <p:extLst>
      <p:ext uri="{BB962C8B-B14F-4D97-AF65-F5344CB8AC3E}">
        <p14:creationId xmlns:p14="http://schemas.microsoft.com/office/powerpoint/2010/main" val="2866183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 0 L -0.96163 -0.07191 L -0.96163 -0.07191 L -0.96163 -0.07191 " pathEditMode="relative" ptsTypes="AAAA">
                                      <p:cBhvr>
                                        <p:cTn id="6" dur="2000" fill="hold"/>
                                        <p:tgtEl>
                                          <p:spTgt spid="2"/>
                                        </p:tgtEl>
                                        <p:attrNameLst>
                                          <p:attrName>ppt_x</p:attrName>
                                          <p:attrName>ppt_y</p:attrName>
                                        </p:attrNameLst>
                                      </p:cBhvr>
                                    </p:animMotion>
                                  </p:childTnLst>
                                </p:cTn>
                              </p:par>
                              <p:par>
                                <p:cTn id="7" presetID="0" presetClass="path" presetSubtype="0" accel="50000" decel="50000" fill="hold" nodeType="withEffect">
                                  <p:stCondLst>
                                    <p:cond delay="0"/>
                                  </p:stCondLst>
                                  <p:childTnLst>
                                    <p:animMotion origin="layout" path="M 0 0 L -0.96163 -0.07191 L -0.96163 -0.07191 L -0.96163 -0.07191 " pathEditMode="relative" ptsTypes="AAAA">
                                      <p:cBhvr>
                                        <p:cTn id="8" dur="2000" fill="hold"/>
                                        <p:tgtEl>
                                          <p:spTgt spid="207"/>
                                        </p:tgtEl>
                                        <p:attrNameLst>
                                          <p:attrName>ppt_x</p:attrName>
                                          <p:attrName>ppt_y</p:attrName>
                                        </p:attrNameLst>
                                      </p:cBhvr>
                                    </p:animMotion>
                                  </p:childTnLst>
                                </p:cTn>
                              </p:par>
                            </p:childTnLst>
                          </p:cTn>
                        </p:par>
                      </p:childTnLst>
                    </p:cTn>
                  </p:par>
                  <p:par>
                    <p:cTn id="9" fill="hold">
                      <p:stCondLst>
                        <p:cond delay="indefinite"/>
                      </p:stCondLst>
                      <p:childTnLst>
                        <p:par>
                          <p:cTn id="10" fill="hold">
                            <p:stCondLst>
                              <p:cond delay="0"/>
                            </p:stCondLst>
                            <p:childTnLst>
                              <p:par>
                                <p:cTn id="11" presetID="0" presetClass="path" presetSubtype="0" accel="50000" decel="50000" fill="hold" grpId="0" nodeType="clickEffect">
                                  <p:stCondLst>
                                    <p:cond delay="0"/>
                                  </p:stCondLst>
                                  <p:childTnLst>
                                    <p:animMotion origin="layout" path="M 5E-6 2.34568E-6 L -0.95712 -0.02315 L -0.95712 -0.02284 " pathEditMode="relative" rAng="0" ptsTypes="AAA">
                                      <p:cBhvr>
                                        <p:cTn id="12" dur="2000" fill="hold"/>
                                        <p:tgtEl>
                                          <p:spTgt spid="444"/>
                                        </p:tgtEl>
                                        <p:attrNameLst>
                                          <p:attrName>ppt_x</p:attrName>
                                          <p:attrName>ppt_y</p:attrName>
                                        </p:attrNameLst>
                                      </p:cBhvr>
                                      <p:rCtr x="-47865" y="-1173"/>
                                    </p:animMotion>
                                  </p:childTnLst>
                                </p:cTn>
                              </p:par>
                              <p:par>
                                <p:cTn id="13" presetID="0" presetClass="path" presetSubtype="0" accel="50000" decel="50000" fill="hold" nodeType="withEffect">
                                  <p:stCondLst>
                                    <p:cond delay="0"/>
                                  </p:stCondLst>
                                  <p:childTnLst>
                                    <p:animMotion origin="layout" path="M 2.77778E-7 4.69136E-6 L -0.95712 -0.02315 L -0.95712 -0.02284 " pathEditMode="relative" rAng="0" ptsTypes="AAA">
                                      <p:cBhvr>
                                        <p:cTn id="14" dur="2000" fill="hold"/>
                                        <p:tgtEl>
                                          <p:spTgt spid="399"/>
                                        </p:tgtEl>
                                        <p:attrNameLst>
                                          <p:attrName>ppt_x</p:attrName>
                                          <p:attrName>ppt_y</p:attrName>
                                        </p:attrNameLst>
                                      </p:cBhvr>
                                      <p:rCtr x="-47865" y="-1173"/>
                                    </p:animMotion>
                                  </p:childTnLst>
                                </p:cTn>
                              </p:par>
                            </p:childTnLst>
                          </p:cTn>
                        </p:par>
                      </p:childTnLst>
                    </p:cTn>
                  </p:par>
                  <p:par>
                    <p:cTn id="15" fill="hold">
                      <p:stCondLst>
                        <p:cond delay="indefinite"/>
                      </p:stCondLst>
                      <p:childTnLst>
                        <p:par>
                          <p:cTn id="16" fill="hold">
                            <p:stCondLst>
                              <p:cond delay="0"/>
                            </p:stCondLst>
                            <p:childTnLst>
                              <p:par>
                                <p:cTn id="17" presetID="0" presetClass="path" presetSubtype="0" accel="50000" decel="50000" fill="hold" grpId="0" nodeType="clickEffect">
                                  <p:stCondLst>
                                    <p:cond delay="0"/>
                                  </p:stCondLst>
                                  <p:childTnLst>
                                    <p:animMotion origin="layout" path="M 1.66667E-6 2.83951E-6 L -0.95712 -0.02315 L -0.95712 -0.02284 " pathEditMode="relative" rAng="0" ptsTypes="AAA">
                                      <p:cBhvr>
                                        <p:cTn id="18" dur="2000" fill="hold"/>
                                        <p:tgtEl>
                                          <p:spTgt spid="700"/>
                                        </p:tgtEl>
                                        <p:attrNameLst>
                                          <p:attrName>ppt_x</p:attrName>
                                          <p:attrName>ppt_y</p:attrName>
                                        </p:attrNameLst>
                                      </p:cBhvr>
                                      <p:rCtr x="-47865" y="-1173"/>
                                    </p:animMotion>
                                  </p:childTnLst>
                                </p:cTn>
                              </p:par>
                              <p:par>
                                <p:cTn id="19" presetID="0" presetClass="path" presetSubtype="0" accel="50000" decel="50000" fill="hold" nodeType="withEffect">
                                  <p:stCondLst>
                                    <p:cond delay="0"/>
                                  </p:stCondLst>
                                  <p:childTnLst>
                                    <p:animMotion origin="layout" path="M 0.00173 0.04105 L -0.95538 0.0179 L -0.95538 0.01821 " pathEditMode="relative" rAng="0" ptsTypes="AAA">
                                      <p:cBhvr>
                                        <p:cTn id="20" dur="2000" fill="hold"/>
                                        <p:tgtEl>
                                          <p:spTgt spid="680"/>
                                        </p:tgtEl>
                                        <p:attrNameLst>
                                          <p:attrName>ppt_x</p:attrName>
                                          <p:attrName>ppt_y</p:attrName>
                                        </p:attrNameLst>
                                      </p:cBhvr>
                                      <p:rCtr x="-47865" y="-117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44" grpId="0"/>
      <p:bldP spid="700"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gs>
            <a:gs pos="92000">
              <a:schemeClr val="bg1">
                <a:lumMod val="100000"/>
              </a:schemeClr>
            </a:gs>
            <a:gs pos="60000">
              <a:schemeClr val="accent1">
                <a:lumMod val="20000"/>
                <a:lumOff val="80000"/>
              </a:schemeClr>
            </a:gs>
          </a:gsLst>
          <a:lin ang="5400000" scaled="0"/>
          <a:tileRect/>
        </a:gradFill>
        <a:effectLst/>
      </p:bgPr>
    </p:bg>
    <p:spTree>
      <p:nvGrpSpPr>
        <p:cNvPr id="1" name=""/>
        <p:cNvGrpSpPr/>
        <p:nvPr/>
      </p:nvGrpSpPr>
      <p:grpSpPr>
        <a:xfrm>
          <a:off x="0" y="0"/>
          <a:ext cx="0" cy="0"/>
          <a:chOff x="0" y="0"/>
          <a:chExt cx="0" cy="0"/>
        </a:xfrm>
      </p:grpSpPr>
      <p:grpSp>
        <p:nvGrpSpPr>
          <p:cNvPr id="390" name="Cloud3"/>
          <p:cNvGrpSpPr>
            <a:grpSpLocks noChangeAspect="1"/>
          </p:cNvGrpSpPr>
          <p:nvPr/>
        </p:nvGrpSpPr>
        <p:grpSpPr bwMode="auto">
          <a:xfrm>
            <a:off x="2083133" y="763470"/>
            <a:ext cx="3183887" cy="642001"/>
            <a:chOff x="1551" y="2410"/>
            <a:chExt cx="2042" cy="549"/>
          </a:xfrm>
          <a:solidFill>
            <a:schemeClr val="bg1">
              <a:alpha val="10000"/>
            </a:schemeClr>
          </a:solidFill>
        </p:grpSpPr>
        <p:sp>
          <p:nvSpPr>
            <p:cNvPr id="391" name="Freeform 5"/>
            <p:cNvSpPr>
              <a:spLocks/>
            </p:cNvSpPr>
            <p:nvPr/>
          </p:nvSpPr>
          <p:spPr bwMode="auto">
            <a:xfrm>
              <a:off x="1551" y="2410"/>
              <a:ext cx="2042" cy="549"/>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2" name="Freeform 10"/>
            <p:cNvSpPr>
              <a:spLocks/>
            </p:cNvSpPr>
            <p:nvPr/>
          </p:nvSpPr>
          <p:spPr bwMode="auto">
            <a:xfrm>
              <a:off x="1637" y="2591"/>
              <a:ext cx="1903" cy="368"/>
            </a:xfrm>
            <a:custGeom>
              <a:avLst/>
              <a:gdLst>
                <a:gd name="T0" fmla="*/ 244 w 285"/>
                <a:gd name="T1" fmla="*/ 24 h 55"/>
                <a:gd name="T2" fmla="*/ 221 w 285"/>
                <a:gd name="T3" fmla="*/ 22 h 55"/>
                <a:gd name="T4" fmla="*/ 184 w 285"/>
                <a:gd name="T5" fmla="*/ 14 h 55"/>
                <a:gd name="T6" fmla="*/ 165 w 285"/>
                <a:gd name="T7" fmla="*/ 14 h 55"/>
                <a:gd name="T8" fmla="*/ 133 w 285"/>
                <a:gd name="T9" fmla="*/ 11 h 55"/>
                <a:gd name="T10" fmla="*/ 67 w 285"/>
                <a:gd name="T11" fmla="*/ 16 h 55"/>
                <a:gd name="T12" fmla="*/ 9 w 285"/>
                <a:gd name="T13" fmla="*/ 24 h 55"/>
                <a:gd name="T14" fmla="*/ 3 w 285"/>
                <a:gd name="T15" fmla="*/ 22 h 55"/>
                <a:gd name="T16" fmla="*/ 8 w 285"/>
                <a:gd name="T17" fmla="*/ 31 h 55"/>
                <a:gd name="T18" fmla="*/ 61 w 285"/>
                <a:gd name="T19" fmla="*/ 37 h 55"/>
                <a:gd name="T20" fmla="*/ 127 w 285"/>
                <a:gd name="T21" fmla="*/ 43 h 55"/>
                <a:gd name="T22" fmla="*/ 189 w 285"/>
                <a:gd name="T23" fmla="*/ 45 h 55"/>
                <a:gd name="T24" fmla="*/ 244 w 285"/>
                <a:gd name="T25" fmla="*/ 40 h 55"/>
                <a:gd name="T26" fmla="*/ 282 w 285"/>
                <a:gd name="T27" fmla="*/ 36 h 55"/>
                <a:gd name="T28" fmla="*/ 244 w 285"/>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5" h="55">
                  <a:moveTo>
                    <a:pt x="244" y="24"/>
                  </a:moveTo>
                  <a:cubicBezTo>
                    <a:pt x="234" y="25"/>
                    <a:pt x="227" y="20"/>
                    <a:pt x="221" y="22"/>
                  </a:cubicBezTo>
                  <a:cubicBezTo>
                    <a:pt x="215" y="16"/>
                    <a:pt x="194" y="12"/>
                    <a:pt x="184" y="14"/>
                  </a:cubicBezTo>
                  <a:cubicBezTo>
                    <a:pt x="180" y="12"/>
                    <a:pt x="170" y="9"/>
                    <a:pt x="165" y="14"/>
                  </a:cubicBezTo>
                  <a:cubicBezTo>
                    <a:pt x="156" y="8"/>
                    <a:pt x="142" y="2"/>
                    <a:pt x="133" y="11"/>
                  </a:cubicBezTo>
                  <a:cubicBezTo>
                    <a:pt x="108" y="0"/>
                    <a:pt x="86" y="5"/>
                    <a:pt x="67" y="16"/>
                  </a:cubicBezTo>
                  <a:cubicBezTo>
                    <a:pt x="50" y="9"/>
                    <a:pt x="15" y="18"/>
                    <a:pt x="9" y="24"/>
                  </a:cubicBezTo>
                  <a:cubicBezTo>
                    <a:pt x="7" y="22"/>
                    <a:pt x="5" y="19"/>
                    <a:pt x="3" y="22"/>
                  </a:cubicBezTo>
                  <a:cubicBezTo>
                    <a:pt x="1" y="25"/>
                    <a:pt x="0" y="31"/>
                    <a:pt x="8" y="31"/>
                  </a:cubicBezTo>
                  <a:cubicBezTo>
                    <a:pt x="16" y="32"/>
                    <a:pt x="44" y="43"/>
                    <a:pt x="61" y="37"/>
                  </a:cubicBezTo>
                  <a:cubicBezTo>
                    <a:pt x="74" y="44"/>
                    <a:pt x="100" y="49"/>
                    <a:pt x="127" y="43"/>
                  </a:cubicBezTo>
                  <a:cubicBezTo>
                    <a:pt x="139" y="50"/>
                    <a:pt x="167" y="55"/>
                    <a:pt x="189" y="45"/>
                  </a:cubicBezTo>
                  <a:cubicBezTo>
                    <a:pt x="200" y="47"/>
                    <a:pt x="227" y="51"/>
                    <a:pt x="244" y="40"/>
                  </a:cubicBezTo>
                  <a:cubicBezTo>
                    <a:pt x="257" y="44"/>
                    <a:pt x="285" y="41"/>
                    <a:pt x="282" y="36"/>
                  </a:cubicBezTo>
                  <a:cubicBezTo>
                    <a:pt x="274" y="21"/>
                    <a:pt x="244" y="24"/>
                    <a:pt x="24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3" name="Cloud2"/>
          <p:cNvGrpSpPr/>
          <p:nvPr/>
        </p:nvGrpSpPr>
        <p:grpSpPr>
          <a:xfrm>
            <a:off x="-92843" y="1367640"/>
            <a:ext cx="1204676" cy="435353"/>
            <a:chOff x="5105400" y="2286000"/>
            <a:chExt cx="2405063" cy="1158875"/>
          </a:xfrm>
        </p:grpSpPr>
        <p:sp>
          <p:nvSpPr>
            <p:cNvPr id="394" name="Freeform 7"/>
            <p:cNvSpPr>
              <a:spLocks/>
            </p:cNvSpPr>
            <p:nvPr/>
          </p:nvSpPr>
          <p:spPr bwMode="auto">
            <a:xfrm>
              <a:off x="5105400" y="2286000"/>
              <a:ext cx="2405063" cy="1158875"/>
            </a:xfrm>
            <a:custGeom>
              <a:avLst/>
              <a:gdLst>
                <a:gd name="T0" fmla="*/ 213 w 227"/>
                <a:gd name="T1" fmla="*/ 21 h 109"/>
                <a:gd name="T2" fmla="*/ 182 w 227"/>
                <a:gd name="T3" fmla="*/ 3 h 109"/>
                <a:gd name="T4" fmla="*/ 169 w 227"/>
                <a:gd name="T5" fmla="*/ 21 h 109"/>
                <a:gd name="T6" fmla="*/ 160 w 227"/>
                <a:gd name="T7" fmla="*/ 32 h 109"/>
                <a:gd name="T8" fmla="*/ 149 w 227"/>
                <a:gd name="T9" fmla="*/ 34 h 109"/>
                <a:gd name="T10" fmla="*/ 124 w 227"/>
                <a:gd name="T11" fmla="*/ 32 h 109"/>
                <a:gd name="T12" fmla="*/ 113 w 227"/>
                <a:gd name="T13" fmla="*/ 45 h 109"/>
                <a:gd name="T14" fmla="*/ 77 w 227"/>
                <a:gd name="T15" fmla="*/ 48 h 109"/>
                <a:gd name="T16" fmla="*/ 56 w 227"/>
                <a:gd name="T17" fmla="*/ 44 h 109"/>
                <a:gd name="T18" fmla="*/ 40 w 227"/>
                <a:gd name="T19" fmla="*/ 54 h 109"/>
                <a:gd name="T20" fmla="*/ 27 w 227"/>
                <a:gd name="T21" fmla="*/ 61 h 109"/>
                <a:gd name="T22" fmla="*/ 15 w 227"/>
                <a:gd name="T23" fmla="*/ 67 h 109"/>
                <a:gd name="T24" fmla="*/ 6 w 227"/>
                <a:gd name="T25" fmla="*/ 74 h 109"/>
                <a:gd name="T26" fmla="*/ 26 w 227"/>
                <a:gd name="T27" fmla="*/ 81 h 109"/>
                <a:gd name="T28" fmla="*/ 62 w 227"/>
                <a:gd name="T29" fmla="*/ 88 h 109"/>
                <a:gd name="T30" fmla="*/ 93 w 227"/>
                <a:gd name="T31" fmla="*/ 91 h 109"/>
                <a:gd name="T32" fmla="*/ 143 w 227"/>
                <a:gd name="T33" fmla="*/ 96 h 109"/>
                <a:gd name="T34" fmla="*/ 171 w 227"/>
                <a:gd name="T35" fmla="*/ 93 h 109"/>
                <a:gd name="T36" fmla="*/ 219 w 227"/>
                <a:gd name="T37" fmla="*/ 90 h 109"/>
                <a:gd name="T38" fmla="*/ 219 w 227"/>
                <a:gd name="T39" fmla="*/ 70 h 109"/>
                <a:gd name="T40" fmla="*/ 217 w 227"/>
                <a:gd name="T41" fmla="*/ 46 h 109"/>
                <a:gd name="T42" fmla="*/ 213 w 227"/>
                <a:gd name="T43" fmla="*/ 2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109">
                  <a:moveTo>
                    <a:pt x="213" y="21"/>
                  </a:moveTo>
                  <a:cubicBezTo>
                    <a:pt x="204" y="14"/>
                    <a:pt x="194" y="0"/>
                    <a:pt x="182" y="3"/>
                  </a:cubicBezTo>
                  <a:cubicBezTo>
                    <a:pt x="168" y="6"/>
                    <a:pt x="174" y="21"/>
                    <a:pt x="169" y="21"/>
                  </a:cubicBezTo>
                  <a:cubicBezTo>
                    <a:pt x="164" y="20"/>
                    <a:pt x="161" y="23"/>
                    <a:pt x="160" y="32"/>
                  </a:cubicBezTo>
                  <a:cubicBezTo>
                    <a:pt x="154" y="32"/>
                    <a:pt x="153" y="26"/>
                    <a:pt x="149" y="34"/>
                  </a:cubicBezTo>
                  <a:cubicBezTo>
                    <a:pt x="142" y="31"/>
                    <a:pt x="136" y="28"/>
                    <a:pt x="124" y="32"/>
                  </a:cubicBezTo>
                  <a:cubicBezTo>
                    <a:pt x="114" y="35"/>
                    <a:pt x="114" y="41"/>
                    <a:pt x="113" y="45"/>
                  </a:cubicBezTo>
                  <a:cubicBezTo>
                    <a:pt x="98" y="42"/>
                    <a:pt x="85" y="45"/>
                    <a:pt x="77" y="48"/>
                  </a:cubicBezTo>
                  <a:cubicBezTo>
                    <a:pt x="75" y="45"/>
                    <a:pt x="59" y="38"/>
                    <a:pt x="56" y="44"/>
                  </a:cubicBezTo>
                  <a:cubicBezTo>
                    <a:pt x="47" y="43"/>
                    <a:pt x="41" y="48"/>
                    <a:pt x="40" y="54"/>
                  </a:cubicBezTo>
                  <a:cubicBezTo>
                    <a:pt x="33" y="54"/>
                    <a:pt x="32" y="56"/>
                    <a:pt x="27" y="61"/>
                  </a:cubicBezTo>
                  <a:cubicBezTo>
                    <a:pt x="19" y="59"/>
                    <a:pt x="15" y="62"/>
                    <a:pt x="15" y="67"/>
                  </a:cubicBezTo>
                  <a:cubicBezTo>
                    <a:pt x="10" y="68"/>
                    <a:pt x="0" y="70"/>
                    <a:pt x="6" y="74"/>
                  </a:cubicBezTo>
                  <a:cubicBezTo>
                    <a:pt x="6" y="74"/>
                    <a:pt x="16" y="82"/>
                    <a:pt x="26" y="81"/>
                  </a:cubicBezTo>
                  <a:cubicBezTo>
                    <a:pt x="29" y="87"/>
                    <a:pt x="62" y="88"/>
                    <a:pt x="62" y="88"/>
                  </a:cubicBezTo>
                  <a:cubicBezTo>
                    <a:pt x="75" y="99"/>
                    <a:pt x="87" y="97"/>
                    <a:pt x="93" y="91"/>
                  </a:cubicBezTo>
                  <a:cubicBezTo>
                    <a:pt x="94" y="99"/>
                    <a:pt x="126" y="109"/>
                    <a:pt x="143" y="96"/>
                  </a:cubicBezTo>
                  <a:cubicBezTo>
                    <a:pt x="153" y="101"/>
                    <a:pt x="164" y="99"/>
                    <a:pt x="171" y="93"/>
                  </a:cubicBezTo>
                  <a:cubicBezTo>
                    <a:pt x="184" y="97"/>
                    <a:pt x="211" y="104"/>
                    <a:pt x="219" y="90"/>
                  </a:cubicBezTo>
                  <a:cubicBezTo>
                    <a:pt x="227" y="76"/>
                    <a:pt x="224" y="74"/>
                    <a:pt x="219" y="70"/>
                  </a:cubicBezTo>
                  <a:cubicBezTo>
                    <a:pt x="227" y="63"/>
                    <a:pt x="225" y="57"/>
                    <a:pt x="217" y="46"/>
                  </a:cubicBezTo>
                  <a:cubicBezTo>
                    <a:pt x="221" y="35"/>
                    <a:pt x="213" y="21"/>
                    <a:pt x="213" y="21"/>
                  </a:cubicBezTo>
                  <a:close/>
                </a:path>
              </a:pathLst>
            </a:custGeom>
            <a:solidFill>
              <a:schemeClr val="bg1">
                <a:alpha val="1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5" name="Freeform 8"/>
            <p:cNvSpPr>
              <a:spLocks/>
            </p:cNvSpPr>
            <p:nvPr/>
          </p:nvSpPr>
          <p:spPr bwMode="auto">
            <a:xfrm>
              <a:off x="5275263" y="2881313"/>
              <a:ext cx="2182813" cy="541338"/>
            </a:xfrm>
            <a:custGeom>
              <a:avLst/>
              <a:gdLst>
                <a:gd name="T0" fmla="*/ 197 w 206"/>
                <a:gd name="T1" fmla="*/ 13 h 51"/>
                <a:gd name="T2" fmla="*/ 180 w 206"/>
                <a:gd name="T3" fmla="*/ 2 h 51"/>
                <a:gd name="T4" fmla="*/ 146 w 206"/>
                <a:gd name="T5" fmla="*/ 9 h 51"/>
                <a:gd name="T6" fmla="*/ 105 w 206"/>
                <a:gd name="T7" fmla="*/ 9 h 51"/>
                <a:gd name="T8" fmla="*/ 45 w 206"/>
                <a:gd name="T9" fmla="*/ 9 h 51"/>
                <a:gd name="T10" fmla="*/ 16 w 206"/>
                <a:gd name="T11" fmla="*/ 13 h 51"/>
                <a:gd name="T12" fmla="*/ 1 w 206"/>
                <a:gd name="T13" fmla="*/ 19 h 51"/>
                <a:gd name="T14" fmla="*/ 20 w 206"/>
                <a:gd name="T15" fmla="*/ 25 h 51"/>
                <a:gd name="T16" fmla="*/ 37 w 206"/>
                <a:gd name="T17" fmla="*/ 28 h 51"/>
                <a:gd name="T18" fmla="*/ 48 w 206"/>
                <a:gd name="T19" fmla="*/ 31 h 51"/>
                <a:gd name="T20" fmla="*/ 77 w 206"/>
                <a:gd name="T21" fmla="*/ 31 h 51"/>
                <a:gd name="T22" fmla="*/ 125 w 206"/>
                <a:gd name="T23" fmla="*/ 37 h 51"/>
                <a:gd name="T24" fmla="*/ 155 w 206"/>
                <a:gd name="T25" fmla="*/ 36 h 51"/>
                <a:gd name="T26" fmla="*/ 191 w 206"/>
                <a:gd name="T27" fmla="*/ 37 h 51"/>
                <a:gd name="T28" fmla="*/ 204 w 206"/>
                <a:gd name="T29" fmla="*/ 23 h 51"/>
                <a:gd name="T30" fmla="*/ 197 w 206"/>
                <a:gd name="T31"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6" h="51">
                  <a:moveTo>
                    <a:pt x="197" y="13"/>
                  </a:moveTo>
                  <a:cubicBezTo>
                    <a:pt x="191" y="10"/>
                    <a:pt x="187" y="3"/>
                    <a:pt x="180" y="2"/>
                  </a:cubicBezTo>
                  <a:cubicBezTo>
                    <a:pt x="171" y="2"/>
                    <a:pt x="154" y="1"/>
                    <a:pt x="146" y="9"/>
                  </a:cubicBezTo>
                  <a:cubicBezTo>
                    <a:pt x="146" y="9"/>
                    <a:pt x="115" y="0"/>
                    <a:pt x="105" y="9"/>
                  </a:cubicBezTo>
                  <a:cubicBezTo>
                    <a:pt x="96" y="3"/>
                    <a:pt x="61" y="3"/>
                    <a:pt x="45" y="9"/>
                  </a:cubicBezTo>
                  <a:cubicBezTo>
                    <a:pt x="36" y="7"/>
                    <a:pt x="20" y="10"/>
                    <a:pt x="16" y="13"/>
                  </a:cubicBezTo>
                  <a:cubicBezTo>
                    <a:pt x="11" y="15"/>
                    <a:pt x="0" y="12"/>
                    <a:pt x="1" y="19"/>
                  </a:cubicBezTo>
                  <a:cubicBezTo>
                    <a:pt x="1" y="23"/>
                    <a:pt x="18" y="22"/>
                    <a:pt x="20" y="25"/>
                  </a:cubicBezTo>
                  <a:cubicBezTo>
                    <a:pt x="20" y="25"/>
                    <a:pt x="29" y="32"/>
                    <a:pt x="37" y="28"/>
                  </a:cubicBezTo>
                  <a:cubicBezTo>
                    <a:pt x="45" y="25"/>
                    <a:pt x="44" y="29"/>
                    <a:pt x="48" y="31"/>
                  </a:cubicBezTo>
                  <a:cubicBezTo>
                    <a:pt x="52" y="34"/>
                    <a:pt x="65" y="46"/>
                    <a:pt x="77" y="31"/>
                  </a:cubicBezTo>
                  <a:cubicBezTo>
                    <a:pt x="80" y="39"/>
                    <a:pt x="97" y="51"/>
                    <a:pt x="125" y="37"/>
                  </a:cubicBezTo>
                  <a:cubicBezTo>
                    <a:pt x="129" y="39"/>
                    <a:pt x="136" y="48"/>
                    <a:pt x="155" y="36"/>
                  </a:cubicBezTo>
                  <a:cubicBezTo>
                    <a:pt x="162" y="39"/>
                    <a:pt x="182" y="42"/>
                    <a:pt x="191" y="37"/>
                  </a:cubicBezTo>
                  <a:cubicBezTo>
                    <a:pt x="195" y="34"/>
                    <a:pt x="202" y="30"/>
                    <a:pt x="204" y="23"/>
                  </a:cubicBezTo>
                  <a:cubicBezTo>
                    <a:pt x="206" y="15"/>
                    <a:pt x="197" y="13"/>
                    <a:pt x="197" y="13"/>
                  </a:cubicBezTo>
                  <a:close/>
                </a:path>
              </a:pathLst>
            </a:custGeom>
            <a:solidFill>
              <a:schemeClr val="accent1">
                <a:lumMod val="20000"/>
                <a:lumOff val="80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6" name="cloud1"/>
          <p:cNvGrpSpPr>
            <a:grpSpLocks noChangeAspect="1"/>
          </p:cNvGrpSpPr>
          <p:nvPr/>
        </p:nvGrpSpPr>
        <p:grpSpPr bwMode="auto">
          <a:xfrm flipH="1">
            <a:off x="7046144" y="1157569"/>
            <a:ext cx="1581808" cy="338983"/>
            <a:chOff x="1551" y="2410"/>
            <a:chExt cx="2042" cy="549"/>
          </a:xfrm>
          <a:solidFill>
            <a:schemeClr val="bg1"/>
          </a:solidFill>
        </p:grpSpPr>
        <p:sp>
          <p:nvSpPr>
            <p:cNvPr id="397" name="Freeform 5"/>
            <p:cNvSpPr>
              <a:spLocks/>
            </p:cNvSpPr>
            <p:nvPr/>
          </p:nvSpPr>
          <p:spPr bwMode="auto">
            <a:xfrm>
              <a:off x="1551" y="2410"/>
              <a:ext cx="2042" cy="549"/>
            </a:xfrm>
            <a:custGeom>
              <a:avLst/>
              <a:gdLst>
                <a:gd name="T0" fmla="*/ 209 w 306"/>
                <a:gd name="T1" fmla="*/ 40 h 82"/>
                <a:gd name="T2" fmla="*/ 236 w 306"/>
                <a:gd name="T3" fmla="*/ 47 h 82"/>
                <a:gd name="T4" fmla="*/ 266 w 306"/>
                <a:gd name="T5" fmla="*/ 41 h 82"/>
                <a:gd name="T6" fmla="*/ 294 w 306"/>
                <a:gd name="T7" fmla="*/ 67 h 82"/>
                <a:gd name="T8" fmla="*/ 258 w 306"/>
                <a:gd name="T9" fmla="*/ 70 h 82"/>
                <a:gd name="T10" fmla="*/ 200 w 306"/>
                <a:gd name="T11" fmla="*/ 76 h 82"/>
                <a:gd name="T12" fmla="*/ 140 w 306"/>
                <a:gd name="T13" fmla="*/ 73 h 82"/>
                <a:gd name="T14" fmla="*/ 73 w 306"/>
                <a:gd name="T15" fmla="*/ 71 h 82"/>
                <a:gd name="T16" fmla="*/ 52 w 306"/>
                <a:gd name="T17" fmla="*/ 64 h 82"/>
                <a:gd name="T18" fmla="*/ 36 w 306"/>
                <a:gd name="T19" fmla="*/ 65 h 82"/>
                <a:gd name="T20" fmla="*/ 23 w 306"/>
                <a:gd name="T21" fmla="*/ 58 h 82"/>
                <a:gd name="T22" fmla="*/ 7 w 306"/>
                <a:gd name="T23" fmla="*/ 54 h 82"/>
                <a:gd name="T24" fmla="*/ 17 w 306"/>
                <a:gd name="T25" fmla="*/ 46 h 82"/>
                <a:gd name="T26" fmla="*/ 26 w 306"/>
                <a:gd name="T27" fmla="*/ 38 h 82"/>
                <a:gd name="T28" fmla="*/ 75 w 306"/>
                <a:gd name="T29" fmla="*/ 26 h 82"/>
                <a:gd name="T30" fmla="*/ 84 w 306"/>
                <a:gd name="T31" fmla="*/ 10 h 82"/>
                <a:gd name="T32" fmla="*/ 122 w 306"/>
                <a:gd name="T33" fmla="*/ 4 h 82"/>
                <a:gd name="T34" fmla="*/ 162 w 306"/>
                <a:gd name="T35" fmla="*/ 23 h 82"/>
                <a:gd name="T36" fmla="*/ 209 w 306"/>
                <a:gd name="T37"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2">
                  <a:moveTo>
                    <a:pt x="209" y="40"/>
                  </a:moveTo>
                  <a:cubicBezTo>
                    <a:pt x="215" y="30"/>
                    <a:pt x="229" y="42"/>
                    <a:pt x="236" y="47"/>
                  </a:cubicBezTo>
                  <a:cubicBezTo>
                    <a:pt x="248" y="51"/>
                    <a:pt x="250" y="44"/>
                    <a:pt x="266" y="41"/>
                  </a:cubicBezTo>
                  <a:cubicBezTo>
                    <a:pt x="283" y="38"/>
                    <a:pt x="306" y="62"/>
                    <a:pt x="294" y="67"/>
                  </a:cubicBezTo>
                  <a:cubicBezTo>
                    <a:pt x="282" y="73"/>
                    <a:pt x="281" y="75"/>
                    <a:pt x="258" y="70"/>
                  </a:cubicBezTo>
                  <a:cubicBezTo>
                    <a:pt x="244" y="81"/>
                    <a:pt x="200" y="76"/>
                    <a:pt x="200" y="76"/>
                  </a:cubicBezTo>
                  <a:cubicBezTo>
                    <a:pt x="178" y="82"/>
                    <a:pt x="153" y="80"/>
                    <a:pt x="140" y="73"/>
                  </a:cubicBezTo>
                  <a:cubicBezTo>
                    <a:pt x="118" y="77"/>
                    <a:pt x="85" y="77"/>
                    <a:pt x="73" y="71"/>
                  </a:cubicBezTo>
                  <a:cubicBezTo>
                    <a:pt x="57" y="73"/>
                    <a:pt x="56" y="68"/>
                    <a:pt x="52" y="64"/>
                  </a:cubicBezTo>
                  <a:cubicBezTo>
                    <a:pt x="48" y="65"/>
                    <a:pt x="44" y="66"/>
                    <a:pt x="36" y="65"/>
                  </a:cubicBezTo>
                  <a:cubicBezTo>
                    <a:pt x="21" y="64"/>
                    <a:pt x="23" y="58"/>
                    <a:pt x="23" y="58"/>
                  </a:cubicBezTo>
                  <a:cubicBezTo>
                    <a:pt x="17" y="58"/>
                    <a:pt x="11" y="62"/>
                    <a:pt x="7" y="54"/>
                  </a:cubicBezTo>
                  <a:cubicBezTo>
                    <a:pt x="0" y="41"/>
                    <a:pt x="11" y="45"/>
                    <a:pt x="17" y="46"/>
                  </a:cubicBezTo>
                  <a:cubicBezTo>
                    <a:pt x="18" y="39"/>
                    <a:pt x="26" y="38"/>
                    <a:pt x="26" y="38"/>
                  </a:cubicBezTo>
                  <a:cubicBezTo>
                    <a:pt x="40" y="14"/>
                    <a:pt x="75" y="26"/>
                    <a:pt x="75" y="26"/>
                  </a:cubicBezTo>
                  <a:cubicBezTo>
                    <a:pt x="73" y="20"/>
                    <a:pt x="75" y="8"/>
                    <a:pt x="84" y="10"/>
                  </a:cubicBezTo>
                  <a:cubicBezTo>
                    <a:pt x="94" y="13"/>
                    <a:pt x="102" y="9"/>
                    <a:pt x="122" y="4"/>
                  </a:cubicBezTo>
                  <a:cubicBezTo>
                    <a:pt x="142" y="0"/>
                    <a:pt x="150" y="10"/>
                    <a:pt x="162" y="23"/>
                  </a:cubicBezTo>
                  <a:cubicBezTo>
                    <a:pt x="176" y="15"/>
                    <a:pt x="201" y="22"/>
                    <a:pt x="209" y="40"/>
                  </a:cubicBez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8" name="Freeform 10"/>
            <p:cNvSpPr>
              <a:spLocks/>
            </p:cNvSpPr>
            <p:nvPr/>
          </p:nvSpPr>
          <p:spPr bwMode="auto">
            <a:xfrm>
              <a:off x="1637" y="2591"/>
              <a:ext cx="1903" cy="368"/>
            </a:xfrm>
            <a:custGeom>
              <a:avLst/>
              <a:gdLst>
                <a:gd name="T0" fmla="*/ 244 w 285"/>
                <a:gd name="T1" fmla="*/ 24 h 55"/>
                <a:gd name="T2" fmla="*/ 221 w 285"/>
                <a:gd name="T3" fmla="*/ 22 h 55"/>
                <a:gd name="T4" fmla="*/ 184 w 285"/>
                <a:gd name="T5" fmla="*/ 14 h 55"/>
                <a:gd name="T6" fmla="*/ 165 w 285"/>
                <a:gd name="T7" fmla="*/ 14 h 55"/>
                <a:gd name="T8" fmla="*/ 133 w 285"/>
                <a:gd name="T9" fmla="*/ 11 h 55"/>
                <a:gd name="T10" fmla="*/ 67 w 285"/>
                <a:gd name="T11" fmla="*/ 16 h 55"/>
                <a:gd name="T12" fmla="*/ 9 w 285"/>
                <a:gd name="T13" fmla="*/ 24 h 55"/>
                <a:gd name="T14" fmla="*/ 3 w 285"/>
                <a:gd name="T15" fmla="*/ 22 h 55"/>
                <a:gd name="T16" fmla="*/ 8 w 285"/>
                <a:gd name="T17" fmla="*/ 31 h 55"/>
                <a:gd name="T18" fmla="*/ 61 w 285"/>
                <a:gd name="T19" fmla="*/ 37 h 55"/>
                <a:gd name="T20" fmla="*/ 127 w 285"/>
                <a:gd name="T21" fmla="*/ 43 h 55"/>
                <a:gd name="T22" fmla="*/ 189 w 285"/>
                <a:gd name="T23" fmla="*/ 45 h 55"/>
                <a:gd name="T24" fmla="*/ 244 w 285"/>
                <a:gd name="T25" fmla="*/ 40 h 55"/>
                <a:gd name="T26" fmla="*/ 282 w 285"/>
                <a:gd name="T27" fmla="*/ 36 h 55"/>
                <a:gd name="T28" fmla="*/ 244 w 285"/>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5" h="55">
                  <a:moveTo>
                    <a:pt x="244" y="24"/>
                  </a:moveTo>
                  <a:cubicBezTo>
                    <a:pt x="234" y="25"/>
                    <a:pt x="227" y="20"/>
                    <a:pt x="221" y="22"/>
                  </a:cubicBezTo>
                  <a:cubicBezTo>
                    <a:pt x="215" y="16"/>
                    <a:pt x="194" y="12"/>
                    <a:pt x="184" y="14"/>
                  </a:cubicBezTo>
                  <a:cubicBezTo>
                    <a:pt x="180" y="12"/>
                    <a:pt x="170" y="9"/>
                    <a:pt x="165" y="14"/>
                  </a:cubicBezTo>
                  <a:cubicBezTo>
                    <a:pt x="156" y="8"/>
                    <a:pt x="142" y="2"/>
                    <a:pt x="133" y="11"/>
                  </a:cubicBezTo>
                  <a:cubicBezTo>
                    <a:pt x="108" y="0"/>
                    <a:pt x="86" y="5"/>
                    <a:pt x="67" y="16"/>
                  </a:cubicBezTo>
                  <a:cubicBezTo>
                    <a:pt x="50" y="9"/>
                    <a:pt x="15" y="18"/>
                    <a:pt x="9" y="24"/>
                  </a:cubicBezTo>
                  <a:cubicBezTo>
                    <a:pt x="7" y="22"/>
                    <a:pt x="5" y="19"/>
                    <a:pt x="3" y="22"/>
                  </a:cubicBezTo>
                  <a:cubicBezTo>
                    <a:pt x="1" y="25"/>
                    <a:pt x="0" y="31"/>
                    <a:pt x="8" y="31"/>
                  </a:cubicBezTo>
                  <a:cubicBezTo>
                    <a:pt x="16" y="32"/>
                    <a:pt x="44" y="43"/>
                    <a:pt x="61" y="37"/>
                  </a:cubicBezTo>
                  <a:cubicBezTo>
                    <a:pt x="74" y="44"/>
                    <a:pt x="100" y="49"/>
                    <a:pt x="127" y="43"/>
                  </a:cubicBezTo>
                  <a:cubicBezTo>
                    <a:pt x="139" y="50"/>
                    <a:pt x="167" y="55"/>
                    <a:pt x="189" y="45"/>
                  </a:cubicBezTo>
                  <a:cubicBezTo>
                    <a:pt x="200" y="47"/>
                    <a:pt x="227" y="51"/>
                    <a:pt x="244" y="40"/>
                  </a:cubicBezTo>
                  <a:cubicBezTo>
                    <a:pt x="257" y="44"/>
                    <a:pt x="285" y="41"/>
                    <a:pt x="282" y="36"/>
                  </a:cubicBezTo>
                  <a:cubicBezTo>
                    <a:pt x="274" y="21"/>
                    <a:pt x="244" y="24"/>
                    <a:pt x="244" y="24"/>
                  </a:cubicBezTo>
                  <a:close/>
                </a:path>
              </a:pathLst>
            </a:custGeom>
            <a:solidFill>
              <a:schemeClr val="accent1">
                <a:lumMod val="20000"/>
                <a:lumOff val="8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98" name="Creepy_Bug_Alien"/>
          <p:cNvGrpSpPr>
            <a:grpSpLocks noChangeAspect="1"/>
          </p:cNvGrpSpPr>
          <p:nvPr/>
        </p:nvGrpSpPr>
        <p:grpSpPr bwMode="auto">
          <a:xfrm>
            <a:off x="5392964" y="3557107"/>
            <a:ext cx="1036533" cy="853224"/>
            <a:chOff x="1767" y="1417"/>
            <a:chExt cx="2177" cy="1792"/>
          </a:xfrm>
        </p:grpSpPr>
        <p:sp>
          <p:nvSpPr>
            <p:cNvPr id="599"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0"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1"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2"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3"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4"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5"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6"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7"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8"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9"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0"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1"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2"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3"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4"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5"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6"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7"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8"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9"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0"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1"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2"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3"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4"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5"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6"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1"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2"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3"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4"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5"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6"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7"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8"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9"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0"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1"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2"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3"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4"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5"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6"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7"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8"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9"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0"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51" name="Alien"/>
          <p:cNvGrpSpPr>
            <a:grpSpLocks noChangeAspect="1"/>
          </p:cNvGrpSpPr>
          <p:nvPr/>
        </p:nvGrpSpPr>
        <p:grpSpPr bwMode="auto">
          <a:xfrm>
            <a:off x="142310" y="199940"/>
            <a:ext cx="1026116" cy="1194825"/>
            <a:chOff x="576" y="467"/>
            <a:chExt cx="1776" cy="2068"/>
          </a:xfrm>
        </p:grpSpPr>
        <p:sp>
          <p:nvSpPr>
            <p:cNvPr id="652" name="AutoShape 3"/>
            <p:cNvSpPr>
              <a:spLocks noChangeAspect="1" noChangeArrowheads="1" noTextEdit="1"/>
            </p:cNvSpPr>
            <p:nvPr/>
          </p:nvSpPr>
          <p:spPr bwMode="auto">
            <a:xfrm>
              <a:off x="576" y="468"/>
              <a:ext cx="1776" cy="2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3" name="Oval 5"/>
            <p:cNvSpPr>
              <a:spLocks noChangeArrowheads="1"/>
            </p:cNvSpPr>
            <p:nvPr/>
          </p:nvSpPr>
          <p:spPr bwMode="auto">
            <a:xfrm>
              <a:off x="576" y="708"/>
              <a:ext cx="1775" cy="1775"/>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4" name="Freeform 6"/>
            <p:cNvSpPr>
              <a:spLocks/>
            </p:cNvSpPr>
            <p:nvPr/>
          </p:nvSpPr>
          <p:spPr bwMode="auto">
            <a:xfrm>
              <a:off x="860" y="487"/>
              <a:ext cx="1232" cy="1989"/>
            </a:xfrm>
            <a:custGeom>
              <a:avLst/>
              <a:gdLst>
                <a:gd name="T0" fmla="*/ 0 w 1921"/>
                <a:gd name="T1" fmla="*/ 2939 h 3102"/>
                <a:gd name="T2" fmla="*/ 144 w 1921"/>
                <a:gd name="T3" fmla="*/ 3102 h 3102"/>
                <a:gd name="T4" fmla="*/ 144 w 1921"/>
                <a:gd name="T5" fmla="*/ 3102 h 3102"/>
                <a:gd name="T6" fmla="*/ 408 w 1921"/>
                <a:gd name="T7" fmla="*/ 3044 h 3102"/>
                <a:gd name="T8" fmla="*/ 960 w 1921"/>
                <a:gd name="T9" fmla="*/ 2943 h 3102"/>
                <a:gd name="T10" fmla="*/ 1513 w 1921"/>
                <a:gd name="T11" fmla="*/ 3044 h 3102"/>
                <a:gd name="T12" fmla="*/ 1777 w 1921"/>
                <a:gd name="T13" fmla="*/ 3102 h 3102"/>
                <a:gd name="T14" fmla="*/ 1921 w 1921"/>
                <a:gd name="T15" fmla="*/ 2939 h 3102"/>
                <a:gd name="T16" fmla="*/ 1401 w 1921"/>
                <a:gd name="T17" fmla="*/ 2407 h 3102"/>
                <a:gd name="T18" fmla="*/ 1383 w 1921"/>
                <a:gd name="T19" fmla="*/ 2402 h 3102"/>
                <a:gd name="T20" fmla="*/ 1765 w 1921"/>
                <a:gd name="T21" fmla="*/ 1517 h 3102"/>
                <a:gd name="T22" fmla="*/ 1602 w 1921"/>
                <a:gd name="T23" fmla="*/ 309 h 3102"/>
                <a:gd name="T24" fmla="*/ 960 w 1921"/>
                <a:gd name="T25" fmla="*/ 0 h 3102"/>
                <a:gd name="T26" fmla="*/ 319 w 1921"/>
                <a:gd name="T27" fmla="*/ 309 h 3102"/>
                <a:gd name="T28" fmla="*/ 156 w 1921"/>
                <a:gd name="T29" fmla="*/ 1517 h 3102"/>
                <a:gd name="T30" fmla="*/ 538 w 1921"/>
                <a:gd name="T31" fmla="*/ 2402 h 3102"/>
                <a:gd name="T32" fmla="*/ 520 w 1921"/>
                <a:gd name="T33" fmla="*/ 2407 h 3102"/>
                <a:gd name="T34" fmla="*/ 0 w 1921"/>
                <a:gd name="T35" fmla="*/ 2939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1" h="3102">
                  <a:moveTo>
                    <a:pt x="0" y="2939"/>
                  </a:moveTo>
                  <a:cubicBezTo>
                    <a:pt x="0" y="3047"/>
                    <a:pt x="48" y="3102"/>
                    <a:pt x="144" y="3102"/>
                  </a:cubicBezTo>
                  <a:cubicBezTo>
                    <a:pt x="144" y="3102"/>
                    <a:pt x="144" y="3102"/>
                    <a:pt x="144" y="3102"/>
                  </a:cubicBezTo>
                  <a:cubicBezTo>
                    <a:pt x="212" y="3102"/>
                    <a:pt x="303" y="3075"/>
                    <a:pt x="408" y="3044"/>
                  </a:cubicBezTo>
                  <a:cubicBezTo>
                    <a:pt x="562" y="2999"/>
                    <a:pt x="754" y="2943"/>
                    <a:pt x="960" y="2943"/>
                  </a:cubicBezTo>
                  <a:cubicBezTo>
                    <a:pt x="1167" y="2943"/>
                    <a:pt x="1359" y="2999"/>
                    <a:pt x="1513" y="3044"/>
                  </a:cubicBezTo>
                  <a:cubicBezTo>
                    <a:pt x="1618" y="3075"/>
                    <a:pt x="1709" y="3102"/>
                    <a:pt x="1777" y="3102"/>
                  </a:cubicBezTo>
                  <a:cubicBezTo>
                    <a:pt x="1872" y="3102"/>
                    <a:pt x="1921" y="3047"/>
                    <a:pt x="1921" y="2939"/>
                  </a:cubicBezTo>
                  <a:cubicBezTo>
                    <a:pt x="1921" y="2714"/>
                    <a:pt x="1722" y="2510"/>
                    <a:pt x="1401" y="2407"/>
                  </a:cubicBezTo>
                  <a:cubicBezTo>
                    <a:pt x="1395" y="2405"/>
                    <a:pt x="1389" y="2404"/>
                    <a:pt x="1383" y="2402"/>
                  </a:cubicBezTo>
                  <a:cubicBezTo>
                    <a:pt x="1548" y="2189"/>
                    <a:pt x="1676" y="1892"/>
                    <a:pt x="1765" y="1517"/>
                  </a:cubicBezTo>
                  <a:cubicBezTo>
                    <a:pt x="1882" y="1020"/>
                    <a:pt x="1824" y="591"/>
                    <a:pt x="1602" y="309"/>
                  </a:cubicBezTo>
                  <a:cubicBezTo>
                    <a:pt x="1444" y="110"/>
                    <a:pt x="1216" y="0"/>
                    <a:pt x="960" y="0"/>
                  </a:cubicBezTo>
                  <a:cubicBezTo>
                    <a:pt x="705" y="0"/>
                    <a:pt x="477" y="110"/>
                    <a:pt x="319" y="309"/>
                  </a:cubicBezTo>
                  <a:cubicBezTo>
                    <a:pt x="96" y="591"/>
                    <a:pt x="38" y="1020"/>
                    <a:pt x="156" y="1517"/>
                  </a:cubicBezTo>
                  <a:cubicBezTo>
                    <a:pt x="245" y="1892"/>
                    <a:pt x="373" y="2189"/>
                    <a:pt x="538" y="2402"/>
                  </a:cubicBezTo>
                  <a:cubicBezTo>
                    <a:pt x="532" y="2404"/>
                    <a:pt x="526" y="2405"/>
                    <a:pt x="520" y="2407"/>
                  </a:cubicBezTo>
                  <a:cubicBezTo>
                    <a:pt x="199" y="2510"/>
                    <a:pt x="0" y="2714"/>
                    <a:pt x="0" y="29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5" name="Freeform 7"/>
            <p:cNvSpPr>
              <a:spLocks/>
            </p:cNvSpPr>
            <p:nvPr/>
          </p:nvSpPr>
          <p:spPr bwMode="auto">
            <a:xfrm>
              <a:off x="879" y="2010"/>
              <a:ext cx="1195" cy="525"/>
            </a:xfrm>
            <a:custGeom>
              <a:avLst/>
              <a:gdLst>
                <a:gd name="T0" fmla="*/ 1363 w 1863"/>
                <a:gd name="T1" fmla="*/ 0 h 819"/>
                <a:gd name="T2" fmla="*/ 931 w 1863"/>
                <a:gd name="T3" fmla="*/ 327 h 819"/>
                <a:gd name="T4" fmla="*/ 500 w 1863"/>
                <a:gd name="T5" fmla="*/ 0 h 819"/>
                <a:gd name="T6" fmla="*/ 0 w 1863"/>
                <a:gd name="T7" fmla="*/ 504 h 819"/>
                <a:gd name="T8" fmla="*/ 931 w 1863"/>
                <a:gd name="T9" fmla="*/ 479 h 819"/>
                <a:gd name="T10" fmla="*/ 1863 w 1863"/>
                <a:gd name="T11" fmla="*/ 504 h 819"/>
                <a:gd name="T12" fmla="*/ 1363 w 1863"/>
                <a:gd name="T13" fmla="*/ 0 h 819"/>
              </a:gdLst>
              <a:ahLst/>
              <a:cxnLst>
                <a:cxn ang="0">
                  <a:pos x="T0" y="T1"/>
                </a:cxn>
                <a:cxn ang="0">
                  <a:pos x="T2" y="T3"/>
                </a:cxn>
                <a:cxn ang="0">
                  <a:pos x="T4" y="T5"/>
                </a:cxn>
                <a:cxn ang="0">
                  <a:pos x="T6" y="T7"/>
                </a:cxn>
                <a:cxn ang="0">
                  <a:pos x="T8" y="T9"/>
                </a:cxn>
                <a:cxn ang="0">
                  <a:pos x="T10" y="T11"/>
                </a:cxn>
                <a:cxn ang="0">
                  <a:pos x="T12" y="T13"/>
                </a:cxn>
              </a:cxnLst>
              <a:rect l="0" t="0" r="r" b="b"/>
              <a:pathLst>
                <a:path w="1863" h="819">
                  <a:moveTo>
                    <a:pt x="1363" y="0"/>
                  </a:moveTo>
                  <a:cubicBezTo>
                    <a:pt x="1180" y="256"/>
                    <a:pt x="1000" y="327"/>
                    <a:pt x="931" y="327"/>
                  </a:cubicBezTo>
                  <a:cubicBezTo>
                    <a:pt x="862" y="327"/>
                    <a:pt x="682" y="256"/>
                    <a:pt x="500" y="0"/>
                  </a:cubicBezTo>
                  <a:cubicBezTo>
                    <a:pt x="203" y="95"/>
                    <a:pt x="0" y="285"/>
                    <a:pt x="0" y="504"/>
                  </a:cubicBezTo>
                  <a:cubicBezTo>
                    <a:pt x="0" y="819"/>
                    <a:pt x="417" y="479"/>
                    <a:pt x="931" y="479"/>
                  </a:cubicBezTo>
                  <a:cubicBezTo>
                    <a:pt x="1446" y="479"/>
                    <a:pt x="1863" y="819"/>
                    <a:pt x="1863" y="504"/>
                  </a:cubicBezTo>
                  <a:cubicBezTo>
                    <a:pt x="1863" y="285"/>
                    <a:pt x="1660" y="95"/>
                    <a:pt x="1363" y="0"/>
                  </a:cubicBezTo>
                  <a:close/>
                </a:path>
              </a:pathLst>
            </a:custGeom>
            <a:gradFill flip="none" rotWithShape="1">
              <a:gsLst>
                <a:gs pos="0">
                  <a:srgbClr val="C8DF7D"/>
                </a:gs>
                <a:gs pos="92000">
                  <a:srgbClr val="6CBE45"/>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6" name="Freeform 9"/>
            <p:cNvSpPr>
              <a:spLocks/>
            </p:cNvSpPr>
            <p:nvPr/>
          </p:nvSpPr>
          <p:spPr bwMode="auto">
            <a:xfrm>
              <a:off x="1199" y="1968"/>
              <a:ext cx="554" cy="252"/>
            </a:xfrm>
            <a:custGeom>
              <a:avLst/>
              <a:gdLst>
                <a:gd name="T0" fmla="*/ 431 w 863"/>
                <a:gd name="T1" fmla="*/ 392 h 392"/>
                <a:gd name="T2" fmla="*/ 863 w 863"/>
                <a:gd name="T3" fmla="*/ 65 h 392"/>
                <a:gd name="T4" fmla="*/ 431 w 863"/>
                <a:gd name="T5" fmla="*/ 0 h 392"/>
                <a:gd name="T6" fmla="*/ 0 w 863"/>
                <a:gd name="T7" fmla="*/ 65 h 392"/>
                <a:gd name="T8" fmla="*/ 431 w 863"/>
                <a:gd name="T9" fmla="*/ 392 h 392"/>
              </a:gdLst>
              <a:ahLst/>
              <a:cxnLst>
                <a:cxn ang="0">
                  <a:pos x="T0" y="T1"/>
                </a:cxn>
                <a:cxn ang="0">
                  <a:pos x="T2" y="T3"/>
                </a:cxn>
                <a:cxn ang="0">
                  <a:pos x="T4" y="T5"/>
                </a:cxn>
                <a:cxn ang="0">
                  <a:pos x="T6" y="T7"/>
                </a:cxn>
                <a:cxn ang="0">
                  <a:pos x="T8" y="T9"/>
                </a:cxn>
              </a:cxnLst>
              <a:rect l="0" t="0" r="r" b="b"/>
              <a:pathLst>
                <a:path w="863" h="392">
                  <a:moveTo>
                    <a:pt x="431" y="392"/>
                  </a:moveTo>
                  <a:cubicBezTo>
                    <a:pt x="500" y="392"/>
                    <a:pt x="680" y="321"/>
                    <a:pt x="863" y="65"/>
                  </a:cubicBezTo>
                  <a:cubicBezTo>
                    <a:pt x="734" y="24"/>
                    <a:pt x="587" y="0"/>
                    <a:pt x="431" y="0"/>
                  </a:cubicBezTo>
                  <a:cubicBezTo>
                    <a:pt x="276" y="0"/>
                    <a:pt x="129" y="24"/>
                    <a:pt x="0" y="65"/>
                  </a:cubicBezTo>
                  <a:cubicBezTo>
                    <a:pt x="182" y="321"/>
                    <a:pt x="362" y="392"/>
                    <a:pt x="431" y="392"/>
                  </a:cubicBezTo>
                  <a:close/>
                </a:path>
              </a:pathLst>
            </a:custGeom>
            <a:gradFill>
              <a:gsLst>
                <a:gs pos="0">
                  <a:srgbClr val="C8DF7D"/>
                </a:gs>
                <a:gs pos="100000">
                  <a:srgbClr val="6CBE45"/>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7" name="Freeform 10"/>
            <p:cNvSpPr>
              <a:spLocks/>
            </p:cNvSpPr>
            <p:nvPr/>
          </p:nvSpPr>
          <p:spPr bwMode="auto">
            <a:xfrm>
              <a:off x="833" y="467"/>
              <a:ext cx="1286" cy="1693"/>
            </a:xfrm>
            <a:custGeom>
              <a:avLst/>
              <a:gdLst>
                <a:gd name="T0" fmla="*/ 1002 w 2005"/>
                <a:gd name="T1" fmla="*/ 2639 h 2639"/>
                <a:gd name="T2" fmla="*/ 226 w 2005"/>
                <a:gd name="T3" fmla="*/ 1481 h 2639"/>
                <a:gd name="T4" fmla="*/ 1002 w 2005"/>
                <a:gd name="T5" fmla="*/ 0 h 2639"/>
                <a:gd name="T6" fmla="*/ 1779 w 2005"/>
                <a:gd name="T7" fmla="*/ 1481 h 2639"/>
                <a:gd name="T8" fmla="*/ 1002 w 2005"/>
                <a:gd name="T9" fmla="*/ 2639 h 2639"/>
              </a:gdLst>
              <a:ahLst/>
              <a:cxnLst>
                <a:cxn ang="0">
                  <a:pos x="T0" y="T1"/>
                </a:cxn>
                <a:cxn ang="0">
                  <a:pos x="T2" y="T3"/>
                </a:cxn>
                <a:cxn ang="0">
                  <a:pos x="T4" y="T5"/>
                </a:cxn>
                <a:cxn ang="0">
                  <a:pos x="T6" y="T7"/>
                </a:cxn>
                <a:cxn ang="0">
                  <a:pos x="T8" y="T9"/>
                </a:cxn>
              </a:cxnLst>
              <a:rect l="0" t="0" r="r" b="b"/>
              <a:pathLst>
                <a:path w="2005" h="2639">
                  <a:moveTo>
                    <a:pt x="1002" y="2639"/>
                  </a:moveTo>
                  <a:cubicBezTo>
                    <a:pt x="886" y="2639"/>
                    <a:pt x="453" y="2438"/>
                    <a:pt x="226" y="1481"/>
                  </a:cubicBezTo>
                  <a:cubicBezTo>
                    <a:pt x="0" y="524"/>
                    <a:pt x="459" y="0"/>
                    <a:pt x="1002" y="0"/>
                  </a:cubicBezTo>
                  <a:cubicBezTo>
                    <a:pt x="1545" y="0"/>
                    <a:pt x="2005" y="524"/>
                    <a:pt x="1779" y="1481"/>
                  </a:cubicBezTo>
                  <a:cubicBezTo>
                    <a:pt x="1552" y="2438"/>
                    <a:pt x="1119" y="2639"/>
                    <a:pt x="1002" y="2639"/>
                  </a:cubicBezTo>
                  <a:close/>
                </a:path>
              </a:pathLst>
            </a:custGeom>
            <a:gradFill>
              <a:gsLst>
                <a:gs pos="0">
                  <a:srgbClr val="C8DF7D"/>
                </a:gs>
                <a:gs pos="73000">
                  <a:srgbClr val="6CBE45"/>
                </a:gs>
              </a:gsLst>
              <a:lin ang="6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8" name="Freeform 11"/>
            <p:cNvSpPr>
              <a:spLocks/>
            </p:cNvSpPr>
            <p:nvPr/>
          </p:nvSpPr>
          <p:spPr bwMode="auto">
            <a:xfrm>
              <a:off x="1546" y="1110"/>
              <a:ext cx="395" cy="730"/>
            </a:xfrm>
            <a:custGeom>
              <a:avLst/>
              <a:gdLst>
                <a:gd name="T0" fmla="*/ 0 w 615"/>
                <a:gd name="T1" fmla="*/ 576 h 1139"/>
                <a:gd name="T2" fmla="*/ 563 w 615"/>
                <a:gd name="T3" fmla="*/ 0 h 1139"/>
                <a:gd name="T4" fmla="*/ 0 w 615"/>
                <a:gd name="T5" fmla="*/ 576 h 1139"/>
              </a:gdLst>
              <a:ahLst/>
              <a:cxnLst>
                <a:cxn ang="0">
                  <a:pos x="T0" y="T1"/>
                </a:cxn>
                <a:cxn ang="0">
                  <a:pos x="T2" y="T3"/>
                </a:cxn>
                <a:cxn ang="0">
                  <a:pos x="T4" y="T5"/>
                </a:cxn>
              </a:cxnLst>
              <a:rect l="0" t="0" r="r" b="b"/>
              <a:pathLst>
                <a:path w="615" h="1139">
                  <a:moveTo>
                    <a:pt x="0" y="576"/>
                  </a:moveTo>
                  <a:cubicBezTo>
                    <a:pt x="227" y="214"/>
                    <a:pt x="563" y="0"/>
                    <a:pt x="563" y="0"/>
                  </a:cubicBezTo>
                  <a:cubicBezTo>
                    <a:pt x="563" y="0"/>
                    <a:pt x="615" y="1139"/>
                    <a:pt x="0"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9" name="Freeform 12"/>
            <p:cNvSpPr>
              <a:spLocks/>
            </p:cNvSpPr>
            <p:nvPr/>
          </p:nvSpPr>
          <p:spPr bwMode="auto">
            <a:xfrm>
              <a:off x="1546" y="1110"/>
              <a:ext cx="426" cy="730"/>
            </a:xfrm>
            <a:custGeom>
              <a:avLst/>
              <a:gdLst>
                <a:gd name="T0" fmla="*/ 0 w 663"/>
                <a:gd name="T1" fmla="*/ 576 h 1139"/>
                <a:gd name="T2" fmla="*/ 563 w 663"/>
                <a:gd name="T3" fmla="*/ 0 h 1139"/>
                <a:gd name="T4" fmla="*/ 473 w 663"/>
                <a:gd name="T5" fmla="*/ 815 h 1139"/>
                <a:gd name="T6" fmla="*/ 0 w 663"/>
                <a:gd name="T7" fmla="*/ 576 h 1139"/>
              </a:gdLst>
              <a:ahLst/>
              <a:cxnLst>
                <a:cxn ang="0">
                  <a:pos x="T0" y="T1"/>
                </a:cxn>
                <a:cxn ang="0">
                  <a:pos x="T2" y="T3"/>
                </a:cxn>
                <a:cxn ang="0">
                  <a:pos x="T4" y="T5"/>
                </a:cxn>
                <a:cxn ang="0">
                  <a:pos x="T6" y="T7"/>
                </a:cxn>
              </a:cxnLst>
              <a:rect l="0" t="0" r="r" b="b"/>
              <a:pathLst>
                <a:path w="663" h="1139">
                  <a:moveTo>
                    <a:pt x="0" y="576"/>
                  </a:moveTo>
                  <a:cubicBezTo>
                    <a:pt x="615" y="1139"/>
                    <a:pt x="563" y="0"/>
                    <a:pt x="563" y="0"/>
                  </a:cubicBezTo>
                  <a:cubicBezTo>
                    <a:pt x="563" y="0"/>
                    <a:pt x="663" y="492"/>
                    <a:pt x="473" y="815"/>
                  </a:cubicBezTo>
                  <a:cubicBezTo>
                    <a:pt x="282" y="1139"/>
                    <a:pt x="0" y="576"/>
                    <a:pt x="0"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0" name="Freeform 13"/>
            <p:cNvSpPr>
              <a:spLocks/>
            </p:cNvSpPr>
            <p:nvPr/>
          </p:nvSpPr>
          <p:spPr bwMode="auto">
            <a:xfrm>
              <a:off x="1581" y="1243"/>
              <a:ext cx="249" cy="277"/>
            </a:xfrm>
            <a:custGeom>
              <a:avLst/>
              <a:gdLst>
                <a:gd name="T0" fmla="*/ 63 w 388"/>
                <a:gd name="T1" fmla="*/ 311 h 432"/>
                <a:gd name="T2" fmla="*/ 276 w 388"/>
                <a:gd name="T3" fmla="*/ 199 h 432"/>
                <a:gd name="T4" fmla="*/ 63 w 388"/>
                <a:gd name="T5" fmla="*/ 311 h 432"/>
              </a:gdLst>
              <a:ahLst/>
              <a:cxnLst>
                <a:cxn ang="0">
                  <a:pos x="T0" y="T1"/>
                </a:cxn>
                <a:cxn ang="0">
                  <a:pos x="T2" y="T3"/>
                </a:cxn>
                <a:cxn ang="0">
                  <a:pos x="T4" y="T5"/>
                </a:cxn>
              </a:cxnLst>
              <a:rect l="0" t="0" r="r" b="b"/>
              <a:pathLst>
                <a:path w="388" h="432">
                  <a:moveTo>
                    <a:pt x="63" y="311"/>
                  </a:moveTo>
                  <a:cubicBezTo>
                    <a:pt x="159" y="126"/>
                    <a:pt x="388" y="0"/>
                    <a:pt x="276" y="199"/>
                  </a:cubicBezTo>
                  <a:cubicBezTo>
                    <a:pt x="165" y="398"/>
                    <a:pt x="0" y="432"/>
                    <a:pt x="63"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1" name="Freeform 14"/>
            <p:cNvSpPr>
              <a:spLocks/>
            </p:cNvSpPr>
            <p:nvPr/>
          </p:nvSpPr>
          <p:spPr bwMode="auto">
            <a:xfrm>
              <a:off x="1011" y="1110"/>
              <a:ext cx="394" cy="730"/>
            </a:xfrm>
            <a:custGeom>
              <a:avLst/>
              <a:gdLst>
                <a:gd name="T0" fmla="*/ 614 w 614"/>
                <a:gd name="T1" fmla="*/ 576 h 1139"/>
                <a:gd name="T2" fmla="*/ 52 w 614"/>
                <a:gd name="T3" fmla="*/ 0 h 1139"/>
                <a:gd name="T4" fmla="*/ 614 w 614"/>
                <a:gd name="T5" fmla="*/ 576 h 1139"/>
              </a:gdLst>
              <a:ahLst/>
              <a:cxnLst>
                <a:cxn ang="0">
                  <a:pos x="T0" y="T1"/>
                </a:cxn>
                <a:cxn ang="0">
                  <a:pos x="T2" y="T3"/>
                </a:cxn>
                <a:cxn ang="0">
                  <a:pos x="T4" y="T5"/>
                </a:cxn>
              </a:cxnLst>
              <a:rect l="0" t="0" r="r" b="b"/>
              <a:pathLst>
                <a:path w="614" h="1139">
                  <a:moveTo>
                    <a:pt x="614" y="576"/>
                  </a:moveTo>
                  <a:cubicBezTo>
                    <a:pt x="388" y="214"/>
                    <a:pt x="52" y="0"/>
                    <a:pt x="52" y="0"/>
                  </a:cubicBezTo>
                  <a:cubicBezTo>
                    <a:pt x="52" y="0"/>
                    <a:pt x="0" y="1139"/>
                    <a:pt x="614"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2" name="Freeform 15"/>
            <p:cNvSpPr>
              <a:spLocks/>
            </p:cNvSpPr>
            <p:nvPr/>
          </p:nvSpPr>
          <p:spPr bwMode="auto">
            <a:xfrm>
              <a:off x="980" y="1110"/>
              <a:ext cx="425" cy="730"/>
            </a:xfrm>
            <a:custGeom>
              <a:avLst/>
              <a:gdLst>
                <a:gd name="T0" fmla="*/ 663 w 663"/>
                <a:gd name="T1" fmla="*/ 576 h 1139"/>
                <a:gd name="T2" fmla="*/ 101 w 663"/>
                <a:gd name="T3" fmla="*/ 0 h 1139"/>
                <a:gd name="T4" fmla="*/ 191 w 663"/>
                <a:gd name="T5" fmla="*/ 815 h 1139"/>
                <a:gd name="T6" fmla="*/ 663 w 663"/>
                <a:gd name="T7" fmla="*/ 576 h 1139"/>
              </a:gdLst>
              <a:ahLst/>
              <a:cxnLst>
                <a:cxn ang="0">
                  <a:pos x="T0" y="T1"/>
                </a:cxn>
                <a:cxn ang="0">
                  <a:pos x="T2" y="T3"/>
                </a:cxn>
                <a:cxn ang="0">
                  <a:pos x="T4" y="T5"/>
                </a:cxn>
                <a:cxn ang="0">
                  <a:pos x="T6" y="T7"/>
                </a:cxn>
              </a:cxnLst>
              <a:rect l="0" t="0" r="r" b="b"/>
              <a:pathLst>
                <a:path w="663" h="1139">
                  <a:moveTo>
                    <a:pt x="663" y="576"/>
                  </a:moveTo>
                  <a:cubicBezTo>
                    <a:pt x="49" y="1139"/>
                    <a:pt x="101" y="0"/>
                    <a:pt x="101" y="0"/>
                  </a:cubicBezTo>
                  <a:cubicBezTo>
                    <a:pt x="101" y="0"/>
                    <a:pt x="0" y="492"/>
                    <a:pt x="191" y="815"/>
                  </a:cubicBezTo>
                  <a:cubicBezTo>
                    <a:pt x="382" y="1139"/>
                    <a:pt x="663" y="576"/>
                    <a:pt x="663"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3" name="Freeform 16"/>
            <p:cNvSpPr>
              <a:spLocks/>
            </p:cNvSpPr>
            <p:nvPr/>
          </p:nvSpPr>
          <p:spPr bwMode="auto">
            <a:xfrm>
              <a:off x="1122" y="1243"/>
              <a:ext cx="249" cy="277"/>
            </a:xfrm>
            <a:custGeom>
              <a:avLst/>
              <a:gdLst>
                <a:gd name="T0" fmla="*/ 325 w 388"/>
                <a:gd name="T1" fmla="*/ 311 h 432"/>
                <a:gd name="T2" fmla="*/ 112 w 388"/>
                <a:gd name="T3" fmla="*/ 199 h 432"/>
                <a:gd name="T4" fmla="*/ 325 w 388"/>
                <a:gd name="T5" fmla="*/ 311 h 432"/>
              </a:gdLst>
              <a:ahLst/>
              <a:cxnLst>
                <a:cxn ang="0">
                  <a:pos x="T0" y="T1"/>
                </a:cxn>
                <a:cxn ang="0">
                  <a:pos x="T2" y="T3"/>
                </a:cxn>
                <a:cxn ang="0">
                  <a:pos x="T4" y="T5"/>
                </a:cxn>
              </a:cxnLst>
              <a:rect l="0" t="0" r="r" b="b"/>
              <a:pathLst>
                <a:path w="388" h="432">
                  <a:moveTo>
                    <a:pt x="325" y="311"/>
                  </a:moveTo>
                  <a:cubicBezTo>
                    <a:pt x="229" y="126"/>
                    <a:pt x="0" y="0"/>
                    <a:pt x="112" y="199"/>
                  </a:cubicBezTo>
                  <a:cubicBezTo>
                    <a:pt x="223" y="398"/>
                    <a:pt x="388" y="432"/>
                    <a:pt x="325"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4" name="Freeform 17"/>
            <p:cNvSpPr>
              <a:spLocks/>
            </p:cNvSpPr>
            <p:nvPr/>
          </p:nvSpPr>
          <p:spPr bwMode="auto">
            <a:xfrm>
              <a:off x="1316" y="1713"/>
              <a:ext cx="320" cy="124"/>
            </a:xfrm>
            <a:custGeom>
              <a:avLst/>
              <a:gdLst>
                <a:gd name="T0" fmla="*/ 249 w 498"/>
                <a:gd name="T1" fmla="*/ 62 h 193"/>
                <a:gd name="T2" fmla="*/ 494 w 498"/>
                <a:gd name="T3" fmla="*/ 193 h 193"/>
                <a:gd name="T4" fmla="*/ 498 w 498"/>
                <a:gd name="T5" fmla="*/ 162 h 193"/>
                <a:gd name="T6" fmla="*/ 249 w 498"/>
                <a:gd name="T7" fmla="*/ 0 h 193"/>
                <a:gd name="T8" fmla="*/ 0 w 498"/>
                <a:gd name="T9" fmla="*/ 162 h 193"/>
                <a:gd name="T10" fmla="*/ 5 w 498"/>
                <a:gd name="T11" fmla="*/ 193 h 193"/>
                <a:gd name="T12" fmla="*/ 249 w 498"/>
                <a:gd name="T13" fmla="*/ 62 h 193"/>
              </a:gdLst>
              <a:ahLst/>
              <a:cxnLst>
                <a:cxn ang="0">
                  <a:pos x="T0" y="T1"/>
                </a:cxn>
                <a:cxn ang="0">
                  <a:pos x="T2" y="T3"/>
                </a:cxn>
                <a:cxn ang="0">
                  <a:pos x="T4" y="T5"/>
                </a:cxn>
                <a:cxn ang="0">
                  <a:pos x="T6" y="T7"/>
                </a:cxn>
                <a:cxn ang="0">
                  <a:pos x="T8" y="T9"/>
                </a:cxn>
                <a:cxn ang="0">
                  <a:pos x="T10" y="T11"/>
                </a:cxn>
                <a:cxn ang="0">
                  <a:pos x="T12" y="T13"/>
                </a:cxn>
              </a:cxnLst>
              <a:rect l="0" t="0" r="r" b="b"/>
              <a:pathLst>
                <a:path w="498" h="193">
                  <a:moveTo>
                    <a:pt x="249" y="62"/>
                  </a:moveTo>
                  <a:cubicBezTo>
                    <a:pt x="371" y="62"/>
                    <a:pt x="472" y="118"/>
                    <a:pt x="494" y="193"/>
                  </a:cubicBezTo>
                  <a:cubicBezTo>
                    <a:pt x="497" y="183"/>
                    <a:pt x="498" y="173"/>
                    <a:pt x="498" y="162"/>
                  </a:cubicBezTo>
                  <a:cubicBezTo>
                    <a:pt x="498" y="73"/>
                    <a:pt x="387" y="0"/>
                    <a:pt x="249" y="0"/>
                  </a:cubicBezTo>
                  <a:cubicBezTo>
                    <a:pt x="112" y="0"/>
                    <a:pt x="0" y="73"/>
                    <a:pt x="0" y="162"/>
                  </a:cubicBezTo>
                  <a:cubicBezTo>
                    <a:pt x="0" y="173"/>
                    <a:pt x="2" y="183"/>
                    <a:pt x="5" y="193"/>
                  </a:cubicBezTo>
                  <a:cubicBezTo>
                    <a:pt x="27" y="118"/>
                    <a:pt x="128" y="62"/>
                    <a:pt x="249"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65" name="Title 1"/>
          <p:cNvSpPr txBox="1">
            <a:spLocks/>
          </p:cNvSpPr>
          <p:nvPr/>
        </p:nvSpPr>
        <p:spPr>
          <a:xfrm rot="711721">
            <a:off x="-465652" y="-10304"/>
            <a:ext cx="2432590" cy="6886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smtClean="0">
                <a:ln w="6350">
                  <a:solidFill>
                    <a:schemeClr val="tx1"/>
                  </a:solidFill>
                </a:ln>
                <a:solidFill>
                  <a:schemeClr val="accent2"/>
                </a:solidFill>
                <a:latin typeface="Franklin Gothic Demi" panose="020B0703020102020204" pitchFamily="34" charset="0"/>
                <a:cs typeface="Aharoni" pitchFamily="2" charset="-79"/>
              </a:rPr>
              <a:t>SETTING</a:t>
            </a:r>
            <a:endParaRPr lang="en-US" sz="2800" dirty="0">
              <a:ln w="6350">
                <a:solidFill>
                  <a:schemeClr val="tx1"/>
                </a:solidFill>
              </a:ln>
              <a:solidFill>
                <a:schemeClr val="accent2"/>
              </a:solidFill>
              <a:latin typeface="Franklin Gothic Demi" panose="020B0703020102020204" pitchFamily="34" charset="0"/>
            </a:endParaRPr>
          </a:p>
        </p:txBody>
      </p:sp>
      <p:grpSp>
        <p:nvGrpSpPr>
          <p:cNvPr id="419" name="Area_51"/>
          <p:cNvGrpSpPr>
            <a:grpSpLocks noChangeAspect="1"/>
          </p:cNvGrpSpPr>
          <p:nvPr/>
        </p:nvGrpSpPr>
        <p:grpSpPr bwMode="auto">
          <a:xfrm>
            <a:off x="5976" y="3020802"/>
            <a:ext cx="1594224" cy="1794142"/>
            <a:chOff x="2752" y="1167"/>
            <a:chExt cx="1866" cy="2100"/>
          </a:xfrm>
        </p:grpSpPr>
        <p:sp>
          <p:nvSpPr>
            <p:cNvPr id="420" name="AutoShape 3"/>
            <p:cNvSpPr>
              <a:spLocks noChangeAspect="1" noChangeArrowheads="1" noTextEdit="1"/>
            </p:cNvSpPr>
            <p:nvPr/>
          </p:nvSpPr>
          <p:spPr bwMode="auto">
            <a:xfrm>
              <a:off x="2752" y="1167"/>
              <a:ext cx="1866" cy="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1" name="Freeform 7"/>
            <p:cNvSpPr>
              <a:spLocks/>
            </p:cNvSpPr>
            <p:nvPr/>
          </p:nvSpPr>
          <p:spPr bwMode="auto">
            <a:xfrm>
              <a:off x="3375" y="1511"/>
              <a:ext cx="398" cy="301"/>
            </a:xfrm>
            <a:custGeom>
              <a:avLst/>
              <a:gdLst>
                <a:gd name="T0" fmla="*/ 12 w 398"/>
                <a:gd name="T1" fmla="*/ 0 h 301"/>
                <a:gd name="T2" fmla="*/ 398 w 398"/>
                <a:gd name="T3" fmla="*/ 282 h 301"/>
                <a:gd name="T4" fmla="*/ 386 w 398"/>
                <a:gd name="T5" fmla="*/ 301 h 301"/>
                <a:gd name="T6" fmla="*/ 0 w 398"/>
                <a:gd name="T7" fmla="*/ 46 h 301"/>
                <a:gd name="T8" fmla="*/ 12 w 398"/>
                <a:gd name="T9" fmla="*/ 0 h 301"/>
              </a:gdLst>
              <a:ahLst/>
              <a:cxnLst>
                <a:cxn ang="0">
                  <a:pos x="T0" y="T1"/>
                </a:cxn>
                <a:cxn ang="0">
                  <a:pos x="T2" y="T3"/>
                </a:cxn>
                <a:cxn ang="0">
                  <a:pos x="T4" y="T5"/>
                </a:cxn>
                <a:cxn ang="0">
                  <a:pos x="T6" y="T7"/>
                </a:cxn>
                <a:cxn ang="0">
                  <a:pos x="T8" y="T9"/>
                </a:cxn>
              </a:cxnLst>
              <a:rect l="0" t="0" r="r" b="b"/>
              <a:pathLst>
                <a:path w="398" h="301">
                  <a:moveTo>
                    <a:pt x="12" y="0"/>
                  </a:moveTo>
                  <a:lnTo>
                    <a:pt x="398" y="282"/>
                  </a:lnTo>
                  <a:lnTo>
                    <a:pt x="386" y="301"/>
                  </a:lnTo>
                  <a:lnTo>
                    <a:pt x="0" y="46"/>
                  </a:lnTo>
                  <a:lnTo>
                    <a:pt x="12"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2" name="Freeform 8"/>
            <p:cNvSpPr>
              <a:spLocks/>
            </p:cNvSpPr>
            <p:nvPr/>
          </p:nvSpPr>
          <p:spPr bwMode="auto">
            <a:xfrm>
              <a:off x="3165" y="1401"/>
              <a:ext cx="344" cy="214"/>
            </a:xfrm>
            <a:custGeom>
              <a:avLst/>
              <a:gdLst>
                <a:gd name="T0" fmla="*/ 0 w 344"/>
                <a:gd name="T1" fmla="*/ 66 h 214"/>
                <a:gd name="T2" fmla="*/ 72 w 344"/>
                <a:gd name="T3" fmla="*/ 214 h 214"/>
                <a:gd name="T4" fmla="*/ 344 w 344"/>
                <a:gd name="T5" fmla="*/ 149 h 214"/>
                <a:gd name="T6" fmla="*/ 314 w 344"/>
                <a:gd name="T7" fmla="*/ 0 h 214"/>
                <a:gd name="T8" fmla="*/ 0 w 344"/>
                <a:gd name="T9" fmla="*/ 66 h 214"/>
              </a:gdLst>
              <a:ahLst/>
              <a:cxnLst>
                <a:cxn ang="0">
                  <a:pos x="T0" y="T1"/>
                </a:cxn>
                <a:cxn ang="0">
                  <a:pos x="T2" y="T3"/>
                </a:cxn>
                <a:cxn ang="0">
                  <a:pos x="T4" y="T5"/>
                </a:cxn>
                <a:cxn ang="0">
                  <a:pos x="T6" y="T7"/>
                </a:cxn>
                <a:cxn ang="0">
                  <a:pos x="T8" y="T9"/>
                </a:cxn>
              </a:cxnLst>
              <a:rect l="0" t="0" r="r" b="b"/>
              <a:pathLst>
                <a:path w="344" h="214">
                  <a:moveTo>
                    <a:pt x="0" y="66"/>
                  </a:moveTo>
                  <a:lnTo>
                    <a:pt x="72" y="214"/>
                  </a:lnTo>
                  <a:lnTo>
                    <a:pt x="344" y="149"/>
                  </a:lnTo>
                  <a:lnTo>
                    <a:pt x="314" y="0"/>
                  </a:lnTo>
                  <a:lnTo>
                    <a:pt x="0" y="66"/>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3" name="Freeform 9"/>
            <p:cNvSpPr>
              <a:spLocks/>
            </p:cNvSpPr>
            <p:nvPr/>
          </p:nvSpPr>
          <p:spPr bwMode="auto">
            <a:xfrm>
              <a:off x="3165" y="1331"/>
              <a:ext cx="314" cy="136"/>
            </a:xfrm>
            <a:custGeom>
              <a:avLst/>
              <a:gdLst>
                <a:gd name="T0" fmla="*/ 314 w 314"/>
                <a:gd name="T1" fmla="*/ 70 h 136"/>
                <a:gd name="T2" fmla="*/ 0 w 314"/>
                <a:gd name="T3" fmla="*/ 136 h 136"/>
                <a:gd name="T4" fmla="*/ 11 w 314"/>
                <a:gd name="T5" fmla="*/ 44 h 136"/>
                <a:gd name="T6" fmla="*/ 183 w 314"/>
                <a:gd name="T7" fmla="*/ 0 h 136"/>
                <a:gd name="T8" fmla="*/ 314 w 314"/>
                <a:gd name="T9" fmla="*/ 70 h 136"/>
              </a:gdLst>
              <a:ahLst/>
              <a:cxnLst>
                <a:cxn ang="0">
                  <a:pos x="T0" y="T1"/>
                </a:cxn>
                <a:cxn ang="0">
                  <a:pos x="T2" y="T3"/>
                </a:cxn>
                <a:cxn ang="0">
                  <a:pos x="T4" y="T5"/>
                </a:cxn>
                <a:cxn ang="0">
                  <a:pos x="T6" y="T7"/>
                </a:cxn>
                <a:cxn ang="0">
                  <a:pos x="T8" y="T9"/>
                </a:cxn>
              </a:cxnLst>
              <a:rect l="0" t="0" r="r" b="b"/>
              <a:pathLst>
                <a:path w="314" h="136">
                  <a:moveTo>
                    <a:pt x="314" y="70"/>
                  </a:moveTo>
                  <a:lnTo>
                    <a:pt x="0" y="136"/>
                  </a:lnTo>
                  <a:lnTo>
                    <a:pt x="11" y="44"/>
                  </a:lnTo>
                  <a:lnTo>
                    <a:pt x="183" y="0"/>
                  </a:lnTo>
                  <a:lnTo>
                    <a:pt x="314" y="70"/>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4" name="Oval 10"/>
            <p:cNvSpPr>
              <a:spLocks noChangeArrowheads="1"/>
            </p:cNvSpPr>
            <p:nvPr/>
          </p:nvSpPr>
          <p:spPr bwMode="auto">
            <a:xfrm>
              <a:off x="3271" y="1443"/>
              <a:ext cx="183" cy="185"/>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5" name="Oval 11"/>
            <p:cNvSpPr>
              <a:spLocks noChangeArrowheads="1"/>
            </p:cNvSpPr>
            <p:nvPr/>
          </p:nvSpPr>
          <p:spPr bwMode="auto">
            <a:xfrm>
              <a:off x="3263" y="1466"/>
              <a:ext cx="230" cy="230"/>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6" name="Oval 12"/>
            <p:cNvSpPr>
              <a:spLocks noChangeArrowheads="1"/>
            </p:cNvSpPr>
            <p:nvPr/>
          </p:nvSpPr>
          <p:spPr bwMode="auto">
            <a:xfrm>
              <a:off x="3282" y="1485"/>
              <a:ext cx="192"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7" name="Oval 13"/>
            <p:cNvSpPr>
              <a:spLocks noChangeArrowheads="1"/>
            </p:cNvSpPr>
            <p:nvPr/>
          </p:nvSpPr>
          <p:spPr bwMode="auto">
            <a:xfrm>
              <a:off x="3288" y="1491"/>
              <a:ext cx="180" cy="180"/>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 name="Freeform 14"/>
            <p:cNvSpPr>
              <a:spLocks/>
            </p:cNvSpPr>
            <p:nvPr/>
          </p:nvSpPr>
          <p:spPr bwMode="auto">
            <a:xfrm>
              <a:off x="3306" y="1509"/>
              <a:ext cx="144" cy="122"/>
            </a:xfrm>
            <a:custGeom>
              <a:avLst/>
              <a:gdLst>
                <a:gd name="T0" fmla="*/ 166 w 260"/>
                <a:gd name="T1" fmla="*/ 89 h 220"/>
                <a:gd name="T2" fmla="*/ 36 w 260"/>
                <a:gd name="T3" fmla="*/ 219 h 220"/>
                <a:gd name="T4" fmla="*/ 37 w 260"/>
                <a:gd name="T5" fmla="*/ 220 h 220"/>
                <a:gd name="T6" fmla="*/ 0 w 260"/>
                <a:gd name="T7" fmla="*/ 130 h 220"/>
                <a:gd name="T8" fmla="*/ 130 w 260"/>
                <a:gd name="T9" fmla="*/ 0 h 220"/>
                <a:gd name="T10" fmla="*/ 260 w 260"/>
                <a:gd name="T11" fmla="*/ 129 h 220"/>
                <a:gd name="T12" fmla="*/ 166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166" y="89"/>
                  </a:moveTo>
                  <a:cubicBezTo>
                    <a:pt x="95" y="89"/>
                    <a:pt x="36" y="147"/>
                    <a:pt x="36" y="219"/>
                  </a:cubicBezTo>
                  <a:cubicBezTo>
                    <a:pt x="36" y="219"/>
                    <a:pt x="37" y="219"/>
                    <a:pt x="37" y="220"/>
                  </a:cubicBezTo>
                  <a:cubicBezTo>
                    <a:pt x="14" y="196"/>
                    <a:pt x="0" y="165"/>
                    <a:pt x="0" y="130"/>
                  </a:cubicBezTo>
                  <a:cubicBezTo>
                    <a:pt x="0" y="58"/>
                    <a:pt x="58" y="0"/>
                    <a:pt x="130" y="0"/>
                  </a:cubicBezTo>
                  <a:cubicBezTo>
                    <a:pt x="202" y="0"/>
                    <a:pt x="260" y="58"/>
                    <a:pt x="260" y="129"/>
                  </a:cubicBezTo>
                  <a:cubicBezTo>
                    <a:pt x="236" y="104"/>
                    <a:pt x="203" y="89"/>
                    <a:pt x="166"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9" name="Freeform 15"/>
            <p:cNvSpPr>
              <a:spLocks/>
            </p:cNvSpPr>
            <p:nvPr/>
          </p:nvSpPr>
          <p:spPr bwMode="auto">
            <a:xfrm>
              <a:off x="3326" y="1558"/>
              <a:ext cx="124" cy="95"/>
            </a:xfrm>
            <a:custGeom>
              <a:avLst/>
              <a:gdLst>
                <a:gd name="T0" fmla="*/ 94 w 224"/>
                <a:gd name="T1" fmla="*/ 171 h 171"/>
                <a:gd name="T2" fmla="*/ 1 w 224"/>
                <a:gd name="T3" fmla="*/ 131 h 171"/>
                <a:gd name="T4" fmla="*/ 0 w 224"/>
                <a:gd name="T5" fmla="*/ 130 h 171"/>
                <a:gd name="T6" fmla="*/ 130 w 224"/>
                <a:gd name="T7" fmla="*/ 0 h 171"/>
                <a:gd name="T8" fmla="*/ 224 w 224"/>
                <a:gd name="T9" fmla="*/ 40 h 171"/>
                <a:gd name="T10" fmla="*/ 224 w 224"/>
                <a:gd name="T11" fmla="*/ 41 h 171"/>
                <a:gd name="T12" fmla="*/ 94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94" y="171"/>
                  </a:moveTo>
                  <a:cubicBezTo>
                    <a:pt x="57" y="171"/>
                    <a:pt x="24" y="155"/>
                    <a:pt x="1" y="131"/>
                  </a:cubicBezTo>
                  <a:cubicBezTo>
                    <a:pt x="1" y="130"/>
                    <a:pt x="0" y="130"/>
                    <a:pt x="0" y="130"/>
                  </a:cubicBezTo>
                  <a:cubicBezTo>
                    <a:pt x="0" y="58"/>
                    <a:pt x="59" y="0"/>
                    <a:pt x="130" y="0"/>
                  </a:cubicBezTo>
                  <a:cubicBezTo>
                    <a:pt x="167" y="0"/>
                    <a:pt x="200" y="15"/>
                    <a:pt x="224" y="40"/>
                  </a:cubicBezTo>
                  <a:cubicBezTo>
                    <a:pt x="224" y="40"/>
                    <a:pt x="224" y="40"/>
                    <a:pt x="224" y="41"/>
                  </a:cubicBezTo>
                  <a:cubicBezTo>
                    <a:pt x="224" y="112"/>
                    <a:pt x="166" y="171"/>
                    <a:pt x="94"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0" name="Freeform 16"/>
            <p:cNvSpPr>
              <a:spLocks/>
            </p:cNvSpPr>
            <p:nvPr/>
          </p:nvSpPr>
          <p:spPr bwMode="auto">
            <a:xfrm>
              <a:off x="3336" y="1517"/>
              <a:ext cx="51" cy="32"/>
            </a:xfrm>
            <a:custGeom>
              <a:avLst/>
              <a:gdLst>
                <a:gd name="T0" fmla="*/ 3 w 92"/>
                <a:gd name="T1" fmla="*/ 39 h 58"/>
                <a:gd name="T2" fmla="*/ 41 w 92"/>
                <a:gd name="T3" fmla="*/ 5 h 58"/>
                <a:gd name="T4" fmla="*/ 89 w 92"/>
                <a:gd name="T5" fmla="*/ 20 h 58"/>
                <a:gd name="T6" fmla="*/ 51 w 92"/>
                <a:gd name="T7" fmla="*/ 53 h 58"/>
                <a:gd name="T8" fmla="*/ 3 w 92"/>
                <a:gd name="T9" fmla="*/ 39 h 58"/>
              </a:gdLst>
              <a:ahLst/>
              <a:cxnLst>
                <a:cxn ang="0">
                  <a:pos x="T0" y="T1"/>
                </a:cxn>
                <a:cxn ang="0">
                  <a:pos x="T2" y="T3"/>
                </a:cxn>
                <a:cxn ang="0">
                  <a:pos x="T4" y="T5"/>
                </a:cxn>
                <a:cxn ang="0">
                  <a:pos x="T6" y="T7"/>
                </a:cxn>
                <a:cxn ang="0">
                  <a:pos x="T8" y="T9"/>
                </a:cxn>
              </a:cxnLst>
              <a:rect l="0" t="0" r="r" b="b"/>
              <a:pathLst>
                <a:path w="92" h="58">
                  <a:moveTo>
                    <a:pt x="3" y="39"/>
                  </a:moveTo>
                  <a:cubicBezTo>
                    <a:pt x="0" y="25"/>
                    <a:pt x="17" y="10"/>
                    <a:pt x="41" y="5"/>
                  </a:cubicBezTo>
                  <a:cubicBezTo>
                    <a:pt x="65" y="0"/>
                    <a:pt x="87" y="6"/>
                    <a:pt x="89" y="20"/>
                  </a:cubicBezTo>
                  <a:cubicBezTo>
                    <a:pt x="92" y="33"/>
                    <a:pt x="75" y="48"/>
                    <a:pt x="51" y="53"/>
                  </a:cubicBezTo>
                  <a:cubicBezTo>
                    <a:pt x="28" y="58"/>
                    <a:pt x="6" y="52"/>
                    <a:pt x="3"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1" name="Freeform 17"/>
            <p:cNvSpPr>
              <a:spLocks/>
            </p:cNvSpPr>
            <p:nvPr/>
          </p:nvSpPr>
          <p:spPr bwMode="auto">
            <a:xfrm>
              <a:off x="3330" y="1387"/>
              <a:ext cx="71" cy="31"/>
            </a:xfrm>
            <a:custGeom>
              <a:avLst/>
              <a:gdLst>
                <a:gd name="T0" fmla="*/ 2 w 128"/>
                <a:gd name="T1" fmla="*/ 39 h 57"/>
                <a:gd name="T2" fmla="*/ 60 w 128"/>
                <a:gd name="T3" fmla="*/ 5 h 57"/>
                <a:gd name="T4" fmla="*/ 126 w 128"/>
                <a:gd name="T5" fmla="*/ 18 h 57"/>
                <a:gd name="T6" fmla="*/ 68 w 128"/>
                <a:gd name="T7" fmla="*/ 52 h 57"/>
                <a:gd name="T8" fmla="*/ 2 w 128"/>
                <a:gd name="T9" fmla="*/ 39 h 57"/>
              </a:gdLst>
              <a:ahLst/>
              <a:cxnLst>
                <a:cxn ang="0">
                  <a:pos x="T0" y="T1"/>
                </a:cxn>
                <a:cxn ang="0">
                  <a:pos x="T2" y="T3"/>
                </a:cxn>
                <a:cxn ang="0">
                  <a:pos x="T4" y="T5"/>
                </a:cxn>
                <a:cxn ang="0">
                  <a:pos x="T6" y="T7"/>
                </a:cxn>
                <a:cxn ang="0">
                  <a:pos x="T8" y="T9"/>
                </a:cxn>
              </a:cxnLst>
              <a:rect l="0" t="0" r="r" b="b"/>
              <a:pathLst>
                <a:path w="128" h="57">
                  <a:moveTo>
                    <a:pt x="2" y="39"/>
                  </a:moveTo>
                  <a:cubicBezTo>
                    <a:pt x="0" y="26"/>
                    <a:pt x="26" y="11"/>
                    <a:pt x="60" y="5"/>
                  </a:cubicBezTo>
                  <a:cubicBezTo>
                    <a:pt x="95" y="0"/>
                    <a:pt x="124" y="6"/>
                    <a:pt x="126" y="18"/>
                  </a:cubicBezTo>
                  <a:cubicBezTo>
                    <a:pt x="128" y="31"/>
                    <a:pt x="102" y="46"/>
                    <a:pt x="68" y="52"/>
                  </a:cubicBezTo>
                  <a:cubicBezTo>
                    <a:pt x="33" y="57"/>
                    <a:pt x="4" y="52"/>
                    <a:pt x="2"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Freeform 18"/>
            <p:cNvSpPr>
              <a:spLocks/>
            </p:cNvSpPr>
            <p:nvPr/>
          </p:nvSpPr>
          <p:spPr bwMode="auto">
            <a:xfrm>
              <a:off x="3340" y="1373"/>
              <a:ext cx="54" cy="35"/>
            </a:xfrm>
            <a:custGeom>
              <a:avLst/>
              <a:gdLst>
                <a:gd name="T0" fmla="*/ 6 w 98"/>
                <a:gd name="T1" fmla="*/ 63 h 63"/>
                <a:gd name="T2" fmla="*/ 42 w 98"/>
                <a:gd name="T3" fmla="*/ 6 h 63"/>
                <a:gd name="T4" fmla="*/ 98 w 98"/>
                <a:gd name="T5" fmla="*/ 41 h 63"/>
                <a:gd name="T6" fmla="*/ 6 w 98"/>
                <a:gd name="T7" fmla="*/ 63 h 63"/>
              </a:gdLst>
              <a:ahLst/>
              <a:cxnLst>
                <a:cxn ang="0">
                  <a:pos x="T0" y="T1"/>
                </a:cxn>
                <a:cxn ang="0">
                  <a:pos x="T2" y="T3"/>
                </a:cxn>
                <a:cxn ang="0">
                  <a:pos x="T4" y="T5"/>
                </a:cxn>
                <a:cxn ang="0">
                  <a:pos x="T6" y="T7"/>
                </a:cxn>
              </a:cxnLst>
              <a:rect l="0" t="0" r="r" b="b"/>
              <a:pathLst>
                <a:path w="98" h="63">
                  <a:moveTo>
                    <a:pt x="6" y="63"/>
                  </a:moveTo>
                  <a:cubicBezTo>
                    <a:pt x="0" y="37"/>
                    <a:pt x="16" y="12"/>
                    <a:pt x="42" y="6"/>
                  </a:cubicBezTo>
                  <a:cubicBezTo>
                    <a:pt x="67" y="0"/>
                    <a:pt x="93" y="16"/>
                    <a:pt x="98" y="41"/>
                  </a:cubicBezTo>
                  <a:lnTo>
                    <a:pt x="6"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3" name="Freeform 19"/>
            <p:cNvSpPr>
              <a:spLocks/>
            </p:cNvSpPr>
            <p:nvPr/>
          </p:nvSpPr>
          <p:spPr bwMode="auto">
            <a:xfrm>
              <a:off x="3631" y="1347"/>
              <a:ext cx="397" cy="302"/>
            </a:xfrm>
            <a:custGeom>
              <a:avLst/>
              <a:gdLst>
                <a:gd name="T0" fmla="*/ 384 w 397"/>
                <a:gd name="T1" fmla="*/ 0 h 302"/>
                <a:gd name="T2" fmla="*/ 0 w 397"/>
                <a:gd name="T3" fmla="*/ 282 h 302"/>
                <a:gd name="T4" fmla="*/ 11 w 397"/>
                <a:gd name="T5" fmla="*/ 302 h 302"/>
                <a:gd name="T6" fmla="*/ 397 w 397"/>
                <a:gd name="T7" fmla="*/ 46 h 302"/>
                <a:gd name="T8" fmla="*/ 384 w 397"/>
                <a:gd name="T9" fmla="*/ 0 h 302"/>
              </a:gdLst>
              <a:ahLst/>
              <a:cxnLst>
                <a:cxn ang="0">
                  <a:pos x="T0" y="T1"/>
                </a:cxn>
                <a:cxn ang="0">
                  <a:pos x="T2" y="T3"/>
                </a:cxn>
                <a:cxn ang="0">
                  <a:pos x="T4" y="T5"/>
                </a:cxn>
                <a:cxn ang="0">
                  <a:pos x="T6" y="T7"/>
                </a:cxn>
                <a:cxn ang="0">
                  <a:pos x="T8" y="T9"/>
                </a:cxn>
              </a:cxnLst>
              <a:rect l="0" t="0" r="r" b="b"/>
              <a:pathLst>
                <a:path w="397" h="302">
                  <a:moveTo>
                    <a:pt x="384" y="0"/>
                  </a:moveTo>
                  <a:lnTo>
                    <a:pt x="0" y="282"/>
                  </a:lnTo>
                  <a:lnTo>
                    <a:pt x="11" y="302"/>
                  </a:lnTo>
                  <a:lnTo>
                    <a:pt x="397" y="46"/>
                  </a:lnTo>
                  <a:lnTo>
                    <a:pt x="384"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4" name="Freeform 20"/>
            <p:cNvSpPr>
              <a:spLocks/>
            </p:cNvSpPr>
            <p:nvPr/>
          </p:nvSpPr>
          <p:spPr bwMode="auto">
            <a:xfrm>
              <a:off x="3893" y="1237"/>
              <a:ext cx="345" cy="214"/>
            </a:xfrm>
            <a:custGeom>
              <a:avLst/>
              <a:gdLst>
                <a:gd name="T0" fmla="*/ 345 w 345"/>
                <a:gd name="T1" fmla="*/ 65 h 214"/>
                <a:gd name="T2" fmla="*/ 273 w 345"/>
                <a:gd name="T3" fmla="*/ 214 h 214"/>
                <a:gd name="T4" fmla="*/ 0 w 345"/>
                <a:gd name="T5" fmla="*/ 148 h 214"/>
                <a:gd name="T6" fmla="*/ 31 w 345"/>
                <a:gd name="T7" fmla="*/ 0 h 214"/>
                <a:gd name="T8" fmla="*/ 345 w 345"/>
                <a:gd name="T9" fmla="*/ 65 h 214"/>
              </a:gdLst>
              <a:ahLst/>
              <a:cxnLst>
                <a:cxn ang="0">
                  <a:pos x="T0" y="T1"/>
                </a:cxn>
                <a:cxn ang="0">
                  <a:pos x="T2" y="T3"/>
                </a:cxn>
                <a:cxn ang="0">
                  <a:pos x="T4" y="T5"/>
                </a:cxn>
                <a:cxn ang="0">
                  <a:pos x="T6" y="T7"/>
                </a:cxn>
                <a:cxn ang="0">
                  <a:pos x="T8" y="T9"/>
                </a:cxn>
              </a:cxnLst>
              <a:rect l="0" t="0" r="r" b="b"/>
              <a:pathLst>
                <a:path w="345" h="214">
                  <a:moveTo>
                    <a:pt x="345" y="65"/>
                  </a:moveTo>
                  <a:lnTo>
                    <a:pt x="273" y="214"/>
                  </a:lnTo>
                  <a:lnTo>
                    <a:pt x="0" y="148"/>
                  </a:lnTo>
                  <a:lnTo>
                    <a:pt x="31" y="0"/>
                  </a:lnTo>
                  <a:lnTo>
                    <a:pt x="345" y="65"/>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5" name="Freeform 21"/>
            <p:cNvSpPr>
              <a:spLocks/>
            </p:cNvSpPr>
            <p:nvPr/>
          </p:nvSpPr>
          <p:spPr bwMode="auto">
            <a:xfrm>
              <a:off x="3924" y="1168"/>
              <a:ext cx="314" cy="134"/>
            </a:xfrm>
            <a:custGeom>
              <a:avLst/>
              <a:gdLst>
                <a:gd name="T0" fmla="*/ 0 w 314"/>
                <a:gd name="T1" fmla="*/ 69 h 134"/>
                <a:gd name="T2" fmla="*/ 314 w 314"/>
                <a:gd name="T3" fmla="*/ 134 h 134"/>
                <a:gd name="T4" fmla="*/ 303 w 314"/>
                <a:gd name="T5" fmla="*/ 43 h 134"/>
                <a:gd name="T6" fmla="*/ 131 w 314"/>
                <a:gd name="T7" fmla="*/ 0 h 134"/>
                <a:gd name="T8" fmla="*/ 0 w 314"/>
                <a:gd name="T9" fmla="*/ 69 h 134"/>
              </a:gdLst>
              <a:ahLst/>
              <a:cxnLst>
                <a:cxn ang="0">
                  <a:pos x="T0" y="T1"/>
                </a:cxn>
                <a:cxn ang="0">
                  <a:pos x="T2" y="T3"/>
                </a:cxn>
                <a:cxn ang="0">
                  <a:pos x="T4" y="T5"/>
                </a:cxn>
                <a:cxn ang="0">
                  <a:pos x="T6" y="T7"/>
                </a:cxn>
                <a:cxn ang="0">
                  <a:pos x="T8" y="T9"/>
                </a:cxn>
              </a:cxnLst>
              <a:rect l="0" t="0" r="r" b="b"/>
              <a:pathLst>
                <a:path w="314" h="134">
                  <a:moveTo>
                    <a:pt x="0" y="69"/>
                  </a:moveTo>
                  <a:lnTo>
                    <a:pt x="314" y="134"/>
                  </a:lnTo>
                  <a:lnTo>
                    <a:pt x="303" y="43"/>
                  </a:lnTo>
                  <a:lnTo>
                    <a:pt x="131" y="0"/>
                  </a:lnTo>
                  <a:lnTo>
                    <a:pt x="0" y="69"/>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6" name="Oval 22"/>
            <p:cNvSpPr>
              <a:spLocks noChangeArrowheads="1"/>
            </p:cNvSpPr>
            <p:nvPr/>
          </p:nvSpPr>
          <p:spPr bwMode="auto">
            <a:xfrm>
              <a:off x="3948" y="1280"/>
              <a:ext cx="184" cy="183"/>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7" name="Oval 23"/>
            <p:cNvSpPr>
              <a:spLocks noChangeArrowheads="1"/>
            </p:cNvSpPr>
            <p:nvPr/>
          </p:nvSpPr>
          <p:spPr bwMode="auto">
            <a:xfrm>
              <a:off x="3910" y="1302"/>
              <a:ext cx="230" cy="229"/>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8" name="Oval 24"/>
            <p:cNvSpPr>
              <a:spLocks noChangeArrowheads="1"/>
            </p:cNvSpPr>
            <p:nvPr/>
          </p:nvSpPr>
          <p:spPr bwMode="auto">
            <a:xfrm>
              <a:off x="3929" y="1321"/>
              <a:ext cx="191"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9" name="Oval 25"/>
            <p:cNvSpPr>
              <a:spLocks noChangeArrowheads="1"/>
            </p:cNvSpPr>
            <p:nvPr/>
          </p:nvSpPr>
          <p:spPr bwMode="auto">
            <a:xfrm>
              <a:off x="3935" y="1327"/>
              <a:ext cx="180" cy="179"/>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0" name="Freeform 26"/>
            <p:cNvSpPr>
              <a:spLocks/>
            </p:cNvSpPr>
            <p:nvPr/>
          </p:nvSpPr>
          <p:spPr bwMode="auto">
            <a:xfrm>
              <a:off x="3953" y="1345"/>
              <a:ext cx="144" cy="122"/>
            </a:xfrm>
            <a:custGeom>
              <a:avLst/>
              <a:gdLst>
                <a:gd name="T0" fmla="*/ 94 w 260"/>
                <a:gd name="T1" fmla="*/ 89 h 220"/>
                <a:gd name="T2" fmla="*/ 224 w 260"/>
                <a:gd name="T3" fmla="*/ 219 h 220"/>
                <a:gd name="T4" fmla="*/ 224 w 260"/>
                <a:gd name="T5" fmla="*/ 220 h 220"/>
                <a:gd name="T6" fmla="*/ 260 w 260"/>
                <a:gd name="T7" fmla="*/ 130 h 220"/>
                <a:gd name="T8" fmla="*/ 130 w 260"/>
                <a:gd name="T9" fmla="*/ 0 h 220"/>
                <a:gd name="T10" fmla="*/ 0 w 260"/>
                <a:gd name="T11" fmla="*/ 129 h 220"/>
                <a:gd name="T12" fmla="*/ 94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94" y="89"/>
                  </a:moveTo>
                  <a:cubicBezTo>
                    <a:pt x="166" y="89"/>
                    <a:pt x="224" y="147"/>
                    <a:pt x="224" y="219"/>
                  </a:cubicBezTo>
                  <a:cubicBezTo>
                    <a:pt x="224" y="219"/>
                    <a:pt x="224" y="219"/>
                    <a:pt x="224" y="220"/>
                  </a:cubicBezTo>
                  <a:cubicBezTo>
                    <a:pt x="246" y="196"/>
                    <a:pt x="260" y="165"/>
                    <a:pt x="260" y="130"/>
                  </a:cubicBezTo>
                  <a:cubicBezTo>
                    <a:pt x="260" y="58"/>
                    <a:pt x="202" y="0"/>
                    <a:pt x="130" y="0"/>
                  </a:cubicBezTo>
                  <a:cubicBezTo>
                    <a:pt x="59" y="0"/>
                    <a:pt x="1" y="58"/>
                    <a:pt x="0" y="129"/>
                  </a:cubicBezTo>
                  <a:cubicBezTo>
                    <a:pt x="24" y="104"/>
                    <a:pt x="57" y="89"/>
                    <a:pt x="94"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Freeform 27"/>
            <p:cNvSpPr>
              <a:spLocks/>
            </p:cNvSpPr>
            <p:nvPr/>
          </p:nvSpPr>
          <p:spPr bwMode="auto">
            <a:xfrm>
              <a:off x="3953" y="1394"/>
              <a:ext cx="124" cy="95"/>
            </a:xfrm>
            <a:custGeom>
              <a:avLst/>
              <a:gdLst>
                <a:gd name="T0" fmla="*/ 130 w 224"/>
                <a:gd name="T1" fmla="*/ 171 h 171"/>
                <a:gd name="T2" fmla="*/ 224 w 224"/>
                <a:gd name="T3" fmla="*/ 131 h 171"/>
                <a:gd name="T4" fmla="*/ 224 w 224"/>
                <a:gd name="T5" fmla="*/ 130 h 171"/>
                <a:gd name="T6" fmla="*/ 94 w 224"/>
                <a:gd name="T7" fmla="*/ 0 h 171"/>
                <a:gd name="T8" fmla="*/ 0 w 224"/>
                <a:gd name="T9" fmla="*/ 40 h 171"/>
                <a:gd name="T10" fmla="*/ 0 w 224"/>
                <a:gd name="T11" fmla="*/ 41 h 171"/>
                <a:gd name="T12" fmla="*/ 130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130" y="171"/>
                  </a:moveTo>
                  <a:cubicBezTo>
                    <a:pt x="167" y="171"/>
                    <a:pt x="200" y="155"/>
                    <a:pt x="224" y="131"/>
                  </a:cubicBezTo>
                  <a:cubicBezTo>
                    <a:pt x="224" y="130"/>
                    <a:pt x="224" y="130"/>
                    <a:pt x="224" y="130"/>
                  </a:cubicBezTo>
                  <a:cubicBezTo>
                    <a:pt x="224" y="58"/>
                    <a:pt x="166" y="0"/>
                    <a:pt x="94" y="0"/>
                  </a:cubicBezTo>
                  <a:cubicBezTo>
                    <a:pt x="57" y="0"/>
                    <a:pt x="24" y="15"/>
                    <a:pt x="0" y="40"/>
                  </a:cubicBezTo>
                  <a:cubicBezTo>
                    <a:pt x="0" y="40"/>
                    <a:pt x="0" y="41"/>
                    <a:pt x="0" y="41"/>
                  </a:cubicBezTo>
                  <a:cubicBezTo>
                    <a:pt x="0" y="113"/>
                    <a:pt x="58" y="171"/>
                    <a:pt x="130"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2" name="Freeform 28"/>
            <p:cNvSpPr>
              <a:spLocks/>
            </p:cNvSpPr>
            <p:nvPr/>
          </p:nvSpPr>
          <p:spPr bwMode="auto">
            <a:xfrm>
              <a:off x="4016" y="1353"/>
              <a:ext cx="51" cy="32"/>
            </a:xfrm>
            <a:custGeom>
              <a:avLst/>
              <a:gdLst>
                <a:gd name="T0" fmla="*/ 90 w 93"/>
                <a:gd name="T1" fmla="*/ 39 h 59"/>
                <a:gd name="T2" fmla="*/ 52 w 93"/>
                <a:gd name="T3" fmla="*/ 5 h 59"/>
                <a:gd name="T4" fmla="*/ 3 w 93"/>
                <a:gd name="T5" fmla="*/ 20 h 59"/>
                <a:gd name="T6" fmla="*/ 41 w 93"/>
                <a:gd name="T7" fmla="*/ 53 h 59"/>
                <a:gd name="T8" fmla="*/ 90 w 93"/>
                <a:gd name="T9" fmla="*/ 39 h 59"/>
              </a:gdLst>
              <a:ahLst/>
              <a:cxnLst>
                <a:cxn ang="0">
                  <a:pos x="T0" y="T1"/>
                </a:cxn>
                <a:cxn ang="0">
                  <a:pos x="T2" y="T3"/>
                </a:cxn>
                <a:cxn ang="0">
                  <a:pos x="T4" y="T5"/>
                </a:cxn>
                <a:cxn ang="0">
                  <a:pos x="T6" y="T7"/>
                </a:cxn>
                <a:cxn ang="0">
                  <a:pos x="T8" y="T9"/>
                </a:cxn>
              </a:cxnLst>
              <a:rect l="0" t="0" r="r" b="b"/>
              <a:pathLst>
                <a:path w="93" h="59">
                  <a:moveTo>
                    <a:pt x="90" y="39"/>
                  </a:moveTo>
                  <a:cubicBezTo>
                    <a:pt x="93" y="26"/>
                    <a:pt x="75" y="10"/>
                    <a:pt x="52" y="5"/>
                  </a:cubicBezTo>
                  <a:cubicBezTo>
                    <a:pt x="28" y="0"/>
                    <a:pt x="6" y="6"/>
                    <a:pt x="3" y="20"/>
                  </a:cubicBezTo>
                  <a:cubicBezTo>
                    <a:pt x="0" y="33"/>
                    <a:pt x="17" y="48"/>
                    <a:pt x="41" y="53"/>
                  </a:cubicBezTo>
                  <a:cubicBezTo>
                    <a:pt x="65" y="59"/>
                    <a:pt x="87" y="52"/>
                    <a:pt x="90"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8" name="Freeform 29"/>
            <p:cNvSpPr>
              <a:spLocks/>
            </p:cNvSpPr>
            <p:nvPr/>
          </p:nvSpPr>
          <p:spPr bwMode="auto">
            <a:xfrm>
              <a:off x="4002" y="1222"/>
              <a:ext cx="71" cy="32"/>
            </a:xfrm>
            <a:custGeom>
              <a:avLst/>
              <a:gdLst>
                <a:gd name="T0" fmla="*/ 127 w 129"/>
                <a:gd name="T1" fmla="*/ 39 h 58"/>
                <a:gd name="T2" fmla="*/ 68 w 129"/>
                <a:gd name="T3" fmla="*/ 5 h 58"/>
                <a:gd name="T4" fmla="*/ 2 w 129"/>
                <a:gd name="T5" fmla="*/ 19 h 58"/>
                <a:gd name="T6" fmla="*/ 61 w 129"/>
                <a:gd name="T7" fmla="*/ 52 h 58"/>
                <a:gd name="T8" fmla="*/ 127 w 129"/>
                <a:gd name="T9" fmla="*/ 39 h 58"/>
              </a:gdLst>
              <a:ahLst/>
              <a:cxnLst>
                <a:cxn ang="0">
                  <a:pos x="T0" y="T1"/>
                </a:cxn>
                <a:cxn ang="0">
                  <a:pos x="T2" y="T3"/>
                </a:cxn>
                <a:cxn ang="0">
                  <a:pos x="T4" y="T5"/>
                </a:cxn>
                <a:cxn ang="0">
                  <a:pos x="T6" y="T7"/>
                </a:cxn>
                <a:cxn ang="0">
                  <a:pos x="T8" y="T9"/>
                </a:cxn>
              </a:cxnLst>
              <a:rect l="0" t="0" r="r" b="b"/>
              <a:pathLst>
                <a:path w="129" h="58">
                  <a:moveTo>
                    <a:pt x="127" y="39"/>
                  </a:moveTo>
                  <a:cubicBezTo>
                    <a:pt x="129" y="26"/>
                    <a:pt x="103" y="11"/>
                    <a:pt x="68" y="5"/>
                  </a:cubicBezTo>
                  <a:cubicBezTo>
                    <a:pt x="34" y="0"/>
                    <a:pt x="4" y="6"/>
                    <a:pt x="2" y="19"/>
                  </a:cubicBezTo>
                  <a:cubicBezTo>
                    <a:pt x="0" y="31"/>
                    <a:pt x="26" y="46"/>
                    <a:pt x="61" y="52"/>
                  </a:cubicBezTo>
                  <a:cubicBezTo>
                    <a:pt x="95" y="58"/>
                    <a:pt x="125" y="52"/>
                    <a:pt x="127"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8" name="Freeform 30"/>
            <p:cNvSpPr>
              <a:spLocks/>
            </p:cNvSpPr>
            <p:nvPr/>
          </p:nvSpPr>
          <p:spPr bwMode="auto">
            <a:xfrm>
              <a:off x="4009" y="1209"/>
              <a:ext cx="54" cy="35"/>
            </a:xfrm>
            <a:custGeom>
              <a:avLst/>
              <a:gdLst>
                <a:gd name="T0" fmla="*/ 92 w 98"/>
                <a:gd name="T1" fmla="*/ 63 h 63"/>
                <a:gd name="T2" fmla="*/ 57 w 98"/>
                <a:gd name="T3" fmla="*/ 6 h 63"/>
                <a:gd name="T4" fmla="*/ 0 w 98"/>
                <a:gd name="T5" fmla="*/ 41 h 63"/>
                <a:gd name="T6" fmla="*/ 92 w 98"/>
                <a:gd name="T7" fmla="*/ 63 h 63"/>
              </a:gdLst>
              <a:ahLst/>
              <a:cxnLst>
                <a:cxn ang="0">
                  <a:pos x="T0" y="T1"/>
                </a:cxn>
                <a:cxn ang="0">
                  <a:pos x="T2" y="T3"/>
                </a:cxn>
                <a:cxn ang="0">
                  <a:pos x="T4" y="T5"/>
                </a:cxn>
                <a:cxn ang="0">
                  <a:pos x="T6" y="T7"/>
                </a:cxn>
              </a:cxnLst>
              <a:rect l="0" t="0" r="r" b="b"/>
              <a:pathLst>
                <a:path w="98" h="63">
                  <a:moveTo>
                    <a:pt x="92" y="63"/>
                  </a:moveTo>
                  <a:cubicBezTo>
                    <a:pt x="98" y="37"/>
                    <a:pt x="82" y="12"/>
                    <a:pt x="57" y="6"/>
                  </a:cubicBezTo>
                  <a:cubicBezTo>
                    <a:pt x="31" y="0"/>
                    <a:pt x="6" y="16"/>
                    <a:pt x="0" y="41"/>
                  </a:cubicBezTo>
                  <a:lnTo>
                    <a:pt x="92"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0" name="Freeform 31"/>
            <p:cNvSpPr>
              <a:spLocks/>
            </p:cNvSpPr>
            <p:nvPr/>
          </p:nvSpPr>
          <p:spPr bwMode="auto">
            <a:xfrm>
              <a:off x="3577" y="1391"/>
              <a:ext cx="213" cy="383"/>
            </a:xfrm>
            <a:custGeom>
              <a:avLst/>
              <a:gdLst>
                <a:gd name="T0" fmla="*/ 213 w 213"/>
                <a:gd name="T1" fmla="*/ 0 h 383"/>
                <a:gd name="T2" fmla="*/ 148 w 213"/>
                <a:gd name="T3" fmla="*/ 26 h 383"/>
                <a:gd name="T4" fmla="*/ 127 w 213"/>
                <a:gd name="T5" fmla="*/ 78 h 383"/>
                <a:gd name="T6" fmla="*/ 97 w 213"/>
                <a:gd name="T7" fmla="*/ 47 h 383"/>
                <a:gd name="T8" fmla="*/ 0 w 213"/>
                <a:gd name="T9" fmla="*/ 87 h 383"/>
                <a:gd name="T10" fmla="*/ 4 w 213"/>
                <a:gd name="T11" fmla="*/ 179 h 383"/>
                <a:gd name="T12" fmla="*/ 6 w 213"/>
                <a:gd name="T13" fmla="*/ 211 h 383"/>
                <a:gd name="T14" fmla="*/ 9 w 213"/>
                <a:gd name="T15" fmla="*/ 275 h 383"/>
                <a:gd name="T16" fmla="*/ 15 w 213"/>
                <a:gd name="T17" fmla="*/ 383 h 383"/>
                <a:gd name="T18" fmla="*/ 207 w 213"/>
                <a:gd name="T19" fmla="*/ 364 h 383"/>
                <a:gd name="T20" fmla="*/ 213 w 213"/>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383">
                  <a:moveTo>
                    <a:pt x="213" y="0"/>
                  </a:moveTo>
                  <a:lnTo>
                    <a:pt x="148" y="26"/>
                  </a:lnTo>
                  <a:lnTo>
                    <a:pt x="127" y="78"/>
                  </a:lnTo>
                  <a:lnTo>
                    <a:pt x="97" y="47"/>
                  </a:lnTo>
                  <a:lnTo>
                    <a:pt x="0" y="87"/>
                  </a:lnTo>
                  <a:lnTo>
                    <a:pt x="4" y="179"/>
                  </a:lnTo>
                  <a:lnTo>
                    <a:pt x="6" y="211"/>
                  </a:lnTo>
                  <a:lnTo>
                    <a:pt x="9" y="275"/>
                  </a:lnTo>
                  <a:lnTo>
                    <a:pt x="15" y="383"/>
                  </a:lnTo>
                  <a:lnTo>
                    <a:pt x="207" y="364"/>
                  </a:lnTo>
                  <a:lnTo>
                    <a:pt x="213" y="0"/>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2" name="Freeform 32"/>
            <p:cNvSpPr>
              <a:spLocks/>
            </p:cNvSpPr>
            <p:nvPr/>
          </p:nvSpPr>
          <p:spPr bwMode="auto">
            <a:xfrm>
              <a:off x="3640" y="2725"/>
              <a:ext cx="127" cy="414"/>
            </a:xfrm>
            <a:custGeom>
              <a:avLst/>
              <a:gdLst>
                <a:gd name="T0" fmla="*/ 0 w 127"/>
                <a:gd name="T1" fmla="*/ 12 h 414"/>
                <a:gd name="T2" fmla="*/ 20 w 127"/>
                <a:gd name="T3" fmla="*/ 414 h 414"/>
                <a:gd name="T4" fmla="*/ 120 w 127"/>
                <a:gd name="T5" fmla="*/ 414 h 414"/>
                <a:gd name="T6" fmla="*/ 124 w 127"/>
                <a:gd name="T7" fmla="*/ 159 h 414"/>
                <a:gd name="T8" fmla="*/ 111 w 127"/>
                <a:gd name="T9" fmla="*/ 135 h 414"/>
                <a:gd name="T10" fmla="*/ 125 w 127"/>
                <a:gd name="T11" fmla="*/ 94 h 414"/>
                <a:gd name="T12" fmla="*/ 127 w 127"/>
                <a:gd name="T13" fmla="*/ 0 h 414"/>
                <a:gd name="T14" fmla="*/ 0 w 127"/>
                <a:gd name="T15" fmla="*/ 12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14">
                  <a:moveTo>
                    <a:pt x="0" y="12"/>
                  </a:moveTo>
                  <a:lnTo>
                    <a:pt x="20" y="414"/>
                  </a:lnTo>
                  <a:lnTo>
                    <a:pt x="120" y="414"/>
                  </a:lnTo>
                  <a:lnTo>
                    <a:pt x="124" y="159"/>
                  </a:lnTo>
                  <a:lnTo>
                    <a:pt x="111" y="135"/>
                  </a:lnTo>
                  <a:lnTo>
                    <a:pt x="125" y="94"/>
                  </a:lnTo>
                  <a:lnTo>
                    <a:pt x="127" y="0"/>
                  </a:lnTo>
                  <a:lnTo>
                    <a:pt x="0" y="12"/>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4" name="Freeform 33"/>
            <p:cNvSpPr>
              <a:spLocks/>
            </p:cNvSpPr>
            <p:nvPr/>
          </p:nvSpPr>
          <p:spPr bwMode="auto">
            <a:xfrm>
              <a:off x="3592" y="1755"/>
              <a:ext cx="192" cy="982"/>
            </a:xfrm>
            <a:custGeom>
              <a:avLst/>
              <a:gdLst>
                <a:gd name="T0" fmla="*/ 192 w 192"/>
                <a:gd name="T1" fmla="*/ 0 h 982"/>
                <a:gd name="T2" fmla="*/ 0 w 192"/>
                <a:gd name="T3" fmla="*/ 19 h 982"/>
                <a:gd name="T4" fmla="*/ 48 w 192"/>
                <a:gd name="T5" fmla="*/ 982 h 982"/>
                <a:gd name="T6" fmla="*/ 175 w 192"/>
                <a:gd name="T7" fmla="*/ 970 h 982"/>
                <a:gd name="T8" fmla="*/ 192 w 192"/>
                <a:gd name="T9" fmla="*/ 0 h 982"/>
              </a:gdLst>
              <a:ahLst/>
              <a:cxnLst>
                <a:cxn ang="0">
                  <a:pos x="T0" y="T1"/>
                </a:cxn>
                <a:cxn ang="0">
                  <a:pos x="T2" y="T3"/>
                </a:cxn>
                <a:cxn ang="0">
                  <a:pos x="T4" y="T5"/>
                </a:cxn>
                <a:cxn ang="0">
                  <a:pos x="T6" y="T7"/>
                </a:cxn>
                <a:cxn ang="0">
                  <a:pos x="T8" y="T9"/>
                </a:cxn>
              </a:cxnLst>
              <a:rect l="0" t="0" r="r" b="b"/>
              <a:pathLst>
                <a:path w="192" h="982">
                  <a:moveTo>
                    <a:pt x="192" y="0"/>
                  </a:moveTo>
                  <a:lnTo>
                    <a:pt x="0" y="19"/>
                  </a:lnTo>
                  <a:lnTo>
                    <a:pt x="48" y="982"/>
                  </a:lnTo>
                  <a:lnTo>
                    <a:pt x="175" y="970"/>
                  </a:lnTo>
                  <a:lnTo>
                    <a:pt x="192" y="0"/>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3" name="Freeform 34"/>
            <p:cNvSpPr>
              <a:spLocks/>
            </p:cNvSpPr>
            <p:nvPr/>
          </p:nvSpPr>
          <p:spPr bwMode="auto">
            <a:xfrm>
              <a:off x="2889" y="1624"/>
              <a:ext cx="1529" cy="1099"/>
            </a:xfrm>
            <a:custGeom>
              <a:avLst/>
              <a:gdLst>
                <a:gd name="T0" fmla="*/ 1529 w 1529"/>
                <a:gd name="T1" fmla="*/ 958 h 1099"/>
                <a:gd name="T2" fmla="*/ 94 w 1529"/>
                <a:gd name="T3" fmla="*/ 1099 h 1099"/>
                <a:gd name="T4" fmla="*/ 0 w 1529"/>
                <a:gd name="T5" fmla="*/ 140 h 1099"/>
                <a:gd name="T6" fmla="*/ 1435 w 1529"/>
                <a:gd name="T7" fmla="*/ 0 h 1099"/>
                <a:gd name="T8" fmla="*/ 1529 w 1529"/>
                <a:gd name="T9" fmla="*/ 958 h 1099"/>
              </a:gdLst>
              <a:ahLst/>
              <a:cxnLst>
                <a:cxn ang="0">
                  <a:pos x="T0" y="T1"/>
                </a:cxn>
                <a:cxn ang="0">
                  <a:pos x="T2" y="T3"/>
                </a:cxn>
                <a:cxn ang="0">
                  <a:pos x="T4" y="T5"/>
                </a:cxn>
                <a:cxn ang="0">
                  <a:pos x="T6" y="T7"/>
                </a:cxn>
                <a:cxn ang="0">
                  <a:pos x="T8" y="T9"/>
                </a:cxn>
              </a:cxnLst>
              <a:rect l="0" t="0" r="r" b="b"/>
              <a:pathLst>
                <a:path w="1529" h="1099">
                  <a:moveTo>
                    <a:pt x="1529" y="958"/>
                  </a:moveTo>
                  <a:lnTo>
                    <a:pt x="94" y="1099"/>
                  </a:lnTo>
                  <a:lnTo>
                    <a:pt x="0" y="140"/>
                  </a:lnTo>
                  <a:lnTo>
                    <a:pt x="1435" y="0"/>
                  </a:lnTo>
                  <a:lnTo>
                    <a:pt x="1529" y="9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4" name="Freeform 35"/>
            <p:cNvSpPr>
              <a:spLocks/>
            </p:cNvSpPr>
            <p:nvPr/>
          </p:nvSpPr>
          <p:spPr bwMode="auto">
            <a:xfrm>
              <a:off x="2889" y="1624"/>
              <a:ext cx="1490" cy="691"/>
            </a:xfrm>
            <a:custGeom>
              <a:avLst/>
              <a:gdLst>
                <a:gd name="T0" fmla="*/ 1490 w 1490"/>
                <a:gd name="T1" fmla="*/ 550 h 691"/>
                <a:gd name="T2" fmla="*/ 53 w 1490"/>
                <a:gd name="T3" fmla="*/ 691 h 691"/>
                <a:gd name="T4" fmla="*/ 0 w 1490"/>
                <a:gd name="T5" fmla="*/ 140 h 691"/>
                <a:gd name="T6" fmla="*/ 1435 w 1490"/>
                <a:gd name="T7" fmla="*/ 0 h 691"/>
                <a:gd name="T8" fmla="*/ 1490 w 1490"/>
                <a:gd name="T9" fmla="*/ 550 h 691"/>
              </a:gdLst>
              <a:ahLst/>
              <a:cxnLst>
                <a:cxn ang="0">
                  <a:pos x="T0" y="T1"/>
                </a:cxn>
                <a:cxn ang="0">
                  <a:pos x="T2" y="T3"/>
                </a:cxn>
                <a:cxn ang="0">
                  <a:pos x="T4" y="T5"/>
                </a:cxn>
                <a:cxn ang="0">
                  <a:pos x="T6" y="T7"/>
                </a:cxn>
                <a:cxn ang="0">
                  <a:pos x="T8" y="T9"/>
                </a:cxn>
              </a:cxnLst>
              <a:rect l="0" t="0" r="r" b="b"/>
              <a:pathLst>
                <a:path w="1490" h="691">
                  <a:moveTo>
                    <a:pt x="1490" y="550"/>
                  </a:moveTo>
                  <a:lnTo>
                    <a:pt x="53" y="691"/>
                  </a:lnTo>
                  <a:lnTo>
                    <a:pt x="0" y="140"/>
                  </a:lnTo>
                  <a:lnTo>
                    <a:pt x="1435" y="0"/>
                  </a:lnTo>
                  <a:lnTo>
                    <a:pt x="1490" y="55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5" name="Freeform 36"/>
            <p:cNvSpPr>
              <a:spLocks noEditPoints="1"/>
            </p:cNvSpPr>
            <p:nvPr/>
          </p:nvSpPr>
          <p:spPr bwMode="auto">
            <a:xfrm>
              <a:off x="3004" y="1849"/>
              <a:ext cx="204" cy="331"/>
            </a:xfrm>
            <a:custGeom>
              <a:avLst/>
              <a:gdLst>
                <a:gd name="T0" fmla="*/ 116 w 204"/>
                <a:gd name="T1" fmla="*/ 319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19 h 331"/>
                <a:gd name="T18" fmla="*/ 80 w 204"/>
                <a:gd name="T19" fmla="*/ 109 h 331"/>
                <a:gd name="T20" fmla="*/ 81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19"/>
                  </a:moveTo>
                  <a:lnTo>
                    <a:pt x="107" y="266"/>
                  </a:lnTo>
                  <a:lnTo>
                    <a:pt x="86" y="268"/>
                  </a:lnTo>
                  <a:lnTo>
                    <a:pt x="87" y="322"/>
                  </a:lnTo>
                  <a:lnTo>
                    <a:pt x="0" y="331"/>
                  </a:lnTo>
                  <a:lnTo>
                    <a:pt x="8" y="12"/>
                  </a:lnTo>
                  <a:lnTo>
                    <a:pt x="130" y="0"/>
                  </a:lnTo>
                  <a:lnTo>
                    <a:pt x="204" y="311"/>
                  </a:lnTo>
                  <a:lnTo>
                    <a:pt x="116" y="319"/>
                  </a:lnTo>
                  <a:close/>
                  <a:moveTo>
                    <a:pt x="80" y="109"/>
                  </a:moveTo>
                  <a:lnTo>
                    <a:pt x="81"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6" name="Freeform 37"/>
            <p:cNvSpPr>
              <a:spLocks noEditPoints="1"/>
            </p:cNvSpPr>
            <p:nvPr/>
          </p:nvSpPr>
          <p:spPr bwMode="auto">
            <a:xfrm>
              <a:off x="3204" y="1824"/>
              <a:ext cx="219" cy="328"/>
            </a:xfrm>
            <a:custGeom>
              <a:avLst/>
              <a:gdLst>
                <a:gd name="T0" fmla="*/ 248 w 397"/>
                <a:gd name="T1" fmla="*/ 574 h 593"/>
                <a:gd name="T2" fmla="*/ 227 w 397"/>
                <a:gd name="T3" fmla="*/ 356 h 593"/>
                <a:gd name="T4" fmla="*/ 193 w 397"/>
                <a:gd name="T5" fmla="*/ 319 h 593"/>
                <a:gd name="T6" fmla="*/ 186 w 397"/>
                <a:gd name="T7" fmla="*/ 319 h 593"/>
                <a:gd name="T8" fmla="*/ 184 w 397"/>
                <a:gd name="T9" fmla="*/ 319 h 593"/>
                <a:gd name="T10" fmla="*/ 209 w 397"/>
                <a:gd name="T11" fmla="*/ 578 h 593"/>
                <a:gd name="T12" fmla="*/ 55 w 397"/>
                <a:gd name="T13" fmla="*/ 593 h 593"/>
                <a:gd name="T14" fmla="*/ 0 w 397"/>
                <a:gd name="T15" fmla="*/ 23 h 593"/>
                <a:gd name="T16" fmla="*/ 165 w 397"/>
                <a:gd name="T17" fmla="*/ 7 h 593"/>
                <a:gd name="T18" fmla="*/ 306 w 397"/>
                <a:gd name="T19" fmla="*/ 25 h 593"/>
                <a:gd name="T20" fmla="*/ 352 w 397"/>
                <a:gd name="T21" fmla="*/ 160 h 593"/>
                <a:gd name="T22" fmla="*/ 306 w 397"/>
                <a:gd name="T23" fmla="*/ 264 h 593"/>
                <a:gd name="T24" fmla="*/ 377 w 397"/>
                <a:gd name="T25" fmla="*/ 358 h 593"/>
                <a:gd name="T26" fmla="*/ 397 w 397"/>
                <a:gd name="T27" fmla="*/ 560 h 593"/>
                <a:gd name="T28" fmla="*/ 248 w 397"/>
                <a:gd name="T29" fmla="*/ 574 h 593"/>
                <a:gd name="T30" fmla="*/ 205 w 397"/>
                <a:gd name="T31" fmla="*/ 139 h 593"/>
                <a:gd name="T32" fmla="*/ 167 w 397"/>
                <a:gd name="T33" fmla="*/ 112 h 593"/>
                <a:gd name="T34" fmla="*/ 164 w 397"/>
                <a:gd name="T35" fmla="*/ 112 h 593"/>
                <a:gd name="T36" fmla="*/ 174 w 397"/>
                <a:gd name="T37" fmla="*/ 220 h 593"/>
                <a:gd name="T38" fmla="*/ 177 w 397"/>
                <a:gd name="T39" fmla="*/ 220 h 593"/>
                <a:gd name="T40" fmla="*/ 210 w 397"/>
                <a:gd name="T41" fmla="*/ 185 h 593"/>
                <a:gd name="T42" fmla="*/ 205 w 397"/>
                <a:gd name="T43" fmla="*/ 13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593">
                  <a:moveTo>
                    <a:pt x="248" y="574"/>
                  </a:moveTo>
                  <a:cubicBezTo>
                    <a:pt x="227" y="356"/>
                    <a:pt x="227" y="356"/>
                    <a:pt x="227" y="356"/>
                  </a:cubicBezTo>
                  <a:cubicBezTo>
                    <a:pt x="224" y="329"/>
                    <a:pt x="213" y="317"/>
                    <a:pt x="193" y="319"/>
                  </a:cubicBezTo>
                  <a:cubicBezTo>
                    <a:pt x="191" y="319"/>
                    <a:pt x="189" y="319"/>
                    <a:pt x="186" y="319"/>
                  </a:cubicBezTo>
                  <a:cubicBezTo>
                    <a:pt x="184" y="319"/>
                    <a:pt x="184" y="319"/>
                    <a:pt x="184" y="319"/>
                  </a:cubicBezTo>
                  <a:cubicBezTo>
                    <a:pt x="209" y="578"/>
                    <a:pt x="209" y="578"/>
                    <a:pt x="209" y="578"/>
                  </a:cubicBezTo>
                  <a:cubicBezTo>
                    <a:pt x="55" y="593"/>
                    <a:pt x="55" y="593"/>
                    <a:pt x="55" y="593"/>
                  </a:cubicBezTo>
                  <a:cubicBezTo>
                    <a:pt x="0" y="23"/>
                    <a:pt x="0" y="23"/>
                    <a:pt x="0" y="23"/>
                  </a:cubicBezTo>
                  <a:cubicBezTo>
                    <a:pt x="165" y="7"/>
                    <a:pt x="165" y="7"/>
                    <a:pt x="165" y="7"/>
                  </a:cubicBezTo>
                  <a:cubicBezTo>
                    <a:pt x="236" y="0"/>
                    <a:pt x="283" y="6"/>
                    <a:pt x="306" y="25"/>
                  </a:cubicBezTo>
                  <a:cubicBezTo>
                    <a:pt x="330" y="44"/>
                    <a:pt x="345" y="89"/>
                    <a:pt x="352" y="160"/>
                  </a:cubicBezTo>
                  <a:cubicBezTo>
                    <a:pt x="357" y="212"/>
                    <a:pt x="341" y="246"/>
                    <a:pt x="306" y="264"/>
                  </a:cubicBezTo>
                  <a:cubicBezTo>
                    <a:pt x="348" y="273"/>
                    <a:pt x="372" y="304"/>
                    <a:pt x="377" y="358"/>
                  </a:cubicBezTo>
                  <a:cubicBezTo>
                    <a:pt x="397" y="560"/>
                    <a:pt x="397" y="560"/>
                    <a:pt x="397" y="560"/>
                  </a:cubicBezTo>
                  <a:lnTo>
                    <a:pt x="248" y="574"/>
                  </a:lnTo>
                  <a:close/>
                  <a:moveTo>
                    <a:pt x="205" y="139"/>
                  </a:moveTo>
                  <a:cubicBezTo>
                    <a:pt x="203" y="119"/>
                    <a:pt x="191" y="109"/>
                    <a:pt x="167" y="112"/>
                  </a:cubicBezTo>
                  <a:cubicBezTo>
                    <a:pt x="164" y="112"/>
                    <a:pt x="164" y="112"/>
                    <a:pt x="164" y="112"/>
                  </a:cubicBezTo>
                  <a:cubicBezTo>
                    <a:pt x="174" y="220"/>
                    <a:pt x="174" y="220"/>
                    <a:pt x="174" y="220"/>
                  </a:cubicBezTo>
                  <a:cubicBezTo>
                    <a:pt x="177" y="220"/>
                    <a:pt x="177" y="220"/>
                    <a:pt x="177" y="220"/>
                  </a:cubicBezTo>
                  <a:cubicBezTo>
                    <a:pt x="201" y="217"/>
                    <a:pt x="212" y="206"/>
                    <a:pt x="210" y="185"/>
                  </a:cubicBezTo>
                  <a:lnTo>
                    <a:pt x="205"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7" name="Freeform 38"/>
            <p:cNvSpPr>
              <a:spLocks/>
            </p:cNvSpPr>
            <p:nvPr/>
          </p:nvSpPr>
          <p:spPr bwMode="auto">
            <a:xfrm>
              <a:off x="3424" y="1810"/>
              <a:ext cx="178" cy="329"/>
            </a:xfrm>
            <a:custGeom>
              <a:avLst/>
              <a:gdLst>
                <a:gd name="T0" fmla="*/ 31 w 178"/>
                <a:gd name="T1" fmla="*/ 329 h 329"/>
                <a:gd name="T2" fmla="*/ 0 w 178"/>
                <a:gd name="T3" fmla="*/ 14 h 329"/>
                <a:gd name="T4" fmla="*/ 142 w 178"/>
                <a:gd name="T5" fmla="*/ 0 h 329"/>
                <a:gd name="T6" fmla="*/ 150 w 178"/>
                <a:gd name="T7" fmla="*/ 70 h 329"/>
                <a:gd name="T8" fmla="*/ 95 w 178"/>
                <a:gd name="T9" fmla="*/ 76 h 329"/>
                <a:gd name="T10" fmla="*/ 99 w 178"/>
                <a:gd name="T11" fmla="*/ 123 h 329"/>
                <a:gd name="T12" fmla="*/ 151 w 178"/>
                <a:gd name="T13" fmla="*/ 118 h 329"/>
                <a:gd name="T14" fmla="*/ 157 w 178"/>
                <a:gd name="T15" fmla="*/ 186 h 329"/>
                <a:gd name="T16" fmla="*/ 106 w 178"/>
                <a:gd name="T17" fmla="*/ 191 h 329"/>
                <a:gd name="T18" fmla="*/ 112 w 178"/>
                <a:gd name="T19" fmla="*/ 250 h 329"/>
                <a:gd name="T20" fmla="*/ 171 w 178"/>
                <a:gd name="T21" fmla="*/ 244 h 329"/>
                <a:gd name="T22" fmla="*/ 178 w 178"/>
                <a:gd name="T23" fmla="*/ 315 h 329"/>
                <a:gd name="T24" fmla="*/ 31 w 178"/>
                <a:gd name="T25"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29">
                  <a:moveTo>
                    <a:pt x="31" y="329"/>
                  </a:moveTo>
                  <a:lnTo>
                    <a:pt x="0" y="14"/>
                  </a:lnTo>
                  <a:lnTo>
                    <a:pt x="142" y="0"/>
                  </a:lnTo>
                  <a:lnTo>
                    <a:pt x="150" y="70"/>
                  </a:lnTo>
                  <a:lnTo>
                    <a:pt x="95" y="76"/>
                  </a:lnTo>
                  <a:lnTo>
                    <a:pt x="99" y="123"/>
                  </a:lnTo>
                  <a:lnTo>
                    <a:pt x="151" y="118"/>
                  </a:lnTo>
                  <a:lnTo>
                    <a:pt x="157" y="186"/>
                  </a:lnTo>
                  <a:lnTo>
                    <a:pt x="106" y="191"/>
                  </a:lnTo>
                  <a:lnTo>
                    <a:pt x="112" y="250"/>
                  </a:lnTo>
                  <a:lnTo>
                    <a:pt x="171" y="244"/>
                  </a:lnTo>
                  <a:lnTo>
                    <a:pt x="178" y="315"/>
                  </a:lnTo>
                  <a:lnTo>
                    <a:pt x="31"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8" name="Freeform 39"/>
            <p:cNvSpPr>
              <a:spLocks noEditPoints="1"/>
            </p:cNvSpPr>
            <p:nvPr/>
          </p:nvSpPr>
          <p:spPr bwMode="auto">
            <a:xfrm>
              <a:off x="3632" y="1794"/>
              <a:ext cx="204" cy="331"/>
            </a:xfrm>
            <a:custGeom>
              <a:avLst/>
              <a:gdLst>
                <a:gd name="T0" fmla="*/ 116 w 204"/>
                <a:gd name="T1" fmla="*/ 320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20 h 331"/>
                <a:gd name="T18" fmla="*/ 80 w 204"/>
                <a:gd name="T19" fmla="*/ 109 h 331"/>
                <a:gd name="T20" fmla="*/ 80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20"/>
                  </a:moveTo>
                  <a:lnTo>
                    <a:pt x="107" y="266"/>
                  </a:lnTo>
                  <a:lnTo>
                    <a:pt x="86" y="268"/>
                  </a:lnTo>
                  <a:lnTo>
                    <a:pt x="87" y="322"/>
                  </a:lnTo>
                  <a:lnTo>
                    <a:pt x="0" y="331"/>
                  </a:lnTo>
                  <a:lnTo>
                    <a:pt x="8" y="12"/>
                  </a:lnTo>
                  <a:lnTo>
                    <a:pt x="130" y="0"/>
                  </a:lnTo>
                  <a:lnTo>
                    <a:pt x="204" y="311"/>
                  </a:lnTo>
                  <a:lnTo>
                    <a:pt x="116" y="320"/>
                  </a:lnTo>
                  <a:close/>
                  <a:moveTo>
                    <a:pt x="80" y="109"/>
                  </a:moveTo>
                  <a:lnTo>
                    <a:pt x="80"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9" name="Freeform 40"/>
            <p:cNvSpPr>
              <a:spLocks/>
            </p:cNvSpPr>
            <p:nvPr/>
          </p:nvSpPr>
          <p:spPr bwMode="auto">
            <a:xfrm>
              <a:off x="3890" y="1768"/>
              <a:ext cx="213" cy="336"/>
            </a:xfrm>
            <a:custGeom>
              <a:avLst/>
              <a:gdLst>
                <a:gd name="T0" fmla="*/ 214 w 385"/>
                <a:gd name="T1" fmla="*/ 597 h 608"/>
                <a:gd name="T2" fmla="*/ 34 w 385"/>
                <a:gd name="T3" fmla="*/ 465 h 608"/>
                <a:gd name="T4" fmla="*/ 26 w 385"/>
                <a:gd name="T5" fmla="*/ 381 h 608"/>
                <a:gd name="T6" fmla="*/ 175 w 385"/>
                <a:gd name="T7" fmla="*/ 367 h 608"/>
                <a:gd name="T8" fmla="*/ 177 w 385"/>
                <a:gd name="T9" fmla="*/ 409 h 608"/>
                <a:gd name="T10" fmla="*/ 178 w 385"/>
                <a:gd name="T11" fmla="*/ 447 h 608"/>
                <a:gd name="T12" fmla="*/ 209 w 385"/>
                <a:gd name="T13" fmla="*/ 502 h 608"/>
                <a:gd name="T14" fmla="*/ 229 w 385"/>
                <a:gd name="T15" fmla="*/ 467 h 608"/>
                <a:gd name="T16" fmla="*/ 213 w 385"/>
                <a:gd name="T17" fmla="*/ 309 h 608"/>
                <a:gd name="T18" fmla="*/ 190 w 385"/>
                <a:gd name="T19" fmla="*/ 280 h 608"/>
                <a:gd name="T20" fmla="*/ 184 w 385"/>
                <a:gd name="T21" fmla="*/ 283 h 608"/>
                <a:gd name="T22" fmla="*/ 177 w 385"/>
                <a:gd name="T23" fmla="*/ 287 h 608"/>
                <a:gd name="T24" fmla="*/ 172 w 385"/>
                <a:gd name="T25" fmla="*/ 308 h 608"/>
                <a:gd name="T26" fmla="*/ 20 w 385"/>
                <a:gd name="T27" fmla="*/ 323 h 608"/>
                <a:gd name="T28" fmla="*/ 0 w 385"/>
                <a:gd name="T29" fmla="*/ 31 h 608"/>
                <a:gd name="T30" fmla="*/ 318 w 385"/>
                <a:gd name="T31" fmla="*/ 0 h 608"/>
                <a:gd name="T32" fmla="*/ 328 w 385"/>
                <a:gd name="T33" fmla="*/ 104 h 608"/>
                <a:gd name="T34" fmla="*/ 151 w 385"/>
                <a:gd name="T35" fmla="*/ 121 h 608"/>
                <a:gd name="T36" fmla="*/ 153 w 385"/>
                <a:gd name="T37" fmla="*/ 195 h 608"/>
                <a:gd name="T38" fmla="*/ 233 w 385"/>
                <a:gd name="T39" fmla="*/ 156 h 608"/>
                <a:gd name="T40" fmla="*/ 362 w 385"/>
                <a:gd name="T41" fmla="*/ 293 h 608"/>
                <a:gd name="T42" fmla="*/ 373 w 385"/>
                <a:gd name="T43" fmla="*/ 406 h 608"/>
                <a:gd name="T44" fmla="*/ 214 w 385"/>
                <a:gd name="T45" fmla="*/ 59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608">
                  <a:moveTo>
                    <a:pt x="214" y="597"/>
                  </a:moveTo>
                  <a:cubicBezTo>
                    <a:pt x="104" y="608"/>
                    <a:pt x="44" y="564"/>
                    <a:pt x="34" y="465"/>
                  </a:cubicBezTo>
                  <a:cubicBezTo>
                    <a:pt x="26" y="381"/>
                    <a:pt x="26" y="381"/>
                    <a:pt x="26" y="381"/>
                  </a:cubicBezTo>
                  <a:cubicBezTo>
                    <a:pt x="175" y="367"/>
                    <a:pt x="175" y="367"/>
                    <a:pt x="175" y="367"/>
                  </a:cubicBezTo>
                  <a:cubicBezTo>
                    <a:pt x="176" y="377"/>
                    <a:pt x="177" y="391"/>
                    <a:pt x="177" y="409"/>
                  </a:cubicBezTo>
                  <a:cubicBezTo>
                    <a:pt x="177" y="426"/>
                    <a:pt x="177" y="439"/>
                    <a:pt x="178" y="447"/>
                  </a:cubicBezTo>
                  <a:cubicBezTo>
                    <a:pt x="182" y="486"/>
                    <a:pt x="192" y="504"/>
                    <a:pt x="209" y="502"/>
                  </a:cubicBezTo>
                  <a:cubicBezTo>
                    <a:pt x="224" y="501"/>
                    <a:pt x="231" y="489"/>
                    <a:pt x="229" y="467"/>
                  </a:cubicBezTo>
                  <a:cubicBezTo>
                    <a:pt x="213" y="309"/>
                    <a:pt x="213" y="309"/>
                    <a:pt x="213" y="309"/>
                  </a:cubicBezTo>
                  <a:cubicBezTo>
                    <a:pt x="211" y="288"/>
                    <a:pt x="203" y="278"/>
                    <a:pt x="190" y="280"/>
                  </a:cubicBezTo>
                  <a:cubicBezTo>
                    <a:pt x="189" y="280"/>
                    <a:pt x="187" y="282"/>
                    <a:pt x="184" y="283"/>
                  </a:cubicBezTo>
                  <a:cubicBezTo>
                    <a:pt x="177" y="287"/>
                    <a:pt x="177" y="287"/>
                    <a:pt x="177" y="287"/>
                  </a:cubicBezTo>
                  <a:cubicBezTo>
                    <a:pt x="172" y="308"/>
                    <a:pt x="172" y="308"/>
                    <a:pt x="172" y="308"/>
                  </a:cubicBezTo>
                  <a:cubicBezTo>
                    <a:pt x="20" y="323"/>
                    <a:pt x="20" y="323"/>
                    <a:pt x="20" y="323"/>
                  </a:cubicBezTo>
                  <a:cubicBezTo>
                    <a:pt x="0" y="31"/>
                    <a:pt x="0" y="31"/>
                    <a:pt x="0" y="31"/>
                  </a:cubicBezTo>
                  <a:cubicBezTo>
                    <a:pt x="318" y="0"/>
                    <a:pt x="318" y="0"/>
                    <a:pt x="318" y="0"/>
                  </a:cubicBezTo>
                  <a:cubicBezTo>
                    <a:pt x="328" y="104"/>
                    <a:pt x="328" y="104"/>
                    <a:pt x="328" y="104"/>
                  </a:cubicBezTo>
                  <a:cubicBezTo>
                    <a:pt x="151" y="121"/>
                    <a:pt x="151" y="121"/>
                    <a:pt x="151" y="121"/>
                  </a:cubicBezTo>
                  <a:cubicBezTo>
                    <a:pt x="153" y="195"/>
                    <a:pt x="153" y="195"/>
                    <a:pt x="153" y="195"/>
                  </a:cubicBezTo>
                  <a:cubicBezTo>
                    <a:pt x="172" y="173"/>
                    <a:pt x="198" y="160"/>
                    <a:pt x="233" y="156"/>
                  </a:cubicBezTo>
                  <a:cubicBezTo>
                    <a:pt x="309" y="149"/>
                    <a:pt x="353" y="195"/>
                    <a:pt x="362" y="293"/>
                  </a:cubicBezTo>
                  <a:cubicBezTo>
                    <a:pt x="373" y="406"/>
                    <a:pt x="373" y="406"/>
                    <a:pt x="373" y="406"/>
                  </a:cubicBezTo>
                  <a:cubicBezTo>
                    <a:pt x="385" y="522"/>
                    <a:pt x="332" y="586"/>
                    <a:pt x="214" y="5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0" name="Freeform 41"/>
            <p:cNvSpPr>
              <a:spLocks/>
            </p:cNvSpPr>
            <p:nvPr/>
          </p:nvSpPr>
          <p:spPr bwMode="auto">
            <a:xfrm>
              <a:off x="4100" y="1726"/>
              <a:ext cx="164" cy="323"/>
            </a:xfrm>
            <a:custGeom>
              <a:avLst/>
              <a:gdLst>
                <a:gd name="T0" fmla="*/ 147 w 296"/>
                <a:gd name="T1" fmla="*/ 585 h 585"/>
                <a:gd name="T2" fmla="*/ 114 w 296"/>
                <a:gd name="T3" fmla="*/ 244 h 585"/>
                <a:gd name="T4" fmla="*/ 99 w 296"/>
                <a:gd name="T5" fmla="*/ 199 h 585"/>
                <a:gd name="T6" fmla="*/ 58 w 296"/>
                <a:gd name="T7" fmla="*/ 193 h 585"/>
                <a:gd name="T8" fmla="*/ 37 w 296"/>
                <a:gd name="T9" fmla="*/ 195 h 585"/>
                <a:gd name="T10" fmla="*/ 7 w 296"/>
                <a:gd name="T11" fmla="*/ 198 h 585"/>
                <a:gd name="T12" fmla="*/ 0 w 296"/>
                <a:gd name="T13" fmla="*/ 119 h 585"/>
                <a:gd name="T14" fmla="*/ 88 w 296"/>
                <a:gd name="T15" fmla="*/ 78 h 585"/>
                <a:gd name="T16" fmla="*/ 152 w 296"/>
                <a:gd name="T17" fmla="*/ 8 h 585"/>
                <a:gd name="T18" fmla="*/ 240 w 296"/>
                <a:gd name="T19" fmla="*/ 0 h 585"/>
                <a:gd name="T20" fmla="*/ 296 w 296"/>
                <a:gd name="T21" fmla="*/ 570 h 585"/>
                <a:gd name="T22" fmla="*/ 147 w 296"/>
                <a:gd name="T2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85">
                  <a:moveTo>
                    <a:pt x="147" y="585"/>
                  </a:moveTo>
                  <a:cubicBezTo>
                    <a:pt x="114" y="244"/>
                    <a:pt x="114" y="244"/>
                    <a:pt x="114" y="244"/>
                  </a:cubicBezTo>
                  <a:cubicBezTo>
                    <a:pt x="112" y="221"/>
                    <a:pt x="107" y="206"/>
                    <a:pt x="99" y="199"/>
                  </a:cubicBezTo>
                  <a:cubicBezTo>
                    <a:pt x="92" y="192"/>
                    <a:pt x="78" y="190"/>
                    <a:pt x="58" y="193"/>
                  </a:cubicBezTo>
                  <a:cubicBezTo>
                    <a:pt x="56" y="193"/>
                    <a:pt x="49" y="193"/>
                    <a:pt x="37" y="195"/>
                  </a:cubicBezTo>
                  <a:cubicBezTo>
                    <a:pt x="26" y="196"/>
                    <a:pt x="16" y="197"/>
                    <a:pt x="7" y="198"/>
                  </a:cubicBezTo>
                  <a:cubicBezTo>
                    <a:pt x="0" y="119"/>
                    <a:pt x="0" y="119"/>
                    <a:pt x="0" y="119"/>
                  </a:cubicBezTo>
                  <a:cubicBezTo>
                    <a:pt x="39" y="106"/>
                    <a:pt x="69" y="92"/>
                    <a:pt x="88" y="78"/>
                  </a:cubicBezTo>
                  <a:cubicBezTo>
                    <a:pt x="111" y="62"/>
                    <a:pt x="132" y="39"/>
                    <a:pt x="152" y="8"/>
                  </a:cubicBezTo>
                  <a:cubicBezTo>
                    <a:pt x="240" y="0"/>
                    <a:pt x="240" y="0"/>
                    <a:pt x="240" y="0"/>
                  </a:cubicBezTo>
                  <a:cubicBezTo>
                    <a:pt x="296" y="570"/>
                    <a:pt x="296" y="570"/>
                    <a:pt x="296" y="570"/>
                  </a:cubicBezTo>
                  <a:lnTo>
                    <a:pt x="147" y="5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1" name="Freeform 42"/>
            <p:cNvSpPr>
              <a:spLocks/>
            </p:cNvSpPr>
            <p:nvPr/>
          </p:nvSpPr>
          <p:spPr bwMode="auto">
            <a:xfrm>
              <a:off x="3059" y="2378"/>
              <a:ext cx="167" cy="211"/>
            </a:xfrm>
            <a:custGeom>
              <a:avLst/>
              <a:gdLst>
                <a:gd name="T0" fmla="*/ 44 w 167"/>
                <a:gd name="T1" fmla="*/ 209 h 211"/>
                <a:gd name="T2" fmla="*/ 20 w 167"/>
                <a:gd name="T3" fmla="*/ 211 h 211"/>
                <a:gd name="T4" fmla="*/ 0 w 167"/>
                <a:gd name="T5" fmla="*/ 14 h 211"/>
                <a:gd name="T6" fmla="*/ 26 w 167"/>
                <a:gd name="T7" fmla="*/ 11 h 211"/>
                <a:gd name="T8" fmla="*/ 130 w 167"/>
                <a:gd name="T9" fmla="*/ 143 h 211"/>
                <a:gd name="T10" fmla="*/ 140 w 167"/>
                <a:gd name="T11" fmla="*/ 158 h 211"/>
                <a:gd name="T12" fmla="*/ 138 w 167"/>
                <a:gd name="T13" fmla="*/ 143 h 211"/>
                <a:gd name="T14" fmla="*/ 124 w 167"/>
                <a:gd name="T15" fmla="*/ 2 h 211"/>
                <a:gd name="T16" fmla="*/ 147 w 167"/>
                <a:gd name="T17" fmla="*/ 0 h 211"/>
                <a:gd name="T18" fmla="*/ 167 w 167"/>
                <a:gd name="T19" fmla="*/ 197 h 211"/>
                <a:gd name="T20" fmla="*/ 141 w 167"/>
                <a:gd name="T21" fmla="*/ 199 h 211"/>
                <a:gd name="T22" fmla="*/ 37 w 167"/>
                <a:gd name="T23" fmla="*/ 67 h 211"/>
                <a:gd name="T24" fmla="*/ 28 w 167"/>
                <a:gd name="T25" fmla="*/ 52 h 211"/>
                <a:gd name="T26" fmla="*/ 30 w 167"/>
                <a:gd name="T27" fmla="*/ 68 h 211"/>
                <a:gd name="T28" fmla="*/ 44 w 167"/>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11">
                  <a:moveTo>
                    <a:pt x="44" y="209"/>
                  </a:moveTo>
                  <a:lnTo>
                    <a:pt x="20" y="211"/>
                  </a:lnTo>
                  <a:lnTo>
                    <a:pt x="0" y="14"/>
                  </a:lnTo>
                  <a:lnTo>
                    <a:pt x="26" y="11"/>
                  </a:lnTo>
                  <a:lnTo>
                    <a:pt x="130" y="143"/>
                  </a:lnTo>
                  <a:lnTo>
                    <a:pt x="140" y="158"/>
                  </a:lnTo>
                  <a:lnTo>
                    <a:pt x="138" y="143"/>
                  </a:lnTo>
                  <a:lnTo>
                    <a:pt x="124" y="2"/>
                  </a:lnTo>
                  <a:lnTo>
                    <a:pt x="147" y="0"/>
                  </a:lnTo>
                  <a:lnTo>
                    <a:pt x="167" y="197"/>
                  </a:lnTo>
                  <a:lnTo>
                    <a:pt x="141" y="199"/>
                  </a:lnTo>
                  <a:lnTo>
                    <a:pt x="37" y="67"/>
                  </a:lnTo>
                  <a:lnTo>
                    <a:pt x="28" y="52"/>
                  </a:lnTo>
                  <a:lnTo>
                    <a:pt x="30" y="68"/>
                  </a:lnTo>
                  <a:lnTo>
                    <a:pt x="44"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2" name="Freeform 43"/>
            <p:cNvSpPr>
              <a:spLocks noEditPoints="1"/>
            </p:cNvSpPr>
            <p:nvPr/>
          </p:nvSpPr>
          <p:spPr bwMode="auto">
            <a:xfrm>
              <a:off x="3244" y="2358"/>
              <a:ext cx="174" cy="214"/>
            </a:xfrm>
            <a:custGeom>
              <a:avLst/>
              <a:gdLst>
                <a:gd name="T0" fmla="*/ 176 w 315"/>
                <a:gd name="T1" fmla="*/ 383 h 387"/>
                <a:gd name="T2" fmla="*/ 62 w 315"/>
                <a:gd name="T3" fmla="*/ 344 h 387"/>
                <a:gd name="T4" fmla="*/ 6 w 315"/>
                <a:gd name="T5" fmla="*/ 209 h 387"/>
                <a:gd name="T6" fmla="*/ 34 w 315"/>
                <a:gd name="T7" fmla="*/ 64 h 387"/>
                <a:gd name="T8" fmla="*/ 139 w 315"/>
                <a:gd name="T9" fmla="*/ 5 h 387"/>
                <a:gd name="T10" fmla="*/ 253 w 315"/>
                <a:gd name="T11" fmla="*/ 43 h 387"/>
                <a:gd name="T12" fmla="*/ 309 w 315"/>
                <a:gd name="T13" fmla="*/ 179 h 387"/>
                <a:gd name="T14" fmla="*/ 280 w 315"/>
                <a:gd name="T15" fmla="*/ 323 h 387"/>
                <a:gd name="T16" fmla="*/ 176 w 315"/>
                <a:gd name="T17" fmla="*/ 383 h 387"/>
                <a:gd name="T18" fmla="*/ 172 w 315"/>
                <a:gd name="T19" fmla="*/ 347 h 387"/>
                <a:gd name="T20" fmla="*/ 244 w 315"/>
                <a:gd name="T21" fmla="*/ 298 h 387"/>
                <a:gd name="T22" fmla="*/ 261 w 315"/>
                <a:gd name="T23" fmla="*/ 184 h 387"/>
                <a:gd name="T24" fmla="*/ 223 w 315"/>
                <a:gd name="T25" fmla="*/ 75 h 387"/>
                <a:gd name="T26" fmla="*/ 142 w 315"/>
                <a:gd name="T27" fmla="*/ 40 h 387"/>
                <a:gd name="T28" fmla="*/ 70 w 315"/>
                <a:gd name="T29" fmla="*/ 90 h 387"/>
                <a:gd name="T30" fmla="*/ 54 w 315"/>
                <a:gd name="T31" fmla="*/ 204 h 387"/>
                <a:gd name="T32" fmla="*/ 92 w 315"/>
                <a:gd name="T33" fmla="*/ 313 h 387"/>
                <a:gd name="T34" fmla="*/ 172 w 315"/>
                <a:gd name="T35" fmla="*/ 3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387">
                  <a:moveTo>
                    <a:pt x="176" y="383"/>
                  </a:moveTo>
                  <a:cubicBezTo>
                    <a:pt x="131" y="387"/>
                    <a:pt x="93" y="374"/>
                    <a:pt x="62" y="344"/>
                  </a:cubicBezTo>
                  <a:cubicBezTo>
                    <a:pt x="30" y="314"/>
                    <a:pt x="12" y="269"/>
                    <a:pt x="6" y="209"/>
                  </a:cubicBezTo>
                  <a:cubicBezTo>
                    <a:pt x="0" y="148"/>
                    <a:pt x="9" y="100"/>
                    <a:pt x="34" y="64"/>
                  </a:cubicBezTo>
                  <a:cubicBezTo>
                    <a:pt x="59" y="29"/>
                    <a:pt x="94" y="9"/>
                    <a:pt x="139" y="5"/>
                  </a:cubicBezTo>
                  <a:cubicBezTo>
                    <a:pt x="183" y="0"/>
                    <a:pt x="221" y="13"/>
                    <a:pt x="253" y="43"/>
                  </a:cubicBezTo>
                  <a:cubicBezTo>
                    <a:pt x="284" y="73"/>
                    <a:pt x="303" y="118"/>
                    <a:pt x="309" y="179"/>
                  </a:cubicBezTo>
                  <a:cubicBezTo>
                    <a:pt x="315" y="239"/>
                    <a:pt x="305" y="287"/>
                    <a:pt x="280" y="323"/>
                  </a:cubicBezTo>
                  <a:cubicBezTo>
                    <a:pt x="255" y="359"/>
                    <a:pt x="220" y="379"/>
                    <a:pt x="176" y="383"/>
                  </a:cubicBezTo>
                  <a:close/>
                  <a:moveTo>
                    <a:pt x="172" y="347"/>
                  </a:moveTo>
                  <a:cubicBezTo>
                    <a:pt x="205" y="344"/>
                    <a:pt x="229" y="328"/>
                    <a:pt x="244" y="298"/>
                  </a:cubicBezTo>
                  <a:cubicBezTo>
                    <a:pt x="260" y="268"/>
                    <a:pt x="265" y="230"/>
                    <a:pt x="261" y="184"/>
                  </a:cubicBezTo>
                  <a:cubicBezTo>
                    <a:pt x="256" y="137"/>
                    <a:pt x="244" y="101"/>
                    <a:pt x="223" y="75"/>
                  </a:cubicBezTo>
                  <a:cubicBezTo>
                    <a:pt x="202" y="49"/>
                    <a:pt x="175" y="37"/>
                    <a:pt x="142" y="40"/>
                  </a:cubicBezTo>
                  <a:cubicBezTo>
                    <a:pt x="110" y="43"/>
                    <a:pt x="86" y="60"/>
                    <a:pt x="70" y="90"/>
                  </a:cubicBezTo>
                  <a:cubicBezTo>
                    <a:pt x="55" y="120"/>
                    <a:pt x="49" y="158"/>
                    <a:pt x="54" y="204"/>
                  </a:cubicBezTo>
                  <a:cubicBezTo>
                    <a:pt x="58" y="250"/>
                    <a:pt x="71" y="287"/>
                    <a:pt x="92" y="313"/>
                  </a:cubicBezTo>
                  <a:cubicBezTo>
                    <a:pt x="113" y="339"/>
                    <a:pt x="140" y="350"/>
                    <a:pt x="172" y="3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3" name="Freeform 44"/>
            <p:cNvSpPr>
              <a:spLocks/>
            </p:cNvSpPr>
            <p:nvPr/>
          </p:nvSpPr>
          <p:spPr bwMode="auto">
            <a:xfrm>
              <a:off x="3522" y="2336"/>
              <a:ext cx="138" cy="208"/>
            </a:xfrm>
            <a:custGeom>
              <a:avLst/>
              <a:gdLst>
                <a:gd name="T0" fmla="*/ 20 w 138"/>
                <a:gd name="T1" fmla="*/ 208 h 208"/>
                <a:gd name="T2" fmla="*/ 0 w 138"/>
                <a:gd name="T3" fmla="*/ 11 h 208"/>
                <a:gd name="T4" fmla="*/ 111 w 138"/>
                <a:gd name="T5" fmla="*/ 0 h 208"/>
                <a:gd name="T6" fmla="*/ 114 w 138"/>
                <a:gd name="T7" fmla="*/ 21 h 208"/>
                <a:gd name="T8" fmla="*/ 28 w 138"/>
                <a:gd name="T9" fmla="*/ 30 h 208"/>
                <a:gd name="T10" fmla="*/ 34 w 138"/>
                <a:gd name="T11" fmla="*/ 92 h 208"/>
                <a:gd name="T12" fmla="*/ 109 w 138"/>
                <a:gd name="T13" fmla="*/ 85 h 208"/>
                <a:gd name="T14" fmla="*/ 111 w 138"/>
                <a:gd name="T15" fmla="*/ 104 h 208"/>
                <a:gd name="T16" fmla="*/ 36 w 138"/>
                <a:gd name="T17" fmla="*/ 112 h 208"/>
                <a:gd name="T18" fmla="*/ 43 w 138"/>
                <a:gd name="T19" fmla="*/ 184 h 208"/>
                <a:gd name="T20" fmla="*/ 136 w 138"/>
                <a:gd name="T21" fmla="*/ 175 h 208"/>
                <a:gd name="T22" fmla="*/ 138 w 138"/>
                <a:gd name="T23" fmla="*/ 196 h 208"/>
                <a:gd name="T24" fmla="*/ 20 w 138"/>
                <a:gd name="T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08">
                  <a:moveTo>
                    <a:pt x="20" y="208"/>
                  </a:moveTo>
                  <a:lnTo>
                    <a:pt x="0" y="11"/>
                  </a:lnTo>
                  <a:lnTo>
                    <a:pt x="111" y="0"/>
                  </a:lnTo>
                  <a:lnTo>
                    <a:pt x="114" y="21"/>
                  </a:lnTo>
                  <a:lnTo>
                    <a:pt x="28" y="30"/>
                  </a:lnTo>
                  <a:lnTo>
                    <a:pt x="34" y="92"/>
                  </a:lnTo>
                  <a:lnTo>
                    <a:pt x="109" y="85"/>
                  </a:lnTo>
                  <a:lnTo>
                    <a:pt x="111" y="104"/>
                  </a:lnTo>
                  <a:lnTo>
                    <a:pt x="36" y="112"/>
                  </a:lnTo>
                  <a:lnTo>
                    <a:pt x="43" y="184"/>
                  </a:lnTo>
                  <a:lnTo>
                    <a:pt x="136" y="175"/>
                  </a:lnTo>
                  <a:lnTo>
                    <a:pt x="138" y="196"/>
                  </a:lnTo>
                  <a:lnTo>
                    <a:pt x="2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4" name="Freeform 45"/>
            <p:cNvSpPr>
              <a:spLocks/>
            </p:cNvSpPr>
            <p:nvPr/>
          </p:nvSpPr>
          <p:spPr bwMode="auto">
            <a:xfrm>
              <a:off x="3672" y="2318"/>
              <a:ext cx="166" cy="211"/>
            </a:xfrm>
            <a:custGeom>
              <a:avLst/>
              <a:gdLst>
                <a:gd name="T0" fmla="*/ 43 w 166"/>
                <a:gd name="T1" fmla="*/ 209 h 211"/>
                <a:gd name="T2" fmla="*/ 19 w 166"/>
                <a:gd name="T3" fmla="*/ 211 h 211"/>
                <a:gd name="T4" fmla="*/ 0 w 166"/>
                <a:gd name="T5" fmla="*/ 14 h 211"/>
                <a:gd name="T6" fmla="*/ 25 w 166"/>
                <a:gd name="T7" fmla="*/ 12 h 211"/>
                <a:gd name="T8" fmla="*/ 129 w 166"/>
                <a:gd name="T9" fmla="*/ 143 h 211"/>
                <a:gd name="T10" fmla="*/ 139 w 166"/>
                <a:gd name="T11" fmla="*/ 158 h 211"/>
                <a:gd name="T12" fmla="*/ 137 w 166"/>
                <a:gd name="T13" fmla="*/ 142 h 211"/>
                <a:gd name="T14" fmla="*/ 123 w 166"/>
                <a:gd name="T15" fmla="*/ 2 h 211"/>
                <a:gd name="T16" fmla="*/ 147 w 166"/>
                <a:gd name="T17" fmla="*/ 0 h 211"/>
                <a:gd name="T18" fmla="*/ 166 w 166"/>
                <a:gd name="T19" fmla="*/ 197 h 211"/>
                <a:gd name="T20" fmla="*/ 141 w 166"/>
                <a:gd name="T21" fmla="*/ 199 h 211"/>
                <a:gd name="T22" fmla="*/ 36 w 166"/>
                <a:gd name="T23" fmla="*/ 68 h 211"/>
                <a:gd name="T24" fmla="*/ 27 w 166"/>
                <a:gd name="T25" fmla="*/ 52 h 211"/>
                <a:gd name="T26" fmla="*/ 29 w 166"/>
                <a:gd name="T27" fmla="*/ 68 h 211"/>
                <a:gd name="T28" fmla="*/ 43 w 166"/>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11">
                  <a:moveTo>
                    <a:pt x="43" y="209"/>
                  </a:moveTo>
                  <a:lnTo>
                    <a:pt x="19" y="211"/>
                  </a:lnTo>
                  <a:lnTo>
                    <a:pt x="0" y="14"/>
                  </a:lnTo>
                  <a:lnTo>
                    <a:pt x="25" y="12"/>
                  </a:lnTo>
                  <a:lnTo>
                    <a:pt x="129" y="143"/>
                  </a:lnTo>
                  <a:lnTo>
                    <a:pt x="139" y="158"/>
                  </a:lnTo>
                  <a:lnTo>
                    <a:pt x="137" y="142"/>
                  </a:lnTo>
                  <a:lnTo>
                    <a:pt x="123" y="2"/>
                  </a:lnTo>
                  <a:lnTo>
                    <a:pt x="147" y="0"/>
                  </a:lnTo>
                  <a:lnTo>
                    <a:pt x="166" y="197"/>
                  </a:lnTo>
                  <a:lnTo>
                    <a:pt x="141" y="199"/>
                  </a:lnTo>
                  <a:lnTo>
                    <a:pt x="36" y="68"/>
                  </a:lnTo>
                  <a:lnTo>
                    <a:pt x="27" y="52"/>
                  </a:lnTo>
                  <a:lnTo>
                    <a:pt x="29" y="68"/>
                  </a:lnTo>
                  <a:lnTo>
                    <a:pt x="43"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5" name="Freeform 46"/>
            <p:cNvSpPr>
              <a:spLocks/>
            </p:cNvSpPr>
            <p:nvPr/>
          </p:nvSpPr>
          <p:spPr bwMode="auto">
            <a:xfrm>
              <a:off x="3842" y="2300"/>
              <a:ext cx="161" cy="206"/>
            </a:xfrm>
            <a:custGeom>
              <a:avLst/>
              <a:gdLst>
                <a:gd name="T0" fmla="*/ 86 w 161"/>
                <a:gd name="T1" fmla="*/ 206 h 206"/>
                <a:gd name="T2" fmla="*/ 69 w 161"/>
                <a:gd name="T3" fmla="*/ 29 h 206"/>
                <a:gd name="T4" fmla="*/ 1 w 161"/>
                <a:gd name="T5" fmla="*/ 35 h 206"/>
                <a:gd name="T6" fmla="*/ 0 w 161"/>
                <a:gd name="T7" fmla="*/ 15 h 206"/>
                <a:gd name="T8" fmla="*/ 158 w 161"/>
                <a:gd name="T9" fmla="*/ 0 h 206"/>
                <a:gd name="T10" fmla="*/ 161 w 161"/>
                <a:gd name="T11" fmla="*/ 19 h 206"/>
                <a:gd name="T12" fmla="*/ 94 w 161"/>
                <a:gd name="T13" fmla="*/ 26 h 206"/>
                <a:gd name="T14" fmla="*/ 111 w 161"/>
                <a:gd name="T15" fmla="*/ 203 h 206"/>
                <a:gd name="T16" fmla="*/ 86 w 161"/>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06">
                  <a:moveTo>
                    <a:pt x="86" y="206"/>
                  </a:moveTo>
                  <a:lnTo>
                    <a:pt x="69" y="29"/>
                  </a:lnTo>
                  <a:lnTo>
                    <a:pt x="1" y="35"/>
                  </a:lnTo>
                  <a:lnTo>
                    <a:pt x="0" y="15"/>
                  </a:lnTo>
                  <a:lnTo>
                    <a:pt x="158" y="0"/>
                  </a:lnTo>
                  <a:lnTo>
                    <a:pt x="161" y="19"/>
                  </a:lnTo>
                  <a:lnTo>
                    <a:pt x="94" y="26"/>
                  </a:lnTo>
                  <a:lnTo>
                    <a:pt x="111" y="203"/>
                  </a:lnTo>
                  <a:lnTo>
                    <a:pt x="86"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6" name="Freeform 47"/>
            <p:cNvSpPr>
              <a:spLocks noEditPoints="1"/>
            </p:cNvSpPr>
            <p:nvPr/>
          </p:nvSpPr>
          <p:spPr bwMode="auto">
            <a:xfrm>
              <a:off x="4023" y="2290"/>
              <a:ext cx="153" cy="205"/>
            </a:xfrm>
            <a:custGeom>
              <a:avLst/>
              <a:gdLst>
                <a:gd name="T0" fmla="*/ 81 w 277"/>
                <a:gd name="T1" fmla="*/ 366 h 371"/>
                <a:gd name="T2" fmla="*/ 35 w 277"/>
                <a:gd name="T3" fmla="*/ 371 h 371"/>
                <a:gd name="T4" fmla="*/ 0 w 277"/>
                <a:gd name="T5" fmla="*/ 14 h 371"/>
                <a:gd name="T6" fmla="*/ 110 w 277"/>
                <a:gd name="T7" fmla="*/ 3 h 371"/>
                <a:gd name="T8" fmla="*/ 172 w 277"/>
                <a:gd name="T9" fmla="*/ 9 h 371"/>
                <a:gd name="T10" fmla="*/ 208 w 277"/>
                <a:gd name="T11" fmla="*/ 39 h 371"/>
                <a:gd name="T12" fmla="*/ 225 w 277"/>
                <a:gd name="T13" fmla="*/ 86 h 371"/>
                <a:gd name="T14" fmla="*/ 221 w 277"/>
                <a:gd name="T15" fmla="*/ 127 h 371"/>
                <a:gd name="T16" fmla="*/ 202 w 277"/>
                <a:gd name="T17" fmla="*/ 164 h 371"/>
                <a:gd name="T18" fmla="*/ 159 w 277"/>
                <a:gd name="T19" fmla="*/ 196 h 371"/>
                <a:gd name="T20" fmla="*/ 177 w 277"/>
                <a:gd name="T21" fmla="*/ 207 h 371"/>
                <a:gd name="T22" fmla="*/ 193 w 277"/>
                <a:gd name="T23" fmla="*/ 224 h 371"/>
                <a:gd name="T24" fmla="*/ 210 w 277"/>
                <a:gd name="T25" fmla="*/ 247 h 371"/>
                <a:gd name="T26" fmla="*/ 277 w 277"/>
                <a:gd name="T27" fmla="*/ 347 h 371"/>
                <a:gd name="T28" fmla="*/ 224 w 277"/>
                <a:gd name="T29" fmla="*/ 352 h 371"/>
                <a:gd name="T30" fmla="*/ 166 w 277"/>
                <a:gd name="T31" fmla="*/ 263 h 371"/>
                <a:gd name="T32" fmla="*/ 113 w 277"/>
                <a:gd name="T33" fmla="*/ 208 h 371"/>
                <a:gd name="T34" fmla="*/ 66 w 277"/>
                <a:gd name="T35" fmla="*/ 213 h 371"/>
                <a:gd name="T36" fmla="*/ 81 w 277"/>
                <a:gd name="T37" fmla="*/ 366 h 371"/>
                <a:gd name="T38" fmla="*/ 63 w 277"/>
                <a:gd name="T39" fmla="*/ 177 h 371"/>
                <a:gd name="T40" fmla="*/ 108 w 277"/>
                <a:gd name="T41" fmla="*/ 173 h 371"/>
                <a:gd name="T42" fmla="*/ 151 w 277"/>
                <a:gd name="T43" fmla="*/ 160 h 371"/>
                <a:gd name="T44" fmla="*/ 172 w 277"/>
                <a:gd name="T45" fmla="*/ 131 h 371"/>
                <a:gd name="T46" fmla="*/ 177 w 277"/>
                <a:gd name="T47" fmla="*/ 94 h 371"/>
                <a:gd name="T48" fmla="*/ 167 w 277"/>
                <a:gd name="T49" fmla="*/ 65 h 371"/>
                <a:gd name="T50" fmla="*/ 145 w 277"/>
                <a:gd name="T51" fmla="*/ 45 h 371"/>
                <a:gd name="T52" fmla="*/ 99 w 277"/>
                <a:gd name="T53" fmla="*/ 40 h 371"/>
                <a:gd name="T54" fmla="*/ 50 w 277"/>
                <a:gd name="T55" fmla="*/ 45 h 371"/>
                <a:gd name="T56" fmla="*/ 63 w 277"/>
                <a:gd name="T57"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71">
                  <a:moveTo>
                    <a:pt x="81" y="366"/>
                  </a:moveTo>
                  <a:cubicBezTo>
                    <a:pt x="35" y="371"/>
                    <a:pt x="35" y="371"/>
                    <a:pt x="35" y="371"/>
                  </a:cubicBezTo>
                  <a:cubicBezTo>
                    <a:pt x="0" y="14"/>
                    <a:pt x="0" y="14"/>
                    <a:pt x="0" y="14"/>
                  </a:cubicBezTo>
                  <a:cubicBezTo>
                    <a:pt x="110" y="3"/>
                    <a:pt x="110" y="3"/>
                    <a:pt x="110" y="3"/>
                  </a:cubicBezTo>
                  <a:cubicBezTo>
                    <a:pt x="137" y="0"/>
                    <a:pt x="158" y="2"/>
                    <a:pt x="172" y="9"/>
                  </a:cubicBezTo>
                  <a:cubicBezTo>
                    <a:pt x="187" y="15"/>
                    <a:pt x="199" y="25"/>
                    <a:pt x="208" y="39"/>
                  </a:cubicBezTo>
                  <a:cubicBezTo>
                    <a:pt x="218" y="53"/>
                    <a:pt x="223" y="69"/>
                    <a:pt x="225" y="86"/>
                  </a:cubicBezTo>
                  <a:cubicBezTo>
                    <a:pt x="226" y="100"/>
                    <a:pt x="225" y="114"/>
                    <a:pt x="221" y="127"/>
                  </a:cubicBezTo>
                  <a:cubicBezTo>
                    <a:pt x="217" y="141"/>
                    <a:pt x="210" y="153"/>
                    <a:pt x="202" y="164"/>
                  </a:cubicBezTo>
                  <a:cubicBezTo>
                    <a:pt x="193" y="176"/>
                    <a:pt x="179" y="186"/>
                    <a:pt x="159" y="196"/>
                  </a:cubicBezTo>
                  <a:cubicBezTo>
                    <a:pt x="167" y="200"/>
                    <a:pt x="173" y="203"/>
                    <a:pt x="177" y="207"/>
                  </a:cubicBezTo>
                  <a:cubicBezTo>
                    <a:pt x="182" y="210"/>
                    <a:pt x="187" y="216"/>
                    <a:pt x="193" y="224"/>
                  </a:cubicBezTo>
                  <a:cubicBezTo>
                    <a:pt x="200" y="232"/>
                    <a:pt x="205" y="240"/>
                    <a:pt x="210" y="247"/>
                  </a:cubicBezTo>
                  <a:cubicBezTo>
                    <a:pt x="277" y="347"/>
                    <a:pt x="277" y="347"/>
                    <a:pt x="277" y="347"/>
                  </a:cubicBezTo>
                  <a:cubicBezTo>
                    <a:pt x="224" y="352"/>
                    <a:pt x="224" y="352"/>
                    <a:pt x="224" y="352"/>
                  </a:cubicBezTo>
                  <a:cubicBezTo>
                    <a:pt x="166" y="263"/>
                    <a:pt x="166" y="263"/>
                    <a:pt x="166" y="263"/>
                  </a:cubicBezTo>
                  <a:cubicBezTo>
                    <a:pt x="152" y="242"/>
                    <a:pt x="134" y="223"/>
                    <a:pt x="113" y="208"/>
                  </a:cubicBezTo>
                  <a:cubicBezTo>
                    <a:pt x="66" y="213"/>
                    <a:pt x="66" y="213"/>
                    <a:pt x="66" y="213"/>
                  </a:cubicBezTo>
                  <a:lnTo>
                    <a:pt x="81" y="366"/>
                  </a:lnTo>
                  <a:close/>
                  <a:moveTo>
                    <a:pt x="63" y="177"/>
                  </a:moveTo>
                  <a:cubicBezTo>
                    <a:pt x="108" y="173"/>
                    <a:pt x="108" y="173"/>
                    <a:pt x="108" y="173"/>
                  </a:cubicBezTo>
                  <a:cubicBezTo>
                    <a:pt x="127" y="171"/>
                    <a:pt x="141" y="166"/>
                    <a:pt x="151" y="160"/>
                  </a:cubicBezTo>
                  <a:cubicBezTo>
                    <a:pt x="160" y="153"/>
                    <a:pt x="167" y="143"/>
                    <a:pt x="172" y="131"/>
                  </a:cubicBezTo>
                  <a:cubicBezTo>
                    <a:pt x="177" y="120"/>
                    <a:pt x="178" y="107"/>
                    <a:pt x="177" y="94"/>
                  </a:cubicBezTo>
                  <a:cubicBezTo>
                    <a:pt x="176" y="83"/>
                    <a:pt x="173" y="73"/>
                    <a:pt x="167" y="65"/>
                  </a:cubicBezTo>
                  <a:cubicBezTo>
                    <a:pt x="162" y="57"/>
                    <a:pt x="154" y="50"/>
                    <a:pt x="145" y="45"/>
                  </a:cubicBezTo>
                  <a:cubicBezTo>
                    <a:pt x="135" y="40"/>
                    <a:pt x="120" y="38"/>
                    <a:pt x="99" y="40"/>
                  </a:cubicBezTo>
                  <a:cubicBezTo>
                    <a:pt x="50" y="45"/>
                    <a:pt x="50" y="45"/>
                    <a:pt x="50" y="45"/>
                  </a:cubicBezTo>
                  <a:lnTo>
                    <a:pt x="63"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7" name="Freeform 48"/>
            <p:cNvSpPr>
              <a:spLocks/>
            </p:cNvSpPr>
            <p:nvPr/>
          </p:nvSpPr>
          <p:spPr bwMode="auto">
            <a:xfrm>
              <a:off x="4165" y="2269"/>
              <a:ext cx="153" cy="206"/>
            </a:xfrm>
            <a:custGeom>
              <a:avLst/>
              <a:gdLst>
                <a:gd name="T0" fmla="*/ 109 w 153"/>
                <a:gd name="T1" fmla="*/ 203 h 206"/>
                <a:gd name="T2" fmla="*/ 83 w 153"/>
                <a:gd name="T3" fmla="*/ 206 h 206"/>
                <a:gd name="T4" fmla="*/ 74 w 153"/>
                <a:gd name="T5" fmla="*/ 113 h 206"/>
                <a:gd name="T6" fmla="*/ 0 w 153"/>
                <a:gd name="T7" fmla="*/ 15 h 206"/>
                <a:gd name="T8" fmla="*/ 30 w 153"/>
                <a:gd name="T9" fmla="*/ 12 h 206"/>
                <a:gd name="T10" fmla="*/ 87 w 153"/>
                <a:gd name="T11" fmla="*/ 87 h 206"/>
                <a:gd name="T12" fmla="*/ 128 w 153"/>
                <a:gd name="T13" fmla="*/ 2 h 206"/>
                <a:gd name="T14" fmla="*/ 153 w 153"/>
                <a:gd name="T15" fmla="*/ 0 h 206"/>
                <a:gd name="T16" fmla="*/ 100 w 153"/>
                <a:gd name="T17" fmla="*/ 111 h 206"/>
                <a:gd name="T18" fmla="*/ 109 w 153"/>
                <a:gd name="T19" fmla="*/ 2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06">
                  <a:moveTo>
                    <a:pt x="109" y="203"/>
                  </a:moveTo>
                  <a:lnTo>
                    <a:pt x="83" y="206"/>
                  </a:lnTo>
                  <a:lnTo>
                    <a:pt x="74" y="113"/>
                  </a:lnTo>
                  <a:lnTo>
                    <a:pt x="0" y="15"/>
                  </a:lnTo>
                  <a:lnTo>
                    <a:pt x="30" y="12"/>
                  </a:lnTo>
                  <a:lnTo>
                    <a:pt x="87" y="87"/>
                  </a:lnTo>
                  <a:lnTo>
                    <a:pt x="128" y="2"/>
                  </a:lnTo>
                  <a:lnTo>
                    <a:pt x="153" y="0"/>
                  </a:lnTo>
                  <a:lnTo>
                    <a:pt x="100" y="111"/>
                  </a:lnTo>
                  <a:lnTo>
                    <a:pt x="109"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8" name="Freeform 49"/>
            <p:cNvSpPr>
              <a:spLocks/>
            </p:cNvSpPr>
            <p:nvPr/>
          </p:nvSpPr>
          <p:spPr bwMode="auto">
            <a:xfrm>
              <a:off x="3137" y="3043"/>
              <a:ext cx="1098" cy="105"/>
            </a:xfrm>
            <a:custGeom>
              <a:avLst/>
              <a:gdLst>
                <a:gd name="T0" fmla="*/ 1987 w 1987"/>
                <a:gd name="T1" fmla="*/ 189 h 189"/>
                <a:gd name="T2" fmla="*/ 993 w 1987"/>
                <a:gd name="T3" fmla="*/ 0 h 189"/>
                <a:gd name="T4" fmla="*/ 0 w 1987"/>
                <a:gd name="T5" fmla="*/ 189 h 189"/>
                <a:gd name="T6" fmla="*/ 1987 w 1987"/>
                <a:gd name="T7" fmla="*/ 189 h 189"/>
              </a:gdLst>
              <a:ahLst/>
              <a:cxnLst>
                <a:cxn ang="0">
                  <a:pos x="T0" y="T1"/>
                </a:cxn>
                <a:cxn ang="0">
                  <a:pos x="T2" y="T3"/>
                </a:cxn>
                <a:cxn ang="0">
                  <a:pos x="T4" y="T5"/>
                </a:cxn>
                <a:cxn ang="0">
                  <a:pos x="T6" y="T7"/>
                </a:cxn>
              </a:cxnLst>
              <a:rect l="0" t="0" r="r" b="b"/>
              <a:pathLst>
                <a:path w="1987" h="189">
                  <a:moveTo>
                    <a:pt x="1987" y="189"/>
                  </a:moveTo>
                  <a:cubicBezTo>
                    <a:pt x="1987" y="85"/>
                    <a:pt x="1542" y="0"/>
                    <a:pt x="993" y="0"/>
                  </a:cubicBezTo>
                  <a:cubicBezTo>
                    <a:pt x="444" y="0"/>
                    <a:pt x="0" y="85"/>
                    <a:pt x="0" y="189"/>
                  </a:cubicBezTo>
                  <a:lnTo>
                    <a:pt x="1987" y="189"/>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TextBox 1"/>
          <p:cNvSpPr txBox="1"/>
          <p:nvPr/>
        </p:nvSpPr>
        <p:spPr>
          <a:xfrm>
            <a:off x="1526651" y="35702"/>
            <a:ext cx="7367273" cy="707886"/>
          </a:xfrm>
          <a:prstGeom prst="rect">
            <a:avLst/>
          </a:prstGeom>
          <a:noFill/>
        </p:spPr>
        <p:txBody>
          <a:bodyPr wrap="none" rtlCol="0">
            <a:spAutoFit/>
          </a:bodyPr>
          <a:lstStyle/>
          <a:p>
            <a:r>
              <a:rPr lang="en-US" sz="2000" b="1" dirty="0" smtClean="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rPr>
              <a:t>The setting usually takes place in the future, in space, on a different</a:t>
            </a:r>
          </a:p>
          <a:p>
            <a:r>
              <a:rPr lang="en-US" sz="20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rPr>
              <a:t>w</a:t>
            </a:r>
            <a:r>
              <a:rPr lang="en-US" sz="2000" b="1" dirty="0" smtClean="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rPr>
              <a:t>orld, or different dimension.</a:t>
            </a:r>
            <a:endParaRPr lang="en-US" sz="20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ndParaRPr>
          </a:p>
        </p:txBody>
      </p:sp>
      <p:pic>
        <p:nvPicPr>
          <p:cNvPr id="4" name="Picture 3"/>
          <p:cNvPicPr>
            <a:picLocks noChangeAspect="1"/>
          </p:cNvPicPr>
          <p:nvPr/>
        </p:nvPicPr>
        <p:blipFill>
          <a:blip r:embed="rId2"/>
          <a:stretch>
            <a:fillRect/>
          </a:stretch>
        </p:blipFill>
        <p:spPr>
          <a:xfrm>
            <a:off x="1452323" y="888230"/>
            <a:ext cx="3326882" cy="2772401"/>
          </a:xfrm>
          <a:prstGeom prst="rect">
            <a:avLst/>
          </a:prstGeom>
        </p:spPr>
      </p:pic>
      <p:grpSp>
        <p:nvGrpSpPr>
          <p:cNvPr id="741" name="Group 93"/>
          <p:cNvGrpSpPr>
            <a:grpSpLocks noChangeAspect="1"/>
          </p:cNvGrpSpPr>
          <p:nvPr/>
        </p:nvGrpSpPr>
        <p:grpSpPr bwMode="auto">
          <a:xfrm rot="20881916">
            <a:off x="4774488" y="1422410"/>
            <a:ext cx="2468911" cy="1206430"/>
            <a:chOff x="1030" y="716"/>
            <a:chExt cx="3700" cy="1808"/>
          </a:xfrm>
        </p:grpSpPr>
        <p:sp>
          <p:nvSpPr>
            <p:cNvPr id="742" name="AutoShape 92"/>
            <p:cNvSpPr>
              <a:spLocks noChangeAspect="1" noChangeArrowheads="1" noTextEdit="1"/>
            </p:cNvSpPr>
            <p:nvPr/>
          </p:nvSpPr>
          <p:spPr bwMode="auto">
            <a:xfrm>
              <a:off x="1030" y="716"/>
              <a:ext cx="3700" cy="1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3" name="Freeform 94"/>
            <p:cNvSpPr>
              <a:spLocks/>
            </p:cNvSpPr>
            <p:nvPr/>
          </p:nvSpPr>
          <p:spPr bwMode="auto">
            <a:xfrm>
              <a:off x="1047" y="756"/>
              <a:ext cx="3685" cy="1766"/>
            </a:xfrm>
            <a:custGeom>
              <a:avLst/>
              <a:gdLst>
                <a:gd name="T0" fmla="*/ 665 w 3685"/>
                <a:gd name="T1" fmla="*/ 0 h 1766"/>
                <a:gd name="T2" fmla="*/ 0 w 3685"/>
                <a:gd name="T3" fmla="*/ 510 h 1766"/>
                <a:gd name="T4" fmla="*/ 419 w 3685"/>
                <a:gd name="T5" fmla="*/ 636 h 1766"/>
                <a:gd name="T6" fmla="*/ 54 w 3685"/>
                <a:gd name="T7" fmla="*/ 973 h 1766"/>
                <a:gd name="T8" fmla="*/ 1228 w 3685"/>
                <a:gd name="T9" fmla="*/ 1244 h 1766"/>
                <a:gd name="T10" fmla="*/ 1046 w 3685"/>
                <a:gd name="T11" fmla="*/ 1400 h 1766"/>
                <a:gd name="T12" fmla="*/ 2201 w 3685"/>
                <a:gd name="T13" fmla="*/ 1590 h 1766"/>
                <a:gd name="T14" fmla="*/ 2042 w 3685"/>
                <a:gd name="T15" fmla="*/ 1766 h 1766"/>
                <a:gd name="T16" fmla="*/ 3685 w 3685"/>
                <a:gd name="T17" fmla="*/ 1528 h 1766"/>
                <a:gd name="T18" fmla="*/ 2487 w 3685"/>
                <a:gd name="T19" fmla="*/ 1002 h 1766"/>
                <a:gd name="T20" fmla="*/ 2906 w 3685"/>
                <a:gd name="T21" fmla="*/ 767 h 1766"/>
                <a:gd name="T22" fmla="*/ 1870 w 3685"/>
                <a:gd name="T23" fmla="*/ 482 h 1766"/>
                <a:gd name="T24" fmla="*/ 2232 w 3685"/>
                <a:gd name="T25" fmla="*/ 396 h 1766"/>
                <a:gd name="T26" fmla="*/ 665 w 3685"/>
                <a:gd name="T27"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5" h="1766">
                  <a:moveTo>
                    <a:pt x="665" y="0"/>
                  </a:moveTo>
                  <a:lnTo>
                    <a:pt x="0" y="510"/>
                  </a:lnTo>
                  <a:lnTo>
                    <a:pt x="419" y="636"/>
                  </a:lnTo>
                  <a:lnTo>
                    <a:pt x="54" y="973"/>
                  </a:lnTo>
                  <a:lnTo>
                    <a:pt x="1228" y="1244"/>
                  </a:lnTo>
                  <a:lnTo>
                    <a:pt x="1046" y="1400"/>
                  </a:lnTo>
                  <a:lnTo>
                    <a:pt x="2201" y="1590"/>
                  </a:lnTo>
                  <a:lnTo>
                    <a:pt x="2042" y="1766"/>
                  </a:lnTo>
                  <a:lnTo>
                    <a:pt x="3685" y="1528"/>
                  </a:lnTo>
                  <a:lnTo>
                    <a:pt x="2487" y="1002"/>
                  </a:lnTo>
                  <a:lnTo>
                    <a:pt x="2906" y="767"/>
                  </a:lnTo>
                  <a:lnTo>
                    <a:pt x="1870" y="482"/>
                  </a:lnTo>
                  <a:lnTo>
                    <a:pt x="2232" y="396"/>
                  </a:lnTo>
                  <a:lnTo>
                    <a:pt x="6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4" name="Freeform 95"/>
            <p:cNvSpPr>
              <a:spLocks/>
            </p:cNvSpPr>
            <p:nvPr/>
          </p:nvSpPr>
          <p:spPr bwMode="auto">
            <a:xfrm>
              <a:off x="1028" y="714"/>
              <a:ext cx="3685" cy="1765"/>
            </a:xfrm>
            <a:custGeom>
              <a:avLst/>
              <a:gdLst>
                <a:gd name="T0" fmla="*/ 665 w 3685"/>
                <a:gd name="T1" fmla="*/ 0 h 1765"/>
                <a:gd name="T2" fmla="*/ 0 w 3685"/>
                <a:gd name="T3" fmla="*/ 510 h 1765"/>
                <a:gd name="T4" fmla="*/ 419 w 3685"/>
                <a:gd name="T5" fmla="*/ 635 h 1765"/>
                <a:gd name="T6" fmla="*/ 54 w 3685"/>
                <a:gd name="T7" fmla="*/ 972 h 1765"/>
                <a:gd name="T8" fmla="*/ 1228 w 3685"/>
                <a:gd name="T9" fmla="*/ 1243 h 1765"/>
                <a:gd name="T10" fmla="*/ 1046 w 3685"/>
                <a:gd name="T11" fmla="*/ 1399 h 1765"/>
                <a:gd name="T12" fmla="*/ 2201 w 3685"/>
                <a:gd name="T13" fmla="*/ 1589 h 1765"/>
                <a:gd name="T14" fmla="*/ 2043 w 3685"/>
                <a:gd name="T15" fmla="*/ 1765 h 1765"/>
                <a:gd name="T16" fmla="*/ 3685 w 3685"/>
                <a:gd name="T17" fmla="*/ 1528 h 1765"/>
                <a:gd name="T18" fmla="*/ 2488 w 3685"/>
                <a:gd name="T19" fmla="*/ 1001 h 1765"/>
                <a:gd name="T20" fmla="*/ 2907 w 3685"/>
                <a:gd name="T21" fmla="*/ 766 h 1765"/>
                <a:gd name="T22" fmla="*/ 1872 w 3685"/>
                <a:gd name="T23" fmla="*/ 481 h 1765"/>
                <a:gd name="T24" fmla="*/ 2232 w 3685"/>
                <a:gd name="T25" fmla="*/ 396 h 1765"/>
                <a:gd name="T26" fmla="*/ 665 w 3685"/>
                <a:gd name="T27" fmla="*/ 0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5" h="1765">
                  <a:moveTo>
                    <a:pt x="665" y="0"/>
                  </a:moveTo>
                  <a:lnTo>
                    <a:pt x="0" y="510"/>
                  </a:lnTo>
                  <a:lnTo>
                    <a:pt x="419" y="635"/>
                  </a:lnTo>
                  <a:lnTo>
                    <a:pt x="54" y="972"/>
                  </a:lnTo>
                  <a:lnTo>
                    <a:pt x="1228" y="1243"/>
                  </a:lnTo>
                  <a:lnTo>
                    <a:pt x="1046" y="1399"/>
                  </a:lnTo>
                  <a:lnTo>
                    <a:pt x="2201" y="1589"/>
                  </a:lnTo>
                  <a:lnTo>
                    <a:pt x="2043" y="1765"/>
                  </a:lnTo>
                  <a:lnTo>
                    <a:pt x="3685" y="1528"/>
                  </a:lnTo>
                  <a:lnTo>
                    <a:pt x="2488" y="1001"/>
                  </a:lnTo>
                  <a:lnTo>
                    <a:pt x="2907" y="766"/>
                  </a:lnTo>
                  <a:lnTo>
                    <a:pt x="1872" y="481"/>
                  </a:lnTo>
                  <a:lnTo>
                    <a:pt x="2232" y="396"/>
                  </a:lnTo>
                  <a:lnTo>
                    <a:pt x="665" y="0"/>
                  </a:lnTo>
                  <a:close/>
                </a:path>
              </a:pathLst>
            </a:custGeom>
            <a:solidFill>
              <a:srgbClr val="00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5" name="Freeform 96"/>
            <p:cNvSpPr>
              <a:spLocks noEditPoints="1"/>
            </p:cNvSpPr>
            <p:nvPr/>
          </p:nvSpPr>
          <p:spPr bwMode="auto">
            <a:xfrm>
              <a:off x="1120" y="759"/>
              <a:ext cx="3439" cy="1663"/>
            </a:xfrm>
            <a:custGeom>
              <a:avLst/>
              <a:gdLst>
                <a:gd name="T0" fmla="*/ 2062 w 3439"/>
                <a:gd name="T1" fmla="*/ 1663 h 1663"/>
                <a:gd name="T2" fmla="*/ 2192 w 3439"/>
                <a:gd name="T3" fmla="*/ 1516 h 1663"/>
                <a:gd name="T4" fmla="*/ 1051 w 3439"/>
                <a:gd name="T5" fmla="*/ 1328 h 1663"/>
                <a:gd name="T6" fmla="*/ 1229 w 3439"/>
                <a:gd name="T7" fmla="*/ 1177 h 1663"/>
                <a:gd name="T8" fmla="*/ 50 w 3439"/>
                <a:gd name="T9" fmla="*/ 904 h 1663"/>
                <a:gd name="T10" fmla="*/ 409 w 3439"/>
                <a:gd name="T11" fmla="*/ 571 h 1663"/>
                <a:gd name="T12" fmla="*/ 0 w 3439"/>
                <a:gd name="T13" fmla="*/ 448 h 1663"/>
                <a:gd name="T14" fmla="*/ 582 w 3439"/>
                <a:gd name="T15" fmla="*/ 0 h 1663"/>
                <a:gd name="T16" fmla="*/ 589 w 3439"/>
                <a:gd name="T17" fmla="*/ 2 h 1663"/>
                <a:gd name="T18" fmla="*/ 1906 w 3439"/>
                <a:gd name="T19" fmla="*/ 337 h 1663"/>
                <a:gd name="T20" fmla="*/ 1958 w 3439"/>
                <a:gd name="T21" fmla="*/ 351 h 1663"/>
                <a:gd name="T22" fmla="*/ 1640 w 3439"/>
                <a:gd name="T23" fmla="*/ 434 h 1663"/>
                <a:gd name="T24" fmla="*/ 2703 w 3439"/>
                <a:gd name="T25" fmla="*/ 735 h 1663"/>
                <a:gd name="T26" fmla="*/ 2301 w 3439"/>
                <a:gd name="T27" fmla="*/ 961 h 1663"/>
                <a:gd name="T28" fmla="*/ 3439 w 3439"/>
                <a:gd name="T29" fmla="*/ 1461 h 1663"/>
                <a:gd name="T30" fmla="*/ 2062 w 3439"/>
                <a:gd name="T31" fmla="*/ 1663 h 1663"/>
                <a:gd name="T32" fmla="*/ 2062 w 3439"/>
                <a:gd name="T33" fmla="*/ 1663 h 1663"/>
                <a:gd name="T34" fmla="*/ 1115 w 3439"/>
                <a:gd name="T35" fmla="*/ 1309 h 1663"/>
                <a:gd name="T36" fmla="*/ 2249 w 3439"/>
                <a:gd name="T37" fmla="*/ 1494 h 1663"/>
                <a:gd name="T38" fmla="*/ 2135 w 3439"/>
                <a:gd name="T39" fmla="*/ 1623 h 1663"/>
                <a:gd name="T40" fmla="*/ 3338 w 3439"/>
                <a:gd name="T41" fmla="*/ 1447 h 1663"/>
                <a:gd name="T42" fmla="*/ 2237 w 3439"/>
                <a:gd name="T43" fmla="*/ 963 h 1663"/>
                <a:gd name="T44" fmla="*/ 2628 w 3439"/>
                <a:gd name="T45" fmla="*/ 745 h 1663"/>
                <a:gd name="T46" fmla="*/ 1534 w 3439"/>
                <a:gd name="T47" fmla="*/ 431 h 1663"/>
                <a:gd name="T48" fmla="*/ 1844 w 3439"/>
                <a:gd name="T49" fmla="*/ 351 h 1663"/>
                <a:gd name="T50" fmla="*/ 589 w 3439"/>
                <a:gd name="T51" fmla="*/ 30 h 1663"/>
                <a:gd name="T52" fmla="*/ 62 w 3439"/>
                <a:gd name="T53" fmla="*/ 436 h 1663"/>
                <a:gd name="T54" fmla="*/ 466 w 3439"/>
                <a:gd name="T55" fmla="*/ 557 h 1663"/>
                <a:gd name="T56" fmla="*/ 109 w 3439"/>
                <a:gd name="T57" fmla="*/ 887 h 1663"/>
                <a:gd name="T58" fmla="*/ 1290 w 3439"/>
                <a:gd name="T59" fmla="*/ 1160 h 1663"/>
                <a:gd name="T60" fmla="*/ 1115 w 3439"/>
                <a:gd name="T61" fmla="*/ 1309 h 1663"/>
                <a:gd name="T62" fmla="*/ 1115 w 3439"/>
                <a:gd name="T63" fmla="*/ 1309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39" h="1663">
                  <a:moveTo>
                    <a:pt x="2062" y="1663"/>
                  </a:moveTo>
                  <a:lnTo>
                    <a:pt x="2192" y="1516"/>
                  </a:lnTo>
                  <a:lnTo>
                    <a:pt x="1051" y="1328"/>
                  </a:lnTo>
                  <a:lnTo>
                    <a:pt x="1229" y="1177"/>
                  </a:lnTo>
                  <a:lnTo>
                    <a:pt x="50" y="904"/>
                  </a:lnTo>
                  <a:lnTo>
                    <a:pt x="409" y="571"/>
                  </a:lnTo>
                  <a:lnTo>
                    <a:pt x="0" y="448"/>
                  </a:lnTo>
                  <a:lnTo>
                    <a:pt x="582" y="0"/>
                  </a:lnTo>
                  <a:lnTo>
                    <a:pt x="589" y="2"/>
                  </a:lnTo>
                  <a:lnTo>
                    <a:pt x="1906" y="337"/>
                  </a:lnTo>
                  <a:lnTo>
                    <a:pt x="1958" y="351"/>
                  </a:lnTo>
                  <a:lnTo>
                    <a:pt x="1640" y="434"/>
                  </a:lnTo>
                  <a:lnTo>
                    <a:pt x="2703" y="735"/>
                  </a:lnTo>
                  <a:lnTo>
                    <a:pt x="2301" y="961"/>
                  </a:lnTo>
                  <a:lnTo>
                    <a:pt x="3439" y="1461"/>
                  </a:lnTo>
                  <a:lnTo>
                    <a:pt x="2062" y="1663"/>
                  </a:lnTo>
                  <a:lnTo>
                    <a:pt x="2062" y="1663"/>
                  </a:lnTo>
                  <a:close/>
                  <a:moveTo>
                    <a:pt x="1115" y="1309"/>
                  </a:moveTo>
                  <a:lnTo>
                    <a:pt x="2249" y="1494"/>
                  </a:lnTo>
                  <a:lnTo>
                    <a:pt x="2135" y="1623"/>
                  </a:lnTo>
                  <a:lnTo>
                    <a:pt x="3338" y="1447"/>
                  </a:lnTo>
                  <a:lnTo>
                    <a:pt x="2237" y="963"/>
                  </a:lnTo>
                  <a:lnTo>
                    <a:pt x="2628" y="745"/>
                  </a:lnTo>
                  <a:lnTo>
                    <a:pt x="1534" y="431"/>
                  </a:lnTo>
                  <a:lnTo>
                    <a:pt x="1844" y="351"/>
                  </a:lnTo>
                  <a:lnTo>
                    <a:pt x="589" y="30"/>
                  </a:lnTo>
                  <a:lnTo>
                    <a:pt x="62" y="436"/>
                  </a:lnTo>
                  <a:lnTo>
                    <a:pt x="466" y="557"/>
                  </a:lnTo>
                  <a:lnTo>
                    <a:pt x="109" y="887"/>
                  </a:lnTo>
                  <a:lnTo>
                    <a:pt x="1290" y="1160"/>
                  </a:lnTo>
                  <a:lnTo>
                    <a:pt x="1115" y="1309"/>
                  </a:lnTo>
                  <a:lnTo>
                    <a:pt x="1115" y="13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6" name="Freeform 97"/>
            <p:cNvSpPr>
              <a:spLocks/>
            </p:cNvSpPr>
            <p:nvPr/>
          </p:nvSpPr>
          <p:spPr bwMode="auto">
            <a:xfrm>
              <a:off x="1503" y="925"/>
              <a:ext cx="1998" cy="1238"/>
            </a:xfrm>
            <a:custGeom>
              <a:avLst/>
              <a:gdLst>
                <a:gd name="T0" fmla="*/ 825 w 844"/>
                <a:gd name="T1" fmla="*/ 227 h 522"/>
                <a:gd name="T2" fmla="*/ 728 w 844"/>
                <a:gd name="T3" fmla="*/ 207 h 522"/>
                <a:gd name="T4" fmla="*/ 701 w 844"/>
                <a:gd name="T5" fmla="*/ 231 h 522"/>
                <a:gd name="T6" fmla="*/ 543 w 844"/>
                <a:gd name="T7" fmla="*/ 153 h 522"/>
                <a:gd name="T8" fmla="*/ 490 w 844"/>
                <a:gd name="T9" fmla="*/ 140 h 522"/>
                <a:gd name="T10" fmla="*/ 420 w 844"/>
                <a:gd name="T11" fmla="*/ 67 h 522"/>
                <a:gd name="T12" fmla="*/ 272 w 844"/>
                <a:gd name="T13" fmla="*/ 206 h 522"/>
                <a:gd name="T14" fmla="*/ 238 w 844"/>
                <a:gd name="T15" fmla="*/ 260 h 522"/>
                <a:gd name="T16" fmla="*/ 207 w 844"/>
                <a:gd name="T17" fmla="*/ 259 h 522"/>
                <a:gd name="T18" fmla="*/ 148 w 844"/>
                <a:gd name="T19" fmla="*/ 270 h 522"/>
                <a:gd name="T20" fmla="*/ 331 w 844"/>
                <a:gd name="T21" fmla="*/ 110 h 522"/>
                <a:gd name="T22" fmla="*/ 149 w 844"/>
                <a:gd name="T23" fmla="*/ 17 h 522"/>
                <a:gd name="T24" fmla="*/ 90 w 844"/>
                <a:gd name="T25" fmla="*/ 3 h 522"/>
                <a:gd name="T26" fmla="*/ 52 w 844"/>
                <a:gd name="T27" fmla="*/ 123 h 522"/>
                <a:gd name="T28" fmla="*/ 74 w 844"/>
                <a:gd name="T29" fmla="*/ 152 h 522"/>
                <a:gd name="T30" fmla="*/ 108 w 844"/>
                <a:gd name="T31" fmla="*/ 128 h 522"/>
                <a:gd name="T32" fmla="*/ 127 w 844"/>
                <a:gd name="T33" fmla="*/ 132 h 522"/>
                <a:gd name="T34" fmla="*/ 128 w 844"/>
                <a:gd name="T35" fmla="*/ 163 h 522"/>
                <a:gd name="T36" fmla="*/ 1 w 844"/>
                <a:gd name="T37" fmla="*/ 292 h 522"/>
                <a:gd name="T38" fmla="*/ 103 w 844"/>
                <a:gd name="T39" fmla="*/ 345 h 522"/>
                <a:gd name="T40" fmla="*/ 180 w 844"/>
                <a:gd name="T41" fmla="*/ 369 h 522"/>
                <a:gd name="T42" fmla="*/ 209 w 844"/>
                <a:gd name="T43" fmla="*/ 344 h 522"/>
                <a:gd name="T44" fmla="*/ 304 w 844"/>
                <a:gd name="T45" fmla="*/ 361 h 522"/>
                <a:gd name="T46" fmla="*/ 330 w 844"/>
                <a:gd name="T47" fmla="*/ 339 h 522"/>
                <a:gd name="T48" fmla="*/ 317 w 844"/>
                <a:gd name="T49" fmla="*/ 312 h 522"/>
                <a:gd name="T50" fmla="*/ 307 w 844"/>
                <a:gd name="T51" fmla="*/ 304 h 522"/>
                <a:gd name="T52" fmla="*/ 376 w 844"/>
                <a:gd name="T53" fmla="*/ 309 h 522"/>
                <a:gd name="T54" fmla="*/ 356 w 844"/>
                <a:gd name="T55" fmla="*/ 330 h 522"/>
                <a:gd name="T56" fmla="*/ 331 w 844"/>
                <a:gd name="T57" fmla="*/ 350 h 522"/>
                <a:gd name="T58" fmla="*/ 342 w 844"/>
                <a:gd name="T59" fmla="*/ 380 h 522"/>
                <a:gd name="T60" fmla="*/ 404 w 844"/>
                <a:gd name="T61" fmla="*/ 415 h 522"/>
                <a:gd name="T62" fmla="*/ 399 w 844"/>
                <a:gd name="T63" fmla="*/ 443 h 522"/>
                <a:gd name="T64" fmla="*/ 529 w 844"/>
                <a:gd name="T65" fmla="*/ 480 h 522"/>
                <a:gd name="T66" fmla="*/ 546 w 844"/>
                <a:gd name="T67" fmla="*/ 477 h 522"/>
                <a:gd name="T68" fmla="*/ 557 w 844"/>
                <a:gd name="T69" fmla="*/ 453 h 522"/>
                <a:gd name="T70" fmla="*/ 522 w 844"/>
                <a:gd name="T71" fmla="*/ 420 h 522"/>
                <a:gd name="T72" fmla="*/ 582 w 844"/>
                <a:gd name="T73" fmla="*/ 410 h 522"/>
                <a:gd name="T74" fmla="*/ 651 w 844"/>
                <a:gd name="T75" fmla="*/ 404 h 522"/>
                <a:gd name="T76" fmla="*/ 610 w 844"/>
                <a:gd name="T77" fmla="*/ 453 h 522"/>
                <a:gd name="T78" fmla="*/ 643 w 844"/>
                <a:gd name="T79" fmla="*/ 520 h 522"/>
                <a:gd name="T80" fmla="*/ 709 w 844"/>
                <a:gd name="T81" fmla="*/ 487 h 522"/>
                <a:gd name="T82" fmla="*/ 700 w 844"/>
                <a:gd name="T83" fmla="*/ 437 h 522"/>
                <a:gd name="T84" fmla="*/ 839 w 844"/>
                <a:gd name="T85" fmla="*/ 26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4" h="522">
                  <a:moveTo>
                    <a:pt x="841" y="240"/>
                  </a:moveTo>
                  <a:cubicBezTo>
                    <a:pt x="838" y="233"/>
                    <a:pt x="832" y="228"/>
                    <a:pt x="825" y="227"/>
                  </a:cubicBezTo>
                  <a:cubicBezTo>
                    <a:pt x="796" y="222"/>
                    <a:pt x="767" y="216"/>
                    <a:pt x="736" y="209"/>
                  </a:cubicBezTo>
                  <a:cubicBezTo>
                    <a:pt x="728" y="207"/>
                    <a:pt x="728" y="207"/>
                    <a:pt x="728" y="207"/>
                  </a:cubicBezTo>
                  <a:cubicBezTo>
                    <a:pt x="717" y="205"/>
                    <a:pt x="706" y="211"/>
                    <a:pt x="703" y="222"/>
                  </a:cubicBezTo>
                  <a:cubicBezTo>
                    <a:pt x="702" y="225"/>
                    <a:pt x="701" y="228"/>
                    <a:pt x="701" y="231"/>
                  </a:cubicBezTo>
                  <a:cubicBezTo>
                    <a:pt x="686" y="209"/>
                    <a:pt x="659" y="189"/>
                    <a:pt x="613" y="173"/>
                  </a:cubicBezTo>
                  <a:cubicBezTo>
                    <a:pt x="590" y="165"/>
                    <a:pt x="566" y="159"/>
                    <a:pt x="543" y="153"/>
                  </a:cubicBezTo>
                  <a:cubicBezTo>
                    <a:pt x="528" y="150"/>
                    <a:pt x="512" y="146"/>
                    <a:pt x="496" y="141"/>
                  </a:cubicBezTo>
                  <a:cubicBezTo>
                    <a:pt x="494" y="140"/>
                    <a:pt x="492" y="140"/>
                    <a:pt x="490" y="140"/>
                  </a:cubicBezTo>
                  <a:cubicBezTo>
                    <a:pt x="484" y="107"/>
                    <a:pt x="471" y="80"/>
                    <a:pt x="441" y="71"/>
                  </a:cubicBezTo>
                  <a:cubicBezTo>
                    <a:pt x="435" y="68"/>
                    <a:pt x="428" y="67"/>
                    <a:pt x="420" y="67"/>
                  </a:cubicBezTo>
                  <a:cubicBezTo>
                    <a:pt x="357" y="67"/>
                    <a:pt x="302" y="158"/>
                    <a:pt x="275" y="201"/>
                  </a:cubicBezTo>
                  <a:cubicBezTo>
                    <a:pt x="272" y="206"/>
                    <a:pt x="272" y="206"/>
                    <a:pt x="272" y="206"/>
                  </a:cubicBezTo>
                  <a:cubicBezTo>
                    <a:pt x="261" y="224"/>
                    <a:pt x="250" y="242"/>
                    <a:pt x="240" y="261"/>
                  </a:cubicBezTo>
                  <a:cubicBezTo>
                    <a:pt x="239" y="260"/>
                    <a:pt x="238" y="260"/>
                    <a:pt x="238" y="260"/>
                  </a:cubicBezTo>
                  <a:cubicBezTo>
                    <a:pt x="228" y="256"/>
                    <a:pt x="228" y="256"/>
                    <a:pt x="228" y="256"/>
                  </a:cubicBezTo>
                  <a:cubicBezTo>
                    <a:pt x="221" y="253"/>
                    <a:pt x="213" y="255"/>
                    <a:pt x="207" y="259"/>
                  </a:cubicBezTo>
                  <a:cubicBezTo>
                    <a:pt x="186" y="277"/>
                    <a:pt x="186" y="277"/>
                    <a:pt x="186" y="277"/>
                  </a:cubicBezTo>
                  <a:cubicBezTo>
                    <a:pt x="172" y="275"/>
                    <a:pt x="160" y="273"/>
                    <a:pt x="148" y="270"/>
                  </a:cubicBezTo>
                  <a:cubicBezTo>
                    <a:pt x="203" y="231"/>
                    <a:pt x="261" y="183"/>
                    <a:pt x="324" y="127"/>
                  </a:cubicBezTo>
                  <a:cubicBezTo>
                    <a:pt x="329" y="122"/>
                    <a:pt x="332" y="116"/>
                    <a:pt x="331" y="110"/>
                  </a:cubicBezTo>
                  <a:cubicBezTo>
                    <a:pt x="331" y="103"/>
                    <a:pt x="327" y="98"/>
                    <a:pt x="322" y="94"/>
                  </a:cubicBezTo>
                  <a:cubicBezTo>
                    <a:pt x="273" y="60"/>
                    <a:pt x="207" y="37"/>
                    <a:pt x="149" y="17"/>
                  </a:cubicBezTo>
                  <a:cubicBezTo>
                    <a:pt x="134" y="12"/>
                    <a:pt x="120" y="7"/>
                    <a:pt x="107" y="2"/>
                  </a:cubicBezTo>
                  <a:cubicBezTo>
                    <a:pt x="101" y="0"/>
                    <a:pt x="95" y="0"/>
                    <a:pt x="90" y="3"/>
                  </a:cubicBezTo>
                  <a:cubicBezTo>
                    <a:pt x="85" y="6"/>
                    <a:pt x="81" y="11"/>
                    <a:pt x="79" y="17"/>
                  </a:cubicBezTo>
                  <a:cubicBezTo>
                    <a:pt x="71" y="50"/>
                    <a:pt x="62" y="88"/>
                    <a:pt x="52" y="123"/>
                  </a:cubicBezTo>
                  <a:cubicBezTo>
                    <a:pt x="48" y="134"/>
                    <a:pt x="54" y="146"/>
                    <a:pt x="65" y="149"/>
                  </a:cubicBezTo>
                  <a:cubicBezTo>
                    <a:pt x="74" y="152"/>
                    <a:pt x="74" y="152"/>
                    <a:pt x="74" y="152"/>
                  </a:cubicBezTo>
                  <a:cubicBezTo>
                    <a:pt x="83" y="156"/>
                    <a:pt x="93" y="152"/>
                    <a:pt x="98" y="144"/>
                  </a:cubicBezTo>
                  <a:cubicBezTo>
                    <a:pt x="102" y="139"/>
                    <a:pt x="105" y="133"/>
                    <a:pt x="108" y="128"/>
                  </a:cubicBezTo>
                  <a:cubicBezTo>
                    <a:pt x="109" y="128"/>
                    <a:pt x="109" y="127"/>
                    <a:pt x="109" y="127"/>
                  </a:cubicBezTo>
                  <a:cubicBezTo>
                    <a:pt x="115" y="128"/>
                    <a:pt x="121" y="130"/>
                    <a:pt x="127" y="132"/>
                  </a:cubicBezTo>
                  <a:cubicBezTo>
                    <a:pt x="134" y="135"/>
                    <a:pt x="142" y="138"/>
                    <a:pt x="151" y="141"/>
                  </a:cubicBezTo>
                  <a:cubicBezTo>
                    <a:pt x="143" y="149"/>
                    <a:pt x="136" y="156"/>
                    <a:pt x="128" y="163"/>
                  </a:cubicBezTo>
                  <a:cubicBezTo>
                    <a:pt x="90" y="201"/>
                    <a:pt x="50" y="239"/>
                    <a:pt x="8" y="273"/>
                  </a:cubicBezTo>
                  <a:cubicBezTo>
                    <a:pt x="3" y="278"/>
                    <a:pt x="0" y="285"/>
                    <a:pt x="1" y="292"/>
                  </a:cubicBezTo>
                  <a:cubicBezTo>
                    <a:pt x="2" y="299"/>
                    <a:pt x="6" y="305"/>
                    <a:pt x="13" y="309"/>
                  </a:cubicBezTo>
                  <a:cubicBezTo>
                    <a:pt x="40" y="322"/>
                    <a:pt x="72" y="335"/>
                    <a:pt x="103" y="345"/>
                  </a:cubicBezTo>
                  <a:cubicBezTo>
                    <a:pt x="127" y="354"/>
                    <a:pt x="151" y="361"/>
                    <a:pt x="174" y="368"/>
                  </a:cubicBezTo>
                  <a:cubicBezTo>
                    <a:pt x="176" y="369"/>
                    <a:pt x="178" y="369"/>
                    <a:pt x="180" y="369"/>
                  </a:cubicBezTo>
                  <a:cubicBezTo>
                    <a:pt x="187" y="369"/>
                    <a:pt x="193" y="366"/>
                    <a:pt x="197" y="360"/>
                  </a:cubicBezTo>
                  <a:cubicBezTo>
                    <a:pt x="209" y="344"/>
                    <a:pt x="209" y="344"/>
                    <a:pt x="209" y="344"/>
                  </a:cubicBezTo>
                  <a:cubicBezTo>
                    <a:pt x="217" y="345"/>
                    <a:pt x="225" y="347"/>
                    <a:pt x="233" y="348"/>
                  </a:cubicBezTo>
                  <a:cubicBezTo>
                    <a:pt x="257" y="352"/>
                    <a:pt x="281" y="356"/>
                    <a:pt x="304" y="361"/>
                  </a:cubicBezTo>
                  <a:cubicBezTo>
                    <a:pt x="310" y="363"/>
                    <a:pt x="317" y="361"/>
                    <a:pt x="322" y="357"/>
                  </a:cubicBezTo>
                  <a:cubicBezTo>
                    <a:pt x="327" y="352"/>
                    <a:pt x="330" y="346"/>
                    <a:pt x="330" y="339"/>
                  </a:cubicBezTo>
                  <a:cubicBezTo>
                    <a:pt x="329" y="330"/>
                    <a:pt x="329" y="330"/>
                    <a:pt x="329" y="330"/>
                  </a:cubicBezTo>
                  <a:cubicBezTo>
                    <a:pt x="328" y="322"/>
                    <a:pt x="324" y="315"/>
                    <a:pt x="317" y="312"/>
                  </a:cubicBezTo>
                  <a:cubicBezTo>
                    <a:pt x="306" y="306"/>
                    <a:pt x="306" y="306"/>
                    <a:pt x="306" y="306"/>
                  </a:cubicBezTo>
                  <a:cubicBezTo>
                    <a:pt x="307" y="304"/>
                    <a:pt x="307" y="304"/>
                    <a:pt x="307" y="304"/>
                  </a:cubicBezTo>
                  <a:cubicBezTo>
                    <a:pt x="325" y="305"/>
                    <a:pt x="342" y="306"/>
                    <a:pt x="361" y="308"/>
                  </a:cubicBezTo>
                  <a:cubicBezTo>
                    <a:pt x="366" y="308"/>
                    <a:pt x="371" y="309"/>
                    <a:pt x="376" y="309"/>
                  </a:cubicBezTo>
                  <a:cubicBezTo>
                    <a:pt x="375" y="332"/>
                    <a:pt x="375" y="332"/>
                    <a:pt x="375" y="332"/>
                  </a:cubicBezTo>
                  <a:cubicBezTo>
                    <a:pt x="356" y="330"/>
                    <a:pt x="356" y="330"/>
                    <a:pt x="356" y="330"/>
                  </a:cubicBezTo>
                  <a:cubicBezTo>
                    <a:pt x="348" y="330"/>
                    <a:pt x="339" y="334"/>
                    <a:pt x="335" y="341"/>
                  </a:cubicBezTo>
                  <a:cubicBezTo>
                    <a:pt x="331" y="350"/>
                    <a:pt x="331" y="350"/>
                    <a:pt x="331" y="350"/>
                  </a:cubicBezTo>
                  <a:cubicBezTo>
                    <a:pt x="328" y="355"/>
                    <a:pt x="327" y="362"/>
                    <a:pt x="330" y="367"/>
                  </a:cubicBezTo>
                  <a:cubicBezTo>
                    <a:pt x="332" y="373"/>
                    <a:pt x="337" y="378"/>
                    <a:pt x="342" y="380"/>
                  </a:cubicBezTo>
                  <a:cubicBezTo>
                    <a:pt x="366" y="388"/>
                    <a:pt x="390" y="396"/>
                    <a:pt x="414" y="406"/>
                  </a:cubicBezTo>
                  <a:cubicBezTo>
                    <a:pt x="410" y="407"/>
                    <a:pt x="406" y="411"/>
                    <a:pt x="404" y="415"/>
                  </a:cubicBezTo>
                  <a:cubicBezTo>
                    <a:pt x="399" y="424"/>
                    <a:pt x="399" y="424"/>
                    <a:pt x="399" y="424"/>
                  </a:cubicBezTo>
                  <a:cubicBezTo>
                    <a:pt x="396" y="430"/>
                    <a:pt x="396" y="437"/>
                    <a:pt x="399" y="443"/>
                  </a:cubicBezTo>
                  <a:cubicBezTo>
                    <a:pt x="401" y="449"/>
                    <a:pt x="407" y="453"/>
                    <a:pt x="414" y="455"/>
                  </a:cubicBezTo>
                  <a:cubicBezTo>
                    <a:pt x="453" y="462"/>
                    <a:pt x="493" y="471"/>
                    <a:pt x="529" y="480"/>
                  </a:cubicBezTo>
                  <a:cubicBezTo>
                    <a:pt x="531" y="481"/>
                    <a:pt x="533" y="481"/>
                    <a:pt x="534" y="481"/>
                  </a:cubicBezTo>
                  <a:cubicBezTo>
                    <a:pt x="538" y="481"/>
                    <a:pt x="542" y="480"/>
                    <a:pt x="546" y="477"/>
                  </a:cubicBezTo>
                  <a:cubicBezTo>
                    <a:pt x="551" y="474"/>
                    <a:pt x="554" y="469"/>
                    <a:pt x="555" y="463"/>
                  </a:cubicBezTo>
                  <a:cubicBezTo>
                    <a:pt x="557" y="453"/>
                    <a:pt x="557" y="453"/>
                    <a:pt x="557" y="453"/>
                  </a:cubicBezTo>
                  <a:cubicBezTo>
                    <a:pt x="559" y="443"/>
                    <a:pt x="554" y="434"/>
                    <a:pt x="545" y="430"/>
                  </a:cubicBezTo>
                  <a:cubicBezTo>
                    <a:pt x="522" y="420"/>
                    <a:pt x="522" y="420"/>
                    <a:pt x="522" y="420"/>
                  </a:cubicBezTo>
                  <a:cubicBezTo>
                    <a:pt x="530" y="403"/>
                    <a:pt x="530" y="403"/>
                    <a:pt x="530" y="403"/>
                  </a:cubicBezTo>
                  <a:cubicBezTo>
                    <a:pt x="548" y="408"/>
                    <a:pt x="565" y="410"/>
                    <a:pt x="582" y="410"/>
                  </a:cubicBezTo>
                  <a:cubicBezTo>
                    <a:pt x="610" y="410"/>
                    <a:pt x="634" y="404"/>
                    <a:pt x="655" y="392"/>
                  </a:cubicBezTo>
                  <a:cubicBezTo>
                    <a:pt x="653" y="396"/>
                    <a:pt x="652" y="400"/>
                    <a:pt x="651" y="404"/>
                  </a:cubicBezTo>
                  <a:cubicBezTo>
                    <a:pt x="649" y="409"/>
                    <a:pt x="649" y="414"/>
                    <a:pt x="651" y="419"/>
                  </a:cubicBezTo>
                  <a:cubicBezTo>
                    <a:pt x="632" y="422"/>
                    <a:pt x="616" y="435"/>
                    <a:pt x="610" y="453"/>
                  </a:cubicBezTo>
                  <a:cubicBezTo>
                    <a:pt x="606" y="466"/>
                    <a:pt x="607" y="480"/>
                    <a:pt x="613" y="493"/>
                  </a:cubicBezTo>
                  <a:cubicBezTo>
                    <a:pt x="619" y="506"/>
                    <a:pt x="630" y="515"/>
                    <a:pt x="643" y="520"/>
                  </a:cubicBezTo>
                  <a:cubicBezTo>
                    <a:pt x="648" y="521"/>
                    <a:pt x="654" y="522"/>
                    <a:pt x="659" y="522"/>
                  </a:cubicBezTo>
                  <a:cubicBezTo>
                    <a:pt x="682" y="522"/>
                    <a:pt x="702" y="508"/>
                    <a:pt x="709" y="487"/>
                  </a:cubicBezTo>
                  <a:cubicBezTo>
                    <a:pt x="713" y="473"/>
                    <a:pt x="712" y="459"/>
                    <a:pt x="706" y="447"/>
                  </a:cubicBezTo>
                  <a:cubicBezTo>
                    <a:pt x="705" y="443"/>
                    <a:pt x="703" y="440"/>
                    <a:pt x="700" y="437"/>
                  </a:cubicBezTo>
                  <a:cubicBezTo>
                    <a:pt x="707" y="438"/>
                    <a:pt x="715" y="435"/>
                    <a:pt x="719" y="429"/>
                  </a:cubicBezTo>
                  <a:cubicBezTo>
                    <a:pt x="839" y="260"/>
                    <a:pt x="839" y="260"/>
                    <a:pt x="839" y="260"/>
                  </a:cubicBezTo>
                  <a:cubicBezTo>
                    <a:pt x="843" y="254"/>
                    <a:pt x="844" y="246"/>
                    <a:pt x="841" y="2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7" name="Freeform 98"/>
            <p:cNvSpPr>
              <a:spLocks/>
            </p:cNvSpPr>
            <p:nvPr/>
          </p:nvSpPr>
          <p:spPr bwMode="auto">
            <a:xfrm>
              <a:off x="1548" y="956"/>
              <a:ext cx="685" cy="775"/>
            </a:xfrm>
            <a:custGeom>
              <a:avLst/>
              <a:gdLst>
                <a:gd name="T0" fmla="*/ 76 w 289"/>
                <a:gd name="T1" fmla="*/ 258 h 327"/>
                <a:gd name="T2" fmla="*/ 170 w 289"/>
                <a:gd name="T3" fmla="*/ 278 h 327"/>
                <a:gd name="T4" fmla="*/ 199 w 289"/>
                <a:gd name="T5" fmla="*/ 254 h 327"/>
                <a:gd name="T6" fmla="*/ 209 w 289"/>
                <a:gd name="T7" fmla="*/ 258 h 327"/>
                <a:gd name="T8" fmla="*/ 159 w 289"/>
                <a:gd name="T9" fmla="*/ 327 h 327"/>
                <a:gd name="T10" fmla="*/ 88 w 289"/>
                <a:gd name="T11" fmla="*/ 304 h 327"/>
                <a:gd name="T12" fmla="*/ 0 w 289"/>
                <a:gd name="T13" fmla="*/ 268 h 327"/>
                <a:gd name="T14" fmla="*/ 166 w 289"/>
                <a:gd name="T15" fmla="*/ 114 h 327"/>
                <a:gd name="T16" fmla="*/ 112 w 289"/>
                <a:gd name="T17" fmla="*/ 91 h 327"/>
                <a:gd name="T18" fmla="*/ 78 w 289"/>
                <a:gd name="T19" fmla="*/ 81 h 327"/>
                <a:gd name="T20" fmla="*/ 59 w 289"/>
                <a:gd name="T21" fmla="*/ 111 h 327"/>
                <a:gd name="T22" fmla="*/ 50 w 289"/>
                <a:gd name="T23" fmla="*/ 108 h 327"/>
                <a:gd name="T24" fmla="*/ 78 w 289"/>
                <a:gd name="T25" fmla="*/ 0 h 327"/>
                <a:gd name="T26" fmla="*/ 289 w 289"/>
                <a:gd name="T27" fmla="*/ 90 h 327"/>
                <a:gd name="T28" fmla="*/ 76 w 289"/>
                <a:gd name="T29" fmla="*/ 25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327">
                  <a:moveTo>
                    <a:pt x="76" y="258"/>
                  </a:moveTo>
                  <a:cubicBezTo>
                    <a:pt x="107" y="267"/>
                    <a:pt x="138" y="274"/>
                    <a:pt x="170" y="278"/>
                  </a:cubicBezTo>
                  <a:cubicBezTo>
                    <a:pt x="199" y="254"/>
                    <a:pt x="199" y="254"/>
                    <a:pt x="199" y="254"/>
                  </a:cubicBezTo>
                  <a:cubicBezTo>
                    <a:pt x="209" y="258"/>
                    <a:pt x="209" y="258"/>
                    <a:pt x="209" y="258"/>
                  </a:cubicBezTo>
                  <a:cubicBezTo>
                    <a:pt x="159" y="327"/>
                    <a:pt x="159" y="327"/>
                    <a:pt x="159" y="327"/>
                  </a:cubicBezTo>
                  <a:cubicBezTo>
                    <a:pt x="135" y="319"/>
                    <a:pt x="111" y="312"/>
                    <a:pt x="88" y="304"/>
                  </a:cubicBezTo>
                  <a:cubicBezTo>
                    <a:pt x="58" y="294"/>
                    <a:pt x="27" y="281"/>
                    <a:pt x="0" y="268"/>
                  </a:cubicBezTo>
                  <a:cubicBezTo>
                    <a:pt x="59" y="220"/>
                    <a:pt x="112" y="166"/>
                    <a:pt x="166" y="114"/>
                  </a:cubicBezTo>
                  <a:cubicBezTo>
                    <a:pt x="148" y="105"/>
                    <a:pt x="130" y="97"/>
                    <a:pt x="112" y="91"/>
                  </a:cubicBezTo>
                  <a:cubicBezTo>
                    <a:pt x="101" y="87"/>
                    <a:pt x="90" y="84"/>
                    <a:pt x="78" y="81"/>
                  </a:cubicBezTo>
                  <a:cubicBezTo>
                    <a:pt x="72" y="91"/>
                    <a:pt x="66" y="101"/>
                    <a:pt x="59" y="111"/>
                  </a:cubicBezTo>
                  <a:cubicBezTo>
                    <a:pt x="50" y="108"/>
                    <a:pt x="50" y="108"/>
                    <a:pt x="50" y="108"/>
                  </a:cubicBezTo>
                  <a:cubicBezTo>
                    <a:pt x="61" y="73"/>
                    <a:pt x="69" y="36"/>
                    <a:pt x="78" y="0"/>
                  </a:cubicBezTo>
                  <a:cubicBezTo>
                    <a:pt x="145" y="25"/>
                    <a:pt x="231" y="49"/>
                    <a:pt x="289" y="90"/>
                  </a:cubicBezTo>
                  <a:cubicBezTo>
                    <a:pt x="222" y="150"/>
                    <a:pt x="151" y="208"/>
                    <a:pt x="76" y="2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8" name="Freeform 99"/>
            <p:cNvSpPr>
              <a:spLocks noEditPoints="1"/>
            </p:cNvSpPr>
            <p:nvPr/>
          </p:nvSpPr>
          <p:spPr bwMode="auto">
            <a:xfrm>
              <a:off x="2001" y="1074"/>
              <a:ext cx="665" cy="767"/>
            </a:xfrm>
            <a:custGeom>
              <a:avLst/>
              <a:gdLst>
                <a:gd name="T0" fmla="*/ 137 w 281"/>
                <a:gd name="T1" fmla="*/ 289 h 323"/>
                <a:gd name="T2" fmla="*/ 141 w 281"/>
                <a:gd name="T3" fmla="*/ 280 h 323"/>
                <a:gd name="T4" fmla="*/ 182 w 281"/>
                <a:gd name="T5" fmla="*/ 284 h 323"/>
                <a:gd name="T6" fmla="*/ 185 w 281"/>
                <a:gd name="T7" fmla="*/ 218 h 323"/>
                <a:gd name="T8" fmla="*/ 85 w 281"/>
                <a:gd name="T9" fmla="*/ 212 h 323"/>
                <a:gd name="T10" fmla="*/ 61 w 281"/>
                <a:gd name="T11" fmla="*/ 242 h 323"/>
                <a:gd name="T12" fmla="*/ 95 w 281"/>
                <a:gd name="T13" fmla="*/ 260 h 323"/>
                <a:gd name="T14" fmla="*/ 96 w 281"/>
                <a:gd name="T15" fmla="*/ 270 h 323"/>
                <a:gd name="T16" fmla="*/ 0 w 281"/>
                <a:gd name="T17" fmla="*/ 252 h 323"/>
                <a:gd name="T18" fmla="*/ 2 w 281"/>
                <a:gd name="T19" fmla="*/ 243 h 323"/>
                <a:gd name="T20" fmla="*/ 24 w 281"/>
                <a:gd name="T21" fmla="*/ 237 h 323"/>
                <a:gd name="T22" fmla="*/ 77 w 281"/>
                <a:gd name="T23" fmla="*/ 146 h 323"/>
                <a:gd name="T24" fmla="*/ 222 w 281"/>
                <a:gd name="T25" fmla="*/ 19 h 323"/>
                <a:gd name="T26" fmla="*/ 247 w 281"/>
                <a:gd name="T27" fmla="*/ 220 h 323"/>
                <a:gd name="T28" fmla="*/ 229 w 281"/>
                <a:gd name="T29" fmla="*/ 323 h 323"/>
                <a:gd name="T30" fmla="*/ 137 w 281"/>
                <a:gd name="T31" fmla="*/ 289 h 323"/>
                <a:gd name="T32" fmla="*/ 186 w 281"/>
                <a:gd name="T33" fmla="*/ 98 h 323"/>
                <a:gd name="T34" fmla="*/ 182 w 281"/>
                <a:gd name="T35" fmla="*/ 92 h 323"/>
                <a:gd name="T36" fmla="*/ 176 w 281"/>
                <a:gd name="T37" fmla="*/ 95 h 323"/>
                <a:gd name="T38" fmla="*/ 115 w 281"/>
                <a:gd name="T39" fmla="*/ 172 h 323"/>
                <a:gd name="T40" fmla="*/ 186 w 281"/>
                <a:gd name="T41" fmla="*/ 192 h 323"/>
                <a:gd name="T42" fmla="*/ 186 w 281"/>
                <a:gd name="T43" fmla="*/ 9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1" h="323">
                  <a:moveTo>
                    <a:pt x="137" y="289"/>
                  </a:moveTo>
                  <a:cubicBezTo>
                    <a:pt x="141" y="280"/>
                    <a:pt x="141" y="280"/>
                    <a:pt x="141" y="280"/>
                  </a:cubicBezTo>
                  <a:cubicBezTo>
                    <a:pt x="182" y="284"/>
                    <a:pt x="182" y="284"/>
                    <a:pt x="182" y="284"/>
                  </a:cubicBezTo>
                  <a:cubicBezTo>
                    <a:pt x="185" y="218"/>
                    <a:pt x="185" y="218"/>
                    <a:pt x="185" y="218"/>
                  </a:cubicBezTo>
                  <a:cubicBezTo>
                    <a:pt x="151" y="216"/>
                    <a:pt x="118" y="213"/>
                    <a:pt x="85" y="212"/>
                  </a:cubicBezTo>
                  <a:cubicBezTo>
                    <a:pt x="61" y="242"/>
                    <a:pt x="61" y="242"/>
                    <a:pt x="61" y="242"/>
                  </a:cubicBezTo>
                  <a:cubicBezTo>
                    <a:pt x="95" y="260"/>
                    <a:pt x="95" y="260"/>
                    <a:pt x="95" y="260"/>
                  </a:cubicBezTo>
                  <a:cubicBezTo>
                    <a:pt x="96" y="270"/>
                    <a:pt x="96" y="270"/>
                    <a:pt x="96" y="270"/>
                  </a:cubicBezTo>
                  <a:cubicBezTo>
                    <a:pt x="64" y="262"/>
                    <a:pt x="32" y="258"/>
                    <a:pt x="0" y="252"/>
                  </a:cubicBezTo>
                  <a:cubicBezTo>
                    <a:pt x="2" y="243"/>
                    <a:pt x="2" y="243"/>
                    <a:pt x="2" y="243"/>
                  </a:cubicBezTo>
                  <a:cubicBezTo>
                    <a:pt x="24" y="237"/>
                    <a:pt x="24" y="237"/>
                    <a:pt x="24" y="237"/>
                  </a:cubicBezTo>
                  <a:cubicBezTo>
                    <a:pt x="41" y="206"/>
                    <a:pt x="59" y="176"/>
                    <a:pt x="77" y="146"/>
                  </a:cubicBezTo>
                  <a:cubicBezTo>
                    <a:pt x="101" y="108"/>
                    <a:pt x="164" y="0"/>
                    <a:pt x="222" y="19"/>
                  </a:cubicBezTo>
                  <a:cubicBezTo>
                    <a:pt x="281" y="39"/>
                    <a:pt x="254" y="177"/>
                    <a:pt x="247" y="220"/>
                  </a:cubicBezTo>
                  <a:cubicBezTo>
                    <a:pt x="241" y="254"/>
                    <a:pt x="235" y="289"/>
                    <a:pt x="229" y="323"/>
                  </a:cubicBezTo>
                  <a:cubicBezTo>
                    <a:pt x="199" y="310"/>
                    <a:pt x="168" y="299"/>
                    <a:pt x="137" y="289"/>
                  </a:cubicBezTo>
                  <a:close/>
                  <a:moveTo>
                    <a:pt x="186" y="98"/>
                  </a:moveTo>
                  <a:cubicBezTo>
                    <a:pt x="186" y="95"/>
                    <a:pt x="185" y="93"/>
                    <a:pt x="182" y="92"/>
                  </a:cubicBezTo>
                  <a:cubicBezTo>
                    <a:pt x="180" y="91"/>
                    <a:pt x="177" y="93"/>
                    <a:pt x="176" y="95"/>
                  </a:cubicBezTo>
                  <a:cubicBezTo>
                    <a:pt x="115" y="172"/>
                    <a:pt x="115" y="172"/>
                    <a:pt x="115" y="172"/>
                  </a:cubicBezTo>
                  <a:cubicBezTo>
                    <a:pt x="139" y="179"/>
                    <a:pt x="162" y="187"/>
                    <a:pt x="186" y="192"/>
                  </a:cubicBezTo>
                  <a:cubicBezTo>
                    <a:pt x="186" y="174"/>
                    <a:pt x="189" y="115"/>
                    <a:pt x="186" y="9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9" name="Freeform 100"/>
            <p:cNvSpPr>
              <a:spLocks noEditPoints="1"/>
            </p:cNvSpPr>
            <p:nvPr/>
          </p:nvSpPr>
          <p:spPr bwMode="auto">
            <a:xfrm>
              <a:off x="2486" y="1288"/>
              <a:ext cx="698" cy="709"/>
            </a:xfrm>
            <a:custGeom>
              <a:avLst/>
              <a:gdLst>
                <a:gd name="T0" fmla="*/ 101 w 295"/>
                <a:gd name="T1" fmla="*/ 216 h 299"/>
                <a:gd name="T2" fmla="*/ 77 w 295"/>
                <a:gd name="T3" fmla="*/ 269 h 299"/>
                <a:gd name="T4" fmla="*/ 119 w 295"/>
                <a:gd name="T5" fmla="*/ 288 h 299"/>
                <a:gd name="T6" fmla="*/ 117 w 295"/>
                <a:gd name="T7" fmla="*/ 299 h 299"/>
                <a:gd name="T8" fmla="*/ 0 w 295"/>
                <a:gd name="T9" fmla="*/ 273 h 299"/>
                <a:gd name="T10" fmla="*/ 5 w 295"/>
                <a:gd name="T11" fmla="*/ 264 h 299"/>
                <a:gd name="T12" fmla="*/ 41 w 295"/>
                <a:gd name="T13" fmla="*/ 262 h 299"/>
                <a:gd name="T14" fmla="*/ 97 w 295"/>
                <a:gd name="T15" fmla="*/ 27 h 299"/>
                <a:gd name="T16" fmla="*/ 72 w 295"/>
                <a:gd name="T17" fmla="*/ 10 h 299"/>
                <a:gd name="T18" fmla="*/ 73 w 295"/>
                <a:gd name="T19" fmla="*/ 0 h 299"/>
                <a:gd name="T20" fmla="*/ 189 w 295"/>
                <a:gd name="T21" fmla="*/ 32 h 299"/>
                <a:gd name="T22" fmla="*/ 272 w 295"/>
                <a:gd name="T23" fmla="*/ 153 h 299"/>
                <a:gd name="T24" fmla="*/ 101 w 295"/>
                <a:gd name="T25" fmla="*/ 216 h 299"/>
                <a:gd name="T26" fmla="*/ 180 w 295"/>
                <a:gd name="T27" fmla="*/ 85 h 299"/>
                <a:gd name="T28" fmla="*/ 164 w 295"/>
                <a:gd name="T29" fmla="*/ 82 h 299"/>
                <a:gd name="T30" fmla="*/ 114 w 295"/>
                <a:gd name="T31" fmla="*/ 189 h 299"/>
                <a:gd name="T32" fmla="*/ 199 w 295"/>
                <a:gd name="T33" fmla="*/ 148 h 299"/>
                <a:gd name="T34" fmla="*/ 180 w 295"/>
                <a:gd name="T35" fmla="*/ 8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5" h="299">
                  <a:moveTo>
                    <a:pt x="101" y="216"/>
                  </a:moveTo>
                  <a:cubicBezTo>
                    <a:pt x="77" y="269"/>
                    <a:pt x="77" y="269"/>
                    <a:pt x="77" y="269"/>
                  </a:cubicBezTo>
                  <a:cubicBezTo>
                    <a:pt x="119" y="288"/>
                    <a:pt x="119" y="288"/>
                    <a:pt x="119" y="288"/>
                  </a:cubicBezTo>
                  <a:cubicBezTo>
                    <a:pt x="117" y="299"/>
                    <a:pt x="117" y="299"/>
                    <a:pt x="117" y="299"/>
                  </a:cubicBezTo>
                  <a:cubicBezTo>
                    <a:pt x="78" y="289"/>
                    <a:pt x="39" y="280"/>
                    <a:pt x="0" y="273"/>
                  </a:cubicBezTo>
                  <a:cubicBezTo>
                    <a:pt x="5" y="264"/>
                    <a:pt x="5" y="264"/>
                    <a:pt x="5" y="264"/>
                  </a:cubicBezTo>
                  <a:cubicBezTo>
                    <a:pt x="41" y="262"/>
                    <a:pt x="41" y="262"/>
                    <a:pt x="41" y="262"/>
                  </a:cubicBezTo>
                  <a:cubicBezTo>
                    <a:pt x="97" y="27"/>
                    <a:pt x="97" y="27"/>
                    <a:pt x="97" y="27"/>
                  </a:cubicBezTo>
                  <a:cubicBezTo>
                    <a:pt x="72" y="10"/>
                    <a:pt x="72" y="10"/>
                    <a:pt x="72" y="10"/>
                  </a:cubicBezTo>
                  <a:cubicBezTo>
                    <a:pt x="73" y="0"/>
                    <a:pt x="73" y="0"/>
                    <a:pt x="73" y="0"/>
                  </a:cubicBezTo>
                  <a:cubicBezTo>
                    <a:pt x="111" y="11"/>
                    <a:pt x="151" y="19"/>
                    <a:pt x="189" y="32"/>
                  </a:cubicBezTo>
                  <a:cubicBezTo>
                    <a:pt x="246" y="51"/>
                    <a:pt x="295" y="86"/>
                    <a:pt x="272" y="153"/>
                  </a:cubicBezTo>
                  <a:cubicBezTo>
                    <a:pt x="246" y="230"/>
                    <a:pt x="170" y="241"/>
                    <a:pt x="101" y="216"/>
                  </a:cubicBezTo>
                  <a:close/>
                  <a:moveTo>
                    <a:pt x="180" y="85"/>
                  </a:moveTo>
                  <a:cubicBezTo>
                    <a:pt x="175" y="84"/>
                    <a:pt x="169" y="82"/>
                    <a:pt x="164" y="82"/>
                  </a:cubicBezTo>
                  <a:cubicBezTo>
                    <a:pt x="147" y="117"/>
                    <a:pt x="130" y="153"/>
                    <a:pt x="114" y="189"/>
                  </a:cubicBezTo>
                  <a:cubicBezTo>
                    <a:pt x="154" y="202"/>
                    <a:pt x="185" y="188"/>
                    <a:pt x="199" y="148"/>
                  </a:cubicBezTo>
                  <a:cubicBezTo>
                    <a:pt x="207" y="124"/>
                    <a:pt x="208" y="95"/>
                    <a:pt x="180" y="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0" name="Freeform 101"/>
            <p:cNvSpPr>
              <a:spLocks noEditPoints="1"/>
            </p:cNvSpPr>
            <p:nvPr/>
          </p:nvSpPr>
          <p:spPr bwMode="auto">
            <a:xfrm>
              <a:off x="2976" y="1444"/>
              <a:ext cx="466" cy="660"/>
            </a:xfrm>
            <a:custGeom>
              <a:avLst/>
              <a:gdLst>
                <a:gd name="T0" fmla="*/ 25 w 197"/>
                <a:gd name="T1" fmla="*/ 272 h 278"/>
                <a:gd name="T2" fmla="*/ 5 w 197"/>
                <a:gd name="T3" fmla="*/ 233 h 278"/>
                <a:gd name="T4" fmla="*/ 45 w 197"/>
                <a:gd name="T5" fmla="*/ 213 h 278"/>
                <a:gd name="T6" fmla="*/ 65 w 197"/>
                <a:gd name="T7" fmla="*/ 253 h 278"/>
                <a:gd name="T8" fmla="*/ 25 w 197"/>
                <a:gd name="T9" fmla="*/ 272 h 278"/>
                <a:gd name="T10" fmla="*/ 77 w 197"/>
                <a:gd name="T11" fmla="*/ 189 h 278"/>
                <a:gd name="T12" fmla="*/ 46 w 197"/>
                <a:gd name="T13" fmla="*/ 184 h 278"/>
                <a:gd name="T14" fmla="*/ 99 w 197"/>
                <a:gd name="T15" fmla="*/ 0 h 278"/>
                <a:gd name="T16" fmla="*/ 197 w 197"/>
                <a:gd name="T17" fmla="*/ 20 h 278"/>
                <a:gd name="T18" fmla="*/ 77 w 197"/>
                <a:gd name="T19" fmla="*/ 18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278">
                  <a:moveTo>
                    <a:pt x="25" y="272"/>
                  </a:moveTo>
                  <a:cubicBezTo>
                    <a:pt x="9" y="267"/>
                    <a:pt x="0" y="249"/>
                    <a:pt x="5" y="233"/>
                  </a:cubicBezTo>
                  <a:cubicBezTo>
                    <a:pt x="11" y="216"/>
                    <a:pt x="29" y="208"/>
                    <a:pt x="45" y="213"/>
                  </a:cubicBezTo>
                  <a:cubicBezTo>
                    <a:pt x="61" y="219"/>
                    <a:pt x="70" y="236"/>
                    <a:pt x="65" y="253"/>
                  </a:cubicBezTo>
                  <a:cubicBezTo>
                    <a:pt x="59" y="269"/>
                    <a:pt x="41" y="278"/>
                    <a:pt x="25" y="272"/>
                  </a:cubicBezTo>
                  <a:close/>
                  <a:moveTo>
                    <a:pt x="77" y="189"/>
                  </a:moveTo>
                  <a:cubicBezTo>
                    <a:pt x="67" y="188"/>
                    <a:pt x="56" y="186"/>
                    <a:pt x="46" y="184"/>
                  </a:cubicBezTo>
                  <a:cubicBezTo>
                    <a:pt x="67" y="122"/>
                    <a:pt x="82" y="65"/>
                    <a:pt x="99" y="0"/>
                  </a:cubicBezTo>
                  <a:cubicBezTo>
                    <a:pt x="133" y="8"/>
                    <a:pt x="165" y="15"/>
                    <a:pt x="197" y="20"/>
                  </a:cubicBezTo>
                  <a:lnTo>
                    <a:pt x="77"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51" name="Group 93"/>
          <p:cNvGrpSpPr>
            <a:grpSpLocks noChangeAspect="1"/>
          </p:cNvGrpSpPr>
          <p:nvPr/>
        </p:nvGrpSpPr>
        <p:grpSpPr bwMode="auto">
          <a:xfrm rot="20881916">
            <a:off x="4764451" y="1421237"/>
            <a:ext cx="2471581" cy="1207765"/>
            <a:chOff x="1028" y="714"/>
            <a:chExt cx="3704" cy="1810"/>
          </a:xfrm>
        </p:grpSpPr>
        <p:sp>
          <p:nvSpPr>
            <p:cNvPr id="752" name="AutoShape 92"/>
            <p:cNvSpPr>
              <a:spLocks noChangeAspect="1" noChangeArrowheads="1" noTextEdit="1"/>
            </p:cNvSpPr>
            <p:nvPr/>
          </p:nvSpPr>
          <p:spPr bwMode="auto">
            <a:xfrm>
              <a:off x="1030" y="716"/>
              <a:ext cx="3700" cy="1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3" name="Freeform 94"/>
            <p:cNvSpPr>
              <a:spLocks/>
            </p:cNvSpPr>
            <p:nvPr/>
          </p:nvSpPr>
          <p:spPr bwMode="auto">
            <a:xfrm>
              <a:off x="1047" y="756"/>
              <a:ext cx="3685" cy="1766"/>
            </a:xfrm>
            <a:custGeom>
              <a:avLst/>
              <a:gdLst>
                <a:gd name="T0" fmla="*/ 665 w 3685"/>
                <a:gd name="T1" fmla="*/ 0 h 1766"/>
                <a:gd name="T2" fmla="*/ 0 w 3685"/>
                <a:gd name="T3" fmla="*/ 510 h 1766"/>
                <a:gd name="T4" fmla="*/ 419 w 3685"/>
                <a:gd name="T5" fmla="*/ 636 h 1766"/>
                <a:gd name="T6" fmla="*/ 54 w 3685"/>
                <a:gd name="T7" fmla="*/ 973 h 1766"/>
                <a:gd name="T8" fmla="*/ 1228 w 3685"/>
                <a:gd name="T9" fmla="*/ 1244 h 1766"/>
                <a:gd name="T10" fmla="*/ 1046 w 3685"/>
                <a:gd name="T11" fmla="*/ 1400 h 1766"/>
                <a:gd name="T12" fmla="*/ 2201 w 3685"/>
                <a:gd name="T13" fmla="*/ 1590 h 1766"/>
                <a:gd name="T14" fmla="*/ 2042 w 3685"/>
                <a:gd name="T15" fmla="*/ 1766 h 1766"/>
                <a:gd name="T16" fmla="*/ 3685 w 3685"/>
                <a:gd name="T17" fmla="*/ 1528 h 1766"/>
                <a:gd name="T18" fmla="*/ 2487 w 3685"/>
                <a:gd name="T19" fmla="*/ 1002 h 1766"/>
                <a:gd name="T20" fmla="*/ 2906 w 3685"/>
                <a:gd name="T21" fmla="*/ 767 h 1766"/>
                <a:gd name="T22" fmla="*/ 1870 w 3685"/>
                <a:gd name="T23" fmla="*/ 482 h 1766"/>
                <a:gd name="T24" fmla="*/ 2232 w 3685"/>
                <a:gd name="T25" fmla="*/ 396 h 1766"/>
                <a:gd name="T26" fmla="*/ 665 w 3685"/>
                <a:gd name="T27"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5" h="1766">
                  <a:moveTo>
                    <a:pt x="665" y="0"/>
                  </a:moveTo>
                  <a:lnTo>
                    <a:pt x="0" y="510"/>
                  </a:lnTo>
                  <a:lnTo>
                    <a:pt x="419" y="636"/>
                  </a:lnTo>
                  <a:lnTo>
                    <a:pt x="54" y="973"/>
                  </a:lnTo>
                  <a:lnTo>
                    <a:pt x="1228" y="1244"/>
                  </a:lnTo>
                  <a:lnTo>
                    <a:pt x="1046" y="1400"/>
                  </a:lnTo>
                  <a:lnTo>
                    <a:pt x="2201" y="1590"/>
                  </a:lnTo>
                  <a:lnTo>
                    <a:pt x="2042" y="1766"/>
                  </a:lnTo>
                  <a:lnTo>
                    <a:pt x="3685" y="1528"/>
                  </a:lnTo>
                  <a:lnTo>
                    <a:pt x="2487" y="1002"/>
                  </a:lnTo>
                  <a:lnTo>
                    <a:pt x="2906" y="767"/>
                  </a:lnTo>
                  <a:lnTo>
                    <a:pt x="1870" y="482"/>
                  </a:lnTo>
                  <a:lnTo>
                    <a:pt x="2232" y="396"/>
                  </a:lnTo>
                  <a:lnTo>
                    <a:pt x="6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4" name="Freeform 95"/>
            <p:cNvSpPr>
              <a:spLocks/>
            </p:cNvSpPr>
            <p:nvPr/>
          </p:nvSpPr>
          <p:spPr bwMode="auto">
            <a:xfrm>
              <a:off x="1028" y="714"/>
              <a:ext cx="3685" cy="1765"/>
            </a:xfrm>
            <a:custGeom>
              <a:avLst/>
              <a:gdLst>
                <a:gd name="T0" fmla="*/ 665 w 3685"/>
                <a:gd name="T1" fmla="*/ 0 h 1765"/>
                <a:gd name="T2" fmla="*/ 0 w 3685"/>
                <a:gd name="T3" fmla="*/ 510 h 1765"/>
                <a:gd name="T4" fmla="*/ 419 w 3685"/>
                <a:gd name="T5" fmla="*/ 635 h 1765"/>
                <a:gd name="T6" fmla="*/ 54 w 3685"/>
                <a:gd name="T7" fmla="*/ 972 h 1765"/>
                <a:gd name="T8" fmla="*/ 1228 w 3685"/>
                <a:gd name="T9" fmla="*/ 1243 h 1765"/>
                <a:gd name="T10" fmla="*/ 1046 w 3685"/>
                <a:gd name="T11" fmla="*/ 1399 h 1765"/>
                <a:gd name="T12" fmla="*/ 2201 w 3685"/>
                <a:gd name="T13" fmla="*/ 1589 h 1765"/>
                <a:gd name="T14" fmla="*/ 2043 w 3685"/>
                <a:gd name="T15" fmla="*/ 1765 h 1765"/>
                <a:gd name="T16" fmla="*/ 3685 w 3685"/>
                <a:gd name="T17" fmla="*/ 1528 h 1765"/>
                <a:gd name="T18" fmla="*/ 2488 w 3685"/>
                <a:gd name="T19" fmla="*/ 1001 h 1765"/>
                <a:gd name="T20" fmla="*/ 2907 w 3685"/>
                <a:gd name="T21" fmla="*/ 766 h 1765"/>
                <a:gd name="T22" fmla="*/ 1872 w 3685"/>
                <a:gd name="T23" fmla="*/ 481 h 1765"/>
                <a:gd name="T24" fmla="*/ 2232 w 3685"/>
                <a:gd name="T25" fmla="*/ 396 h 1765"/>
                <a:gd name="T26" fmla="*/ 665 w 3685"/>
                <a:gd name="T27" fmla="*/ 0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5" h="1765">
                  <a:moveTo>
                    <a:pt x="665" y="0"/>
                  </a:moveTo>
                  <a:lnTo>
                    <a:pt x="0" y="510"/>
                  </a:lnTo>
                  <a:lnTo>
                    <a:pt x="419" y="635"/>
                  </a:lnTo>
                  <a:lnTo>
                    <a:pt x="54" y="972"/>
                  </a:lnTo>
                  <a:lnTo>
                    <a:pt x="1228" y="1243"/>
                  </a:lnTo>
                  <a:lnTo>
                    <a:pt x="1046" y="1399"/>
                  </a:lnTo>
                  <a:lnTo>
                    <a:pt x="2201" y="1589"/>
                  </a:lnTo>
                  <a:lnTo>
                    <a:pt x="2043" y="1765"/>
                  </a:lnTo>
                  <a:lnTo>
                    <a:pt x="3685" y="1528"/>
                  </a:lnTo>
                  <a:lnTo>
                    <a:pt x="2488" y="1001"/>
                  </a:lnTo>
                  <a:lnTo>
                    <a:pt x="2907" y="766"/>
                  </a:lnTo>
                  <a:lnTo>
                    <a:pt x="1872" y="481"/>
                  </a:lnTo>
                  <a:lnTo>
                    <a:pt x="2232" y="396"/>
                  </a:lnTo>
                  <a:lnTo>
                    <a:pt x="665" y="0"/>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5" name="Freeform 96"/>
            <p:cNvSpPr>
              <a:spLocks noEditPoints="1"/>
            </p:cNvSpPr>
            <p:nvPr/>
          </p:nvSpPr>
          <p:spPr bwMode="auto">
            <a:xfrm>
              <a:off x="1120" y="759"/>
              <a:ext cx="3439" cy="1663"/>
            </a:xfrm>
            <a:custGeom>
              <a:avLst/>
              <a:gdLst>
                <a:gd name="T0" fmla="*/ 2062 w 3439"/>
                <a:gd name="T1" fmla="*/ 1663 h 1663"/>
                <a:gd name="T2" fmla="*/ 2192 w 3439"/>
                <a:gd name="T3" fmla="*/ 1516 h 1663"/>
                <a:gd name="T4" fmla="*/ 1051 w 3439"/>
                <a:gd name="T5" fmla="*/ 1328 h 1663"/>
                <a:gd name="T6" fmla="*/ 1229 w 3439"/>
                <a:gd name="T7" fmla="*/ 1177 h 1663"/>
                <a:gd name="T8" fmla="*/ 50 w 3439"/>
                <a:gd name="T9" fmla="*/ 904 h 1663"/>
                <a:gd name="T10" fmla="*/ 409 w 3439"/>
                <a:gd name="T11" fmla="*/ 571 h 1663"/>
                <a:gd name="T12" fmla="*/ 0 w 3439"/>
                <a:gd name="T13" fmla="*/ 448 h 1663"/>
                <a:gd name="T14" fmla="*/ 582 w 3439"/>
                <a:gd name="T15" fmla="*/ 0 h 1663"/>
                <a:gd name="T16" fmla="*/ 589 w 3439"/>
                <a:gd name="T17" fmla="*/ 2 h 1663"/>
                <a:gd name="T18" fmla="*/ 1906 w 3439"/>
                <a:gd name="T19" fmla="*/ 337 h 1663"/>
                <a:gd name="T20" fmla="*/ 1958 w 3439"/>
                <a:gd name="T21" fmla="*/ 351 h 1663"/>
                <a:gd name="T22" fmla="*/ 1640 w 3439"/>
                <a:gd name="T23" fmla="*/ 434 h 1663"/>
                <a:gd name="T24" fmla="*/ 2703 w 3439"/>
                <a:gd name="T25" fmla="*/ 735 h 1663"/>
                <a:gd name="T26" fmla="*/ 2301 w 3439"/>
                <a:gd name="T27" fmla="*/ 961 h 1663"/>
                <a:gd name="T28" fmla="*/ 3439 w 3439"/>
                <a:gd name="T29" fmla="*/ 1461 h 1663"/>
                <a:gd name="T30" fmla="*/ 2062 w 3439"/>
                <a:gd name="T31" fmla="*/ 1663 h 1663"/>
                <a:gd name="T32" fmla="*/ 2062 w 3439"/>
                <a:gd name="T33" fmla="*/ 1663 h 1663"/>
                <a:gd name="T34" fmla="*/ 1115 w 3439"/>
                <a:gd name="T35" fmla="*/ 1309 h 1663"/>
                <a:gd name="T36" fmla="*/ 2249 w 3439"/>
                <a:gd name="T37" fmla="*/ 1494 h 1663"/>
                <a:gd name="T38" fmla="*/ 2135 w 3439"/>
                <a:gd name="T39" fmla="*/ 1623 h 1663"/>
                <a:gd name="T40" fmla="*/ 3338 w 3439"/>
                <a:gd name="T41" fmla="*/ 1447 h 1663"/>
                <a:gd name="T42" fmla="*/ 2237 w 3439"/>
                <a:gd name="T43" fmla="*/ 963 h 1663"/>
                <a:gd name="T44" fmla="*/ 2628 w 3439"/>
                <a:gd name="T45" fmla="*/ 745 h 1663"/>
                <a:gd name="T46" fmla="*/ 1534 w 3439"/>
                <a:gd name="T47" fmla="*/ 431 h 1663"/>
                <a:gd name="T48" fmla="*/ 1844 w 3439"/>
                <a:gd name="T49" fmla="*/ 351 h 1663"/>
                <a:gd name="T50" fmla="*/ 589 w 3439"/>
                <a:gd name="T51" fmla="*/ 30 h 1663"/>
                <a:gd name="T52" fmla="*/ 62 w 3439"/>
                <a:gd name="T53" fmla="*/ 436 h 1663"/>
                <a:gd name="T54" fmla="*/ 466 w 3439"/>
                <a:gd name="T55" fmla="*/ 557 h 1663"/>
                <a:gd name="T56" fmla="*/ 109 w 3439"/>
                <a:gd name="T57" fmla="*/ 887 h 1663"/>
                <a:gd name="T58" fmla="*/ 1290 w 3439"/>
                <a:gd name="T59" fmla="*/ 1160 h 1663"/>
                <a:gd name="T60" fmla="*/ 1115 w 3439"/>
                <a:gd name="T61" fmla="*/ 1309 h 1663"/>
                <a:gd name="T62" fmla="*/ 1115 w 3439"/>
                <a:gd name="T63" fmla="*/ 1309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39" h="1663">
                  <a:moveTo>
                    <a:pt x="2062" y="1663"/>
                  </a:moveTo>
                  <a:lnTo>
                    <a:pt x="2192" y="1516"/>
                  </a:lnTo>
                  <a:lnTo>
                    <a:pt x="1051" y="1328"/>
                  </a:lnTo>
                  <a:lnTo>
                    <a:pt x="1229" y="1177"/>
                  </a:lnTo>
                  <a:lnTo>
                    <a:pt x="50" y="904"/>
                  </a:lnTo>
                  <a:lnTo>
                    <a:pt x="409" y="571"/>
                  </a:lnTo>
                  <a:lnTo>
                    <a:pt x="0" y="448"/>
                  </a:lnTo>
                  <a:lnTo>
                    <a:pt x="582" y="0"/>
                  </a:lnTo>
                  <a:lnTo>
                    <a:pt x="589" y="2"/>
                  </a:lnTo>
                  <a:lnTo>
                    <a:pt x="1906" y="337"/>
                  </a:lnTo>
                  <a:lnTo>
                    <a:pt x="1958" y="351"/>
                  </a:lnTo>
                  <a:lnTo>
                    <a:pt x="1640" y="434"/>
                  </a:lnTo>
                  <a:lnTo>
                    <a:pt x="2703" y="735"/>
                  </a:lnTo>
                  <a:lnTo>
                    <a:pt x="2301" y="961"/>
                  </a:lnTo>
                  <a:lnTo>
                    <a:pt x="3439" y="1461"/>
                  </a:lnTo>
                  <a:lnTo>
                    <a:pt x="2062" y="1663"/>
                  </a:lnTo>
                  <a:lnTo>
                    <a:pt x="2062" y="1663"/>
                  </a:lnTo>
                  <a:close/>
                  <a:moveTo>
                    <a:pt x="1115" y="1309"/>
                  </a:moveTo>
                  <a:lnTo>
                    <a:pt x="2249" y="1494"/>
                  </a:lnTo>
                  <a:lnTo>
                    <a:pt x="2135" y="1623"/>
                  </a:lnTo>
                  <a:lnTo>
                    <a:pt x="3338" y="1447"/>
                  </a:lnTo>
                  <a:lnTo>
                    <a:pt x="2237" y="963"/>
                  </a:lnTo>
                  <a:lnTo>
                    <a:pt x="2628" y="745"/>
                  </a:lnTo>
                  <a:lnTo>
                    <a:pt x="1534" y="431"/>
                  </a:lnTo>
                  <a:lnTo>
                    <a:pt x="1844" y="351"/>
                  </a:lnTo>
                  <a:lnTo>
                    <a:pt x="589" y="30"/>
                  </a:lnTo>
                  <a:lnTo>
                    <a:pt x="62" y="436"/>
                  </a:lnTo>
                  <a:lnTo>
                    <a:pt x="466" y="557"/>
                  </a:lnTo>
                  <a:lnTo>
                    <a:pt x="109" y="887"/>
                  </a:lnTo>
                  <a:lnTo>
                    <a:pt x="1290" y="1160"/>
                  </a:lnTo>
                  <a:lnTo>
                    <a:pt x="1115" y="1309"/>
                  </a:lnTo>
                  <a:lnTo>
                    <a:pt x="1115" y="13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6" name="Freeform 97"/>
            <p:cNvSpPr>
              <a:spLocks/>
            </p:cNvSpPr>
            <p:nvPr/>
          </p:nvSpPr>
          <p:spPr bwMode="auto">
            <a:xfrm>
              <a:off x="1503" y="925"/>
              <a:ext cx="1998" cy="1238"/>
            </a:xfrm>
            <a:custGeom>
              <a:avLst/>
              <a:gdLst>
                <a:gd name="T0" fmla="*/ 825 w 844"/>
                <a:gd name="T1" fmla="*/ 227 h 522"/>
                <a:gd name="T2" fmla="*/ 728 w 844"/>
                <a:gd name="T3" fmla="*/ 207 h 522"/>
                <a:gd name="T4" fmla="*/ 701 w 844"/>
                <a:gd name="T5" fmla="*/ 231 h 522"/>
                <a:gd name="T6" fmla="*/ 543 w 844"/>
                <a:gd name="T7" fmla="*/ 153 h 522"/>
                <a:gd name="T8" fmla="*/ 490 w 844"/>
                <a:gd name="T9" fmla="*/ 140 h 522"/>
                <a:gd name="T10" fmla="*/ 420 w 844"/>
                <a:gd name="T11" fmla="*/ 67 h 522"/>
                <a:gd name="T12" fmla="*/ 272 w 844"/>
                <a:gd name="T13" fmla="*/ 206 h 522"/>
                <a:gd name="T14" fmla="*/ 238 w 844"/>
                <a:gd name="T15" fmla="*/ 260 h 522"/>
                <a:gd name="T16" fmla="*/ 207 w 844"/>
                <a:gd name="T17" fmla="*/ 259 h 522"/>
                <a:gd name="T18" fmla="*/ 148 w 844"/>
                <a:gd name="T19" fmla="*/ 270 h 522"/>
                <a:gd name="T20" fmla="*/ 331 w 844"/>
                <a:gd name="T21" fmla="*/ 110 h 522"/>
                <a:gd name="T22" fmla="*/ 149 w 844"/>
                <a:gd name="T23" fmla="*/ 17 h 522"/>
                <a:gd name="T24" fmla="*/ 90 w 844"/>
                <a:gd name="T25" fmla="*/ 3 h 522"/>
                <a:gd name="T26" fmla="*/ 52 w 844"/>
                <a:gd name="T27" fmla="*/ 123 h 522"/>
                <a:gd name="T28" fmla="*/ 74 w 844"/>
                <a:gd name="T29" fmla="*/ 152 h 522"/>
                <a:gd name="T30" fmla="*/ 108 w 844"/>
                <a:gd name="T31" fmla="*/ 128 h 522"/>
                <a:gd name="T32" fmla="*/ 127 w 844"/>
                <a:gd name="T33" fmla="*/ 132 h 522"/>
                <a:gd name="T34" fmla="*/ 128 w 844"/>
                <a:gd name="T35" fmla="*/ 163 h 522"/>
                <a:gd name="T36" fmla="*/ 1 w 844"/>
                <a:gd name="T37" fmla="*/ 292 h 522"/>
                <a:gd name="T38" fmla="*/ 103 w 844"/>
                <a:gd name="T39" fmla="*/ 345 h 522"/>
                <a:gd name="T40" fmla="*/ 180 w 844"/>
                <a:gd name="T41" fmla="*/ 369 h 522"/>
                <a:gd name="T42" fmla="*/ 209 w 844"/>
                <a:gd name="T43" fmla="*/ 344 h 522"/>
                <a:gd name="T44" fmla="*/ 304 w 844"/>
                <a:gd name="T45" fmla="*/ 361 h 522"/>
                <a:gd name="T46" fmla="*/ 330 w 844"/>
                <a:gd name="T47" fmla="*/ 339 h 522"/>
                <a:gd name="T48" fmla="*/ 317 w 844"/>
                <a:gd name="T49" fmla="*/ 312 h 522"/>
                <a:gd name="T50" fmla="*/ 307 w 844"/>
                <a:gd name="T51" fmla="*/ 304 h 522"/>
                <a:gd name="T52" fmla="*/ 376 w 844"/>
                <a:gd name="T53" fmla="*/ 309 h 522"/>
                <a:gd name="T54" fmla="*/ 356 w 844"/>
                <a:gd name="T55" fmla="*/ 330 h 522"/>
                <a:gd name="T56" fmla="*/ 331 w 844"/>
                <a:gd name="T57" fmla="*/ 350 h 522"/>
                <a:gd name="T58" fmla="*/ 342 w 844"/>
                <a:gd name="T59" fmla="*/ 380 h 522"/>
                <a:gd name="T60" fmla="*/ 404 w 844"/>
                <a:gd name="T61" fmla="*/ 415 h 522"/>
                <a:gd name="T62" fmla="*/ 399 w 844"/>
                <a:gd name="T63" fmla="*/ 443 h 522"/>
                <a:gd name="T64" fmla="*/ 529 w 844"/>
                <a:gd name="T65" fmla="*/ 480 h 522"/>
                <a:gd name="T66" fmla="*/ 546 w 844"/>
                <a:gd name="T67" fmla="*/ 477 h 522"/>
                <a:gd name="T68" fmla="*/ 557 w 844"/>
                <a:gd name="T69" fmla="*/ 453 h 522"/>
                <a:gd name="T70" fmla="*/ 522 w 844"/>
                <a:gd name="T71" fmla="*/ 420 h 522"/>
                <a:gd name="T72" fmla="*/ 582 w 844"/>
                <a:gd name="T73" fmla="*/ 410 h 522"/>
                <a:gd name="T74" fmla="*/ 651 w 844"/>
                <a:gd name="T75" fmla="*/ 404 h 522"/>
                <a:gd name="T76" fmla="*/ 610 w 844"/>
                <a:gd name="T77" fmla="*/ 453 h 522"/>
                <a:gd name="T78" fmla="*/ 643 w 844"/>
                <a:gd name="T79" fmla="*/ 520 h 522"/>
                <a:gd name="T80" fmla="*/ 709 w 844"/>
                <a:gd name="T81" fmla="*/ 487 h 522"/>
                <a:gd name="T82" fmla="*/ 700 w 844"/>
                <a:gd name="T83" fmla="*/ 437 h 522"/>
                <a:gd name="T84" fmla="*/ 839 w 844"/>
                <a:gd name="T85" fmla="*/ 26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4" h="522">
                  <a:moveTo>
                    <a:pt x="841" y="240"/>
                  </a:moveTo>
                  <a:cubicBezTo>
                    <a:pt x="838" y="233"/>
                    <a:pt x="832" y="228"/>
                    <a:pt x="825" y="227"/>
                  </a:cubicBezTo>
                  <a:cubicBezTo>
                    <a:pt x="796" y="222"/>
                    <a:pt x="767" y="216"/>
                    <a:pt x="736" y="209"/>
                  </a:cubicBezTo>
                  <a:cubicBezTo>
                    <a:pt x="728" y="207"/>
                    <a:pt x="728" y="207"/>
                    <a:pt x="728" y="207"/>
                  </a:cubicBezTo>
                  <a:cubicBezTo>
                    <a:pt x="717" y="205"/>
                    <a:pt x="706" y="211"/>
                    <a:pt x="703" y="222"/>
                  </a:cubicBezTo>
                  <a:cubicBezTo>
                    <a:pt x="702" y="225"/>
                    <a:pt x="701" y="228"/>
                    <a:pt x="701" y="231"/>
                  </a:cubicBezTo>
                  <a:cubicBezTo>
                    <a:pt x="686" y="209"/>
                    <a:pt x="659" y="189"/>
                    <a:pt x="613" y="173"/>
                  </a:cubicBezTo>
                  <a:cubicBezTo>
                    <a:pt x="590" y="165"/>
                    <a:pt x="566" y="159"/>
                    <a:pt x="543" y="153"/>
                  </a:cubicBezTo>
                  <a:cubicBezTo>
                    <a:pt x="528" y="150"/>
                    <a:pt x="512" y="146"/>
                    <a:pt x="496" y="141"/>
                  </a:cubicBezTo>
                  <a:cubicBezTo>
                    <a:pt x="494" y="140"/>
                    <a:pt x="492" y="140"/>
                    <a:pt x="490" y="140"/>
                  </a:cubicBezTo>
                  <a:cubicBezTo>
                    <a:pt x="484" y="107"/>
                    <a:pt x="471" y="80"/>
                    <a:pt x="441" y="71"/>
                  </a:cubicBezTo>
                  <a:cubicBezTo>
                    <a:pt x="435" y="68"/>
                    <a:pt x="428" y="67"/>
                    <a:pt x="420" y="67"/>
                  </a:cubicBezTo>
                  <a:cubicBezTo>
                    <a:pt x="357" y="67"/>
                    <a:pt x="302" y="158"/>
                    <a:pt x="275" y="201"/>
                  </a:cubicBezTo>
                  <a:cubicBezTo>
                    <a:pt x="272" y="206"/>
                    <a:pt x="272" y="206"/>
                    <a:pt x="272" y="206"/>
                  </a:cubicBezTo>
                  <a:cubicBezTo>
                    <a:pt x="261" y="224"/>
                    <a:pt x="250" y="242"/>
                    <a:pt x="240" y="261"/>
                  </a:cubicBezTo>
                  <a:cubicBezTo>
                    <a:pt x="239" y="260"/>
                    <a:pt x="238" y="260"/>
                    <a:pt x="238" y="260"/>
                  </a:cubicBezTo>
                  <a:cubicBezTo>
                    <a:pt x="228" y="256"/>
                    <a:pt x="228" y="256"/>
                    <a:pt x="228" y="256"/>
                  </a:cubicBezTo>
                  <a:cubicBezTo>
                    <a:pt x="221" y="253"/>
                    <a:pt x="213" y="255"/>
                    <a:pt x="207" y="259"/>
                  </a:cubicBezTo>
                  <a:cubicBezTo>
                    <a:pt x="186" y="277"/>
                    <a:pt x="186" y="277"/>
                    <a:pt x="186" y="277"/>
                  </a:cubicBezTo>
                  <a:cubicBezTo>
                    <a:pt x="172" y="275"/>
                    <a:pt x="160" y="273"/>
                    <a:pt x="148" y="270"/>
                  </a:cubicBezTo>
                  <a:cubicBezTo>
                    <a:pt x="203" y="231"/>
                    <a:pt x="261" y="183"/>
                    <a:pt x="324" y="127"/>
                  </a:cubicBezTo>
                  <a:cubicBezTo>
                    <a:pt x="329" y="122"/>
                    <a:pt x="332" y="116"/>
                    <a:pt x="331" y="110"/>
                  </a:cubicBezTo>
                  <a:cubicBezTo>
                    <a:pt x="331" y="103"/>
                    <a:pt x="327" y="98"/>
                    <a:pt x="322" y="94"/>
                  </a:cubicBezTo>
                  <a:cubicBezTo>
                    <a:pt x="273" y="60"/>
                    <a:pt x="207" y="37"/>
                    <a:pt x="149" y="17"/>
                  </a:cubicBezTo>
                  <a:cubicBezTo>
                    <a:pt x="134" y="12"/>
                    <a:pt x="120" y="7"/>
                    <a:pt x="107" y="2"/>
                  </a:cubicBezTo>
                  <a:cubicBezTo>
                    <a:pt x="101" y="0"/>
                    <a:pt x="95" y="0"/>
                    <a:pt x="90" y="3"/>
                  </a:cubicBezTo>
                  <a:cubicBezTo>
                    <a:pt x="85" y="6"/>
                    <a:pt x="81" y="11"/>
                    <a:pt x="79" y="17"/>
                  </a:cubicBezTo>
                  <a:cubicBezTo>
                    <a:pt x="71" y="50"/>
                    <a:pt x="62" y="88"/>
                    <a:pt x="52" y="123"/>
                  </a:cubicBezTo>
                  <a:cubicBezTo>
                    <a:pt x="48" y="134"/>
                    <a:pt x="54" y="146"/>
                    <a:pt x="65" y="149"/>
                  </a:cubicBezTo>
                  <a:cubicBezTo>
                    <a:pt x="74" y="152"/>
                    <a:pt x="74" y="152"/>
                    <a:pt x="74" y="152"/>
                  </a:cubicBezTo>
                  <a:cubicBezTo>
                    <a:pt x="83" y="156"/>
                    <a:pt x="93" y="152"/>
                    <a:pt x="98" y="144"/>
                  </a:cubicBezTo>
                  <a:cubicBezTo>
                    <a:pt x="102" y="139"/>
                    <a:pt x="105" y="133"/>
                    <a:pt x="108" y="128"/>
                  </a:cubicBezTo>
                  <a:cubicBezTo>
                    <a:pt x="109" y="128"/>
                    <a:pt x="109" y="127"/>
                    <a:pt x="109" y="127"/>
                  </a:cubicBezTo>
                  <a:cubicBezTo>
                    <a:pt x="115" y="128"/>
                    <a:pt x="121" y="130"/>
                    <a:pt x="127" y="132"/>
                  </a:cubicBezTo>
                  <a:cubicBezTo>
                    <a:pt x="134" y="135"/>
                    <a:pt x="142" y="138"/>
                    <a:pt x="151" y="141"/>
                  </a:cubicBezTo>
                  <a:cubicBezTo>
                    <a:pt x="143" y="149"/>
                    <a:pt x="136" y="156"/>
                    <a:pt x="128" y="163"/>
                  </a:cubicBezTo>
                  <a:cubicBezTo>
                    <a:pt x="90" y="201"/>
                    <a:pt x="50" y="239"/>
                    <a:pt x="8" y="273"/>
                  </a:cubicBezTo>
                  <a:cubicBezTo>
                    <a:pt x="3" y="278"/>
                    <a:pt x="0" y="285"/>
                    <a:pt x="1" y="292"/>
                  </a:cubicBezTo>
                  <a:cubicBezTo>
                    <a:pt x="2" y="299"/>
                    <a:pt x="6" y="305"/>
                    <a:pt x="13" y="309"/>
                  </a:cubicBezTo>
                  <a:cubicBezTo>
                    <a:pt x="40" y="322"/>
                    <a:pt x="72" y="335"/>
                    <a:pt x="103" y="345"/>
                  </a:cubicBezTo>
                  <a:cubicBezTo>
                    <a:pt x="127" y="354"/>
                    <a:pt x="151" y="361"/>
                    <a:pt x="174" y="368"/>
                  </a:cubicBezTo>
                  <a:cubicBezTo>
                    <a:pt x="176" y="369"/>
                    <a:pt x="178" y="369"/>
                    <a:pt x="180" y="369"/>
                  </a:cubicBezTo>
                  <a:cubicBezTo>
                    <a:pt x="187" y="369"/>
                    <a:pt x="193" y="366"/>
                    <a:pt x="197" y="360"/>
                  </a:cubicBezTo>
                  <a:cubicBezTo>
                    <a:pt x="209" y="344"/>
                    <a:pt x="209" y="344"/>
                    <a:pt x="209" y="344"/>
                  </a:cubicBezTo>
                  <a:cubicBezTo>
                    <a:pt x="217" y="345"/>
                    <a:pt x="225" y="347"/>
                    <a:pt x="233" y="348"/>
                  </a:cubicBezTo>
                  <a:cubicBezTo>
                    <a:pt x="257" y="352"/>
                    <a:pt x="281" y="356"/>
                    <a:pt x="304" y="361"/>
                  </a:cubicBezTo>
                  <a:cubicBezTo>
                    <a:pt x="310" y="363"/>
                    <a:pt x="317" y="361"/>
                    <a:pt x="322" y="357"/>
                  </a:cubicBezTo>
                  <a:cubicBezTo>
                    <a:pt x="327" y="352"/>
                    <a:pt x="330" y="346"/>
                    <a:pt x="330" y="339"/>
                  </a:cubicBezTo>
                  <a:cubicBezTo>
                    <a:pt x="329" y="330"/>
                    <a:pt x="329" y="330"/>
                    <a:pt x="329" y="330"/>
                  </a:cubicBezTo>
                  <a:cubicBezTo>
                    <a:pt x="328" y="322"/>
                    <a:pt x="324" y="315"/>
                    <a:pt x="317" y="312"/>
                  </a:cubicBezTo>
                  <a:cubicBezTo>
                    <a:pt x="306" y="306"/>
                    <a:pt x="306" y="306"/>
                    <a:pt x="306" y="306"/>
                  </a:cubicBezTo>
                  <a:cubicBezTo>
                    <a:pt x="307" y="304"/>
                    <a:pt x="307" y="304"/>
                    <a:pt x="307" y="304"/>
                  </a:cubicBezTo>
                  <a:cubicBezTo>
                    <a:pt x="325" y="305"/>
                    <a:pt x="342" y="306"/>
                    <a:pt x="361" y="308"/>
                  </a:cubicBezTo>
                  <a:cubicBezTo>
                    <a:pt x="366" y="308"/>
                    <a:pt x="371" y="309"/>
                    <a:pt x="376" y="309"/>
                  </a:cubicBezTo>
                  <a:cubicBezTo>
                    <a:pt x="375" y="332"/>
                    <a:pt x="375" y="332"/>
                    <a:pt x="375" y="332"/>
                  </a:cubicBezTo>
                  <a:cubicBezTo>
                    <a:pt x="356" y="330"/>
                    <a:pt x="356" y="330"/>
                    <a:pt x="356" y="330"/>
                  </a:cubicBezTo>
                  <a:cubicBezTo>
                    <a:pt x="348" y="330"/>
                    <a:pt x="339" y="334"/>
                    <a:pt x="335" y="341"/>
                  </a:cubicBezTo>
                  <a:cubicBezTo>
                    <a:pt x="331" y="350"/>
                    <a:pt x="331" y="350"/>
                    <a:pt x="331" y="350"/>
                  </a:cubicBezTo>
                  <a:cubicBezTo>
                    <a:pt x="328" y="355"/>
                    <a:pt x="327" y="362"/>
                    <a:pt x="330" y="367"/>
                  </a:cubicBezTo>
                  <a:cubicBezTo>
                    <a:pt x="332" y="373"/>
                    <a:pt x="337" y="378"/>
                    <a:pt x="342" y="380"/>
                  </a:cubicBezTo>
                  <a:cubicBezTo>
                    <a:pt x="366" y="388"/>
                    <a:pt x="390" y="396"/>
                    <a:pt x="414" y="406"/>
                  </a:cubicBezTo>
                  <a:cubicBezTo>
                    <a:pt x="410" y="407"/>
                    <a:pt x="406" y="411"/>
                    <a:pt x="404" y="415"/>
                  </a:cubicBezTo>
                  <a:cubicBezTo>
                    <a:pt x="399" y="424"/>
                    <a:pt x="399" y="424"/>
                    <a:pt x="399" y="424"/>
                  </a:cubicBezTo>
                  <a:cubicBezTo>
                    <a:pt x="396" y="430"/>
                    <a:pt x="396" y="437"/>
                    <a:pt x="399" y="443"/>
                  </a:cubicBezTo>
                  <a:cubicBezTo>
                    <a:pt x="401" y="449"/>
                    <a:pt x="407" y="453"/>
                    <a:pt x="414" y="455"/>
                  </a:cubicBezTo>
                  <a:cubicBezTo>
                    <a:pt x="453" y="462"/>
                    <a:pt x="493" y="471"/>
                    <a:pt x="529" y="480"/>
                  </a:cubicBezTo>
                  <a:cubicBezTo>
                    <a:pt x="531" y="481"/>
                    <a:pt x="533" y="481"/>
                    <a:pt x="534" y="481"/>
                  </a:cubicBezTo>
                  <a:cubicBezTo>
                    <a:pt x="538" y="481"/>
                    <a:pt x="542" y="480"/>
                    <a:pt x="546" y="477"/>
                  </a:cubicBezTo>
                  <a:cubicBezTo>
                    <a:pt x="551" y="474"/>
                    <a:pt x="554" y="469"/>
                    <a:pt x="555" y="463"/>
                  </a:cubicBezTo>
                  <a:cubicBezTo>
                    <a:pt x="557" y="453"/>
                    <a:pt x="557" y="453"/>
                    <a:pt x="557" y="453"/>
                  </a:cubicBezTo>
                  <a:cubicBezTo>
                    <a:pt x="559" y="443"/>
                    <a:pt x="554" y="434"/>
                    <a:pt x="545" y="430"/>
                  </a:cubicBezTo>
                  <a:cubicBezTo>
                    <a:pt x="522" y="420"/>
                    <a:pt x="522" y="420"/>
                    <a:pt x="522" y="420"/>
                  </a:cubicBezTo>
                  <a:cubicBezTo>
                    <a:pt x="530" y="403"/>
                    <a:pt x="530" y="403"/>
                    <a:pt x="530" y="403"/>
                  </a:cubicBezTo>
                  <a:cubicBezTo>
                    <a:pt x="548" y="408"/>
                    <a:pt x="565" y="410"/>
                    <a:pt x="582" y="410"/>
                  </a:cubicBezTo>
                  <a:cubicBezTo>
                    <a:pt x="610" y="410"/>
                    <a:pt x="634" y="404"/>
                    <a:pt x="655" y="392"/>
                  </a:cubicBezTo>
                  <a:cubicBezTo>
                    <a:pt x="653" y="396"/>
                    <a:pt x="652" y="400"/>
                    <a:pt x="651" y="404"/>
                  </a:cubicBezTo>
                  <a:cubicBezTo>
                    <a:pt x="649" y="409"/>
                    <a:pt x="649" y="414"/>
                    <a:pt x="651" y="419"/>
                  </a:cubicBezTo>
                  <a:cubicBezTo>
                    <a:pt x="632" y="422"/>
                    <a:pt x="616" y="435"/>
                    <a:pt x="610" y="453"/>
                  </a:cubicBezTo>
                  <a:cubicBezTo>
                    <a:pt x="606" y="466"/>
                    <a:pt x="607" y="480"/>
                    <a:pt x="613" y="493"/>
                  </a:cubicBezTo>
                  <a:cubicBezTo>
                    <a:pt x="619" y="506"/>
                    <a:pt x="630" y="515"/>
                    <a:pt x="643" y="520"/>
                  </a:cubicBezTo>
                  <a:cubicBezTo>
                    <a:pt x="648" y="521"/>
                    <a:pt x="654" y="522"/>
                    <a:pt x="659" y="522"/>
                  </a:cubicBezTo>
                  <a:cubicBezTo>
                    <a:pt x="682" y="522"/>
                    <a:pt x="702" y="508"/>
                    <a:pt x="709" y="487"/>
                  </a:cubicBezTo>
                  <a:cubicBezTo>
                    <a:pt x="713" y="473"/>
                    <a:pt x="712" y="459"/>
                    <a:pt x="706" y="447"/>
                  </a:cubicBezTo>
                  <a:cubicBezTo>
                    <a:pt x="705" y="443"/>
                    <a:pt x="703" y="440"/>
                    <a:pt x="700" y="437"/>
                  </a:cubicBezTo>
                  <a:cubicBezTo>
                    <a:pt x="707" y="438"/>
                    <a:pt x="715" y="435"/>
                    <a:pt x="719" y="429"/>
                  </a:cubicBezTo>
                  <a:cubicBezTo>
                    <a:pt x="839" y="260"/>
                    <a:pt x="839" y="260"/>
                    <a:pt x="839" y="260"/>
                  </a:cubicBezTo>
                  <a:cubicBezTo>
                    <a:pt x="843" y="254"/>
                    <a:pt x="844" y="246"/>
                    <a:pt x="841" y="2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7" name="Freeform 98"/>
            <p:cNvSpPr>
              <a:spLocks/>
            </p:cNvSpPr>
            <p:nvPr/>
          </p:nvSpPr>
          <p:spPr bwMode="auto">
            <a:xfrm>
              <a:off x="1548" y="956"/>
              <a:ext cx="685" cy="775"/>
            </a:xfrm>
            <a:custGeom>
              <a:avLst/>
              <a:gdLst>
                <a:gd name="T0" fmla="*/ 76 w 289"/>
                <a:gd name="T1" fmla="*/ 258 h 327"/>
                <a:gd name="T2" fmla="*/ 170 w 289"/>
                <a:gd name="T3" fmla="*/ 278 h 327"/>
                <a:gd name="T4" fmla="*/ 199 w 289"/>
                <a:gd name="T5" fmla="*/ 254 h 327"/>
                <a:gd name="T6" fmla="*/ 209 w 289"/>
                <a:gd name="T7" fmla="*/ 258 h 327"/>
                <a:gd name="T8" fmla="*/ 159 w 289"/>
                <a:gd name="T9" fmla="*/ 327 h 327"/>
                <a:gd name="T10" fmla="*/ 88 w 289"/>
                <a:gd name="T11" fmla="*/ 304 h 327"/>
                <a:gd name="T12" fmla="*/ 0 w 289"/>
                <a:gd name="T13" fmla="*/ 268 h 327"/>
                <a:gd name="T14" fmla="*/ 166 w 289"/>
                <a:gd name="T15" fmla="*/ 114 h 327"/>
                <a:gd name="T16" fmla="*/ 112 w 289"/>
                <a:gd name="T17" fmla="*/ 91 h 327"/>
                <a:gd name="T18" fmla="*/ 78 w 289"/>
                <a:gd name="T19" fmla="*/ 81 h 327"/>
                <a:gd name="T20" fmla="*/ 59 w 289"/>
                <a:gd name="T21" fmla="*/ 111 h 327"/>
                <a:gd name="T22" fmla="*/ 50 w 289"/>
                <a:gd name="T23" fmla="*/ 108 h 327"/>
                <a:gd name="T24" fmla="*/ 78 w 289"/>
                <a:gd name="T25" fmla="*/ 0 h 327"/>
                <a:gd name="T26" fmla="*/ 289 w 289"/>
                <a:gd name="T27" fmla="*/ 90 h 327"/>
                <a:gd name="T28" fmla="*/ 76 w 289"/>
                <a:gd name="T29" fmla="*/ 25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327">
                  <a:moveTo>
                    <a:pt x="76" y="258"/>
                  </a:moveTo>
                  <a:cubicBezTo>
                    <a:pt x="107" y="267"/>
                    <a:pt x="138" y="274"/>
                    <a:pt x="170" y="278"/>
                  </a:cubicBezTo>
                  <a:cubicBezTo>
                    <a:pt x="199" y="254"/>
                    <a:pt x="199" y="254"/>
                    <a:pt x="199" y="254"/>
                  </a:cubicBezTo>
                  <a:cubicBezTo>
                    <a:pt x="209" y="258"/>
                    <a:pt x="209" y="258"/>
                    <a:pt x="209" y="258"/>
                  </a:cubicBezTo>
                  <a:cubicBezTo>
                    <a:pt x="159" y="327"/>
                    <a:pt x="159" y="327"/>
                    <a:pt x="159" y="327"/>
                  </a:cubicBezTo>
                  <a:cubicBezTo>
                    <a:pt x="135" y="319"/>
                    <a:pt x="111" y="312"/>
                    <a:pt x="88" y="304"/>
                  </a:cubicBezTo>
                  <a:cubicBezTo>
                    <a:pt x="58" y="294"/>
                    <a:pt x="27" y="281"/>
                    <a:pt x="0" y="268"/>
                  </a:cubicBezTo>
                  <a:cubicBezTo>
                    <a:pt x="59" y="220"/>
                    <a:pt x="112" y="166"/>
                    <a:pt x="166" y="114"/>
                  </a:cubicBezTo>
                  <a:cubicBezTo>
                    <a:pt x="148" y="105"/>
                    <a:pt x="130" y="97"/>
                    <a:pt x="112" y="91"/>
                  </a:cubicBezTo>
                  <a:cubicBezTo>
                    <a:pt x="101" y="87"/>
                    <a:pt x="90" y="84"/>
                    <a:pt x="78" y="81"/>
                  </a:cubicBezTo>
                  <a:cubicBezTo>
                    <a:pt x="72" y="91"/>
                    <a:pt x="66" y="101"/>
                    <a:pt x="59" y="111"/>
                  </a:cubicBezTo>
                  <a:cubicBezTo>
                    <a:pt x="50" y="108"/>
                    <a:pt x="50" y="108"/>
                    <a:pt x="50" y="108"/>
                  </a:cubicBezTo>
                  <a:cubicBezTo>
                    <a:pt x="61" y="73"/>
                    <a:pt x="69" y="36"/>
                    <a:pt x="78" y="0"/>
                  </a:cubicBezTo>
                  <a:cubicBezTo>
                    <a:pt x="145" y="25"/>
                    <a:pt x="231" y="49"/>
                    <a:pt x="289" y="90"/>
                  </a:cubicBezTo>
                  <a:cubicBezTo>
                    <a:pt x="222" y="150"/>
                    <a:pt x="151" y="208"/>
                    <a:pt x="76" y="2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8" name="Freeform 99"/>
            <p:cNvSpPr>
              <a:spLocks noEditPoints="1"/>
            </p:cNvSpPr>
            <p:nvPr/>
          </p:nvSpPr>
          <p:spPr bwMode="auto">
            <a:xfrm>
              <a:off x="2001" y="1074"/>
              <a:ext cx="665" cy="767"/>
            </a:xfrm>
            <a:custGeom>
              <a:avLst/>
              <a:gdLst>
                <a:gd name="T0" fmla="*/ 137 w 281"/>
                <a:gd name="T1" fmla="*/ 289 h 323"/>
                <a:gd name="T2" fmla="*/ 141 w 281"/>
                <a:gd name="T3" fmla="*/ 280 h 323"/>
                <a:gd name="T4" fmla="*/ 182 w 281"/>
                <a:gd name="T5" fmla="*/ 284 h 323"/>
                <a:gd name="T6" fmla="*/ 185 w 281"/>
                <a:gd name="T7" fmla="*/ 218 h 323"/>
                <a:gd name="T8" fmla="*/ 85 w 281"/>
                <a:gd name="T9" fmla="*/ 212 h 323"/>
                <a:gd name="T10" fmla="*/ 61 w 281"/>
                <a:gd name="T11" fmla="*/ 242 h 323"/>
                <a:gd name="T12" fmla="*/ 95 w 281"/>
                <a:gd name="T13" fmla="*/ 260 h 323"/>
                <a:gd name="T14" fmla="*/ 96 w 281"/>
                <a:gd name="T15" fmla="*/ 270 h 323"/>
                <a:gd name="T16" fmla="*/ 0 w 281"/>
                <a:gd name="T17" fmla="*/ 252 h 323"/>
                <a:gd name="T18" fmla="*/ 2 w 281"/>
                <a:gd name="T19" fmla="*/ 243 h 323"/>
                <a:gd name="T20" fmla="*/ 24 w 281"/>
                <a:gd name="T21" fmla="*/ 237 h 323"/>
                <a:gd name="T22" fmla="*/ 77 w 281"/>
                <a:gd name="T23" fmla="*/ 146 h 323"/>
                <a:gd name="T24" fmla="*/ 222 w 281"/>
                <a:gd name="T25" fmla="*/ 19 h 323"/>
                <a:gd name="T26" fmla="*/ 247 w 281"/>
                <a:gd name="T27" fmla="*/ 220 h 323"/>
                <a:gd name="T28" fmla="*/ 229 w 281"/>
                <a:gd name="T29" fmla="*/ 323 h 323"/>
                <a:gd name="T30" fmla="*/ 137 w 281"/>
                <a:gd name="T31" fmla="*/ 289 h 323"/>
                <a:gd name="T32" fmla="*/ 186 w 281"/>
                <a:gd name="T33" fmla="*/ 98 h 323"/>
                <a:gd name="T34" fmla="*/ 182 w 281"/>
                <a:gd name="T35" fmla="*/ 92 h 323"/>
                <a:gd name="T36" fmla="*/ 176 w 281"/>
                <a:gd name="T37" fmla="*/ 95 h 323"/>
                <a:gd name="T38" fmla="*/ 115 w 281"/>
                <a:gd name="T39" fmla="*/ 172 h 323"/>
                <a:gd name="T40" fmla="*/ 186 w 281"/>
                <a:gd name="T41" fmla="*/ 192 h 323"/>
                <a:gd name="T42" fmla="*/ 186 w 281"/>
                <a:gd name="T43" fmla="*/ 9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1" h="323">
                  <a:moveTo>
                    <a:pt x="137" y="289"/>
                  </a:moveTo>
                  <a:cubicBezTo>
                    <a:pt x="141" y="280"/>
                    <a:pt x="141" y="280"/>
                    <a:pt x="141" y="280"/>
                  </a:cubicBezTo>
                  <a:cubicBezTo>
                    <a:pt x="182" y="284"/>
                    <a:pt x="182" y="284"/>
                    <a:pt x="182" y="284"/>
                  </a:cubicBezTo>
                  <a:cubicBezTo>
                    <a:pt x="185" y="218"/>
                    <a:pt x="185" y="218"/>
                    <a:pt x="185" y="218"/>
                  </a:cubicBezTo>
                  <a:cubicBezTo>
                    <a:pt x="151" y="216"/>
                    <a:pt x="118" y="213"/>
                    <a:pt x="85" y="212"/>
                  </a:cubicBezTo>
                  <a:cubicBezTo>
                    <a:pt x="61" y="242"/>
                    <a:pt x="61" y="242"/>
                    <a:pt x="61" y="242"/>
                  </a:cubicBezTo>
                  <a:cubicBezTo>
                    <a:pt x="95" y="260"/>
                    <a:pt x="95" y="260"/>
                    <a:pt x="95" y="260"/>
                  </a:cubicBezTo>
                  <a:cubicBezTo>
                    <a:pt x="96" y="270"/>
                    <a:pt x="96" y="270"/>
                    <a:pt x="96" y="270"/>
                  </a:cubicBezTo>
                  <a:cubicBezTo>
                    <a:pt x="64" y="262"/>
                    <a:pt x="32" y="258"/>
                    <a:pt x="0" y="252"/>
                  </a:cubicBezTo>
                  <a:cubicBezTo>
                    <a:pt x="2" y="243"/>
                    <a:pt x="2" y="243"/>
                    <a:pt x="2" y="243"/>
                  </a:cubicBezTo>
                  <a:cubicBezTo>
                    <a:pt x="24" y="237"/>
                    <a:pt x="24" y="237"/>
                    <a:pt x="24" y="237"/>
                  </a:cubicBezTo>
                  <a:cubicBezTo>
                    <a:pt x="41" y="206"/>
                    <a:pt x="59" y="176"/>
                    <a:pt x="77" y="146"/>
                  </a:cubicBezTo>
                  <a:cubicBezTo>
                    <a:pt x="101" y="108"/>
                    <a:pt x="164" y="0"/>
                    <a:pt x="222" y="19"/>
                  </a:cubicBezTo>
                  <a:cubicBezTo>
                    <a:pt x="281" y="39"/>
                    <a:pt x="254" y="177"/>
                    <a:pt x="247" y="220"/>
                  </a:cubicBezTo>
                  <a:cubicBezTo>
                    <a:pt x="241" y="254"/>
                    <a:pt x="235" y="289"/>
                    <a:pt x="229" y="323"/>
                  </a:cubicBezTo>
                  <a:cubicBezTo>
                    <a:pt x="199" y="310"/>
                    <a:pt x="168" y="299"/>
                    <a:pt x="137" y="289"/>
                  </a:cubicBezTo>
                  <a:close/>
                  <a:moveTo>
                    <a:pt x="186" y="98"/>
                  </a:moveTo>
                  <a:cubicBezTo>
                    <a:pt x="186" y="95"/>
                    <a:pt x="185" y="93"/>
                    <a:pt x="182" y="92"/>
                  </a:cubicBezTo>
                  <a:cubicBezTo>
                    <a:pt x="180" y="91"/>
                    <a:pt x="177" y="93"/>
                    <a:pt x="176" y="95"/>
                  </a:cubicBezTo>
                  <a:cubicBezTo>
                    <a:pt x="115" y="172"/>
                    <a:pt x="115" y="172"/>
                    <a:pt x="115" y="172"/>
                  </a:cubicBezTo>
                  <a:cubicBezTo>
                    <a:pt x="139" y="179"/>
                    <a:pt x="162" y="187"/>
                    <a:pt x="186" y="192"/>
                  </a:cubicBezTo>
                  <a:cubicBezTo>
                    <a:pt x="186" y="174"/>
                    <a:pt x="189" y="115"/>
                    <a:pt x="186" y="9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9" name="Freeform 100"/>
            <p:cNvSpPr>
              <a:spLocks noEditPoints="1"/>
            </p:cNvSpPr>
            <p:nvPr/>
          </p:nvSpPr>
          <p:spPr bwMode="auto">
            <a:xfrm>
              <a:off x="2486" y="1288"/>
              <a:ext cx="698" cy="709"/>
            </a:xfrm>
            <a:custGeom>
              <a:avLst/>
              <a:gdLst>
                <a:gd name="T0" fmla="*/ 101 w 295"/>
                <a:gd name="T1" fmla="*/ 216 h 299"/>
                <a:gd name="T2" fmla="*/ 77 w 295"/>
                <a:gd name="T3" fmla="*/ 269 h 299"/>
                <a:gd name="T4" fmla="*/ 119 w 295"/>
                <a:gd name="T5" fmla="*/ 288 h 299"/>
                <a:gd name="T6" fmla="*/ 117 w 295"/>
                <a:gd name="T7" fmla="*/ 299 h 299"/>
                <a:gd name="T8" fmla="*/ 0 w 295"/>
                <a:gd name="T9" fmla="*/ 273 h 299"/>
                <a:gd name="T10" fmla="*/ 5 w 295"/>
                <a:gd name="T11" fmla="*/ 264 h 299"/>
                <a:gd name="T12" fmla="*/ 41 w 295"/>
                <a:gd name="T13" fmla="*/ 262 h 299"/>
                <a:gd name="T14" fmla="*/ 97 w 295"/>
                <a:gd name="T15" fmla="*/ 27 h 299"/>
                <a:gd name="T16" fmla="*/ 72 w 295"/>
                <a:gd name="T17" fmla="*/ 10 h 299"/>
                <a:gd name="T18" fmla="*/ 73 w 295"/>
                <a:gd name="T19" fmla="*/ 0 h 299"/>
                <a:gd name="T20" fmla="*/ 189 w 295"/>
                <a:gd name="T21" fmla="*/ 32 h 299"/>
                <a:gd name="T22" fmla="*/ 272 w 295"/>
                <a:gd name="T23" fmla="*/ 153 h 299"/>
                <a:gd name="T24" fmla="*/ 101 w 295"/>
                <a:gd name="T25" fmla="*/ 216 h 299"/>
                <a:gd name="T26" fmla="*/ 180 w 295"/>
                <a:gd name="T27" fmla="*/ 85 h 299"/>
                <a:gd name="T28" fmla="*/ 164 w 295"/>
                <a:gd name="T29" fmla="*/ 82 h 299"/>
                <a:gd name="T30" fmla="*/ 114 w 295"/>
                <a:gd name="T31" fmla="*/ 189 h 299"/>
                <a:gd name="T32" fmla="*/ 199 w 295"/>
                <a:gd name="T33" fmla="*/ 148 h 299"/>
                <a:gd name="T34" fmla="*/ 180 w 295"/>
                <a:gd name="T35" fmla="*/ 8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5" h="299">
                  <a:moveTo>
                    <a:pt x="101" y="216"/>
                  </a:moveTo>
                  <a:cubicBezTo>
                    <a:pt x="77" y="269"/>
                    <a:pt x="77" y="269"/>
                    <a:pt x="77" y="269"/>
                  </a:cubicBezTo>
                  <a:cubicBezTo>
                    <a:pt x="119" y="288"/>
                    <a:pt x="119" y="288"/>
                    <a:pt x="119" y="288"/>
                  </a:cubicBezTo>
                  <a:cubicBezTo>
                    <a:pt x="117" y="299"/>
                    <a:pt x="117" y="299"/>
                    <a:pt x="117" y="299"/>
                  </a:cubicBezTo>
                  <a:cubicBezTo>
                    <a:pt x="78" y="289"/>
                    <a:pt x="39" y="280"/>
                    <a:pt x="0" y="273"/>
                  </a:cubicBezTo>
                  <a:cubicBezTo>
                    <a:pt x="5" y="264"/>
                    <a:pt x="5" y="264"/>
                    <a:pt x="5" y="264"/>
                  </a:cubicBezTo>
                  <a:cubicBezTo>
                    <a:pt x="41" y="262"/>
                    <a:pt x="41" y="262"/>
                    <a:pt x="41" y="262"/>
                  </a:cubicBezTo>
                  <a:cubicBezTo>
                    <a:pt x="97" y="27"/>
                    <a:pt x="97" y="27"/>
                    <a:pt x="97" y="27"/>
                  </a:cubicBezTo>
                  <a:cubicBezTo>
                    <a:pt x="72" y="10"/>
                    <a:pt x="72" y="10"/>
                    <a:pt x="72" y="10"/>
                  </a:cubicBezTo>
                  <a:cubicBezTo>
                    <a:pt x="73" y="0"/>
                    <a:pt x="73" y="0"/>
                    <a:pt x="73" y="0"/>
                  </a:cubicBezTo>
                  <a:cubicBezTo>
                    <a:pt x="111" y="11"/>
                    <a:pt x="151" y="19"/>
                    <a:pt x="189" y="32"/>
                  </a:cubicBezTo>
                  <a:cubicBezTo>
                    <a:pt x="246" y="51"/>
                    <a:pt x="295" y="86"/>
                    <a:pt x="272" y="153"/>
                  </a:cubicBezTo>
                  <a:cubicBezTo>
                    <a:pt x="246" y="230"/>
                    <a:pt x="170" y="241"/>
                    <a:pt x="101" y="216"/>
                  </a:cubicBezTo>
                  <a:close/>
                  <a:moveTo>
                    <a:pt x="180" y="85"/>
                  </a:moveTo>
                  <a:cubicBezTo>
                    <a:pt x="175" y="84"/>
                    <a:pt x="169" y="82"/>
                    <a:pt x="164" y="82"/>
                  </a:cubicBezTo>
                  <a:cubicBezTo>
                    <a:pt x="147" y="117"/>
                    <a:pt x="130" y="153"/>
                    <a:pt x="114" y="189"/>
                  </a:cubicBezTo>
                  <a:cubicBezTo>
                    <a:pt x="154" y="202"/>
                    <a:pt x="185" y="188"/>
                    <a:pt x="199" y="148"/>
                  </a:cubicBezTo>
                  <a:cubicBezTo>
                    <a:pt x="207" y="124"/>
                    <a:pt x="208" y="95"/>
                    <a:pt x="180" y="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0" name="Freeform 101"/>
            <p:cNvSpPr>
              <a:spLocks noEditPoints="1"/>
            </p:cNvSpPr>
            <p:nvPr/>
          </p:nvSpPr>
          <p:spPr bwMode="auto">
            <a:xfrm>
              <a:off x="2976" y="1444"/>
              <a:ext cx="466" cy="660"/>
            </a:xfrm>
            <a:custGeom>
              <a:avLst/>
              <a:gdLst>
                <a:gd name="T0" fmla="*/ 25 w 197"/>
                <a:gd name="T1" fmla="*/ 272 h 278"/>
                <a:gd name="T2" fmla="*/ 5 w 197"/>
                <a:gd name="T3" fmla="*/ 233 h 278"/>
                <a:gd name="T4" fmla="*/ 45 w 197"/>
                <a:gd name="T5" fmla="*/ 213 h 278"/>
                <a:gd name="T6" fmla="*/ 65 w 197"/>
                <a:gd name="T7" fmla="*/ 253 h 278"/>
                <a:gd name="T8" fmla="*/ 25 w 197"/>
                <a:gd name="T9" fmla="*/ 272 h 278"/>
                <a:gd name="T10" fmla="*/ 77 w 197"/>
                <a:gd name="T11" fmla="*/ 189 h 278"/>
                <a:gd name="T12" fmla="*/ 46 w 197"/>
                <a:gd name="T13" fmla="*/ 184 h 278"/>
                <a:gd name="T14" fmla="*/ 99 w 197"/>
                <a:gd name="T15" fmla="*/ 0 h 278"/>
                <a:gd name="T16" fmla="*/ 197 w 197"/>
                <a:gd name="T17" fmla="*/ 20 h 278"/>
                <a:gd name="T18" fmla="*/ 77 w 197"/>
                <a:gd name="T19" fmla="*/ 18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278">
                  <a:moveTo>
                    <a:pt x="25" y="272"/>
                  </a:moveTo>
                  <a:cubicBezTo>
                    <a:pt x="9" y="267"/>
                    <a:pt x="0" y="249"/>
                    <a:pt x="5" y="233"/>
                  </a:cubicBezTo>
                  <a:cubicBezTo>
                    <a:pt x="11" y="216"/>
                    <a:pt x="29" y="208"/>
                    <a:pt x="45" y="213"/>
                  </a:cubicBezTo>
                  <a:cubicBezTo>
                    <a:pt x="61" y="219"/>
                    <a:pt x="70" y="236"/>
                    <a:pt x="65" y="253"/>
                  </a:cubicBezTo>
                  <a:cubicBezTo>
                    <a:pt x="59" y="269"/>
                    <a:pt x="41" y="278"/>
                    <a:pt x="25" y="272"/>
                  </a:cubicBezTo>
                  <a:close/>
                  <a:moveTo>
                    <a:pt x="77" y="189"/>
                  </a:moveTo>
                  <a:cubicBezTo>
                    <a:pt x="67" y="188"/>
                    <a:pt x="56" y="186"/>
                    <a:pt x="46" y="184"/>
                  </a:cubicBezTo>
                  <a:cubicBezTo>
                    <a:pt x="67" y="122"/>
                    <a:pt x="82" y="65"/>
                    <a:pt x="99" y="0"/>
                  </a:cubicBezTo>
                  <a:cubicBezTo>
                    <a:pt x="133" y="8"/>
                    <a:pt x="165" y="15"/>
                    <a:pt x="197" y="20"/>
                  </a:cubicBezTo>
                  <a:lnTo>
                    <a:pt x="77"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7" name="Picture 6"/>
          <p:cNvPicPr>
            <a:picLocks noChangeAspect="1"/>
          </p:cNvPicPr>
          <p:nvPr/>
        </p:nvPicPr>
        <p:blipFill>
          <a:blip r:embed="rId3"/>
          <a:stretch>
            <a:fillRect/>
          </a:stretch>
        </p:blipFill>
        <p:spPr>
          <a:xfrm>
            <a:off x="1463753" y="876941"/>
            <a:ext cx="3317034" cy="2783690"/>
          </a:xfrm>
          <a:prstGeom prst="rect">
            <a:avLst/>
          </a:prstGeom>
        </p:spPr>
      </p:pic>
      <p:pic>
        <p:nvPicPr>
          <p:cNvPr id="1026" name="Picture 2" descr="http://www.hsc.csu.edu.au/english/extension1/genre/elect3/3726/huxley1932.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64990" y="883020"/>
            <a:ext cx="3322283" cy="2785978"/>
          </a:xfrm>
          <a:prstGeom prst="rect">
            <a:avLst/>
          </a:prstGeom>
          <a:noFill/>
          <a:extLst>
            <a:ext uri="{909E8E84-426E-40DD-AFC4-6F175D3DCCD1}">
              <a14:hiddenFill xmlns:a14="http://schemas.microsoft.com/office/drawing/2010/main">
                <a:solidFill>
                  <a:srgbClr val="FFFFFF"/>
                </a:solidFill>
              </a14:hiddenFill>
            </a:ext>
          </a:extLst>
        </p:spPr>
      </p:pic>
      <p:grpSp>
        <p:nvGrpSpPr>
          <p:cNvPr id="761" name="Group 93"/>
          <p:cNvGrpSpPr>
            <a:grpSpLocks noChangeAspect="1"/>
          </p:cNvGrpSpPr>
          <p:nvPr/>
        </p:nvGrpSpPr>
        <p:grpSpPr bwMode="auto">
          <a:xfrm rot="20881916">
            <a:off x="4764819" y="1430120"/>
            <a:ext cx="2471581" cy="1207765"/>
            <a:chOff x="1028" y="714"/>
            <a:chExt cx="3704" cy="1810"/>
          </a:xfrm>
        </p:grpSpPr>
        <p:sp>
          <p:nvSpPr>
            <p:cNvPr id="762" name="AutoShape 92"/>
            <p:cNvSpPr>
              <a:spLocks noChangeAspect="1" noChangeArrowheads="1" noTextEdit="1"/>
            </p:cNvSpPr>
            <p:nvPr/>
          </p:nvSpPr>
          <p:spPr bwMode="auto">
            <a:xfrm>
              <a:off x="1030" y="716"/>
              <a:ext cx="3700" cy="1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3" name="Freeform 94"/>
            <p:cNvSpPr>
              <a:spLocks/>
            </p:cNvSpPr>
            <p:nvPr/>
          </p:nvSpPr>
          <p:spPr bwMode="auto">
            <a:xfrm>
              <a:off x="1047" y="756"/>
              <a:ext cx="3685" cy="1766"/>
            </a:xfrm>
            <a:custGeom>
              <a:avLst/>
              <a:gdLst>
                <a:gd name="T0" fmla="*/ 665 w 3685"/>
                <a:gd name="T1" fmla="*/ 0 h 1766"/>
                <a:gd name="T2" fmla="*/ 0 w 3685"/>
                <a:gd name="T3" fmla="*/ 510 h 1766"/>
                <a:gd name="T4" fmla="*/ 419 w 3685"/>
                <a:gd name="T5" fmla="*/ 636 h 1766"/>
                <a:gd name="T6" fmla="*/ 54 w 3685"/>
                <a:gd name="T7" fmla="*/ 973 h 1766"/>
                <a:gd name="T8" fmla="*/ 1228 w 3685"/>
                <a:gd name="T9" fmla="*/ 1244 h 1766"/>
                <a:gd name="T10" fmla="*/ 1046 w 3685"/>
                <a:gd name="T11" fmla="*/ 1400 h 1766"/>
                <a:gd name="T12" fmla="*/ 2201 w 3685"/>
                <a:gd name="T13" fmla="*/ 1590 h 1766"/>
                <a:gd name="T14" fmla="*/ 2042 w 3685"/>
                <a:gd name="T15" fmla="*/ 1766 h 1766"/>
                <a:gd name="T16" fmla="*/ 3685 w 3685"/>
                <a:gd name="T17" fmla="*/ 1528 h 1766"/>
                <a:gd name="T18" fmla="*/ 2487 w 3685"/>
                <a:gd name="T19" fmla="*/ 1002 h 1766"/>
                <a:gd name="T20" fmla="*/ 2906 w 3685"/>
                <a:gd name="T21" fmla="*/ 767 h 1766"/>
                <a:gd name="T22" fmla="*/ 1870 w 3685"/>
                <a:gd name="T23" fmla="*/ 482 h 1766"/>
                <a:gd name="T24" fmla="*/ 2232 w 3685"/>
                <a:gd name="T25" fmla="*/ 396 h 1766"/>
                <a:gd name="T26" fmla="*/ 665 w 3685"/>
                <a:gd name="T27"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5" h="1766">
                  <a:moveTo>
                    <a:pt x="665" y="0"/>
                  </a:moveTo>
                  <a:lnTo>
                    <a:pt x="0" y="510"/>
                  </a:lnTo>
                  <a:lnTo>
                    <a:pt x="419" y="636"/>
                  </a:lnTo>
                  <a:lnTo>
                    <a:pt x="54" y="973"/>
                  </a:lnTo>
                  <a:lnTo>
                    <a:pt x="1228" y="1244"/>
                  </a:lnTo>
                  <a:lnTo>
                    <a:pt x="1046" y="1400"/>
                  </a:lnTo>
                  <a:lnTo>
                    <a:pt x="2201" y="1590"/>
                  </a:lnTo>
                  <a:lnTo>
                    <a:pt x="2042" y="1766"/>
                  </a:lnTo>
                  <a:lnTo>
                    <a:pt x="3685" y="1528"/>
                  </a:lnTo>
                  <a:lnTo>
                    <a:pt x="2487" y="1002"/>
                  </a:lnTo>
                  <a:lnTo>
                    <a:pt x="2906" y="767"/>
                  </a:lnTo>
                  <a:lnTo>
                    <a:pt x="1870" y="482"/>
                  </a:lnTo>
                  <a:lnTo>
                    <a:pt x="2232" y="396"/>
                  </a:lnTo>
                  <a:lnTo>
                    <a:pt x="6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4" name="Freeform 95"/>
            <p:cNvSpPr>
              <a:spLocks/>
            </p:cNvSpPr>
            <p:nvPr/>
          </p:nvSpPr>
          <p:spPr bwMode="auto">
            <a:xfrm>
              <a:off x="1028" y="714"/>
              <a:ext cx="3685" cy="1765"/>
            </a:xfrm>
            <a:custGeom>
              <a:avLst/>
              <a:gdLst>
                <a:gd name="T0" fmla="*/ 665 w 3685"/>
                <a:gd name="T1" fmla="*/ 0 h 1765"/>
                <a:gd name="T2" fmla="*/ 0 w 3685"/>
                <a:gd name="T3" fmla="*/ 510 h 1765"/>
                <a:gd name="T4" fmla="*/ 419 w 3685"/>
                <a:gd name="T5" fmla="*/ 635 h 1765"/>
                <a:gd name="T6" fmla="*/ 54 w 3685"/>
                <a:gd name="T7" fmla="*/ 972 h 1765"/>
                <a:gd name="T8" fmla="*/ 1228 w 3685"/>
                <a:gd name="T9" fmla="*/ 1243 h 1765"/>
                <a:gd name="T10" fmla="*/ 1046 w 3685"/>
                <a:gd name="T11" fmla="*/ 1399 h 1765"/>
                <a:gd name="T12" fmla="*/ 2201 w 3685"/>
                <a:gd name="T13" fmla="*/ 1589 h 1765"/>
                <a:gd name="T14" fmla="*/ 2043 w 3685"/>
                <a:gd name="T15" fmla="*/ 1765 h 1765"/>
                <a:gd name="T16" fmla="*/ 3685 w 3685"/>
                <a:gd name="T17" fmla="*/ 1528 h 1765"/>
                <a:gd name="T18" fmla="*/ 2488 w 3685"/>
                <a:gd name="T19" fmla="*/ 1001 h 1765"/>
                <a:gd name="T20" fmla="*/ 2907 w 3685"/>
                <a:gd name="T21" fmla="*/ 766 h 1765"/>
                <a:gd name="T22" fmla="*/ 1872 w 3685"/>
                <a:gd name="T23" fmla="*/ 481 h 1765"/>
                <a:gd name="T24" fmla="*/ 2232 w 3685"/>
                <a:gd name="T25" fmla="*/ 396 h 1765"/>
                <a:gd name="T26" fmla="*/ 665 w 3685"/>
                <a:gd name="T27" fmla="*/ 0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5" h="1765">
                  <a:moveTo>
                    <a:pt x="665" y="0"/>
                  </a:moveTo>
                  <a:lnTo>
                    <a:pt x="0" y="510"/>
                  </a:lnTo>
                  <a:lnTo>
                    <a:pt x="419" y="635"/>
                  </a:lnTo>
                  <a:lnTo>
                    <a:pt x="54" y="972"/>
                  </a:lnTo>
                  <a:lnTo>
                    <a:pt x="1228" y="1243"/>
                  </a:lnTo>
                  <a:lnTo>
                    <a:pt x="1046" y="1399"/>
                  </a:lnTo>
                  <a:lnTo>
                    <a:pt x="2201" y="1589"/>
                  </a:lnTo>
                  <a:lnTo>
                    <a:pt x="2043" y="1765"/>
                  </a:lnTo>
                  <a:lnTo>
                    <a:pt x="3685" y="1528"/>
                  </a:lnTo>
                  <a:lnTo>
                    <a:pt x="2488" y="1001"/>
                  </a:lnTo>
                  <a:lnTo>
                    <a:pt x="2907" y="766"/>
                  </a:lnTo>
                  <a:lnTo>
                    <a:pt x="1872" y="481"/>
                  </a:lnTo>
                  <a:lnTo>
                    <a:pt x="2232" y="396"/>
                  </a:lnTo>
                  <a:lnTo>
                    <a:pt x="665"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5" name="Freeform 96"/>
            <p:cNvSpPr>
              <a:spLocks noEditPoints="1"/>
            </p:cNvSpPr>
            <p:nvPr/>
          </p:nvSpPr>
          <p:spPr bwMode="auto">
            <a:xfrm>
              <a:off x="1120" y="759"/>
              <a:ext cx="3439" cy="1663"/>
            </a:xfrm>
            <a:custGeom>
              <a:avLst/>
              <a:gdLst>
                <a:gd name="T0" fmla="*/ 2062 w 3439"/>
                <a:gd name="T1" fmla="*/ 1663 h 1663"/>
                <a:gd name="T2" fmla="*/ 2192 w 3439"/>
                <a:gd name="T3" fmla="*/ 1516 h 1663"/>
                <a:gd name="T4" fmla="*/ 1051 w 3439"/>
                <a:gd name="T5" fmla="*/ 1328 h 1663"/>
                <a:gd name="T6" fmla="*/ 1229 w 3439"/>
                <a:gd name="T7" fmla="*/ 1177 h 1663"/>
                <a:gd name="T8" fmla="*/ 50 w 3439"/>
                <a:gd name="T9" fmla="*/ 904 h 1663"/>
                <a:gd name="T10" fmla="*/ 409 w 3439"/>
                <a:gd name="T11" fmla="*/ 571 h 1663"/>
                <a:gd name="T12" fmla="*/ 0 w 3439"/>
                <a:gd name="T13" fmla="*/ 448 h 1663"/>
                <a:gd name="T14" fmla="*/ 582 w 3439"/>
                <a:gd name="T15" fmla="*/ 0 h 1663"/>
                <a:gd name="T16" fmla="*/ 589 w 3439"/>
                <a:gd name="T17" fmla="*/ 2 h 1663"/>
                <a:gd name="T18" fmla="*/ 1906 w 3439"/>
                <a:gd name="T19" fmla="*/ 337 h 1663"/>
                <a:gd name="T20" fmla="*/ 1958 w 3439"/>
                <a:gd name="T21" fmla="*/ 351 h 1663"/>
                <a:gd name="T22" fmla="*/ 1640 w 3439"/>
                <a:gd name="T23" fmla="*/ 434 h 1663"/>
                <a:gd name="T24" fmla="*/ 2703 w 3439"/>
                <a:gd name="T25" fmla="*/ 735 h 1663"/>
                <a:gd name="T26" fmla="*/ 2301 w 3439"/>
                <a:gd name="T27" fmla="*/ 961 h 1663"/>
                <a:gd name="T28" fmla="*/ 3439 w 3439"/>
                <a:gd name="T29" fmla="*/ 1461 h 1663"/>
                <a:gd name="T30" fmla="*/ 2062 w 3439"/>
                <a:gd name="T31" fmla="*/ 1663 h 1663"/>
                <a:gd name="T32" fmla="*/ 2062 w 3439"/>
                <a:gd name="T33" fmla="*/ 1663 h 1663"/>
                <a:gd name="T34" fmla="*/ 1115 w 3439"/>
                <a:gd name="T35" fmla="*/ 1309 h 1663"/>
                <a:gd name="T36" fmla="*/ 2249 w 3439"/>
                <a:gd name="T37" fmla="*/ 1494 h 1663"/>
                <a:gd name="T38" fmla="*/ 2135 w 3439"/>
                <a:gd name="T39" fmla="*/ 1623 h 1663"/>
                <a:gd name="T40" fmla="*/ 3338 w 3439"/>
                <a:gd name="T41" fmla="*/ 1447 h 1663"/>
                <a:gd name="T42" fmla="*/ 2237 w 3439"/>
                <a:gd name="T43" fmla="*/ 963 h 1663"/>
                <a:gd name="T44" fmla="*/ 2628 w 3439"/>
                <a:gd name="T45" fmla="*/ 745 h 1663"/>
                <a:gd name="T46" fmla="*/ 1534 w 3439"/>
                <a:gd name="T47" fmla="*/ 431 h 1663"/>
                <a:gd name="T48" fmla="*/ 1844 w 3439"/>
                <a:gd name="T49" fmla="*/ 351 h 1663"/>
                <a:gd name="T50" fmla="*/ 589 w 3439"/>
                <a:gd name="T51" fmla="*/ 30 h 1663"/>
                <a:gd name="T52" fmla="*/ 62 w 3439"/>
                <a:gd name="T53" fmla="*/ 436 h 1663"/>
                <a:gd name="T54" fmla="*/ 466 w 3439"/>
                <a:gd name="T55" fmla="*/ 557 h 1663"/>
                <a:gd name="T56" fmla="*/ 109 w 3439"/>
                <a:gd name="T57" fmla="*/ 887 h 1663"/>
                <a:gd name="T58" fmla="*/ 1290 w 3439"/>
                <a:gd name="T59" fmla="*/ 1160 h 1663"/>
                <a:gd name="T60" fmla="*/ 1115 w 3439"/>
                <a:gd name="T61" fmla="*/ 1309 h 1663"/>
                <a:gd name="T62" fmla="*/ 1115 w 3439"/>
                <a:gd name="T63" fmla="*/ 1309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39" h="1663">
                  <a:moveTo>
                    <a:pt x="2062" y="1663"/>
                  </a:moveTo>
                  <a:lnTo>
                    <a:pt x="2192" y="1516"/>
                  </a:lnTo>
                  <a:lnTo>
                    <a:pt x="1051" y="1328"/>
                  </a:lnTo>
                  <a:lnTo>
                    <a:pt x="1229" y="1177"/>
                  </a:lnTo>
                  <a:lnTo>
                    <a:pt x="50" y="904"/>
                  </a:lnTo>
                  <a:lnTo>
                    <a:pt x="409" y="571"/>
                  </a:lnTo>
                  <a:lnTo>
                    <a:pt x="0" y="448"/>
                  </a:lnTo>
                  <a:lnTo>
                    <a:pt x="582" y="0"/>
                  </a:lnTo>
                  <a:lnTo>
                    <a:pt x="589" y="2"/>
                  </a:lnTo>
                  <a:lnTo>
                    <a:pt x="1906" y="337"/>
                  </a:lnTo>
                  <a:lnTo>
                    <a:pt x="1958" y="351"/>
                  </a:lnTo>
                  <a:lnTo>
                    <a:pt x="1640" y="434"/>
                  </a:lnTo>
                  <a:lnTo>
                    <a:pt x="2703" y="735"/>
                  </a:lnTo>
                  <a:lnTo>
                    <a:pt x="2301" y="961"/>
                  </a:lnTo>
                  <a:lnTo>
                    <a:pt x="3439" y="1461"/>
                  </a:lnTo>
                  <a:lnTo>
                    <a:pt x="2062" y="1663"/>
                  </a:lnTo>
                  <a:lnTo>
                    <a:pt x="2062" y="1663"/>
                  </a:lnTo>
                  <a:close/>
                  <a:moveTo>
                    <a:pt x="1115" y="1309"/>
                  </a:moveTo>
                  <a:lnTo>
                    <a:pt x="2249" y="1494"/>
                  </a:lnTo>
                  <a:lnTo>
                    <a:pt x="2135" y="1623"/>
                  </a:lnTo>
                  <a:lnTo>
                    <a:pt x="3338" y="1447"/>
                  </a:lnTo>
                  <a:lnTo>
                    <a:pt x="2237" y="963"/>
                  </a:lnTo>
                  <a:lnTo>
                    <a:pt x="2628" y="745"/>
                  </a:lnTo>
                  <a:lnTo>
                    <a:pt x="1534" y="431"/>
                  </a:lnTo>
                  <a:lnTo>
                    <a:pt x="1844" y="351"/>
                  </a:lnTo>
                  <a:lnTo>
                    <a:pt x="589" y="30"/>
                  </a:lnTo>
                  <a:lnTo>
                    <a:pt x="62" y="436"/>
                  </a:lnTo>
                  <a:lnTo>
                    <a:pt x="466" y="557"/>
                  </a:lnTo>
                  <a:lnTo>
                    <a:pt x="109" y="887"/>
                  </a:lnTo>
                  <a:lnTo>
                    <a:pt x="1290" y="1160"/>
                  </a:lnTo>
                  <a:lnTo>
                    <a:pt x="1115" y="1309"/>
                  </a:lnTo>
                  <a:lnTo>
                    <a:pt x="1115" y="13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6" name="Freeform 97"/>
            <p:cNvSpPr>
              <a:spLocks/>
            </p:cNvSpPr>
            <p:nvPr/>
          </p:nvSpPr>
          <p:spPr bwMode="auto">
            <a:xfrm>
              <a:off x="1503" y="925"/>
              <a:ext cx="1998" cy="1238"/>
            </a:xfrm>
            <a:custGeom>
              <a:avLst/>
              <a:gdLst>
                <a:gd name="T0" fmla="*/ 825 w 844"/>
                <a:gd name="T1" fmla="*/ 227 h 522"/>
                <a:gd name="T2" fmla="*/ 728 w 844"/>
                <a:gd name="T3" fmla="*/ 207 h 522"/>
                <a:gd name="T4" fmla="*/ 701 w 844"/>
                <a:gd name="T5" fmla="*/ 231 h 522"/>
                <a:gd name="T6" fmla="*/ 543 w 844"/>
                <a:gd name="T7" fmla="*/ 153 h 522"/>
                <a:gd name="T8" fmla="*/ 490 w 844"/>
                <a:gd name="T9" fmla="*/ 140 h 522"/>
                <a:gd name="T10" fmla="*/ 420 w 844"/>
                <a:gd name="T11" fmla="*/ 67 h 522"/>
                <a:gd name="T12" fmla="*/ 272 w 844"/>
                <a:gd name="T13" fmla="*/ 206 h 522"/>
                <a:gd name="T14" fmla="*/ 238 w 844"/>
                <a:gd name="T15" fmla="*/ 260 h 522"/>
                <a:gd name="T16" fmla="*/ 207 w 844"/>
                <a:gd name="T17" fmla="*/ 259 h 522"/>
                <a:gd name="T18" fmla="*/ 148 w 844"/>
                <a:gd name="T19" fmla="*/ 270 h 522"/>
                <a:gd name="T20" fmla="*/ 331 w 844"/>
                <a:gd name="T21" fmla="*/ 110 h 522"/>
                <a:gd name="T22" fmla="*/ 149 w 844"/>
                <a:gd name="T23" fmla="*/ 17 h 522"/>
                <a:gd name="T24" fmla="*/ 90 w 844"/>
                <a:gd name="T25" fmla="*/ 3 h 522"/>
                <a:gd name="T26" fmla="*/ 52 w 844"/>
                <a:gd name="T27" fmla="*/ 123 h 522"/>
                <a:gd name="T28" fmla="*/ 74 w 844"/>
                <a:gd name="T29" fmla="*/ 152 h 522"/>
                <a:gd name="T30" fmla="*/ 108 w 844"/>
                <a:gd name="T31" fmla="*/ 128 h 522"/>
                <a:gd name="T32" fmla="*/ 127 w 844"/>
                <a:gd name="T33" fmla="*/ 132 h 522"/>
                <a:gd name="T34" fmla="*/ 128 w 844"/>
                <a:gd name="T35" fmla="*/ 163 h 522"/>
                <a:gd name="T36" fmla="*/ 1 w 844"/>
                <a:gd name="T37" fmla="*/ 292 h 522"/>
                <a:gd name="T38" fmla="*/ 103 w 844"/>
                <a:gd name="T39" fmla="*/ 345 h 522"/>
                <a:gd name="T40" fmla="*/ 180 w 844"/>
                <a:gd name="T41" fmla="*/ 369 h 522"/>
                <a:gd name="T42" fmla="*/ 209 w 844"/>
                <a:gd name="T43" fmla="*/ 344 h 522"/>
                <a:gd name="T44" fmla="*/ 304 w 844"/>
                <a:gd name="T45" fmla="*/ 361 h 522"/>
                <a:gd name="T46" fmla="*/ 330 w 844"/>
                <a:gd name="T47" fmla="*/ 339 h 522"/>
                <a:gd name="T48" fmla="*/ 317 w 844"/>
                <a:gd name="T49" fmla="*/ 312 h 522"/>
                <a:gd name="T50" fmla="*/ 307 w 844"/>
                <a:gd name="T51" fmla="*/ 304 h 522"/>
                <a:gd name="T52" fmla="*/ 376 w 844"/>
                <a:gd name="T53" fmla="*/ 309 h 522"/>
                <a:gd name="T54" fmla="*/ 356 w 844"/>
                <a:gd name="T55" fmla="*/ 330 h 522"/>
                <a:gd name="T56" fmla="*/ 331 w 844"/>
                <a:gd name="T57" fmla="*/ 350 h 522"/>
                <a:gd name="T58" fmla="*/ 342 w 844"/>
                <a:gd name="T59" fmla="*/ 380 h 522"/>
                <a:gd name="T60" fmla="*/ 404 w 844"/>
                <a:gd name="T61" fmla="*/ 415 h 522"/>
                <a:gd name="T62" fmla="*/ 399 w 844"/>
                <a:gd name="T63" fmla="*/ 443 h 522"/>
                <a:gd name="T64" fmla="*/ 529 w 844"/>
                <a:gd name="T65" fmla="*/ 480 h 522"/>
                <a:gd name="T66" fmla="*/ 546 w 844"/>
                <a:gd name="T67" fmla="*/ 477 h 522"/>
                <a:gd name="T68" fmla="*/ 557 w 844"/>
                <a:gd name="T69" fmla="*/ 453 h 522"/>
                <a:gd name="T70" fmla="*/ 522 w 844"/>
                <a:gd name="T71" fmla="*/ 420 h 522"/>
                <a:gd name="T72" fmla="*/ 582 w 844"/>
                <a:gd name="T73" fmla="*/ 410 h 522"/>
                <a:gd name="T74" fmla="*/ 651 w 844"/>
                <a:gd name="T75" fmla="*/ 404 h 522"/>
                <a:gd name="T76" fmla="*/ 610 w 844"/>
                <a:gd name="T77" fmla="*/ 453 h 522"/>
                <a:gd name="T78" fmla="*/ 643 w 844"/>
                <a:gd name="T79" fmla="*/ 520 h 522"/>
                <a:gd name="T80" fmla="*/ 709 w 844"/>
                <a:gd name="T81" fmla="*/ 487 h 522"/>
                <a:gd name="T82" fmla="*/ 700 w 844"/>
                <a:gd name="T83" fmla="*/ 437 h 522"/>
                <a:gd name="T84" fmla="*/ 839 w 844"/>
                <a:gd name="T85" fmla="*/ 26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4" h="522">
                  <a:moveTo>
                    <a:pt x="841" y="240"/>
                  </a:moveTo>
                  <a:cubicBezTo>
                    <a:pt x="838" y="233"/>
                    <a:pt x="832" y="228"/>
                    <a:pt x="825" y="227"/>
                  </a:cubicBezTo>
                  <a:cubicBezTo>
                    <a:pt x="796" y="222"/>
                    <a:pt x="767" y="216"/>
                    <a:pt x="736" y="209"/>
                  </a:cubicBezTo>
                  <a:cubicBezTo>
                    <a:pt x="728" y="207"/>
                    <a:pt x="728" y="207"/>
                    <a:pt x="728" y="207"/>
                  </a:cubicBezTo>
                  <a:cubicBezTo>
                    <a:pt x="717" y="205"/>
                    <a:pt x="706" y="211"/>
                    <a:pt x="703" y="222"/>
                  </a:cubicBezTo>
                  <a:cubicBezTo>
                    <a:pt x="702" y="225"/>
                    <a:pt x="701" y="228"/>
                    <a:pt x="701" y="231"/>
                  </a:cubicBezTo>
                  <a:cubicBezTo>
                    <a:pt x="686" y="209"/>
                    <a:pt x="659" y="189"/>
                    <a:pt x="613" y="173"/>
                  </a:cubicBezTo>
                  <a:cubicBezTo>
                    <a:pt x="590" y="165"/>
                    <a:pt x="566" y="159"/>
                    <a:pt x="543" y="153"/>
                  </a:cubicBezTo>
                  <a:cubicBezTo>
                    <a:pt x="528" y="150"/>
                    <a:pt x="512" y="146"/>
                    <a:pt x="496" y="141"/>
                  </a:cubicBezTo>
                  <a:cubicBezTo>
                    <a:pt x="494" y="140"/>
                    <a:pt x="492" y="140"/>
                    <a:pt x="490" y="140"/>
                  </a:cubicBezTo>
                  <a:cubicBezTo>
                    <a:pt x="484" y="107"/>
                    <a:pt x="471" y="80"/>
                    <a:pt x="441" y="71"/>
                  </a:cubicBezTo>
                  <a:cubicBezTo>
                    <a:pt x="435" y="68"/>
                    <a:pt x="428" y="67"/>
                    <a:pt x="420" y="67"/>
                  </a:cubicBezTo>
                  <a:cubicBezTo>
                    <a:pt x="357" y="67"/>
                    <a:pt x="302" y="158"/>
                    <a:pt x="275" y="201"/>
                  </a:cubicBezTo>
                  <a:cubicBezTo>
                    <a:pt x="272" y="206"/>
                    <a:pt x="272" y="206"/>
                    <a:pt x="272" y="206"/>
                  </a:cubicBezTo>
                  <a:cubicBezTo>
                    <a:pt x="261" y="224"/>
                    <a:pt x="250" y="242"/>
                    <a:pt x="240" y="261"/>
                  </a:cubicBezTo>
                  <a:cubicBezTo>
                    <a:pt x="239" y="260"/>
                    <a:pt x="238" y="260"/>
                    <a:pt x="238" y="260"/>
                  </a:cubicBezTo>
                  <a:cubicBezTo>
                    <a:pt x="228" y="256"/>
                    <a:pt x="228" y="256"/>
                    <a:pt x="228" y="256"/>
                  </a:cubicBezTo>
                  <a:cubicBezTo>
                    <a:pt x="221" y="253"/>
                    <a:pt x="213" y="255"/>
                    <a:pt x="207" y="259"/>
                  </a:cubicBezTo>
                  <a:cubicBezTo>
                    <a:pt x="186" y="277"/>
                    <a:pt x="186" y="277"/>
                    <a:pt x="186" y="277"/>
                  </a:cubicBezTo>
                  <a:cubicBezTo>
                    <a:pt x="172" y="275"/>
                    <a:pt x="160" y="273"/>
                    <a:pt x="148" y="270"/>
                  </a:cubicBezTo>
                  <a:cubicBezTo>
                    <a:pt x="203" y="231"/>
                    <a:pt x="261" y="183"/>
                    <a:pt x="324" y="127"/>
                  </a:cubicBezTo>
                  <a:cubicBezTo>
                    <a:pt x="329" y="122"/>
                    <a:pt x="332" y="116"/>
                    <a:pt x="331" y="110"/>
                  </a:cubicBezTo>
                  <a:cubicBezTo>
                    <a:pt x="331" y="103"/>
                    <a:pt x="327" y="98"/>
                    <a:pt x="322" y="94"/>
                  </a:cubicBezTo>
                  <a:cubicBezTo>
                    <a:pt x="273" y="60"/>
                    <a:pt x="207" y="37"/>
                    <a:pt x="149" y="17"/>
                  </a:cubicBezTo>
                  <a:cubicBezTo>
                    <a:pt x="134" y="12"/>
                    <a:pt x="120" y="7"/>
                    <a:pt x="107" y="2"/>
                  </a:cubicBezTo>
                  <a:cubicBezTo>
                    <a:pt x="101" y="0"/>
                    <a:pt x="95" y="0"/>
                    <a:pt x="90" y="3"/>
                  </a:cubicBezTo>
                  <a:cubicBezTo>
                    <a:pt x="85" y="6"/>
                    <a:pt x="81" y="11"/>
                    <a:pt x="79" y="17"/>
                  </a:cubicBezTo>
                  <a:cubicBezTo>
                    <a:pt x="71" y="50"/>
                    <a:pt x="62" y="88"/>
                    <a:pt x="52" y="123"/>
                  </a:cubicBezTo>
                  <a:cubicBezTo>
                    <a:pt x="48" y="134"/>
                    <a:pt x="54" y="146"/>
                    <a:pt x="65" y="149"/>
                  </a:cubicBezTo>
                  <a:cubicBezTo>
                    <a:pt x="74" y="152"/>
                    <a:pt x="74" y="152"/>
                    <a:pt x="74" y="152"/>
                  </a:cubicBezTo>
                  <a:cubicBezTo>
                    <a:pt x="83" y="156"/>
                    <a:pt x="93" y="152"/>
                    <a:pt x="98" y="144"/>
                  </a:cubicBezTo>
                  <a:cubicBezTo>
                    <a:pt x="102" y="139"/>
                    <a:pt x="105" y="133"/>
                    <a:pt x="108" y="128"/>
                  </a:cubicBezTo>
                  <a:cubicBezTo>
                    <a:pt x="109" y="128"/>
                    <a:pt x="109" y="127"/>
                    <a:pt x="109" y="127"/>
                  </a:cubicBezTo>
                  <a:cubicBezTo>
                    <a:pt x="115" y="128"/>
                    <a:pt x="121" y="130"/>
                    <a:pt x="127" y="132"/>
                  </a:cubicBezTo>
                  <a:cubicBezTo>
                    <a:pt x="134" y="135"/>
                    <a:pt x="142" y="138"/>
                    <a:pt x="151" y="141"/>
                  </a:cubicBezTo>
                  <a:cubicBezTo>
                    <a:pt x="143" y="149"/>
                    <a:pt x="136" y="156"/>
                    <a:pt x="128" y="163"/>
                  </a:cubicBezTo>
                  <a:cubicBezTo>
                    <a:pt x="90" y="201"/>
                    <a:pt x="50" y="239"/>
                    <a:pt x="8" y="273"/>
                  </a:cubicBezTo>
                  <a:cubicBezTo>
                    <a:pt x="3" y="278"/>
                    <a:pt x="0" y="285"/>
                    <a:pt x="1" y="292"/>
                  </a:cubicBezTo>
                  <a:cubicBezTo>
                    <a:pt x="2" y="299"/>
                    <a:pt x="6" y="305"/>
                    <a:pt x="13" y="309"/>
                  </a:cubicBezTo>
                  <a:cubicBezTo>
                    <a:pt x="40" y="322"/>
                    <a:pt x="72" y="335"/>
                    <a:pt x="103" y="345"/>
                  </a:cubicBezTo>
                  <a:cubicBezTo>
                    <a:pt x="127" y="354"/>
                    <a:pt x="151" y="361"/>
                    <a:pt x="174" y="368"/>
                  </a:cubicBezTo>
                  <a:cubicBezTo>
                    <a:pt x="176" y="369"/>
                    <a:pt x="178" y="369"/>
                    <a:pt x="180" y="369"/>
                  </a:cubicBezTo>
                  <a:cubicBezTo>
                    <a:pt x="187" y="369"/>
                    <a:pt x="193" y="366"/>
                    <a:pt x="197" y="360"/>
                  </a:cubicBezTo>
                  <a:cubicBezTo>
                    <a:pt x="209" y="344"/>
                    <a:pt x="209" y="344"/>
                    <a:pt x="209" y="344"/>
                  </a:cubicBezTo>
                  <a:cubicBezTo>
                    <a:pt x="217" y="345"/>
                    <a:pt x="225" y="347"/>
                    <a:pt x="233" y="348"/>
                  </a:cubicBezTo>
                  <a:cubicBezTo>
                    <a:pt x="257" y="352"/>
                    <a:pt x="281" y="356"/>
                    <a:pt x="304" y="361"/>
                  </a:cubicBezTo>
                  <a:cubicBezTo>
                    <a:pt x="310" y="363"/>
                    <a:pt x="317" y="361"/>
                    <a:pt x="322" y="357"/>
                  </a:cubicBezTo>
                  <a:cubicBezTo>
                    <a:pt x="327" y="352"/>
                    <a:pt x="330" y="346"/>
                    <a:pt x="330" y="339"/>
                  </a:cubicBezTo>
                  <a:cubicBezTo>
                    <a:pt x="329" y="330"/>
                    <a:pt x="329" y="330"/>
                    <a:pt x="329" y="330"/>
                  </a:cubicBezTo>
                  <a:cubicBezTo>
                    <a:pt x="328" y="322"/>
                    <a:pt x="324" y="315"/>
                    <a:pt x="317" y="312"/>
                  </a:cubicBezTo>
                  <a:cubicBezTo>
                    <a:pt x="306" y="306"/>
                    <a:pt x="306" y="306"/>
                    <a:pt x="306" y="306"/>
                  </a:cubicBezTo>
                  <a:cubicBezTo>
                    <a:pt x="307" y="304"/>
                    <a:pt x="307" y="304"/>
                    <a:pt x="307" y="304"/>
                  </a:cubicBezTo>
                  <a:cubicBezTo>
                    <a:pt x="325" y="305"/>
                    <a:pt x="342" y="306"/>
                    <a:pt x="361" y="308"/>
                  </a:cubicBezTo>
                  <a:cubicBezTo>
                    <a:pt x="366" y="308"/>
                    <a:pt x="371" y="309"/>
                    <a:pt x="376" y="309"/>
                  </a:cubicBezTo>
                  <a:cubicBezTo>
                    <a:pt x="375" y="332"/>
                    <a:pt x="375" y="332"/>
                    <a:pt x="375" y="332"/>
                  </a:cubicBezTo>
                  <a:cubicBezTo>
                    <a:pt x="356" y="330"/>
                    <a:pt x="356" y="330"/>
                    <a:pt x="356" y="330"/>
                  </a:cubicBezTo>
                  <a:cubicBezTo>
                    <a:pt x="348" y="330"/>
                    <a:pt x="339" y="334"/>
                    <a:pt x="335" y="341"/>
                  </a:cubicBezTo>
                  <a:cubicBezTo>
                    <a:pt x="331" y="350"/>
                    <a:pt x="331" y="350"/>
                    <a:pt x="331" y="350"/>
                  </a:cubicBezTo>
                  <a:cubicBezTo>
                    <a:pt x="328" y="355"/>
                    <a:pt x="327" y="362"/>
                    <a:pt x="330" y="367"/>
                  </a:cubicBezTo>
                  <a:cubicBezTo>
                    <a:pt x="332" y="373"/>
                    <a:pt x="337" y="378"/>
                    <a:pt x="342" y="380"/>
                  </a:cubicBezTo>
                  <a:cubicBezTo>
                    <a:pt x="366" y="388"/>
                    <a:pt x="390" y="396"/>
                    <a:pt x="414" y="406"/>
                  </a:cubicBezTo>
                  <a:cubicBezTo>
                    <a:pt x="410" y="407"/>
                    <a:pt x="406" y="411"/>
                    <a:pt x="404" y="415"/>
                  </a:cubicBezTo>
                  <a:cubicBezTo>
                    <a:pt x="399" y="424"/>
                    <a:pt x="399" y="424"/>
                    <a:pt x="399" y="424"/>
                  </a:cubicBezTo>
                  <a:cubicBezTo>
                    <a:pt x="396" y="430"/>
                    <a:pt x="396" y="437"/>
                    <a:pt x="399" y="443"/>
                  </a:cubicBezTo>
                  <a:cubicBezTo>
                    <a:pt x="401" y="449"/>
                    <a:pt x="407" y="453"/>
                    <a:pt x="414" y="455"/>
                  </a:cubicBezTo>
                  <a:cubicBezTo>
                    <a:pt x="453" y="462"/>
                    <a:pt x="493" y="471"/>
                    <a:pt x="529" y="480"/>
                  </a:cubicBezTo>
                  <a:cubicBezTo>
                    <a:pt x="531" y="481"/>
                    <a:pt x="533" y="481"/>
                    <a:pt x="534" y="481"/>
                  </a:cubicBezTo>
                  <a:cubicBezTo>
                    <a:pt x="538" y="481"/>
                    <a:pt x="542" y="480"/>
                    <a:pt x="546" y="477"/>
                  </a:cubicBezTo>
                  <a:cubicBezTo>
                    <a:pt x="551" y="474"/>
                    <a:pt x="554" y="469"/>
                    <a:pt x="555" y="463"/>
                  </a:cubicBezTo>
                  <a:cubicBezTo>
                    <a:pt x="557" y="453"/>
                    <a:pt x="557" y="453"/>
                    <a:pt x="557" y="453"/>
                  </a:cubicBezTo>
                  <a:cubicBezTo>
                    <a:pt x="559" y="443"/>
                    <a:pt x="554" y="434"/>
                    <a:pt x="545" y="430"/>
                  </a:cubicBezTo>
                  <a:cubicBezTo>
                    <a:pt x="522" y="420"/>
                    <a:pt x="522" y="420"/>
                    <a:pt x="522" y="420"/>
                  </a:cubicBezTo>
                  <a:cubicBezTo>
                    <a:pt x="530" y="403"/>
                    <a:pt x="530" y="403"/>
                    <a:pt x="530" y="403"/>
                  </a:cubicBezTo>
                  <a:cubicBezTo>
                    <a:pt x="548" y="408"/>
                    <a:pt x="565" y="410"/>
                    <a:pt x="582" y="410"/>
                  </a:cubicBezTo>
                  <a:cubicBezTo>
                    <a:pt x="610" y="410"/>
                    <a:pt x="634" y="404"/>
                    <a:pt x="655" y="392"/>
                  </a:cubicBezTo>
                  <a:cubicBezTo>
                    <a:pt x="653" y="396"/>
                    <a:pt x="652" y="400"/>
                    <a:pt x="651" y="404"/>
                  </a:cubicBezTo>
                  <a:cubicBezTo>
                    <a:pt x="649" y="409"/>
                    <a:pt x="649" y="414"/>
                    <a:pt x="651" y="419"/>
                  </a:cubicBezTo>
                  <a:cubicBezTo>
                    <a:pt x="632" y="422"/>
                    <a:pt x="616" y="435"/>
                    <a:pt x="610" y="453"/>
                  </a:cubicBezTo>
                  <a:cubicBezTo>
                    <a:pt x="606" y="466"/>
                    <a:pt x="607" y="480"/>
                    <a:pt x="613" y="493"/>
                  </a:cubicBezTo>
                  <a:cubicBezTo>
                    <a:pt x="619" y="506"/>
                    <a:pt x="630" y="515"/>
                    <a:pt x="643" y="520"/>
                  </a:cubicBezTo>
                  <a:cubicBezTo>
                    <a:pt x="648" y="521"/>
                    <a:pt x="654" y="522"/>
                    <a:pt x="659" y="522"/>
                  </a:cubicBezTo>
                  <a:cubicBezTo>
                    <a:pt x="682" y="522"/>
                    <a:pt x="702" y="508"/>
                    <a:pt x="709" y="487"/>
                  </a:cubicBezTo>
                  <a:cubicBezTo>
                    <a:pt x="713" y="473"/>
                    <a:pt x="712" y="459"/>
                    <a:pt x="706" y="447"/>
                  </a:cubicBezTo>
                  <a:cubicBezTo>
                    <a:pt x="705" y="443"/>
                    <a:pt x="703" y="440"/>
                    <a:pt x="700" y="437"/>
                  </a:cubicBezTo>
                  <a:cubicBezTo>
                    <a:pt x="707" y="438"/>
                    <a:pt x="715" y="435"/>
                    <a:pt x="719" y="429"/>
                  </a:cubicBezTo>
                  <a:cubicBezTo>
                    <a:pt x="839" y="260"/>
                    <a:pt x="839" y="260"/>
                    <a:pt x="839" y="260"/>
                  </a:cubicBezTo>
                  <a:cubicBezTo>
                    <a:pt x="843" y="254"/>
                    <a:pt x="844" y="246"/>
                    <a:pt x="841" y="2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7" name="Freeform 98"/>
            <p:cNvSpPr>
              <a:spLocks/>
            </p:cNvSpPr>
            <p:nvPr/>
          </p:nvSpPr>
          <p:spPr bwMode="auto">
            <a:xfrm>
              <a:off x="1548" y="956"/>
              <a:ext cx="685" cy="775"/>
            </a:xfrm>
            <a:custGeom>
              <a:avLst/>
              <a:gdLst>
                <a:gd name="T0" fmla="*/ 76 w 289"/>
                <a:gd name="T1" fmla="*/ 258 h 327"/>
                <a:gd name="T2" fmla="*/ 170 w 289"/>
                <a:gd name="T3" fmla="*/ 278 h 327"/>
                <a:gd name="T4" fmla="*/ 199 w 289"/>
                <a:gd name="T5" fmla="*/ 254 h 327"/>
                <a:gd name="T6" fmla="*/ 209 w 289"/>
                <a:gd name="T7" fmla="*/ 258 h 327"/>
                <a:gd name="T8" fmla="*/ 159 w 289"/>
                <a:gd name="T9" fmla="*/ 327 h 327"/>
                <a:gd name="T10" fmla="*/ 88 w 289"/>
                <a:gd name="T11" fmla="*/ 304 h 327"/>
                <a:gd name="T12" fmla="*/ 0 w 289"/>
                <a:gd name="T13" fmla="*/ 268 h 327"/>
                <a:gd name="T14" fmla="*/ 166 w 289"/>
                <a:gd name="T15" fmla="*/ 114 h 327"/>
                <a:gd name="T16" fmla="*/ 112 w 289"/>
                <a:gd name="T17" fmla="*/ 91 h 327"/>
                <a:gd name="T18" fmla="*/ 78 w 289"/>
                <a:gd name="T19" fmla="*/ 81 h 327"/>
                <a:gd name="T20" fmla="*/ 59 w 289"/>
                <a:gd name="T21" fmla="*/ 111 h 327"/>
                <a:gd name="T22" fmla="*/ 50 w 289"/>
                <a:gd name="T23" fmla="*/ 108 h 327"/>
                <a:gd name="T24" fmla="*/ 78 w 289"/>
                <a:gd name="T25" fmla="*/ 0 h 327"/>
                <a:gd name="T26" fmla="*/ 289 w 289"/>
                <a:gd name="T27" fmla="*/ 90 h 327"/>
                <a:gd name="T28" fmla="*/ 76 w 289"/>
                <a:gd name="T29" fmla="*/ 25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327">
                  <a:moveTo>
                    <a:pt x="76" y="258"/>
                  </a:moveTo>
                  <a:cubicBezTo>
                    <a:pt x="107" y="267"/>
                    <a:pt x="138" y="274"/>
                    <a:pt x="170" y="278"/>
                  </a:cubicBezTo>
                  <a:cubicBezTo>
                    <a:pt x="199" y="254"/>
                    <a:pt x="199" y="254"/>
                    <a:pt x="199" y="254"/>
                  </a:cubicBezTo>
                  <a:cubicBezTo>
                    <a:pt x="209" y="258"/>
                    <a:pt x="209" y="258"/>
                    <a:pt x="209" y="258"/>
                  </a:cubicBezTo>
                  <a:cubicBezTo>
                    <a:pt x="159" y="327"/>
                    <a:pt x="159" y="327"/>
                    <a:pt x="159" y="327"/>
                  </a:cubicBezTo>
                  <a:cubicBezTo>
                    <a:pt x="135" y="319"/>
                    <a:pt x="111" y="312"/>
                    <a:pt x="88" y="304"/>
                  </a:cubicBezTo>
                  <a:cubicBezTo>
                    <a:pt x="58" y="294"/>
                    <a:pt x="27" y="281"/>
                    <a:pt x="0" y="268"/>
                  </a:cubicBezTo>
                  <a:cubicBezTo>
                    <a:pt x="59" y="220"/>
                    <a:pt x="112" y="166"/>
                    <a:pt x="166" y="114"/>
                  </a:cubicBezTo>
                  <a:cubicBezTo>
                    <a:pt x="148" y="105"/>
                    <a:pt x="130" y="97"/>
                    <a:pt x="112" y="91"/>
                  </a:cubicBezTo>
                  <a:cubicBezTo>
                    <a:pt x="101" y="87"/>
                    <a:pt x="90" y="84"/>
                    <a:pt x="78" y="81"/>
                  </a:cubicBezTo>
                  <a:cubicBezTo>
                    <a:pt x="72" y="91"/>
                    <a:pt x="66" y="101"/>
                    <a:pt x="59" y="111"/>
                  </a:cubicBezTo>
                  <a:cubicBezTo>
                    <a:pt x="50" y="108"/>
                    <a:pt x="50" y="108"/>
                    <a:pt x="50" y="108"/>
                  </a:cubicBezTo>
                  <a:cubicBezTo>
                    <a:pt x="61" y="73"/>
                    <a:pt x="69" y="36"/>
                    <a:pt x="78" y="0"/>
                  </a:cubicBezTo>
                  <a:cubicBezTo>
                    <a:pt x="145" y="25"/>
                    <a:pt x="231" y="49"/>
                    <a:pt x="289" y="90"/>
                  </a:cubicBezTo>
                  <a:cubicBezTo>
                    <a:pt x="222" y="150"/>
                    <a:pt x="151" y="208"/>
                    <a:pt x="76" y="2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8" name="Freeform 99"/>
            <p:cNvSpPr>
              <a:spLocks noEditPoints="1"/>
            </p:cNvSpPr>
            <p:nvPr/>
          </p:nvSpPr>
          <p:spPr bwMode="auto">
            <a:xfrm>
              <a:off x="2001" y="1074"/>
              <a:ext cx="665" cy="767"/>
            </a:xfrm>
            <a:custGeom>
              <a:avLst/>
              <a:gdLst>
                <a:gd name="T0" fmla="*/ 137 w 281"/>
                <a:gd name="T1" fmla="*/ 289 h 323"/>
                <a:gd name="T2" fmla="*/ 141 w 281"/>
                <a:gd name="T3" fmla="*/ 280 h 323"/>
                <a:gd name="T4" fmla="*/ 182 w 281"/>
                <a:gd name="T5" fmla="*/ 284 h 323"/>
                <a:gd name="T6" fmla="*/ 185 w 281"/>
                <a:gd name="T7" fmla="*/ 218 h 323"/>
                <a:gd name="T8" fmla="*/ 85 w 281"/>
                <a:gd name="T9" fmla="*/ 212 h 323"/>
                <a:gd name="T10" fmla="*/ 61 w 281"/>
                <a:gd name="T11" fmla="*/ 242 h 323"/>
                <a:gd name="T12" fmla="*/ 95 w 281"/>
                <a:gd name="T13" fmla="*/ 260 h 323"/>
                <a:gd name="T14" fmla="*/ 96 w 281"/>
                <a:gd name="T15" fmla="*/ 270 h 323"/>
                <a:gd name="T16" fmla="*/ 0 w 281"/>
                <a:gd name="T17" fmla="*/ 252 h 323"/>
                <a:gd name="T18" fmla="*/ 2 w 281"/>
                <a:gd name="T19" fmla="*/ 243 h 323"/>
                <a:gd name="T20" fmla="*/ 24 w 281"/>
                <a:gd name="T21" fmla="*/ 237 h 323"/>
                <a:gd name="T22" fmla="*/ 77 w 281"/>
                <a:gd name="T23" fmla="*/ 146 h 323"/>
                <a:gd name="T24" fmla="*/ 222 w 281"/>
                <a:gd name="T25" fmla="*/ 19 h 323"/>
                <a:gd name="T26" fmla="*/ 247 w 281"/>
                <a:gd name="T27" fmla="*/ 220 h 323"/>
                <a:gd name="T28" fmla="*/ 229 w 281"/>
                <a:gd name="T29" fmla="*/ 323 h 323"/>
                <a:gd name="T30" fmla="*/ 137 w 281"/>
                <a:gd name="T31" fmla="*/ 289 h 323"/>
                <a:gd name="T32" fmla="*/ 186 w 281"/>
                <a:gd name="T33" fmla="*/ 98 h 323"/>
                <a:gd name="T34" fmla="*/ 182 w 281"/>
                <a:gd name="T35" fmla="*/ 92 h 323"/>
                <a:gd name="T36" fmla="*/ 176 w 281"/>
                <a:gd name="T37" fmla="*/ 95 h 323"/>
                <a:gd name="T38" fmla="*/ 115 w 281"/>
                <a:gd name="T39" fmla="*/ 172 h 323"/>
                <a:gd name="T40" fmla="*/ 186 w 281"/>
                <a:gd name="T41" fmla="*/ 192 h 323"/>
                <a:gd name="T42" fmla="*/ 186 w 281"/>
                <a:gd name="T43" fmla="*/ 9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1" h="323">
                  <a:moveTo>
                    <a:pt x="137" y="289"/>
                  </a:moveTo>
                  <a:cubicBezTo>
                    <a:pt x="141" y="280"/>
                    <a:pt x="141" y="280"/>
                    <a:pt x="141" y="280"/>
                  </a:cubicBezTo>
                  <a:cubicBezTo>
                    <a:pt x="182" y="284"/>
                    <a:pt x="182" y="284"/>
                    <a:pt x="182" y="284"/>
                  </a:cubicBezTo>
                  <a:cubicBezTo>
                    <a:pt x="185" y="218"/>
                    <a:pt x="185" y="218"/>
                    <a:pt x="185" y="218"/>
                  </a:cubicBezTo>
                  <a:cubicBezTo>
                    <a:pt x="151" y="216"/>
                    <a:pt x="118" y="213"/>
                    <a:pt x="85" y="212"/>
                  </a:cubicBezTo>
                  <a:cubicBezTo>
                    <a:pt x="61" y="242"/>
                    <a:pt x="61" y="242"/>
                    <a:pt x="61" y="242"/>
                  </a:cubicBezTo>
                  <a:cubicBezTo>
                    <a:pt x="95" y="260"/>
                    <a:pt x="95" y="260"/>
                    <a:pt x="95" y="260"/>
                  </a:cubicBezTo>
                  <a:cubicBezTo>
                    <a:pt x="96" y="270"/>
                    <a:pt x="96" y="270"/>
                    <a:pt x="96" y="270"/>
                  </a:cubicBezTo>
                  <a:cubicBezTo>
                    <a:pt x="64" y="262"/>
                    <a:pt x="32" y="258"/>
                    <a:pt x="0" y="252"/>
                  </a:cubicBezTo>
                  <a:cubicBezTo>
                    <a:pt x="2" y="243"/>
                    <a:pt x="2" y="243"/>
                    <a:pt x="2" y="243"/>
                  </a:cubicBezTo>
                  <a:cubicBezTo>
                    <a:pt x="24" y="237"/>
                    <a:pt x="24" y="237"/>
                    <a:pt x="24" y="237"/>
                  </a:cubicBezTo>
                  <a:cubicBezTo>
                    <a:pt x="41" y="206"/>
                    <a:pt x="59" y="176"/>
                    <a:pt x="77" y="146"/>
                  </a:cubicBezTo>
                  <a:cubicBezTo>
                    <a:pt x="101" y="108"/>
                    <a:pt x="164" y="0"/>
                    <a:pt x="222" y="19"/>
                  </a:cubicBezTo>
                  <a:cubicBezTo>
                    <a:pt x="281" y="39"/>
                    <a:pt x="254" y="177"/>
                    <a:pt x="247" y="220"/>
                  </a:cubicBezTo>
                  <a:cubicBezTo>
                    <a:pt x="241" y="254"/>
                    <a:pt x="235" y="289"/>
                    <a:pt x="229" y="323"/>
                  </a:cubicBezTo>
                  <a:cubicBezTo>
                    <a:pt x="199" y="310"/>
                    <a:pt x="168" y="299"/>
                    <a:pt x="137" y="289"/>
                  </a:cubicBezTo>
                  <a:close/>
                  <a:moveTo>
                    <a:pt x="186" y="98"/>
                  </a:moveTo>
                  <a:cubicBezTo>
                    <a:pt x="186" y="95"/>
                    <a:pt x="185" y="93"/>
                    <a:pt x="182" y="92"/>
                  </a:cubicBezTo>
                  <a:cubicBezTo>
                    <a:pt x="180" y="91"/>
                    <a:pt x="177" y="93"/>
                    <a:pt x="176" y="95"/>
                  </a:cubicBezTo>
                  <a:cubicBezTo>
                    <a:pt x="115" y="172"/>
                    <a:pt x="115" y="172"/>
                    <a:pt x="115" y="172"/>
                  </a:cubicBezTo>
                  <a:cubicBezTo>
                    <a:pt x="139" y="179"/>
                    <a:pt x="162" y="187"/>
                    <a:pt x="186" y="192"/>
                  </a:cubicBezTo>
                  <a:cubicBezTo>
                    <a:pt x="186" y="174"/>
                    <a:pt x="189" y="115"/>
                    <a:pt x="186" y="9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9" name="Freeform 100"/>
            <p:cNvSpPr>
              <a:spLocks noEditPoints="1"/>
            </p:cNvSpPr>
            <p:nvPr/>
          </p:nvSpPr>
          <p:spPr bwMode="auto">
            <a:xfrm>
              <a:off x="2486" y="1288"/>
              <a:ext cx="698" cy="709"/>
            </a:xfrm>
            <a:custGeom>
              <a:avLst/>
              <a:gdLst>
                <a:gd name="T0" fmla="*/ 101 w 295"/>
                <a:gd name="T1" fmla="*/ 216 h 299"/>
                <a:gd name="T2" fmla="*/ 77 w 295"/>
                <a:gd name="T3" fmla="*/ 269 h 299"/>
                <a:gd name="T4" fmla="*/ 119 w 295"/>
                <a:gd name="T5" fmla="*/ 288 h 299"/>
                <a:gd name="T6" fmla="*/ 117 w 295"/>
                <a:gd name="T7" fmla="*/ 299 h 299"/>
                <a:gd name="T8" fmla="*/ 0 w 295"/>
                <a:gd name="T9" fmla="*/ 273 h 299"/>
                <a:gd name="T10" fmla="*/ 5 w 295"/>
                <a:gd name="T11" fmla="*/ 264 h 299"/>
                <a:gd name="T12" fmla="*/ 41 w 295"/>
                <a:gd name="T13" fmla="*/ 262 h 299"/>
                <a:gd name="T14" fmla="*/ 97 w 295"/>
                <a:gd name="T15" fmla="*/ 27 h 299"/>
                <a:gd name="T16" fmla="*/ 72 w 295"/>
                <a:gd name="T17" fmla="*/ 10 h 299"/>
                <a:gd name="T18" fmla="*/ 73 w 295"/>
                <a:gd name="T19" fmla="*/ 0 h 299"/>
                <a:gd name="T20" fmla="*/ 189 w 295"/>
                <a:gd name="T21" fmla="*/ 32 h 299"/>
                <a:gd name="T22" fmla="*/ 272 w 295"/>
                <a:gd name="T23" fmla="*/ 153 h 299"/>
                <a:gd name="T24" fmla="*/ 101 w 295"/>
                <a:gd name="T25" fmla="*/ 216 h 299"/>
                <a:gd name="T26" fmla="*/ 180 w 295"/>
                <a:gd name="T27" fmla="*/ 85 h 299"/>
                <a:gd name="T28" fmla="*/ 164 w 295"/>
                <a:gd name="T29" fmla="*/ 82 h 299"/>
                <a:gd name="T30" fmla="*/ 114 w 295"/>
                <a:gd name="T31" fmla="*/ 189 h 299"/>
                <a:gd name="T32" fmla="*/ 199 w 295"/>
                <a:gd name="T33" fmla="*/ 148 h 299"/>
                <a:gd name="T34" fmla="*/ 180 w 295"/>
                <a:gd name="T35" fmla="*/ 8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5" h="299">
                  <a:moveTo>
                    <a:pt x="101" y="216"/>
                  </a:moveTo>
                  <a:cubicBezTo>
                    <a:pt x="77" y="269"/>
                    <a:pt x="77" y="269"/>
                    <a:pt x="77" y="269"/>
                  </a:cubicBezTo>
                  <a:cubicBezTo>
                    <a:pt x="119" y="288"/>
                    <a:pt x="119" y="288"/>
                    <a:pt x="119" y="288"/>
                  </a:cubicBezTo>
                  <a:cubicBezTo>
                    <a:pt x="117" y="299"/>
                    <a:pt x="117" y="299"/>
                    <a:pt x="117" y="299"/>
                  </a:cubicBezTo>
                  <a:cubicBezTo>
                    <a:pt x="78" y="289"/>
                    <a:pt x="39" y="280"/>
                    <a:pt x="0" y="273"/>
                  </a:cubicBezTo>
                  <a:cubicBezTo>
                    <a:pt x="5" y="264"/>
                    <a:pt x="5" y="264"/>
                    <a:pt x="5" y="264"/>
                  </a:cubicBezTo>
                  <a:cubicBezTo>
                    <a:pt x="41" y="262"/>
                    <a:pt x="41" y="262"/>
                    <a:pt x="41" y="262"/>
                  </a:cubicBezTo>
                  <a:cubicBezTo>
                    <a:pt x="97" y="27"/>
                    <a:pt x="97" y="27"/>
                    <a:pt x="97" y="27"/>
                  </a:cubicBezTo>
                  <a:cubicBezTo>
                    <a:pt x="72" y="10"/>
                    <a:pt x="72" y="10"/>
                    <a:pt x="72" y="10"/>
                  </a:cubicBezTo>
                  <a:cubicBezTo>
                    <a:pt x="73" y="0"/>
                    <a:pt x="73" y="0"/>
                    <a:pt x="73" y="0"/>
                  </a:cubicBezTo>
                  <a:cubicBezTo>
                    <a:pt x="111" y="11"/>
                    <a:pt x="151" y="19"/>
                    <a:pt x="189" y="32"/>
                  </a:cubicBezTo>
                  <a:cubicBezTo>
                    <a:pt x="246" y="51"/>
                    <a:pt x="295" y="86"/>
                    <a:pt x="272" y="153"/>
                  </a:cubicBezTo>
                  <a:cubicBezTo>
                    <a:pt x="246" y="230"/>
                    <a:pt x="170" y="241"/>
                    <a:pt x="101" y="216"/>
                  </a:cubicBezTo>
                  <a:close/>
                  <a:moveTo>
                    <a:pt x="180" y="85"/>
                  </a:moveTo>
                  <a:cubicBezTo>
                    <a:pt x="175" y="84"/>
                    <a:pt x="169" y="82"/>
                    <a:pt x="164" y="82"/>
                  </a:cubicBezTo>
                  <a:cubicBezTo>
                    <a:pt x="147" y="117"/>
                    <a:pt x="130" y="153"/>
                    <a:pt x="114" y="189"/>
                  </a:cubicBezTo>
                  <a:cubicBezTo>
                    <a:pt x="154" y="202"/>
                    <a:pt x="185" y="188"/>
                    <a:pt x="199" y="148"/>
                  </a:cubicBezTo>
                  <a:cubicBezTo>
                    <a:pt x="207" y="124"/>
                    <a:pt x="208" y="95"/>
                    <a:pt x="180" y="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0" name="Freeform 101"/>
            <p:cNvSpPr>
              <a:spLocks noEditPoints="1"/>
            </p:cNvSpPr>
            <p:nvPr/>
          </p:nvSpPr>
          <p:spPr bwMode="auto">
            <a:xfrm>
              <a:off x="2976" y="1444"/>
              <a:ext cx="466" cy="660"/>
            </a:xfrm>
            <a:custGeom>
              <a:avLst/>
              <a:gdLst>
                <a:gd name="T0" fmla="*/ 25 w 197"/>
                <a:gd name="T1" fmla="*/ 272 h 278"/>
                <a:gd name="T2" fmla="*/ 5 w 197"/>
                <a:gd name="T3" fmla="*/ 233 h 278"/>
                <a:gd name="T4" fmla="*/ 45 w 197"/>
                <a:gd name="T5" fmla="*/ 213 h 278"/>
                <a:gd name="T6" fmla="*/ 65 w 197"/>
                <a:gd name="T7" fmla="*/ 253 h 278"/>
                <a:gd name="T8" fmla="*/ 25 w 197"/>
                <a:gd name="T9" fmla="*/ 272 h 278"/>
                <a:gd name="T10" fmla="*/ 77 w 197"/>
                <a:gd name="T11" fmla="*/ 189 h 278"/>
                <a:gd name="T12" fmla="*/ 46 w 197"/>
                <a:gd name="T13" fmla="*/ 184 h 278"/>
                <a:gd name="T14" fmla="*/ 99 w 197"/>
                <a:gd name="T15" fmla="*/ 0 h 278"/>
                <a:gd name="T16" fmla="*/ 197 w 197"/>
                <a:gd name="T17" fmla="*/ 20 h 278"/>
                <a:gd name="T18" fmla="*/ 77 w 197"/>
                <a:gd name="T19" fmla="*/ 18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278">
                  <a:moveTo>
                    <a:pt x="25" y="272"/>
                  </a:moveTo>
                  <a:cubicBezTo>
                    <a:pt x="9" y="267"/>
                    <a:pt x="0" y="249"/>
                    <a:pt x="5" y="233"/>
                  </a:cubicBezTo>
                  <a:cubicBezTo>
                    <a:pt x="11" y="216"/>
                    <a:pt x="29" y="208"/>
                    <a:pt x="45" y="213"/>
                  </a:cubicBezTo>
                  <a:cubicBezTo>
                    <a:pt x="61" y="219"/>
                    <a:pt x="70" y="236"/>
                    <a:pt x="65" y="253"/>
                  </a:cubicBezTo>
                  <a:cubicBezTo>
                    <a:pt x="59" y="269"/>
                    <a:pt x="41" y="278"/>
                    <a:pt x="25" y="272"/>
                  </a:cubicBezTo>
                  <a:close/>
                  <a:moveTo>
                    <a:pt x="77" y="189"/>
                  </a:moveTo>
                  <a:cubicBezTo>
                    <a:pt x="67" y="188"/>
                    <a:pt x="56" y="186"/>
                    <a:pt x="46" y="184"/>
                  </a:cubicBezTo>
                  <a:cubicBezTo>
                    <a:pt x="67" y="122"/>
                    <a:pt x="82" y="65"/>
                    <a:pt x="99" y="0"/>
                  </a:cubicBezTo>
                  <a:cubicBezTo>
                    <a:pt x="133" y="8"/>
                    <a:pt x="165" y="15"/>
                    <a:pt x="197" y="20"/>
                  </a:cubicBezTo>
                  <a:lnTo>
                    <a:pt x="77"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8" name="Picture 7"/>
          <p:cNvPicPr>
            <a:picLocks noChangeAspect="1"/>
          </p:cNvPicPr>
          <p:nvPr/>
        </p:nvPicPr>
        <p:blipFill>
          <a:blip r:embed="rId5"/>
          <a:stretch>
            <a:fillRect/>
          </a:stretch>
        </p:blipFill>
        <p:spPr>
          <a:xfrm>
            <a:off x="1446521" y="868573"/>
            <a:ext cx="3340631" cy="2784711"/>
          </a:xfrm>
          <a:prstGeom prst="rect">
            <a:avLst/>
          </a:prstGeom>
        </p:spPr>
      </p:pic>
      <p:grpSp>
        <p:nvGrpSpPr>
          <p:cNvPr id="771" name="Group 93"/>
          <p:cNvGrpSpPr>
            <a:grpSpLocks noChangeAspect="1"/>
          </p:cNvGrpSpPr>
          <p:nvPr/>
        </p:nvGrpSpPr>
        <p:grpSpPr bwMode="auto">
          <a:xfrm rot="20881916">
            <a:off x="4764115" y="1420397"/>
            <a:ext cx="2471581" cy="1207765"/>
            <a:chOff x="1028" y="714"/>
            <a:chExt cx="3704" cy="1810"/>
          </a:xfrm>
        </p:grpSpPr>
        <p:sp>
          <p:nvSpPr>
            <p:cNvPr id="772" name="AutoShape 92"/>
            <p:cNvSpPr>
              <a:spLocks noChangeAspect="1" noChangeArrowheads="1" noTextEdit="1"/>
            </p:cNvSpPr>
            <p:nvPr/>
          </p:nvSpPr>
          <p:spPr bwMode="auto">
            <a:xfrm>
              <a:off x="1030" y="716"/>
              <a:ext cx="3700" cy="1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3" name="Freeform 94"/>
            <p:cNvSpPr>
              <a:spLocks/>
            </p:cNvSpPr>
            <p:nvPr/>
          </p:nvSpPr>
          <p:spPr bwMode="auto">
            <a:xfrm>
              <a:off x="1047" y="756"/>
              <a:ext cx="3685" cy="1766"/>
            </a:xfrm>
            <a:custGeom>
              <a:avLst/>
              <a:gdLst>
                <a:gd name="T0" fmla="*/ 665 w 3685"/>
                <a:gd name="T1" fmla="*/ 0 h 1766"/>
                <a:gd name="T2" fmla="*/ 0 w 3685"/>
                <a:gd name="T3" fmla="*/ 510 h 1766"/>
                <a:gd name="T4" fmla="*/ 419 w 3685"/>
                <a:gd name="T5" fmla="*/ 636 h 1766"/>
                <a:gd name="T6" fmla="*/ 54 w 3685"/>
                <a:gd name="T7" fmla="*/ 973 h 1766"/>
                <a:gd name="T8" fmla="*/ 1228 w 3685"/>
                <a:gd name="T9" fmla="*/ 1244 h 1766"/>
                <a:gd name="T10" fmla="*/ 1046 w 3685"/>
                <a:gd name="T11" fmla="*/ 1400 h 1766"/>
                <a:gd name="T12" fmla="*/ 2201 w 3685"/>
                <a:gd name="T13" fmla="*/ 1590 h 1766"/>
                <a:gd name="T14" fmla="*/ 2042 w 3685"/>
                <a:gd name="T15" fmla="*/ 1766 h 1766"/>
                <a:gd name="T16" fmla="*/ 3685 w 3685"/>
                <a:gd name="T17" fmla="*/ 1528 h 1766"/>
                <a:gd name="T18" fmla="*/ 2487 w 3685"/>
                <a:gd name="T19" fmla="*/ 1002 h 1766"/>
                <a:gd name="T20" fmla="*/ 2906 w 3685"/>
                <a:gd name="T21" fmla="*/ 767 h 1766"/>
                <a:gd name="T22" fmla="*/ 1870 w 3685"/>
                <a:gd name="T23" fmla="*/ 482 h 1766"/>
                <a:gd name="T24" fmla="*/ 2232 w 3685"/>
                <a:gd name="T25" fmla="*/ 396 h 1766"/>
                <a:gd name="T26" fmla="*/ 665 w 3685"/>
                <a:gd name="T27"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5" h="1766">
                  <a:moveTo>
                    <a:pt x="665" y="0"/>
                  </a:moveTo>
                  <a:lnTo>
                    <a:pt x="0" y="510"/>
                  </a:lnTo>
                  <a:lnTo>
                    <a:pt x="419" y="636"/>
                  </a:lnTo>
                  <a:lnTo>
                    <a:pt x="54" y="973"/>
                  </a:lnTo>
                  <a:lnTo>
                    <a:pt x="1228" y="1244"/>
                  </a:lnTo>
                  <a:lnTo>
                    <a:pt x="1046" y="1400"/>
                  </a:lnTo>
                  <a:lnTo>
                    <a:pt x="2201" y="1590"/>
                  </a:lnTo>
                  <a:lnTo>
                    <a:pt x="2042" y="1766"/>
                  </a:lnTo>
                  <a:lnTo>
                    <a:pt x="3685" y="1528"/>
                  </a:lnTo>
                  <a:lnTo>
                    <a:pt x="2487" y="1002"/>
                  </a:lnTo>
                  <a:lnTo>
                    <a:pt x="2906" y="767"/>
                  </a:lnTo>
                  <a:lnTo>
                    <a:pt x="1870" y="482"/>
                  </a:lnTo>
                  <a:lnTo>
                    <a:pt x="2232" y="396"/>
                  </a:lnTo>
                  <a:lnTo>
                    <a:pt x="6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4" name="Freeform 95"/>
            <p:cNvSpPr>
              <a:spLocks/>
            </p:cNvSpPr>
            <p:nvPr/>
          </p:nvSpPr>
          <p:spPr bwMode="auto">
            <a:xfrm>
              <a:off x="1028" y="714"/>
              <a:ext cx="3685" cy="1765"/>
            </a:xfrm>
            <a:custGeom>
              <a:avLst/>
              <a:gdLst>
                <a:gd name="T0" fmla="*/ 665 w 3685"/>
                <a:gd name="T1" fmla="*/ 0 h 1765"/>
                <a:gd name="T2" fmla="*/ 0 w 3685"/>
                <a:gd name="T3" fmla="*/ 510 h 1765"/>
                <a:gd name="T4" fmla="*/ 419 w 3685"/>
                <a:gd name="T5" fmla="*/ 635 h 1765"/>
                <a:gd name="T6" fmla="*/ 54 w 3685"/>
                <a:gd name="T7" fmla="*/ 972 h 1765"/>
                <a:gd name="T8" fmla="*/ 1228 w 3685"/>
                <a:gd name="T9" fmla="*/ 1243 h 1765"/>
                <a:gd name="T10" fmla="*/ 1046 w 3685"/>
                <a:gd name="T11" fmla="*/ 1399 h 1765"/>
                <a:gd name="T12" fmla="*/ 2201 w 3685"/>
                <a:gd name="T13" fmla="*/ 1589 h 1765"/>
                <a:gd name="T14" fmla="*/ 2043 w 3685"/>
                <a:gd name="T15" fmla="*/ 1765 h 1765"/>
                <a:gd name="T16" fmla="*/ 3685 w 3685"/>
                <a:gd name="T17" fmla="*/ 1528 h 1765"/>
                <a:gd name="T18" fmla="*/ 2488 w 3685"/>
                <a:gd name="T19" fmla="*/ 1001 h 1765"/>
                <a:gd name="T20" fmla="*/ 2907 w 3685"/>
                <a:gd name="T21" fmla="*/ 766 h 1765"/>
                <a:gd name="T22" fmla="*/ 1872 w 3685"/>
                <a:gd name="T23" fmla="*/ 481 h 1765"/>
                <a:gd name="T24" fmla="*/ 2232 w 3685"/>
                <a:gd name="T25" fmla="*/ 396 h 1765"/>
                <a:gd name="T26" fmla="*/ 665 w 3685"/>
                <a:gd name="T27" fmla="*/ 0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5" h="1765">
                  <a:moveTo>
                    <a:pt x="665" y="0"/>
                  </a:moveTo>
                  <a:lnTo>
                    <a:pt x="0" y="510"/>
                  </a:lnTo>
                  <a:lnTo>
                    <a:pt x="419" y="635"/>
                  </a:lnTo>
                  <a:lnTo>
                    <a:pt x="54" y="972"/>
                  </a:lnTo>
                  <a:lnTo>
                    <a:pt x="1228" y="1243"/>
                  </a:lnTo>
                  <a:lnTo>
                    <a:pt x="1046" y="1399"/>
                  </a:lnTo>
                  <a:lnTo>
                    <a:pt x="2201" y="1589"/>
                  </a:lnTo>
                  <a:lnTo>
                    <a:pt x="2043" y="1765"/>
                  </a:lnTo>
                  <a:lnTo>
                    <a:pt x="3685" y="1528"/>
                  </a:lnTo>
                  <a:lnTo>
                    <a:pt x="2488" y="1001"/>
                  </a:lnTo>
                  <a:lnTo>
                    <a:pt x="2907" y="766"/>
                  </a:lnTo>
                  <a:lnTo>
                    <a:pt x="1872" y="481"/>
                  </a:lnTo>
                  <a:lnTo>
                    <a:pt x="2232" y="396"/>
                  </a:lnTo>
                  <a:lnTo>
                    <a:pt x="665" y="0"/>
                  </a:lnTo>
                  <a:close/>
                </a:path>
              </a:pathLst>
            </a:custGeom>
            <a:solidFill>
              <a:srgbClr val="92D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5" name="Freeform 96"/>
            <p:cNvSpPr>
              <a:spLocks noEditPoints="1"/>
            </p:cNvSpPr>
            <p:nvPr/>
          </p:nvSpPr>
          <p:spPr bwMode="auto">
            <a:xfrm>
              <a:off x="1120" y="759"/>
              <a:ext cx="3439" cy="1663"/>
            </a:xfrm>
            <a:custGeom>
              <a:avLst/>
              <a:gdLst>
                <a:gd name="T0" fmla="*/ 2062 w 3439"/>
                <a:gd name="T1" fmla="*/ 1663 h 1663"/>
                <a:gd name="T2" fmla="*/ 2192 w 3439"/>
                <a:gd name="T3" fmla="*/ 1516 h 1663"/>
                <a:gd name="T4" fmla="*/ 1051 w 3439"/>
                <a:gd name="T5" fmla="*/ 1328 h 1663"/>
                <a:gd name="T6" fmla="*/ 1229 w 3439"/>
                <a:gd name="T7" fmla="*/ 1177 h 1663"/>
                <a:gd name="T8" fmla="*/ 50 w 3439"/>
                <a:gd name="T9" fmla="*/ 904 h 1663"/>
                <a:gd name="T10" fmla="*/ 409 w 3439"/>
                <a:gd name="T11" fmla="*/ 571 h 1663"/>
                <a:gd name="T12" fmla="*/ 0 w 3439"/>
                <a:gd name="T13" fmla="*/ 448 h 1663"/>
                <a:gd name="T14" fmla="*/ 582 w 3439"/>
                <a:gd name="T15" fmla="*/ 0 h 1663"/>
                <a:gd name="T16" fmla="*/ 589 w 3439"/>
                <a:gd name="T17" fmla="*/ 2 h 1663"/>
                <a:gd name="T18" fmla="*/ 1906 w 3439"/>
                <a:gd name="T19" fmla="*/ 337 h 1663"/>
                <a:gd name="T20" fmla="*/ 1958 w 3439"/>
                <a:gd name="T21" fmla="*/ 351 h 1663"/>
                <a:gd name="T22" fmla="*/ 1640 w 3439"/>
                <a:gd name="T23" fmla="*/ 434 h 1663"/>
                <a:gd name="T24" fmla="*/ 2703 w 3439"/>
                <a:gd name="T25" fmla="*/ 735 h 1663"/>
                <a:gd name="T26" fmla="*/ 2301 w 3439"/>
                <a:gd name="T27" fmla="*/ 961 h 1663"/>
                <a:gd name="T28" fmla="*/ 3439 w 3439"/>
                <a:gd name="T29" fmla="*/ 1461 h 1663"/>
                <a:gd name="T30" fmla="*/ 2062 w 3439"/>
                <a:gd name="T31" fmla="*/ 1663 h 1663"/>
                <a:gd name="T32" fmla="*/ 2062 w 3439"/>
                <a:gd name="T33" fmla="*/ 1663 h 1663"/>
                <a:gd name="T34" fmla="*/ 1115 w 3439"/>
                <a:gd name="T35" fmla="*/ 1309 h 1663"/>
                <a:gd name="T36" fmla="*/ 2249 w 3439"/>
                <a:gd name="T37" fmla="*/ 1494 h 1663"/>
                <a:gd name="T38" fmla="*/ 2135 w 3439"/>
                <a:gd name="T39" fmla="*/ 1623 h 1663"/>
                <a:gd name="T40" fmla="*/ 3338 w 3439"/>
                <a:gd name="T41" fmla="*/ 1447 h 1663"/>
                <a:gd name="T42" fmla="*/ 2237 w 3439"/>
                <a:gd name="T43" fmla="*/ 963 h 1663"/>
                <a:gd name="T44" fmla="*/ 2628 w 3439"/>
                <a:gd name="T45" fmla="*/ 745 h 1663"/>
                <a:gd name="T46" fmla="*/ 1534 w 3439"/>
                <a:gd name="T47" fmla="*/ 431 h 1663"/>
                <a:gd name="T48" fmla="*/ 1844 w 3439"/>
                <a:gd name="T49" fmla="*/ 351 h 1663"/>
                <a:gd name="T50" fmla="*/ 589 w 3439"/>
                <a:gd name="T51" fmla="*/ 30 h 1663"/>
                <a:gd name="T52" fmla="*/ 62 w 3439"/>
                <a:gd name="T53" fmla="*/ 436 h 1663"/>
                <a:gd name="T54" fmla="*/ 466 w 3439"/>
                <a:gd name="T55" fmla="*/ 557 h 1663"/>
                <a:gd name="T56" fmla="*/ 109 w 3439"/>
                <a:gd name="T57" fmla="*/ 887 h 1663"/>
                <a:gd name="T58" fmla="*/ 1290 w 3439"/>
                <a:gd name="T59" fmla="*/ 1160 h 1663"/>
                <a:gd name="T60" fmla="*/ 1115 w 3439"/>
                <a:gd name="T61" fmla="*/ 1309 h 1663"/>
                <a:gd name="T62" fmla="*/ 1115 w 3439"/>
                <a:gd name="T63" fmla="*/ 1309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39" h="1663">
                  <a:moveTo>
                    <a:pt x="2062" y="1663"/>
                  </a:moveTo>
                  <a:lnTo>
                    <a:pt x="2192" y="1516"/>
                  </a:lnTo>
                  <a:lnTo>
                    <a:pt x="1051" y="1328"/>
                  </a:lnTo>
                  <a:lnTo>
                    <a:pt x="1229" y="1177"/>
                  </a:lnTo>
                  <a:lnTo>
                    <a:pt x="50" y="904"/>
                  </a:lnTo>
                  <a:lnTo>
                    <a:pt x="409" y="571"/>
                  </a:lnTo>
                  <a:lnTo>
                    <a:pt x="0" y="448"/>
                  </a:lnTo>
                  <a:lnTo>
                    <a:pt x="582" y="0"/>
                  </a:lnTo>
                  <a:lnTo>
                    <a:pt x="589" y="2"/>
                  </a:lnTo>
                  <a:lnTo>
                    <a:pt x="1906" y="337"/>
                  </a:lnTo>
                  <a:lnTo>
                    <a:pt x="1958" y="351"/>
                  </a:lnTo>
                  <a:lnTo>
                    <a:pt x="1640" y="434"/>
                  </a:lnTo>
                  <a:lnTo>
                    <a:pt x="2703" y="735"/>
                  </a:lnTo>
                  <a:lnTo>
                    <a:pt x="2301" y="961"/>
                  </a:lnTo>
                  <a:lnTo>
                    <a:pt x="3439" y="1461"/>
                  </a:lnTo>
                  <a:lnTo>
                    <a:pt x="2062" y="1663"/>
                  </a:lnTo>
                  <a:lnTo>
                    <a:pt x="2062" y="1663"/>
                  </a:lnTo>
                  <a:close/>
                  <a:moveTo>
                    <a:pt x="1115" y="1309"/>
                  </a:moveTo>
                  <a:lnTo>
                    <a:pt x="2249" y="1494"/>
                  </a:lnTo>
                  <a:lnTo>
                    <a:pt x="2135" y="1623"/>
                  </a:lnTo>
                  <a:lnTo>
                    <a:pt x="3338" y="1447"/>
                  </a:lnTo>
                  <a:lnTo>
                    <a:pt x="2237" y="963"/>
                  </a:lnTo>
                  <a:lnTo>
                    <a:pt x="2628" y="745"/>
                  </a:lnTo>
                  <a:lnTo>
                    <a:pt x="1534" y="431"/>
                  </a:lnTo>
                  <a:lnTo>
                    <a:pt x="1844" y="351"/>
                  </a:lnTo>
                  <a:lnTo>
                    <a:pt x="589" y="30"/>
                  </a:lnTo>
                  <a:lnTo>
                    <a:pt x="62" y="436"/>
                  </a:lnTo>
                  <a:lnTo>
                    <a:pt x="466" y="557"/>
                  </a:lnTo>
                  <a:lnTo>
                    <a:pt x="109" y="887"/>
                  </a:lnTo>
                  <a:lnTo>
                    <a:pt x="1290" y="1160"/>
                  </a:lnTo>
                  <a:lnTo>
                    <a:pt x="1115" y="1309"/>
                  </a:lnTo>
                  <a:lnTo>
                    <a:pt x="1115" y="13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6" name="Freeform 97"/>
            <p:cNvSpPr>
              <a:spLocks/>
            </p:cNvSpPr>
            <p:nvPr/>
          </p:nvSpPr>
          <p:spPr bwMode="auto">
            <a:xfrm>
              <a:off x="1503" y="925"/>
              <a:ext cx="1998" cy="1238"/>
            </a:xfrm>
            <a:custGeom>
              <a:avLst/>
              <a:gdLst>
                <a:gd name="T0" fmla="*/ 825 w 844"/>
                <a:gd name="T1" fmla="*/ 227 h 522"/>
                <a:gd name="T2" fmla="*/ 728 w 844"/>
                <a:gd name="T3" fmla="*/ 207 h 522"/>
                <a:gd name="T4" fmla="*/ 701 w 844"/>
                <a:gd name="T5" fmla="*/ 231 h 522"/>
                <a:gd name="T6" fmla="*/ 543 w 844"/>
                <a:gd name="T7" fmla="*/ 153 h 522"/>
                <a:gd name="T8" fmla="*/ 490 w 844"/>
                <a:gd name="T9" fmla="*/ 140 h 522"/>
                <a:gd name="T10" fmla="*/ 420 w 844"/>
                <a:gd name="T11" fmla="*/ 67 h 522"/>
                <a:gd name="T12" fmla="*/ 272 w 844"/>
                <a:gd name="T13" fmla="*/ 206 h 522"/>
                <a:gd name="T14" fmla="*/ 238 w 844"/>
                <a:gd name="T15" fmla="*/ 260 h 522"/>
                <a:gd name="T16" fmla="*/ 207 w 844"/>
                <a:gd name="T17" fmla="*/ 259 h 522"/>
                <a:gd name="T18" fmla="*/ 148 w 844"/>
                <a:gd name="T19" fmla="*/ 270 h 522"/>
                <a:gd name="T20" fmla="*/ 331 w 844"/>
                <a:gd name="T21" fmla="*/ 110 h 522"/>
                <a:gd name="T22" fmla="*/ 149 w 844"/>
                <a:gd name="T23" fmla="*/ 17 h 522"/>
                <a:gd name="T24" fmla="*/ 90 w 844"/>
                <a:gd name="T25" fmla="*/ 3 h 522"/>
                <a:gd name="T26" fmla="*/ 52 w 844"/>
                <a:gd name="T27" fmla="*/ 123 h 522"/>
                <a:gd name="T28" fmla="*/ 74 w 844"/>
                <a:gd name="T29" fmla="*/ 152 h 522"/>
                <a:gd name="T30" fmla="*/ 108 w 844"/>
                <a:gd name="T31" fmla="*/ 128 h 522"/>
                <a:gd name="T32" fmla="*/ 127 w 844"/>
                <a:gd name="T33" fmla="*/ 132 h 522"/>
                <a:gd name="T34" fmla="*/ 128 w 844"/>
                <a:gd name="T35" fmla="*/ 163 h 522"/>
                <a:gd name="T36" fmla="*/ 1 w 844"/>
                <a:gd name="T37" fmla="*/ 292 h 522"/>
                <a:gd name="T38" fmla="*/ 103 w 844"/>
                <a:gd name="T39" fmla="*/ 345 h 522"/>
                <a:gd name="T40" fmla="*/ 180 w 844"/>
                <a:gd name="T41" fmla="*/ 369 h 522"/>
                <a:gd name="T42" fmla="*/ 209 w 844"/>
                <a:gd name="T43" fmla="*/ 344 h 522"/>
                <a:gd name="T44" fmla="*/ 304 w 844"/>
                <a:gd name="T45" fmla="*/ 361 h 522"/>
                <a:gd name="T46" fmla="*/ 330 w 844"/>
                <a:gd name="T47" fmla="*/ 339 h 522"/>
                <a:gd name="T48" fmla="*/ 317 w 844"/>
                <a:gd name="T49" fmla="*/ 312 h 522"/>
                <a:gd name="T50" fmla="*/ 307 w 844"/>
                <a:gd name="T51" fmla="*/ 304 h 522"/>
                <a:gd name="T52" fmla="*/ 376 w 844"/>
                <a:gd name="T53" fmla="*/ 309 h 522"/>
                <a:gd name="T54" fmla="*/ 356 w 844"/>
                <a:gd name="T55" fmla="*/ 330 h 522"/>
                <a:gd name="T56" fmla="*/ 331 w 844"/>
                <a:gd name="T57" fmla="*/ 350 h 522"/>
                <a:gd name="T58" fmla="*/ 342 w 844"/>
                <a:gd name="T59" fmla="*/ 380 h 522"/>
                <a:gd name="T60" fmla="*/ 404 w 844"/>
                <a:gd name="T61" fmla="*/ 415 h 522"/>
                <a:gd name="T62" fmla="*/ 399 w 844"/>
                <a:gd name="T63" fmla="*/ 443 h 522"/>
                <a:gd name="T64" fmla="*/ 529 w 844"/>
                <a:gd name="T65" fmla="*/ 480 h 522"/>
                <a:gd name="T66" fmla="*/ 546 w 844"/>
                <a:gd name="T67" fmla="*/ 477 h 522"/>
                <a:gd name="T68" fmla="*/ 557 w 844"/>
                <a:gd name="T69" fmla="*/ 453 h 522"/>
                <a:gd name="T70" fmla="*/ 522 w 844"/>
                <a:gd name="T71" fmla="*/ 420 h 522"/>
                <a:gd name="T72" fmla="*/ 582 w 844"/>
                <a:gd name="T73" fmla="*/ 410 h 522"/>
                <a:gd name="T74" fmla="*/ 651 w 844"/>
                <a:gd name="T75" fmla="*/ 404 h 522"/>
                <a:gd name="T76" fmla="*/ 610 w 844"/>
                <a:gd name="T77" fmla="*/ 453 h 522"/>
                <a:gd name="T78" fmla="*/ 643 w 844"/>
                <a:gd name="T79" fmla="*/ 520 h 522"/>
                <a:gd name="T80" fmla="*/ 709 w 844"/>
                <a:gd name="T81" fmla="*/ 487 h 522"/>
                <a:gd name="T82" fmla="*/ 700 w 844"/>
                <a:gd name="T83" fmla="*/ 437 h 522"/>
                <a:gd name="T84" fmla="*/ 839 w 844"/>
                <a:gd name="T85" fmla="*/ 26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4" h="522">
                  <a:moveTo>
                    <a:pt x="841" y="240"/>
                  </a:moveTo>
                  <a:cubicBezTo>
                    <a:pt x="838" y="233"/>
                    <a:pt x="832" y="228"/>
                    <a:pt x="825" y="227"/>
                  </a:cubicBezTo>
                  <a:cubicBezTo>
                    <a:pt x="796" y="222"/>
                    <a:pt x="767" y="216"/>
                    <a:pt x="736" y="209"/>
                  </a:cubicBezTo>
                  <a:cubicBezTo>
                    <a:pt x="728" y="207"/>
                    <a:pt x="728" y="207"/>
                    <a:pt x="728" y="207"/>
                  </a:cubicBezTo>
                  <a:cubicBezTo>
                    <a:pt x="717" y="205"/>
                    <a:pt x="706" y="211"/>
                    <a:pt x="703" y="222"/>
                  </a:cubicBezTo>
                  <a:cubicBezTo>
                    <a:pt x="702" y="225"/>
                    <a:pt x="701" y="228"/>
                    <a:pt x="701" y="231"/>
                  </a:cubicBezTo>
                  <a:cubicBezTo>
                    <a:pt x="686" y="209"/>
                    <a:pt x="659" y="189"/>
                    <a:pt x="613" y="173"/>
                  </a:cubicBezTo>
                  <a:cubicBezTo>
                    <a:pt x="590" y="165"/>
                    <a:pt x="566" y="159"/>
                    <a:pt x="543" y="153"/>
                  </a:cubicBezTo>
                  <a:cubicBezTo>
                    <a:pt x="528" y="150"/>
                    <a:pt x="512" y="146"/>
                    <a:pt x="496" y="141"/>
                  </a:cubicBezTo>
                  <a:cubicBezTo>
                    <a:pt x="494" y="140"/>
                    <a:pt x="492" y="140"/>
                    <a:pt x="490" y="140"/>
                  </a:cubicBezTo>
                  <a:cubicBezTo>
                    <a:pt x="484" y="107"/>
                    <a:pt x="471" y="80"/>
                    <a:pt x="441" y="71"/>
                  </a:cubicBezTo>
                  <a:cubicBezTo>
                    <a:pt x="435" y="68"/>
                    <a:pt x="428" y="67"/>
                    <a:pt x="420" y="67"/>
                  </a:cubicBezTo>
                  <a:cubicBezTo>
                    <a:pt x="357" y="67"/>
                    <a:pt x="302" y="158"/>
                    <a:pt x="275" y="201"/>
                  </a:cubicBezTo>
                  <a:cubicBezTo>
                    <a:pt x="272" y="206"/>
                    <a:pt x="272" y="206"/>
                    <a:pt x="272" y="206"/>
                  </a:cubicBezTo>
                  <a:cubicBezTo>
                    <a:pt x="261" y="224"/>
                    <a:pt x="250" y="242"/>
                    <a:pt x="240" y="261"/>
                  </a:cubicBezTo>
                  <a:cubicBezTo>
                    <a:pt x="239" y="260"/>
                    <a:pt x="238" y="260"/>
                    <a:pt x="238" y="260"/>
                  </a:cubicBezTo>
                  <a:cubicBezTo>
                    <a:pt x="228" y="256"/>
                    <a:pt x="228" y="256"/>
                    <a:pt x="228" y="256"/>
                  </a:cubicBezTo>
                  <a:cubicBezTo>
                    <a:pt x="221" y="253"/>
                    <a:pt x="213" y="255"/>
                    <a:pt x="207" y="259"/>
                  </a:cubicBezTo>
                  <a:cubicBezTo>
                    <a:pt x="186" y="277"/>
                    <a:pt x="186" y="277"/>
                    <a:pt x="186" y="277"/>
                  </a:cubicBezTo>
                  <a:cubicBezTo>
                    <a:pt x="172" y="275"/>
                    <a:pt x="160" y="273"/>
                    <a:pt x="148" y="270"/>
                  </a:cubicBezTo>
                  <a:cubicBezTo>
                    <a:pt x="203" y="231"/>
                    <a:pt x="261" y="183"/>
                    <a:pt x="324" y="127"/>
                  </a:cubicBezTo>
                  <a:cubicBezTo>
                    <a:pt x="329" y="122"/>
                    <a:pt x="332" y="116"/>
                    <a:pt x="331" y="110"/>
                  </a:cubicBezTo>
                  <a:cubicBezTo>
                    <a:pt x="331" y="103"/>
                    <a:pt x="327" y="98"/>
                    <a:pt x="322" y="94"/>
                  </a:cubicBezTo>
                  <a:cubicBezTo>
                    <a:pt x="273" y="60"/>
                    <a:pt x="207" y="37"/>
                    <a:pt x="149" y="17"/>
                  </a:cubicBezTo>
                  <a:cubicBezTo>
                    <a:pt x="134" y="12"/>
                    <a:pt x="120" y="7"/>
                    <a:pt x="107" y="2"/>
                  </a:cubicBezTo>
                  <a:cubicBezTo>
                    <a:pt x="101" y="0"/>
                    <a:pt x="95" y="0"/>
                    <a:pt x="90" y="3"/>
                  </a:cubicBezTo>
                  <a:cubicBezTo>
                    <a:pt x="85" y="6"/>
                    <a:pt x="81" y="11"/>
                    <a:pt x="79" y="17"/>
                  </a:cubicBezTo>
                  <a:cubicBezTo>
                    <a:pt x="71" y="50"/>
                    <a:pt x="62" y="88"/>
                    <a:pt x="52" y="123"/>
                  </a:cubicBezTo>
                  <a:cubicBezTo>
                    <a:pt x="48" y="134"/>
                    <a:pt x="54" y="146"/>
                    <a:pt x="65" y="149"/>
                  </a:cubicBezTo>
                  <a:cubicBezTo>
                    <a:pt x="74" y="152"/>
                    <a:pt x="74" y="152"/>
                    <a:pt x="74" y="152"/>
                  </a:cubicBezTo>
                  <a:cubicBezTo>
                    <a:pt x="83" y="156"/>
                    <a:pt x="93" y="152"/>
                    <a:pt x="98" y="144"/>
                  </a:cubicBezTo>
                  <a:cubicBezTo>
                    <a:pt x="102" y="139"/>
                    <a:pt x="105" y="133"/>
                    <a:pt x="108" y="128"/>
                  </a:cubicBezTo>
                  <a:cubicBezTo>
                    <a:pt x="109" y="128"/>
                    <a:pt x="109" y="127"/>
                    <a:pt x="109" y="127"/>
                  </a:cubicBezTo>
                  <a:cubicBezTo>
                    <a:pt x="115" y="128"/>
                    <a:pt x="121" y="130"/>
                    <a:pt x="127" y="132"/>
                  </a:cubicBezTo>
                  <a:cubicBezTo>
                    <a:pt x="134" y="135"/>
                    <a:pt x="142" y="138"/>
                    <a:pt x="151" y="141"/>
                  </a:cubicBezTo>
                  <a:cubicBezTo>
                    <a:pt x="143" y="149"/>
                    <a:pt x="136" y="156"/>
                    <a:pt x="128" y="163"/>
                  </a:cubicBezTo>
                  <a:cubicBezTo>
                    <a:pt x="90" y="201"/>
                    <a:pt x="50" y="239"/>
                    <a:pt x="8" y="273"/>
                  </a:cubicBezTo>
                  <a:cubicBezTo>
                    <a:pt x="3" y="278"/>
                    <a:pt x="0" y="285"/>
                    <a:pt x="1" y="292"/>
                  </a:cubicBezTo>
                  <a:cubicBezTo>
                    <a:pt x="2" y="299"/>
                    <a:pt x="6" y="305"/>
                    <a:pt x="13" y="309"/>
                  </a:cubicBezTo>
                  <a:cubicBezTo>
                    <a:pt x="40" y="322"/>
                    <a:pt x="72" y="335"/>
                    <a:pt x="103" y="345"/>
                  </a:cubicBezTo>
                  <a:cubicBezTo>
                    <a:pt x="127" y="354"/>
                    <a:pt x="151" y="361"/>
                    <a:pt x="174" y="368"/>
                  </a:cubicBezTo>
                  <a:cubicBezTo>
                    <a:pt x="176" y="369"/>
                    <a:pt x="178" y="369"/>
                    <a:pt x="180" y="369"/>
                  </a:cubicBezTo>
                  <a:cubicBezTo>
                    <a:pt x="187" y="369"/>
                    <a:pt x="193" y="366"/>
                    <a:pt x="197" y="360"/>
                  </a:cubicBezTo>
                  <a:cubicBezTo>
                    <a:pt x="209" y="344"/>
                    <a:pt x="209" y="344"/>
                    <a:pt x="209" y="344"/>
                  </a:cubicBezTo>
                  <a:cubicBezTo>
                    <a:pt x="217" y="345"/>
                    <a:pt x="225" y="347"/>
                    <a:pt x="233" y="348"/>
                  </a:cubicBezTo>
                  <a:cubicBezTo>
                    <a:pt x="257" y="352"/>
                    <a:pt x="281" y="356"/>
                    <a:pt x="304" y="361"/>
                  </a:cubicBezTo>
                  <a:cubicBezTo>
                    <a:pt x="310" y="363"/>
                    <a:pt x="317" y="361"/>
                    <a:pt x="322" y="357"/>
                  </a:cubicBezTo>
                  <a:cubicBezTo>
                    <a:pt x="327" y="352"/>
                    <a:pt x="330" y="346"/>
                    <a:pt x="330" y="339"/>
                  </a:cubicBezTo>
                  <a:cubicBezTo>
                    <a:pt x="329" y="330"/>
                    <a:pt x="329" y="330"/>
                    <a:pt x="329" y="330"/>
                  </a:cubicBezTo>
                  <a:cubicBezTo>
                    <a:pt x="328" y="322"/>
                    <a:pt x="324" y="315"/>
                    <a:pt x="317" y="312"/>
                  </a:cubicBezTo>
                  <a:cubicBezTo>
                    <a:pt x="306" y="306"/>
                    <a:pt x="306" y="306"/>
                    <a:pt x="306" y="306"/>
                  </a:cubicBezTo>
                  <a:cubicBezTo>
                    <a:pt x="307" y="304"/>
                    <a:pt x="307" y="304"/>
                    <a:pt x="307" y="304"/>
                  </a:cubicBezTo>
                  <a:cubicBezTo>
                    <a:pt x="325" y="305"/>
                    <a:pt x="342" y="306"/>
                    <a:pt x="361" y="308"/>
                  </a:cubicBezTo>
                  <a:cubicBezTo>
                    <a:pt x="366" y="308"/>
                    <a:pt x="371" y="309"/>
                    <a:pt x="376" y="309"/>
                  </a:cubicBezTo>
                  <a:cubicBezTo>
                    <a:pt x="375" y="332"/>
                    <a:pt x="375" y="332"/>
                    <a:pt x="375" y="332"/>
                  </a:cubicBezTo>
                  <a:cubicBezTo>
                    <a:pt x="356" y="330"/>
                    <a:pt x="356" y="330"/>
                    <a:pt x="356" y="330"/>
                  </a:cubicBezTo>
                  <a:cubicBezTo>
                    <a:pt x="348" y="330"/>
                    <a:pt x="339" y="334"/>
                    <a:pt x="335" y="341"/>
                  </a:cubicBezTo>
                  <a:cubicBezTo>
                    <a:pt x="331" y="350"/>
                    <a:pt x="331" y="350"/>
                    <a:pt x="331" y="350"/>
                  </a:cubicBezTo>
                  <a:cubicBezTo>
                    <a:pt x="328" y="355"/>
                    <a:pt x="327" y="362"/>
                    <a:pt x="330" y="367"/>
                  </a:cubicBezTo>
                  <a:cubicBezTo>
                    <a:pt x="332" y="373"/>
                    <a:pt x="337" y="378"/>
                    <a:pt x="342" y="380"/>
                  </a:cubicBezTo>
                  <a:cubicBezTo>
                    <a:pt x="366" y="388"/>
                    <a:pt x="390" y="396"/>
                    <a:pt x="414" y="406"/>
                  </a:cubicBezTo>
                  <a:cubicBezTo>
                    <a:pt x="410" y="407"/>
                    <a:pt x="406" y="411"/>
                    <a:pt x="404" y="415"/>
                  </a:cubicBezTo>
                  <a:cubicBezTo>
                    <a:pt x="399" y="424"/>
                    <a:pt x="399" y="424"/>
                    <a:pt x="399" y="424"/>
                  </a:cubicBezTo>
                  <a:cubicBezTo>
                    <a:pt x="396" y="430"/>
                    <a:pt x="396" y="437"/>
                    <a:pt x="399" y="443"/>
                  </a:cubicBezTo>
                  <a:cubicBezTo>
                    <a:pt x="401" y="449"/>
                    <a:pt x="407" y="453"/>
                    <a:pt x="414" y="455"/>
                  </a:cubicBezTo>
                  <a:cubicBezTo>
                    <a:pt x="453" y="462"/>
                    <a:pt x="493" y="471"/>
                    <a:pt x="529" y="480"/>
                  </a:cubicBezTo>
                  <a:cubicBezTo>
                    <a:pt x="531" y="481"/>
                    <a:pt x="533" y="481"/>
                    <a:pt x="534" y="481"/>
                  </a:cubicBezTo>
                  <a:cubicBezTo>
                    <a:pt x="538" y="481"/>
                    <a:pt x="542" y="480"/>
                    <a:pt x="546" y="477"/>
                  </a:cubicBezTo>
                  <a:cubicBezTo>
                    <a:pt x="551" y="474"/>
                    <a:pt x="554" y="469"/>
                    <a:pt x="555" y="463"/>
                  </a:cubicBezTo>
                  <a:cubicBezTo>
                    <a:pt x="557" y="453"/>
                    <a:pt x="557" y="453"/>
                    <a:pt x="557" y="453"/>
                  </a:cubicBezTo>
                  <a:cubicBezTo>
                    <a:pt x="559" y="443"/>
                    <a:pt x="554" y="434"/>
                    <a:pt x="545" y="430"/>
                  </a:cubicBezTo>
                  <a:cubicBezTo>
                    <a:pt x="522" y="420"/>
                    <a:pt x="522" y="420"/>
                    <a:pt x="522" y="420"/>
                  </a:cubicBezTo>
                  <a:cubicBezTo>
                    <a:pt x="530" y="403"/>
                    <a:pt x="530" y="403"/>
                    <a:pt x="530" y="403"/>
                  </a:cubicBezTo>
                  <a:cubicBezTo>
                    <a:pt x="548" y="408"/>
                    <a:pt x="565" y="410"/>
                    <a:pt x="582" y="410"/>
                  </a:cubicBezTo>
                  <a:cubicBezTo>
                    <a:pt x="610" y="410"/>
                    <a:pt x="634" y="404"/>
                    <a:pt x="655" y="392"/>
                  </a:cubicBezTo>
                  <a:cubicBezTo>
                    <a:pt x="653" y="396"/>
                    <a:pt x="652" y="400"/>
                    <a:pt x="651" y="404"/>
                  </a:cubicBezTo>
                  <a:cubicBezTo>
                    <a:pt x="649" y="409"/>
                    <a:pt x="649" y="414"/>
                    <a:pt x="651" y="419"/>
                  </a:cubicBezTo>
                  <a:cubicBezTo>
                    <a:pt x="632" y="422"/>
                    <a:pt x="616" y="435"/>
                    <a:pt x="610" y="453"/>
                  </a:cubicBezTo>
                  <a:cubicBezTo>
                    <a:pt x="606" y="466"/>
                    <a:pt x="607" y="480"/>
                    <a:pt x="613" y="493"/>
                  </a:cubicBezTo>
                  <a:cubicBezTo>
                    <a:pt x="619" y="506"/>
                    <a:pt x="630" y="515"/>
                    <a:pt x="643" y="520"/>
                  </a:cubicBezTo>
                  <a:cubicBezTo>
                    <a:pt x="648" y="521"/>
                    <a:pt x="654" y="522"/>
                    <a:pt x="659" y="522"/>
                  </a:cubicBezTo>
                  <a:cubicBezTo>
                    <a:pt x="682" y="522"/>
                    <a:pt x="702" y="508"/>
                    <a:pt x="709" y="487"/>
                  </a:cubicBezTo>
                  <a:cubicBezTo>
                    <a:pt x="713" y="473"/>
                    <a:pt x="712" y="459"/>
                    <a:pt x="706" y="447"/>
                  </a:cubicBezTo>
                  <a:cubicBezTo>
                    <a:pt x="705" y="443"/>
                    <a:pt x="703" y="440"/>
                    <a:pt x="700" y="437"/>
                  </a:cubicBezTo>
                  <a:cubicBezTo>
                    <a:pt x="707" y="438"/>
                    <a:pt x="715" y="435"/>
                    <a:pt x="719" y="429"/>
                  </a:cubicBezTo>
                  <a:cubicBezTo>
                    <a:pt x="839" y="260"/>
                    <a:pt x="839" y="260"/>
                    <a:pt x="839" y="260"/>
                  </a:cubicBezTo>
                  <a:cubicBezTo>
                    <a:pt x="843" y="254"/>
                    <a:pt x="844" y="246"/>
                    <a:pt x="841" y="2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7" name="Freeform 98"/>
            <p:cNvSpPr>
              <a:spLocks/>
            </p:cNvSpPr>
            <p:nvPr/>
          </p:nvSpPr>
          <p:spPr bwMode="auto">
            <a:xfrm>
              <a:off x="1548" y="956"/>
              <a:ext cx="685" cy="775"/>
            </a:xfrm>
            <a:custGeom>
              <a:avLst/>
              <a:gdLst>
                <a:gd name="T0" fmla="*/ 76 w 289"/>
                <a:gd name="T1" fmla="*/ 258 h 327"/>
                <a:gd name="T2" fmla="*/ 170 w 289"/>
                <a:gd name="T3" fmla="*/ 278 h 327"/>
                <a:gd name="T4" fmla="*/ 199 w 289"/>
                <a:gd name="T5" fmla="*/ 254 h 327"/>
                <a:gd name="T6" fmla="*/ 209 w 289"/>
                <a:gd name="T7" fmla="*/ 258 h 327"/>
                <a:gd name="T8" fmla="*/ 159 w 289"/>
                <a:gd name="T9" fmla="*/ 327 h 327"/>
                <a:gd name="T10" fmla="*/ 88 w 289"/>
                <a:gd name="T11" fmla="*/ 304 h 327"/>
                <a:gd name="T12" fmla="*/ 0 w 289"/>
                <a:gd name="T13" fmla="*/ 268 h 327"/>
                <a:gd name="T14" fmla="*/ 166 w 289"/>
                <a:gd name="T15" fmla="*/ 114 h 327"/>
                <a:gd name="T16" fmla="*/ 112 w 289"/>
                <a:gd name="T17" fmla="*/ 91 h 327"/>
                <a:gd name="T18" fmla="*/ 78 w 289"/>
                <a:gd name="T19" fmla="*/ 81 h 327"/>
                <a:gd name="T20" fmla="*/ 59 w 289"/>
                <a:gd name="T21" fmla="*/ 111 h 327"/>
                <a:gd name="T22" fmla="*/ 50 w 289"/>
                <a:gd name="T23" fmla="*/ 108 h 327"/>
                <a:gd name="T24" fmla="*/ 78 w 289"/>
                <a:gd name="T25" fmla="*/ 0 h 327"/>
                <a:gd name="T26" fmla="*/ 289 w 289"/>
                <a:gd name="T27" fmla="*/ 90 h 327"/>
                <a:gd name="T28" fmla="*/ 76 w 289"/>
                <a:gd name="T29" fmla="*/ 25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327">
                  <a:moveTo>
                    <a:pt x="76" y="258"/>
                  </a:moveTo>
                  <a:cubicBezTo>
                    <a:pt x="107" y="267"/>
                    <a:pt x="138" y="274"/>
                    <a:pt x="170" y="278"/>
                  </a:cubicBezTo>
                  <a:cubicBezTo>
                    <a:pt x="199" y="254"/>
                    <a:pt x="199" y="254"/>
                    <a:pt x="199" y="254"/>
                  </a:cubicBezTo>
                  <a:cubicBezTo>
                    <a:pt x="209" y="258"/>
                    <a:pt x="209" y="258"/>
                    <a:pt x="209" y="258"/>
                  </a:cubicBezTo>
                  <a:cubicBezTo>
                    <a:pt x="159" y="327"/>
                    <a:pt x="159" y="327"/>
                    <a:pt x="159" y="327"/>
                  </a:cubicBezTo>
                  <a:cubicBezTo>
                    <a:pt x="135" y="319"/>
                    <a:pt x="111" y="312"/>
                    <a:pt x="88" y="304"/>
                  </a:cubicBezTo>
                  <a:cubicBezTo>
                    <a:pt x="58" y="294"/>
                    <a:pt x="27" y="281"/>
                    <a:pt x="0" y="268"/>
                  </a:cubicBezTo>
                  <a:cubicBezTo>
                    <a:pt x="59" y="220"/>
                    <a:pt x="112" y="166"/>
                    <a:pt x="166" y="114"/>
                  </a:cubicBezTo>
                  <a:cubicBezTo>
                    <a:pt x="148" y="105"/>
                    <a:pt x="130" y="97"/>
                    <a:pt x="112" y="91"/>
                  </a:cubicBezTo>
                  <a:cubicBezTo>
                    <a:pt x="101" y="87"/>
                    <a:pt x="90" y="84"/>
                    <a:pt x="78" y="81"/>
                  </a:cubicBezTo>
                  <a:cubicBezTo>
                    <a:pt x="72" y="91"/>
                    <a:pt x="66" y="101"/>
                    <a:pt x="59" y="111"/>
                  </a:cubicBezTo>
                  <a:cubicBezTo>
                    <a:pt x="50" y="108"/>
                    <a:pt x="50" y="108"/>
                    <a:pt x="50" y="108"/>
                  </a:cubicBezTo>
                  <a:cubicBezTo>
                    <a:pt x="61" y="73"/>
                    <a:pt x="69" y="36"/>
                    <a:pt x="78" y="0"/>
                  </a:cubicBezTo>
                  <a:cubicBezTo>
                    <a:pt x="145" y="25"/>
                    <a:pt x="231" y="49"/>
                    <a:pt x="289" y="90"/>
                  </a:cubicBezTo>
                  <a:cubicBezTo>
                    <a:pt x="222" y="150"/>
                    <a:pt x="151" y="208"/>
                    <a:pt x="76" y="2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8" name="Freeform 99"/>
            <p:cNvSpPr>
              <a:spLocks noEditPoints="1"/>
            </p:cNvSpPr>
            <p:nvPr/>
          </p:nvSpPr>
          <p:spPr bwMode="auto">
            <a:xfrm>
              <a:off x="2001" y="1074"/>
              <a:ext cx="665" cy="767"/>
            </a:xfrm>
            <a:custGeom>
              <a:avLst/>
              <a:gdLst>
                <a:gd name="T0" fmla="*/ 137 w 281"/>
                <a:gd name="T1" fmla="*/ 289 h 323"/>
                <a:gd name="T2" fmla="*/ 141 w 281"/>
                <a:gd name="T3" fmla="*/ 280 h 323"/>
                <a:gd name="T4" fmla="*/ 182 w 281"/>
                <a:gd name="T5" fmla="*/ 284 h 323"/>
                <a:gd name="T6" fmla="*/ 185 w 281"/>
                <a:gd name="T7" fmla="*/ 218 h 323"/>
                <a:gd name="T8" fmla="*/ 85 w 281"/>
                <a:gd name="T9" fmla="*/ 212 h 323"/>
                <a:gd name="T10" fmla="*/ 61 w 281"/>
                <a:gd name="T11" fmla="*/ 242 h 323"/>
                <a:gd name="T12" fmla="*/ 95 w 281"/>
                <a:gd name="T13" fmla="*/ 260 h 323"/>
                <a:gd name="T14" fmla="*/ 96 w 281"/>
                <a:gd name="T15" fmla="*/ 270 h 323"/>
                <a:gd name="T16" fmla="*/ 0 w 281"/>
                <a:gd name="T17" fmla="*/ 252 h 323"/>
                <a:gd name="T18" fmla="*/ 2 w 281"/>
                <a:gd name="T19" fmla="*/ 243 h 323"/>
                <a:gd name="T20" fmla="*/ 24 w 281"/>
                <a:gd name="T21" fmla="*/ 237 h 323"/>
                <a:gd name="T22" fmla="*/ 77 w 281"/>
                <a:gd name="T23" fmla="*/ 146 h 323"/>
                <a:gd name="T24" fmla="*/ 222 w 281"/>
                <a:gd name="T25" fmla="*/ 19 h 323"/>
                <a:gd name="T26" fmla="*/ 247 w 281"/>
                <a:gd name="T27" fmla="*/ 220 h 323"/>
                <a:gd name="T28" fmla="*/ 229 w 281"/>
                <a:gd name="T29" fmla="*/ 323 h 323"/>
                <a:gd name="T30" fmla="*/ 137 w 281"/>
                <a:gd name="T31" fmla="*/ 289 h 323"/>
                <a:gd name="T32" fmla="*/ 186 w 281"/>
                <a:gd name="T33" fmla="*/ 98 h 323"/>
                <a:gd name="T34" fmla="*/ 182 w 281"/>
                <a:gd name="T35" fmla="*/ 92 h 323"/>
                <a:gd name="T36" fmla="*/ 176 w 281"/>
                <a:gd name="T37" fmla="*/ 95 h 323"/>
                <a:gd name="T38" fmla="*/ 115 w 281"/>
                <a:gd name="T39" fmla="*/ 172 h 323"/>
                <a:gd name="T40" fmla="*/ 186 w 281"/>
                <a:gd name="T41" fmla="*/ 192 h 323"/>
                <a:gd name="T42" fmla="*/ 186 w 281"/>
                <a:gd name="T43" fmla="*/ 9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1" h="323">
                  <a:moveTo>
                    <a:pt x="137" y="289"/>
                  </a:moveTo>
                  <a:cubicBezTo>
                    <a:pt x="141" y="280"/>
                    <a:pt x="141" y="280"/>
                    <a:pt x="141" y="280"/>
                  </a:cubicBezTo>
                  <a:cubicBezTo>
                    <a:pt x="182" y="284"/>
                    <a:pt x="182" y="284"/>
                    <a:pt x="182" y="284"/>
                  </a:cubicBezTo>
                  <a:cubicBezTo>
                    <a:pt x="185" y="218"/>
                    <a:pt x="185" y="218"/>
                    <a:pt x="185" y="218"/>
                  </a:cubicBezTo>
                  <a:cubicBezTo>
                    <a:pt x="151" y="216"/>
                    <a:pt x="118" y="213"/>
                    <a:pt x="85" y="212"/>
                  </a:cubicBezTo>
                  <a:cubicBezTo>
                    <a:pt x="61" y="242"/>
                    <a:pt x="61" y="242"/>
                    <a:pt x="61" y="242"/>
                  </a:cubicBezTo>
                  <a:cubicBezTo>
                    <a:pt x="95" y="260"/>
                    <a:pt x="95" y="260"/>
                    <a:pt x="95" y="260"/>
                  </a:cubicBezTo>
                  <a:cubicBezTo>
                    <a:pt x="96" y="270"/>
                    <a:pt x="96" y="270"/>
                    <a:pt x="96" y="270"/>
                  </a:cubicBezTo>
                  <a:cubicBezTo>
                    <a:pt x="64" y="262"/>
                    <a:pt x="32" y="258"/>
                    <a:pt x="0" y="252"/>
                  </a:cubicBezTo>
                  <a:cubicBezTo>
                    <a:pt x="2" y="243"/>
                    <a:pt x="2" y="243"/>
                    <a:pt x="2" y="243"/>
                  </a:cubicBezTo>
                  <a:cubicBezTo>
                    <a:pt x="24" y="237"/>
                    <a:pt x="24" y="237"/>
                    <a:pt x="24" y="237"/>
                  </a:cubicBezTo>
                  <a:cubicBezTo>
                    <a:pt x="41" y="206"/>
                    <a:pt x="59" y="176"/>
                    <a:pt x="77" y="146"/>
                  </a:cubicBezTo>
                  <a:cubicBezTo>
                    <a:pt x="101" y="108"/>
                    <a:pt x="164" y="0"/>
                    <a:pt x="222" y="19"/>
                  </a:cubicBezTo>
                  <a:cubicBezTo>
                    <a:pt x="281" y="39"/>
                    <a:pt x="254" y="177"/>
                    <a:pt x="247" y="220"/>
                  </a:cubicBezTo>
                  <a:cubicBezTo>
                    <a:pt x="241" y="254"/>
                    <a:pt x="235" y="289"/>
                    <a:pt x="229" y="323"/>
                  </a:cubicBezTo>
                  <a:cubicBezTo>
                    <a:pt x="199" y="310"/>
                    <a:pt x="168" y="299"/>
                    <a:pt x="137" y="289"/>
                  </a:cubicBezTo>
                  <a:close/>
                  <a:moveTo>
                    <a:pt x="186" y="98"/>
                  </a:moveTo>
                  <a:cubicBezTo>
                    <a:pt x="186" y="95"/>
                    <a:pt x="185" y="93"/>
                    <a:pt x="182" y="92"/>
                  </a:cubicBezTo>
                  <a:cubicBezTo>
                    <a:pt x="180" y="91"/>
                    <a:pt x="177" y="93"/>
                    <a:pt x="176" y="95"/>
                  </a:cubicBezTo>
                  <a:cubicBezTo>
                    <a:pt x="115" y="172"/>
                    <a:pt x="115" y="172"/>
                    <a:pt x="115" y="172"/>
                  </a:cubicBezTo>
                  <a:cubicBezTo>
                    <a:pt x="139" y="179"/>
                    <a:pt x="162" y="187"/>
                    <a:pt x="186" y="192"/>
                  </a:cubicBezTo>
                  <a:cubicBezTo>
                    <a:pt x="186" y="174"/>
                    <a:pt x="189" y="115"/>
                    <a:pt x="186" y="9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9" name="Freeform 100"/>
            <p:cNvSpPr>
              <a:spLocks noEditPoints="1"/>
            </p:cNvSpPr>
            <p:nvPr/>
          </p:nvSpPr>
          <p:spPr bwMode="auto">
            <a:xfrm>
              <a:off x="2486" y="1288"/>
              <a:ext cx="698" cy="709"/>
            </a:xfrm>
            <a:custGeom>
              <a:avLst/>
              <a:gdLst>
                <a:gd name="T0" fmla="*/ 101 w 295"/>
                <a:gd name="T1" fmla="*/ 216 h 299"/>
                <a:gd name="T2" fmla="*/ 77 w 295"/>
                <a:gd name="T3" fmla="*/ 269 h 299"/>
                <a:gd name="T4" fmla="*/ 119 w 295"/>
                <a:gd name="T5" fmla="*/ 288 h 299"/>
                <a:gd name="T6" fmla="*/ 117 w 295"/>
                <a:gd name="T7" fmla="*/ 299 h 299"/>
                <a:gd name="T8" fmla="*/ 0 w 295"/>
                <a:gd name="T9" fmla="*/ 273 h 299"/>
                <a:gd name="T10" fmla="*/ 5 w 295"/>
                <a:gd name="T11" fmla="*/ 264 h 299"/>
                <a:gd name="T12" fmla="*/ 41 w 295"/>
                <a:gd name="T13" fmla="*/ 262 h 299"/>
                <a:gd name="T14" fmla="*/ 97 w 295"/>
                <a:gd name="T15" fmla="*/ 27 h 299"/>
                <a:gd name="T16" fmla="*/ 72 w 295"/>
                <a:gd name="T17" fmla="*/ 10 h 299"/>
                <a:gd name="T18" fmla="*/ 73 w 295"/>
                <a:gd name="T19" fmla="*/ 0 h 299"/>
                <a:gd name="T20" fmla="*/ 189 w 295"/>
                <a:gd name="T21" fmla="*/ 32 h 299"/>
                <a:gd name="T22" fmla="*/ 272 w 295"/>
                <a:gd name="T23" fmla="*/ 153 h 299"/>
                <a:gd name="T24" fmla="*/ 101 w 295"/>
                <a:gd name="T25" fmla="*/ 216 h 299"/>
                <a:gd name="T26" fmla="*/ 180 w 295"/>
                <a:gd name="T27" fmla="*/ 85 h 299"/>
                <a:gd name="T28" fmla="*/ 164 w 295"/>
                <a:gd name="T29" fmla="*/ 82 h 299"/>
                <a:gd name="T30" fmla="*/ 114 w 295"/>
                <a:gd name="T31" fmla="*/ 189 h 299"/>
                <a:gd name="T32" fmla="*/ 199 w 295"/>
                <a:gd name="T33" fmla="*/ 148 h 299"/>
                <a:gd name="T34" fmla="*/ 180 w 295"/>
                <a:gd name="T35" fmla="*/ 8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5" h="299">
                  <a:moveTo>
                    <a:pt x="101" y="216"/>
                  </a:moveTo>
                  <a:cubicBezTo>
                    <a:pt x="77" y="269"/>
                    <a:pt x="77" y="269"/>
                    <a:pt x="77" y="269"/>
                  </a:cubicBezTo>
                  <a:cubicBezTo>
                    <a:pt x="119" y="288"/>
                    <a:pt x="119" y="288"/>
                    <a:pt x="119" y="288"/>
                  </a:cubicBezTo>
                  <a:cubicBezTo>
                    <a:pt x="117" y="299"/>
                    <a:pt x="117" y="299"/>
                    <a:pt x="117" y="299"/>
                  </a:cubicBezTo>
                  <a:cubicBezTo>
                    <a:pt x="78" y="289"/>
                    <a:pt x="39" y="280"/>
                    <a:pt x="0" y="273"/>
                  </a:cubicBezTo>
                  <a:cubicBezTo>
                    <a:pt x="5" y="264"/>
                    <a:pt x="5" y="264"/>
                    <a:pt x="5" y="264"/>
                  </a:cubicBezTo>
                  <a:cubicBezTo>
                    <a:pt x="41" y="262"/>
                    <a:pt x="41" y="262"/>
                    <a:pt x="41" y="262"/>
                  </a:cubicBezTo>
                  <a:cubicBezTo>
                    <a:pt x="97" y="27"/>
                    <a:pt x="97" y="27"/>
                    <a:pt x="97" y="27"/>
                  </a:cubicBezTo>
                  <a:cubicBezTo>
                    <a:pt x="72" y="10"/>
                    <a:pt x="72" y="10"/>
                    <a:pt x="72" y="10"/>
                  </a:cubicBezTo>
                  <a:cubicBezTo>
                    <a:pt x="73" y="0"/>
                    <a:pt x="73" y="0"/>
                    <a:pt x="73" y="0"/>
                  </a:cubicBezTo>
                  <a:cubicBezTo>
                    <a:pt x="111" y="11"/>
                    <a:pt x="151" y="19"/>
                    <a:pt x="189" y="32"/>
                  </a:cubicBezTo>
                  <a:cubicBezTo>
                    <a:pt x="246" y="51"/>
                    <a:pt x="295" y="86"/>
                    <a:pt x="272" y="153"/>
                  </a:cubicBezTo>
                  <a:cubicBezTo>
                    <a:pt x="246" y="230"/>
                    <a:pt x="170" y="241"/>
                    <a:pt x="101" y="216"/>
                  </a:cubicBezTo>
                  <a:close/>
                  <a:moveTo>
                    <a:pt x="180" y="85"/>
                  </a:moveTo>
                  <a:cubicBezTo>
                    <a:pt x="175" y="84"/>
                    <a:pt x="169" y="82"/>
                    <a:pt x="164" y="82"/>
                  </a:cubicBezTo>
                  <a:cubicBezTo>
                    <a:pt x="147" y="117"/>
                    <a:pt x="130" y="153"/>
                    <a:pt x="114" y="189"/>
                  </a:cubicBezTo>
                  <a:cubicBezTo>
                    <a:pt x="154" y="202"/>
                    <a:pt x="185" y="188"/>
                    <a:pt x="199" y="148"/>
                  </a:cubicBezTo>
                  <a:cubicBezTo>
                    <a:pt x="207" y="124"/>
                    <a:pt x="208" y="95"/>
                    <a:pt x="180" y="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0" name="Freeform 101"/>
            <p:cNvSpPr>
              <a:spLocks noEditPoints="1"/>
            </p:cNvSpPr>
            <p:nvPr/>
          </p:nvSpPr>
          <p:spPr bwMode="auto">
            <a:xfrm>
              <a:off x="2976" y="1444"/>
              <a:ext cx="466" cy="660"/>
            </a:xfrm>
            <a:custGeom>
              <a:avLst/>
              <a:gdLst>
                <a:gd name="T0" fmla="*/ 25 w 197"/>
                <a:gd name="T1" fmla="*/ 272 h 278"/>
                <a:gd name="T2" fmla="*/ 5 w 197"/>
                <a:gd name="T3" fmla="*/ 233 h 278"/>
                <a:gd name="T4" fmla="*/ 45 w 197"/>
                <a:gd name="T5" fmla="*/ 213 h 278"/>
                <a:gd name="T6" fmla="*/ 65 w 197"/>
                <a:gd name="T7" fmla="*/ 253 h 278"/>
                <a:gd name="T8" fmla="*/ 25 w 197"/>
                <a:gd name="T9" fmla="*/ 272 h 278"/>
                <a:gd name="T10" fmla="*/ 77 w 197"/>
                <a:gd name="T11" fmla="*/ 189 h 278"/>
                <a:gd name="T12" fmla="*/ 46 w 197"/>
                <a:gd name="T13" fmla="*/ 184 h 278"/>
                <a:gd name="T14" fmla="*/ 99 w 197"/>
                <a:gd name="T15" fmla="*/ 0 h 278"/>
                <a:gd name="T16" fmla="*/ 197 w 197"/>
                <a:gd name="T17" fmla="*/ 20 h 278"/>
                <a:gd name="T18" fmla="*/ 77 w 197"/>
                <a:gd name="T19" fmla="*/ 18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278">
                  <a:moveTo>
                    <a:pt x="25" y="272"/>
                  </a:moveTo>
                  <a:cubicBezTo>
                    <a:pt x="9" y="267"/>
                    <a:pt x="0" y="249"/>
                    <a:pt x="5" y="233"/>
                  </a:cubicBezTo>
                  <a:cubicBezTo>
                    <a:pt x="11" y="216"/>
                    <a:pt x="29" y="208"/>
                    <a:pt x="45" y="213"/>
                  </a:cubicBezTo>
                  <a:cubicBezTo>
                    <a:pt x="61" y="219"/>
                    <a:pt x="70" y="236"/>
                    <a:pt x="65" y="253"/>
                  </a:cubicBezTo>
                  <a:cubicBezTo>
                    <a:pt x="59" y="269"/>
                    <a:pt x="41" y="278"/>
                    <a:pt x="25" y="272"/>
                  </a:cubicBezTo>
                  <a:close/>
                  <a:moveTo>
                    <a:pt x="77" y="189"/>
                  </a:moveTo>
                  <a:cubicBezTo>
                    <a:pt x="67" y="188"/>
                    <a:pt x="56" y="186"/>
                    <a:pt x="46" y="184"/>
                  </a:cubicBezTo>
                  <a:cubicBezTo>
                    <a:pt x="67" y="122"/>
                    <a:pt x="82" y="65"/>
                    <a:pt x="99" y="0"/>
                  </a:cubicBezTo>
                  <a:cubicBezTo>
                    <a:pt x="133" y="8"/>
                    <a:pt x="165" y="15"/>
                    <a:pt x="197" y="20"/>
                  </a:cubicBezTo>
                  <a:lnTo>
                    <a:pt x="77"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95" name="Gun"/>
          <p:cNvGrpSpPr>
            <a:grpSpLocks noChangeAspect="1"/>
          </p:cNvGrpSpPr>
          <p:nvPr/>
        </p:nvGrpSpPr>
        <p:grpSpPr bwMode="auto">
          <a:xfrm rot="20440987" flipH="1">
            <a:off x="7176081" y="1646510"/>
            <a:ext cx="2004420" cy="1981528"/>
            <a:chOff x="575" y="708"/>
            <a:chExt cx="2189" cy="2164"/>
          </a:xfrm>
        </p:grpSpPr>
        <p:sp>
          <p:nvSpPr>
            <p:cNvPr id="696" name="AutoShape 3"/>
            <p:cNvSpPr>
              <a:spLocks noChangeAspect="1" noChangeArrowheads="1" noTextEdit="1"/>
            </p:cNvSpPr>
            <p:nvPr/>
          </p:nvSpPr>
          <p:spPr bwMode="auto">
            <a:xfrm>
              <a:off x="624" y="708"/>
              <a:ext cx="2140" cy="2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7" name="Freeform 696"/>
            <p:cNvSpPr>
              <a:spLocks/>
            </p:cNvSpPr>
            <p:nvPr/>
          </p:nvSpPr>
          <p:spPr bwMode="auto">
            <a:xfrm>
              <a:off x="2302" y="876"/>
              <a:ext cx="440" cy="213"/>
            </a:xfrm>
            <a:custGeom>
              <a:avLst/>
              <a:gdLst>
                <a:gd name="T0" fmla="*/ 424 w 440"/>
                <a:gd name="T1" fmla="*/ 0 h 213"/>
                <a:gd name="T2" fmla="*/ 0 w 440"/>
                <a:gd name="T3" fmla="*/ 174 h 213"/>
                <a:gd name="T4" fmla="*/ 17 w 440"/>
                <a:gd name="T5" fmla="*/ 213 h 213"/>
                <a:gd name="T6" fmla="*/ 440 w 440"/>
                <a:gd name="T7" fmla="*/ 39 h 213"/>
                <a:gd name="T8" fmla="*/ 424 w 440"/>
                <a:gd name="T9" fmla="*/ 0 h 213"/>
              </a:gdLst>
              <a:ahLst/>
              <a:cxnLst>
                <a:cxn ang="0">
                  <a:pos x="T0" y="T1"/>
                </a:cxn>
                <a:cxn ang="0">
                  <a:pos x="T2" y="T3"/>
                </a:cxn>
                <a:cxn ang="0">
                  <a:pos x="T4" y="T5"/>
                </a:cxn>
                <a:cxn ang="0">
                  <a:pos x="T6" y="T7"/>
                </a:cxn>
                <a:cxn ang="0">
                  <a:pos x="T8" y="T9"/>
                </a:cxn>
              </a:cxnLst>
              <a:rect l="0" t="0" r="r" b="b"/>
              <a:pathLst>
                <a:path w="440" h="213">
                  <a:moveTo>
                    <a:pt x="424" y="0"/>
                  </a:moveTo>
                  <a:lnTo>
                    <a:pt x="0" y="174"/>
                  </a:lnTo>
                  <a:lnTo>
                    <a:pt x="17" y="213"/>
                  </a:lnTo>
                  <a:lnTo>
                    <a:pt x="440" y="39"/>
                  </a:lnTo>
                  <a:lnTo>
                    <a:pt x="424" y="0"/>
                  </a:lnTo>
                  <a:close/>
                </a:path>
              </a:pathLst>
            </a:custGeom>
            <a:gradFill>
              <a:gsLst>
                <a:gs pos="100000">
                  <a:schemeClr val="accent2"/>
                </a:gs>
                <a:gs pos="0">
                  <a:schemeClr val="accent2">
                    <a:lumMod val="75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8" name="Freeform 697"/>
            <p:cNvSpPr>
              <a:spLocks/>
            </p:cNvSpPr>
            <p:nvPr/>
          </p:nvSpPr>
          <p:spPr bwMode="auto">
            <a:xfrm>
              <a:off x="2361" y="914"/>
              <a:ext cx="191" cy="191"/>
            </a:xfrm>
            <a:custGeom>
              <a:avLst/>
              <a:gdLst>
                <a:gd name="T0" fmla="*/ 226 w 249"/>
                <a:gd name="T1" fmla="*/ 83 h 250"/>
                <a:gd name="T2" fmla="*/ 83 w 249"/>
                <a:gd name="T3" fmla="*/ 23 h 250"/>
                <a:gd name="T4" fmla="*/ 23 w 249"/>
                <a:gd name="T5" fmla="*/ 167 h 250"/>
                <a:gd name="T6" fmla="*/ 166 w 249"/>
                <a:gd name="T7" fmla="*/ 227 h 250"/>
                <a:gd name="T8" fmla="*/ 226 w 249"/>
                <a:gd name="T9" fmla="*/ 83 h 250"/>
              </a:gdLst>
              <a:ahLst/>
              <a:cxnLst>
                <a:cxn ang="0">
                  <a:pos x="T0" y="T1"/>
                </a:cxn>
                <a:cxn ang="0">
                  <a:pos x="T2" y="T3"/>
                </a:cxn>
                <a:cxn ang="0">
                  <a:pos x="T4" y="T5"/>
                </a:cxn>
                <a:cxn ang="0">
                  <a:pos x="T6" y="T7"/>
                </a:cxn>
                <a:cxn ang="0">
                  <a:pos x="T8" y="T9"/>
                </a:cxn>
              </a:cxnLst>
              <a:rect l="0" t="0" r="r" b="b"/>
              <a:pathLst>
                <a:path w="249" h="250">
                  <a:moveTo>
                    <a:pt x="226" y="83"/>
                  </a:moveTo>
                  <a:cubicBezTo>
                    <a:pt x="203" y="27"/>
                    <a:pt x="139" y="0"/>
                    <a:pt x="83" y="23"/>
                  </a:cubicBezTo>
                  <a:cubicBezTo>
                    <a:pt x="26" y="47"/>
                    <a:pt x="0" y="111"/>
                    <a:pt x="23" y="167"/>
                  </a:cubicBezTo>
                  <a:cubicBezTo>
                    <a:pt x="46" y="223"/>
                    <a:pt x="110" y="250"/>
                    <a:pt x="166" y="227"/>
                  </a:cubicBezTo>
                  <a:cubicBezTo>
                    <a:pt x="223" y="204"/>
                    <a:pt x="249" y="139"/>
                    <a:pt x="226" y="83"/>
                  </a:cubicBezTo>
                  <a:close/>
                </a:path>
              </a:pathLst>
            </a:custGeom>
            <a:gradFill flip="none" rotWithShape="1">
              <a:gsLst>
                <a:gs pos="0">
                  <a:schemeClr val="accent2">
                    <a:lumMod val="50000"/>
                    <a:lumOff val="50000"/>
                  </a:schemeClr>
                </a:gs>
                <a:gs pos="47000">
                  <a:schemeClr val="accent2"/>
                </a:gs>
              </a:gsLst>
              <a:lin ang="96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9" name="Freeform 698"/>
            <p:cNvSpPr>
              <a:spLocks/>
            </p:cNvSpPr>
            <p:nvPr/>
          </p:nvSpPr>
          <p:spPr bwMode="auto">
            <a:xfrm>
              <a:off x="1636" y="1644"/>
              <a:ext cx="175" cy="343"/>
            </a:xfrm>
            <a:custGeom>
              <a:avLst/>
              <a:gdLst>
                <a:gd name="T0" fmla="*/ 229 w 229"/>
                <a:gd name="T1" fmla="*/ 0 h 448"/>
                <a:gd name="T2" fmla="*/ 1 w 229"/>
                <a:gd name="T3" fmla="*/ 158 h 448"/>
                <a:gd name="T4" fmla="*/ 0 w 229"/>
                <a:gd name="T5" fmla="*/ 165 h 448"/>
                <a:gd name="T6" fmla="*/ 191 w 229"/>
                <a:gd name="T7" fmla="*/ 33 h 448"/>
                <a:gd name="T8" fmla="*/ 138 w 229"/>
                <a:gd name="T9" fmla="*/ 448 h 448"/>
                <a:gd name="T10" fmla="*/ 187 w 229"/>
                <a:gd name="T11" fmla="*/ 434 h 448"/>
                <a:gd name="T12" fmla="*/ 229 w 229"/>
                <a:gd name="T13" fmla="*/ 0 h 448"/>
              </a:gdLst>
              <a:ahLst/>
              <a:cxnLst>
                <a:cxn ang="0">
                  <a:pos x="T0" y="T1"/>
                </a:cxn>
                <a:cxn ang="0">
                  <a:pos x="T2" y="T3"/>
                </a:cxn>
                <a:cxn ang="0">
                  <a:pos x="T4" y="T5"/>
                </a:cxn>
                <a:cxn ang="0">
                  <a:pos x="T6" y="T7"/>
                </a:cxn>
                <a:cxn ang="0">
                  <a:pos x="T8" y="T9"/>
                </a:cxn>
                <a:cxn ang="0">
                  <a:pos x="T10" y="T11"/>
                </a:cxn>
                <a:cxn ang="0">
                  <a:pos x="T12" y="T13"/>
                </a:cxn>
              </a:cxnLst>
              <a:rect l="0" t="0" r="r" b="b"/>
              <a:pathLst>
                <a:path w="229" h="448">
                  <a:moveTo>
                    <a:pt x="229" y="0"/>
                  </a:moveTo>
                  <a:cubicBezTo>
                    <a:pt x="1" y="158"/>
                    <a:pt x="1" y="158"/>
                    <a:pt x="1" y="158"/>
                  </a:cubicBezTo>
                  <a:cubicBezTo>
                    <a:pt x="0" y="160"/>
                    <a:pt x="0" y="163"/>
                    <a:pt x="0" y="165"/>
                  </a:cubicBezTo>
                  <a:cubicBezTo>
                    <a:pt x="191" y="33"/>
                    <a:pt x="191" y="33"/>
                    <a:pt x="191" y="33"/>
                  </a:cubicBezTo>
                  <a:cubicBezTo>
                    <a:pt x="76" y="265"/>
                    <a:pt x="116" y="400"/>
                    <a:pt x="138" y="448"/>
                  </a:cubicBezTo>
                  <a:cubicBezTo>
                    <a:pt x="166" y="444"/>
                    <a:pt x="187" y="434"/>
                    <a:pt x="187" y="434"/>
                  </a:cubicBezTo>
                  <a:cubicBezTo>
                    <a:pt x="187" y="434"/>
                    <a:pt x="82" y="294"/>
                    <a:pt x="229" y="0"/>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0" name="Freeform 10"/>
            <p:cNvSpPr>
              <a:spLocks/>
            </p:cNvSpPr>
            <p:nvPr/>
          </p:nvSpPr>
          <p:spPr bwMode="auto">
            <a:xfrm>
              <a:off x="1616" y="1670"/>
              <a:ext cx="166" cy="323"/>
            </a:xfrm>
            <a:custGeom>
              <a:avLst/>
              <a:gdLst>
                <a:gd name="T0" fmla="*/ 217 w 217"/>
                <a:gd name="T1" fmla="*/ 0 h 422"/>
                <a:gd name="T2" fmla="*/ 26 w 217"/>
                <a:gd name="T3" fmla="*/ 132 h 422"/>
                <a:gd name="T4" fmla="*/ 164 w 217"/>
                <a:gd name="T5" fmla="*/ 415 h 422"/>
                <a:gd name="T6" fmla="*/ 217 w 217"/>
                <a:gd name="T7" fmla="*/ 0 h 422"/>
              </a:gdLst>
              <a:ahLst/>
              <a:cxnLst>
                <a:cxn ang="0">
                  <a:pos x="T0" y="T1"/>
                </a:cxn>
                <a:cxn ang="0">
                  <a:pos x="T2" y="T3"/>
                </a:cxn>
                <a:cxn ang="0">
                  <a:pos x="T4" y="T5"/>
                </a:cxn>
                <a:cxn ang="0">
                  <a:pos x="T6" y="T7"/>
                </a:cxn>
              </a:cxnLst>
              <a:rect l="0" t="0" r="r" b="b"/>
              <a:pathLst>
                <a:path w="217" h="422">
                  <a:moveTo>
                    <a:pt x="217" y="0"/>
                  </a:moveTo>
                  <a:cubicBezTo>
                    <a:pt x="26" y="132"/>
                    <a:pt x="26" y="132"/>
                    <a:pt x="26" y="132"/>
                  </a:cubicBezTo>
                  <a:cubicBezTo>
                    <a:pt x="0" y="395"/>
                    <a:pt x="101" y="422"/>
                    <a:pt x="164" y="415"/>
                  </a:cubicBezTo>
                  <a:cubicBezTo>
                    <a:pt x="142" y="367"/>
                    <a:pt x="102" y="232"/>
                    <a:pt x="217" y="0"/>
                  </a:cubicBezTo>
                  <a:close/>
                </a:path>
              </a:pathLst>
            </a:custGeom>
            <a:gradFill flip="none" rotWithShape="1">
              <a:gsLst>
                <a:gs pos="0">
                  <a:schemeClr val="accent2"/>
                </a:gs>
                <a:gs pos="92000">
                  <a:schemeClr val="accent2">
                    <a:lumMod val="75000"/>
                  </a:schemeClr>
                </a:gs>
              </a:gsLst>
              <a:lin ang="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1" name="Freeform 11"/>
            <p:cNvSpPr>
              <a:spLocks/>
            </p:cNvSpPr>
            <p:nvPr/>
          </p:nvSpPr>
          <p:spPr bwMode="auto">
            <a:xfrm>
              <a:off x="919" y="1840"/>
              <a:ext cx="657" cy="1032"/>
            </a:xfrm>
            <a:custGeom>
              <a:avLst/>
              <a:gdLst>
                <a:gd name="T0" fmla="*/ 141 w 859"/>
                <a:gd name="T1" fmla="*/ 647 h 1349"/>
                <a:gd name="T2" fmla="*/ 677 w 859"/>
                <a:gd name="T3" fmla="*/ 1009 h 1349"/>
                <a:gd name="T4" fmla="*/ 773 w 859"/>
                <a:gd name="T5" fmla="*/ 832 h 1349"/>
                <a:gd name="T6" fmla="*/ 751 w 859"/>
                <a:gd name="T7" fmla="*/ 835 h 1349"/>
                <a:gd name="T8" fmla="*/ 736 w 859"/>
                <a:gd name="T9" fmla="*/ 479 h 1349"/>
                <a:gd name="T10" fmla="*/ 727 w 859"/>
                <a:gd name="T11" fmla="*/ 419 h 1349"/>
                <a:gd name="T12" fmla="*/ 830 w 859"/>
                <a:gd name="T13" fmla="*/ 37 h 1349"/>
                <a:gd name="T14" fmla="*/ 859 w 859"/>
                <a:gd name="T15" fmla="*/ 0 h 1349"/>
                <a:gd name="T16" fmla="*/ 120 w 859"/>
                <a:gd name="T17" fmla="*/ 135 h 1349"/>
                <a:gd name="T18" fmla="*/ 141 w 859"/>
                <a:gd name="T19" fmla="*/ 647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9" h="1349">
                  <a:moveTo>
                    <a:pt x="141" y="647"/>
                  </a:moveTo>
                  <a:cubicBezTo>
                    <a:pt x="35" y="1040"/>
                    <a:pt x="366" y="1349"/>
                    <a:pt x="677" y="1009"/>
                  </a:cubicBezTo>
                  <a:cubicBezTo>
                    <a:pt x="732" y="948"/>
                    <a:pt x="760" y="890"/>
                    <a:pt x="773" y="832"/>
                  </a:cubicBezTo>
                  <a:cubicBezTo>
                    <a:pt x="765" y="833"/>
                    <a:pt x="758" y="834"/>
                    <a:pt x="751" y="835"/>
                  </a:cubicBezTo>
                  <a:cubicBezTo>
                    <a:pt x="0" y="939"/>
                    <a:pt x="233" y="691"/>
                    <a:pt x="736" y="479"/>
                  </a:cubicBezTo>
                  <a:cubicBezTo>
                    <a:pt x="732" y="459"/>
                    <a:pt x="729" y="439"/>
                    <a:pt x="727" y="419"/>
                  </a:cubicBezTo>
                  <a:cubicBezTo>
                    <a:pt x="59" y="496"/>
                    <a:pt x="321" y="245"/>
                    <a:pt x="830" y="37"/>
                  </a:cubicBezTo>
                  <a:cubicBezTo>
                    <a:pt x="839" y="25"/>
                    <a:pt x="848" y="12"/>
                    <a:pt x="859" y="0"/>
                  </a:cubicBezTo>
                  <a:cubicBezTo>
                    <a:pt x="588" y="97"/>
                    <a:pt x="328" y="142"/>
                    <a:pt x="120" y="135"/>
                  </a:cubicBezTo>
                  <a:cubicBezTo>
                    <a:pt x="210" y="212"/>
                    <a:pt x="217" y="365"/>
                    <a:pt x="141" y="647"/>
                  </a:cubicBezTo>
                  <a:close/>
                </a:path>
              </a:pathLst>
            </a:custGeom>
            <a:gradFill flip="none" rotWithShape="1">
              <a:gsLst>
                <a:gs pos="100000">
                  <a:schemeClr val="accent2"/>
                </a:gs>
                <a:gs pos="8000">
                  <a:schemeClr val="accent2">
                    <a:lumMod val="75000"/>
                  </a:schemeClr>
                </a:gs>
              </a:gsLst>
              <a:lin ang="90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2" name="Freeform 12"/>
            <p:cNvSpPr>
              <a:spLocks/>
            </p:cNvSpPr>
            <p:nvPr/>
          </p:nvSpPr>
          <p:spPr bwMode="auto">
            <a:xfrm rot="19627486" flipH="1">
              <a:off x="900" y="1781"/>
              <a:ext cx="730" cy="167"/>
            </a:xfrm>
            <a:custGeom>
              <a:avLst/>
              <a:gdLst>
                <a:gd name="T0" fmla="*/ 0 w 953"/>
                <a:gd name="T1" fmla="*/ 155 h 219"/>
                <a:gd name="T2" fmla="*/ 144 w 953"/>
                <a:gd name="T3" fmla="*/ 212 h 219"/>
                <a:gd name="T4" fmla="*/ 883 w 953"/>
                <a:gd name="T5" fmla="*/ 77 h 219"/>
                <a:gd name="T6" fmla="*/ 953 w 953"/>
                <a:gd name="T7" fmla="*/ 0 h 219"/>
                <a:gd name="T8" fmla="*/ 0 w 953"/>
                <a:gd name="T9" fmla="*/ 155 h 219"/>
              </a:gdLst>
              <a:ahLst/>
              <a:cxnLst>
                <a:cxn ang="0">
                  <a:pos x="T0" y="T1"/>
                </a:cxn>
                <a:cxn ang="0">
                  <a:pos x="T2" y="T3"/>
                </a:cxn>
                <a:cxn ang="0">
                  <a:pos x="T4" y="T5"/>
                </a:cxn>
                <a:cxn ang="0">
                  <a:pos x="T6" y="T7"/>
                </a:cxn>
                <a:cxn ang="0">
                  <a:pos x="T8" y="T9"/>
                </a:cxn>
              </a:cxnLst>
              <a:rect l="0" t="0" r="r" b="b"/>
              <a:pathLst>
                <a:path w="953" h="219">
                  <a:moveTo>
                    <a:pt x="0" y="155"/>
                  </a:moveTo>
                  <a:cubicBezTo>
                    <a:pt x="60" y="164"/>
                    <a:pt x="108" y="183"/>
                    <a:pt x="144" y="212"/>
                  </a:cubicBezTo>
                  <a:cubicBezTo>
                    <a:pt x="352" y="219"/>
                    <a:pt x="612" y="174"/>
                    <a:pt x="883" y="77"/>
                  </a:cubicBezTo>
                  <a:cubicBezTo>
                    <a:pt x="903" y="52"/>
                    <a:pt x="926" y="26"/>
                    <a:pt x="953" y="0"/>
                  </a:cubicBezTo>
                  <a:cubicBezTo>
                    <a:pt x="557" y="152"/>
                    <a:pt x="0" y="155"/>
                    <a:pt x="0" y="155"/>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3" name="Freeform 13"/>
            <p:cNvSpPr>
              <a:spLocks/>
            </p:cNvSpPr>
            <p:nvPr/>
          </p:nvSpPr>
          <p:spPr bwMode="auto">
            <a:xfrm>
              <a:off x="964" y="1868"/>
              <a:ext cx="590" cy="351"/>
            </a:xfrm>
            <a:custGeom>
              <a:avLst/>
              <a:gdLst>
                <a:gd name="T0" fmla="*/ 668 w 771"/>
                <a:gd name="T1" fmla="*/ 382 h 459"/>
                <a:gd name="T2" fmla="*/ 771 w 771"/>
                <a:gd name="T3" fmla="*/ 0 h 459"/>
                <a:gd name="T4" fmla="*/ 668 w 771"/>
                <a:gd name="T5" fmla="*/ 382 h 459"/>
              </a:gdLst>
              <a:ahLst/>
              <a:cxnLst>
                <a:cxn ang="0">
                  <a:pos x="T0" y="T1"/>
                </a:cxn>
                <a:cxn ang="0">
                  <a:pos x="T2" y="T3"/>
                </a:cxn>
                <a:cxn ang="0">
                  <a:pos x="T4" y="T5"/>
                </a:cxn>
              </a:cxnLst>
              <a:rect l="0" t="0" r="r" b="b"/>
              <a:pathLst>
                <a:path w="771" h="459">
                  <a:moveTo>
                    <a:pt x="668" y="382"/>
                  </a:moveTo>
                  <a:cubicBezTo>
                    <a:pt x="655" y="267"/>
                    <a:pt x="668" y="142"/>
                    <a:pt x="771" y="0"/>
                  </a:cubicBezTo>
                  <a:cubicBezTo>
                    <a:pt x="262" y="208"/>
                    <a:pt x="0" y="459"/>
                    <a:pt x="668" y="38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4" name="Freeform 14"/>
            <p:cNvSpPr>
              <a:spLocks/>
            </p:cNvSpPr>
            <p:nvPr/>
          </p:nvSpPr>
          <p:spPr bwMode="auto">
            <a:xfrm>
              <a:off x="916" y="2206"/>
              <a:ext cx="610" cy="353"/>
            </a:xfrm>
            <a:custGeom>
              <a:avLst/>
              <a:gdLst>
                <a:gd name="T0" fmla="*/ 751 w 798"/>
                <a:gd name="T1" fmla="*/ 356 h 460"/>
                <a:gd name="T2" fmla="*/ 773 w 798"/>
                <a:gd name="T3" fmla="*/ 353 h 460"/>
                <a:gd name="T4" fmla="*/ 736 w 798"/>
                <a:gd name="T5" fmla="*/ 0 h 460"/>
                <a:gd name="T6" fmla="*/ 751 w 798"/>
                <a:gd name="T7" fmla="*/ 356 h 460"/>
              </a:gdLst>
              <a:ahLst/>
              <a:cxnLst>
                <a:cxn ang="0">
                  <a:pos x="T0" y="T1"/>
                </a:cxn>
                <a:cxn ang="0">
                  <a:pos x="T2" y="T3"/>
                </a:cxn>
                <a:cxn ang="0">
                  <a:pos x="T4" y="T5"/>
                </a:cxn>
                <a:cxn ang="0">
                  <a:pos x="T6" y="T7"/>
                </a:cxn>
              </a:cxnLst>
              <a:rect l="0" t="0" r="r" b="b"/>
              <a:pathLst>
                <a:path w="798" h="460">
                  <a:moveTo>
                    <a:pt x="751" y="356"/>
                  </a:moveTo>
                  <a:cubicBezTo>
                    <a:pt x="758" y="355"/>
                    <a:pt x="765" y="354"/>
                    <a:pt x="773" y="353"/>
                  </a:cubicBezTo>
                  <a:cubicBezTo>
                    <a:pt x="798" y="237"/>
                    <a:pt x="758" y="123"/>
                    <a:pt x="736" y="0"/>
                  </a:cubicBezTo>
                  <a:cubicBezTo>
                    <a:pt x="233" y="212"/>
                    <a:pt x="0" y="460"/>
                    <a:pt x="751" y="356"/>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5" name="Freeform 15"/>
            <p:cNvSpPr>
              <a:spLocks/>
            </p:cNvSpPr>
            <p:nvPr/>
          </p:nvSpPr>
          <p:spPr bwMode="auto">
            <a:xfrm>
              <a:off x="658" y="1149"/>
              <a:ext cx="1630" cy="813"/>
            </a:xfrm>
            <a:custGeom>
              <a:avLst/>
              <a:gdLst>
                <a:gd name="T0" fmla="*/ 0 w 2129"/>
                <a:gd name="T1" fmla="*/ 787 h 1062"/>
                <a:gd name="T2" fmla="*/ 1303 w 2129"/>
                <a:gd name="T3" fmla="*/ 811 h 1062"/>
                <a:gd name="T4" fmla="*/ 2129 w 2129"/>
                <a:gd name="T5" fmla="*/ 227 h 1062"/>
                <a:gd name="T6" fmla="*/ 1909 w 2129"/>
                <a:gd name="T7" fmla="*/ 0 h 1062"/>
                <a:gd name="T8" fmla="*/ 0 w 2129"/>
                <a:gd name="T9" fmla="*/ 787 h 1062"/>
              </a:gdLst>
              <a:ahLst/>
              <a:cxnLst>
                <a:cxn ang="0">
                  <a:pos x="T0" y="T1"/>
                </a:cxn>
                <a:cxn ang="0">
                  <a:pos x="T2" y="T3"/>
                </a:cxn>
                <a:cxn ang="0">
                  <a:pos x="T4" y="T5"/>
                </a:cxn>
                <a:cxn ang="0">
                  <a:pos x="T6" y="T7"/>
                </a:cxn>
                <a:cxn ang="0">
                  <a:pos x="T8" y="T9"/>
                </a:cxn>
              </a:cxnLst>
              <a:rect l="0" t="0" r="r" b="b"/>
              <a:pathLst>
                <a:path w="2129" h="1062">
                  <a:moveTo>
                    <a:pt x="0" y="787"/>
                  </a:moveTo>
                  <a:cubicBezTo>
                    <a:pt x="110" y="1052"/>
                    <a:pt x="693" y="1062"/>
                    <a:pt x="1303" y="811"/>
                  </a:cubicBezTo>
                  <a:cubicBezTo>
                    <a:pt x="1636" y="673"/>
                    <a:pt x="1936" y="438"/>
                    <a:pt x="2129" y="227"/>
                  </a:cubicBezTo>
                  <a:cubicBezTo>
                    <a:pt x="2033" y="183"/>
                    <a:pt x="1953" y="105"/>
                    <a:pt x="1909" y="0"/>
                  </a:cubicBezTo>
                  <a:lnTo>
                    <a:pt x="0" y="787"/>
                  </a:lnTo>
                  <a:close/>
                </a:path>
              </a:pathLst>
            </a:custGeom>
            <a:gradFill flip="none" rotWithShape="1">
              <a:gsLst>
                <a:gs pos="72000">
                  <a:schemeClr val="bg1">
                    <a:lumMod val="50000"/>
                  </a:schemeClr>
                </a:gs>
                <a:gs pos="15000">
                  <a:schemeClr val="accent1">
                    <a:lumMod val="10000"/>
                    <a:lumOff val="90000"/>
                  </a:schemeClr>
                </a:gs>
              </a:gsLst>
              <a:lin ang="186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706" name="Picture 1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117" y="1130"/>
              <a:ext cx="195"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7" name="Freeform 17"/>
            <p:cNvSpPr>
              <a:spLocks/>
            </p:cNvSpPr>
            <p:nvPr/>
          </p:nvSpPr>
          <p:spPr bwMode="auto">
            <a:xfrm>
              <a:off x="2120" y="1133"/>
              <a:ext cx="189" cy="190"/>
            </a:xfrm>
            <a:custGeom>
              <a:avLst/>
              <a:gdLst>
                <a:gd name="T0" fmla="*/ 51 w 248"/>
                <a:gd name="T1" fmla="*/ 0 h 248"/>
                <a:gd name="T2" fmla="*/ 0 w 248"/>
                <a:gd name="T3" fmla="*/ 21 h 248"/>
                <a:gd name="T4" fmla="*/ 220 w 248"/>
                <a:gd name="T5" fmla="*/ 248 h 248"/>
                <a:gd name="T6" fmla="*/ 248 w 248"/>
                <a:gd name="T7" fmla="*/ 216 h 248"/>
                <a:gd name="T8" fmla="*/ 51 w 248"/>
                <a:gd name="T9" fmla="*/ 0 h 248"/>
              </a:gdLst>
              <a:ahLst/>
              <a:cxnLst>
                <a:cxn ang="0">
                  <a:pos x="T0" y="T1"/>
                </a:cxn>
                <a:cxn ang="0">
                  <a:pos x="T2" y="T3"/>
                </a:cxn>
                <a:cxn ang="0">
                  <a:pos x="T4" y="T5"/>
                </a:cxn>
                <a:cxn ang="0">
                  <a:pos x="T6" y="T7"/>
                </a:cxn>
                <a:cxn ang="0">
                  <a:pos x="T8" y="T9"/>
                </a:cxn>
              </a:cxnLst>
              <a:rect l="0" t="0" r="r" b="b"/>
              <a:pathLst>
                <a:path w="248" h="248">
                  <a:moveTo>
                    <a:pt x="51" y="0"/>
                  </a:moveTo>
                  <a:cubicBezTo>
                    <a:pt x="0" y="21"/>
                    <a:pt x="0" y="21"/>
                    <a:pt x="0" y="21"/>
                  </a:cubicBezTo>
                  <a:cubicBezTo>
                    <a:pt x="44" y="126"/>
                    <a:pt x="124" y="204"/>
                    <a:pt x="220" y="248"/>
                  </a:cubicBezTo>
                  <a:cubicBezTo>
                    <a:pt x="229" y="237"/>
                    <a:pt x="239" y="226"/>
                    <a:pt x="248" y="216"/>
                  </a:cubicBezTo>
                  <a:cubicBezTo>
                    <a:pt x="162" y="171"/>
                    <a:pt x="91" y="96"/>
                    <a:pt x="51" y="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8" name="Freeform 19"/>
            <p:cNvSpPr>
              <a:spLocks/>
            </p:cNvSpPr>
            <p:nvPr/>
          </p:nvSpPr>
          <p:spPr bwMode="auto">
            <a:xfrm>
              <a:off x="575" y="896"/>
              <a:ext cx="1545" cy="856"/>
            </a:xfrm>
            <a:custGeom>
              <a:avLst/>
              <a:gdLst>
                <a:gd name="T0" fmla="*/ 2014 w 2018"/>
                <a:gd name="T1" fmla="*/ 14 h 1117"/>
                <a:gd name="T2" fmla="*/ 1016 w 2018"/>
                <a:gd name="T3" fmla="*/ 182 h 1117"/>
                <a:gd name="T4" fmla="*/ 109 w 2018"/>
                <a:gd name="T5" fmla="*/ 1117 h 1117"/>
                <a:gd name="T6" fmla="*/ 2018 w 2018"/>
                <a:gd name="T7" fmla="*/ 330 h 1117"/>
                <a:gd name="T8" fmla="*/ 2014 w 2018"/>
                <a:gd name="T9" fmla="*/ 14 h 1117"/>
              </a:gdLst>
              <a:ahLst/>
              <a:cxnLst>
                <a:cxn ang="0">
                  <a:pos x="T0" y="T1"/>
                </a:cxn>
                <a:cxn ang="0">
                  <a:pos x="T2" y="T3"/>
                </a:cxn>
                <a:cxn ang="0">
                  <a:pos x="T4" y="T5"/>
                </a:cxn>
                <a:cxn ang="0">
                  <a:pos x="T6" y="T7"/>
                </a:cxn>
                <a:cxn ang="0">
                  <a:pos x="T8" y="T9"/>
                </a:cxn>
              </a:cxnLst>
              <a:rect l="0" t="0" r="r" b="b"/>
              <a:pathLst>
                <a:path w="2018" h="1117">
                  <a:moveTo>
                    <a:pt x="2014" y="14"/>
                  </a:moveTo>
                  <a:cubicBezTo>
                    <a:pt x="1729" y="0"/>
                    <a:pt x="1350" y="44"/>
                    <a:pt x="1016" y="182"/>
                  </a:cubicBezTo>
                  <a:cubicBezTo>
                    <a:pt x="406" y="433"/>
                    <a:pt x="0" y="852"/>
                    <a:pt x="109" y="1117"/>
                  </a:cubicBezTo>
                  <a:cubicBezTo>
                    <a:pt x="2018" y="330"/>
                    <a:pt x="2018" y="330"/>
                    <a:pt x="2018" y="330"/>
                  </a:cubicBezTo>
                  <a:cubicBezTo>
                    <a:pt x="1975" y="225"/>
                    <a:pt x="1977" y="112"/>
                    <a:pt x="2014" y="14"/>
                  </a:cubicBezTo>
                  <a:close/>
                </a:path>
              </a:pathLst>
            </a:custGeom>
            <a:gradFill flip="none" rotWithShape="1">
              <a:gsLst>
                <a:gs pos="0">
                  <a:schemeClr val="accent1">
                    <a:lumMod val="11000"/>
                    <a:lumOff val="89000"/>
                  </a:schemeClr>
                </a:gs>
                <a:gs pos="88000">
                  <a:schemeClr val="tx1">
                    <a:lumMod val="50000"/>
                    <a:lumOff val="5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9" name="Freeform 22"/>
            <p:cNvSpPr>
              <a:spLocks/>
            </p:cNvSpPr>
            <p:nvPr/>
          </p:nvSpPr>
          <p:spPr bwMode="auto">
            <a:xfrm>
              <a:off x="2087" y="907"/>
              <a:ext cx="72" cy="242"/>
            </a:xfrm>
            <a:custGeom>
              <a:avLst/>
              <a:gdLst>
                <a:gd name="T0" fmla="*/ 94 w 94"/>
                <a:gd name="T1" fmla="*/ 295 h 316"/>
                <a:gd name="T2" fmla="*/ 82 w 94"/>
                <a:gd name="T3" fmla="*/ 3 h 316"/>
                <a:gd name="T4" fmla="*/ 39 w 94"/>
                <a:gd name="T5" fmla="*/ 0 h 316"/>
                <a:gd name="T6" fmla="*/ 43 w 94"/>
                <a:gd name="T7" fmla="*/ 316 h 316"/>
                <a:gd name="T8" fmla="*/ 94 w 94"/>
                <a:gd name="T9" fmla="*/ 295 h 316"/>
              </a:gdLst>
              <a:ahLst/>
              <a:cxnLst>
                <a:cxn ang="0">
                  <a:pos x="T0" y="T1"/>
                </a:cxn>
                <a:cxn ang="0">
                  <a:pos x="T2" y="T3"/>
                </a:cxn>
                <a:cxn ang="0">
                  <a:pos x="T4" y="T5"/>
                </a:cxn>
                <a:cxn ang="0">
                  <a:pos x="T6" y="T7"/>
                </a:cxn>
                <a:cxn ang="0">
                  <a:pos x="T8" y="T9"/>
                </a:cxn>
              </a:cxnLst>
              <a:rect l="0" t="0" r="r" b="b"/>
              <a:pathLst>
                <a:path w="94" h="316">
                  <a:moveTo>
                    <a:pt x="94" y="295"/>
                  </a:moveTo>
                  <a:cubicBezTo>
                    <a:pt x="54" y="198"/>
                    <a:pt x="53" y="95"/>
                    <a:pt x="82" y="3"/>
                  </a:cubicBezTo>
                  <a:cubicBezTo>
                    <a:pt x="68" y="2"/>
                    <a:pt x="53" y="1"/>
                    <a:pt x="39" y="0"/>
                  </a:cubicBezTo>
                  <a:cubicBezTo>
                    <a:pt x="2" y="98"/>
                    <a:pt x="0" y="211"/>
                    <a:pt x="43" y="316"/>
                  </a:cubicBezTo>
                  <a:lnTo>
                    <a:pt x="94" y="295"/>
                  </a:lnTo>
                  <a:close/>
                </a:path>
              </a:pathLst>
            </a:custGeom>
            <a:gradFill flip="none" rotWithShape="1">
              <a:gsLst>
                <a:gs pos="0">
                  <a:schemeClr val="bg1">
                    <a:lumMod val="50000"/>
                  </a:schemeClr>
                </a:gs>
                <a:gs pos="93000">
                  <a:schemeClr val="bg1">
                    <a:lumMod val="100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0" name="Freeform 23"/>
            <p:cNvSpPr>
              <a:spLocks/>
            </p:cNvSpPr>
            <p:nvPr/>
          </p:nvSpPr>
          <p:spPr bwMode="auto">
            <a:xfrm>
              <a:off x="2081" y="708"/>
              <a:ext cx="496" cy="676"/>
            </a:xfrm>
            <a:custGeom>
              <a:avLst/>
              <a:gdLst>
                <a:gd name="T0" fmla="*/ 141 w 649"/>
                <a:gd name="T1" fmla="*/ 539 h 883"/>
                <a:gd name="T2" fmla="*/ 324 w 649"/>
                <a:gd name="T3" fmla="*/ 4 h 883"/>
                <a:gd name="T4" fmla="*/ 323 w 649"/>
                <a:gd name="T5" fmla="*/ 0 h 883"/>
                <a:gd name="T6" fmla="*/ 90 w 649"/>
                <a:gd name="T7" fmla="*/ 560 h 883"/>
                <a:gd name="T8" fmla="*/ 649 w 649"/>
                <a:gd name="T9" fmla="*/ 792 h 883"/>
                <a:gd name="T10" fmla="*/ 648 w 649"/>
                <a:gd name="T11" fmla="*/ 789 h 883"/>
                <a:gd name="T12" fmla="*/ 141 w 649"/>
                <a:gd name="T13" fmla="*/ 539 h 883"/>
              </a:gdLst>
              <a:ahLst/>
              <a:cxnLst>
                <a:cxn ang="0">
                  <a:pos x="T0" y="T1"/>
                </a:cxn>
                <a:cxn ang="0">
                  <a:pos x="T2" y="T3"/>
                </a:cxn>
                <a:cxn ang="0">
                  <a:pos x="T4" y="T5"/>
                </a:cxn>
                <a:cxn ang="0">
                  <a:pos x="T6" y="T7"/>
                </a:cxn>
                <a:cxn ang="0">
                  <a:pos x="T8" y="T9"/>
                </a:cxn>
                <a:cxn ang="0">
                  <a:pos x="T10" y="T11"/>
                </a:cxn>
                <a:cxn ang="0">
                  <a:pos x="T12" y="T13"/>
                </a:cxn>
              </a:cxnLst>
              <a:rect l="0" t="0" r="r" b="b"/>
              <a:pathLst>
                <a:path w="649" h="883">
                  <a:moveTo>
                    <a:pt x="141" y="539"/>
                  </a:moveTo>
                  <a:cubicBezTo>
                    <a:pt x="58" y="337"/>
                    <a:pt x="140" y="109"/>
                    <a:pt x="324" y="4"/>
                  </a:cubicBezTo>
                  <a:cubicBezTo>
                    <a:pt x="323" y="0"/>
                    <a:pt x="323" y="0"/>
                    <a:pt x="323" y="0"/>
                  </a:cubicBezTo>
                  <a:cubicBezTo>
                    <a:pt x="104" y="91"/>
                    <a:pt x="0" y="341"/>
                    <a:pt x="90" y="560"/>
                  </a:cubicBezTo>
                  <a:cubicBezTo>
                    <a:pt x="180" y="778"/>
                    <a:pt x="431" y="883"/>
                    <a:pt x="649" y="792"/>
                  </a:cubicBezTo>
                  <a:cubicBezTo>
                    <a:pt x="648" y="789"/>
                    <a:pt x="648" y="789"/>
                    <a:pt x="648" y="789"/>
                  </a:cubicBezTo>
                  <a:cubicBezTo>
                    <a:pt x="443" y="844"/>
                    <a:pt x="224" y="740"/>
                    <a:pt x="141" y="53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1" name="Freeform 24"/>
            <p:cNvSpPr>
              <a:spLocks/>
            </p:cNvSpPr>
            <p:nvPr/>
          </p:nvSpPr>
          <p:spPr bwMode="auto">
            <a:xfrm>
              <a:off x="2123" y="713"/>
              <a:ext cx="451" cy="643"/>
            </a:xfrm>
            <a:custGeom>
              <a:avLst/>
              <a:gdLst>
                <a:gd name="T0" fmla="*/ 83 w 590"/>
                <a:gd name="T1" fmla="*/ 535 h 840"/>
                <a:gd name="T2" fmla="*/ 590 w 590"/>
                <a:gd name="T3" fmla="*/ 785 h 840"/>
                <a:gd name="T4" fmla="*/ 266 w 590"/>
                <a:gd name="T5" fmla="*/ 0 h 840"/>
                <a:gd name="T6" fmla="*/ 83 w 590"/>
                <a:gd name="T7" fmla="*/ 535 h 840"/>
              </a:gdLst>
              <a:ahLst/>
              <a:cxnLst>
                <a:cxn ang="0">
                  <a:pos x="T0" y="T1"/>
                </a:cxn>
                <a:cxn ang="0">
                  <a:pos x="T2" y="T3"/>
                </a:cxn>
                <a:cxn ang="0">
                  <a:pos x="T4" y="T5"/>
                </a:cxn>
                <a:cxn ang="0">
                  <a:pos x="T6" y="T7"/>
                </a:cxn>
              </a:cxnLst>
              <a:rect l="0" t="0" r="r" b="b"/>
              <a:pathLst>
                <a:path w="590" h="840">
                  <a:moveTo>
                    <a:pt x="83" y="535"/>
                  </a:moveTo>
                  <a:cubicBezTo>
                    <a:pt x="166" y="736"/>
                    <a:pt x="385" y="840"/>
                    <a:pt x="590" y="785"/>
                  </a:cubicBezTo>
                  <a:cubicBezTo>
                    <a:pt x="266" y="0"/>
                    <a:pt x="266" y="0"/>
                    <a:pt x="266" y="0"/>
                  </a:cubicBezTo>
                  <a:cubicBezTo>
                    <a:pt x="82" y="105"/>
                    <a:pt x="0" y="333"/>
                    <a:pt x="83" y="535"/>
                  </a:cubicBezTo>
                  <a:close/>
                </a:path>
              </a:pathLst>
            </a:custGeom>
            <a:solidFill>
              <a:srgbClr val="D921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2" name="Freeform 25"/>
            <p:cNvSpPr>
              <a:spLocks/>
            </p:cNvSpPr>
            <p:nvPr/>
          </p:nvSpPr>
          <p:spPr bwMode="auto">
            <a:xfrm>
              <a:off x="2125" y="711"/>
              <a:ext cx="451" cy="643"/>
            </a:xfrm>
            <a:custGeom>
              <a:avLst/>
              <a:gdLst>
                <a:gd name="T0" fmla="*/ 83 w 590"/>
                <a:gd name="T1" fmla="*/ 535 h 840"/>
                <a:gd name="T2" fmla="*/ 590 w 590"/>
                <a:gd name="T3" fmla="*/ 785 h 840"/>
                <a:gd name="T4" fmla="*/ 266 w 590"/>
                <a:gd name="T5" fmla="*/ 0 h 840"/>
                <a:gd name="T6" fmla="*/ 83 w 590"/>
                <a:gd name="T7" fmla="*/ 535 h 840"/>
              </a:gdLst>
              <a:ahLst/>
              <a:cxnLst>
                <a:cxn ang="0">
                  <a:pos x="T0" y="T1"/>
                </a:cxn>
                <a:cxn ang="0">
                  <a:pos x="T2" y="T3"/>
                </a:cxn>
                <a:cxn ang="0">
                  <a:pos x="T4" y="T5"/>
                </a:cxn>
                <a:cxn ang="0">
                  <a:pos x="T6" y="T7"/>
                </a:cxn>
              </a:cxnLst>
              <a:rect l="0" t="0" r="r" b="b"/>
              <a:pathLst>
                <a:path w="590" h="840">
                  <a:moveTo>
                    <a:pt x="83" y="535"/>
                  </a:moveTo>
                  <a:cubicBezTo>
                    <a:pt x="166" y="736"/>
                    <a:pt x="385" y="840"/>
                    <a:pt x="590" y="785"/>
                  </a:cubicBezTo>
                  <a:cubicBezTo>
                    <a:pt x="266" y="0"/>
                    <a:pt x="266" y="0"/>
                    <a:pt x="266" y="0"/>
                  </a:cubicBezTo>
                  <a:cubicBezTo>
                    <a:pt x="82" y="105"/>
                    <a:pt x="0" y="333"/>
                    <a:pt x="83" y="535"/>
                  </a:cubicBezTo>
                  <a:close/>
                </a:path>
              </a:pathLst>
            </a:custGeom>
            <a:gradFill flip="none" rotWithShape="1">
              <a:gsLst>
                <a:gs pos="0">
                  <a:schemeClr val="accent2"/>
                </a:gs>
                <a:gs pos="93000">
                  <a:schemeClr val="accent2">
                    <a:lumMod val="75000"/>
                  </a:schemeClr>
                </a:gs>
              </a:gsLst>
              <a:lin ang="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3" name="Freeform 26"/>
            <p:cNvSpPr>
              <a:spLocks/>
            </p:cNvSpPr>
            <p:nvPr/>
          </p:nvSpPr>
          <p:spPr bwMode="auto">
            <a:xfrm>
              <a:off x="1903" y="834"/>
              <a:ext cx="347" cy="665"/>
            </a:xfrm>
            <a:custGeom>
              <a:avLst/>
              <a:gdLst>
                <a:gd name="T0" fmla="*/ 147 w 453"/>
                <a:gd name="T1" fmla="*/ 53 h 868"/>
                <a:gd name="T2" fmla="*/ 54 w 453"/>
                <a:gd name="T3" fmla="*/ 14 h 868"/>
                <a:gd name="T4" fmla="*/ 54 w 453"/>
                <a:gd name="T5" fmla="*/ 14 h 868"/>
                <a:gd name="T6" fmla="*/ 15 w 453"/>
                <a:gd name="T7" fmla="*/ 107 h 868"/>
                <a:gd name="T8" fmla="*/ 307 w 453"/>
                <a:gd name="T9" fmla="*/ 815 h 868"/>
                <a:gd name="T10" fmla="*/ 400 w 453"/>
                <a:gd name="T11" fmla="*/ 853 h 868"/>
                <a:gd name="T12" fmla="*/ 400 w 453"/>
                <a:gd name="T13" fmla="*/ 853 h 868"/>
                <a:gd name="T14" fmla="*/ 438 w 453"/>
                <a:gd name="T15" fmla="*/ 760 h 868"/>
                <a:gd name="T16" fmla="*/ 147 w 453"/>
                <a:gd name="T17" fmla="*/ 53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868">
                  <a:moveTo>
                    <a:pt x="147" y="53"/>
                  </a:moveTo>
                  <a:cubicBezTo>
                    <a:pt x="132" y="17"/>
                    <a:pt x="90" y="0"/>
                    <a:pt x="54" y="14"/>
                  </a:cubicBezTo>
                  <a:cubicBezTo>
                    <a:pt x="54" y="14"/>
                    <a:pt x="54" y="14"/>
                    <a:pt x="54" y="14"/>
                  </a:cubicBezTo>
                  <a:cubicBezTo>
                    <a:pt x="18" y="29"/>
                    <a:pt x="0" y="71"/>
                    <a:pt x="15" y="107"/>
                  </a:cubicBezTo>
                  <a:cubicBezTo>
                    <a:pt x="307" y="815"/>
                    <a:pt x="307" y="815"/>
                    <a:pt x="307" y="815"/>
                  </a:cubicBezTo>
                  <a:cubicBezTo>
                    <a:pt x="322" y="851"/>
                    <a:pt x="364" y="868"/>
                    <a:pt x="400" y="853"/>
                  </a:cubicBezTo>
                  <a:cubicBezTo>
                    <a:pt x="400" y="853"/>
                    <a:pt x="400" y="853"/>
                    <a:pt x="400" y="853"/>
                  </a:cubicBezTo>
                  <a:cubicBezTo>
                    <a:pt x="436" y="838"/>
                    <a:pt x="453" y="797"/>
                    <a:pt x="438" y="760"/>
                  </a:cubicBezTo>
                  <a:lnTo>
                    <a:pt x="147" y="53"/>
                  </a:lnTo>
                  <a:close/>
                </a:path>
              </a:pathLst>
            </a:custGeom>
            <a:gradFill>
              <a:gsLst>
                <a:gs pos="80000">
                  <a:schemeClr val="bg1">
                    <a:lumMod val="50000"/>
                  </a:schemeClr>
                </a:gs>
                <a:gs pos="9000">
                  <a:schemeClr val="bg1">
                    <a:lumMod val="10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4" name="Freeform 27"/>
            <p:cNvSpPr>
              <a:spLocks/>
            </p:cNvSpPr>
            <p:nvPr/>
          </p:nvSpPr>
          <p:spPr bwMode="auto">
            <a:xfrm>
              <a:off x="1755" y="850"/>
              <a:ext cx="385" cy="739"/>
            </a:xfrm>
            <a:custGeom>
              <a:avLst/>
              <a:gdLst>
                <a:gd name="T0" fmla="*/ 163 w 503"/>
                <a:gd name="T1" fmla="*/ 59 h 965"/>
                <a:gd name="T2" fmla="*/ 59 w 503"/>
                <a:gd name="T3" fmla="*/ 16 h 965"/>
                <a:gd name="T4" fmla="*/ 59 w 503"/>
                <a:gd name="T5" fmla="*/ 16 h 965"/>
                <a:gd name="T6" fmla="*/ 17 w 503"/>
                <a:gd name="T7" fmla="*/ 119 h 965"/>
                <a:gd name="T8" fmla="*/ 341 w 503"/>
                <a:gd name="T9" fmla="*/ 905 h 965"/>
                <a:gd name="T10" fmla="*/ 444 w 503"/>
                <a:gd name="T11" fmla="*/ 948 h 965"/>
                <a:gd name="T12" fmla="*/ 444 w 503"/>
                <a:gd name="T13" fmla="*/ 948 h 965"/>
                <a:gd name="T14" fmla="*/ 487 w 503"/>
                <a:gd name="T15" fmla="*/ 845 h 965"/>
                <a:gd name="T16" fmla="*/ 163 w 503"/>
                <a:gd name="T17" fmla="*/ 59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965">
                  <a:moveTo>
                    <a:pt x="163" y="59"/>
                  </a:moveTo>
                  <a:cubicBezTo>
                    <a:pt x="146" y="19"/>
                    <a:pt x="100" y="0"/>
                    <a:pt x="59" y="16"/>
                  </a:cubicBezTo>
                  <a:cubicBezTo>
                    <a:pt x="59" y="16"/>
                    <a:pt x="59" y="16"/>
                    <a:pt x="59" y="16"/>
                  </a:cubicBezTo>
                  <a:cubicBezTo>
                    <a:pt x="19" y="33"/>
                    <a:pt x="0" y="79"/>
                    <a:pt x="17" y="119"/>
                  </a:cubicBezTo>
                  <a:cubicBezTo>
                    <a:pt x="341" y="905"/>
                    <a:pt x="341" y="905"/>
                    <a:pt x="341" y="905"/>
                  </a:cubicBezTo>
                  <a:cubicBezTo>
                    <a:pt x="357" y="946"/>
                    <a:pt x="403" y="965"/>
                    <a:pt x="444" y="948"/>
                  </a:cubicBezTo>
                  <a:cubicBezTo>
                    <a:pt x="444" y="948"/>
                    <a:pt x="444" y="948"/>
                    <a:pt x="444" y="948"/>
                  </a:cubicBezTo>
                  <a:cubicBezTo>
                    <a:pt x="484" y="932"/>
                    <a:pt x="503" y="886"/>
                    <a:pt x="487" y="845"/>
                  </a:cubicBezTo>
                  <a:lnTo>
                    <a:pt x="163" y="59"/>
                  </a:lnTo>
                  <a:close/>
                </a:path>
              </a:pathLst>
            </a:custGeom>
            <a:gradFill>
              <a:gsLst>
                <a:gs pos="80000">
                  <a:schemeClr val="bg1">
                    <a:lumMod val="50000"/>
                  </a:schemeClr>
                </a:gs>
                <a:gs pos="9000">
                  <a:schemeClr val="bg1">
                    <a:lumMod val="10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5" name="Freeform 28"/>
            <p:cNvSpPr>
              <a:spLocks/>
            </p:cNvSpPr>
            <p:nvPr/>
          </p:nvSpPr>
          <p:spPr bwMode="auto">
            <a:xfrm>
              <a:off x="1607" y="888"/>
              <a:ext cx="405" cy="778"/>
            </a:xfrm>
            <a:custGeom>
              <a:avLst/>
              <a:gdLst>
                <a:gd name="T0" fmla="*/ 171 w 530"/>
                <a:gd name="T1" fmla="*/ 62 h 1016"/>
                <a:gd name="T2" fmla="*/ 63 w 530"/>
                <a:gd name="T3" fmla="*/ 17 h 1016"/>
                <a:gd name="T4" fmla="*/ 63 w 530"/>
                <a:gd name="T5" fmla="*/ 17 h 1016"/>
                <a:gd name="T6" fmla="*/ 18 w 530"/>
                <a:gd name="T7" fmla="*/ 126 h 1016"/>
                <a:gd name="T8" fmla="*/ 359 w 530"/>
                <a:gd name="T9" fmla="*/ 953 h 1016"/>
                <a:gd name="T10" fmla="*/ 467 w 530"/>
                <a:gd name="T11" fmla="*/ 998 h 1016"/>
                <a:gd name="T12" fmla="*/ 467 w 530"/>
                <a:gd name="T13" fmla="*/ 998 h 1016"/>
                <a:gd name="T14" fmla="*/ 513 w 530"/>
                <a:gd name="T15" fmla="*/ 890 h 1016"/>
                <a:gd name="T16" fmla="*/ 171 w 530"/>
                <a:gd name="T17" fmla="*/ 62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0" h="1016">
                  <a:moveTo>
                    <a:pt x="171" y="62"/>
                  </a:moveTo>
                  <a:cubicBezTo>
                    <a:pt x="154" y="20"/>
                    <a:pt x="105" y="0"/>
                    <a:pt x="63" y="17"/>
                  </a:cubicBezTo>
                  <a:cubicBezTo>
                    <a:pt x="63" y="17"/>
                    <a:pt x="63" y="17"/>
                    <a:pt x="63" y="17"/>
                  </a:cubicBezTo>
                  <a:cubicBezTo>
                    <a:pt x="20" y="35"/>
                    <a:pt x="0" y="83"/>
                    <a:pt x="18" y="126"/>
                  </a:cubicBezTo>
                  <a:cubicBezTo>
                    <a:pt x="359" y="953"/>
                    <a:pt x="359" y="953"/>
                    <a:pt x="359" y="953"/>
                  </a:cubicBezTo>
                  <a:cubicBezTo>
                    <a:pt x="376" y="996"/>
                    <a:pt x="425" y="1016"/>
                    <a:pt x="467" y="998"/>
                  </a:cubicBezTo>
                  <a:cubicBezTo>
                    <a:pt x="467" y="998"/>
                    <a:pt x="467" y="998"/>
                    <a:pt x="467" y="998"/>
                  </a:cubicBezTo>
                  <a:cubicBezTo>
                    <a:pt x="510" y="981"/>
                    <a:pt x="530" y="932"/>
                    <a:pt x="513" y="890"/>
                  </a:cubicBezTo>
                  <a:lnTo>
                    <a:pt x="171" y="62"/>
                  </a:lnTo>
                  <a:close/>
                </a:path>
              </a:pathLst>
            </a:custGeom>
            <a:gradFill>
              <a:gsLst>
                <a:gs pos="80000">
                  <a:schemeClr val="bg1">
                    <a:lumMod val="50000"/>
                  </a:schemeClr>
                </a:gs>
                <a:gs pos="9000">
                  <a:schemeClr val="bg1">
                    <a:lumMod val="10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6" name="Freeform 29"/>
            <p:cNvSpPr>
              <a:spLocks/>
            </p:cNvSpPr>
            <p:nvPr/>
          </p:nvSpPr>
          <p:spPr bwMode="auto">
            <a:xfrm>
              <a:off x="1457" y="931"/>
              <a:ext cx="421" cy="809"/>
            </a:xfrm>
            <a:custGeom>
              <a:avLst/>
              <a:gdLst>
                <a:gd name="T0" fmla="*/ 178 w 551"/>
                <a:gd name="T1" fmla="*/ 65 h 1057"/>
                <a:gd name="T2" fmla="*/ 65 w 551"/>
                <a:gd name="T3" fmla="*/ 18 h 1057"/>
                <a:gd name="T4" fmla="*/ 65 w 551"/>
                <a:gd name="T5" fmla="*/ 18 h 1057"/>
                <a:gd name="T6" fmla="*/ 18 w 551"/>
                <a:gd name="T7" fmla="*/ 131 h 1057"/>
                <a:gd name="T8" fmla="*/ 373 w 551"/>
                <a:gd name="T9" fmla="*/ 992 h 1057"/>
                <a:gd name="T10" fmla="*/ 485 w 551"/>
                <a:gd name="T11" fmla="*/ 1039 h 1057"/>
                <a:gd name="T12" fmla="*/ 485 w 551"/>
                <a:gd name="T13" fmla="*/ 1039 h 1057"/>
                <a:gd name="T14" fmla="*/ 532 w 551"/>
                <a:gd name="T15" fmla="*/ 926 h 1057"/>
                <a:gd name="T16" fmla="*/ 178 w 551"/>
                <a:gd name="T17" fmla="*/ 65 h 1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1057">
                  <a:moveTo>
                    <a:pt x="178" y="65"/>
                  </a:moveTo>
                  <a:cubicBezTo>
                    <a:pt x="159" y="21"/>
                    <a:pt x="109" y="0"/>
                    <a:pt x="65" y="18"/>
                  </a:cubicBezTo>
                  <a:cubicBezTo>
                    <a:pt x="65" y="18"/>
                    <a:pt x="65" y="18"/>
                    <a:pt x="65" y="18"/>
                  </a:cubicBezTo>
                  <a:cubicBezTo>
                    <a:pt x="21" y="36"/>
                    <a:pt x="0" y="87"/>
                    <a:pt x="18" y="131"/>
                  </a:cubicBezTo>
                  <a:cubicBezTo>
                    <a:pt x="373" y="992"/>
                    <a:pt x="373" y="992"/>
                    <a:pt x="373" y="992"/>
                  </a:cubicBezTo>
                  <a:cubicBezTo>
                    <a:pt x="391" y="1036"/>
                    <a:pt x="441" y="1057"/>
                    <a:pt x="485" y="1039"/>
                  </a:cubicBezTo>
                  <a:cubicBezTo>
                    <a:pt x="485" y="1039"/>
                    <a:pt x="485" y="1039"/>
                    <a:pt x="485" y="1039"/>
                  </a:cubicBezTo>
                  <a:cubicBezTo>
                    <a:pt x="530" y="1020"/>
                    <a:pt x="551" y="970"/>
                    <a:pt x="532" y="926"/>
                  </a:cubicBezTo>
                  <a:lnTo>
                    <a:pt x="178" y="65"/>
                  </a:lnTo>
                  <a:close/>
                </a:path>
              </a:pathLst>
            </a:custGeom>
            <a:gradFill>
              <a:gsLst>
                <a:gs pos="80000">
                  <a:schemeClr val="bg1">
                    <a:lumMod val="50000"/>
                  </a:schemeClr>
                </a:gs>
                <a:gs pos="9000">
                  <a:schemeClr val="bg1">
                    <a:lumMod val="10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7" name="Freeform 30"/>
            <p:cNvSpPr>
              <a:spLocks/>
            </p:cNvSpPr>
            <p:nvPr/>
          </p:nvSpPr>
          <p:spPr bwMode="auto">
            <a:xfrm>
              <a:off x="1059" y="1079"/>
              <a:ext cx="371" cy="740"/>
            </a:xfrm>
            <a:custGeom>
              <a:avLst/>
              <a:gdLst>
                <a:gd name="T0" fmla="*/ 350 w 371"/>
                <a:gd name="T1" fmla="*/ 0 h 740"/>
                <a:gd name="T2" fmla="*/ 217 w 371"/>
                <a:gd name="T3" fmla="*/ 205 h 740"/>
                <a:gd name="T4" fmla="*/ 371 w 371"/>
                <a:gd name="T5" fmla="*/ 209 h 740"/>
                <a:gd name="T6" fmla="*/ 188 w 371"/>
                <a:gd name="T7" fmla="*/ 418 h 740"/>
                <a:gd name="T8" fmla="*/ 325 w 371"/>
                <a:gd name="T9" fmla="*/ 434 h 740"/>
                <a:gd name="T10" fmla="*/ 0 w 371"/>
                <a:gd name="T11" fmla="*/ 740 h 740"/>
                <a:gd name="T12" fmla="*/ 156 w 371"/>
                <a:gd name="T13" fmla="*/ 508 h 740"/>
                <a:gd name="T14" fmla="*/ 7 w 371"/>
                <a:gd name="T15" fmla="*/ 486 h 740"/>
                <a:gd name="T16" fmla="*/ 186 w 371"/>
                <a:gd name="T17" fmla="*/ 287 h 740"/>
                <a:gd name="T18" fmla="*/ 38 w 371"/>
                <a:gd name="T19" fmla="*/ 270 h 740"/>
                <a:gd name="T20" fmla="*/ 350 w 371"/>
                <a:gd name="T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740">
                  <a:moveTo>
                    <a:pt x="350" y="0"/>
                  </a:moveTo>
                  <a:lnTo>
                    <a:pt x="217" y="205"/>
                  </a:lnTo>
                  <a:lnTo>
                    <a:pt x="371" y="209"/>
                  </a:lnTo>
                  <a:lnTo>
                    <a:pt x="188" y="418"/>
                  </a:lnTo>
                  <a:lnTo>
                    <a:pt x="325" y="434"/>
                  </a:lnTo>
                  <a:lnTo>
                    <a:pt x="0" y="740"/>
                  </a:lnTo>
                  <a:lnTo>
                    <a:pt x="156" y="508"/>
                  </a:lnTo>
                  <a:lnTo>
                    <a:pt x="7" y="486"/>
                  </a:lnTo>
                  <a:lnTo>
                    <a:pt x="186" y="287"/>
                  </a:lnTo>
                  <a:lnTo>
                    <a:pt x="38" y="270"/>
                  </a:lnTo>
                  <a:lnTo>
                    <a:pt x="350" y="0"/>
                  </a:lnTo>
                  <a:close/>
                </a:path>
              </a:pathLst>
            </a:custGeom>
            <a:gradFill>
              <a:gsLst>
                <a:gs pos="11000">
                  <a:schemeClr val="accent4"/>
                </a:gs>
                <a:gs pos="92000">
                  <a:schemeClr val="accent4"/>
                </a:gs>
                <a:gs pos="51000">
                  <a:srgbClr val="FFFF0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8" name="Freeform 31"/>
            <p:cNvSpPr>
              <a:spLocks/>
            </p:cNvSpPr>
            <p:nvPr/>
          </p:nvSpPr>
          <p:spPr bwMode="auto">
            <a:xfrm>
              <a:off x="1778" y="870"/>
              <a:ext cx="69" cy="40"/>
            </a:xfrm>
            <a:custGeom>
              <a:avLst/>
              <a:gdLst>
                <a:gd name="T0" fmla="*/ 86 w 90"/>
                <a:gd name="T1" fmla="*/ 9 h 52"/>
                <a:gd name="T2" fmla="*/ 38 w 90"/>
                <a:gd name="T3" fmla="*/ 10 h 52"/>
                <a:gd name="T4" fmla="*/ 4 w 90"/>
                <a:gd name="T5" fmla="*/ 43 h 52"/>
                <a:gd name="T6" fmla="*/ 52 w 90"/>
                <a:gd name="T7" fmla="*/ 42 h 52"/>
                <a:gd name="T8" fmla="*/ 86 w 90"/>
                <a:gd name="T9" fmla="*/ 9 h 52"/>
              </a:gdLst>
              <a:ahLst/>
              <a:cxnLst>
                <a:cxn ang="0">
                  <a:pos x="T0" y="T1"/>
                </a:cxn>
                <a:cxn ang="0">
                  <a:pos x="T2" y="T3"/>
                </a:cxn>
                <a:cxn ang="0">
                  <a:pos x="T4" y="T5"/>
                </a:cxn>
                <a:cxn ang="0">
                  <a:pos x="T6" y="T7"/>
                </a:cxn>
                <a:cxn ang="0">
                  <a:pos x="T8" y="T9"/>
                </a:cxn>
              </a:cxnLst>
              <a:rect l="0" t="0" r="r" b="b"/>
              <a:pathLst>
                <a:path w="90" h="52">
                  <a:moveTo>
                    <a:pt x="86" y="9"/>
                  </a:moveTo>
                  <a:cubicBezTo>
                    <a:pt x="83" y="0"/>
                    <a:pt x="61" y="1"/>
                    <a:pt x="38" y="10"/>
                  </a:cubicBezTo>
                  <a:cubicBezTo>
                    <a:pt x="15" y="20"/>
                    <a:pt x="0" y="35"/>
                    <a:pt x="4" y="43"/>
                  </a:cubicBezTo>
                  <a:cubicBezTo>
                    <a:pt x="7" y="52"/>
                    <a:pt x="29" y="52"/>
                    <a:pt x="52" y="42"/>
                  </a:cubicBezTo>
                  <a:cubicBezTo>
                    <a:pt x="75" y="33"/>
                    <a:pt x="90" y="18"/>
                    <a:pt x="86" y="9"/>
                  </a:cubicBezTo>
                  <a:close/>
                </a:path>
              </a:pathLst>
            </a:custGeom>
            <a:solidFill>
              <a:srgbClr val="DED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9" name="Freeform 32"/>
            <p:cNvSpPr>
              <a:spLocks/>
            </p:cNvSpPr>
            <p:nvPr/>
          </p:nvSpPr>
          <p:spPr bwMode="auto">
            <a:xfrm>
              <a:off x="1922" y="850"/>
              <a:ext cx="70" cy="39"/>
            </a:xfrm>
            <a:custGeom>
              <a:avLst/>
              <a:gdLst>
                <a:gd name="T0" fmla="*/ 87 w 91"/>
                <a:gd name="T1" fmla="*/ 8 h 51"/>
                <a:gd name="T2" fmla="*/ 39 w 91"/>
                <a:gd name="T3" fmla="*/ 9 h 51"/>
                <a:gd name="T4" fmla="*/ 4 w 91"/>
                <a:gd name="T5" fmla="*/ 43 h 51"/>
                <a:gd name="T6" fmla="*/ 52 w 91"/>
                <a:gd name="T7" fmla="*/ 42 h 51"/>
                <a:gd name="T8" fmla="*/ 87 w 91"/>
                <a:gd name="T9" fmla="*/ 8 h 51"/>
              </a:gdLst>
              <a:ahLst/>
              <a:cxnLst>
                <a:cxn ang="0">
                  <a:pos x="T0" y="T1"/>
                </a:cxn>
                <a:cxn ang="0">
                  <a:pos x="T2" y="T3"/>
                </a:cxn>
                <a:cxn ang="0">
                  <a:pos x="T4" y="T5"/>
                </a:cxn>
                <a:cxn ang="0">
                  <a:pos x="T6" y="T7"/>
                </a:cxn>
                <a:cxn ang="0">
                  <a:pos x="T8" y="T9"/>
                </a:cxn>
              </a:cxnLst>
              <a:rect l="0" t="0" r="r" b="b"/>
              <a:pathLst>
                <a:path w="91" h="51">
                  <a:moveTo>
                    <a:pt x="87" y="8"/>
                  </a:moveTo>
                  <a:cubicBezTo>
                    <a:pt x="83" y="0"/>
                    <a:pt x="62" y="0"/>
                    <a:pt x="39" y="9"/>
                  </a:cubicBezTo>
                  <a:cubicBezTo>
                    <a:pt x="16" y="19"/>
                    <a:pt x="0" y="34"/>
                    <a:pt x="4" y="43"/>
                  </a:cubicBezTo>
                  <a:cubicBezTo>
                    <a:pt x="8" y="51"/>
                    <a:pt x="29" y="51"/>
                    <a:pt x="52" y="42"/>
                  </a:cubicBezTo>
                  <a:cubicBezTo>
                    <a:pt x="75" y="32"/>
                    <a:pt x="91" y="17"/>
                    <a:pt x="87" y="8"/>
                  </a:cubicBezTo>
                  <a:close/>
                </a:path>
              </a:pathLst>
            </a:custGeom>
            <a:solidFill>
              <a:srgbClr val="DED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0" name="Freeform 33"/>
            <p:cNvSpPr>
              <a:spLocks/>
            </p:cNvSpPr>
            <p:nvPr/>
          </p:nvSpPr>
          <p:spPr bwMode="auto">
            <a:xfrm>
              <a:off x="1632" y="903"/>
              <a:ext cx="72" cy="42"/>
            </a:xfrm>
            <a:custGeom>
              <a:avLst/>
              <a:gdLst>
                <a:gd name="T0" fmla="*/ 91 w 94"/>
                <a:gd name="T1" fmla="*/ 10 h 55"/>
                <a:gd name="T2" fmla="*/ 40 w 94"/>
                <a:gd name="T3" fmla="*/ 11 h 55"/>
                <a:gd name="T4" fmla="*/ 3 w 94"/>
                <a:gd name="T5" fmla="*/ 46 h 55"/>
                <a:gd name="T6" fmla="*/ 54 w 94"/>
                <a:gd name="T7" fmla="*/ 45 h 55"/>
                <a:gd name="T8" fmla="*/ 91 w 94"/>
                <a:gd name="T9" fmla="*/ 10 h 55"/>
              </a:gdLst>
              <a:ahLst/>
              <a:cxnLst>
                <a:cxn ang="0">
                  <a:pos x="T0" y="T1"/>
                </a:cxn>
                <a:cxn ang="0">
                  <a:pos x="T2" y="T3"/>
                </a:cxn>
                <a:cxn ang="0">
                  <a:pos x="T4" y="T5"/>
                </a:cxn>
                <a:cxn ang="0">
                  <a:pos x="T6" y="T7"/>
                </a:cxn>
                <a:cxn ang="0">
                  <a:pos x="T8" y="T9"/>
                </a:cxn>
              </a:cxnLst>
              <a:rect l="0" t="0" r="r" b="b"/>
              <a:pathLst>
                <a:path w="94" h="55">
                  <a:moveTo>
                    <a:pt x="91" y="10"/>
                  </a:moveTo>
                  <a:cubicBezTo>
                    <a:pt x="87" y="0"/>
                    <a:pt x="64" y="1"/>
                    <a:pt x="40" y="11"/>
                  </a:cubicBezTo>
                  <a:cubicBezTo>
                    <a:pt x="16" y="21"/>
                    <a:pt x="0" y="36"/>
                    <a:pt x="3" y="46"/>
                  </a:cubicBezTo>
                  <a:cubicBezTo>
                    <a:pt x="7" y="55"/>
                    <a:pt x="30" y="54"/>
                    <a:pt x="54" y="45"/>
                  </a:cubicBezTo>
                  <a:cubicBezTo>
                    <a:pt x="78" y="35"/>
                    <a:pt x="94" y="19"/>
                    <a:pt x="91" y="10"/>
                  </a:cubicBezTo>
                  <a:close/>
                </a:path>
              </a:pathLst>
            </a:custGeom>
            <a:solidFill>
              <a:srgbClr val="DED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1" name="Freeform 34"/>
            <p:cNvSpPr>
              <a:spLocks/>
            </p:cNvSpPr>
            <p:nvPr/>
          </p:nvSpPr>
          <p:spPr bwMode="auto">
            <a:xfrm>
              <a:off x="1480" y="951"/>
              <a:ext cx="75" cy="43"/>
            </a:xfrm>
            <a:custGeom>
              <a:avLst/>
              <a:gdLst>
                <a:gd name="T0" fmla="*/ 95 w 99"/>
                <a:gd name="T1" fmla="*/ 10 h 57"/>
                <a:gd name="T2" fmla="*/ 43 w 99"/>
                <a:gd name="T3" fmla="*/ 11 h 57"/>
                <a:gd name="T4" fmla="*/ 4 w 99"/>
                <a:gd name="T5" fmla="*/ 48 h 57"/>
                <a:gd name="T6" fmla="*/ 57 w 99"/>
                <a:gd name="T7" fmla="*/ 46 h 57"/>
                <a:gd name="T8" fmla="*/ 95 w 99"/>
                <a:gd name="T9" fmla="*/ 10 h 57"/>
              </a:gdLst>
              <a:ahLst/>
              <a:cxnLst>
                <a:cxn ang="0">
                  <a:pos x="T0" y="T1"/>
                </a:cxn>
                <a:cxn ang="0">
                  <a:pos x="T2" y="T3"/>
                </a:cxn>
                <a:cxn ang="0">
                  <a:pos x="T4" y="T5"/>
                </a:cxn>
                <a:cxn ang="0">
                  <a:pos x="T6" y="T7"/>
                </a:cxn>
                <a:cxn ang="0">
                  <a:pos x="T8" y="T9"/>
                </a:cxn>
              </a:cxnLst>
              <a:rect l="0" t="0" r="r" b="b"/>
              <a:pathLst>
                <a:path w="99" h="57">
                  <a:moveTo>
                    <a:pt x="95" y="10"/>
                  </a:moveTo>
                  <a:cubicBezTo>
                    <a:pt x="91" y="0"/>
                    <a:pt x="68" y="1"/>
                    <a:pt x="43" y="11"/>
                  </a:cubicBezTo>
                  <a:cubicBezTo>
                    <a:pt x="17" y="22"/>
                    <a:pt x="0" y="38"/>
                    <a:pt x="4" y="48"/>
                  </a:cubicBezTo>
                  <a:cubicBezTo>
                    <a:pt x="8" y="57"/>
                    <a:pt x="32" y="57"/>
                    <a:pt x="57" y="46"/>
                  </a:cubicBezTo>
                  <a:cubicBezTo>
                    <a:pt x="82" y="36"/>
                    <a:pt x="99" y="20"/>
                    <a:pt x="95" y="10"/>
                  </a:cubicBezTo>
                  <a:close/>
                </a:path>
              </a:pathLst>
            </a:custGeom>
            <a:solidFill>
              <a:srgbClr val="DED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2" name="Freeform 35"/>
            <p:cNvSpPr>
              <a:spLocks/>
            </p:cNvSpPr>
            <p:nvPr/>
          </p:nvSpPr>
          <p:spPr bwMode="auto">
            <a:xfrm>
              <a:off x="1651" y="1703"/>
              <a:ext cx="36" cy="36"/>
            </a:xfrm>
            <a:custGeom>
              <a:avLst/>
              <a:gdLst>
                <a:gd name="T0" fmla="*/ 43 w 47"/>
                <a:gd name="T1" fmla="*/ 16 h 48"/>
                <a:gd name="T2" fmla="*/ 15 w 47"/>
                <a:gd name="T3" fmla="*/ 5 h 48"/>
                <a:gd name="T4" fmla="*/ 4 w 47"/>
                <a:gd name="T5" fmla="*/ 32 h 48"/>
                <a:gd name="T6" fmla="*/ 31 w 47"/>
                <a:gd name="T7" fmla="*/ 43 h 48"/>
                <a:gd name="T8" fmla="*/ 43 w 47"/>
                <a:gd name="T9" fmla="*/ 16 h 48"/>
              </a:gdLst>
              <a:ahLst/>
              <a:cxnLst>
                <a:cxn ang="0">
                  <a:pos x="T0" y="T1"/>
                </a:cxn>
                <a:cxn ang="0">
                  <a:pos x="T2" y="T3"/>
                </a:cxn>
                <a:cxn ang="0">
                  <a:pos x="T4" y="T5"/>
                </a:cxn>
                <a:cxn ang="0">
                  <a:pos x="T6" y="T7"/>
                </a:cxn>
                <a:cxn ang="0">
                  <a:pos x="T8" y="T9"/>
                </a:cxn>
              </a:cxnLst>
              <a:rect l="0" t="0" r="r" b="b"/>
              <a:pathLst>
                <a:path w="47" h="48">
                  <a:moveTo>
                    <a:pt x="43" y="16"/>
                  </a:moveTo>
                  <a:cubicBezTo>
                    <a:pt x="38" y="5"/>
                    <a:pt x="26" y="0"/>
                    <a:pt x="15" y="5"/>
                  </a:cubicBezTo>
                  <a:cubicBezTo>
                    <a:pt x="5" y="9"/>
                    <a:pt x="0" y="21"/>
                    <a:pt x="4" y="32"/>
                  </a:cubicBezTo>
                  <a:cubicBezTo>
                    <a:pt x="8" y="43"/>
                    <a:pt x="21" y="48"/>
                    <a:pt x="31" y="43"/>
                  </a:cubicBezTo>
                  <a:cubicBezTo>
                    <a:pt x="42" y="39"/>
                    <a:pt x="47" y="27"/>
                    <a:pt x="43" y="16"/>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3" name="Freeform 36"/>
            <p:cNvSpPr>
              <a:spLocks/>
            </p:cNvSpPr>
            <p:nvPr/>
          </p:nvSpPr>
          <p:spPr bwMode="auto">
            <a:xfrm>
              <a:off x="1561" y="1738"/>
              <a:ext cx="37" cy="36"/>
            </a:xfrm>
            <a:custGeom>
              <a:avLst/>
              <a:gdLst>
                <a:gd name="T0" fmla="*/ 43 w 48"/>
                <a:gd name="T1" fmla="*/ 15 h 47"/>
                <a:gd name="T2" fmla="*/ 16 w 48"/>
                <a:gd name="T3" fmla="*/ 4 h 47"/>
                <a:gd name="T4" fmla="*/ 5 w 48"/>
                <a:gd name="T5" fmla="*/ 31 h 47"/>
                <a:gd name="T6" fmla="*/ 32 w 48"/>
                <a:gd name="T7" fmla="*/ 43 h 47"/>
                <a:gd name="T8" fmla="*/ 43 w 48"/>
                <a:gd name="T9" fmla="*/ 15 h 47"/>
              </a:gdLst>
              <a:ahLst/>
              <a:cxnLst>
                <a:cxn ang="0">
                  <a:pos x="T0" y="T1"/>
                </a:cxn>
                <a:cxn ang="0">
                  <a:pos x="T2" y="T3"/>
                </a:cxn>
                <a:cxn ang="0">
                  <a:pos x="T4" y="T5"/>
                </a:cxn>
                <a:cxn ang="0">
                  <a:pos x="T6" y="T7"/>
                </a:cxn>
                <a:cxn ang="0">
                  <a:pos x="T8" y="T9"/>
                </a:cxn>
              </a:cxnLst>
              <a:rect l="0" t="0" r="r" b="b"/>
              <a:pathLst>
                <a:path w="48" h="47">
                  <a:moveTo>
                    <a:pt x="43" y="15"/>
                  </a:moveTo>
                  <a:cubicBezTo>
                    <a:pt x="39" y="5"/>
                    <a:pt x="27" y="0"/>
                    <a:pt x="16" y="4"/>
                  </a:cubicBezTo>
                  <a:cubicBezTo>
                    <a:pt x="5" y="9"/>
                    <a:pt x="0" y="21"/>
                    <a:pt x="5" y="31"/>
                  </a:cubicBezTo>
                  <a:cubicBezTo>
                    <a:pt x="9" y="42"/>
                    <a:pt x="21" y="47"/>
                    <a:pt x="32" y="43"/>
                  </a:cubicBezTo>
                  <a:cubicBezTo>
                    <a:pt x="43" y="38"/>
                    <a:pt x="48" y="26"/>
                    <a:pt x="43" y="15"/>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4" name="Freeform 37"/>
            <p:cNvSpPr>
              <a:spLocks/>
            </p:cNvSpPr>
            <p:nvPr/>
          </p:nvSpPr>
          <p:spPr bwMode="auto">
            <a:xfrm>
              <a:off x="1476" y="1768"/>
              <a:ext cx="37" cy="36"/>
            </a:xfrm>
            <a:custGeom>
              <a:avLst/>
              <a:gdLst>
                <a:gd name="T0" fmla="*/ 43 w 48"/>
                <a:gd name="T1" fmla="*/ 16 h 47"/>
                <a:gd name="T2" fmla="*/ 16 w 48"/>
                <a:gd name="T3" fmla="*/ 4 h 47"/>
                <a:gd name="T4" fmla="*/ 5 w 48"/>
                <a:gd name="T5" fmla="*/ 32 h 47"/>
                <a:gd name="T6" fmla="*/ 32 w 48"/>
                <a:gd name="T7" fmla="*/ 43 h 47"/>
                <a:gd name="T8" fmla="*/ 43 w 48"/>
                <a:gd name="T9" fmla="*/ 16 h 47"/>
              </a:gdLst>
              <a:ahLst/>
              <a:cxnLst>
                <a:cxn ang="0">
                  <a:pos x="T0" y="T1"/>
                </a:cxn>
                <a:cxn ang="0">
                  <a:pos x="T2" y="T3"/>
                </a:cxn>
                <a:cxn ang="0">
                  <a:pos x="T4" y="T5"/>
                </a:cxn>
                <a:cxn ang="0">
                  <a:pos x="T6" y="T7"/>
                </a:cxn>
                <a:cxn ang="0">
                  <a:pos x="T8" y="T9"/>
                </a:cxn>
              </a:cxnLst>
              <a:rect l="0" t="0" r="r" b="b"/>
              <a:pathLst>
                <a:path w="48" h="47">
                  <a:moveTo>
                    <a:pt x="43" y="16"/>
                  </a:moveTo>
                  <a:cubicBezTo>
                    <a:pt x="39" y="5"/>
                    <a:pt x="27" y="0"/>
                    <a:pt x="16" y="4"/>
                  </a:cubicBezTo>
                  <a:cubicBezTo>
                    <a:pt x="5" y="9"/>
                    <a:pt x="0" y="21"/>
                    <a:pt x="5" y="32"/>
                  </a:cubicBezTo>
                  <a:cubicBezTo>
                    <a:pt x="9" y="42"/>
                    <a:pt x="21" y="47"/>
                    <a:pt x="32" y="43"/>
                  </a:cubicBezTo>
                  <a:cubicBezTo>
                    <a:pt x="43" y="39"/>
                    <a:pt x="48" y="26"/>
                    <a:pt x="43" y="16"/>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5" name="Freeform 38"/>
            <p:cNvSpPr>
              <a:spLocks/>
            </p:cNvSpPr>
            <p:nvPr/>
          </p:nvSpPr>
          <p:spPr bwMode="auto">
            <a:xfrm>
              <a:off x="1391" y="1793"/>
              <a:ext cx="36" cy="36"/>
            </a:xfrm>
            <a:custGeom>
              <a:avLst/>
              <a:gdLst>
                <a:gd name="T0" fmla="*/ 43 w 47"/>
                <a:gd name="T1" fmla="*/ 15 h 47"/>
                <a:gd name="T2" fmla="*/ 16 w 47"/>
                <a:gd name="T3" fmla="*/ 4 h 47"/>
                <a:gd name="T4" fmla="*/ 4 w 47"/>
                <a:gd name="T5" fmla="*/ 31 h 47"/>
                <a:gd name="T6" fmla="*/ 32 w 47"/>
                <a:gd name="T7" fmla="*/ 43 h 47"/>
                <a:gd name="T8" fmla="*/ 43 w 47"/>
                <a:gd name="T9" fmla="*/ 15 h 47"/>
              </a:gdLst>
              <a:ahLst/>
              <a:cxnLst>
                <a:cxn ang="0">
                  <a:pos x="T0" y="T1"/>
                </a:cxn>
                <a:cxn ang="0">
                  <a:pos x="T2" y="T3"/>
                </a:cxn>
                <a:cxn ang="0">
                  <a:pos x="T4" y="T5"/>
                </a:cxn>
                <a:cxn ang="0">
                  <a:pos x="T6" y="T7"/>
                </a:cxn>
                <a:cxn ang="0">
                  <a:pos x="T8" y="T9"/>
                </a:cxn>
              </a:cxnLst>
              <a:rect l="0" t="0" r="r" b="b"/>
              <a:pathLst>
                <a:path w="47" h="47">
                  <a:moveTo>
                    <a:pt x="43" y="15"/>
                  </a:moveTo>
                  <a:cubicBezTo>
                    <a:pt x="38" y="5"/>
                    <a:pt x="26" y="0"/>
                    <a:pt x="16" y="4"/>
                  </a:cubicBezTo>
                  <a:cubicBezTo>
                    <a:pt x="5" y="8"/>
                    <a:pt x="0" y="21"/>
                    <a:pt x="4" y="31"/>
                  </a:cubicBezTo>
                  <a:cubicBezTo>
                    <a:pt x="9" y="42"/>
                    <a:pt x="21" y="47"/>
                    <a:pt x="32" y="43"/>
                  </a:cubicBezTo>
                  <a:cubicBezTo>
                    <a:pt x="42" y="38"/>
                    <a:pt x="47" y="26"/>
                    <a:pt x="43" y="15"/>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6" name="Freeform 39"/>
            <p:cNvSpPr>
              <a:spLocks/>
            </p:cNvSpPr>
            <p:nvPr/>
          </p:nvSpPr>
          <p:spPr bwMode="auto">
            <a:xfrm>
              <a:off x="1307" y="1816"/>
              <a:ext cx="36" cy="37"/>
            </a:xfrm>
            <a:custGeom>
              <a:avLst/>
              <a:gdLst>
                <a:gd name="T0" fmla="*/ 43 w 47"/>
                <a:gd name="T1" fmla="*/ 16 h 48"/>
                <a:gd name="T2" fmla="*/ 15 w 47"/>
                <a:gd name="T3" fmla="*/ 5 h 48"/>
                <a:gd name="T4" fmla="*/ 4 w 47"/>
                <a:gd name="T5" fmla="*/ 32 h 48"/>
                <a:gd name="T6" fmla="*/ 31 w 47"/>
                <a:gd name="T7" fmla="*/ 44 h 48"/>
                <a:gd name="T8" fmla="*/ 43 w 47"/>
                <a:gd name="T9" fmla="*/ 16 h 48"/>
              </a:gdLst>
              <a:ahLst/>
              <a:cxnLst>
                <a:cxn ang="0">
                  <a:pos x="T0" y="T1"/>
                </a:cxn>
                <a:cxn ang="0">
                  <a:pos x="T2" y="T3"/>
                </a:cxn>
                <a:cxn ang="0">
                  <a:pos x="T4" y="T5"/>
                </a:cxn>
                <a:cxn ang="0">
                  <a:pos x="T6" y="T7"/>
                </a:cxn>
                <a:cxn ang="0">
                  <a:pos x="T8" y="T9"/>
                </a:cxn>
              </a:cxnLst>
              <a:rect l="0" t="0" r="r" b="b"/>
              <a:pathLst>
                <a:path w="47" h="48">
                  <a:moveTo>
                    <a:pt x="43" y="16"/>
                  </a:moveTo>
                  <a:cubicBezTo>
                    <a:pt x="38" y="6"/>
                    <a:pt x="26" y="0"/>
                    <a:pt x="15" y="5"/>
                  </a:cubicBezTo>
                  <a:cubicBezTo>
                    <a:pt x="5" y="9"/>
                    <a:pt x="0" y="22"/>
                    <a:pt x="4" y="32"/>
                  </a:cubicBezTo>
                  <a:cubicBezTo>
                    <a:pt x="8" y="43"/>
                    <a:pt x="21" y="48"/>
                    <a:pt x="31" y="44"/>
                  </a:cubicBezTo>
                  <a:cubicBezTo>
                    <a:pt x="42" y="39"/>
                    <a:pt x="47" y="27"/>
                    <a:pt x="43" y="16"/>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7" name="Freeform 40"/>
            <p:cNvSpPr>
              <a:spLocks/>
            </p:cNvSpPr>
            <p:nvPr/>
          </p:nvSpPr>
          <p:spPr bwMode="auto">
            <a:xfrm>
              <a:off x="1223" y="1833"/>
              <a:ext cx="36" cy="37"/>
            </a:xfrm>
            <a:custGeom>
              <a:avLst/>
              <a:gdLst>
                <a:gd name="T0" fmla="*/ 43 w 47"/>
                <a:gd name="T1" fmla="*/ 16 h 48"/>
                <a:gd name="T2" fmla="*/ 16 w 47"/>
                <a:gd name="T3" fmla="*/ 4 h 48"/>
                <a:gd name="T4" fmla="*/ 4 w 47"/>
                <a:gd name="T5" fmla="*/ 32 h 48"/>
                <a:gd name="T6" fmla="*/ 32 w 47"/>
                <a:gd name="T7" fmla="*/ 43 h 48"/>
                <a:gd name="T8" fmla="*/ 43 w 47"/>
                <a:gd name="T9" fmla="*/ 16 h 48"/>
              </a:gdLst>
              <a:ahLst/>
              <a:cxnLst>
                <a:cxn ang="0">
                  <a:pos x="T0" y="T1"/>
                </a:cxn>
                <a:cxn ang="0">
                  <a:pos x="T2" y="T3"/>
                </a:cxn>
                <a:cxn ang="0">
                  <a:pos x="T4" y="T5"/>
                </a:cxn>
                <a:cxn ang="0">
                  <a:pos x="T6" y="T7"/>
                </a:cxn>
                <a:cxn ang="0">
                  <a:pos x="T8" y="T9"/>
                </a:cxn>
              </a:cxnLst>
              <a:rect l="0" t="0" r="r" b="b"/>
              <a:pathLst>
                <a:path w="47" h="48">
                  <a:moveTo>
                    <a:pt x="43" y="16"/>
                  </a:moveTo>
                  <a:cubicBezTo>
                    <a:pt x="39" y="5"/>
                    <a:pt x="26" y="0"/>
                    <a:pt x="16" y="4"/>
                  </a:cubicBezTo>
                  <a:cubicBezTo>
                    <a:pt x="5" y="9"/>
                    <a:pt x="0" y="21"/>
                    <a:pt x="4" y="32"/>
                  </a:cubicBezTo>
                  <a:cubicBezTo>
                    <a:pt x="9" y="43"/>
                    <a:pt x="21" y="48"/>
                    <a:pt x="32" y="43"/>
                  </a:cubicBezTo>
                  <a:cubicBezTo>
                    <a:pt x="42" y="39"/>
                    <a:pt x="47" y="27"/>
                    <a:pt x="43" y="16"/>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8" name="Freeform 41"/>
            <p:cNvSpPr>
              <a:spLocks/>
            </p:cNvSpPr>
            <p:nvPr/>
          </p:nvSpPr>
          <p:spPr bwMode="auto">
            <a:xfrm>
              <a:off x="1141" y="1843"/>
              <a:ext cx="36" cy="37"/>
            </a:xfrm>
            <a:custGeom>
              <a:avLst/>
              <a:gdLst>
                <a:gd name="T0" fmla="*/ 43 w 48"/>
                <a:gd name="T1" fmla="*/ 16 h 48"/>
                <a:gd name="T2" fmla="*/ 16 w 48"/>
                <a:gd name="T3" fmla="*/ 5 h 48"/>
                <a:gd name="T4" fmla="*/ 4 w 48"/>
                <a:gd name="T5" fmla="*/ 32 h 48"/>
                <a:gd name="T6" fmla="*/ 32 w 48"/>
                <a:gd name="T7" fmla="*/ 44 h 48"/>
                <a:gd name="T8" fmla="*/ 43 w 48"/>
                <a:gd name="T9" fmla="*/ 16 h 48"/>
              </a:gdLst>
              <a:ahLst/>
              <a:cxnLst>
                <a:cxn ang="0">
                  <a:pos x="T0" y="T1"/>
                </a:cxn>
                <a:cxn ang="0">
                  <a:pos x="T2" y="T3"/>
                </a:cxn>
                <a:cxn ang="0">
                  <a:pos x="T4" y="T5"/>
                </a:cxn>
                <a:cxn ang="0">
                  <a:pos x="T6" y="T7"/>
                </a:cxn>
                <a:cxn ang="0">
                  <a:pos x="T8" y="T9"/>
                </a:cxn>
              </a:cxnLst>
              <a:rect l="0" t="0" r="r" b="b"/>
              <a:pathLst>
                <a:path w="48" h="48">
                  <a:moveTo>
                    <a:pt x="43" y="16"/>
                  </a:moveTo>
                  <a:cubicBezTo>
                    <a:pt x="39" y="5"/>
                    <a:pt x="26" y="0"/>
                    <a:pt x="16" y="5"/>
                  </a:cubicBezTo>
                  <a:cubicBezTo>
                    <a:pt x="5" y="9"/>
                    <a:pt x="0" y="21"/>
                    <a:pt x="4" y="32"/>
                  </a:cubicBezTo>
                  <a:cubicBezTo>
                    <a:pt x="9" y="43"/>
                    <a:pt x="21" y="48"/>
                    <a:pt x="32" y="44"/>
                  </a:cubicBezTo>
                  <a:cubicBezTo>
                    <a:pt x="42" y="39"/>
                    <a:pt x="48" y="27"/>
                    <a:pt x="43" y="16"/>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9" name="Freeform 42"/>
            <p:cNvSpPr>
              <a:spLocks/>
            </p:cNvSpPr>
            <p:nvPr/>
          </p:nvSpPr>
          <p:spPr bwMode="auto">
            <a:xfrm>
              <a:off x="1055" y="1851"/>
              <a:ext cx="36" cy="36"/>
            </a:xfrm>
            <a:custGeom>
              <a:avLst/>
              <a:gdLst>
                <a:gd name="T0" fmla="*/ 43 w 47"/>
                <a:gd name="T1" fmla="*/ 16 h 47"/>
                <a:gd name="T2" fmla="*/ 15 w 47"/>
                <a:gd name="T3" fmla="*/ 4 h 47"/>
                <a:gd name="T4" fmla="*/ 4 w 47"/>
                <a:gd name="T5" fmla="*/ 32 h 47"/>
                <a:gd name="T6" fmla="*/ 31 w 47"/>
                <a:gd name="T7" fmla="*/ 43 h 47"/>
                <a:gd name="T8" fmla="*/ 43 w 47"/>
                <a:gd name="T9" fmla="*/ 16 h 47"/>
              </a:gdLst>
              <a:ahLst/>
              <a:cxnLst>
                <a:cxn ang="0">
                  <a:pos x="T0" y="T1"/>
                </a:cxn>
                <a:cxn ang="0">
                  <a:pos x="T2" y="T3"/>
                </a:cxn>
                <a:cxn ang="0">
                  <a:pos x="T4" y="T5"/>
                </a:cxn>
                <a:cxn ang="0">
                  <a:pos x="T6" y="T7"/>
                </a:cxn>
                <a:cxn ang="0">
                  <a:pos x="T8" y="T9"/>
                </a:cxn>
              </a:cxnLst>
              <a:rect l="0" t="0" r="r" b="b"/>
              <a:pathLst>
                <a:path w="47" h="47">
                  <a:moveTo>
                    <a:pt x="43" y="16"/>
                  </a:moveTo>
                  <a:cubicBezTo>
                    <a:pt x="38" y="5"/>
                    <a:pt x="26" y="0"/>
                    <a:pt x="15" y="4"/>
                  </a:cubicBezTo>
                  <a:cubicBezTo>
                    <a:pt x="5" y="9"/>
                    <a:pt x="0" y="21"/>
                    <a:pt x="4" y="32"/>
                  </a:cubicBezTo>
                  <a:cubicBezTo>
                    <a:pt x="9" y="42"/>
                    <a:pt x="21" y="47"/>
                    <a:pt x="31" y="43"/>
                  </a:cubicBezTo>
                  <a:cubicBezTo>
                    <a:pt x="42" y="39"/>
                    <a:pt x="47" y="26"/>
                    <a:pt x="43" y="16"/>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0" name="Freeform 43"/>
            <p:cNvSpPr>
              <a:spLocks/>
            </p:cNvSpPr>
            <p:nvPr/>
          </p:nvSpPr>
          <p:spPr bwMode="auto">
            <a:xfrm>
              <a:off x="970" y="1856"/>
              <a:ext cx="36" cy="36"/>
            </a:xfrm>
            <a:custGeom>
              <a:avLst/>
              <a:gdLst>
                <a:gd name="T0" fmla="*/ 43 w 47"/>
                <a:gd name="T1" fmla="*/ 16 h 47"/>
                <a:gd name="T2" fmla="*/ 16 w 47"/>
                <a:gd name="T3" fmla="*/ 4 h 47"/>
                <a:gd name="T4" fmla="*/ 4 w 47"/>
                <a:gd name="T5" fmla="*/ 32 h 47"/>
                <a:gd name="T6" fmla="*/ 32 w 47"/>
                <a:gd name="T7" fmla="*/ 43 h 47"/>
                <a:gd name="T8" fmla="*/ 43 w 47"/>
                <a:gd name="T9" fmla="*/ 16 h 47"/>
              </a:gdLst>
              <a:ahLst/>
              <a:cxnLst>
                <a:cxn ang="0">
                  <a:pos x="T0" y="T1"/>
                </a:cxn>
                <a:cxn ang="0">
                  <a:pos x="T2" y="T3"/>
                </a:cxn>
                <a:cxn ang="0">
                  <a:pos x="T4" y="T5"/>
                </a:cxn>
                <a:cxn ang="0">
                  <a:pos x="T6" y="T7"/>
                </a:cxn>
                <a:cxn ang="0">
                  <a:pos x="T8" y="T9"/>
                </a:cxn>
              </a:cxnLst>
              <a:rect l="0" t="0" r="r" b="b"/>
              <a:pathLst>
                <a:path w="47" h="47">
                  <a:moveTo>
                    <a:pt x="43" y="16"/>
                  </a:moveTo>
                  <a:cubicBezTo>
                    <a:pt x="39" y="5"/>
                    <a:pt x="26" y="0"/>
                    <a:pt x="16" y="4"/>
                  </a:cubicBezTo>
                  <a:cubicBezTo>
                    <a:pt x="5" y="9"/>
                    <a:pt x="0" y="21"/>
                    <a:pt x="4" y="32"/>
                  </a:cubicBezTo>
                  <a:cubicBezTo>
                    <a:pt x="9" y="42"/>
                    <a:pt x="21" y="47"/>
                    <a:pt x="32" y="43"/>
                  </a:cubicBezTo>
                  <a:cubicBezTo>
                    <a:pt x="42" y="39"/>
                    <a:pt x="47" y="26"/>
                    <a:pt x="43" y="16"/>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1" name="Freeform 44"/>
            <p:cNvSpPr>
              <a:spLocks/>
            </p:cNvSpPr>
            <p:nvPr/>
          </p:nvSpPr>
          <p:spPr bwMode="auto">
            <a:xfrm>
              <a:off x="902" y="1850"/>
              <a:ext cx="36" cy="36"/>
            </a:xfrm>
            <a:custGeom>
              <a:avLst/>
              <a:gdLst>
                <a:gd name="T0" fmla="*/ 43 w 47"/>
                <a:gd name="T1" fmla="*/ 15 h 47"/>
                <a:gd name="T2" fmla="*/ 15 w 47"/>
                <a:gd name="T3" fmla="*/ 4 h 47"/>
                <a:gd name="T4" fmla="*/ 4 w 47"/>
                <a:gd name="T5" fmla="*/ 31 h 47"/>
                <a:gd name="T6" fmla="*/ 31 w 47"/>
                <a:gd name="T7" fmla="*/ 43 h 47"/>
                <a:gd name="T8" fmla="*/ 43 w 47"/>
                <a:gd name="T9" fmla="*/ 15 h 47"/>
              </a:gdLst>
              <a:ahLst/>
              <a:cxnLst>
                <a:cxn ang="0">
                  <a:pos x="T0" y="T1"/>
                </a:cxn>
                <a:cxn ang="0">
                  <a:pos x="T2" y="T3"/>
                </a:cxn>
                <a:cxn ang="0">
                  <a:pos x="T4" y="T5"/>
                </a:cxn>
                <a:cxn ang="0">
                  <a:pos x="T6" y="T7"/>
                </a:cxn>
                <a:cxn ang="0">
                  <a:pos x="T8" y="T9"/>
                </a:cxn>
              </a:cxnLst>
              <a:rect l="0" t="0" r="r" b="b"/>
              <a:pathLst>
                <a:path w="47" h="47">
                  <a:moveTo>
                    <a:pt x="43" y="15"/>
                  </a:moveTo>
                  <a:cubicBezTo>
                    <a:pt x="38" y="5"/>
                    <a:pt x="26" y="0"/>
                    <a:pt x="15" y="4"/>
                  </a:cubicBezTo>
                  <a:cubicBezTo>
                    <a:pt x="5" y="9"/>
                    <a:pt x="0" y="21"/>
                    <a:pt x="4" y="31"/>
                  </a:cubicBezTo>
                  <a:cubicBezTo>
                    <a:pt x="8" y="42"/>
                    <a:pt x="21" y="47"/>
                    <a:pt x="31" y="43"/>
                  </a:cubicBezTo>
                  <a:cubicBezTo>
                    <a:pt x="42" y="38"/>
                    <a:pt x="47" y="26"/>
                    <a:pt x="43" y="15"/>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2" name="Freeform 45"/>
            <p:cNvSpPr>
              <a:spLocks/>
            </p:cNvSpPr>
            <p:nvPr/>
          </p:nvSpPr>
          <p:spPr bwMode="auto">
            <a:xfrm>
              <a:off x="828" y="1832"/>
              <a:ext cx="36" cy="37"/>
            </a:xfrm>
            <a:custGeom>
              <a:avLst/>
              <a:gdLst>
                <a:gd name="T0" fmla="*/ 43 w 47"/>
                <a:gd name="T1" fmla="*/ 16 h 48"/>
                <a:gd name="T2" fmla="*/ 16 w 47"/>
                <a:gd name="T3" fmla="*/ 4 h 48"/>
                <a:gd name="T4" fmla="*/ 4 w 47"/>
                <a:gd name="T5" fmla="*/ 32 h 48"/>
                <a:gd name="T6" fmla="*/ 32 w 47"/>
                <a:gd name="T7" fmla="*/ 43 h 48"/>
                <a:gd name="T8" fmla="*/ 43 w 47"/>
                <a:gd name="T9" fmla="*/ 16 h 48"/>
              </a:gdLst>
              <a:ahLst/>
              <a:cxnLst>
                <a:cxn ang="0">
                  <a:pos x="T0" y="T1"/>
                </a:cxn>
                <a:cxn ang="0">
                  <a:pos x="T2" y="T3"/>
                </a:cxn>
                <a:cxn ang="0">
                  <a:pos x="T4" y="T5"/>
                </a:cxn>
                <a:cxn ang="0">
                  <a:pos x="T6" y="T7"/>
                </a:cxn>
                <a:cxn ang="0">
                  <a:pos x="T8" y="T9"/>
                </a:cxn>
              </a:cxnLst>
              <a:rect l="0" t="0" r="r" b="b"/>
              <a:pathLst>
                <a:path w="47" h="48">
                  <a:moveTo>
                    <a:pt x="43" y="16"/>
                  </a:moveTo>
                  <a:cubicBezTo>
                    <a:pt x="39" y="5"/>
                    <a:pt x="26" y="0"/>
                    <a:pt x="16" y="4"/>
                  </a:cubicBezTo>
                  <a:cubicBezTo>
                    <a:pt x="5" y="9"/>
                    <a:pt x="0" y="21"/>
                    <a:pt x="4" y="32"/>
                  </a:cubicBezTo>
                  <a:cubicBezTo>
                    <a:pt x="9" y="43"/>
                    <a:pt x="21" y="48"/>
                    <a:pt x="32" y="43"/>
                  </a:cubicBezTo>
                  <a:cubicBezTo>
                    <a:pt x="42" y="39"/>
                    <a:pt x="47" y="27"/>
                    <a:pt x="43" y="16"/>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3" name="Freeform 46"/>
            <p:cNvSpPr>
              <a:spLocks/>
            </p:cNvSpPr>
            <p:nvPr/>
          </p:nvSpPr>
          <p:spPr bwMode="auto">
            <a:xfrm>
              <a:off x="753" y="1804"/>
              <a:ext cx="36" cy="36"/>
            </a:xfrm>
            <a:custGeom>
              <a:avLst/>
              <a:gdLst>
                <a:gd name="T0" fmla="*/ 43 w 47"/>
                <a:gd name="T1" fmla="*/ 16 h 48"/>
                <a:gd name="T2" fmla="*/ 16 w 47"/>
                <a:gd name="T3" fmla="*/ 5 h 48"/>
                <a:gd name="T4" fmla="*/ 4 w 47"/>
                <a:gd name="T5" fmla="*/ 32 h 48"/>
                <a:gd name="T6" fmla="*/ 32 w 47"/>
                <a:gd name="T7" fmla="*/ 43 h 48"/>
                <a:gd name="T8" fmla="*/ 43 w 47"/>
                <a:gd name="T9" fmla="*/ 16 h 48"/>
              </a:gdLst>
              <a:ahLst/>
              <a:cxnLst>
                <a:cxn ang="0">
                  <a:pos x="T0" y="T1"/>
                </a:cxn>
                <a:cxn ang="0">
                  <a:pos x="T2" y="T3"/>
                </a:cxn>
                <a:cxn ang="0">
                  <a:pos x="T4" y="T5"/>
                </a:cxn>
                <a:cxn ang="0">
                  <a:pos x="T6" y="T7"/>
                </a:cxn>
                <a:cxn ang="0">
                  <a:pos x="T8" y="T9"/>
                </a:cxn>
              </a:cxnLst>
              <a:rect l="0" t="0" r="r" b="b"/>
              <a:pathLst>
                <a:path w="47" h="48">
                  <a:moveTo>
                    <a:pt x="43" y="16"/>
                  </a:moveTo>
                  <a:cubicBezTo>
                    <a:pt x="39" y="5"/>
                    <a:pt x="26" y="0"/>
                    <a:pt x="16" y="5"/>
                  </a:cubicBezTo>
                  <a:cubicBezTo>
                    <a:pt x="5" y="9"/>
                    <a:pt x="0" y="21"/>
                    <a:pt x="4" y="32"/>
                  </a:cubicBezTo>
                  <a:cubicBezTo>
                    <a:pt x="9" y="43"/>
                    <a:pt x="21" y="48"/>
                    <a:pt x="32" y="43"/>
                  </a:cubicBezTo>
                  <a:cubicBezTo>
                    <a:pt x="42" y="39"/>
                    <a:pt x="47" y="27"/>
                    <a:pt x="43" y="16"/>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4" name="Freeform 47"/>
            <p:cNvSpPr>
              <a:spLocks/>
            </p:cNvSpPr>
            <p:nvPr/>
          </p:nvSpPr>
          <p:spPr bwMode="auto">
            <a:xfrm>
              <a:off x="694" y="1755"/>
              <a:ext cx="36" cy="36"/>
            </a:xfrm>
            <a:custGeom>
              <a:avLst/>
              <a:gdLst>
                <a:gd name="T0" fmla="*/ 43 w 48"/>
                <a:gd name="T1" fmla="*/ 16 h 47"/>
                <a:gd name="T2" fmla="*/ 16 w 48"/>
                <a:gd name="T3" fmla="*/ 4 h 47"/>
                <a:gd name="T4" fmla="*/ 5 w 48"/>
                <a:gd name="T5" fmla="*/ 32 h 47"/>
                <a:gd name="T6" fmla="*/ 32 w 48"/>
                <a:gd name="T7" fmla="*/ 43 h 47"/>
                <a:gd name="T8" fmla="*/ 43 w 48"/>
                <a:gd name="T9" fmla="*/ 16 h 47"/>
              </a:gdLst>
              <a:ahLst/>
              <a:cxnLst>
                <a:cxn ang="0">
                  <a:pos x="T0" y="T1"/>
                </a:cxn>
                <a:cxn ang="0">
                  <a:pos x="T2" y="T3"/>
                </a:cxn>
                <a:cxn ang="0">
                  <a:pos x="T4" y="T5"/>
                </a:cxn>
                <a:cxn ang="0">
                  <a:pos x="T6" y="T7"/>
                </a:cxn>
                <a:cxn ang="0">
                  <a:pos x="T8" y="T9"/>
                </a:cxn>
              </a:cxnLst>
              <a:rect l="0" t="0" r="r" b="b"/>
              <a:pathLst>
                <a:path w="48" h="47">
                  <a:moveTo>
                    <a:pt x="43" y="16"/>
                  </a:moveTo>
                  <a:cubicBezTo>
                    <a:pt x="39" y="5"/>
                    <a:pt x="27" y="0"/>
                    <a:pt x="16" y="4"/>
                  </a:cubicBezTo>
                  <a:cubicBezTo>
                    <a:pt x="5" y="9"/>
                    <a:pt x="0" y="21"/>
                    <a:pt x="5" y="32"/>
                  </a:cubicBezTo>
                  <a:cubicBezTo>
                    <a:pt x="9" y="42"/>
                    <a:pt x="21" y="47"/>
                    <a:pt x="32" y="43"/>
                  </a:cubicBezTo>
                  <a:cubicBezTo>
                    <a:pt x="43" y="39"/>
                    <a:pt x="48" y="26"/>
                    <a:pt x="43" y="16"/>
                  </a:cubicBezTo>
                  <a:close/>
                </a:path>
              </a:pathLst>
            </a:custGeom>
            <a:gradFill>
              <a:gsLst>
                <a:gs pos="0">
                  <a:schemeClr val="bg1">
                    <a:lumMod val="95000"/>
                  </a:schemeClr>
                </a:gs>
                <a:gs pos="77000">
                  <a:schemeClr val="tx1">
                    <a:lumMod val="50000"/>
                    <a:lumOff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5" name="Freeform 48"/>
            <p:cNvSpPr>
              <a:spLocks/>
            </p:cNvSpPr>
            <p:nvPr/>
          </p:nvSpPr>
          <p:spPr bwMode="auto">
            <a:xfrm>
              <a:off x="741" y="1366"/>
              <a:ext cx="149" cy="147"/>
            </a:xfrm>
            <a:custGeom>
              <a:avLst/>
              <a:gdLst>
                <a:gd name="T0" fmla="*/ 183 w 194"/>
                <a:gd name="T1" fmla="*/ 12 h 192"/>
                <a:gd name="T2" fmla="*/ 77 w 194"/>
                <a:gd name="T3" fmla="*/ 75 h 192"/>
                <a:gd name="T4" fmla="*/ 11 w 194"/>
                <a:gd name="T5" fmla="*/ 180 h 192"/>
                <a:gd name="T6" fmla="*/ 117 w 194"/>
                <a:gd name="T7" fmla="*/ 117 h 192"/>
                <a:gd name="T8" fmla="*/ 183 w 194"/>
                <a:gd name="T9" fmla="*/ 12 h 192"/>
              </a:gdLst>
              <a:ahLst/>
              <a:cxnLst>
                <a:cxn ang="0">
                  <a:pos x="T0" y="T1"/>
                </a:cxn>
                <a:cxn ang="0">
                  <a:pos x="T2" y="T3"/>
                </a:cxn>
                <a:cxn ang="0">
                  <a:pos x="T4" y="T5"/>
                </a:cxn>
                <a:cxn ang="0">
                  <a:pos x="T6" y="T7"/>
                </a:cxn>
                <a:cxn ang="0">
                  <a:pos x="T8" y="T9"/>
                </a:cxn>
              </a:cxnLst>
              <a:rect l="0" t="0" r="r" b="b"/>
              <a:pathLst>
                <a:path w="194" h="192">
                  <a:moveTo>
                    <a:pt x="183" y="12"/>
                  </a:moveTo>
                  <a:cubicBezTo>
                    <a:pt x="172" y="0"/>
                    <a:pt x="125" y="29"/>
                    <a:pt x="77" y="75"/>
                  </a:cubicBezTo>
                  <a:cubicBezTo>
                    <a:pt x="29" y="122"/>
                    <a:pt x="0" y="169"/>
                    <a:pt x="11" y="180"/>
                  </a:cubicBezTo>
                  <a:cubicBezTo>
                    <a:pt x="22" y="192"/>
                    <a:pt x="70" y="163"/>
                    <a:pt x="117" y="117"/>
                  </a:cubicBezTo>
                  <a:cubicBezTo>
                    <a:pt x="165" y="70"/>
                    <a:pt x="194" y="23"/>
                    <a:pt x="183" y="12"/>
                  </a:cubicBezTo>
                  <a:close/>
                </a:path>
              </a:pathLst>
            </a:custGeom>
            <a:solidFill>
              <a:srgbClr val="E6E4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6" name="Freeform 49"/>
            <p:cNvSpPr>
              <a:spLocks/>
            </p:cNvSpPr>
            <p:nvPr/>
          </p:nvSpPr>
          <p:spPr bwMode="auto">
            <a:xfrm>
              <a:off x="754" y="1510"/>
              <a:ext cx="90" cy="88"/>
            </a:xfrm>
            <a:custGeom>
              <a:avLst/>
              <a:gdLst>
                <a:gd name="T0" fmla="*/ 110 w 117"/>
                <a:gd name="T1" fmla="*/ 7 h 114"/>
                <a:gd name="T2" fmla="*/ 47 w 117"/>
                <a:gd name="T3" fmla="*/ 45 h 114"/>
                <a:gd name="T4" fmla="*/ 7 w 117"/>
                <a:gd name="T5" fmla="*/ 108 h 114"/>
                <a:gd name="T6" fmla="*/ 71 w 117"/>
                <a:gd name="T7" fmla="*/ 69 h 114"/>
                <a:gd name="T8" fmla="*/ 110 w 117"/>
                <a:gd name="T9" fmla="*/ 7 h 114"/>
              </a:gdLst>
              <a:ahLst/>
              <a:cxnLst>
                <a:cxn ang="0">
                  <a:pos x="T0" y="T1"/>
                </a:cxn>
                <a:cxn ang="0">
                  <a:pos x="T2" y="T3"/>
                </a:cxn>
                <a:cxn ang="0">
                  <a:pos x="T4" y="T5"/>
                </a:cxn>
                <a:cxn ang="0">
                  <a:pos x="T6" y="T7"/>
                </a:cxn>
                <a:cxn ang="0">
                  <a:pos x="T8" y="T9"/>
                </a:cxn>
              </a:cxnLst>
              <a:rect l="0" t="0" r="r" b="b"/>
              <a:pathLst>
                <a:path w="117" h="114">
                  <a:moveTo>
                    <a:pt x="110" y="7"/>
                  </a:moveTo>
                  <a:cubicBezTo>
                    <a:pt x="104" y="0"/>
                    <a:pt x="75" y="17"/>
                    <a:pt x="47" y="45"/>
                  </a:cubicBezTo>
                  <a:cubicBezTo>
                    <a:pt x="18" y="73"/>
                    <a:pt x="0" y="101"/>
                    <a:pt x="7" y="108"/>
                  </a:cubicBezTo>
                  <a:cubicBezTo>
                    <a:pt x="14" y="114"/>
                    <a:pt x="42" y="97"/>
                    <a:pt x="71" y="69"/>
                  </a:cubicBezTo>
                  <a:cubicBezTo>
                    <a:pt x="99" y="42"/>
                    <a:pt x="117" y="13"/>
                    <a:pt x="110" y="7"/>
                  </a:cubicBezTo>
                  <a:close/>
                </a:path>
              </a:pathLst>
            </a:custGeom>
            <a:solidFill>
              <a:srgbClr val="E6E4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7" name="Freeform 50"/>
            <p:cNvSpPr>
              <a:spLocks/>
            </p:cNvSpPr>
            <p:nvPr/>
          </p:nvSpPr>
          <p:spPr bwMode="auto">
            <a:xfrm>
              <a:off x="1621" y="1176"/>
              <a:ext cx="86" cy="171"/>
            </a:xfrm>
            <a:custGeom>
              <a:avLst/>
              <a:gdLst>
                <a:gd name="T0" fmla="*/ 77 w 112"/>
                <a:gd name="T1" fmla="*/ 102 h 223"/>
                <a:gd name="T2" fmla="*/ 12 w 112"/>
                <a:gd name="T3" fmla="*/ 5 h 223"/>
                <a:gd name="T4" fmla="*/ 34 w 112"/>
                <a:gd name="T5" fmla="*/ 120 h 223"/>
                <a:gd name="T6" fmla="*/ 99 w 112"/>
                <a:gd name="T7" fmla="*/ 218 h 223"/>
                <a:gd name="T8" fmla="*/ 77 w 112"/>
                <a:gd name="T9" fmla="*/ 102 h 223"/>
              </a:gdLst>
              <a:ahLst/>
              <a:cxnLst>
                <a:cxn ang="0">
                  <a:pos x="T0" y="T1"/>
                </a:cxn>
                <a:cxn ang="0">
                  <a:pos x="T2" y="T3"/>
                </a:cxn>
                <a:cxn ang="0">
                  <a:pos x="T4" y="T5"/>
                </a:cxn>
                <a:cxn ang="0">
                  <a:pos x="T6" y="T7"/>
                </a:cxn>
                <a:cxn ang="0">
                  <a:pos x="T8" y="T9"/>
                </a:cxn>
              </a:cxnLst>
              <a:rect l="0" t="0" r="r" b="b"/>
              <a:pathLst>
                <a:path w="112" h="223">
                  <a:moveTo>
                    <a:pt x="77" y="102"/>
                  </a:moveTo>
                  <a:cubicBezTo>
                    <a:pt x="53" y="43"/>
                    <a:pt x="24" y="0"/>
                    <a:pt x="12" y="5"/>
                  </a:cubicBezTo>
                  <a:cubicBezTo>
                    <a:pt x="0" y="9"/>
                    <a:pt x="9" y="61"/>
                    <a:pt x="34" y="120"/>
                  </a:cubicBezTo>
                  <a:cubicBezTo>
                    <a:pt x="58" y="179"/>
                    <a:pt x="87" y="223"/>
                    <a:pt x="99" y="218"/>
                  </a:cubicBezTo>
                  <a:cubicBezTo>
                    <a:pt x="112" y="213"/>
                    <a:pt x="102" y="161"/>
                    <a:pt x="77" y="102"/>
                  </a:cubicBezTo>
                  <a:close/>
                </a:path>
              </a:pathLst>
            </a:custGeom>
            <a:solidFill>
              <a:srgbClr val="EAE8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8" name="Freeform 51"/>
            <p:cNvSpPr>
              <a:spLocks/>
            </p:cNvSpPr>
            <p:nvPr/>
          </p:nvSpPr>
          <p:spPr bwMode="auto">
            <a:xfrm>
              <a:off x="1758" y="1119"/>
              <a:ext cx="85" cy="171"/>
            </a:xfrm>
            <a:custGeom>
              <a:avLst/>
              <a:gdLst>
                <a:gd name="T0" fmla="*/ 78 w 112"/>
                <a:gd name="T1" fmla="*/ 102 h 223"/>
                <a:gd name="T2" fmla="*/ 12 w 112"/>
                <a:gd name="T3" fmla="*/ 5 h 223"/>
                <a:gd name="T4" fmla="*/ 35 w 112"/>
                <a:gd name="T5" fmla="*/ 120 h 223"/>
                <a:gd name="T6" fmla="*/ 100 w 112"/>
                <a:gd name="T7" fmla="*/ 218 h 223"/>
                <a:gd name="T8" fmla="*/ 78 w 112"/>
                <a:gd name="T9" fmla="*/ 102 h 223"/>
              </a:gdLst>
              <a:ahLst/>
              <a:cxnLst>
                <a:cxn ang="0">
                  <a:pos x="T0" y="T1"/>
                </a:cxn>
                <a:cxn ang="0">
                  <a:pos x="T2" y="T3"/>
                </a:cxn>
                <a:cxn ang="0">
                  <a:pos x="T4" y="T5"/>
                </a:cxn>
                <a:cxn ang="0">
                  <a:pos x="T6" y="T7"/>
                </a:cxn>
                <a:cxn ang="0">
                  <a:pos x="T8" y="T9"/>
                </a:cxn>
              </a:cxnLst>
              <a:rect l="0" t="0" r="r" b="b"/>
              <a:pathLst>
                <a:path w="112" h="223">
                  <a:moveTo>
                    <a:pt x="78" y="102"/>
                  </a:moveTo>
                  <a:cubicBezTo>
                    <a:pt x="54" y="44"/>
                    <a:pt x="24" y="0"/>
                    <a:pt x="12" y="5"/>
                  </a:cubicBezTo>
                  <a:cubicBezTo>
                    <a:pt x="0" y="10"/>
                    <a:pt x="10" y="61"/>
                    <a:pt x="35" y="120"/>
                  </a:cubicBezTo>
                  <a:cubicBezTo>
                    <a:pt x="59" y="179"/>
                    <a:pt x="88" y="223"/>
                    <a:pt x="100" y="218"/>
                  </a:cubicBezTo>
                  <a:cubicBezTo>
                    <a:pt x="112" y="213"/>
                    <a:pt x="102" y="161"/>
                    <a:pt x="78" y="102"/>
                  </a:cubicBezTo>
                  <a:close/>
                </a:path>
              </a:pathLst>
            </a:custGeom>
            <a:solidFill>
              <a:srgbClr val="EAE8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9" name="Freeform 52"/>
            <p:cNvSpPr>
              <a:spLocks/>
            </p:cNvSpPr>
            <p:nvPr/>
          </p:nvSpPr>
          <p:spPr bwMode="auto">
            <a:xfrm>
              <a:off x="1895" y="1062"/>
              <a:ext cx="85" cy="171"/>
            </a:xfrm>
            <a:custGeom>
              <a:avLst/>
              <a:gdLst>
                <a:gd name="T0" fmla="*/ 78 w 112"/>
                <a:gd name="T1" fmla="*/ 103 h 223"/>
                <a:gd name="T2" fmla="*/ 12 w 112"/>
                <a:gd name="T3" fmla="*/ 5 h 223"/>
                <a:gd name="T4" fmla="*/ 34 w 112"/>
                <a:gd name="T5" fmla="*/ 121 h 223"/>
                <a:gd name="T6" fmla="*/ 100 w 112"/>
                <a:gd name="T7" fmla="*/ 218 h 223"/>
                <a:gd name="T8" fmla="*/ 78 w 112"/>
                <a:gd name="T9" fmla="*/ 103 h 223"/>
              </a:gdLst>
              <a:ahLst/>
              <a:cxnLst>
                <a:cxn ang="0">
                  <a:pos x="T0" y="T1"/>
                </a:cxn>
                <a:cxn ang="0">
                  <a:pos x="T2" y="T3"/>
                </a:cxn>
                <a:cxn ang="0">
                  <a:pos x="T4" y="T5"/>
                </a:cxn>
                <a:cxn ang="0">
                  <a:pos x="T6" y="T7"/>
                </a:cxn>
                <a:cxn ang="0">
                  <a:pos x="T8" y="T9"/>
                </a:cxn>
              </a:cxnLst>
              <a:rect l="0" t="0" r="r" b="b"/>
              <a:pathLst>
                <a:path w="112" h="223">
                  <a:moveTo>
                    <a:pt x="78" y="103"/>
                  </a:moveTo>
                  <a:cubicBezTo>
                    <a:pt x="54" y="44"/>
                    <a:pt x="24" y="0"/>
                    <a:pt x="12" y="5"/>
                  </a:cubicBezTo>
                  <a:cubicBezTo>
                    <a:pt x="0" y="10"/>
                    <a:pt x="10" y="62"/>
                    <a:pt x="34" y="121"/>
                  </a:cubicBezTo>
                  <a:cubicBezTo>
                    <a:pt x="59" y="179"/>
                    <a:pt x="88" y="223"/>
                    <a:pt x="100" y="218"/>
                  </a:cubicBezTo>
                  <a:cubicBezTo>
                    <a:pt x="112" y="213"/>
                    <a:pt x="102" y="161"/>
                    <a:pt x="78" y="103"/>
                  </a:cubicBezTo>
                  <a:close/>
                </a:path>
              </a:pathLst>
            </a:custGeom>
            <a:solidFill>
              <a:srgbClr val="EAE8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0" name="Freeform 53"/>
            <p:cNvSpPr>
              <a:spLocks/>
            </p:cNvSpPr>
            <p:nvPr/>
          </p:nvSpPr>
          <p:spPr bwMode="auto">
            <a:xfrm>
              <a:off x="2019" y="1011"/>
              <a:ext cx="86" cy="171"/>
            </a:xfrm>
            <a:custGeom>
              <a:avLst/>
              <a:gdLst>
                <a:gd name="T0" fmla="*/ 78 w 112"/>
                <a:gd name="T1" fmla="*/ 102 h 223"/>
                <a:gd name="T2" fmla="*/ 12 w 112"/>
                <a:gd name="T3" fmla="*/ 5 h 223"/>
                <a:gd name="T4" fmla="*/ 34 w 112"/>
                <a:gd name="T5" fmla="*/ 120 h 223"/>
                <a:gd name="T6" fmla="*/ 100 w 112"/>
                <a:gd name="T7" fmla="*/ 218 h 223"/>
                <a:gd name="T8" fmla="*/ 78 w 112"/>
                <a:gd name="T9" fmla="*/ 102 h 223"/>
              </a:gdLst>
              <a:ahLst/>
              <a:cxnLst>
                <a:cxn ang="0">
                  <a:pos x="T0" y="T1"/>
                </a:cxn>
                <a:cxn ang="0">
                  <a:pos x="T2" y="T3"/>
                </a:cxn>
                <a:cxn ang="0">
                  <a:pos x="T4" y="T5"/>
                </a:cxn>
                <a:cxn ang="0">
                  <a:pos x="T6" y="T7"/>
                </a:cxn>
                <a:cxn ang="0">
                  <a:pos x="T8" y="T9"/>
                </a:cxn>
              </a:cxnLst>
              <a:rect l="0" t="0" r="r" b="b"/>
              <a:pathLst>
                <a:path w="112" h="223">
                  <a:moveTo>
                    <a:pt x="78" y="102"/>
                  </a:moveTo>
                  <a:cubicBezTo>
                    <a:pt x="54" y="44"/>
                    <a:pt x="24" y="0"/>
                    <a:pt x="12" y="5"/>
                  </a:cubicBezTo>
                  <a:cubicBezTo>
                    <a:pt x="0" y="10"/>
                    <a:pt x="10" y="62"/>
                    <a:pt x="34" y="120"/>
                  </a:cubicBezTo>
                  <a:cubicBezTo>
                    <a:pt x="59" y="179"/>
                    <a:pt x="88" y="223"/>
                    <a:pt x="100" y="218"/>
                  </a:cubicBezTo>
                  <a:cubicBezTo>
                    <a:pt x="112" y="213"/>
                    <a:pt x="102" y="161"/>
                    <a:pt x="78" y="102"/>
                  </a:cubicBezTo>
                  <a:close/>
                </a:path>
              </a:pathLst>
            </a:custGeom>
            <a:solidFill>
              <a:srgbClr val="EAE8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0" name="TextBox 9"/>
          <p:cNvSpPr txBox="1"/>
          <p:nvPr/>
        </p:nvSpPr>
        <p:spPr>
          <a:xfrm>
            <a:off x="5038594" y="494853"/>
            <a:ext cx="4240312" cy="646331"/>
          </a:xfrm>
          <a:prstGeom prst="rect">
            <a:avLst/>
          </a:prstGeom>
          <a:noFill/>
        </p:spPr>
        <p:txBody>
          <a:bodyPr wrap="square" rtlCol="0">
            <a:spAutoFit/>
          </a:bodyPr>
          <a:lstStyle/>
          <a:p>
            <a:r>
              <a:rPr lang="en-US" b="1" dirty="0" smtClean="0">
                <a:ln w="22225">
                  <a:solidFill>
                    <a:schemeClr val="accent2"/>
                  </a:solidFill>
                  <a:prstDash val="solid"/>
                </a:ln>
                <a:solidFill>
                  <a:schemeClr val="accent4">
                    <a:lumMod val="40000"/>
                    <a:lumOff val="60000"/>
                  </a:schemeClr>
                </a:solidFill>
              </a:rPr>
              <a:t>HOW DO THESE PICTURES SHOW THAT THEY TAKE PLACE IN THE FUTURE?</a:t>
            </a:r>
            <a:endParaRPr lang="en-US" b="1" dirty="0">
              <a:ln w="22225">
                <a:solidFill>
                  <a:schemeClr val="accent2"/>
                </a:solidFill>
                <a:prstDash val="solid"/>
              </a:ln>
              <a:solidFill>
                <a:schemeClr val="accent4">
                  <a:lumMod val="40000"/>
                  <a:lumOff val="60000"/>
                </a:schemeClr>
              </a:solidFill>
            </a:endParaRPr>
          </a:p>
        </p:txBody>
      </p:sp>
      <p:pic>
        <p:nvPicPr>
          <p:cNvPr id="11" name="Picture 1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8996060">
            <a:off x="4359855" y="874413"/>
            <a:ext cx="780184" cy="257461"/>
          </a:xfrm>
          <a:prstGeom prst="rect">
            <a:avLst/>
          </a:prstGeom>
        </p:spPr>
      </p:pic>
    </p:spTree>
    <p:extLst>
      <p:ext uri="{BB962C8B-B14F-4D97-AF65-F5344CB8AC3E}">
        <p14:creationId xmlns:p14="http://schemas.microsoft.com/office/powerpoint/2010/main" val="1501939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41"/>
                                        </p:tgtEl>
                                        <p:attrNameLst>
                                          <p:attrName>style.visibility</p:attrName>
                                        </p:attrNameLst>
                                      </p:cBhvr>
                                      <p:to>
                                        <p:strVal val="visible"/>
                                      </p:to>
                                    </p:set>
                                    <p:animEffect transition="in" filter="fade">
                                      <p:cBhvr>
                                        <p:cTn id="7" dur="500"/>
                                        <p:tgtEl>
                                          <p:spTgt spid="741"/>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5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76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02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7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flip="none" rotWithShape="1">
          <a:gsLst>
            <a:gs pos="36000">
              <a:srgbClr val="14255C"/>
            </a:gs>
            <a:gs pos="0">
              <a:srgbClr val="070E23"/>
            </a:gs>
            <a:gs pos="88000">
              <a:srgbClr val="215565"/>
            </a:gs>
          </a:gsLst>
          <a:lin ang="5400000" scaled="0"/>
          <a:tileRect/>
        </a:gradFill>
        <a:effectLst/>
      </p:bgPr>
    </p:bg>
    <p:spTree>
      <p:nvGrpSpPr>
        <p:cNvPr id="1" name=""/>
        <p:cNvGrpSpPr/>
        <p:nvPr/>
      </p:nvGrpSpPr>
      <p:grpSpPr>
        <a:xfrm>
          <a:off x="0" y="0"/>
          <a:ext cx="0" cy="0"/>
          <a:chOff x="0" y="0"/>
          <a:chExt cx="0" cy="0"/>
        </a:xfrm>
      </p:grpSpPr>
      <p:grpSp>
        <p:nvGrpSpPr>
          <p:cNvPr id="353" name="Planet"/>
          <p:cNvGrpSpPr>
            <a:grpSpLocks noChangeAspect="1"/>
          </p:cNvGrpSpPr>
          <p:nvPr/>
        </p:nvGrpSpPr>
        <p:grpSpPr bwMode="auto">
          <a:xfrm>
            <a:off x="5497148" y="161833"/>
            <a:ext cx="327630" cy="295113"/>
            <a:chOff x="3999" y="183"/>
            <a:chExt cx="1733" cy="1561"/>
          </a:xfrm>
        </p:grpSpPr>
        <p:sp>
          <p:nvSpPr>
            <p:cNvPr id="354" name="AutoShape 51"/>
            <p:cNvSpPr>
              <a:spLocks noChangeAspect="1" noChangeArrowheads="1" noTextEdit="1"/>
            </p:cNvSpPr>
            <p:nvPr/>
          </p:nvSpPr>
          <p:spPr bwMode="auto">
            <a:xfrm>
              <a:off x="4018" y="237"/>
              <a:ext cx="1666" cy="1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6" name="Freeform 54"/>
            <p:cNvSpPr>
              <a:spLocks noEditPoints="1"/>
            </p:cNvSpPr>
            <p:nvPr/>
          </p:nvSpPr>
          <p:spPr bwMode="auto">
            <a:xfrm>
              <a:off x="3999" y="252"/>
              <a:ext cx="1733" cy="1394"/>
            </a:xfrm>
            <a:custGeom>
              <a:avLst/>
              <a:gdLst>
                <a:gd name="T0" fmla="*/ 542 w 2796"/>
                <a:gd name="T1" fmla="*/ 1334 h 2250"/>
                <a:gd name="T2" fmla="*/ 34 w 2796"/>
                <a:gd name="T3" fmla="*/ 1716 h 2250"/>
                <a:gd name="T4" fmla="*/ 293 w 2796"/>
                <a:gd name="T5" fmla="*/ 1802 h 2250"/>
                <a:gd name="T6" fmla="*/ 293 w 2796"/>
                <a:gd name="T7" fmla="*/ 1802 h 2250"/>
                <a:gd name="T8" fmla="*/ 495 w 2796"/>
                <a:gd name="T9" fmla="*/ 1790 h 2250"/>
                <a:gd name="T10" fmla="*/ 359 w 2796"/>
                <a:gd name="T11" fmla="*/ 2153 h 2250"/>
                <a:gd name="T12" fmla="*/ 442 w 2796"/>
                <a:gd name="T13" fmla="*/ 2184 h 2250"/>
                <a:gd name="T14" fmla="*/ 877 w 2796"/>
                <a:gd name="T15" fmla="*/ 2012 h 2250"/>
                <a:gd name="T16" fmla="*/ 1407 w 2796"/>
                <a:gd name="T17" fmla="*/ 2193 h 2250"/>
                <a:gd name="T18" fmla="*/ 1661 w 2796"/>
                <a:gd name="T19" fmla="*/ 2154 h 2250"/>
                <a:gd name="T20" fmla="*/ 1935 w 2796"/>
                <a:gd name="T21" fmla="*/ 2012 h 2250"/>
                <a:gd name="T22" fmla="*/ 2387 w 2796"/>
                <a:gd name="T23" fmla="*/ 2250 h 2250"/>
                <a:gd name="T24" fmla="*/ 2453 w 2796"/>
                <a:gd name="T25" fmla="*/ 2227 h 2250"/>
                <a:gd name="T26" fmla="*/ 2217 w 2796"/>
                <a:gd name="T27" fmla="*/ 1631 h 2250"/>
                <a:gd name="T28" fmla="*/ 2271 w 2796"/>
                <a:gd name="T29" fmla="*/ 1284 h 2250"/>
                <a:gd name="T30" fmla="*/ 2668 w 2796"/>
                <a:gd name="T31" fmla="*/ 952 h 2250"/>
                <a:gd name="T32" fmla="*/ 2409 w 2796"/>
                <a:gd name="T33" fmla="*/ 867 h 2250"/>
                <a:gd name="T34" fmla="*/ 2304 w 2796"/>
                <a:gd name="T35" fmla="*/ 870 h 2250"/>
                <a:gd name="T36" fmla="*/ 2699 w 2796"/>
                <a:gd name="T37" fmla="*/ 208 h 2250"/>
                <a:gd name="T38" fmla="*/ 2617 w 2796"/>
                <a:gd name="T39" fmla="*/ 176 h 2250"/>
                <a:gd name="T40" fmla="*/ 1831 w 2796"/>
                <a:gd name="T41" fmla="*/ 574 h 2250"/>
                <a:gd name="T42" fmla="*/ 1407 w 2796"/>
                <a:gd name="T43" fmla="*/ 462 h 2250"/>
                <a:gd name="T44" fmla="*/ 1181 w 2796"/>
                <a:gd name="T45" fmla="*/ 492 h 2250"/>
                <a:gd name="T46" fmla="*/ 421 w 2796"/>
                <a:gd name="T47" fmla="*/ 0 h 2250"/>
                <a:gd name="T48" fmla="*/ 355 w 2796"/>
                <a:gd name="T49" fmla="*/ 23 h 2250"/>
                <a:gd name="T50" fmla="*/ 724 w 2796"/>
                <a:gd name="T51" fmla="*/ 796 h 2250"/>
                <a:gd name="T52" fmla="*/ 542 w 2796"/>
                <a:gd name="T53" fmla="*/ 1334 h 2250"/>
                <a:gd name="T54" fmla="*/ 656 w 2796"/>
                <a:gd name="T55" fmla="*/ 339 h 2250"/>
                <a:gd name="T56" fmla="*/ 701 w 2796"/>
                <a:gd name="T57" fmla="*/ 325 h 2250"/>
                <a:gd name="T58" fmla="*/ 1090 w 2796"/>
                <a:gd name="T59" fmla="*/ 522 h 2250"/>
                <a:gd name="T60" fmla="*/ 783 w 2796"/>
                <a:gd name="T61" fmla="*/ 728 h 2250"/>
                <a:gd name="T62" fmla="*/ 656 w 2796"/>
                <a:gd name="T63" fmla="*/ 339 h 2250"/>
                <a:gd name="T64" fmla="*/ 687 w 2796"/>
                <a:gd name="T65" fmla="*/ 1807 h 2250"/>
                <a:gd name="T66" fmla="*/ 753 w 2796"/>
                <a:gd name="T67" fmla="*/ 1894 h 2250"/>
                <a:gd name="T68" fmla="*/ 695 w 2796"/>
                <a:gd name="T69" fmla="*/ 1874 h 2250"/>
                <a:gd name="T70" fmla="*/ 687 w 2796"/>
                <a:gd name="T71" fmla="*/ 1807 h 2250"/>
                <a:gd name="T72" fmla="*/ 550 w 2796"/>
                <a:gd name="T73" fmla="*/ 1446 h 2250"/>
                <a:gd name="T74" fmla="*/ 580 w 2796"/>
                <a:gd name="T75" fmla="*/ 1582 h 2250"/>
                <a:gd name="T76" fmla="*/ 606 w 2796"/>
                <a:gd name="T77" fmla="*/ 1654 h 2250"/>
                <a:gd name="T78" fmla="*/ 594 w 2796"/>
                <a:gd name="T79" fmla="*/ 1668 h 2250"/>
                <a:gd name="T80" fmla="*/ 415 w 2796"/>
                <a:gd name="T81" fmla="*/ 1606 h 2250"/>
                <a:gd name="T82" fmla="*/ 550 w 2796"/>
                <a:gd name="T83" fmla="*/ 1446 h 2250"/>
                <a:gd name="T84" fmla="*/ 2152 w 2796"/>
                <a:gd name="T85" fmla="*/ 1911 h 2250"/>
                <a:gd name="T86" fmla="*/ 2043 w 2796"/>
                <a:gd name="T87" fmla="*/ 1913 h 2250"/>
                <a:gd name="T88" fmla="*/ 2150 w 2796"/>
                <a:gd name="T89" fmla="*/ 1769 h 2250"/>
                <a:gd name="T90" fmla="*/ 2152 w 2796"/>
                <a:gd name="T91" fmla="*/ 1911 h 2250"/>
                <a:gd name="T92" fmla="*/ 2251 w 2796"/>
                <a:gd name="T93" fmla="*/ 1141 h 2250"/>
                <a:gd name="T94" fmla="*/ 2234 w 2796"/>
                <a:gd name="T95" fmla="*/ 1073 h 2250"/>
                <a:gd name="T96" fmla="*/ 2213 w 2796"/>
                <a:gd name="T97" fmla="*/ 1015 h 2250"/>
                <a:gd name="T98" fmla="*/ 2287 w 2796"/>
                <a:gd name="T99" fmla="*/ 1063 h 2250"/>
                <a:gd name="T100" fmla="*/ 2251 w 2796"/>
                <a:gd name="T101" fmla="*/ 1141 h 2250"/>
                <a:gd name="T102" fmla="*/ 2364 w 2796"/>
                <a:gd name="T103" fmla="*/ 487 h 2250"/>
                <a:gd name="T104" fmla="*/ 2173 w 2796"/>
                <a:gd name="T105" fmla="*/ 882 h 2250"/>
                <a:gd name="T106" fmla="*/ 2150 w 2796"/>
                <a:gd name="T107" fmla="*/ 885 h 2250"/>
                <a:gd name="T108" fmla="*/ 1906 w 2796"/>
                <a:gd name="T109" fmla="*/ 621 h 2250"/>
                <a:gd name="T110" fmla="*/ 2303 w 2796"/>
                <a:gd name="T111" fmla="*/ 467 h 2250"/>
                <a:gd name="T112" fmla="*/ 2364 w 2796"/>
                <a:gd name="T113" fmla="*/ 487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6" h="2250">
                  <a:moveTo>
                    <a:pt x="542" y="1334"/>
                  </a:moveTo>
                  <a:cubicBezTo>
                    <a:pt x="288" y="1445"/>
                    <a:pt x="0" y="1599"/>
                    <a:pt x="34" y="1716"/>
                  </a:cubicBezTo>
                  <a:cubicBezTo>
                    <a:pt x="51" y="1774"/>
                    <a:pt x="135" y="1802"/>
                    <a:pt x="293" y="1802"/>
                  </a:cubicBezTo>
                  <a:cubicBezTo>
                    <a:pt x="293" y="1802"/>
                    <a:pt x="293" y="1802"/>
                    <a:pt x="293" y="1802"/>
                  </a:cubicBezTo>
                  <a:cubicBezTo>
                    <a:pt x="352" y="1802"/>
                    <a:pt x="420" y="1798"/>
                    <a:pt x="495" y="1790"/>
                  </a:cubicBezTo>
                  <a:cubicBezTo>
                    <a:pt x="357" y="1973"/>
                    <a:pt x="311" y="2095"/>
                    <a:pt x="359" y="2153"/>
                  </a:cubicBezTo>
                  <a:cubicBezTo>
                    <a:pt x="377" y="2174"/>
                    <a:pt x="404" y="2184"/>
                    <a:pt x="442" y="2184"/>
                  </a:cubicBezTo>
                  <a:cubicBezTo>
                    <a:pt x="553" y="2184"/>
                    <a:pt x="737" y="2092"/>
                    <a:pt x="877" y="2012"/>
                  </a:cubicBezTo>
                  <a:cubicBezTo>
                    <a:pt x="1029" y="2128"/>
                    <a:pt x="1216" y="2193"/>
                    <a:pt x="1407" y="2193"/>
                  </a:cubicBezTo>
                  <a:cubicBezTo>
                    <a:pt x="1493" y="2193"/>
                    <a:pt x="1578" y="2180"/>
                    <a:pt x="1661" y="2154"/>
                  </a:cubicBezTo>
                  <a:cubicBezTo>
                    <a:pt x="1761" y="2123"/>
                    <a:pt x="1853" y="2076"/>
                    <a:pt x="1935" y="2012"/>
                  </a:cubicBezTo>
                  <a:cubicBezTo>
                    <a:pt x="2083" y="2123"/>
                    <a:pt x="2276" y="2250"/>
                    <a:pt x="2387" y="2250"/>
                  </a:cubicBezTo>
                  <a:cubicBezTo>
                    <a:pt x="2415" y="2250"/>
                    <a:pt x="2437" y="2242"/>
                    <a:pt x="2453" y="2227"/>
                  </a:cubicBezTo>
                  <a:cubicBezTo>
                    <a:pt x="2545" y="2140"/>
                    <a:pt x="2377" y="1857"/>
                    <a:pt x="2217" y="1631"/>
                  </a:cubicBezTo>
                  <a:cubicBezTo>
                    <a:pt x="2259" y="1519"/>
                    <a:pt x="2277" y="1403"/>
                    <a:pt x="2271" y="1284"/>
                  </a:cubicBezTo>
                  <a:cubicBezTo>
                    <a:pt x="2472" y="1188"/>
                    <a:pt x="2698" y="1055"/>
                    <a:pt x="2668" y="952"/>
                  </a:cubicBezTo>
                  <a:cubicBezTo>
                    <a:pt x="2652" y="894"/>
                    <a:pt x="2567" y="867"/>
                    <a:pt x="2409" y="867"/>
                  </a:cubicBezTo>
                  <a:cubicBezTo>
                    <a:pt x="2377" y="867"/>
                    <a:pt x="2342" y="868"/>
                    <a:pt x="2304" y="870"/>
                  </a:cubicBezTo>
                  <a:cubicBezTo>
                    <a:pt x="2483" y="682"/>
                    <a:pt x="2796" y="324"/>
                    <a:pt x="2699" y="208"/>
                  </a:cubicBezTo>
                  <a:cubicBezTo>
                    <a:pt x="2682" y="187"/>
                    <a:pt x="2654" y="176"/>
                    <a:pt x="2617" y="176"/>
                  </a:cubicBezTo>
                  <a:cubicBezTo>
                    <a:pt x="2478" y="176"/>
                    <a:pt x="2192" y="321"/>
                    <a:pt x="1831" y="574"/>
                  </a:cubicBezTo>
                  <a:cubicBezTo>
                    <a:pt x="1702" y="501"/>
                    <a:pt x="1555" y="462"/>
                    <a:pt x="1407" y="462"/>
                  </a:cubicBezTo>
                  <a:cubicBezTo>
                    <a:pt x="1331" y="462"/>
                    <a:pt x="1255" y="472"/>
                    <a:pt x="1181" y="492"/>
                  </a:cubicBezTo>
                  <a:cubicBezTo>
                    <a:pt x="835" y="184"/>
                    <a:pt x="551" y="0"/>
                    <a:pt x="421" y="0"/>
                  </a:cubicBezTo>
                  <a:cubicBezTo>
                    <a:pt x="393" y="0"/>
                    <a:pt x="371" y="8"/>
                    <a:pt x="355" y="23"/>
                  </a:cubicBezTo>
                  <a:cubicBezTo>
                    <a:pt x="235" y="137"/>
                    <a:pt x="564" y="591"/>
                    <a:pt x="724" y="796"/>
                  </a:cubicBezTo>
                  <a:cubicBezTo>
                    <a:pt x="604" y="950"/>
                    <a:pt x="540" y="1140"/>
                    <a:pt x="542" y="1334"/>
                  </a:cubicBezTo>
                  <a:close/>
                  <a:moveTo>
                    <a:pt x="656" y="339"/>
                  </a:moveTo>
                  <a:cubicBezTo>
                    <a:pt x="666" y="330"/>
                    <a:pt x="681" y="325"/>
                    <a:pt x="701" y="325"/>
                  </a:cubicBezTo>
                  <a:cubicBezTo>
                    <a:pt x="780" y="325"/>
                    <a:pt x="921" y="396"/>
                    <a:pt x="1090" y="522"/>
                  </a:cubicBezTo>
                  <a:cubicBezTo>
                    <a:pt x="974" y="568"/>
                    <a:pt x="869" y="638"/>
                    <a:pt x="783" y="728"/>
                  </a:cubicBezTo>
                  <a:cubicBezTo>
                    <a:pt x="635" y="493"/>
                    <a:pt x="622" y="372"/>
                    <a:pt x="656" y="339"/>
                  </a:cubicBezTo>
                  <a:close/>
                  <a:moveTo>
                    <a:pt x="687" y="1807"/>
                  </a:moveTo>
                  <a:cubicBezTo>
                    <a:pt x="707" y="1837"/>
                    <a:pt x="729" y="1866"/>
                    <a:pt x="753" y="1894"/>
                  </a:cubicBezTo>
                  <a:cubicBezTo>
                    <a:pt x="725" y="1893"/>
                    <a:pt x="705" y="1887"/>
                    <a:pt x="695" y="1874"/>
                  </a:cubicBezTo>
                  <a:cubicBezTo>
                    <a:pt x="682" y="1858"/>
                    <a:pt x="682" y="1833"/>
                    <a:pt x="687" y="1807"/>
                  </a:cubicBezTo>
                  <a:close/>
                  <a:moveTo>
                    <a:pt x="550" y="1446"/>
                  </a:moveTo>
                  <a:cubicBezTo>
                    <a:pt x="556" y="1492"/>
                    <a:pt x="566" y="1537"/>
                    <a:pt x="580" y="1582"/>
                  </a:cubicBezTo>
                  <a:cubicBezTo>
                    <a:pt x="587" y="1606"/>
                    <a:pt x="596" y="1630"/>
                    <a:pt x="606" y="1654"/>
                  </a:cubicBezTo>
                  <a:cubicBezTo>
                    <a:pt x="602" y="1659"/>
                    <a:pt x="598" y="1663"/>
                    <a:pt x="594" y="1668"/>
                  </a:cubicBezTo>
                  <a:cubicBezTo>
                    <a:pt x="490" y="1662"/>
                    <a:pt x="425" y="1640"/>
                    <a:pt x="415" y="1606"/>
                  </a:cubicBezTo>
                  <a:cubicBezTo>
                    <a:pt x="405" y="1569"/>
                    <a:pt x="455" y="1510"/>
                    <a:pt x="550" y="1446"/>
                  </a:cubicBezTo>
                  <a:close/>
                  <a:moveTo>
                    <a:pt x="2152" y="1911"/>
                  </a:moveTo>
                  <a:cubicBezTo>
                    <a:pt x="2134" y="1928"/>
                    <a:pt x="2095" y="1929"/>
                    <a:pt x="2043" y="1913"/>
                  </a:cubicBezTo>
                  <a:cubicBezTo>
                    <a:pt x="2084" y="1869"/>
                    <a:pt x="2120" y="1821"/>
                    <a:pt x="2150" y="1769"/>
                  </a:cubicBezTo>
                  <a:cubicBezTo>
                    <a:pt x="2174" y="1839"/>
                    <a:pt x="2175" y="1890"/>
                    <a:pt x="2152" y="1911"/>
                  </a:cubicBezTo>
                  <a:close/>
                  <a:moveTo>
                    <a:pt x="2251" y="1141"/>
                  </a:moveTo>
                  <a:cubicBezTo>
                    <a:pt x="2246" y="1117"/>
                    <a:pt x="2240" y="1095"/>
                    <a:pt x="2234" y="1073"/>
                  </a:cubicBezTo>
                  <a:cubicBezTo>
                    <a:pt x="2228" y="1054"/>
                    <a:pt x="2221" y="1034"/>
                    <a:pt x="2213" y="1015"/>
                  </a:cubicBezTo>
                  <a:cubicBezTo>
                    <a:pt x="2255" y="1026"/>
                    <a:pt x="2281" y="1043"/>
                    <a:pt x="2287" y="1063"/>
                  </a:cubicBezTo>
                  <a:cubicBezTo>
                    <a:pt x="2293" y="1082"/>
                    <a:pt x="2280" y="1110"/>
                    <a:pt x="2251" y="1141"/>
                  </a:cubicBezTo>
                  <a:close/>
                  <a:moveTo>
                    <a:pt x="2364" y="487"/>
                  </a:moveTo>
                  <a:cubicBezTo>
                    <a:pt x="2395" y="525"/>
                    <a:pt x="2364" y="651"/>
                    <a:pt x="2173" y="882"/>
                  </a:cubicBezTo>
                  <a:cubicBezTo>
                    <a:pt x="2165" y="883"/>
                    <a:pt x="2158" y="884"/>
                    <a:pt x="2150" y="885"/>
                  </a:cubicBezTo>
                  <a:cubicBezTo>
                    <a:pt x="2088" y="781"/>
                    <a:pt x="2005" y="691"/>
                    <a:pt x="1906" y="621"/>
                  </a:cubicBezTo>
                  <a:cubicBezTo>
                    <a:pt x="2079" y="521"/>
                    <a:pt x="2219" y="467"/>
                    <a:pt x="2303" y="467"/>
                  </a:cubicBezTo>
                  <a:cubicBezTo>
                    <a:pt x="2332" y="467"/>
                    <a:pt x="2353" y="473"/>
                    <a:pt x="2364" y="4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7" name="Freeform 55"/>
            <p:cNvSpPr>
              <a:spLocks/>
            </p:cNvSpPr>
            <p:nvPr/>
          </p:nvSpPr>
          <p:spPr bwMode="auto">
            <a:xfrm>
              <a:off x="4229" y="183"/>
              <a:ext cx="1350" cy="1410"/>
            </a:xfrm>
            <a:custGeom>
              <a:avLst/>
              <a:gdLst>
                <a:gd name="T0" fmla="*/ 1797 w 2177"/>
                <a:gd name="T1" fmla="*/ 1993 h 2276"/>
                <a:gd name="T2" fmla="*/ 1222 w 2177"/>
                <a:gd name="T3" fmla="*/ 1011 h 2276"/>
                <a:gd name="T4" fmla="*/ 270 w 2177"/>
                <a:gd name="T5" fmla="*/ 388 h 2276"/>
                <a:gd name="T6" fmla="*/ 0 w 2177"/>
                <a:gd name="T7" fmla="*/ 105 h 2276"/>
                <a:gd name="T8" fmla="*/ 1233 w 2177"/>
                <a:gd name="T9" fmla="*/ 1000 h 2276"/>
                <a:gd name="T10" fmla="*/ 2067 w 2177"/>
                <a:gd name="T11" fmla="*/ 2276 h 2276"/>
                <a:gd name="T12" fmla="*/ 1797 w 2177"/>
                <a:gd name="T13" fmla="*/ 1993 h 2276"/>
              </a:gdLst>
              <a:ahLst/>
              <a:cxnLst>
                <a:cxn ang="0">
                  <a:pos x="T0" y="T1"/>
                </a:cxn>
                <a:cxn ang="0">
                  <a:pos x="T2" y="T3"/>
                </a:cxn>
                <a:cxn ang="0">
                  <a:pos x="T4" y="T5"/>
                </a:cxn>
                <a:cxn ang="0">
                  <a:pos x="T6" y="T7"/>
                </a:cxn>
                <a:cxn ang="0">
                  <a:pos x="T8" y="T9"/>
                </a:cxn>
                <a:cxn ang="0">
                  <a:pos x="T10" y="T11"/>
                </a:cxn>
                <a:cxn ang="0">
                  <a:pos x="T12" y="T13"/>
                </a:cxn>
              </a:cxnLst>
              <a:rect l="0" t="0" r="r" b="b"/>
              <a:pathLst>
                <a:path w="2177" h="2276">
                  <a:moveTo>
                    <a:pt x="1797" y="1993"/>
                  </a:moveTo>
                  <a:cubicBezTo>
                    <a:pt x="1901" y="1893"/>
                    <a:pt x="1644" y="1454"/>
                    <a:pt x="1222" y="1011"/>
                  </a:cubicBezTo>
                  <a:cubicBezTo>
                    <a:pt x="801" y="568"/>
                    <a:pt x="374" y="289"/>
                    <a:pt x="270" y="388"/>
                  </a:cubicBezTo>
                  <a:cubicBezTo>
                    <a:pt x="0" y="105"/>
                    <a:pt x="0" y="105"/>
                    <a:pt x="0" y="105"/>
                  </a:cubicBezTo>
                  <a:cubicBezTo>
                    <a:pt x="110" y="0"/>
                    <a:pt x="662" y="401"/>
                    <a:pt x="1233" y="1000"/>
                  </a:cubicBezTo>
                  <a:cubicBezTo>
                    <a:pt x="1804" y="1600"/>
                    <a:pt x="2177" y="2171"/>
                    <a:pt x="2067" y="2276"/>
                  </a:cubicBezTo>
                  <a:lnTo>
                    <a:pt x="1797" y="1993"/>
                  </a:lnTo>
                  <a:close/>
                </a:path>
              </a:pathLst>
            </a:custGeom>
            <a:gradFill>
              <a:gsLst>
                <a:gs pos="68000">
                  <a:schemeClr val="accent6"/>
                </a:gs>
                <a:gs pos="100000">
                  <a:schemeClr val="accent6">
                    <a:lumMod val="75000"/>
                  </a:schemeClr>
                </a:gs>
              </a:gsLst>
              <a:lin ang="3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8" name="Freeform 56"/>
            <p:cNvSpPr>
              <a:spLocks/>
            </p:cNvSpPr>
            <p:nvPr/>
          </p:nvSpPr>
          <p:spPr bwMode="auto">
            <a:xfrm>
              <a:off x="4010" y="736"/>
              <a:ext cx="1630" cy="547"/>
            </a:xfrm>
            <a:custGeom>
              <a:avLst/>
              <a:gdLst>
                <a:gd name="T0" fmla="*/ 2291 w 2630"/>
                <a:gd name="T1" fmla="*/ 230 h 884"/>
                <a:gd name="T2" fmla="*/ 1269 w 2630"/>
                <a:gd name="T3" fmla="*/ 282 h 884"/>
                <a:gd name="T4" fmla="*/ 377 w 2630"/>
                <a:gd name="T5" fmla="*/ 786 h 884"/>
                <a:gd name="T6" fmla="*/ 39 w 2630"/>
                <a:gd name="T7" fmla="*/ 884 h 884"/>
                <a:gd name="T8" fmla="*/ 1265 w 2630"/>
                <a:gd name="T9" fmla="*/ 269 h 884"/>
                <a:gd name="T10" fmla="*/ 2630 w 2630"/>
                <a:gd name="T11" fmla="*/ 132 h 884"/>
                <a:gd name="T12" fmla="*/ 2291 w 2630"/>
                <a:gd name="T13" fmla="*/ 230 h 884"/>
              </a:gdLst>
              <a:ahLst/>
              <a:cxnLst>
                <a:cxn ang="0">
                  <a:pos x="T0" y="T1"/>
                </a:cxn>
                <a:cxn ang="0">
                  <a:pos x="T2" y="T3"/>
                </a:cxn>
                <a:cxn ang="0">
                  <a:pos x="T4" y="T5"/>
                </a:cxn>
                <a:cxn ang="0">
                  <a:pos x="T6" y="T7"/>
                </a:cxn>
                <a:cxn ang="0">
                  <a:pos x="T8" y="T9"/>
                </a:cxn>
                <a:cxn ang="0">
                  <a:pos x="T10" y="T11"/>
                </a:cxn>
                <a:cxn ang="0">
                  <a:pos x="T12" y="T13"/>
                </a:cxn>
              </a:cxnLst>
              <a:rect l="0" t="0" r="r" b="b"/>
              <a:pathLst>
                <a:path w="2630" h="884">
                  <a:moveTo>
                    <a:pt x="2291" y="230"/>
                  </a:moveTo>
                  <a:cubicBezTo>
                    <a:pt x="2255" y="105"/>
                    <a:pt x="1797" y="129"/>
                    <a:pt x="1269" y="282"/>
                  </a:cubicBezTo>
                  <a:cubicBezTo>
                    <a:pt x="740" y="436"/>
                    <a:pt x="341" y="661"/>
                    <a:pt x="377" y="786"/>
                  </a:cubicBezTo>
                  <a:cubicBezTo>
                    <a:pt x="39" y="884"/>
                    <a:pt x="39" y="884"/>
                    <a:pt x="39" y="884"/>
                  </a:cubicBezTo>
                  <a:cubicBezTo>
                    <a:pt x="0" y="752"/>
                    <a:pt x="549" y="477"/>
                    <a:pt x="1265" y="269"/>
                  </a:cubicBezTo>
                  <a:cubicBezTo>
                    <a:pt x="1980" y="62"/>
                    <a:pt x="2591" y="0"/>
                    <a:pt x="2630" y="132"/>
                  </a:cubicBezTo>
                  <a:lnTo>
                    <a:pt x="2291" y="23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9" name="Freeform 57"/>
            <p:cNvSpPr>
              <a:spLocks/>
            </p:cNvSpPr>
            <p:nvPr/>
          </p:nvSpPr>
          <p:spPr bwMode="auto">
            <a:xfrm>
              <a:off x="4172" y="289"/>
              <a:ext cx="1490" cy="1259"/>
            </a:xfrm>
            <a:custGeom>
              <a:avLst/>
              <a:gdLst>
                <a:gd name="T0" fmla="*/ 2102 w 2403"/>
                <a:gd name="T1" fmla="*/ 367 h 2033"/>
                <a:gd name="T2" fmla="*/ 1083 w 2403"/>
                <a:gd name="T3" fmla="*/ 874 h 2033"/>
                <a:gd name="T4" fmla="*/ 399 w 2403"/>
                <a:gd name="T5" fmla="*/ 1783 h 2033"/>
                <a:gd name="T6" fmla="*/ 97 w 2403"/>
                <a:gd name="T7" fmla="*/ 2033 h 2033"/>
                <a:gd name="T8" fmla="*/ 1074 w 2403"/>
                <a:gd name="T9" fmla="*/ 863 h 2033"/>
                <a:gd name="T10" fmla="*/ 2403 w 2403"/>
                <a:gd name="T11" fmla="*/ 117 h 2033"/>
                <a:gd name="T12" fmla="*/ 2102 w 2403"/>
                <a:gd name="T13" fmla="*/ 367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2102" y="367"/>
                  </a:moveTo>
                  <a:cubicBezTo>
                    <a:pt x="2010" y="256"/>
                    <a:pt x="1554" y="483"/>
                    <a:pt x="1083" y="874"/>
                  </a:cubicBezTo>
                  <a:cubicBezTo>
                    <a:pt x="613" y="1265"/>
                    <a:pt x="306" y="1672"/>
                    <a:pt x="399" y="1783"/>
                  </a:cubicBezTo>
                  <a:cubicBezTo>
                    <a:pt x="97" y="2033"/>
                    <a:pt x="97" y="2033"/>
                    <a:pt x="97" y="2033"/>
                  </a:cubicBezTo>
                  <a:cubicBezTo>
                    <a:pt x="0" y="1916"/>
                    <a:pt x="437" y="1392"/>
                    <a:pt x="1074" y="863"/>
                  </a:cubicBezTo>
                  <a:cubicBezTo>
                    <a:pt x="1711" y="334"/>
                    <a:pt x="2306" y="0"/>
                    <a:pt x="2403" y="117"/>
                  </a:cubicBezTo>
                  <a:lnTo>
                    <a:pt x="2102" y="367"/>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0" name="Freeform 58"/>
            <p:cNvSpPr>
              <a:spLocks/>
            </p:cNvSpPr>
            <p:nvPr/>
          </p:nvSpPr>
          <p:spPr bwMode="auto">
            <a:xfrm>
              <a:off x="4287" y="462"/>
              <a:ext cx="1168" cy="1167"/>
            </a:xfrm>
            <a:custGeom>
              <a:avLst/>
              <a:gdLst>
                <a:gd name="T0" fmla="*/ 1748 w 1885"/>
                <a:gd name="T1" fmla="*/ 694 h 1884"/>
                <a:gd name="T2" fmla="*/ 695 w 1885"/>
                <a:gd name="T3" fmla="*/ 137 h 1884"/>
                <a:gd name="T4" fmla="*/ 137 w 1885"/>
                <a:gd name="T5" fmla="*/ 1190 h 1884"/>
                <a:gd name="T6" fmla="*/ 1191 w 1885"/>
                <a:gd name="T7" fmla="*/ 1747 h 1884"/>
                <a:gd name="T8" fmla="*/ 1748 w 1885"/>
                <a:gd name="T9" fmla="*/ 694 h 1884"/>
              </a:gdLst>
              <a:ahLst/>
              <a:cxnLst>
                <a:cxn ang="0">
                  <a:pos x="T0" y="T1"/>
                </a:cxn>
                <a:cxn ang="0">
                  <a:pos x="T2" y="T3"/>
                </a:cxn>
                <a:cxn ang="0">
                  <a:pos x="T4" y="T5"/>
                </a:cxn>
                <a:cxn ang="0">
                  <a:pos x="T6" y="T7"/>
                </a:cxn>
                <a:cxn ang="0">
                  <a:pos x="T8" y="T9"/>
                </a:cxn>
              </a:cxnLst>
              <a:rect l="0" t="0" r="r" b="b"/>
              <a:pathLst>
                <a:path w="1885" h="1884">
                  <a:moveTo>
                    <a:pt x="1748" y="694"/>
                  </a:moveTo>
                  <a:cubicBezTo>
                    <a:pt x="1611" y="249"/>
                    <a:pt x="1140" y="0"/>
                    <a:pt x="695" y="137"/>
                  </a:cubicBezTo>
                  <a:cubicBezTo>
                    <a:pt x="250" y="273"/>
                    <a:pt x="0" y="745"/>
                    <a:pt x="137" y="1190"/>
                  </a:cubicBezTo>
                  <a:cubicBezTo>
                    <a:pt x="274" y="1635"/>
                    <a:pt x="746" y="1884"/>
                    <a:pt x="1191" y="1747"/>
                  </a:cubicBezTo>
                  <a:cubicBezTo>
                    <a:pt x="1635" y="1610"/>
                    <a:pt x="1885" y="1139"/>
                    <a:pt x="1748" y="694"/>
                  </a:cubicBezTo>
                  <a:close/>
                </a:path>
              </a:pathLst>
            </a:custGeom>
            <a:gradFill flip="none" rotWithShape="1">
              <a:gsLst>
                <a:gs pos="0">
                  <a:srgbClr val="D2609C"/>
                </a:gs>
                <a:gs pos="97000">
                  <a:srgbClr val="543565"/>
                </a:gs>
              </a:gsLst>
              <a:lin ang="18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1" name="Freeform 59"/>
            <p:cNvSpPr>
              <a:spLocks/>
            </p:cNvSpPr>
            <p:nvPr/>
          </p:nvSpPr>
          <p:spPr bwMode="auto">
            <a:xfrm>
              <a:off x="4357" y="481"/>
              <a:ext cx="1051" cy="1051"/>
            </a:xfrm>
            <a:custGeom>
              <a:avLst/>
              <a:gdLst>
                <a:gd name="T0" fmla="*/ 1573 w 1696"/>
                <a:gd name="T1" fmla="*/ 625 h 1697"/>
                <a:gd name="T2" fmla="*/ 625 w 1696"/>
                <a:gd name="T3" fmla="*/ 124 h 1697"/>
                <a:gd name="T4" fmla="*/ 123 w 1696"/>
                <a:gd name="T5" fmla="*/ 1072 h 1697"/>
                <a:gd name="T6" fmla="*/ 1071 w 1696"/>
                <a:gd name="T7" fmla="*/ 1573 h 1697"/>
                <a:gd name="T8" fmla="*/ 1573 w 1696"/>
                <a:gd name="T9" fmla="*/ 625 h 1697"/>
              </a:gdLst>
              <a:ahLst/>
              <a:cxnLst>
                <a:cxn ang="0">
                  <a:pos x="T0" y="T1"/>
                </a:cxn>
                <a:cxn ang="0">
                  <a:pos x="T2" y="T3"/>
                </a:cxn>
                <a:cxn ang="0">
                  <a:pos x="T4" y="T5"/>
                </a:cxn>
                <a:cxn ang="0">
                  <a:pos x="T6" y="T7"/>
                </a:cxn>
                <a:cxn ang="0">
                  <a:pos x="T8" y="T9"/>
                </a:cxn>
              </a:cxnLst>
              <a:rect l="0" t="0" r="r" b="b"/>
              <a:pathLst>
                <a:path w="1696" h="1697">
                  <a:moveTo>
                    <a:pt x="1573" y="625"/>
                  </a:moveTo>
                  <a:cubicBezTo>
                    <a:pt x="1450" y="225"/>
                    <a:pt x="1026" y="0"/>
                    <a:pt x="625" y="124"/>
                  </a:cubicBezTo>
                  <a:cubicBezTo>
                    <a:pt x="225" y="247"/>
                    <a:pt x="0" y="671"/>
                    <a:pt x="123" y="1072"/>
                  </a:cubicBezTo>
                  <a:cubicBezTo>
                    <a:pt x="247" y="1472"/>
                    <a:pt x="671" y="1697"/>
                    <a:pt x="1071" y="1573"/>
                  </a:cubicBezTo>
                  <a:cubicBezTo>
                    <a:pt x="1472" y="1450"/>
                    <a:pt x="1696" y="1026"/>
                    <a:pt x="1573" y="625"/>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2" name="Freeform 60"/>
            <p:cNvSpPr>
              <a:spLocks/>
            </p:cNvSpPr>
            <p:nvPr/>
          </p:nvSpPr>
          <p:spPr bwMode="auto">
            <a:xfrm>
              <a:off x="5220" y="753"/>
              <a:ext cx="132" cy="246"/>
            </a:xfrm>
            <a:custGeom>
              <a:avLst/>
              <a:gdLst>
                <a:gd name="T0" fmla="*/ 11 w 212"/>
                <a:gd name="T1" fmla="*/ 20 h 397"/>
                <a:gd name="T2" fmla="*/ 0 w 212"/>
                <a:gd name="T3" fmla="*/ 24 h 397"/>
                <a:gd name="T4" fmla="*/ 91 w 212"/>
                <a:gd name="T5" fmla="*/ 158 h 397"/>
                <a:gd name="T6" fmla="*/ 47 w 212"/>
                <a:gd name="T7" fmla="*/ 374 h 397"/>
                <a:gd name="T8" fmla="*/ 125 w 212"/>
                <a:gd name="T9" fmla="*/ 389 h 397"/>
                <a:gd name="T10" fmla="*/ 181 w 212"/>
                <a:gd name="T11" fmla="*/ 170 h 397"/>
                <a:gd name="T12" fmla="*/ 11 w 212"/>
                <a:gd name="T13" fmla="*/ 20 h 397"/>
              </a:gdLst>
              <a:ahLst/>
              <a:cxnLst>
                <a:cxn ang="0">
                  <a:pos x="T0" y="T1"/>
                </a:cxn>
                <a:cxn ang="0">
                  <a:pos x="T2" y="T3"/>
                </a:cxn>
                <a:cxn ang="0">
                  <a:pos x="T4" y="T5"/>
                </a:cxn>
                <a:cxn ang="0">
                  <a:pos x="T6" y="T7"/>
                </a:cxn>
                <a:cxn ang="0">
                  <a:pos x="T8" y="T9"/>
                </a:cxn>
                <a:cxn ang="0">
                  <a:pos x="T10" y="T11"/>
                </a:cxn>
                <a:cxn ang="0">
                  <a:pos x="T12" y="T13"/>
                </a:cxn>
              </a:cxnLst>
              <a:rect l="0" t="0" r="r" b="b"/>
              <a:pathLst>
                <a:path w="212" h="397">
                  <a:moveTo>
                    <a:pt x="11" y="20"/>
                  </a:moveTo>
                  <a:cubicBezTo>
                    <a:pt x="7" y="21"/>
                    <a:pt x="4" y="22"/>
                    <a:pt x="0" y="24"/>
                  </a:cubicBezTo>
                  <a:cubicBezTo>
                    <a:pt x="38" y="49"/>
                    <a:pt x="73" y="98"/>
                    <a:pt x="91" y="158"/>
                  </a:cubicBezTo>
                  <a:cubicBezTo>
                    <a:pt x="121" y="254"/>
                    <a:pt x="101" y="347"/>
                    <a:pt x="47" y="374"/>
                  </a:cubicBezTo>
                  <a:cubicBezTo>
                    <a:pt x="72" y="391"/>
                    <a:pt x="100" y="397"/>
                    <a:pt x="125" y="389"/>
                  </a:cubicBezTo>
                  <a:cubicBezTo>
                    <a:pt x="187" y="370"/>
                    <a:pt x="212" y="272"/>
                    <a:pt x="181" y="170"/>
                  </a:cubicBezTo>
                  <a:cubicBezTo>
                    <a:pt x="149" y="68"/>
                    <a:pt x="73" y="0"/>
                    <a:pt x="11" y="2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63" name="Picture 6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72" y="766"/>
              <a:ext cx="12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62"/>
            <p:cNvSpPr>
              <a:spLocks/>
            </p:cNvSpPr>
            <p:nvPr/>
          </p:nvSpPr>
          <p:spPr bwMode="auto">
            <a:xfrm>
              <a:off x="5175" y="768"/>
              <a:ext cx="120" cy="217"/>
            </a:xfrm>
            <a:custGeom>
              <a:avLst/>
              <a:gdLst>
                <a:gd name="T0" fmla="*/ 165 w 195"/>
                <a:gd name="T1" fmla="*/ 134 h 350"/>
                <a:gd name="T2" fmla="*/ 74 w 195"/>
                <a:gd name="T3" fmla="*/ 0 h 350"/>
                <a:gd name="T4" fmla="*/ 29 w 195"/>
                <a:gd name="T5" fmla="*/ 215 h 350"/>
                <a:gd name="T6" fmla="*/ 121 w 195"/>
                <a:gd name="T7" fmla="*/ 350 h 350"/>
                <a:gd name="T8" fmla="*/ 165 w 195"/>
                <a:gd name="T9" fmla="*/ 134 h 350"/>
              </a:gdLst>
              <a:ahLst/>
              <a:cxnLst>
                <a:cxn ang="0">
                  <a:pos x="T0" y="T1"/>
                </a:cxn>
                <a:cxn ang="0">
                  <a:pos x="T2" y="T3"/>
                </a:cxn>
                <a:cxn ang="0">
                  <a:pos x="T4" y="T5"/>
                </a:cxn>
                <a:cxn ang="0">
                  <a:pos x="T6" y="T7"/>
                </a:cxn>
                <a:cxn ang="0">
                  <a:pos x="T8" y="T9"/>
                </a:cxn>
              </a:cxnLst>
              <a:rect l="0" t="0" r="r" b="b"/>
              <a:pathLst>
                <a:path w="195" h="350">
                  <a:moveTo>
                    <a:pt x="165" y="134"/>
                  </a:moveTo>
                  <a:cubicBezTo>
                    <a:pt x="147" y="74"/>
                    <a:pt x="112" y="25"/>
                    <a:pt x="74" y="0"/>
                  </a:cubicBezTo>
                  <a:cubicBezTo>
                    <a:pt x="20" y="27"/>
                    <a:pt x="0" y="119"/>
                    <a:pt x="29" y="215"/>
                  </a:cubicBezTo>
                  <a:cubicBezTo>
                    <a:pt x="48" y="276"/>
                    <a:pt x="83" y="324"/>
                    <a:pt x="121" y="350"/>
                  </a:cubicBezTo>
                  <a:cubicBezTo>
                    <a:pt x="175" y="323"/>
                    <a:pt x="195" y="230"/>
                    <a:pt x="165" y="134"/>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5" name="Freeform 63"/>
            <p:cNvSpPr>
              <a:spLocks/>
            </p:cNvSpPr>
            <p:nvPr/>
          </p:nvSpPr>
          <p:spPr bwMode="auto">
            <a:xfrm>
              <a:off x="4431" y="1184"/>
              <a:ext cx="167" cy="234"/>
            </a:xfrm>
            <a:custGeom>
              <a:avLst/>
              <a:gdLst>
                <a:gd name="T0" fmla="*/ 260 w 270"/>
                <a:gd name="T1" fmla="*/ 342 h 377"/>
                <a:gd name="T2" fmla="*/ 270 w 270"/>
                <a:gd name="T3" fmla="*/ 335 h 377"/>
                <a:gd name="T4" fmla="*/ 147 w 270"/>
                <a:gd name="T5" fmla="*/ 229 h 377"/>
                <a:gd name="T6" fmla="*/ 135 w 270"/>
                <a:gd name="T7" fmla="*/ 10 h 377"/>
                <a:gd name="T8" fmla="*/ 55 w 270"/>
                <a:gd name="T9" fmla="*/ 14 h 377"/>
                <a:gd name="T10" fmla="*/ 58 w 270"/>
                <a:gd name="T11" fmla="*/ 241 h 377"/>
                <a:gd name="T12" fmla="*/ 260 w 270"/>
                <a:gd name="T13" fmla="*/ 342 h 377"/>
              </a:gdLst>
              <a:ahLst/>
              <a:cxnLst>
                <a:cxn ang="0">
                  <a:pos x="T0" y="T1"/>
                </a:cxn>
                <a:cxn ang="0">
                  <a:pos x="T2" y="T3"/>
                </a:cxn>
                <a:cxn ang="0">
                  <a:pos x="T4" y="T5"/>
                </a:cxn>
                <a:cxn ang="0">
                  <a:pos x="T6" y="T7"/>
                </a:cxn>
                <a:cxn ang="0">
                  <a:pos x="T8" y="T9"/>
                </a:cxn>
                <a:cxn ang="0">
                  <a:pos x="T10" y="T11"/>
                </a:cxn>
                <a:cxn ang="0">
                  <a:pos x="T12" y="T13"/>
                </a:cxn>
              </a:cxnLst>
              <a:rect l="0" t="0" r="r" b="b"/>
              <a:pathLst>
                <a:path w="270" h="377">
                  <a:moveTo>
                    <a:pt x="260" y="342"/>
                  </a:moveTo>
                  <a:cubicBezTo>
                    <a:pt x="264" y="340"/>
                    <a:pt x="267" y="338"/>
                    <a:pt x="270" y="335"/>
                  </a:cubicBezTo>
                  <a:cubicBezTo>
                    <a:pt x="226" y="321"/>
                    <a:pt x="181" y="283"/>
                    <a:pt x="147" y="229"/>
                  </a:cubicBezTo>
                  <a:cubicBezTo>
                    <a:pt x="94" y="144"/>
                    <a:pt x="89" y="49"/>
                    <a:pt x="135" y="10"/>
                  </a:cubicBezTo>
                  <a:cubicBezTo>
                    <a:pt x="106" y="0"/>
                    <a:pt x="77" y="0"/>
                    <a:pt x="55" y="14"/>
                  </a:cubicBezTo>
                  <a:cubicBezTo>
                    <a:pt x="0" y="49"/>
                    <a:pt x="1" y="150"/>
                    <a:pt x="58" y="241"/>
                  </a:cubicBezTo>
                  <a:cubicBezTo>
                    <a:pt x="114" y="332"/>
                    <a:pt x="205" y="377"/>
                    <a:pt x="260" y="34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6" name="Freeform 64"/>
            <p:cNvSpPr>
              <a:spLocks/>
            </p:cNvSpPr>
            <p:nvPr/>
          </p:nvSpPr>
          <p:spPr bwMode="auto">
            <a:xfrm>
              <a:off x="4486" y="1190"/>
              <a:ext cx="140" cy="202"/>
            </a:xfrm>
            <a:custGeom>
              <a:avLst/>
              <a:gdLst>
                <a:gd name="T0" fmla="*/ 58 w 226"/>
                <a:gd name="T1" fmla="*/ 219 h 325"/>
                <a:gd name="T2" fmla="*/ 181 w 226"/>
                <a:gd name="T3" fmla="*/ 325 h 325"/>
                <a:gd name="T4" fmla="*/ 169 w 226"/>
                <a:gd name="T5" fmla="*/ 106 h 325"/>
                <a:gd name="T6" fmla="*/ 46 w 226"/>
                <a:gd name="T7" fmla="*/ 0 h 325"/>
                <a:gd name="T8" fmla="*/ 58 w 226"/>
                <a:gd name="T9" fmla="*/ 219 h 325"/>
              </a:gdLst>
              <a:ahLst/>
              <a:cxnLst>
                <a:cxn ang="0">
                  <a:pos x="T0" y="T1"/>
                </a:cxn>
                <a:cxn ang="0">
                  <a:pos x="T2" y="T3"/>
                </a:cxn>
                <a:cxn ang="0">
                  <a:pos x="T4" y="T5"/>
                </a:cxn>
                <a:cxn ang="0">
                  <a:pos x="T6" y="T7"/>
                </a:cxn>
                <a:cxn ang="0">
                  <a:pos x="T8" y="T9"/>
                </a:cxn>
              </a:cxnLst>
              <a:rect l="0" t="0" r="r" b="b"/>
              <a:pathLst>
                <a:path w="226" h="325">
                  <a:moveTo>
                    <a:pt x="58" y="219"/>
                  </a:moveTo>
                  <a:cubicBezTo>
                    <a:pt x="92" y="273"/>
                    <a:pt x="137" y="311"/>
                    <a:pt x="181" y="325"/>
                  </a:cubicBezTo>
                  <a:cubicBezTo>
                    <a:pt x="226" y="286"/>
                    <a:pt x="222" y="191"/>
                    <a:pt x="169" y="106"/>
                  </a:cubicBezTo>
                  <a:cubicBezTo>
                    <a:pt x="135" y="52"/>
                    <a:pt x="89" y="14"/>
                    <a:pt x="46" y="0"/>
                  </a:cubicBezTo>
                  <a:cubicBezTo>
                    <a:pt x="0" y="39"/>
                    <a:pt x="5" y="134"/>
                    <a:pt x="58" y="21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7" name="Freeform 65"/>
            <p:cNvSpPr>
              <a:spLocks/>
            </p:cNvSpPr>
            <p:nvPr/>
          </p:nvSpPr>
          <p:spPr bwMode="auto">
            <a:xfrm>
              <a:off x="4482" y="1017"/>
              <a:ext cx="107" cy="150"/>
            </a:xfrm>
            <a:custGeom>
              <a:avLst/>
              <a:gdLst>
                <a:gd name="T0" fmla="*/ 168 w 174"/>
                <a:gd name="T1" fmla="*/ 218 h 241"/>
                <a:gd name="T2" fmla="*/ 174 w 174"/>
                <a:gd name="T3" fmla="*/ 214 h 241"/>
                <a:gd name="T4" fmla="*/ 95 w 174"/>
                <a:gd name="T5" fmla="*/ 146 h 241"/>
                <a:gd name="T6" fmla="*/ 86 w 174"/>
                <a:gd name="T7" fmla="*/ 6 h 241"/>
                <a:gd name="T8" fmla="*/ 35 w 174"/>
                <a:gd name="T9" fmla="*/ 9 h 241"/>
                <a:gd name="T10" fmla="*/ 38 w 174"/>
                <a:gd name="T11" fmla="*/ 154 h 241"/>
                <a:gd name="T12" fmla="*/ 168 w 174"/>
                <a:gd name="T13" fmla="*/ 218 h 241"/>
              </a:gdLst>
              <a:ahLst/>
              <a:cxnLst>
                <a:cxn ang="0">
                  <a:pos x="T0" y="T1"/>
                </a:cxn>
                <a:cxn ang="0">
                  <a:pos x="T2" y="T3"/>
                </a:cxn>
                <a:cxn ang="0">
                  <a:pos x="T4" y="T5"/>
                </a:cxn>
                <a:cxn ang="0">
                  <a:pos x="T6" y="T7"/>
                </a:cxn>
                <a:cxn ang="0">
                  <a:pos x="T8" y="T9"/>
                </a:cxn>
                <a:cxn ang="0">
                  <a:pos x="T10" y="T11"/>
                </a:cxn>
                <a:cxn ang="0">
                  <a:pos x="T12" y="T13"/>
                </a:cxn>
              </a:cxnLst>
              <a:rect l="0" t="0" r="r" b="b"/>
              <a:pathLst>
                <a:path w="174" h="241">
                  <a:moveTo>
                    <a:pt x="168" y="218"/>
                  </a:moveTo>
                  <a:cubicBezTo>
                    <a:pt x="171" y="217"/>
                    <a:pt x="173" y="215"/>
                    <a:pt x="174" y="214"/>
                  </a:cubicBezTo>
                  <a:cubicBezTo>
                    <a:pt x="147" y="205"/>
                    <a:pt x="117" y="181"/>
                    <a:pt x="95" y="146"/>
                  </a:cubicBezTo>
                  <a:cubicBezTo>
                    <a:pt x="61" y="92"/>
                    <a:pt x="57" y="32"/>
                    <a:pt x="86" y="6"/>
                  </a:cubicBezTo>
                  <a:cubicBezTo>
                    <a:pt x="67" y="0"/>
                    <a:pt x="49" y="0"/>
                    <a:pt x="35" y="9"/>
                  </a:cubicBezTo>
                  <a:cubicBezTo>
                    <a:pt x="0" y="32"/>
                    <a:pt x="1" y="97"/>
                    <a:pt x="38" y="154"/>
                  </a:cubicBezTo>
                  <a:cubicBezTo>
                    <a:pt x="75" y="212"/>
                    <a:pt x="133" y="241"/>
                    <a:pt x="168" y="218"/>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8" name="Freeform 66"/>
            <p:cNvSpPr>
              <a:spLocks/>
            </p:cNvSpPr>
            <p:nvPr/>
          </p:nvSpPr>
          <p:spPr bwMode="auto">
            <a:xfrm>
              <a:off x="4517" y="1021"/>
              <a:ext cx="90" cy="129"/>
            </a:xfrm>
            <a:custGeom>
              <a:avLst/>
              <a:gdLst>
                <a:gd name="T0" fmla="*/ 38 w 146"/>
                <a:gd name="T1" fmla="*/ 140 h 208"/>
                <a:gd name="T2" fmla="*/ 117 w 146"/>
                <a:gd name="T3" fmla="*/ 208 h 208"/>
                <a:gd name="T4" fmla="*/ 108 w 146"/>
                <a:gd name="T5" fmla="*/ 67 h 208"/>
                <a:gd name="T6" fmla="*/ 29 w 146"/>
                <a:gd name="T7" fmla="*/ 0 h 208"/>
                <a:gd name="T8" fmla="*/ 38 w 146"/>
                <a:gd name="T9" fmla="*/ 140 h 208"/>
              </a:gdLst>
              <a:ahLst/>
              <a:cxnLst>
                <a:cxn ang="0">
                  <a:pos x="T0" y="T1"/>
                </a:cxn>
                <a:cxn ang="0">
                  <a:pos x="T2" y="T3"/>
                </a:cxn>
                <a:cxn ang="0">
                  <a:pos x="T4" y="T5"/>
                </a:cxn>
                <a:cxn ang="0">
                  <a:pos x="T6" y="T7"/>
                </a:cxn>
                <a:cxn ang="0">
                  <a:pos x="T8" y="T9"/>
                </a:cxn>
              </a:cxnLst>
              <a:rect l="0" t="0" r="r" b="b"/>
              <a:pathLst>
                <a:path w="146" h="208">
                  <a:moveTo>
                    <a:pt x="38" y="140"/>
                  </a:moveTo>
                  <a:cubicBezTo>
                    <a:pt x="60" y="175"/>
                    <a:pt x="90" y="199"/>
                    <a:pt x="117" y="208"/>
                  </a:cubicBezTo>
                  <a:cubicBezTo>
                    <a:pt x="146" y="182"/>
                    <a:pt x="143" y="121"/>
                    <a:pt x="108" y="67"/>
                  </a:cubicBezTo>
                  <a:cubicBezTo>
                    <a:pt x="86" y="33"/>
                    <a:pt x="57" y="9"/>
                    <a:pt x="29" y="0"/>
                  </a:cubicBezTo>
                  <a:cubicBezTo>
                    <a:pt x="0" y="26"/>
                    <a:pt x="4" y="86"/>
                    <a:pt x="38" y="140"/>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9" name="Freeform 67"/>
            <p:cNvSpPr>
              <a:spLocks/>
            </p:cNvSpPr>
            <p:nvPr/>
          </p:nvSpPr>
          <p:spPr bwMode="auto">
            <a:xfrm>
              <a:off x="4509" y="601"/>
              <a:ext cx="204" cy="179"/>
            </a:xfrm>
            <a:custGeom>
              <a:avLst/>
              <a:gdLst>
                <a:gd name="T0" fmla="*/ 40 w 328"/>
                <a:gd name="T1" fmla="*/ 282 h 289"/>
                <a:gd name="T2" fmla="*/ 48 w 328"/>
                <a:gd name="T3" fmla="*/ 289 h 289"/>
                <a:gd name="T4" fmla="*/ 126 w 328"/>
                <a:gd name="T5" fmla="*/ 161 h 289"/>
                <a:gd name="T6" fmla="*/ 323 w 328"/>
                <a:gd name="T7" fmla="*/ 117 h 289"/>
                <a:gd name="T8" fmla="*/ 307 w 328"/>
                <a:gd name="T9" fmla="*/ 45 h 289"/>
                <a:gd name="T10" fmla="*/ 101 w 328"/>
                <a:gd name="T11" fmla="*/ 82 h 289"/>
                <a:gd name="T12" fmla="*/ 40 w 328"/>
                <a:gd name="T13" fmla="*/ 282 h 289"/>
              </a:gdLst>
              <a:ahLst/>
              <a:cxnLst>
                <a:cxn ang="0">
                  <a:pos x="T0" y="T1"/>
                </a:cxn>
                <a:cxn ang="0">
                  <a:pos x="T2" y="T3"/>
                </a:cxn>
                <a:cxn ang="0">
                  <a:pos x="T4" y="T5"/>
                </a:cxn>
                <a:cxn ang="0">
                  <a:pos x="T6" y="T7"/>
                </a:cxn>
                <a:cxn ang="0">
                  <a:pos x="T8" y="T9"/>
                </a:cxn>
                <a:cxn ang="0">
                  <a:pos x="T10" y="T11"/>
                </a:cxn>
                <a:cxn ang="0">
                  <a:pos x="T12" y="T13"/>
                </a:cxn>
              </a:cxnLst>
              <a:rect l="0" t="0" r="r" b="b"/>
              <a:pathLst>
                <a:path w="328" h="289">
                  <a:moveTo>
                    <a:pt x="40" y="282"/>
                  </a:moveTo>
                  <a:cubicBezTo>
                    <a:pt x="43" y="284"/>
                    <a:pt x="45" y="287"/>
                    <a:pt x="48" y="289"/>
                  </a:cubicBezTo>
                  <a:cubicBezTo>
                    <a:pt x="55" y="248"/>
                    <a:pt x="82" y="200"/>
                    <a:pt x="126" y="161"/>
                  </a:cubicBezTo>
                  <a:cubicBezTo>
                    <a:pt x="195" y="100"/>
                    <a:pt x="280" y="81"/>
                    <a:pt x="323" y="117"/>
                  </a:cubicBezTo>
                  <a:cubicBezTo>
                    <a:pt x="328" y="88"/>
                    <a:pt x="323" y="63"/>
                    <a:pt x="307" y="45"/>
                  </a:cubicBezTo>
                  <a:cubicBezTo>
                    <a:pt x="267" y="0"/>
                    <a:pt x="175" y="17"/>
                    <a:pt x="101" y="82"/>
                  </a:cubicBezTo>
                  <a:cubicBezTo>
                    <a:pt x="28" y="147"/>
                    <a:pt x="0" y="237"/>
                    <a:pt x="40" y="28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0" name="Freeform 68"/>
            <p:cNvSpPr>
              <a:spLocks/>
            </p:cNvSpPr>
            <p:nvPr/>
          </p:nvSpPr>
          <p:spPr bwMode="auto">
            <a:xfrm>
              <a:off x="4539" y="651"/>
              <a:ext cx="171" cy="150"/>
            </a:xfrm>
            <a:custGeom>
              <a:avLst/>
              <a:gdLst>
                <a:gd name="T0" fmla="*/ 78 w 275"/>
                <a:gd name="T1" fmla="*/ 80 h 243"/>
                <a:gd name="T2" fmla="*/ 0 w 275"/>
                <a:gd name="T3" fmla="*/ 208 h 243"/>
                <a:gd name="T4" fmla="*/ 198 w 275"/>
                <a:gd name="T5" fmla="*/ 164 h 243"/>
                <a:gd name="T6" fmla="*/ 275 w 275"/>
                <a:gd name="T7" fmla="*/ 36 h 243"/>
                <a:gd name="T8" fmla="*/ 78 w 275"/>
                <a:gd name="T9" fmla="*/ 80 h 243"/>
              </a:gdLst>
              <a:ahLst/>
              <a:cxnLst>
                <a:cxn ang="0">
                  <a:pos x="T0" y="T1"/>
                </a:cxn>
                <a:cxn ang="0">
                  <a:pos x="T2" y="T3"/>
                </a:cxn>
                <a:cxn ang="0">
                  <a:pos x="T4" y="T5"/>
                </a:cxn>
                <a:cxn ang="0">
                  <a:pos x="T6" y="T7"/>
                </a:cxn>
                <a:cxn ang="0">
                  <a:pos x="T8" y="T9"/>
                </a:cxn>
              </a:cxnLst>
              <a:rect l="0" t="0" r="r" b="b"/>
              <a:pathLst>
                <a:path w="275" h="243">
                  <a:moveTo>
                    <a:pt x="78" y="80"/>
                  </a:moveTo>
                  <a:cubicBezTo>
                    <a:pt x="34" y="119"/>
                    <a:pt x="7" y="167"/>
                    <a:pt x="0" y="208"/>
                  </a:cubicBezTo>
                  <a:cubicBezTo>
                    <a:pt x="43" y="243"/>
                    <a:pt x="129" y="225"/>
                    <a:pt x="198" y="164"/>
                  </a:cubicBezTo>
                  <a:cubicBezTo>
                    <a:pt x="241" y="125"/>
                    <a:pt x="269" y="77"/>
                    <a:pt x="275" y="36"/>
                  </a:cubicBezTo>
                  <a:cubicBezTo>
                    <a:pt x="232" y="0"/>
                    <a:pt x="147" y="19"/>
                    <a:pt x="78" y="80"/>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1" name="Freeform 69"/>
            <p:cNvSpPr>
              <a:spLocks/>
            </p:cNvSpPr>
            <p:nvPr/>
          </p:nvSpPr>
          <p:spPr bwMode="auto">
            <a:xfrm>
              <a:off x="4718" y="614"/>
              <a:ext cx="122" cy="107"/>
            </a:xfrm>
            <a:custGeom>
              <a:avLst/>
              <a:gdLst>
                <a:gd name="T0" fmla="*/ 24 w 196"/>
                <a:gd name="T1" fmla="*/ 169 h 173"/>
                <a:gd name="T2" fmla="*/ 29 w 196"/>
                <a:gd name="T3" fmla="*/ 173 h 173"/>
                <a:gd name="T4" fmla="*/ 75 w 196"/>
                <a:gd name="T5" fmla="*/ 97 h 173"/>
                <a:gd name="T6" fmla="*/ 194 w 196"/>
                <a:gd name="T7" fmla="*/ 70 h 173"/>
                <a:gd name="T8" fmla="*/ 184 w 196"/>
                <a:gd name="T9" fmla="*/ 27 h 173"/>
                <a:gd name="T10" fmla="*/ 60 w 196"/>
                <a:gd name="T11" fmla="*/ 49 h 173"/>
                <a:gd name="T12" fmla="*/ 24 w 196"/>
                <a:gd name="T13" fmla="*/ 169 h 173"/>
              </a:gdLst>
              <a:ahLst/>
              <a:cxnLst>
                <a:cxn ang="0">
                  <a:pos x="T0" y="T1"/>
                </a:cxn>
                <a:cxn ang="0">
                  <a:pos x="T2" y="T3"/>
                </a:cxn>
                <a:cxn ang="0">
                  <a:pos x="T4" y="T5"/>
                </a:cxn>
                <a:cxn ang="0">
                  <a:pos x="T6" y="T7"/>
                </a:cxn>
                <a:cxn ang="0">
                  <a:pos x="T8" y="T9"/>
                </a:cxn>
                <a:cxn ang="0">
                  <a:pos x="T10" y="T11"/>
                </a:cxn>
                <a:cxn ang="0">
                  <a:pos x="T12" y="T13"/>
                </a:cxn>
              </a:cxnLst>
              <a:rect l="0" t="0" r="r" b="b"/>
              <a:pathLst>
                <a:path w="196" h="173">
                  <a:moveTo>
                    <a:pt x="24" y="169"/>
                  </a:moveTo>
                  <a:cubicBezTo>
                    <a:pt x="25" y="170"/>
                    <a:pt x="27" y="172"/>
                    <a:pt x="29" y="173"/>
                  </a:cubicBezTo>
                  <a:cubicBezTo>
                    <a:pt x="33" y="148"/>
                    <a:pt x="49" y="120"/>
                    <a:pt x="75" y="97"/>
                  </a:cubicBezTo>
                  <a:cubicBezTo>
                    <a:pt x="117" y="60"/>
                    <a:pt x="168" y="49"/>
                    <a:pt x="194" y="70"/>
                  </a:cubicBezTo>
                  <a:cubicBezTo>
                    <a:pt x="196" y="53"/>
                    <a:pt x="193" y="38"/>
                    <a:pt x="184" y="27"/>
                  </a:cubicBezTo>
                  <a:cubicBezTo>
                    <a:pt x="160" y="0"/>
                    <a:pt x="105" y="10"/>
                    <a:pt x="60" y="49"/>
                  </a:cubicBezTo>
                  <a:cubicBezTo>
                    <a:pt x="16" y="88"/>
                    <a:pt x="0" y="142"/>
                    <a:pt x="24"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2" name="Freeform 70"/>
            <p:cNvSpPr>
              <a:spLocks/>
            </p:cNvSpPr>
            <p:nvPr/>
          </p:nvSpPr>
          <p:spPr bwMode="auto">
            <a:xfrm>
              <a:off x="4736" y="645"/>
              <a:ext cx="103" cy="89"/>
            </a:xfrm>
            <a:custGeom>
              <a:avLst/>
              <a:gdLst>
                <a:gd name="T0" fmla="*/ 46 w 165"/>
                <a:gd name="T1" fmla="*/ 48 h 145"/>
                <a:gd name="T2" fmla="*/ 0 w 165"/>
                <a:gd name="T3" fmla="*/ 124 h 145"/>
                <a:gd name="T4" fmla="*/ 118 w 165"/>
                <a:gd name="T5" fmla="*/ 98 h 145"/>
                <a:gd name="T6" fmla="*/ 165 w 165"/>
                <a:gd name="T7" fmla="*/ 21 h 145"/>
                <a:gd name="T8" fmla="*/ 46 w 165"/>
                <a:gd name="T9" fmla="*/ 48 h 145"/>
              </a:gdLst>
              <a:ahLst/>
              <a:cxnLst>
                <a:cxn ang="0">
                  <a:pos x="T0" y="T1"/>
                </a:cxn>
                <a:cxn ang="0">
                  <a:pos x="T2" y="T3"/>
                </a:cxn>
                <a:cxn ang="0">
                  <a:pos x="T4" y="T5"/>
                </a:cxn>
                <a:cxn ang="0">
                  <a:pos x="T6" y="T7"/>
                </a:cxn>
                <a:cxn ang="0">
                  <a:pos x="T8" y="T9"/>
                </a:cxn>
              </a:cxnLst>
              <a:rect l="0" t="0" r="r" b="b"/>
              <a:pathLst>
                <a:path w="165" h="145">
                  <a:moveTo>
                    <a:pt x="46" y="48"/>
                  </a:moveTo>
                  <a:cubicBezTo>
                    <a:pt x="20" y="71"/>
                    <a:pt x="4" y="99"/>
                    <a:pt x="0" y="124"/>
                  </a:cubicBezTo>
                  <a:cubicBezTo>
                    <a:pt x="25" y="145"/>
                    <a:pt x="77" y="134"/>
                    <a:pt x="118" y="98"/>
                  </a:cubicBezTo>
                  <a:cubicBezTo>
                    <a:pt x="144" y="74"/>
                    <a:pt x="161" y="46"/>
                    <a:pt x="165" y="21"/>
                  </a:cubicBezTo>
                  <a:cubicBezTo>
                    <a:pt x="139" y="0"/>
                    <a:pt x="88" y="11"/>
                    <a:pt x="46"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3" name="Freeform 71"/>
            <p:cNvSpPr>
              <a:spLocks/>
            </p:cNvSpPr>
            <p:nvPr/>
          </p:nvSpPr>
          <p:spPr bwMode="auto">
            <a:xfrm>
              <a:off x="4759" y="888"/>
              <a:ext cx="121" cy="108"/>
            </a:xfrm>
            <a:custGeom>
              <a:avLst/>
              <a:gdLst>
                <a:gd name="T0" fmla="*/ 23 w 196"/>
                <a:gd name="T1" fmla="*/ 169 h 174"/>
                <a:gd name="T2" fmla="*/ 28 w 196"/>
                <a:gd name="T3" fmla="*/ 174 h 174"/>
                <a:gd name="T4" fmla="*/ 75 w 196"/>
                <a:gd name="T5" fmla="*/ 97 h 174"/>
                <a:gd name="T6" fmla="*/ 193 w 196"/>
                <a:gd name="T7" fmla="*/ 70 h 174"/>
                <a:gd name="T8" fmla="*/ 183 w 196"/>
                <a:gd name="T9" fmla="*/ 27 h 174"/>
                <a:gd name="T10" fmla="*/ 60 w 196"/>
                <a:gd name="T11" fmla="*/ 49 h 174"/>
                <a:gd name="T12" fmla="*/ 23 w 196"/>
                <a:gd name="T13" fmla="*/ 169 h 174"/>
              </a:gdLst>
              <a:ahLst/>
              <a:cxnLst>
                <a:cxn ang="0">
                  <a:pos x="T0" y="T1"/>
                </a:cxn>
                <a:cxn ang="0">
                  <a:pos x="T2" y="T3"/>
                </a:cxn>
                <a:cxn ang="0">
                  <a:pos x="T4" y="T5"/>
                </a:cxn>
                <a:cxn ang="0">
                  <a:pos x="T6" y="T7"/>
                </a:cxn>
                <a:cxn ang="0">
                  <a:pos x="T8" y="T9"/>
                </a:cxn>
                <a:cxn ang="0">
                  <a:pos x="T10" y="T11"/>
                </a:cxn>
                <a:cxn ang="0">
                  <a:pos x="T12" y="T13"/>
                </a:cxn>
              </a:cxnLst>
              <a:rect l="0" t="0" r="r" b="b"/>
              <a:pathLst>
                <a:path w="196" h="174">
                  <a:moveTo>
                    <a:pt x="23" y="169"/>
                  </a:moveTo>
                  <a:cubicBezTo>
                    <a:pt x="25" y="171"/>
                    <a:pt x="27" y="172"/>
                    <a:pt x="28" y="174"/>
                  </a:cubicBezTo>
                  <a:cubicBezTo>
                    <a:pt x="32" y="149"/>
                    <a:pt x="48" y="120"/>
                    <a:pt x="75" y="97"/>
                  </a:cubicBezTo>
                  <a:cubicBezTo>
                    <a:pt x="116" y="60"/>
                    <a:pt x="167" y="49"/>
                    <a:pt x="193" y="70"/>
                  </a:cubicBezTo>
                  <a:cubicBezTo>
                    <a:pt x="196" y="53"/>
                    <a:pt x="193" y="38"/>
                    <a:pt x="183" y="27"/>
                  </a:cubicBezTo>
                  <a:cubicBezTo>
                    <a:pt x="159" y="0"/>
                    <a:pt x="104" y="10"/>
                    <a:pt x="60" y="49"/>
                  </a:cubicBezTo>
                  <a:cubicBezTo>
                    <a:pt x="16" y="89"/>
                    <a:pt x="0" y="142"/>
                    <a:pt x="23"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4" name="Freeform 72"/>
            <p:cNvSpPr>
              <a:spLocks/>
            </p:cNvSpPr>
            <p:nvPr/>
          </p:nvSpPr>
          <p:spPr bwMode="auto">
            <a:xfrm>
              <a:off x="4776" y="918"/>
              <a:ext cx="102" cy="91"/>
            </a:xfrm>
            <a:custGeom>
              <a:avLst/>
              <a:gdLst>
                <a:gd name="T0" fmla="*/ 47 w 165"/>
                <a:gd name="T1" fmla="*/ 48 h 146"/>
                <a:gd name="T2" fmla="*/ 0 w 165"/>
                <a:gd name="T3" fmla="*/ 125 h 146"/>
                <a:gd name="T4" fmla="*/ 119 w 165"/>
                <a:gd name="T5" fmla="*/ 98 h 146"/>
                <a:gd name="T6" fmla="*/ 165 w 165"/>
                <a:gd name="T7" fmla="*/ 21 h 146"/>
                <a:gd name="T8" fmla="*/ 47 w 165"/>
                <a:gd name="T9" fmla="*/ 48 h 146"/>
              </a:gdLst>
              <a:ahLst/>
              <a:cxnLst>
                <a:cxn ang="0">
                  <a:pos x="T0" y="T1"/>
                </a:cxn>
                <a:cxn ang="0">
                  <a:pos x="T2" y="T3"/>
                </a:cxn>
                <a:cxn ang="0">
                  <a:pos x="T4" y="T5"/>
                </a:cxn>
                <a:cxn ang="0">
                  <a:pos x="T6" y="T7"/>
                </a:cxn>
                <a:cxn ang="0">
                  <a:pos x="T8" y="T9"/>
                </a:cxn>
              </a:cxnLst>
              <a:rect l="0" t="0" r="r" b="b"/>
              <a:pathLst>
                <a:path w="165" h="146">
                  <a:moveTo>
                    <a:pt x="47" y="48"/>
                  </a:moveTo>
                  <a:cubicBezTo>
                    <a:pt x="20" y="71"/>
                    <a:pt x="4" y="100"/>
                    <a:pt x="0" y="125"/>
                  </a:cubicBezTo>
                  <a:cubicBezTo>
                    <a:pt x="26" y="146"/>
                    <a:pt x="77" y="135"/>
                    <a:pt x="119" y="98"/>
                  </a:cubicBezTo>
                  <a:cubicBezTo>
                    <a:pt x="145" y="75"/>
                    <a:pt x="161" y="46"/>
                    <a:pt x="165" y="21"/>
                  </a:cubicBezTo>
                  <a:cubicBezTo>
                    <a:pt x="139" y="0"/>
                    <a:pt x="88" y="11"/>
                    <a:pt x="47"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5" name="Freeform 73"/>
            <p:cNvSpPr>
              <a:spLocks/>
            </p:cNvSpPr>
            <p:nvPr/>
          </p:nvSpPr>
          <p:spPr bwMode="auto">
            <a:xfrm>
              <a:off x="4867" y="889"/>
              <a:ext cx="176" cy="155"/>
            </a:xfrm>
            <a:custGeom>
              <a:avLst/>
              <a:gdLst>
                <a:gd name="T0" fmla="*/ 35 w 283"/>
                <a:gd name="T1" fmla="*/ 243 h 250"/>
                <a:gd name="T2" fmla="*/ 41 w 283"/>
                <a:gd name="T3" fmla="*/ 250 h 250"/>
                <a:gd name="T4" fmla="*/ 108 w 283"/>
                <a:gd name="T5" fmla="*/ 139 h 250"/>
                <a:gd name="T6" fmla="*/ 279 w 283"/>
                <a:gd name="T7" fmla="*/ 101 h 250"/>
                <a:gd name="T8" fmla="*/ 265 w 283"/>
                <a:gd name="T9" fmla="*/ 39 h 250"/>
                <a:gd name="T10" fmla="*/ 87 w 283"/>
                <a:gd name="T11" fmla="*/ 71 h 250"/>
                <a:gd name="T12" fmla="*/ 35 w 283"/>
                <a:gd name="T13" fmla="*/ 243 h 250"/>
              </a:gdLst>
              <a:ahLst/>
              <a:cxnLst>
                <a:cxn ang="0">
                  <a:pos x="T0" y="T1"/>
                </a:cxn>
                <a:cxn ang="0">
                  <a:pos x="T2" y="T3"/>
                </a:cxn>
                <a:cxn ang="0">
                  <a:pos x="T4" y="T5"/>
                </a:cxn>
                <a:cxn ang="0">
                  <a:pos x="T6" y="T7"/>
                </a:cxn>
                <a:cxn ang="0">
                  <a:pos x="T8" y="T9"/>
                </a:cxn>
                <a:cxn ang="0">
                  <a:pos x="T10" y="T11"/>
                </a:cxn>
                <a:cxn ang="0">
                  <a:pos x="T12" y="T13"/>
                </a:cxn>
              </a:cxnLst>
              <a:rect l="0" t="0" r="r" b="b"/>
              <a:pathLst>
                <a:path w="283" h="250">
                  <a:moveTo>
                    <a:pt x="35" y="243"/>
                  </a:moveTo>
                  <a:cubicBezTo>
                    <a:pt x="37" y="246"/>
                    <a:pt x="39" y="248"/>
                    <a:pt x="41" y="250"/>
                  </a:cubicBezTo>
                  <a:cubicBezTo>
                    <a:pt x="47" y="214"/>
                    <a:pt x="71" y="173"/>
                    <a:pt x="108" y="139"/>
                  </a:cubicBezTo>
                  <a:cubicBezTo>
                    <a:pt x="168" y="86"/>
                    <a:pt x="242" y="70"/>
                    <a:pt x="279" y="101"/>
                  </a:cubicBezTo>
                  <a:cubicBezTo>
                    <a:pt x="283" y="76"/>
                    <a:pt x="279" y="54"/>
                    <a:pt x="265" y="39"/>
                  </a:cubicBezTo>
                  <a:cubicBezTo>
                    <a:pt x="230" y="0"/>
                    <a:pt x="151" y="14"/>
                    <a:pt x="87" y="71"/>
                  </a:cubicBezTo>
                  <a:cubicBezTo>
                    <a:pt x="24" y="127"/>
                    <a:pt x="0" y="205"/>
                    <a:pt x="35" y="243"/>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6" name="Freeform 74"/>
            <p:cNvSpPr>
              <a:spLocks/>
            </p:cNvSpPr>
            <p:nvPr/>
          </p:nvSpPr>
          <p:spPr bwMode="auto">
            <a:xfrm>
              <a:off x="4893" y="933"/>
              <a:ext cx="147" cy="130"/>
            </a:xfrm>
            <a:custGeom>
              <a:avLst/>
              <a:gdLst>
                <a:gd name="T0" fmla="*/ 67 w 238"/>
                <a:gd name="T1" fmla="*/ 69 h 210"/>
                <a:gd name="T2" fmla="*/ 0 w 238"/>
                <a:gd name="T3" fmla="*/ 180 h 210"/>
                <a:gd name="T4" fmla="*/ 171 w 238"/>
                <a:gd name="T5" fmla="*/ 141 h 210"/>
                <a:gd name="T6" fmla="*/ 238 w 238"/>
                <a:gd name="T7" fmla="*/ 31 h 210"/>
                <a:gd name="T8" fmla="*/ 67 w 238"/>
                <a:gd name="T9" fmla="*/ 69 h 210"/>
              </a:gdLst>
              <a:ahLst/>
              <a:cxnLst>
                <a:cxn ang="0">
                  <a:pos x="T0" y="T1"/>
                </a:cxn>
                <a:cxn ang="0">
                  <a:pos x="T2" y="T3"/>
                </a:cxn>
                <a:cxn ang="0">
                  <a:pos x="T4" y="T5"/>
                </a:cxn>
                <a:cxn ang="0">
                  <a:pos x="T6" y="T7"/>
                </a:cxn>
                <a:cxn ang="0">
                  <a:pos x="T8" y="T9"/>
                </a:cxn>
              </a:cxnLst>
              <a:rect l="0" t="0" r="r" b="b"/>
              <a:pathLst>
                <a:path w="238" h="210">
                  <a:moveTo>
                    <a:pt x="67" y="69"/>
                  </a:moveTo>
                  <a:cubicBezTo>
                    <a:pt x="30" y="103"/>
                    <a:pt x="6" y="144"/>
                    <a:pt x="0" y="180"/>
                  </a:cubicBezTo>
                  <a:cubicBezTo>
                    <a:pt x="38" y="210"/>
                    <a:pt x="111" y="194"/>
                    <a:pt x="171" y="141"/>
                  </a:cubicBezTo>
                  <a:cubicBezTo>
                    <a:pt x="209" y="108"/>
                    <a:pt x="232" y="66"/>
                    <a:pt x="238" y="31"/>
                  </a:cubicBezTo>
                  <a:cubicBezTo>
                    <a:pt x="201" y="0"/>
                    <a:pt x="127" y="16"/>
                    <a:pt x="67" y="69"/>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7" name="Freeform 75"/>
            <p:cNvSpPr>
              <a:spLocks/>
            </p:cNvSpPr>
            <p:nvPr/>
          </p:nvSpPr>
          <p:spPr bwMode="auto">
            <a:xfrm>
              <a:off x="4921" y="1424"/>
              <a:ext cx="134" cy="70"/>
            </a:xfrm>
            <a:custGeom>
              <a:avLst/>
              <a:gdLst>
                <a:gd name="T0" fmla="*/ 216 w 216"/>
                <a:gd name="T1" fmla="*/ 51 h 113"/>
                <a:gd name="T2" fmla="*/ 216 w 216"/>
                <a:gd name="T3" fmla="*/ 44 h 113"/>
                <a:gd name="T4" fmla="*/ 128 w 216"/>
                <a:gd name="T5" fmla="*/ 65 h 113"/>
                <a:gd name="T6" fmla="*/ 26 w 216"/>
                <a:gd name="T7" fmla="*/ 0 h 113"/>
                <a:gd name="T8" fmla="*/ 2 w 216"/>
                <a:gd name="T9" fmla="*/ 37 h 113"/>
                <a:gd name="T10" fmla="*/ 105 w 216"/>
                <a:gd name="T11" fmla="*/ 109 h 113"/>
                <a:gd name="T12" fmla="*/ 216 w 216"/>
                <a:gd name="T13" fmla="*/ 51 h 113"/>
              </a:gdLst>
              <a:ahLst/>
              <a:cxnLst>
                <a:cxn ang="0">
                  <a:pos x="T0" y="T1"/>
                </a:cxn>
                <a:cxn ang="0">
                  <a:pos x="T2" y="T3"/>
                </a:cxn>
                <a:cxn ang="0">
                  <a:pos x="T4" y="T5"/>
                </a:cxn>
                <a:cxn ang="0">
                  <a:pos x="T6" y="T7"/>
                </a:cxn>
                <a:cxn ang="0">
                  <a:pos x="T8" y="T9"/>
                </a:cxn>
                <a:cxn ang="0">
                  <a:pos x="T10" y="T11"/>
                </a:cxn>
                <a:cxn ang="0">
                  <a:pos x="T12" y="T13"/>
                </a:cxn>
              </a:cxnLst>
              <a:rect l="0" t="0" r="r" b="b"/>
              <a:pathLst>
                <a:path w="216" h="113">
                  <a:moveTo>
                    <a:pt x="216" y="51"/>
                  </a:moveTo>
                  <a:cubicBezTo>
                    <a:pt x="216" y="48"/>
                    <a:pt x="216" y="46"/>
                    <a:pt x="216" y="44"/>
                  </a:cubicBezTo>
                  <a:cubicBezTo>
                    <a:pt x="195" y="59"/>
                    <a:pt x="163" y="67"/>
                    <a:pt x="128" y="65"/>
                  </a:cubicBezTo>
                  <a:cubicBezTo>
                    <a:pt x="73" y="61"/>
                    <a:pt x="29" y="33"/>
                    <a:pt x="26" y="0"/>
                  </a:cubicBezTo>
                  <a:cubicBezTo>
                    <a:pt x="12" y="10"/>
                    <a:pt x="3" y="23"/>
                    <a:pt x="2" y="37"/>
                  </a:cubicBezTo>
                  <a:cubicBezTo>
                    <a:pt x="0" y="73"/>
                    <a:pt x="46" y="105"/>
                    <a:pt x="105" y="109"/>
                  </a:cubicBezTo>
                  <a:cubicBezTo>
                    <a:pt x="164" y="113"/>
                    <a:pt x="214" y="86"/>
                    <a:pt x="216" y="5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Freeform 76"/>
            <p:cNvSpPr>
              <a:spLocks/>
            </p:cNvSpPr>
            <p:nvPr/>
          </p:nvSpPr>
          <p:spPr bwMode="auto">
            <a:xfrm>
              <a:off x="4937" y="1410"/>
              <a:ext cx="118" cy="56"/>
            </a:xfrm>
            <a:custGeom>
              <a:avLst/>
              <a:gdLst>
                <a:gd name="T0" fmla="*/ 102 w 190"/>
                <a:gd name="T1" fmla="*/ 89 h 91"/>
                <a:gd name="T2" fmla="*/ 190 w 190"/>
                <a:gd name="T3" fmla="*/ 68 h 91"/>
                <a:gd name="T4" fmla="*/ 87 w 190"/>
                <a:gd name="T5" fmla="*/ 3 h 91"/>
                <a:gd name="T6" fmla="*/ 0 w 190"/>
                <a:gd name="T7" fmla="*/ 24 h 91"/>
                <a:gd name="T8" fmla="*/ 102 w 190"/>
                <a:gd name="T9" fmla="*/ 89 h 91"/>
              </a:gdLst>
              <a:ahLst/>
              <a:cxnLst>
                <a:cxn ang="0">
                  <a:pos x="T0" y="T1"/>
                </a:cxn>
                <a:cxn ang="0">
                  <a:pos x="T2" y="T3"/>
                </a:cxn>
                <a:cxn ang="0">
                  <a:pos x="T4" y="T5"/>
                </a:cxn>
                <a:cxn ang="0">
                  <a:pos x="T6" y="T7"/>
                </a:cxn>
                <a:cxn ang="0">
                  <a:pos x="T8" y="T9"/>
                </a:cxn>
              </a:cxnLst>
              <a:rect l="0" t="0" r="r" b="b"/>
              <a:pathLst>
                <a:path w="190" h="91">
                  <a:moveTo>
                    <a:pt x="102" y="89"/>
                  </a:moveTo>
                  <a:cubicBezTo>
                    <a:pt x="137" y="91"/>
                    <a:pt x="169" y="83"/>
                    <a:pt x="190" y="68"/>
                  </a:cubicBezTo>
                  <a:cubicBezTo>
                    <a:pt x="186" y="35"/>
                    <a:pt x="142" y="6"/>
                    <a:pt x="87" y="3"/>
                  </a:cubicBezTo>
                  <a:cubicBezTo>
                    <a:pt x="52" y="0"/>
                    <a:pt x="20" y="9"/>
                    <a:pt x="0" y="24"/>
                  </a:cubicBezTo>
                  <a:cubicBezTo>
                    <a:pt x="3" y="57"/>
                    <a:pt x="47" y="85"/>
                    <a:pt x="102" y="8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9" name="Freeform 77"/>
            <p:cNvSpPr>
              <a:spLocks/>
            </p:cNvSpPr>
            <p:nvPr/>
          </p:nvSpPr>
          <p:spPr bwMode="auto">
            <a:xfrm>
              <a:off x="5000" y="1314"/>
              <a:ext cx="161" cy="84"/>
            </a:xfrm>
            <a:custGeom>
              <a:avLst/>
              <a:gdLst>
                <a:gd name="T0" fmla="*/ 259 w 259"/>
                <a:gd name="T1" fmla="*/ 61 h 136"/>
                <a:gd name="T2" fmla="*/ 259 w 259"/>
                <a:gd name="T3" fmla="*/ 53 h 136"/>
                <a:gd name="T4" fmla="*/ 154 w 259"/>
                <a:gd name="T5" fmla="*/ 79 h 136"/>
                <a:gd name="T6" fmla="*/ 31 w 259"/>
                <a:gd name="T7" fmla="*/ 0 h 136"/>
                <a:gd name="T8" fmla="*/ 3 w 259"/>
                <a:gd name="T9" fmla="*/ 45 h 136"/>
                <a:gd name="T10" fmla="*/ 126 w 259"/>
                <a:gd name="T11" fmla="*/ 131 h 136"/>
                <a:gd name="T12" fmla="*/ 259 w 259"/>
                <a:gd name="T13" fmla="*/ 61 h 136"/>
              </a:gdLst>
              <a:ahLst/>
              <a:cxnLst>
                <a:cxn ang="0">
                  <a:pos x="T0" y="T1"/>
                </a:cxn>
                <a:cxn ang="0">
                  <a:pos x="T2" y="T3"/>
                </a:cxn>
                <a:cxn ang="0">
                  <a:pos x="T4" y="T5"/>
                </a:cxn>
                <a:cxn ang="0">
                  <a:pos x="T6" y="T7"/>
                </a:cxn>
                <a:cxn ang="0">
                  <a:pos x="T8" y="T9"/>
                </a:cxn>
                <a:cxn ang="0">
                  <a:pos x="T10" y="T11"/>
                </a:cxn>
                <a:cxn ang="0">
                  <a:pos x="T12" y="T13"/>
                </a:cxn>
              </a:cxnLst>
              <a:rect l="0" t="0" r="r" b="b"/>
              <a:pathLst>
                <a:path w="259" h="136">
                  <a:moveTo>
                    <a:pt x="259" y="61"/>
                  </a:moveTo>
                  <a:cubicBezTo>
                    <a:pt x="259" y="59"/>
                    <a:pt x="259" y="56"/>
                    <a:pt x="259" y="53"/>
                  </a:cubicBezTo>
                  <a:cubicBezTo>
                    <a:pt x="234" y="71"/>
                    <a:pt x="196" y="81"/>
                    <a:pt x="154" y="79"/>
                  </a:cubicBezTo>
                  <a:cubicBezTo>
                    <a:pt x="88" y="74"/>
                    <a:pt x="35" y="40"/>
                    <a:pt x="31" y="0"/>
                  </a:cubicBezTo>
                  <a:cubicBezTo>
                    <a:pt x="14" y="12"/>
                    <a:pt x="4" y="28"/>
                    <a:pt x="3" y="45"/>
                  </a:cubicBezTo>
                  <a:cubicBezTo>
                    <a:pt x="0" y="88"/>
                    <a:pt x="55" y="127"/>
                    <a:pt x="126" y="131"/>
                  </a:cubicBezTo>
                  <a:cubicBezTo>
                    <a:pt x="197" y="136"/>
                    <a:pt x="256" y="104"/>
                    <a:pt x="259" y="6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0" name="Freeform 78"/>
            <p:cNvSpPr>
              <a:spLocks/>
            </p:cNvSpPr>
            <p:nvPr/>
          </p:nvSpPr>
          <p:spPr bwMode="auto">
            <a:xfrm>
              <a:off x="5020" y="1297"/>
              <a:ext cx="141" cy="67"/>
            </a:xfrm>
            <a:custGeom>
              <a:avLst/>
              <a:gdLst>
                <a:gd name="T0" fmla="*/ 123 w 228"/>
                <a:gd name="T1" fmla="*/ 107 h 109"/>
                <a:gd name="T2" fmla="*/ 228 w 228"/>
                <a:gd name="T3" fmla="*/ 81 h 109"/>
                <a:gd name="T4" fmla="*/ 105 w 228"/>
                <a:gd name="T5" fmla="*/ 3 h 109"/>
                <a:gd name="T6" fmla="*/ 0 w 228"/>
                <a:gd name="T7" fmla="*/ 28 h 109"/>
                <a:gd name="T8" fmla="*/ 123 w 228"/>
                <a:gd name="T9" fmla="*/ 107 h 109"/>
              </a:gdLst>
              <a:ahLst/>
              <a:cxnLst>
                <a:cxn ang="0">
                  <a:pos x="T0" y="T1"/>
                </a:cxn>
                <a:cxn ang="0">
                  <a:pos x="T2" y="T3"/>
                </a:cxn>
                <a:cxn ang="0">
                  <a:pos x="T4" y="T5"/>
                </a:cxn>
                <a:cxn ang="0">
                  <a:pos x="T6" y="T7"/>
                </a:cxn>
                <a:cxn ang="0">
                  <a:pos x="T8" y="T9"/>
                </a:cxn>
              </a:cxnLst>
              <a:rect l="0" t="0" r="r" b="b"/>
              <a:pathLst>
                <a:path w="228" h="109">
                  <a:moveTo>
                    <a:pt x="123" y="107"/>
                  </a:moveTo>
                  <a:cubicBezTo>
                    <a:pt x="165" y="109"/>
                    <a:pt x="203" y="99"/>
                    <a:pt x="228" y="81"/>
                  </a:cubicBezTo>
                  <a:cubicBezTo>
                    <a:pt x="224" y="41"/>
                    <a:pt x="171" y="7"/>
                    <a:pt x="105" y="3"/>
                  </a:cubicBezTo>
                  <a:cubicBezTo>
                    <a:pt x="63" y="0"/>
                    <a:pt x="25" y="11"/>
                    <a:pt x="0" y="28"/>
                  </a:cubicBezTo>
                  <a:cubicBezTo>
                    <a:pt x="4" y="68"/>
                    <a:pt x="57" y="102"/>
                    <a:pt x="123" y="107"/>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1" name="Freeform 79"/>
            <p:cNvSpPr>
              <a:spLocks/>
            </p:cNvSpPr>
            <p:nvPr/>
          </p:nvSpPr>
          <p:spPr bwMode="auto">
            <a:xfrm>
              <a:off x="4783" y="1265"/>
              <a:ext cx="93" cy="49"/>
            </a:xfrm>
            <a:custGeom>
              <a:avLst/>
              <a:gdLst>
                <a:gd name="T0" fmla="*/ 151 w 151"/>
                <a:gd name="T1" fmla="*/ 35 h 79"/>
                <a:gd name="T2" fmla="*/ 151 w 151"/>
                <a:gd name="T3" fmla="*/ 31 h 79"/>
                <a:gd name="T4" fmla="*/ 90 w 151"/>
                <a:gd name="T5" fmla="*/ 45 h 79"/>
                <a:gd name="T6" fmla="*/ 18 w 151"/>
                <a:gd name="T7" fmla="*/ 0 h 79"/>
                <a:gd name="T8" fmla="*/ 2 w 151"/>
                <a:gd name="T9" fmla="*/ 26 h 79"/>
                <a:gd name="T10" fmla="*/ 74 w 151"/>
                <a:gd name="T11" fmla="*/ 76 h 79"/>
                <a:gd name="T12" fmla="*/ 151 w 151"/>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151" h="79">
                  <a:moveTo>
                    <a:pt x="151" y="35"/>
                  </a:moveTo>
                  <a:cubicBezTo>
                    <a:pt x="151" y="34"/>
                    <a:pt x="151" y="32"/>
                    <a:pt x="151" y="31"/>
                  </a:cubicBezTo>
                  <a:cubicBezTo>
                    <a:pt x="137" y="41"/>
                    <a:pt x="115" y="47"/>
                    <a:pt x="90" y="45"/>
                  </a:cubicBezTo>
                  <a:cubicBezTo>
                    <a:pt x="51" y="43"/>
                    <a:pt x="20" y="23"/>
                    <a:pt x="18" y="0"/>
                  </a:cubicBezTo>
                  <a:cubicBezTo>
                    <a:pt x="8" y="7"/>
                    <a:pt x="2" y="16"/>
                    <a:pt x="2" y="26"/>
                  </a:cubicBezTo>
                  <a:cubicBezTo>
                    <a:pt x="0" y="51"/>
                    <a:pt x="32" y="74"/>
                    <a:pt x="74" y="76"/>
                  </a:cubicBezTo>
                  <a:cubicBezTo>
                    <a:pt x="115" y="79"/>
                    <a:pt x="150" y="61"/>
                    <a:pt x="151" y="3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2" name="Freeform 80"/>
            <p:cNvSpPr>
              <a:spLocks/>
            </p:cNvSpPr>
            <p:nvPr/>
          </p:nvSpPr>
          <p:spPr bwMode="auto">
            <a:xfrm>
              <a:off x="4794" y="1255"/>
              <a:ext cx="82" cy="39"/>
            </a:xfrm>
            <a:custGeom>
              <a:avLst/>
              <a:gdLst>
                <a:gd name="T0" fmla="*/ 72 w 133"/>
                <a:gd name="T1" fmla="*/ 61 h 63"/>
                <a:gd name="T2" fmla="*/ 133 w 133"/>
                <a:gd name="T3" fmla="*/ 47 h 63"/>
                <a:gd name="T4" fmla="*/ 61 w 133"/>
                <a:gd name="T5" fmla="*/ 1 h 63"/>
                <a:gd name="T6" fmla="*/ 0 w 133"/>
                <a:gd name="T7" fmla="*/ 16 h 63"/>
                <a:gd name="T8" fmla="*/ 72 w 133"/>
                <a:gd name="T9" fmla="*/ 61 h 63"/>
              </a:gdLst>
              <a:ahLst/>
              <a:cxnLst>
                <a:cxn ang="0">
                  <a:pos x="T0" y="T1"/>
                </a:cxn>
                <a:cxn ang="0">
                  <a:pos x="T2" y="T3"/>
                </a:cxn>
                <a:cxn ang="0">
                  <a:pos x="T4" y="T5"/>
                </a:cxn>
                <a:cxn ang="0">
                  <a:pos x="T6" y="T7"/>
                </a:cxn>
                <a:cxn ang="0">
                  <a:pos x="T8" y="T9"/>
                </a:cxn>
              </a:cxnLst>
              <a:rect l="0" t="0" r="r" b="b"/>
              <a:pathLst>
                <a:path w="133" h="63">
                  <a:moveTo>
                    <a:pt x="72" y="61"/>
                  </a:moveTo>
                  <a:cubicBezTo>
                    <a:pt x="97" y="63"/>
                    <a:pt x="119" y="57"/>
                    <a:pt x="133" y="47"/>
                  </a:cubicBezTo>
                  <a:cubicBezTo>
                    <a:pt x="131" y="24"/>
                    <a:pt x="100" y="4"/>
                    <a:pt x="61" y="1"/>
                  </a:cubicBezTo>
                  <a:cubicBezTo>
                    <a:pt x="37" y="0"/>
                    <a:pt x="14" y="5"/>
                    <a:pt x="0" y="16"/>
                  </a:cubicBezTo>
                  <a:cubicBezTo>
                    <a:pt x="2" y="39"/>
                    <a:pt x="33" y="59"/>
                    <a:pt x="72" y="61"/>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3" name="Freeform 81"/>
            <p:cNvSpPr>
              <a:spLocks/>
            </p:cNvSpPr>
            <p:nvPr/>
          </p:nvSpPr>
          <p:spPr bwMode="auto">
            <a:xfrm>
              <a:off x="5158" y="973"/>
              <a:ext cx="72" cy="157"/>
            </a:xfrm>
            <a:custGeom>
              <a:avLst/>
              <a:gdLst>
                <a:gd name="T0" fmla="*/ 21 w 117"/>
                <a:gd name="T1" fmla="*/ 5 h 253"/>
                <a:gd name="T2" fmla="*/ 14 w 117"/>
                <a:gd name="T3" fmla="*/ 6 h 253"/>
                <a:gd name="T4" fmla="*/ 55 w 117"/>
                <a:gd name="T5" fmla="*/ 102 h 253"/>
                <a:gd name="T6" fmla="*/ 0 w 117"/>
                <a:gd name="T7" fmla="*/ 231 h 253"/>
                <a:gd name="T8" fmla="*/ 48 w 117"/>
                <a:gd name="T9" fmla="*/ 251 h 253"/>
                <a:gd name="T10" fmla="*/ 109 w 117"/>
                <a:gd name="T11" fmla="*/ 120 h 253"/>
                <a:gd name="T12" fmla="*/ 21 w 117"/>
                <a:gd name="T13" fmla="*/ 5 h 253"/>
              </a:gdLst>
              <a:ahLst/>
              <a:cxnLst>
                <a:cxn ang="0">
                  <a:pos x="T0" y="T1"/>
                </a:cxn>
                <a:cxn ang="0">
                  <a:pos x="T2" y="T3"/>
                </a:cxn>
                <a:cxn ang="0">
                  <a:pos x="T4" y="T5"/>
                </a:cxn>
                <a:cxn ang="0">
                  <a:pos x="T6" y="T7"/>
                </a:cxn>
                <a:cxn ang="0">
                  <a:pos x="T8" y="T9"/>
                </a:cxn>
                <a:cxn ang="0">
                  <a:pos x="T10" y="T11"/>
                </a:cxn>
                <a:cxn ang="0">
                  <a:pos x="T12" y="T13"/>
                </a:cxn>
              </a:cxnLst>
              <a:rect l="0" t="0" r="r" b="b"/>
              <a:pathLst>
                <a:path w="117" h="253">
                  <a:moveTo>
                    <a:pt x="21" y="5"/>
                  </a:moveTo>
                  <a:cubicBezTo>
                    <a:pt x="18" y="5"/>
                    <a:pt x="16" y="6"/>
                    <a:pt x="14" y="6"/>
                  </a:cubicBezTo>
                  <a:cubicBezTo>
                    <a:pt x="34" y="27"/>
                    <a:pt x="50" y="61"/>
                    <a:pt x="55" y="102"/>
                  </a:cubicBezTo>
                  <a:cubicBezTo>
                    <a:pt x="62" y="165"/>
                    <a:pt x="38" y="221"/>
                    <a:pt x="0" y="231"/>
                  </a:cubicBezTo>
                  <a:cubicBezTo>
                    <a:pt x="15" y="245"/>
                    <a:pt x="31" y="253"/>
                    <a:pt x="48" y="251"/>
                  </a:cubicBezTo>
                  <a:cubicBezTo>
                    <a:pt x="89" y="246"/>
                    <a:pt x="117" y="188"/>
                    <a:pt x="109" y="120"/>
                  </a:cubicBezTo>
                  <a:cubicBezTo>
                    <a:pt x="102" y="52"/>
                    <a:pt x="62" y="0"/>
                    <a:pt x="21" y="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4" name="Freeform 82"/>
            <p:cNvSpPr>
              <a:spLocks/>
            </p:cNvSpPr>
            <p:nvPr/>
          </p:nvSpPr>
          <p:spPr bwMode="auto">
            <a:xfrm>
              <a:off x="5128" y="977"/>
              <a:ext cx="68" cy="140"/>
            </a:xfrm>
            <a:custGeom>
              <a:avLst/>
              <a:gdLst>
                <a:gd name="T0" fmla="*/ 103 w 110"/>
                <a:gd name="T1" fmla="*/ 96 h 225"/>
                <a:gd name="T2" fmla="*/ 62 w 110"/>
                <a:gd name="T3" fmla="*/ 0 h 225"/>
                <a:gd name="T4" fmla="*/ 7 w 110"/>
                <a:gd name="T5" fmla="*/ 130 h 225"/>
                <a:gd name="T6" fmla="*/ 48 w 110"/>
                <a:gd name="T7" fmla="*/ 225 h 225"/>
                <a:gd name="T8" fmla="*/ 103 w 110"/>
                <a:gd name="T9" fmla="*/ 96 h 225"/>
              </a:gdLst>
              <a:ahLst/>
              <a:cxnLst>
                <a:cxn ang="0">
                  <a:pos x="T0" y="T1"/>
                </a:cxn>
                <a:cxn ang="0">
                  <a:pos x="T2" y="T3"/>
                </a:cxn>
                <a:cxn ang="0">
                  <a:pos x="T4" y="T5"/>
                </a:cxn>
                <a:cxn ang="0">
                  <a:pos x="T6" y="T7"/>
                </a:cxn>
                <a:cxn ang="0">
                  <a:pos x="T8" y="T9"/>
                </a:cxn>
              </a:cxnLst>
              <a:rect l="0" t="0" r="r" b="b"/>
              <a:pathLst>
                <a:path w="110" h="225">
                  <a:moveTo>
                    <a:pt x="103" y="96"/>
                  </a:moveTo>
                  <a:cubicBezTo>
                    <a:pt x="98" y="55"/>
                    <a:pt x="82" y="21"/>
                    <a:pt x="62" y="0"/>
                  </a:cubicBezTo>
                  <a:cubicBezTo>
                    <a:pt x="24" y="10"/>
                    <a:pt x="0" y="66"/>
                    <a:pt x="7" y="130"/>
                  </a:cubicBezTo>
                  <a:cubicBezTo>
                    <a:pt x="12" y="171"/>
                    <a:pt x="28" y="205"/>
                    <a:pt x="48" y="225"/>
                  </a:cubicBezTo>
                  <a:cubicBezTo>
                    <a:pt x="86" y="215"/>
                    <a:pt x="110" y="159"/>
                    <a:pt x="103" y="96"/>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5" name="Freeform 83"/>
            <p:cNvSpPr>
              <a:spLocks/>
            </p:cNvSpPr>
            <p:nvPr/>
          </p:nvSpPr>
          <p:spPr bwMode="auto">
            <a:xfrm>
              <a:off x="5269" y="1031"/>
              <a:ext cx="85" cy="156"/>
            </a:xfrm>
            <a:custGeom>
              <a:avLst/>
              <a:gdLst>
                <a:gd name="T0" fmla="*/ 69 w 138"/>
                <a:gd name="T1" fmla="*/ 0 h 251"/>
                <a:gd name="T2" fmla="*/ 62 w 138"/>
                <a:gd name="T3" fmla="*/ 0 h 251"/>
                <a:gd name="T4" fmla="*/ 81 w 138"/>
                <a:gd name="T5" fmla="*/ 102 h 251"/>
                <a:gd name="T6" fmla="*/ 0 w 138"/>
                <a:gd name="T7" fmla="*/ 217 h 251"/>
                <a:gd name="T8" fmla="*/ 42 w 138"/>
                <a:gd name="T9" fmla="*/ 246 h 251"/>
                <a:gd name="T10" fmla="*/ 131 w 138"/>
                <a:gd name="T11" fmla="*/ 132 h 251"/>
                <a:gd name="T12" fmla="*/ 69 w 138"/>
                <a:gd name="T13" fmla="*/ 0 h 251"/>
              </a:gdLst>
              <a:ahLst/>
              <a:cxnLst>
                <a:cxn ang="0">
                  <a:pos x="T0" y="T1"/>
                </a:cxn>
                <a:cxn ang="0">
                  <a:pos x="T2" y="T3"/>
                </a:cxn>
                <a:cxn ang="0">
                  <a:pos x="T4" y="T5"/>
                </a:cxn>
                <a:cxn ang="0">
                  <a:pos x="T6" y="T7"/>
                </a:cxn>
                <a:cxn ang="0">
                  <a:pos x="T8" y="T9"/>
                </a:cxn>
                <a:cxn ang="0">
                  <a:pos x="T10" y="T11"/>
                </a:cxn>
                <a:cxn ang="0">
                  <a:pos x="T12" y="T13"/>
                </a:cxn>
              </a:cxnLst>
              <a:rect l="0" t="0" r="r" b="b"/>
              <a:pathLst>
                <a:path w="138" h="251">
                  <a:moveTo>
                    <a:pt x="69" y="0"/>
                  </a:moveTo>
                  <a:cubicBezTo>
                    <a:pt x="67" y="0"/>
                    <a:pt x="64" y="0"/>
                    <a:pt x="62" y="0"/>
                  </a:cubicBezTo>
                  <a:cubicBezTo>
                    <a:pt x="78" y="24"/>
                    <a:pt x="86" y="62"/>
                    <a:pt x="81" y="102"/>
                  </a:cubicBezTo>
                  <a:cubicBezTo>
                    <a:pt x="74" y="166"/>
                    <a:pt x="38" y="215"/>
                    <a:pt x="0" y="217"/>
                  </a:cubicBezTo>
                  <a:cubicBezTo>
                    <a:pt x="11" y="234"/>
                    <a:pt x="25" y="244"/>
                    <a:pt x="42" y="246"/>
                  </a:cubicBezTo>
                  <a:cubicBezTo>
                    <a:pt x="83" y="251"/>
                    <a:pt x="123" y="200"/>
                    <a:pt x="131" y="132"/>
                  </a:cubicBezTo>
                  <a:cubicBezTo>
                    <a:pt x="138" y="64"/>
                    <a:pt x="111" y="5"/>
                    <a:pt x="69" y="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6" name="Freeform 84"/>
            <p:cNvSpPr>
              <a:spLocks/>
            </p:cNvSpPr>
            <p:nvPr/>
          </p:nvSpPr>
          <p:spPr bwMode="auto">
            <a:xfrm>
              <a:off x="5254" y="1031"/>
              <a:ext cx="68" cy="134"/>
            </a:xfrm>
            <a:custGeom>
              <a:avLst/>
              <a:gdLst>
                <a:gd name="T0" fmla="*/ 105 w 110"/>
                <a:gd name="T1" fmla="*/ 102 h 217"/>
                <a:gd name="T2" fmla="*/ 86 w 110"/>
                <a:gd name="T3" fmla="*/ 0 h 217"/>
                <a:gd name="T4" fmla="*/ 4 w 110"/>
                <a:gd name="T5" fmla="*/ 115 h 217"/>
                <a:gd name="T6" fmla="*/ 24 w 110"/>
                <a:gd name="T7" fmla="*/ 217 h 217"/>
                <a:gd name="T8" fmla="*/ 105 w 110"/>
                <a:gd name="T9" fmla="*/ 102 h 217"/>
              </a:gdLst>
              <a:ahLst/>
              <a:cxnLst>
                <a:cxn ang="0">
                  <a:pos x="T0" y="T1"/>
                </a:cxn>
                <a:cxn ang="0">
                  <a:pos x="T2" y="T3"/>
                </a:cxn>
                <a:cxn ang="0">
                  <a:pos x="T4" y="T5"/>
                </a:cxn>
                <a:cxn ang="0">
                  <a:pos x="T6" y="T7"/>
                </a:cxn>
                <a:cxn ang="0">
                  <a:pos x="T8" y="T9"/>
                </a:cxn>
              </a:cxnLst>
              <a:rect l="0" t="0" r="r" b="b"/>
              <a:pathLst>
                <a:path w="110" h="217">
                  <a:moveTo>
                    <a:pt x="105" y="102"/>
                  </a:moveTo>
                  <a:cubicBezTo>
                    <a:pt x="110" y="62"/>
                    <a:pt x="102" y="24"/>
                    <a:pt x="86" y="0"/>
                  </a:cubicBezTo>
                  <a:cubicBezTo>
                    <a:pt x="47" y="2"/>
                    <a:pt x="12" y="51"/>
                    <a:pt x="4" y="115"/>
                  </a:cubicBezTo>
                  <a:cubicBezTo>
                    <a:pt x="0" y="155"/>
                    <a:pt x="8" y="192"/>
                    <a:pt x="24" y="217"/>
                  </a:cubicBezTo>
                  <a:cubicBezTo>
                    <a:pt x="62" y="215"/>
                    <a:pt x="98" y="166"/>
                    <a:pt x="105" y="102"/>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Freeform 85"/>
            <p:cNvSpPr>
              <a:spLocks/>
            </p:cNvSpPr>
            <p:nvPr/>
          </p:nvSpPr>
          <p:spPr bwMode="auto">
            <a:xfrm>
              <a:off x="4232" y="362"/>
              <a:ext cx="1490" cy="1259"/>
            </a:xfrm>
            <a:custGeom>
              <a:avLst/>
              <a:gdLst>
                <a:gd name="T0" fmla="*/ 302 w 2403"/>
                <a:gd name="T1" fmla="*/ 1666 h 2033"/>
                <a:gd name="T2" fmla="*/ 1320 w 2403"/>
                <a:gd name="T3" fmla="*/ 1159 h 2033"/>
                <a:gd name="T4" fmla="*/ 2005 w 2403"/>
                <a:gd name="T5" fmla="*/ 250 h 2033"/>
                <a:gd name="T6" fmla="*/ 2306 w 2403"/>
                <a:gd name="T7" fmla="*/ 0 h 2033"/>
                <a:gd name="T8" fmla="*/ 1330 w 2403"/>
                <a:gd name="T9" fmla="*/ 1170 h 2033"/>
                <a:gd name="T10" fmla="*/ 0 w 2403"/>
                <a:gd name="T11" fmla="*/ 1916 h 2033"/>
                <a:gd name="T12" fmla="*/ 302 w 2403"/>
                <a:gd name="T13" fmla="*/ 1666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302" y="1666"/>
                  </a:moveTo>
                  <a:cubicBezTo>
                    <a:pt x="394" y="1777"/>
                    <a:pt x="850" y="1550"/>
                    <a:pt x="1320" y="1159"/>
                  </a:cubicBezTo>
                  <a:cubicBezTo>
                    <a:pt x="1790" y="768"/>
                    <a:pt x="2097" y="361"/>
                    <a:pt x="2005" y="250"/>
                  </a:cubicBezTo>
                  <a:cubicBezTo>
                    <a:pt x="2306" y="0"/>
                    <a:pt x="2306" y="0"/>
                    <a:pt x="2306" y="0"/>
                  </a:cubicBezTo>
                  <a:cubicBezTo>
                    <a:pt x="2403" y="117"/>
                    <a:pt x="1966" y="641"/>
                    <a:pt x="1330" y="1170"/>
                  </a:cubicBezTo>
                  <a:cubicBezTo>
                    <a:pt x="693" y="1699"/>
                    <a:pt x="98" y="2033"/>
                    <a:pt x="0" y="1916"/>
                  </a:cubicBezTo>
                  <a:lnTo>
                    <a:pt x="302" y="1666"/>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8" name="Freeform 86"/>
            <p:cNvSpPr>
              <a:spLocks/>
            </p:cNvSpPr>
            <p:nvPr/>
          </p:nvSpPr>
          <p:spPr bwMode="auto">
            <a:xfrm>
              <a:off x="4161" y="248"/>
              <a:ext cx="1349" cy="1410"/>
            </a:xfrm>
            <a:custGeom>
              <a:avLst/>
              <a:gdLst>
                <a:gd name="T0" fmla="*/ 381 w 2178"/>
                <a:gd name="T1" fmla="*/ 283 h 2276"/>
                <a:gd name="T2" fmla="*/ 955 w 2178"/>
                <a:gd name="T3" fmla="*/ 1266 h 2276"/>
                <a:gd name="T4" fmla="*/ 1908 w 2178"/>
                <a:gd name="T5" fmla="*/ 1888 h 2276"/>
                <a:gd name="T6" fmla="*/ 2178 w 2178"/>
                <a:gd name="T7" fmla="*/ 2171 h 2276"/>
                <a:gd name="T8" fmla="*/ 944 w 2178"/>
                <a:gd name="T9" fmla="*/ 1276 h 2276"/>
                <a:gd name="T10" fmla="*/ 111 w 2178"/>
                <a:gd name="T11" fmla="*/ 0 h 2276"/>
                <a:gd name="T12" fmla="*/ 381 w 2178"/>
                <a:gd name="T13" fmla="*/ 283 h 2276"/>
              </a:gdLst>
              <a:ahLst/>
              <a:cxnLst>
                <a:cxn ang="0">
                  <a:pos x="T0" y="T1"/>
                </a:cxn>
                <a:cxn ang="0">
                  <a:pos x="T2" y="T3"/>
                </a:cxn>
                <a:cxn ang="0">
                  <a:pos x="T4" y="T5"/>
                </a:cxn>
                <a:cxn ang="0">
                  <a:pos x="T6" y="T7"/>
                </a:cxn>
                <a:cxn ang="0">
                  <a:pos x="T8" y="T9"/>
                </a:cxn>
                <a:cxn ang="0">
                  <a:pos x="T10" y="T11"/>
                </a:cxn>
                <a:cxn ang="0">
                  <a:pos x="T12" y="T13"/>
                </a:cxn>
              </a:cxnLst>
              <a:rect l="0" t="0" r="r" b="b"/>
              <a:pathLst>
                <a:path w="2178" h="2276">
                  <a:moveTo>
                    <a:pt x="381" y="283"/>
                  </a:moveTo>
                  <a:cubicBezTo>
                    <a:pt x="276" y="383"/>
                    <a:pt x="534" y="822"/>
                    <a:pt x="955" y="1266"/>
                  </a:cubicBezTo>
                  <a:cubicBezTo>
                    <a:pt x="1377" y="1709"/>
                    <a:pt x="1803" y="1987"/>
                    <a:pt x="1908" y="1888"/>
                  </a:cubicBezTo>
                  <a:cubicBezTo>
                    <a:pt x="2178" y="2171"/>
                    <a:pt x="2178" y="2171"/>
                    <a:pt x="2178" y="2171"/>
                  </a:cubicBezTo>
                  <a:cubicBezTo>
                    <a:pt x="2067" y="2276"/>
                    <a:pt x="1515" y="1875"/>
                    <a:pt x="944" y="1276"/>
                  </a:cubicBezTo>
                  <a:cubicBezTo>
                    <a:pt x="374" y="676"/>
                    <a:pt x="0" y="105"/>
                    <a:pt x="111" y="0"/>
                  </a:cubicBezTo>
                  <a:lnTo>
                    <a:pt x="381" y="283"/>
                  </a:lnTo>
                  <a:close/>
                </a:path>
              </a:pathLst>
            </a:custGeom>
            <a:gradFill>
              <a:gsLst>
                <a:gs pos="45000">
                  <a:schemeClr val="accent6"/>
                </a:gs>
                <a:gs pos="100000">
                  <a:schemeClr val="accent6">
                    <a:lumMod val="75000"/>
                  </a:schemeClr>
                </a:gs>
              </a:gsLst>
              <a:lin ang="3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9" name="Freeform 87"/>
            <p:cNvSpPr>
              <a:spLocks/>
            </p:cNvSpPr>
            <p:nvPr/>
          </p:nvSpPr>
          <p:spPr bwMode="auto">
            <a:xfrm>
              <a:off x="4034" y="817"/>
              <a:ext cx="1630" cy="548"/>
            </a:xfrm>
            <a:custGeom>
              <a:avLst/>
              <a:gdLst>
                <a:gd name="T0" fmla="*/ 338 w 2629"/>
                <a:gd name="T1" fmla="*/ 654 h 884"/>
                <a:gd name="T2" fmla="*/ 1361 w 2629"/>
                <a:gd name="T3" fmla="*/ 601 h 884"/>
                <a:gd name="T4" fmla="*/ 2252 w 2629"/>
                <a:gd name="T5" fmla="*/ 98 h 884"/>
                <a:gd name="T6" fmla="*/ 2591 w 2629"/>
                <a:gd name="T7" fmla="*/ 0 h 884"/>
                <a:gd name="T8" fmla="*/ 1364 w 2629"/>
                <a:gd name="T9" fmla="*/ 614 h 884"/>
                <a:gd name="T10" fmla="*/ 0 w 2629"/>
                <a:gd name="T11" fmla="*/ 752 h 884"/>
                <a:gd name="T12" fmla="*/ 338 w 2629"/>
                <a:gd name="T13" fmla="*/ 654 h 884"/>
              </a:gdLst>
              <a:ahLst/>
              <a:cxnLst>
                <a:cxn ang="0">
                  <a:pos x="T0" y="T1"/>
                </a:cxn>
                <a:cxn ang="0">
                  <a:pos x="T2" y="T3"/>
                </a:cxn>
                <a:cxn ang="0">
                  <a:pos x="T4" y="T5"/>
                </a:cxn>
                <a:cxn ang="0">
                  <a:pos x="T6" y="T7"/>
                </a:cxn>
                <a:cxn ang="0">
                  <a:pos x="T8" y="T9"/>
                </a:cxn>
                <a:cxn ang="0">
                  <a:pos x="T10" y="T11"/>
                </a:cxn>
                <a:cxn ang="0">
                  <a:pos x="T12" y="T13"/>
                </a:cxn>
              </a:cxnLst>
              <a:rect l="0" t="0" r="r" b="b"/>
              <a:pathLst>
                <a:path w="2629" h="884">
                  <a:moveTo>
                    <a:pt x="338" y="654"/>
                  </a:moveTo>
                  <a:cubicBezTo>
                    <a:pt x="374" y="778"/>
                    <a:pt x="832" y="755"/>
                    <a:pt x="1361" y="601"/>
                  </a:cubicBezTo>
                  <a:cubicBezTo>
                    <a:pt x="1889" y="448"/>
                    <a:pt x="2288" y="223"/>
                    <a:pt x="2252" y="98"/>
                  </a:cubicBezTo>
                  <a:cubicBezTo>
                    <a:pt x="2591" y="0"/>
                    <a:pt x="2591" y="0"/>
                    <a:pt x="2591" y="0"/>
                  </a:cubicBezTo>
                  <a:cubicBezTo>
                    <a:pt x="2629" y="132"/>
                    <a:pt x="2080" y="407"/>
                    <a:pt x="1364" y="614"/>
                  </a:cubicBezTo>
                  <a:cubicBezTo>
                    <a:pt x="649" y="822"/>
                    <a:pt x="38" y="884"/>
                    <a:pt x="0" y="752"/>
                  </a:cubicBezTo>
                  <a:lnTo>
                    <a:pt x="338" y="65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9" name="Area_51"/>
          <p:cNvGrpSpPr>
            <a:grpSpLocks noChangeAspect="1"/>
          </p:cNvGrpSpPr>
          <p:nvPr/>
        </p:nvGrpSpPr>
        <p:grpSpPr bwMode="auto">
          <a:xfrm>
            <a:off x="488377" y="3239508"/>
            <a:ext cx="1447579" cy="1629108"/>
            <a:chOff x="2752" y="1167"/>
            <a:chExt cx="1866" cy="2100"/>
          </a:xfrm>
        </p:grpSpPr>
        <p:sp>
          <p:nvSpPr>
            <p:cNvPr id="420" name="AutoShape 3"/>
            <p:cNvSpPr>
              <a:spLocks noChangeAspect="1" noChangeArrowheads="1" noTextEdit="1"/>
            </p:cNvSpPr>
            <p:nvPr/>
          </p:nvSpPr>
          <p:spPr bwMode="auto">
            <a:xfrm>
              <a:off x="2752" y="1167"/>
              <a:ext cx="1866" cy="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1" name="Freeform 7"/>
            <p:cNvSpPr>
              <a:spLocks/>
            </p:cNvSpPr>
            <p:nvPr/>
          </p:nvSpPr>
          <p:spPr bwMode="auto">
            <a:xfrm>
              <a:off x="3375" y="1511"/>
              <a:ext cx="398" cy="301"/>
            </a:xfrm>
            <a:custGeom>
              <a:avLst/>
              <a:gdLst>
                <a:gd name="T0" fmla="*/ 12 w 398"/>
                <a:gd name="T1" fmla="*/ 0 h 301"/>
                <a:gd name="T2" fmla="*/ 398 w 398"/>
                <a:gd name="T3" fmla="*/ 282 h 301"/>
                <a:gd name="T4" fmla="*/ 386 w 398"/>
                <a:gd name="T5" fmla="*/ 301 h 301"/>
                <a:gd name="T6" fmla="*/ 0 w 398"/>
                <a:gd name="T7" fmla="*/ 46 h 301"/>
                <a:gd name="T8" fmla="*/ 12 w 398"/>
                <a:gd name="T9" fmla="*/ 0 h 301"/>
              </a:gdLst>
              <a:ahLst/>
              <a:cxnLst>
                <a:cxn ang="0">
                  <a:pos x="T0" y="T1"/>
                </a:cxn>
                <a:cxn ang="0">
                  <a:pos x="T2" y="T3"/>
                </a:cxn>
                <a:cxn ang="0">
                  <a:pos x="T4" y="T5"/>
                </a:cxn>
                <a:cxn ang="0">
                  <a:pos x="T6" y="T7"/>
                </a:cxn>
                <a:cxn ang="0">
                  <a:pos x="T8" y="T9"/>
                </a:cxn>
              </a:cxnLst>
              <a:rect l="0" t="0" r="r" b="b"/>
              <a:pathLst>
                <a:path w="398" h="301">
                  <a:moveTo>
                    <a:pt x="12" y="0"/>
                  </a:moveTo>
                  <a:lnTo>
                    <a:pt x="398" y="282"/>
                  </a:lnTo>
                  <a:lnTo>
                    <a:pt x="386" y="301"/>
                  </a:lnTo>
                  <a:lnTo>
                    <a:pt x="0" y="46"/>
                  </a:lnTo>
                  <a:lnTo>
                    <a:pt x="12"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2" name="Freeform 8"/>
            <p:cNvSpPr>
              <a:spLocks/>
            </p:cNvSpPr>
            <p:nvPr/>
          </p:nvSpPr>
          <p:spPr bwMode="auto">
            <a:xfrm>
              <a:off x="3165" y="1401"/>
              <a:ext cx="344" cy="214"/>
            </a:xfrm>
            <a:custGeom>
              <a:avLst/>
              <a:gdLst>
                <a:gd name="T0" fmla="*/ 0 w 344"/>
                <a:gd name="T1" fmla="*/ 66 h 214"/>
                <a:gd name="T2" fmla="*/ 72 w 344"/>
                <a:gd name="T3" fmla="*/ 214 h 214"/>
                <a:gd name="T4" fmla="*/ 344 w 344"/>
                <a:gd name="T5" fmla="*/ 149 h 214"/>
                <a:gd name="T6" fmla="*/ 314 w 344"/>
                <a:gd name="T7" fmla="*/ 0 h 214"/>
                <a:gd name="T8" fmla="*/ 0 w 344"/>
                <a:gd name="T9" fmla="*/ 66 h 214"/>
              </a:gdLst>
              <a:ahLst/>
              <a:cxnLst>
                <a:cxn ang="0">
                  <a:pos x="T0" y="T1"/>
                </a:cxn>
                <a:cxn ang="0">
                  <a:pos x="T2" y="T3"/>
                </a:cxn>
                <a:cxn ang="0">
                  <a:pos x="T4" y="T5"/>
                </a:cxn>
                <a:cxn ang="0">
                  <a:pos x="T6" y="T7"/>
                </a:cxn>
                <a:cxn ang="0">
                  <a:pos x="T8" y="T9"/>
                </a:cxn>
              </a:cxnLst>
              <a:rect l="0" t="0" r="r" b="b"/>
              <a:pathLst>
                <a:path w="344" h="214">
                  <a:moveTo>
                    <a:pt x="0" y="66"/>
                  </a:moveTo>
                  <a:lnTo>
                    <a:pt x="72" y="214"/>
                  </a:lnTo>
                  <a:lnTo>
                    <a:pt x="344" y="149"/>
                  </a:lnTo>
                  <a:lnTo>
                    <a:pt x="314" y="0"/>
                  </a:lnTo>
                  <a:lnTo>
                    <a:pt x="0" y="66"/>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3" name="Freeform 9"/>
            <p:cNvSpPr>
              <a:spLocks/>
            </p:cNvSpPr>
            <p:nvPr/>
          </p:nvSpPr>
          <p:spPr bwMode="auto">
            <a:xfrm>
              <a:off x="3165" y="1331"/>
              <a:ext cx="314" cy="136"/>
            </a:xfrm>
            <a:custGeom>
              <a:avLst/>
              <a:gdLst>
                <a:gd name="T0" fmla="*/ 314 w 314"/>
                <a:gd name="T1" fmla="*/ 70 h 136"/>
                <a:gd name="T2" fmla="*/ 0 w 314"/>
                <a:gd name="T3" fmla="*/ 136 h 136"/>
                <a:gd name="T4" fmla="*/ 11 w 314"/>
                <a:gd name="T5" fmla="*/ 44 h 136"/>
                <a:gd name="T6" fmla="*/ 183 w 314"/>
                <a:gd name="T7" fmla="*/ 0 h 136"/>
                <a:gd name="T8" fmla="*/ 314 w 314"/>
                <a:gd name="T9" fmla="*/ 70 h 136"/>
              </a:gdLst>
              <a:ahLst/>
              <a:cxnLst>
                <a:cxn ang="0">
                  <a:pos x="T0" y="T1"/>
                </a:cxn>
                <a:cxn ang="0">
                  <a:pos x="T2" y="T3"/>
                </a:cxn>
                <a:cxn ang="0">
                  <a:pos x="T4" y="T5"/>
                </a:cxn>
                <a:cxn ang="0">
                  <a:pos x="T6" y="T7"/>
                </a:cxn>
                <a:cxn ang="0">
                  <a:pos x="T8" y="T9"/>
                </a:cxn>
              </a:cxnLst>
              <a:rect l="0" t="0" r="r" b="b"/>
              <a:pathLst>
                <a:path w="314" h="136">
                  <a:moveTo>
                    <a:pt x="314" y="70"/>
                  </a:moveTo>
                  <a:lnTo>
                    <a:pt x="0" y="136"/>
                  </a:lnTo>
                  <a:lnTo>
                    <a:pt x="11" y="44"/>
                  </a:lnTo>
                  <a:lnTo>
                    <a:pt x="183" y="0"/>
                  </a:lnTo>
                  <a:lnTo>
                    <a:pt x="314" y="70"/>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4" name="Oval 10"/>
            <p:cNvSpPr>
              <a:spLocks noChangeArrowheads="1"/>
            </p:cNvSpPr>
            <p:nvPr/>
          </p:nvSpPr>
          <p:spPr bwMode="auto">
            <a:xfrm>
              <a:off x="3271" y="1443"/>
              <a:ext cx="183" cy="185"/>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5" name="Oval 11"/>
            <p:cNvSpPr>
              <a:spLocks noChangeArrowheads="1"/>
            </p:cNvSpPr>
            <p:nvPr/>
          </p:nvSpPr>
          <p:spPr bwMode="auto">
            <a:xfrm>
              <a:off x="3263" y="1466"/>
              <a:ext cx="230" cy="230"/>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6" name="Oval 12"/>
            <p:cNvSpPr>
              <a:spLocks noChangeArrowheads="1"/>
            </p:cNvSpPr>
            <p:nvPr/>
          </p:nvSpPr>
          <p:spPr bwMode="auto">
            <a:xfrm>
              <a:off x="3282" y="1485"/>
              <a:ext cx="192"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7" name="Oval 13"/>
            <p:cNvSpPr>
              <a:spLocks noChangeArrowheads="1"/>
            </p:cNvSpPr>
            <p:nvPr/>
          </p:nvSpPr>
          <p:spPr bwMode="auto">
            <a:xfrm>
              <a:off x="3288" y="1491"/>
              <a:ext cx="180" cy="180"/>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 name="Freeform 14"/>
            <p:cNvSpPr>
              <a:spLocks/>
            </p:cNvSpPr>
            <p:nvPr/>
          </p:nvSpPr>
          <p:spPr bwMode="auto">
            <a:xfrm>
              <a:off x="3306" y="1509"/>
              <a:ext cx="144" cy="122"/>
            </a:xfrm>
            <a:custGeom>
              <a:avLst/>
              <a:gdLst>
                <a:gd name="T0" fmla="*/ 166 w 260"/>
                <a:gd name="T1" fmla="*/ 89 h 220"/>
                <a:gd name="T2" fmla="*/ 36 w 260"/>
                <a:gd name="T3" fmla="*/ 219 h 220"/>
                <a:gd name="T4" fmla="*/ 37 w 260"/>
                <a:gd name="T5" fmla="*/ 220 h 220"/>
                <a:gd name="T6" fmla="*/ 0 w 260"/>
                <a:gd name="T7" fmla="*/ 130 h 220"/>
                <a:gd name="T8" fmla="*/ 130 w 260"/>
                <a:gd name="T9" fmla="*/ 0 h 220"/>
                <a:gd name="T10" fmla="*/ 260 w 260"/>
                <a:gd name="T11" fmla="*/ 129 h 220"/>
                <a:gd name="T12" fmla="*/ 166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166" y="89"/>
                  </a:moveTo>
                  <a:cubicBezTo>
                    <a:pt x="95" y="89"/>
                    <a:pt x="36" y="147"/>
                    <a:pt x="36" y="219"/>
                  </a:cubicBezTo>
                  <a:cubicBezTo>
                    <a:pt x="36" y="219"/>
                    <a:pt x="37" y="219"/>
                    <a:pt x="37" y="220"/>
                  </a:cubicBezTo>
                  <a:cubicBezTo>
                    <a:pt x="14" y="196"/>
                    <a:pt x="0" y="165"/>
                    <a:pt x="0" y="130"/>
                  </a:cubicBezTo>
                  <a:cubicBezTo>
                    <a:pt x="0" y="58"/>
                    <a:pt x="58" y="0"/>
                    <a:pt x="130" y="0"/>
                  </a:cubicBezTo>
                  <a:cubicBezTo>
                    <a:pt x="202" y="0"/>
                    <a:pt x="260" y="58"/>
                    <a:pt x="260" y="129"/>
                  </a:cubicBezTo>
                  <a:cubicBezTo>
                    <a:pt x="236" y="104"/>
                    <a:pt x="203" y="89"/>
                    <a:pt x="166"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9" name="Freeform 15"/>
            <p:cNvSpPr>
              <a:spLocks/>
            </p:cNvSpPr>
            <p:nvPr/>
          </p:nvSpPr>
          <p:spPr bwMode="auto">
            <a:xfrm>
              <a:off x="3326" y="1558"/>
              <a:ext cx="124" cy="95"/>
            </a:xfrm>
            <a:custGeom>
              <a:avLst/>
              <a:gdLst>
                <a:gd name="T0" fmla="*/ 94 w 224"/>
                <a:gd name="T1" fmla="*/ 171 h 171"/>
                <a:gd name="T2" fmla="*/ 1 w 224"/>
                <a:gd name="T3" fmla="*/ 131 h 171"/>
                <a:gd name="T4" fmla="*/ 0 w 224"/>
                <a:gd name="T5" fmla="*/ 130 h 171"/>
                <a:gd name="T6" fmla="*/ 130 w 224"/>
                <a:gd name="T7" fmla="*/ 0 h 171"/>
                <a:gd name="T8" fmla="*/ 224 w 224"/>
                <a:gd name="T9" fmla="*/ 40 h 171"/>
                <a:gd name="T10" fmla="*/ 224 w 224"/>
                <a:gd name="T11" fmla="*/ 41 h 171"/>
                <a:gd name="T12" fmla="*/ 94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94" y="171"/>
                  </a:moveTo>
                  <a:cubicBezTo>
                    <a:pt x="57" y="171"/>
                    <a:pt x="24" y="155"/>
                    <a:pt x="1" y="131"/>
                  </a:cubicBezTo>
                  <a:cubicBezTo>
                    <a:pt x="1" y="130"/>
                    <a:pt x="0" y="130"/>
                    <a:pt x="0" y="130"/>
                  </a:cubicBezTo>
                  <a:cubicBezTo>
                    <a:pt x="0" y="58"/>
                    <a:pt x="59" y="0"/>
                    <a:pt x="130" y="0"/>
                  </a:cubicBezTo>
                  <a:cubicBezTo>
                    <a:pt x="167" y="0"/>
                    <a:pt x="200" y="15"/>
                    <a:pt x="224" y="40"/>
                  </a:cubicBezTo>
                  <a:cubicBezTo>
                    <a:pt x="224" y="40"/>
                    <a:pt x="224" y="40"/>
                    <a:pt x="224" y="41"/>
                  </a:cubicBezTo>
                  <a:cubicBezTo>
                    <a:pt x="224" y="112"/>
                    <a:pt x="166" y="171"/>
                    <a:pt x="94"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0" name="Freeform 16"/>
            <p:cNvSpPr>
              <a:spLocks/>
            </p:cNvSpPr>
            <p:nvPr/>
          </p:nvSpPr>
          <p:spPr bwMode="auto">
            <a:xfrm>
              <a:off x="3336" y="1517"/>
              <a:ext cx="51" cy="32"/>
            </a:xfrm>
            <a:custGeom>
              <a:avLst/>
              <a:gdLst>
                <a:gd name="T0" fmla="*/ 3 w 92"/>
                <a:gd name="T1" fmla="*/ 39 h 58"/>
                <a:gd name="T2" fmla="*/ 41 w 92"/>
                <a:gd name="T3" fmla="*/ 5 h 58"/>
                <a:gd name="T4" fmla="*/ 89 w 92"/>
                <a:gd name="T5" fmla="*/ 20 h 58"/>
                <a:gd name="T6" fmla="*/ 51 w 92"/>
                <a:gd name="T7" fmla="*/ 53 h 58"/>
                <a:gd name="T8" fmla="*/ 3 w 92"/>
                <a:gd name="T9" fmla="*/ 39 h 58"/>
              </a:gdLst>
              <a:ahLst/>
              <a:cxnLst>
                <a:cxn ang="0">
                  <a:pos x="T0" y="T1"/>
                </a:cxn>
                <a:cxn ang="0">
                  <a:pos x="T2" y="T3"/>
                </a:cxn>
                <a:cxn ang="0">
                  <a:pos x="T4" y="T5"/>
                </a:cxn>
                <a:cxn ang="0">
                  <a:pos x="T6" y="T7"/>
                </a:cxn>
                <a:cxn ang="0">
                  <a:pos x="T8" y="T9"/>
                </a:cxn>
              </a:cxnLst>
              <a:rect l="0" t="0" r="r" b="b"/>
              <a:pathLst>
                <a:path w="92" h="58">
                  <a:moveTo>
                    <a:pt x="3" y="39"/>
                  </a:moveTo>
                  <a:cubicBezTo>
                    <a:pt x="0" y="25"/>
                    <a:pt x="17" y="10"/>
                    <a:pt x="41" y="5"/>
                  </a:cubicBezTo>
                  <a:cubicBezTo>
                    <a:pt x="65" y="0"/>
                    <a:pt x="87" y="6"/>
                    <a:pt x="89" y="20"/>
                  </a:cubicBezTo>
                  <a:cubicBezTo>
                    <a:pt x="92" y="33"/>
                    <a:pt x="75" y="48"/>
                    <a:pt x="51" y="53"/>
                  </a:cubicBezTo>
                  <a:cubicBezTo>
                    <a:pt x="28" y="58"/>
                    <a:pt x="6" y="52"/>
                    <a:pt x="3"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1" name="Freeform 17"/>
            <p:cNvSpPr>
              <a:spLocks/>
            </p:cNvSpPr>
            <p:nvPr/>
          </p:nvSpPr>
          <p:spPr bwMode="auto">
            <a:xfrm>
              <a:off x="3330" y="1387"/>
              <a:ext cx="71" cy="31"/>
            </a:xfrm>
            <a:custGeom>
              <a:avLst/>
              <a:gdLst>
                <a:gd name="T0" fmla="*/ 2 w 128"/>
                <a:gd name="T1" fmla="*/ 39 h 57"/>
                <a:gd name="T2" fmla="*/ 60 w 128"/>
                <a:gd name="T3" fmla="*/ 5 h 57"/>
                <a:gd name="T4" fmla="*/ 126 w 128"/>
                <a:gd name="T5" fmla="*/ 18 h 57"/>
                <a:gd name="T6" fmla="*/ 68 w 128"/>
                <a:gd name="T7" fmla="*/ 52 h 57"/>
                <a:gd name="T8" fmla="*/ 2 w 128"/>
                <a:gd name="T9" fmla="*/ 39 h 57"/>
              </a:gdLst>
              <a:ahLst/>
              <a:cxnLst>
                <a:cxn ang="0">
                  <a:pos x="T0" y="T1"/>
                </a:cxn>
                <a:cxn ang="0">
                  <a:pos x="T2" y="T3"/>
                </a:cxn>
                <a:cxn ang="0">
                  <a:pos x="T4" y="T5"/>
                </a:cxn>
                <a:cxn ang="0">
                  <a:pos x="T6" y="T7"/>
                </a:cxn>
                <a:cxn ang="0">
                  <a:pos x="T8" y="T9"/>
                </a:cxn>
              </a:cxnLst>
              <a:rect l="0" t="0" r="r" b="b"/>
              <a:pathLst>
                <a:path w="128" h="57">
                  <a:moveTo>
                    <a:pt x="2" y="39"/>
                  </a:moveTo>
                  <a:cubicBezTo>
                    <a:pt x="0" y="26"/>
                    <a:pt x="26" y="11"/>
                    <a:pt x="60" y="5"/>
                  </a:cubicBezTo>
                  <a:cubicBezTo>
                    <a:pt x="95" y="0"/>
                    <a:pt x="124" y="6"/>
                    <a:pt x="126" y="18"/>
                  </a:cubicBezTo>
                  <a:cubicBezTo>
                    <a:pt x="128" y="31"/>
                    <a:pt x="102" y="46"/>
                    <a:pt x="68" y="52"/>
                  </a:cubicBezTo>
                  <a:cubicBezTo>
                    <a:pt x="33" y="57"/>
                    <a:pt x="4" y="52"/>
                    <a:pt x="2"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Freeform 18"/>
            <p:cNvSpPr>
              <a:spLocks/>
            </p:cNvSpPr>
            <p:nvPr/>
          </p:nvSpPr>
          <p:spPr bwMode="auto">
            <a:xfrm>
              <a:off x="3340" y="1373"/>
              <a:ext cx="54" cy="35"/>
            </a:xfrm>
            <a:custGeom>
              <a:avLst/>
              <a:gdLst>
                <a:gd name="T0" fmla="*/ 6 w 98"/>
                <a:gd name="T1" fmla="*/ 63 h 63"/>
                <a:gd name="T2" fmla="*/ 42 w 98"/>
                <a:gd name="T3" fmla="*/ 6 h 63"/>
                <a:gd name="T4" fmla="*/ 98 w 98"/>
                <a:gd name="T5" fmla="*/ 41 h 63"/>
                <a:gd name="T6" fmla="*/ 6 w 98"/>
                <a:gd name="T7" fmla="*/ 63 h 63"/>
              </a:gdLst>
              <a:ahLst/>
              <a:cxnLst>
                <a:cxn ang="0">
                  <a:pos x="T0" y="T1"/>
                </a:cxn>
                <a:cxn ang="0">
                  <a:pos x="T2" y="T3"/>
                </a:cxn>
                <a:cxn ang="0">
                  <a:pos x="T4" y="T5"/>
                </a:cxn>
                <a:cxn ang="0">
                  <a:pos x="T6" y="T7"/>
                </a:cxn>
              </a:cxnLst>
              <a:rect l="0" t="0" r="r" b="b"/>
              <a:pathLst>
                <a:path w="98" h="63">
                  <a:moveTo>
                    <a:pt x="6" y="63"/>
                  </a:moveTo>
                  <a:cubicBezTo>
                    <a:pt x="0" y="37"/>
                    <a:pt x="16" y="12"/>
                    <a:pt x="42" y="6"/>
                  </a:cubicBezTo>
                  <a:cubicBezTo>
                    <a:pt x="67" y="0"/>
                    <a:pt x="93" y="16"/>
                    <a:pt x="98" y="41"/>
                  </a:cubicBezTo>
                  <a:lnTo>
                    <a:pt x="6"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3" name="Freeform 19"/>
            <p:cNvSpPr>
              <a:spLocks/>
            </p:cNvSpPr>
            <p:nvPr/>
          </p:nvSpPr>
          <p:spPr bwMode="auto">
            <a:xfrm>
              <a:off x="3631" y="1347"/>
              <a:ext cx="397" cy="302"/>
            </a:xfrm>
            <a:custGeom>
              <a:avLst/>
              <a:gdLst>
                <a:gd name="T0" fmla="*/ 384 w 397"/>
                <a:gd name="T1" fmla="*/ 0 h 302"/>
                <a:gd name="T2" fmla="*/ 0 w 397"/>
                <a:gd name="T3" fmla="*/ 282 h 302"/>
                <a:gd name="T4" fmla="*/ 11 w 397"/>
                <a:gd name="T5" fmla="*/ 302 h 302"/>
                <a:gd name="T6" fmla="*/ 397 w 397"/>
                <a:gd name="T7" fmla="*/ 46 h 302"/>
                <a:gd name="T8" fmla="*/ 384 w 397"/>
                <a:gd name="T9" fmla="*/ 0 h 302"/>
              </a:gdLst>
              <a:ahLst/>
              <a:cxnLst>
                <a:cxn ang="0">
                  <a:pos x="T0" y="T1"/>
                </a:cxn>
                <a:cxn ang="0">
                  <a:pos x="T2" y="T3"/>
                </a:cxn>
                <a:cxn ang="0">
                  <a:pos x="T4" y="T5"/>
                </a:cxn>
                <a:cxn ang="0">
                  <a:pos x="T6" y="T7"/>
                </a:cxn>
                <a:cxn ang="0">
                  <a:pos x="T8" y="T9"/>
                </a:cxn>
              </a:cxnLst>
              <a:rect l="0" t="0" r="r" b="b"/>
              <a:pathLst>
                <a:path w="397" h="302">
                  <a:moveTo>
                    <a:pt x="384" y="0"/>
                  </a:moveTo>
                  <a:lnTo>
                    <a:pt x="0" y="282"/>
                  </a:lnTo>
                  <a:lnTo>
                    <a:pt x="11" y="302"/>
                  </a:lnTo>
                  <a:lnTo>
                    <a:pt x="397" y="46"/>
                  </a:lnTo>
                  <a:lnTo>
                    <a:pt x="384"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4" name="Freeform 20"/>
            <p:cNvSpPr>
              <a:spLocks/>
            </p:cNvSpPr>
            <p:nvPr/>
          </p:nvSpPr>
          <p:spPr bwMode="auto">
            <a:xfrm>
              <a:off x="3893" y="1237"/>
              <a:ext cx="345" cy="214"/>
            </a:xfrm>
            <a:custGeom>
              <a:avLst/>
              <a:gdLst>
                <a:gd name="T0" fmla="*/ 345 w 345"/>
                <a:gd name="T1" fmla="*/ 65 h 214"/>
                <a:gd name="T2" fmla="*/ 273 w 345"/>
                <a:gd name="T3" fmla="*/ 214 h 214"/>
                <a:gd name="T4" fmla="*/ 0 w 345"/>
                <a:gd name="T5" fmla="*/ 148 h 214"/>
                <a:gd name="T6" fmla="*/ 31 w 345"/>
                <a:gd name="T7" fmla="*/ 0 h 214"/>
                <a:gd name="T8" fmla="*/ 345 w 345"/>
                <a:gd name="T9" fmla="*/ 65 h 214"/>
              </a:gdLst>
              <a:ahLst/>
              <a:cxnLst>
                <a:cxn ang="0">
                  <a:pos x="T0" y="T1"/>
                </a:cxn>
                <a:cxn ang="0">
                  <a:pos x="T2" y="T3"/>
                </a:cxn>
                <a:cxn ang="0">
                  <a:pos x="T4" y="T5"/>
                </a:cxn>
                <a:cxn ang="0">
                  <a:pos x="T6" y="T7"/>
                </a:cxn>
                <a:cxn ang="0">
                  <a:pos x="T8" y="T9"/>
                </a:cxn>
              </a:cxnLst>
              <a:rect l="0" t="0" r="r" b="b"/>
              <a:pathLst>
                <a:path w="345" h="214">
                  <a:moveTo>
                    <a:pt x="345" y="65"/>
                  </a:moveTo>
                  <a:lnTo>
                    <a:pt x="273" y="214"/>
                  </a:lnTo>
                  <a:lnTo>
                    <a:pt x="0" y="148"/>
                  </a:lnTo>
                  <a:lnTo>
                    <a:pt x="31" y="0"/>
                  </a:lnTo>
                  <a:lnTo>
                    <a:pt x="345" y="65"/>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5" name="Freeform 21"/>
            <p:cNvSpPr>
              <a:spLocks/>
            </p:cNvSpPr>
            <p:nvPr/>
          </p:nvSpPr>
          <p:spPr bwMode="auto">
            <a:xfrm>
              <a:off x="3924" y="1168"/>
              <a:ext cx="314" cy="134"/>
            </a:xfrm>
            <a:custGeom>
              <a:avLst/>
              <a:gdLst>
                <a:gd name="T0" fmla="*/ 0 w 314"/>
                <a:gd name="T1" fmla="*/ 69 h 134"/>
                <a:gd name="T2" fmla="*/ 314 w 314"/>
                <a:gd name="T3" fmla="*/ 134 h 134"/>
                <a:gd name="T4" fmla="*/ 303 w 314"/>
                <a:gd name="T5" fmla="*/ 43 h 134"/>
                <a:gd name="T6" fmla="*/ 131 w 314"/>
                <a:gd name="T7" fmla="*/ 0 h 134"/>
                <a:gd name="T8" fmla="*/ 0 w 314"/>
                <a:gd name="T9" fmla="*/ 69 h 134"/>
              </a:gdLst>
              <a:ahLst/>
              <a:cxnLst>
                <a:cxn ang="0">
                  <a:pos x="T0" y="T1"/>
                </a:cxn>
                <a:cxn ang="0">
                  <a:pos x="T2" y="T3"/>
                </a:cxn>
                <a:cxn ang="0">
                  <a:pos x="T4" y="T5"/>
                </a:cxn>
                <a:cxn ang="0">
                  <a:pos x="T6" y="T7"/>
                </a:cxn>
                <a:cxn ang="0">
                  <a:pos x="T8" y="T9"/>
                </a:cxn>
              </a:cxnLst>
              <a:rect l="0" t="0" r="r" b="b"/>
              <a:pathLst>
                <a:path w="314" h="134">
                  <a:moveTo>
                    <a:pt x="0" y="69"/>
                  </a:moveTo>
                  <a:lnTo>
                    <a:pt x="314" y="134"/>
                  </a:lnTo>
                  <a:lnTo>
                    <a:pt x="303" y="43"/>
                  </a:lnTo>
                  <a:lnTo>
                    <a:pt x="131" y="0"/>
                  </a:lnTo>
                  <a:lnTo>
                    <a:pt x="0" y="69"/>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6" name="Oval 22"/>
            <p:cNvSpPr>
              <a:spLocks noChangeArrowheads="1"/>
            </p:cNvSpPr>
            <p:nvPr/>
          </p:nvSpPr>
          <p:spPr bwMode="auto">
            <a:xfrm>
              <a:off x="3948" y="1280"/>
              <a:ext cx="184" cy="183"/>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7" name="Oval 23"/>
            <p:cNvSpPr>
              <a:spLocks noChangeArrowheads="1"/>
            </p:cNvSpPr>
            <p:nvPr/>
          </p:nvSpPr>
          <p:spPr bwMode="auto">
            <a:xfrm>
              <a:off x="3910" y="1302"/>
              <a:ext cx="230" cy="229"/>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8" name="Oval 24"/>
            <p:cNvSpPr>
              <a:spLocks noChangeArrowheads="1"/>
            </p:cNvSpPr>
            <p:nvPr/>
          </p:nvSpPr>
          <p:spPr bwMode="auto">
            <a:xfrm>
              <a:off x="3929" y="1321"/>
              <a:ext cx="191"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9" name="Oval 25"/>
            <p:cNvSpPr>
              <a:spLocks noChangeArrowheads="1"/>
            </p:cNvSpPr>
            <p:nvPr/>
          </p:nvSpPr>
          <p:spPr bwMode="auto">
            <a:xfrm>
              <a:off x="3935" y="1327"/>
              <a:ext cx="180" cy="179"/>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0" name="Freeform 26"/>
            <p:cNvSpPr>
              <a:spLocks/>
            </p:cNvSpPr>
            <p:nvPr/>
          </p:nvSpPr>
          <p:spPr bwMode="auto">
            <a:xfrm>
              <a:off x="3953" y="1345"/>
              <a:ext cx="144" cy="122"/>
            </a:xfrm>
            <a:custGeom>
              <a:avLst/>
              <a:gdLst>
                <a:gd name="T0" fmla="*/ 94 w 260"/>
                <a:gd name="T1" fmla="*/ 89 h 220"/>
                <a:gd name="T2" fmla="*/ 224 w 260"/>
                <a:gd name="T3" fmla="*/ 219 h 220"/>
                <a:gd name="T4" fmla="*/ 224 w 260"/>
                <a:gd name="T5" fmla="*/ 220 h 220"/>
                <a:gd name="T6" fmla="*/ 260 w 260"/>
                <a:gd name="T7" fmla="*/ 130 h 220"/>
                <a:gd name="T8" fmla="*/ 130 w 260"/>
                <a:gd name="T9" fmla="*/ 0 h 220"/>
                <a:gd name="T10" fmla="*/ 0 w 260"/>
                <a:gd name="T11" fmla="*/ 129 h 220"/>
                <a:gd name="T12" fmla="*/ 94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94" y="89"/>
                  </a:moveTo>
                  <a:cubicBezTo>
                    <a:pt x="166" y="89"/>
                    <a:pt x="224" y="147"/>
                    <a:pt x="224" y="219"/>
                  </a:cubicBezTo>
                  <a:cubicBezTo>
                    <a:pt x="224" y="219"/>
                    <a:pt x="224" y="219"/>
                    <a:pt x="224" y="220"/>
                  </a:cubicBezTo>
                  <a:cubicBezTo>
                    <a:pt x="246" y="196"/>
                    <a:pt x="260" y="165"/>
                    <a:pt x="260" y="130"/>
                  </a:cubicBezTo>
                  <a:cubicBezTo>
                    <a:pt x="260" y="58"/>
                    <a:pt x="202" y="0"/>
                    <a:pt x="130" y="0"/>
                  </a:cubicBezTo>
                  <a:cubicBezTo>
                    <a:pt x="59" y="0"/>
                    <a:pt x="1" y="58"/>
                    <a:pt x="0" y="129"/>
                  </a:cubicBezTo>
                  <a:cubicBezTo>
                    <a:pt x="24" y="104"/>
                    <a:pt x="57" y="89"/>
                    <a:pt x="94"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Freeform 27"/>
            <p:cNvSpPr>
              <a:spLocks/>
            </p:cNvSpPr>
            <p:nvPr/>
          </p:nvSpPr>
          <p:spPr bwMode="auto">
            <a:xfrm>
              <a:off x="3953" y="1394"/>
              <a:ext cx="124" cy="95"/>
            </a:xfrm>
            <a:custGeom>
              <a:avLst/>
              <a:gdLst>
                <a:gd name="T0" fmla="*/ 130 w 224"/>
                <a:gd name="T1" fmla="*/ 171 h 171"/>
                <a:gd name="T2" fmla="*/ 224 w 224"/>
                <a:gd name="T3" fmla="*/ 131 h 171"/>
                <a:gd name="T4" fmla="*/ 224 w 224"/>
                <a:gd name="T5" fmla="*/ 130 h 171"/>
                <a:gd name="T6" fmla="*/ 94 w 224"/>
                <a:gd name="T7" fmla="*/ 0 h 171"/>
                <a:gd name="T8" fmla="*/ 0 w 224"/>
                <a:gd name="T9" fmla="*/ 40 h 171"/>
                <a:gd name="T10" fmla="*/ 0 w 224"/>
                <a:gd name="T11" fmla="*/ 41 h 171"/>
                <a:gd name="T12" fmla="*/ 130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130" y="171"/>
                  </a:moveTo>
                  <a:cubicBezTo>
                    <a:pt x="167" y="171"/>
                    <a:pt x="200" y="155"/>
                    <a:pt x="224" y="131"/>
                  </a:cubicBezTo>
                  <a:cubicBezTo>
                    <a:pt x="224" y="130"/>
                    <a:pt x="224" y="130"/>
                    <a:pt x="224" y="130"/>
                  </a:cubicBezTo>
                  <a:cubicBezTo>
                    <a:pt x="224" y="58"/>
                    <a:pt x="166" y="0"/>
                    <a:pt x="94" y="0"/>
                  </a:cubicBezTo>
                  <a:cubicBezTo>
                    <a:pt x="57" y="0"/>
                    <a:pt x="24" y="15"/>
                    <a:pt x="0" y="40"/>
                  </a:cubicBezTo>
                  <a:cubicBezTo>
                    <a:pt x="0" y="40"/>
                    <a:pt x="0" y="41"/>
                    <a:pt x="0" y="41"/>
                  </a:cubicBezTo>
                  <a:cubicBezTo>
                    <a:pt x="0" y="113"/>
                    <a:pt x="58" y="171"/>
                    <a:pt x="130"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2" name="Freeform 28"/>
            <p:cNvSpPr>
              <a:spLocks/>
            </p:cNvSpPr>
            <p:nvPr/>
          </p:nvSpPr>
          <p:spPr bwMode="auto">
            <a:xfrm>
              <a:off x="4016" y="1353"/>
              <a:ext cx="51" cy="32"/>
            </a:xfrm>
            <a:custGeom>
              <a:avLst/>
              <a:gdLst>
                <a:gd name="T0" fmla="*/ 90 w 93"/>
                <a:gd name="T1" fmla="*/ 39 h 59"/>
                <a:gd name="T2" fmla="*/ 52 w 93"/>
                <a:gd name="T3" fmla="*/ 5 h 59"/>
                <a:gd name="T4" fmla="*/ 3 w 93"/>
                <a:gd name="T5" fmla="*/ 20 h 59"/>
                <a:gd name="T6" fmla="*/ 41 w 93"/>
                <a:gd name="T7" fmla="*/ 53 h 59"/>
                <a:gd name="T8" fmla="*/ 90 w 93"/>
                <a:gd name="T9" fmla="*/ 39 h 59"/>
              </a:gdLst>
              <a:ahLst/>
              <a:cxnLst>
                <a:cxn ang="0">
                  <a:pos x="T0" y="T1"/>
                </a:cxn>
                <a:cxn ang="0">
                  <a:pos x="T2" y="T3"/>
                </a:cxn>
                <a:cxn ang="0">
                  <a:pos x="T4" y="T5"/>
                </a:cxn>
                <a:cxn ang="0">
                  <a:pos x="T6" y="T7"/>
                </a:cxn>
                <a:cxn ang="0">
                  <a:pos x="T8" y="T9"/>
                </a:cxn>
              </a:cxnLst>
              <a:rect l="0" t="0" r="r" b="b"/>
              <a:pathLst>
                <a:path w="93" h="59">
                  <a:moveTo>
                    <a:pt x="90" y="39"/>
                  </a:moveTo>
                  <a:cubicBezTo>
                    <a:pt x="93" y="26"/>
                    <a:pt x="75" y="10"/>
                    <a:pt x="52" y="5"/>
                  </a:cubicBezTo>
                  <a:cubicBezTo>
                    <a:pt x="28" y="0"/>
                    <a:pt x="6" y="6"/>
                    <a:pt x="3" y="20"/>
                  </a:cubicBezTo>
                  <a:cubicBezTo>
                    <a:pt x="0" y="33"/>
                    <a:pt x="17" y="48"/>
                    <a:pt x="41" y="53"/>
                  </a:cubicBezTo>
                  <a:cubicBezTo>
                    <a:pt x="65" y="59"/>
                    <a:pt x="87" y="52"/>
                    <a:pt x="90"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8" name="Freeform 29"/>
            <p:cNvSpPr>
              <a:spLocks/>
            </p:cNvSpPr>
            <p:nvPr/>
          </p:nvSpPr>
          <p:spPr bwMode="auto">
            <a:xfrm>
              <a:off x="4002" y="1222"/>
              <a:ext cx="71" cy="32"/>
            </a:xfrm>
            <a:custGeom>
              <a:avLst/>
              <a:gdLst>
                <a:gd name="T0" fmla="*/ 127 w 129"/>
                <a:gd name="T1" fmla="*/ 39 h 58"/>
                <a:gd name="T2" fmla="*/ 68 w 129"/>
                <a:gd name="T3" fmla="*/ 5 h 58"/>
                <a:gd name="T4" fmla="*/ 2 w 129"/>
                <a:gd name="T5" fmla="*/ 19 h 58"/>
                <a:gd name="T6" fmla="*/ 61 w 129"/>
                <a:gd name="T7" fmla="*/ 52 h 58"/>
                <a:gd name="T8" fmla="*/ 127 w 129"/>
                <a:gd name="T9" fmla="*/ 39 h 58"/>
              </a:gdLst>
              <a:ahLst/>
              <a:cxnLst>
                <a:cxn ang="0">
                  <a:pos x="T0" y="T1"/>
                </a:cxn>
                <a:cxn ang="0">
                  <a:pos x="T2" y="T3"/>
                </a:cxn>
                <a:cxn ang="0">
                  <a:pos x="T4" y="T5"/>
                </a:cxn>
                <a:cxn ang="0">
                  <a:pos x="T6" y="T7"/>
                </a:cxn>
                <a:cxn ang="0">
                  <a:pos x="T8" y="T9"/>
                </a:cxn>
              </a:cxnLst>
              <a:rect l="0" t="0" r="r" b="b"/>
              <a:pathLst>
                <a:path w="129" h="58">
                  <a:moveTo>
                    <a:pt x="127" y="39"/>
                  </a:moveTo>
                  <a:cubicBezTo>
                    <a:pt x="129" y="26"/>
                    <a:pt x="103" y="11"/>
                    <a:pt x="68" y="5"/>
                  </a:cubicBezTo>
                  <a:cubicBezTo>
                    <a:pt x="34" y="0"/>
                    <a:pt x="4" y="6"/>
                    <a:pt x="2" y="19"/>
                  </a:cubicBezTo>
                  <a:cubicBezTo>
                    <a:pt x="0" y="31"/>
                    <a:pt x="26" y="46"/>
                    <a:pt x="61" y="52"/>
                  </a:cubicBezTo>
                  <a:cubicBezTo>
                    <a:pt x="95" y="58"/>
                    <a:pt x="125" y="52"/>
                    <a:pt x="127"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8" name="Freeform 30"/>
            <p:cNvSpPr>
              <a:spLocks/>
            </p:cNvSpPr>
            <p:nvPr/>
          </p:nvSpPr>
          <p:spPr bwMode="auto">
            <a:xfrm>
              <a:off x="4009" y="1209"/>
              <a:ext cx="54" cy="35"/>
            </a:xfrm>
            <a:custGeom>
              <a:avLst/>
              <a:gdLst>
                <a:gd name="T0" fmla="*/ 92 w 98"/>
                <a:gd name="T1" fmla="*/ 63 h 63"/>
                <a:gd name="T2" fmla="*/ 57 w 98"/>
                <a:gd name="T3" fmla="*/ 6 h 63"/>
                <a:gd name="T4" fmla="*/ 0 w 98"/>
                <a:gd name="T5" fmla="*/ 41 h 63"/>
                <a:gd name="T6" fmla="*/ 92 w 98"/>
                <a:gd name="T7" fmla="*/ 63 h 63"/>
              </a:gdLst>
              <a:ahLst/>
              <a:cxnLst>
                <a:cxn ang="0">
                  <a:pos x="T0" y="T1"/>
                </a:cxn>
                <a:cxn ang="0">
                  <a:pos x="T2" y="T3"/>
                </a:cxn>
                <a:cxn ang="0">
                  <a:pos x="T4" y="T5"/>
                </a:cxn>
                <a:cxn ang="0">
                  <a:pos x="T6" y="T7"/>
                </a:cxn>
              </a:cxnLst>
              <a:rect l="0" t="0" r="r" b="b"/>
              <a:pathLst>
                <a:path w="98" h="63">
                  <a:moveTo>
                    <a:pt x="92" y="63"/>
                  </a:moveTo>
                  <a:cubicBezTo>
                    <a:pt x="98" y="37"/>
                    <a:pt x="82" y="12"/>
                    <a:pt x="57" y="6"/>
                  </a:cubicBezTo>
                  <a:cubicBezTo>
                    <a:pt x="31" y="0"/>
                    <a:pt x="6" y="16"/>
                    <a:pt x="0" y="41"/>
                  </a:cubicBezTo>
                  <a:lnTo>
                    <a:pt x="92"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0" name="Freeform 31"/>
            <p:cNvSpPr>
              <a:spLocks/>
            </p:cNvSpPr>
            <p:nvPr/>
          </p:nvSpPr>
          <p:spPr bwMode="auto">
            <a:xfrm>
              <a:off x="3577" y="1391"/>
              <a:ext cx="213" cy="383"/>
            </a:xfrm>
            <a:custGeom>
              <a:avLst/>
              <a:gdLst>
                <a:gd name="T0" fmla="*/ 213 w 213"/>
                <a:gd name="T1" fmla="*/ 0 h 383"/>
                <a:gd name="T2" fmla="*/ 148 w 213"/>
                <a:gd name="T3" fmla="*/ 26 h 383"/>
                <a:gd name="T4" fmla="*/ 127 w 213"/>
                <a:gd name="T5" fmla="*/ 78 h 383"/>
                <a:gd name="T6" fmla="*/ 97 w 213"/>
                <a:gd name="T7" fmla="*/ 47 h 383"/>
                <a:gd name="T8" fmla="*/ 0 w 213"/>
                <a:gd name="T9" fmla="*/ 87 h 383"/>
                <a:gd name="T10" fmla="*/ 4 w 213"/>
                <a:gd name="T11" fmla="*/ 179 h 383"/>
                <a:gd name="T12" fmla="*/ 6 w 213"/>
                <a:gd name="T13" fmla="*/ 211 h 383"/>
                <a:gd name="T14" fmla="*/ 9 w 213"/>
                <a:gd name="T15" fmla="*/ 275 h 383"/>
                <a:gd name="T16" fmla="*/ 15 w 213"/>
                <a:gd name="T17" fmla="*/ 383 h 383"/>
                <a:gd name="T18" fmla="*/ 207 w 213"/>
                <a:gd name="T19" fmla="*/ 364 h 383"/>
                <a:gd name="T20" fmla="*/ 213 w 213"/>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383">
                  <a:moveTo>
                    <a:pt x="213" y="0"/>
                  </a:moveTo>
                  <a:lnTo>
                    <a:pt x="148" y="26"/>
                  </a:lnTo>
                  <a:lnTo>
                    <a:pt x="127" y="78"/>
                  </a:lnTo>
                  <a:lnTo>
                    <a:pt x="97" y="47"/>
                  </a:lnTo>
                  <a:lnTo>
                    <a:pt x="0" y="87"/>
                  </a:lnTo>
                  <a:lnTo>
                    <a:pt x="4" y="179"/>
                  </a:lnTo>
                  <a:lnTo>
                    <a:pt x="6" y="211"/>
                  </a:lnTo>
                  <a:lnTo>
                    <a:pt x="9" y="275"/>
                  </a:lnTo>
                  <a:lnTo>
                    <a:pt x="15" y="383"/>
                  </a:lnTo>
                  <a:lnTo>
                    <a:pt x="207" y="364"/>
                  </a:lnTo>
                  <a:lnTo>
                    <a:pt x="213" y="0"/>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2" name="Freeform 32"/>
            <p:cNvSpPr>
              <a:spLocks/>
            </p:cNvSpPr>
            <p:nvPr/>
          </p:nvSpPr>
          <p:spPr bwMode="auto">
            <a:xfrm>
              <a:off x="3640" y="2725"/>
              <a:ext cx="127" cy="414"/>
            </a:xfrm>
            <a:custGeom>
              <a:avLst/>
              <a:gdLst>
                <a:gd name="T0" fmla="*/ 0 w 127"/>
                <a:gd name="T1" fmla="*/ 12 h 414"/>
                <a:gd name="T2" fmla="*/ 20 w 127"/>
                <a:gd name="T3" fmla="*/ 414 h 414"/>
                <a:gd name="T4" fmla="*/ 120 w 127"/>
                <a:gd name="T5" fmla="*/ 414 h 414"/>
                <a:gd name="T6" fmla="*/ 124 w 127"/>
                <a:gd name="T7" fmla="*/ 159 h 414"/>
                <a:gd name="T8" fmla="*/ 111 w 127"/>
                <a:gd name="T9" fmla="*/ 135 h 414"/>
                <a:gd name="T10" fmla="*/ 125 w 127"/>
                <a:gd name="T11" fmla="*/ 94 h 414"/>
                <a:gd name="T12" fmla="*/ 127 w 127"/>
                <a:gd name="T13" fmla="*/ 0 h 414"/>
                <a:gd name="T14" fmla="*/ 0 w 127"/>
                <a:gd name="T15" fmla="*/ 12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14">
                  <a:moveTo>
                    <a:pt x="0" y="12"/>
                  </a:moveTo>
                  <a:lnTo>
                    <a:pt x="20" y="414"/>
                  </a:lnTo>
                  <a:lnTo>
                    <a:pt x="120" y="414"/>
                  </a:lnTo>
                  <a:lnTo>
                    <a:pt x="124" y="159"/>
                  </a:lnTo>
                  <a:lnTo>
                    <a:pt x="111" y="135"/>
                  </a:lnTo>
                  <a:lnTo>
                    <a:pt x="125" y="94"/>
                  </a:lnTo>
                  <a:lnTo>
                    <a:pt x="127" y="0"/>
                  </a:lnTo>
                  <a:lnTo>
                    <a:pt x="0" y="12"/>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4" name="Freeform 33"/>
            <p:cNvSpPr>
              <a:spLocks/>
            </p:cNvSpPr>
            <p:nvPr/>
          </p:nvSpPr>
          <p:spPr bwMode="auto">
            <a:xfrm>
              <a:off x="3592" y="1755"/>
              <a:ext cx="192" cy="982"/>
            </a:xfrm>
            <a:custGeom>
              <a:avLst/>
              <a:gdLst>
                <a:gd name="T0" fmla="*/ 192 w 192"/>
                <a:gd name="T1" fmla="*/ 0 h 982"/>
                <a:gd name="T2" fmla="*/ 0 w 192"/>
                <a:gd name="T3" fmla="*/ 19 h 982"/>
                <a:gd name="T4" fmla="*/ 48 w 192"/>
                <a:gd name="T5" fmla="*/ 982 h 982"/>
                <a:gd name="T6" fmla="*/ 175 w 192"/>
                <a:gd name="T7" fmla="*/ 970 h 982"/>
                <a:gd name="T8" fmla="*/ 192 w 192"/>
                <a:gd name="T9" fmla="*/ 0 h 982"/>
              </a:gdLst>
              <a:ahLst/>
              <a:cxnLst>
                <a:cxn ang="0">
                  <a:pos x="T0" y="T1"/>
                </a:cxn>
                <a:cxn ang="0">
                  <a:pos x="T2" y="T3"/>
                </a:cxn>
                <a:cxn ang="0">
                  <a:pos x="T4" y="T5"/>
                </a:cxn>
                <a:cxn ang="0">
                  <a:pos x="T6" y="T7"/>
                </a:cxn>
                <a:cxn ang="0">
                  <a:pos x="T8" y="T9"/>
                </a:cxn>
              </a:cxnLst>
              <a:rect l="0" t="0" r="r" b="b"/>
              <a:pathLst>
                <a:path w="192" h="982">
                  <a:moveTo>
                    <a:pt x="192" y="0"/>
                  </a:moveTo>
                  <a:lnTo>
                    <a:pt x="0" y="19"/>
                  </a:lnTo>
                  <a:lnTo>
                    <a:pt x="48" y="982"/>
                  </a:lnTo>
                  <a:lnTo>
                    <a:pt x="175" y="970"/>
                  </a:lnTo>
                  <a:lnTo>
                    <a:pt x="192" y="0"/>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3" name="Freeform 34"/>
            <p:cNvSpPr>
              <a:spLocks/>
            </p:cNvSpPr>
            <p:nvPr/>
          </p:nvSpPr>
          <p:spPr bwMode="auto">
            <a:xfrm>
              <a:off x="2889" y="1624"/>
              <a:ext cx="1529" cy="1099"/>
            </a:xfrm>
            <a:custGeom>
              <a:avLst/>
              <a:gdLst>
                <a:gd name="T0" fmla="*/ 1529 w 1529"/>
                <a:gd name="T1" fmla="*/ 958 h 1099"/>
                <a:gd name="T2" fmla="*/ 94 w 1529"/>
                <a:gd name="T3" fmla="*/ 1099 h 1099"/>
                <a:gd name="T4" fmla="*/ 0 w 1529"/>
                <a:gd name="T5" fmla="*/ 140 h 1099"/>
                <a:gd name="T6" fmla="*/ 1435 w 1529"/>
                <a:gd name="T7" fmla="*/ 0 h 1099"/>
                <a:gd name="T8" fmla="*/ 1529 w 1529"/>
                <a:gd name="T9" fmla="*/ 958 h 1099"/>
              </a:gdLst>
              <a:ahLst/>
              <a:cxnLst>
                <a:cxn ang="0">
                  <a:pos x="T0" y="T1"/>
                </a:cxn>
                <a:cxn ang="0">
                  <a:pos x="T2" y="T3"/>
                </a:cxn>
                <a:cxn ang="0">
                  <a:pos x="T4" y="T5"/>
                </a:cxn>
                <a:cxn ang="0">
                  <a:pos x="T6" y="T7"/>
                </a:cxn>
                <a:cxn ang="0">
                  <a:pos x="T8" y="T9"/>
                </a:cxn>
              </a:cxnLst>
              <a:rect l="0" t="0" r="r" b="b"/>
              <a:pathLst>
                <a:path w="1529" h="1099">
                  <a:moveTo>
                    <a:pt x="1529" y="958"/>
                  </a:moveTo>
                  <a:lnTo>
                    <a:pt x="94" y="1099"/>
                  </a:lnTo>
                  <a:lnTo>
                    <a:pt x="0" y="140"/>
                  </a:lnTo>
                  <a:lnTo>
                    <a:pt x="1435" y="0"/>
                  </a:lnTo>
                  <a:lnTo>
                    <a:pt x="1529" y="9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4" name="Freeform 35"/>
            <p:cNvSpPr>
              <a:spLocks/>
            </p:cNvSpPr>
            <p:nvPr/>
          </p:nvSpPr>
          <p:spPr bwMode="auto">
            <a:xfrm>
              <a:off x="2889" y="1624"/>
              <a:ext cx="1490" cy="691"/>
            </a:xfrm>
            <a:custGeom>
              <a:avLst/>
              <a:gdLst>
                <a:gd name="T0" fmla="*/ 1490 w 1490"/>
                <a:gd name="T1" fmla="*/ 550 h 691"/>
                <a:gd name="T2" fmla="*/ 53 w 1490"/>
                <a:gd name="T3" fmla="*/ 691 h 691"/>
                <a:gd name="T4" fmla="*/ 0 w 1490"/>
                <a:gd name="T5" fmla="*/ 140 h 691"/>
                <a:gd name="T6" fmla="*/ 1435 w 1490"/>
                <a:gd name="T7" fmla="*/ 0 h 691"/>
                <a:gd name="T8" fmla="*/ 1490 w 1490"/>
                <a:gd name="T9" fmla="*/ 550 h 691"/>
              </a:gdLst>
              <a:ahLst/>
              <a:cxnLst>
                <a:cxn ang="0">
                  <a:pos x="T0" y="T1"/>
                </a:cxn>
                <a:cxn ang="0">
                  <a:pos x="T2" y="T3"/>
                </a:cxn>
                <a:cxn ang="0">
                  <a:pos x="T4" y="T5"/>
                </a:cxn>
                <a:cxn ang="0">
                  <a:pos x="T6" y="T7"/>
                </a:cxn>
                <a:cxn ang="0">
                  <a:pos x="T8" y="T9"/>
                </a:cxn>
              </a:cxnLst>
              <a:rect l="0" t="0" r="r" b="b"/>
              <a:pathLst>
                <a:path w="1490" h="691">
                  <a:moveTo>
                    <a:pt x="1490" y="550"/>
                  </a:moveTo>
                  <a:lnTo>
                    <a:pt x="53" y="691"/>
                  </a:lnTo>
                  <a:lnTo>
                    <a:pt x="0" y="140"/>
                  </a:lnTo>
                  <a:lnTo>
                    <a:pt x="1435" y="0"/>
                  </a:lnTo>
                  <a:lnTo>
                    <a:pt x="1490" y="55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5" name="Freeform 36"/>
            <p:cNvSpPr>
              <a:spLocks noEditPoints="1"/>
            </p:cNvSpPr>
            <p:nvPr/>
          </p:nvSpPr>
          <p:spPr bwMode="auto">
            <a:xfrm>
              <a:off x="3004" y="1849"/>
              <a:ext cx="204" cy="331"/>
            </a:xfrm>
            <a:custGeom>
              <a:avLst/>
              <a:gdLst>
                <a:gd name="T0" fmla="*/ 116 w 204"/>
                <a:gd name="T1" fmla="*/ 319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19 h 331"/>
                <a:gd name="T18" fmla="*/ 80 w 204"/>
                <a:gd name="T19" fmla="*/ 109 h 331"/>
                <a:gd name="T20" fmla="*/ 81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19"/>
                  </a:moveTo>
                  <a:lnTo>
                    <a:pt x="107" y="266"/>
                  </a:lnTo>
                  <a:lnTo>
                    <a:pt x="86" y="268"/>
                  </a:lnTo>
                  <a:lnTo>
                    <a:pt x="87" y="322"/>
                  </a:lnTo>
                  <a:lnTo>
                    <a:pt x="0" y="331"/>
                  </a:lnTo>
                  <a:lnTo>
                    <a:pt x="8" y="12"/>
                  </a:lnTo>
                  <a:lnTo>
                    <a:pt x="130" y="0"/>
                  </a:lnTo>
                  <a:lnTo>
                    <a:pt x="204" y="311"/>
                  </a:lnTo>
                  <a:lnTo>
                    <a:pt x="116" y="319"/>
                  </a:lnTo>
                  <a:close/>
                  <a:moveTo>
                    <a:pt x="80" y="109"/>
                  </a:moveTo>
                  <a:lnTo>
                    <a:pt x="81"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6" name="Freeform 37"/>
            <p:cNvSpPr>
              <a:spLocks noEditPoints="1"/>
            </p:cNvSpPr>
            <p:nvPr/>
          </p:nvSpPr>
          <p:spPr bwMode="auto">
            <a:xfrm>
              <a:off x="3204" y="1824"/>
              <a:ext cx="219" cy="328"/>
            </a:xfrm>
            <a:custGeom>
              <a:avLst/>
              <a:gdLst>
                <a:gd name="T0" fmla="*/ 248 w 397"/>
                <a:gd name="T1" fmla="*/ 574 h 593"/>
                <a:gd name="T2" fmla="*/ 227 w 397"/>
                <a:gd name="T3" fmla="*/ 356 h 593"/>
                <a:gd name="T4" fmla="*/ 193 w 397"/>
                <a:gd name="T5" fmla="*/ 319 h 593"/>
                <a:gd name="T6" fmla="*/ 186 w 397"/>
                <a:gd name="T7" fmla="*/ 319 h 593"/>
                <a:gd name="T8" fmla="*/ 184 w 397"/>
                <a:gd name="T9" fmla="*/ 319 h 593"/>
                <a:gd name="T10" fmla="*/ 209 w 397"/>
                <a:gd name="T11" fmla="*/ 578 h 593"/>
                <a:gd name="T12" fmla="*/ 55 w 397"/>
                <a:gd name="T13" fmla="*/ 593 h 593"/>
                <a:gd name="T14" fmla="*/ 0 w 397"/>
                <a:gd name="T15" fmla="*/ 23 h 593"/>
                <a:gd name="T16" fmla="*/ 165 w 397"/>
                <a:gd name="T17" fmla="*/ 7 h 593"/>
                <a:gd name="T18" fmla="*/ 306 w 397"/>
                <a:gd name="T19" fmla="*/ 25 h 593"/>
                <a:gd name="T20" fmla="*/ 352 w 397"/>
                <a:gd name="T21" fmla="*/ 160 h 593"/>
                <a:gd name="T22" fmla="*/ 306 w 397"/>
                <a:gd name="T23" fmla="*/ 264 h 593"/>
                <a:gd name="T24" fmla="*/ 377 w 397"/>
                <a:gd name="T25" fmla="*/ 358 h 593"/>
                <a:gd name="T26" fmla="*/ 397 w 397"/>
                <a:gd name="T27" fmla="*/ 560 h 593"/>
                <a:gd name="T28" fmla="*/ 248 w 397"/>
                <a:gd name="T29" fmla="*/ 574 h 593"/>
                <a:gd name="T30" fmla="*/ 205 w 397"/>
                <a:gd name="T31" fmla="*/ 139 h 593"/>
                <a:gd name="T32" fmla="*/ 167 w 397"/>
                <a:gd name="T33" fmla="*/ 112 h 593"/>
                <a:gd name="T34" fmla="*/ 164 w 397"/>
                <a:gd name="T35" fmla="*/ 112 h 593"/>
                <a:gd name="T36" fmla="*/ 174 w 397"/>
                <a:gd name="T37" fmla="*/ 220 h 593"/>
                <a:gd name="T38" fmla="*/ 177 w 397"/>
                <a:gd name="T39" fmla="*/ 220 h 593"/>
                <a:gd name="T40" fmla="*/ 210 w 397"/>
                <a:gd name="T41" fmla="*/ 185 h 593"/>
                <a:gd name="T42" fmla="*/ 205 w 397"/>
                <a:gd name="T43" fmla="*/ 13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593">
                  <a:moveTo>
                    <a:pt x="248" y="574"/>
                  </a:moveTo>
                  <a:cubicBezTo>
                    <a:pt x="227" y="356"/>
                    <a:pt x="227" y="356"/>
                    <a:pt x="227" y="356"/>
                  </a:cubicBezTo>
                  <a:cubicBezTo>
                    <a:pt x="224" y="329"/>
                    <a:pt x="213" y="317"/>
                    <a:pt x="193" y="319"/>
                  </a:cubicBezTo>
                  <a:cubicBezTo>
                    <a:pt x="191" y="319"/>
                    <a:pt x="189" y="319"/>
                    <a:pt x="186" y="319"/>
                  </a:cubicBezTo>
                  <a:cubicBezTo>
                    <a:pt x="184" y="319"/>
                    <a:pt x="184" y="319"/>
                    <a:pt x="184" y="319"/>
                  </a:cubicBezTo>
                  <a:cubicBezTo>
                    <a:pt x="209" y="578"/>
                    <a:pt x="209" y="578"/>
                    <a:pt x="209" y="578"/>
                  </a:cubicBezTo>
                  <a:cubicBezTo>
                    <a:pt x="55" y="593"/>
                    <a:pt x="55" y="593"/>
                    <a:pt x="55" y="593"/>
                  </a:cubicBezTo>
                  <a:cubicBezTo>
                    <a:pt x="0" y="23"/>
                    <a:pt x="0" y="23"/>
                    <a:pt x="0" y="23"/>
                  </a:cubicBezTo>
                  <a:cubicBezTo>
                    <a:pt x="165" y="7"/>
                    <a:pt x="165" y="7"/>
                    <a:pt x="165" y="7"/>
                  </a:cubicBezTo>
                  <a:cubicBezTo>
                    <a:pt x="236" y="0"/>
                    <a:pt x="283" y="6"/>
                    <a:pt x="306" y="25"/>
                  </a:cubicBezTo>
                  <a:cubicBezTo>
                    <a:pt x="330" y="44"/>
                    <a:pt x="345" y="89"/>
                    <a:pt x="352" y="160"/>
                  </a:cubicBezTo>
                  <a:cubicBezTo>
                    <a:pt x="357" y="212"/>
                    <a:pt x="341" y="246"/>
                    <a:pt x="306" y="264"/>
                  </a:cubicBezTo>
                  <a:cubicBezTo>
                    <a:pt x="348" y="273"/>
                    <a:pt x="372" y="304"/>
                    <a:pt x="377" y="358"/>
                  </a:cubicBezTo>
                  <a:cubicBezTo>
                    <a:pt x="397" y="560"/>
                    <a:pt x="397" y="560"/>
                    <a:pt x="397" y="560"/>
                  </a:cubicBezTo>
                  <a:lnTo>
                    <a:pt x="248" y="574"/>
                  </a:lnTo>
                  <a:close/>
                  <a:moveTo>
                    <a:pt x="205" y="139"/>
                  </a:moveTo>
                  <a:cubicBezTo>
                    <a:pt x="203" y="119"/>
                    <a:pt x="191" y="109"/>
                    <a:pt x="167" y="112"/>
                  </a:cubicBezTo>
                  <a:cubicBezTo>
                    <a:pt x="164" y="112"/>
                    <a:pt x="164" y="112"/>
                    <a:pt x="164" y="112"/>
                  </a:cubicBezTo>
                  <a:cubicBezTo>
                    <a:pt x="174" y="220"/>
                    <a:pt x="174" y="220"/>
                    <a:pt x="174" y="220"/>
                  </a:cubicBezTo>
                  <a:cubicBezTo>
                    <a:pt x="177" y="220"/>
                    <a:pt x="177" y="220"/>
                    <a:pt x="177" y="220"/>
                  </a:cubicBezTo>
                  <a:cubicBezTo>
                    <a:pt x="201" y="217"/>
                    <a:pt x="212" y="206"/>
                    <a:pt x="210" y="185"/>
                  </a:cubicBezTo>
                  <a:lnTo>
                    <a:pt x="205"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7" name="Freeform 38"/>
            <p:cNvSpPr>
              <a:spLocks/>
            </p:cNvSpPr>
            <p:nvPr/>
          </p:nvSpPr>
          <p:spPr bwMode="auto">
            <a:xfrm>
              <a:off x="3424" y="1810"/>
              <a:ext cx="178" cy="329"/>
            </a:xfrm>
            <a:custGeom>
              <a:avLst/>
              <a:gdLst>
                <a:gd name="T0" fmla="*/ 31 w 178"/>
                <a:gd name="T1" fmla="*/ 329 h 329"/>
                <a:gd name="T2" fmla="*/ 0 w 178"/>
                <a:gd name="T3" fmla="*/ 14 h 329"/>
                <a:gd name="T4" fmla="*/ 142 w 178"/>
                <a:gd name="T5" fmla="*/ 0 h 329"/>
                <a:gd name="T6" fmla="*/ 150 w 178"/>
                <a:gd name="T7" fmla="*/ 70 h 329"/>
                <a:gd name="T8" fmla="*/ 95 w 178"/>
                <a:gd name="T9" fmla="*/ 76 h 329"/>
                <a:gd name="T10" fmla="*/ 99 w 178"/>
                <a:gd name="T11" fmla="*/ 123 h 329"/>
                <a:gd name="T12" fmla="*/ 151 w 178"/>
                <a:gd name="T13" fmla="*/ 118 h 329"/>
                <a:gd name="T14" fmla="*/ 157 w 178"/>
                <a:gd name="T15" fmla="*/ 186 h 329"/>
                <a:gd name="T16" fmla="*/ 106 w 178"/>
                <a:gd name="T17" fmla="*/ 191 h 329"/>
                <a:gd name="T18" fmla="*/ 112 w 178"/>
                <a:gd name="T19" fmla="*/ 250 h 329"/>
                <a:gd name="T20" fmla="*/ 171 w 178"/>
                <a:gd name="T21" fmla="*/ 244 h 329"/>
                <a:gd name="T22" fmla="*/ 178 w 178"/>
                <a:gd name="T23" fmla="*/ 315 h 329"/>
                <a:gd name="T24" fmla="*/ 31 w 178"/>
                <a:gd name="T25"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29">
                  <a:moveTo>
                    <a:pt x="31" y="329"/>
                  </a:moveTo>
                  <a:lnTo>
                    <a:pt x="0" y="14"/>
                  </a:lnTo>
                  <a:lnTo>
                    <a:pt x="142" y="0"/>
                  </a:lnTo>
                  <a:lnTo>
                    <a:pt x="150" y="70"/>
                  </a:lnTo>
                  <a:lnTo>
                    <a:pt x="95" y="76"/>
                  </a:lnTo>
                  <a:lnTo>
                    <a:pt x="99" y="123"/>
                  </a:lnTo>
                  <a:lnTo>
                    <a:pt x="151" y="118"/>
                  </a:lnTo>
                  <a:lnTo>
                    <a:pt x="157" y="186"/>
                  </a:lnTo>
                  <a:lnTo>
                    <a:pt x="106" y="191"/>
                  </a:lnTo>
                  <a:lnTo>
                    <a:pt x="112" y="250"/>
                  </a:lnTo>
                  <a:lnTo>
                    <a:pt x="171" y="244"/>
                  </a:lnTo>
                  <a:lnTo>
                    <a:pt x="178" y="315"/>
                  </a:lnTo>
                  <a:lnTo>
                    <a:pt x="31"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8" name="Freeform 39"/>
            <p:cNvSpPr>
              <a:spLocks noEditPoints="1"/>
            </p:cNvSpPr>
            <p:nvPr/>
          </p:nvSpPr>
          <p:spPr bwMode="auto">
            <a:xfrm>
              <a:off x="3632" y="1794"/>
              <a:ext cx="204" cy="331"/>
            </a:xfrm>
            <a:custGeom>
              <a:avLst/>
              <a:gdLst>
                <a:gd name="T0" fmla="*/ 116 w 204"/>
                <a:gd name="T1" fmla="*/ 320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20 h 331"/>
                <a:gd name="T18" fmla="*/ 80 w 204"/>
                <a:gd name="T19" fmla="*/ 109 h 331"/>
                <a:gd name="T20" fmla="*/ 80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20"/>
                  </a:moveTo>
                  <a:lnTo>
                    <a:pt x="107" y="266"/>
                  </a:lnTo>
                  <a:lnTo>
                    <a:pt x="86" y="268"/>
                  </a:lnTo>
                  <a:lnTo>
                    <a:pt x="87" y="322"/>
                  </a:lnTo>
                  <a:lnTo>
                    <a:pt x="0" y="331"/>
                  </a:lnTo>
                  <a:lnTo>
                    <a:pt x="8" y="12"/>
                  </a:lnTo>
                  <a:lnTo>
                    <a:pt x="130" y="0"/>
                  </a:lnTo>
                  <a:lnTo>
                    <a:pt x="204" y="311"/>
                  </a:lnTo>
                  <a:lnTo>
                    <a:pt x="116" y="320"/>
                  </a:lnTo>
                  <a:close/>
                  <a:moveTo>
                    <a:pt x="80" y="109"/>
                  </a:moveTo>
                  <a:lnTo>
                    <a:pt x="80"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9" name="Freeform 40"/>
            <p:cNvSpPr>
              <a:spLocks/>
            </p:cNvSpPr>
            <p:nvPr/>
          </p:nvSpPr>
          <p:spPr bwMode="auto">
            <a:xfrm>
              <a:off x="3890" y="1768"/>
              <a:ext cx="213" cy="336"/>
            </a:xfrm>
            <a:custGeom>
              <a:avLst/>
              <a:gdLst>
                <a:gd name="T0" fmla="*/ 214 w 385"/>
                <a:gd name="T1" fmla="*/ 597 h 608"/>
                <a:gd name="T2" fmla="*/ 34 w 385"/>
                <a:gd name="T3" fmla="*/ 465 h 608"/>
                <a:gd name="T4" fmla="*/ 26 w 385"/>
                <a:gd name="T5" fmla="*/ 381 h 608"/>
                <a:gd name="T6" fmla="*/ 175 w 385"/>
                <a:gd name="T7" fmla="*/ 367 h 608"/>
                <a:gd name="T8" fmla="*/ 177 w 385"/>
                <a:gd name="T9" fmla="*/ 409 h 608"/>
                <a:gd name="T10" fmla="*/ 178 w 385"/>
                <a:gd name="T11" fmla="*/ 447 h 608"/>
                <a:gd name="T12" fmla="*/ 209 w 385"/>
                <a:gd name="T13" fmla="*/ 502 h 608"/>
                <a:gd name="T14" fmla="*/ 229 w 385"/>
                <a:gd name="T15" fmla="*/ 467 h 608"/>
                <a:gd name="T16" fmla="*/ 213 w 385"/>
                <a:gd name="T17" fmla="*/ 309 h 608"/>
                <a:gd name="T18" fmla="*/ 190 w 385"/>
                <a:gd name="T19" fmla="*/ 280 h 608"/>
                <a:gd name="T20" fmla="*/ 184 w 385"/>
                <a:gd name="T21" fmla="*/ 283 h 608"/>
                <a:gd name="T22" fmla="*/ 177 w 385"/>
                <a:gd name="T23" fmla="*/ 287 h 608"/>
                <a:gd name="T24" fmla="*/ 172 w 385"/>
                <a:gd name="T25" fmla="*/ 308 h 608"/>
                <a:gd name="T26" fmla="*/ 20 w 385"/>
                <a:gd name="T27" fmla="*/ 323 h 608"/>
                <a:gd name="T28" fmla="*/ 0 w 385"/>
                <a:gd name="T29" fmla="*/ 31 h 608"/>
                <a:gd name="T30" fmla="*/ 318 w 385"/>
                <a:gd name="T31" fmla="*/ 0 h 608"/>
                <a:gd name="T32" fmla="*/ 328 w 385"/>
                <a:gd name="T33" fmla="*/ 104 h 608"/>
                <a:gd name="T34" fmla="*/ 151 w 385"/>
                <a:gd name="T35" fmla="*/ 121 h 608"/>
                <a:gd name="T36" fmla="*/ 153 w 385"/>
                <a:gd name="T37" fmla="*/ 195 h 608"/>
                <a:gd name="T38" fmla="*/ 233 w 385"/>
                <a:gd name="T39" fmla="*/ 156 h 608"/>
                <a:gd name="T40" fmla="*/ 362 w 385"/>
                <a:gd name="T41" fmla="*/ 293 h 608"/>
                <a:gd name="T42" fmla="*/ 373 w 385"/>
                <a:gd name="T43" fmla="*/ 406 h 608"/>
                <a:gd name="T44" fmla="*/ 214 w 385"/>
                <a:gd name="T45" fmla="*/ 59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608">
                  <a:moveTo>
                    <a:pt x="214" y="597"/>
                  </a:moveTo>
                  <a:cubicBezTo>
                    <a:pt x="104" y="608"/>
                    <a:pt x="44" y="564"/>
                    <a:pt x="34" y="465"/>
                  </a:cubicBezTo>
                  <a:cubicBezTo>
                    <a:pt x="26" y="381"/>
                    <a:pt x="26" y="381"/>
                    <a:pt x="26" y="381"/>
                  </a:cubicBezTo>
                  <a:cubicBezTo>
                    <a:pt x="175" y="367"/>
                    <a:pt x="175" y="367"/>
                    <a:pt x="175" y="367"/>
                  </a:cubicBezTo>
                  <a:cubicBezTo>
                    <a:pt x="176" y="377"/>
                    <a:pt x="177" y="391"/>
                    <a:pt x="177" y="409"/>
                  </a:cubicBezTo>
                  <a:cubicBezTo>
                    <a:pt x="177" y="426"/>
                    <a:pt x="177" y="439"/>
                    <a:pt x="178" y="447"/>
                  </a:cubicBezTo>
                  <a:cubicBezTo>
                    <a:pt x="182" y="486"/>
                    <a:pt x="192" y="504"/>
                    <a:pt x="209" y="502"/>
                  </a:cubicBezTo>
                  <a:cubicBezTo>
                    <a:pt x="224" y="501"/>
                    <a:pt x="231" y="489"/>
                    <a:pt x="229" y="467"/>
                  </a:cubicBezTo>
                  <a:cubicBezTo>
                    <a:pt x="213" y="309"/>
                    <a:pt x="213" y="309"/>
                    <a:pt x="213" y="309"/>
                  </a:cubicBezTo>
                  <a:cubicBezTo>
                    <a:pt x="211" y="288"/>
                    <a:pt x="203" y="278"/>
                    <a:pt x="190" y="280"/>
                  </a:cubicBezTo>
                  <a:cubicBezTo>
                    <a:pt x="189" y="280"/>
                    <a:pt x="187" y="282"/>
                    <a:pt x="184" y="283"/>
                  </a:cubicBezTo>
                  <a:cubicBezTo>
                    <a:pt x="177" y="287"/>
                    <a:pt x="177" y="287"/>
                    <a:pt x="177" y="287"/>
                  </a:cubicBezTo>
                  <a:cubicBezTo>
                    <a:pt x="172" y="308"/>
                    <a:pt x="172" y="308"/>
                    <a:pt x="172" y="308"/>
                  </a:cubicBezTo>
                  <a:cubicBezTo>
                    <a:pt x="20" y="323"/>
                    <a:pt x="20" y="323"/>
                    <a:pt x="20" y="323"/>
                  </a:cubicBezTo>
                  <a:cubicBezTo>
                    <a:pt x="0" y="31"/>
                    <a:pt x="0" y="31"/>
                    <a:pt x="0" y="31"/>
                  </a:cubicBezTo>
                  <a:cubicBezTo>
                    <a:pt x="318" y="0"/>
                    <a:pt x="318" y="0"/>
                    <a:pt x="318" y="0"/>
                  </a:cubicBezTo>
                  <a:cubicBezTo>
                    <a:pt x="328" y="104"/>
                    <a:pt x="328" y="104"/>
                    <a:pt x="328" y="104"/>
                  </a:cubicBezTo>
                  <a:cubicBezTo>
                    <a:pt x="151" y="121"/>
                    <a:pt x="151" y="121"/>
                    <a:pt x="151" y="121"/>
                  </a:cubicBezTo>
                  <a:cubicBezTo>
                    <a:pt x="153" y="195"/>
                    <a:pt x="153" y="195"/>
                    <a:pt x="153" y="195"/>
                  </a:cubicBezTo>
                  <a:cubicBezTo>
                    <a:pt x="172" y="173"/>
                    <a:pt x="198" y="160"/>
                    <a:pt x="233" y="156"/>
                  </a:cubicBezTo>
                  <a:cubicBezTo>
                    <a:pt x="309" y="149"/>
                    <a:pt x="353" y="195"/>
                    <a:pt x="362" y="293"/>
                  </a:cubicBezTo>
                  <a:cubicBezTo>
                    <a:pt x="373" y="406"/>
                    <a:pt x="373" y="406"/>
                    <a:pt x="373" y="406"/>
                  </a:cubicBezTo>
                  <a:cubicBezTo>
                    <a:pt x="385" y="522"/>
                    <a:pt x="332" y="586"/>
                    <a:pt x="214" y="5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0" name="Freeform 41"/>
            <p:cNvSpPr>
              <a:spLocks/>
            </p:cNvSpPr>
            <p:nvPr/>
          </p:nvSpPr>
          <p:spPr bwMode="auto">
            <a:xfrm>
              <a:off x="4100" y="1726"/>
              <a:ext cx="164" cy="323"/>
            </a:xfrm>
            <a:custGeom>
              <a:avLst/>
              <a:gdLst>
                <a:gd name="T0" fmla="*/ 147 w 296"/>
                <a:gd name="T1" fmla="*/ 585 h 585"/>
                <a:gd name="T2" fmla="*/ 114 w 296"/>
                <a:gd name="T3" fmla="*/ 244 h 585"/>
                <a:gd name="T4" fmla="*/ 99 w 296"/>
                <a:gd name="T5" fmla="*/ 199 h 585"/>
                <a:gd name="T6" fmla="*/ 58 w 296"/>
                <a:gd name="T7" fmla="*/ 193 h 585"/>
                <a:gd name="T8" fmla="*/ 37 w 296"/>
                <a:gd name="T9" fmla="*/ 195 h 585"/>
                <a:gd name="T10" fmla="*/ 7 w 296"/>
                <a:gd name="T11" fmla="*/ 198 h 585"/>
                <a:gd name="T12" fmla="*/ 0 w 296"/>
                <a:gd name="T13" fmla="*/ 119 h 585"/>
                <a:gd name="T14" fmla="*/ 88 w 296"/>
                <a:gd name="T15" fmla="*/ 78 h 585"/>
                <a:gd name="T16" fmla="*/ 152 w 296"/>
                <a:gd name="T17" fmla="*/ 8 h 585"/>
                <a:gd name="T18" fmla="*/ 240 w 296"/>
                <a:gd name="T19" fmla="*/ 0 h 585"/>
                <a:gd name="T20" fmla="*/ 296 w 296"/>
                <a:gd name="T21" fmla="*/ 570 h 585"/>
                <a:gd name="T22" fmla="*/ 147 w 296"/>
                <a:gd name="T2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85">
                  <a:moveTo>
                    <a:pt x="147" y="585"/>
                  </a:moveTo>
                  <a:cubicBezTo>
                    <a:pt x="114" y="244"/>
                    <a:pt x="114" y="244"/>
                    <a:pt x="114" y="244"/>
                  </a:cubicBezTo>
                  <a:cubicBezTo>
                    <a:pt x="112" y="221"/>
                    <a:pt x="107" y="206"/>
                    <a:pt x="99" y="199"/>
                  </a:cubicBezTo>
                  <a:cubicBezTo>
                    <a:pt x="92" y="192"/>
                    <a:pt x="78" y="190"/>
                    <a:pt x="58" y="193"/>
                  </a:cubicBezTo>
                  <a:cubicBezTo>
                    <a:pt x="56" y="193"/>
                    <a:pt x="49" y="193"/>
                    <a:pt x="37" y="195"/>
                  </a:cubicBezTo>
                  <a:cubicBezTo>
                    <a:pt x="26" y="196"/>
                    <a:pt x="16" y="197"/>
                    <a:pt x="7" y="198"/>
                  </a:cubicBezTo>
                  <a:cubicBezTo>
                    <a:pt x="0" y="119"/>
                    <a:pt x="0" y="119"/>
                    <a:pt x="0" y="119"/>
                  </a:cubicBezTo>
                  <a:cubicBezTo>
                    <a:pt x="39" y="106"/>
                    <a:pt x="69" y="92"/>
                    <a:pt x="88" y="78"/>
                  </a:cubicBezTo>
                  <a:cubicBezTo>
                    <a:pt x="111" y="62"/>
                    <a:pt x="132" y="39"/>
                    <a:pt x="152" y="8"/>
                  </a:cubicBezTo>
                  <a:cubicBezTo>
                    <a:pt x="240" y="0"/>
                    <a:pt x="240" y="0"/>
                    <a:pt x="240" y="0"/>
                  </a:cubicBezTo>
                  <a:cubicBezTo>
                    <a:pt x="296" y="570"/>
                    <a:pt x="296" y="570"/>
                    <a:pt x="296" y="570"/>
                  </a:cubicBezTo>
                  <a:lnTo>
                    <a:pt x="147" y="5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1" name="Freeform 42"/>
            <p:cNvSpPr>
              <a:spLocks/>
            </p:cNvSpPr>
            <p:nvPr/>
          </p:nvSpPr>
          <p:spPr bwMode="auto">
            <a:xfrm>
              <a:off x="3059" y="2378"/>
              <a:ext cx="167" cy="211"/>
            </a:xfrm>
            <a:custGeom>
              <a:avLst/>
              <a:gdLst>
                <a:gd name="T0" fmla="*/ 44 w 167"/>
                <a:gd name="T1" fmla="*/ 209 h 211"/>
                <a:gd name="T2" fmla="*/ 20 w 167"/>
                <a:gd name="T3" fmla="*/ 211 h 211"/>
                <a:gd name="T4" fmla="*/ 0 w 167"/>
                <a:gd name="T5" fmla="*/ 14 h 211"/>
                <a:gd name="T6" fmla="*/ 26 w 167"/>
                <a:gd name="T7" fmla="*/ 11 h 211"/>
                <a:gd name="T8" fmla="*/ 130 w 167"/>
                <a:gd name="T9" fmla="*/ 143 h 211"/>
                <a:gd name="T10" fmla="*/ 140 w 167"/>
                <a:gd name="T11" fmla="*/ 158 h 211"/>
                <a:gd name="T12" fmla="*/ 138 w 167"/>
                <a:gd name="T13" fmla="*/ 143 h 211"/>
                <a:gd name="T14" fmla="*/ 124 w 167"/>
                <a:gd name="T15" fmla="*/ 2 h 211"/>
                <a:gd name="T16" fmla="*/ 147 w 167"/>
                <a:gd name="T17" fmla="*/ 0 h 211"/>
                <a:gd name="T18" fmla="*/ 167 w 167"/>
                <a:gd name="T19" fmla="*/ 197 h 211"/>
                <a:gd name="T20" fmla="*/ 141 w 167"/>
                <a:gd name="T21" fmla="*/ 199 h 211"/>
                <a:gd name="T22" fmla="*/ 37 w 167"/>
                <a:gd name="T23" fmla="*/ 67 h 211"/>
                <a:gd name="T24" fmla="*/ 28 w 167"/>
                <a:gd name="T25" fmla="*/ 52 h 211"/>
                <a:gd name="T26" fmla="*/ 30 w 167"/>
                <a:gd name="T27" fmla="*/ 68 h 211"/>
                <a:gd name="T28" fmla="*/ 44 w 167"/>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11">
                  <a:moveTo>
                    <a:pt x="44" y="209"/>
                  </a:moveTo>
                  <a:lnTo>
                    <a:pt x="20" y="211"/>
                  </a:lnTo>
                  <a:lnTo>
                    <a:pt x="0" y="14"/>
                  </a:lnTo>
                  <a:lnTo>
                    <a:pt x="26" y="11"/>
                  </a:lnTo>
                  <a:lnTo>
                    <a:pt x="130" y="143"/>
                  </a:lnTo>
                  <a:lnTo>
                    <a:pt x="140" y="158"/>
                  </a:lnTo>
                  <a:lnTo>
                    <a:pt x="138" y="143"/>
                  </a:lnTo>
                  <a:lnTo>
                    <a:pt x="124" y="2"/>
                  </a:lnTo>
                  <a:lnTo>
                    <a:pt x="147" y="0"/>
                  </a:lnTo>
                  <a:lnTo>
                    <a:pt x="167" y="197"/>
                  </a:lnTo>
                  <a:lnTo>
                    <a:pt x="141" y="199"/>
                  </a:lnTo>
                  <a:lnTo>
                    <a:pt x="37" y="67"/>
                  </a:lnTo>
                  <a:lnTo>
                    <a:pt x="28" y="52"/>
                  </a:lnTo>
                  <a:lnTo>
                    <a:pt x="30" y="68"/>
                  </a:lnTo>
                  <a:lnTo>
                    <a:pt x="44"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2" name="Freeform 43"/>
            <p:cNvSpPr>
              <a:spLocks noEditPoints="1"/>
            </p:cNvSpPr>
            <p:nvPr/>
          </p:nvSpPr>
          <p:spPr bwMode="auto">
            <a:xfrm>
              <a:off x="3244" y="2358"/>
              <a:ext cx="174" cy="214"/>
            </a:xfrm>
            <a:custGeom>
              <a:avLst/>
              <a:gdLst>
                <a:gd name="T0" fmla="*/ 176 w 315"/>
                <a:gd name="T1" fmla="*/ 383 h 387"/>
                <a:gd name="T2" fmla="*/ 62 w 315"/>
                <a:gd name="T3" fmla="*/ 344 h 387"/>
                <a:gd name="T4" fmla="*/ 6 w 315"/>
                <a:gd name="T5" fmla="*/ 209 h 387"/>
                <a:gd name="T6" fmla="*/ 34 w 315"/>
                <a:gd name="T7" fmla="*/ 64 h 387"/>
                <a:gd name="T8" fmla="*/ 139 w 315"/>
                <a:gd name="T9" fmla="*/ 5 h 387"/>
                <a:gd name="T10" fmla="*/ 253 w 315"/>
                <a:gd name="T11" fmla="*/ 43 h 387"/>
                <a:gd name="T12" fmla="*/ 309 w 315"/>
                <a:gd name="T13" fmla="*/ 179 h 387"/>
                <a:gd name="T14" fmla="*/ 280 w 315"/>
                <a:gd name="T15" fmla="*/ 323 h 387"/>
                <a:gd name="T16" fmla="*/ 176 w 315"/>
                <a:gd name="T17" fmla="*/ 383 h 387"/>
                <a:gd name="T18" fmla="*/ 172 w 315"/>
                <a:gd name="T19" fmla="*/ 347 h 387"/>
                <a:gd name="T20" fmla="*/ 244 w 315"/>
                <a:gd name="T21" fmla="*/ 298 h 387"/>
                <a:gd name="T22" fmla="*/ 261 w 315"/>
                <a:gd name="T23" fmla="*/ 184 h 387"/>
                <a:gd name="T24" fmla="*/ 223 w 315"/>
                <a:gd name="T25" fmla="*/ 75 h 387"/>
                <a:gd name="T26" fmla="*/ 142 w 315"/>
                <a:gd name="T27" fmla="*/ 40 h 387"/>
                <a:gd name="T28" fmla="*/ 70 w 315"/>
                <a:gd name="T29" fmla="*/ 90 h 387"/>
                <a:gd name="T30" fmla="*/ 54 w 315"/>
                <a:gd name="T31" fmla="*/ 204 h 387"/>
                <a:gd name="T32" fmla="*/ 92 w 315"/>
                <a:gd name="T33" fmla="*/ 313 h 387"/>
                <a:gd name="T34" fmla="*/ 172 w 315"/>
                <a:gd name="T35" fmla="*/ 3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387">
                  <a:moveTo>
                    <a:pt x="176" y="383"/>
                  </a:moveTo>
                  <a:cubicBezTo>
                    <a:pt x="131" y="387"/>
                    <a:pt x="93" y="374"/>
                    <a:pt x="62" y="344"/>
                  </a:cubicBezTo>
                  <a:cubicBezTo>
                    <a:pt x="30" y="314"/>
                    <a:pt x="12" y="269"/>
                    <a:pt x="6" y="209"/>
                  </a:cubicBezTo>
                  <a:cubicBezTo>
                    <a:pt x="0" y="148"/>
                    <a:pt x="9" y="100"/>
                    <a:pt x="34" y="64"/>
                  </a:cubicBezTo>
                  <a:cubicBezTo>
                    <a:pt x="59" y="29"/>
                    <a:pt x="94" y="9"/>
                    <a:pt x="139" y="5"/>
                  </a:cubicBezTo>
                  <a:cubicBezTo>
                    <a:pt x="183" y="0"/>
                    <a:pt x="221" y="13"/>
                    <a:pt x="253" y="43"/>
                  </a:cubicBezTo>
                  <a:cubicBezTo>
                    <a:pt x="284" y="73"/>
                    <a:pt x="303" y="118"/>
                    <a:pt x="309" y="179"/>
                  </a:cubicBezTo>
                  <a:cubicBezTo>
                    <a:pt x="315" y="239"/>
                    <a:pt x="305" y="287"/>
                    <a:pt x="280" y="323"/>
                  </a:cubicBezTo>
                  <a:cubicBezTo>
                    <a:pt x="255" y="359"/>
                    <a:pt x="220" y="379"/>
                    <a:pt x="176" y="383"/>
                  </a:cubicBezTo>
                  <a:close/>
                  <a:moveTo>
                    <a:pt x="172" y="347"/>
                  </a:moveTo>
                  <a:cubicBezTo>
                    <a:pt x="205" y="344"/>
                    <a:pt x="229" y="328"/>
                    <a:pt x="244" y="298"/>
                  </a:cubicBezTo>
                  <a:cubicBezTo>
                    <a:pt x="260" y="268"/>
                    <a:pt x="265" y="230"/>
                    <a:pt x="261" y="184"/>
                  </a:cubicBezTo>
                  <a:cubicBezTo>
                    <a:pt x="256" y="137"/>
                    <a:pt x="244" y="101"/>
                    <a:pt x="223" y="75"/>
                  </a:cubicBezTo>
                  <a:cubicBezTo>
                    <a:pt x="202" y="49"/>
                    <a:pt x="175" y="37"/>
                    <a:pt x="142" y="40"/>
                  </a:cubicBezTo>
                  <a:cubicBezTo>
                    <a:pt x="110" y="43"/>
                    <a:pt x="86" y="60"/>
                    <a:pt x="70" y="90"/>
                  </a:cubicBezTo>
                  <a:cubicBezTo>
                    <a:pt x="55" y="120"/>
                    <a:pt x="49" y="158"/>
                    <a:pt x="54" y="204"/>
                  </a:cubicBezTo>
                  <a:cubicBezTo>
                    <a:pt x="58" y="250"/>
                    <a:pt x="71" y="287"/>
                    <a:pt x="92" y="313"/>
                  </a:cubicBezTo>
                  <a:cubicBezTo>
                    <a:pt x="113" y="339"/>
                    <a:pt x="140" y="350"/>
                    <a:pt x="172" y="3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3" name="Freeform 44"/>
            <p:cNvSpPr>
              <a:spLocks/>
            </p:cNvSpPr>
            <p:nvPr/>
          </p:nvSpPr>
          <p:spPr bwMode="auto">
            <a:xfrm>
              <a:off x="3522" y="2336"/>
              <a:ext cx="138" cy="208"/>
            </a:xfrm>
            <a:custGeom>
              <a:avLst/>
              <a:gdLst>
                <a:gd name="T0" fmla="*/ 20 w 138"/>
                <a:gd name="T1" fmla="*/ 208 h 208"/>
                <a:gd name="T2" fmla="*/ 0 w 138"/>
                <a:gd name="T3" fmla="*/ 11 h 208"/>
                <a:gd name="T4" fmla="*/ 111 w 138"/>
                <a:gd name="T5" fmla="*/ 0 h 208"/>
                <a:gd name="T6" fmla="*/ 114 w 138"/>
                <a:gd name="T7" fmla="*/ 21 h 208"/>
                <a:gd name="T8" fmla="*/ 28 w 138"/>
                <a:gd name="T9" fmla="*/ 30 h 208"/>
                <a:gd name="T10" fmla="*/ 34 w 138"/>
                <a:gd name="T11" fmla="*/ 92 h 208"/>
                <a:gd name="T12" fmla="*/ 109 w 138"/>
                <a:gd name="T13" fmla="*/ 85 h 208"/>
                <a:gd name="T14" fmla="*/ 111 w 138"/>
                <a:gd name="T15" fmla="*/ 104 h 208"/>
                <a:gd name="T16" fmla="*/ 36 w 138"/>
                <a:gd name="T17" fmla="*/ 112 h 208"/>
                <a:gd name="T18" fmla="*/ 43 w 138"/>
                <a:gd name="T19" fmla="*/ 184 h 208"/>
                <a:gd name="T20" fmla="*/ 136 w 138"/>
                <a:gd name="T21" fmla="*/ 175 h 208"/>
                <a:gd name="T22" fmla="*/ 138 w 138"/>
                <a:gd name="T23" fmla="*/ 196 h 208"/>
                <a:gd name="T24" fmla="*/ 20 w 138"/>
                <a:gd name="T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08">
                  <a:moveTo>
                    <a:pt x="20" y="208"/>
                  </a:moveTo>
                  <a:lnTo>
                    <a:pt x="0" y="11"/>
                  </a:lnTo>
                  <a:lnTo>
                    <a:pt x="111" y="0"/>
                  </a:lnTo>
                  <a:lnTo>
                    <a:pt x="114" y="21"/>
                  </a:lnTo>
                  <a:lnTo>
                    <a:pt x="28" y="30"/>
                  </a:lnTo>
                  <a:lnTo>
                    <a:pt x="34" y="92"/>
                  </a:lnTo>
                  <a:lnTo>
                    <a:pt x="109" y="85"/>
                  </a:lnTo>
                  <a:lnTo>
                    <a:pt x="111" y="104"/>
                  </a:lnTo>
                  <a:lnTo>
                    <a:pt x="36" y="112"/>
                  </a:lnTo>
                  <a:lnTo>
                    <a:pt x="43" y="184"/>
                  </a:lnTo>
                  <a:lnTo>
                    <a:pt x="136" y="175"/>
                  </a:lnTo>
                  <a:lnTo>
                    <a:pt x="138" y="196"/>
                  </a:lnTo>
                  <a:lnTo>
                    <a:pt x="2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4" name="Freeform 45"/>
            <p:cNvSpPr>
              <a:spLocks/>
            </p:cNvSpPr>
            <p:nvPr/>
          </p:nvSpPr>
          <p:spPr bwMode="auto">
            <a:xfrm>
              <a:off x="3672" y="2318"/>
              <a:ext cx="166" cy="211"/>
            </a:xfrm>
            <a:custGeom>
              <a:avLst/>
              <a:gdLst>
                <a:gd name="T0" fmla="*/ 43 w 166"/>
                <a:gd name="T1" fmla="*/ 209 h 211"/>
                <a:gd name="T2" fmla="*/ 19 w 166"/>
                <a:gd name="T3" fmla="*/ 211 h 211"/>
                <a:gd name="T4" fmla="*/ 0 w 166"/>
                <a:gd name="T5" fmla="*/ 14 h 211"/>
                <a:gd name="T6" fmla="*/ 25 w 166"/>
                <a:gd name="T7" fmla="*/ 12 h 211"/>
                <a:gd name="T8" fmla="*/ 129 w 166"/>
                <a:gd name="T9" fmla="*/ 143 h 211"/>
                <a:gd name="T10" fmla="*/ 139 w 166"/>
                <a:gd name="T11" fmla="*/ 158 h 211"/>
                <a:gd name="T12" fmla="*/ 137 w 166"/>
                <a:gd name="T13" fmla="*/ 142 h 211"/>
                <a:gd name="T14" fmla="*/ 123 w 166"/>
                <a:gd name="T15" fmla="*/ 2 h 211"/>
                <a:gd name="T16" fmla="*/ 147 w 166"/>
                <a:gd name="T17" fmla="*/ 0 h 211"/>
                <a:gd name="T18" fmla="*/ 166 w 166"/>
                <a:gd name="T19" fmla="*/ 197 h 211"/>
                <a:gd name="T20" fmla="*/ 141 w 166"/>
                <a:gd name="T21" fmla="*/ 199 h 211"/>
                <a:gd name="T22" fmla="*/ 36 w 166"/>
                <a:gd name="T23" fmla="*/ 68 h 211"/>
                <a:gd name="T24" fmla="*/ 27 w 166"/>
                <a:gd name="T25" fmla="*/ 52 h 211"/>
                <a:gd name="T26" fmla="*/ 29 w 166"/>
                <a:gd name="T27" fmla="*/ 68 h 211"/>
                <a:gd name="T28" fmla="*/ 43 w 166"/>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11">
                  <a:moveTo>
                    <a:pt x="43" y="209"/>
                  </a:moveTo>
                  <a:lnTo>
                    <a:pt x="19" y="211"/>
                  </a:lnTo>
                  <a:lnTo>
                    <a:pt x="0" y="14"/>
                  </a:lnTo>
                  <a:lnTo>
                    <a:pt x="25" y="12"/>
                  </a:lnTo>
                  <a:lnTo>
                    <a:pt x="129" y="143"/>
                  </a:lnTo>
                  <a:lnTo>
                    <a:pt x="139" y="158"/>
                  </a:lnTo>
                  <a:lnTo>
                    <a:pt x="137" y="142"/>
                  </a:lnTo>
                  <a:lnTo>
                    <a:pt x="123" y="2"/>
                  </a:lnTo>
                  <a:lnTo>
                    <a:pt x="147" y="0"/>
                  </a:lnTo>
                  <a:lnTo>
                    <a:pt x="166" y="197"/>
                  </a:lnTo>
                  <a:lnTo>
                    <a:pt x="141" y="199"/>
                  </a:lnTo>
                  <a:lnTo>
                    <a:pt x="36" y="68"/>
                  </a:lnTo>
                  <a:lnTo>
                    <a:pt x="27" y="52"/>
                  </a:lnTo>
                  <a:lnTo>
                    <a:pt x="29" y="68"/>
                  </a:lnTo>
                  <a:lnTo>
                    <a:pt x="43"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5" name="Freeform 46"/>
            <p:cNvSpPr>
              <a:spLocks/>
            </p:cNvSpPr>
            <p:nvPr/>
          </p:nvSpPr>
          <p:spPr bwMode="auto">
            <a:xfrm>
              <a:off x="3842" y="2300"/>
              <a:ext cx="161" cy="206"/>
            </a:xfrm>
            <a:custGeom>
              <a:avLst/>
              <a:gdLst>
                <a:gd name="T0" fmla="*/ 86 w 161"/>
                <a:gd name="T1" fmla="*/ 206 h 206"/>
                <a:gd name="T2" fmla="*/ 69 w 161"/>
                <a:gd name="T3" fmla="*/ 29 h 206"/>
                <a:gd name="T4" fmla="*/ 1 w 161"/>
                <a:gd name="T5" fmla="*/ 35 h 206"/>
                <a:gd name="T6" fmla="*/ 0 w 161"/>
                <a:gd name="T7" fmla="*/ 15 h 206"/>
                <a:gd name="T8" fmla="*/ 158 w 161"/>
                <a:gd name="T9" fmla="*/ 0 h 206"/>
                <a:gd name="T10" fmla="*/ 161 w 161"/>
                <a:gd name="T11" fmla="*/ 19 h 206"/>
                <a:gd name="T12" fmla="*/ 94 w 161"/>
                <a:gd name="T13" fmla="*/ 26 h 206"/>
                <a:gd name="T14" fmla="*/ 111 w 161"/>
                <a:gd name="T15" fmla="*/ 203 h 206"/>
                <a:gd name="T16" fmla="*/ 86 w 161"/>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06">
                  <a:moveTo>
                    <a:pt x="86" y="206"/>
                  </a:moveTo>
                  <a:lnTo>
                    <a:pt x="69" y="29"/>
                  </a:lnTo>
                  <a:lnTo>
                    <a:pt x="1" y="35"/>
                  </a:lnTo>
                  <a:lnTo>
                    <a:pt x="0" y="15"/>
                  </a:lnTo>
                  <a:lnTo>
                    <a:pt x="158" y="0"/>
                  </a:lnTo>
                  <a:lnTo>
                    <a:pt x="161" y="19"/>
                  </a:lnTo>
                  <a:lnTo>
                    <a:pt x="94" y="26"/>
                  </a:lnTo>
                  <a:lnTo>
                    <a:pt x="111" y="203"/>
                  </a:lnTo>
                  <a:lnTo>
                    <a:pt x="86"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6" name="Freeform 47"/>
            <p:cNvSpPr>
              <a:spLocks noEditPoints="1"/>
            </p:cNvSpPr>
            <p:nvPr/>
          </p:nvSpPr>
          <p:spPr bwMode="auto">
            <a:xfrm>
              <a:off x="4023" y="2290"/>
              <a:ext cx="153" cy="205"/>
            </a:xfrm>
            <a:custGeom>
              <a:avLst/>
              <a:gdLst>
                <a:gd name="T0" fmla="*/ 81 w 277"/>
                <a:gd name="T1" fmla="*/ 366 h 371"/>
                <a:gd name="T2" fmla="*/ 35 w 277"/>
                <a:gd name="T3" fmla="*/ 371 h 371"/>
                <a:gd name="T4" fmla="*/ 0 w 277"/>
                <a:gd name="T5" fmla="*/ 14 h 371"/>
                <a:gd name="T6" fmla="*/ 110 w 277"/>
                <a:gd name="T7" fmla="*/ 3 h 371"/>
                <a:gd name="T8" fmla="*/ 172 w 277"/>
                <a:gd name="T9" fmla="*/ 9 h 371"/>
                <a:gd name="T10" fmla="*/ 208 w 277"/>
                <a:gd name="T11" fmla="*/ 39 h 371"/>
                <a:gd name="T12" fmla="*/ 225 w 277"/>
                <a:gd name="T13" fmla="*/ 86 h 371"/>
                <a:gd name="T14" fmla="*/ 221 w 277"/>
                <a:gd name="T15" fmla="*/ 127 h 371"/>
                <a:gd name="T16" fmla="*/ 202 w 277"/>
                <a:gd name="T17" fmla="*/ 164 h 371"/>
                <a:gd name="T18" fmla="*/ 159 w 277"/>
                <a:gd name="T19" fmla="*/ 196 h 371"/>
                <a:gd name="T20" fmla="*/ 177 w 277"/>
                <a:gd name="T21" fmla="*/ 207 h 371"/>
                <a:gd name="T22" fmla="*/ 193 w 277"/>
                <a:gd name="T23" fmla="*/ 224 h 371"/>
                <a:gd name="T24" fmla="*/ 210 w 277"/>
                <a:gd name="T25" fmla="*/ 247 h 371"/>
                <a:gd name="T26" fmla="*/ 277 w 277"/>
                <a:gd name="T27" fmla="*/ 347 h 371"/>
                <a:gd name="T28" fmla="*/ 224 w 277"/>
                <a:gd name="T29" fmla="*/ 352 h 371"/>
                <a:gd name="T30" fmla="*/ 166 w 277"/>
                <a:gd name="T31" fmla="*/ 263 h 371"/>
                <a:gd name="T32" fmla="*/ 113 w 277"/>
                <a:gd name="T33" fmla="*/ 208 h 371"/>
                <a:gd name="T34" fmla="*/ 66 w 277"/>
                <a:gd name="T35" fmla="*/ 213 h 371"/>
                <a:gd name="T36" fmla="*/ 81 w 277"/>
                <a:gd name="T37" fmla="*/ 366 h 371"/>
                <a:gd name="T38" fmla="*/ 63 w 277"/>
                <a:gd name="T39" fmla="*/ 177 h 371"/>
                <a:gd name="T40" fmla="*/ 108 w 277"/>
                <a:gd name="T41" fmla="*/ 173 h 371"/>
                <a:gd name="T42" fmla="*/ 151 w 277"/>
                <a:gd name="T43" fmla="*/ 160 h 371"/>
                <a:gd name="T44" fmla="*/ 172 w 277"/>
                <a:gd name="T45" fmla="*/ 131 h 371"/>
                <a:gd name="T46" fmla="*/ 177 w 277"/>
                <a:gd name="T47" fmla="*/ 94 h 371"/>
                <a:gd name="T48" fmla="*/ 167 w 277"/>
                <a:gd name="T49" fmla="*/ 65 h 371"/>
                <a:gd name="T50" fmla="*/ 145 w 277"/>
                <a:gd name="T51" fmla="*/ 45 h 371"/>
                <a:gd name="T52" fmla="*/ 99 w 277"/>
                <a:gd name="T53" fmla="*/ 40 h 371"/>
                <a:gd name="T54" fmla="*/ 50 w 277"/>
                <a:gd name="T55" fmla="*/ 45 h 371"/>
                <a:gd name="T56" fmla="*/ 63 w 277"/>
                <a:gd name="T57"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71">
                  <a:moveTo>
                    <a:pt x="81" y="366"/>
                  </a:moveTo>
                  <a:cubicBezTo>
                    <a:pt x="35" y="371"/>
                    <a:pt x="35" y="371"/>
                    <a:pt x="35" y="371"/>
                  </a:cubicBezTo>
                  <a:cubicBezTo>
                    <a:pt x="0" y="14"/>
                    <a:pt x="0" y="14"/>
                    <a:pt x="0" y="14"/>
                  </a:cubicBezTo>
                  <a:cubicBezTo>
                    <a:pt x="110" y="3"/>
                    <a:pt x="110" y="3"/>
                    <a:pt x="110" y="3"/>
                  </a:cubicBezTo>
                  <a:cubicBezTo>
                    <a:pt x="137" y="0"/>
                    <a:pt x="158" y="2"/>
                    <a:pt x="172" y="9"/>
                  </a:cubicBezTo>
                  <a:cubicBezTo>
                    <a:pt x="187" y="15"/>
                    <a:pt x="199" y="25"/>
                    <a:pt x="208" y="39"/>
                  </a:cubicBezTo>
                  <a:cubicBezTo>
                    <a:pt x="218" y="53"/>
                    <a:pt x="223" y="69"/>
                    <a:pt x="225" y="86"/>
                  </a:cubicBezTo>
                  <a:cubicBezTo>
                    <a:pt x="226" y="100"/>
                    <a:pt x="225" y="114"/>
                    <a:pt x="221" y="127"/>
                  </a:cubicBezTo>
                  <a:cubicBezTo>
                    <a:pt x="217" y="141"/>
                    <a:pt x="210" y="153"/>
                    <a:pt x="202" y="164"/>
                  </a:cubicBezTo>
                  <a:cubicBezTo>
                    <a:pt x="193" y="176"/>
                    <a:pt x="179" y="186"/>
                    <a:pt x="159" y="196"/>
                  </a:cubicBezTo>
                  <a:cubicBezTo>
                    <a:pt x="167" y="200"/>
                    <a:pt x="173" y="203"/>
                    <a:pt x="177" y="207"/>
                  </a:cubicBezTo>
                  <a:cubicBezTo>
                    <a:pt x="182" y="210"/>
                    <a:pt x="187" y="216"/>
                    <a:pt x="193" y="224"/>
                  </a:cubicBezTo>
                  <a:cubicBezTo>
                    <a:pt x="200" y="232"/>
                    <a:pt x="205" y="240"/>
                    <a:pt x="210" y="247"/>
                  </a:cubicBezTo>
                  <a:cubicBezTo>
                    <a:pt x="277" y="347"/>
                    <a:pt x="277" y="347"/>
                    <a:pt x="277" y="347"/>
                  </a:cubicBezTo>
                  <a:cubicBezTo>
                    <a:pt x="224" y="352"/>
                    <a:pt x="224" y="352"/>
                    <a:pt x="224" y="352"/>
                  </a:cubicBezTo>
                  <a:cubicBezTo>
                    <a:pt x="166" y="263"/>
                    <a:pt x="166" y="263"/>
                    <a:pt x="166" y="263"/>
                  </a:cubicBezTo>
                  <a:cubicBezTo>
                    <a:pt x="152" y="242"/>
                    <a:pt x="134" y="223"/>
                    <a:pt x="113" y="208"/>
                  </a:cubicBezTo>
                  <a:cubicBezTo>
                    <a:pt x="66" y="213"/>
                    <a:pt x="66" y="213"/>
                    <a:pt x="66" y="213"/>
                  </a:cubicBezTo>
                  <a:lnTo>
                    <a:pt x="81" y="366"/>
                  </a:lnTo>
                  <a:close/>
                  <a:moveTo>
                    <a:pt x="63" y="177"/>
                  </a:moveTo>
                  <a:cubicBezTo>
                    <a:pt x="108" y="173"/>
                    <a:pt x="108" y="173"/>
                    <a:pt x="108" y="173"/>
                  </a:cubicBezTo>
                  <a:cubicBezTo>
                    <a:pt x="127" y="171"/>
                    <a:pt x="141" y="166"/>
                    <a:pt x="151" y="160"/>
                  </a:cubicBezTo>
                  <a:cubicBezTo>
                    <a:pt x="160" y="153"/>
                    <a:pt x="167" y="143"/>
                    <a:pt x="172" y="131"/>
                  </a:cubicBezTo>
                  <a:cubicBezTo>
                    <a:pt x="177" y="120"/>
                    <a:pt x="178" y="107"/>
                    <a:pt x="177" y="94"/>
                  </a:cubicBezTo>
                  <a:cubicBezTo>
                    <a:pt x="176" y="83"/>
                    <a:pt x="173" y="73"/>
                    <a:pt x="167" y="65"/>
                  </a:cubicBezTo>
                  <a:cubicBezTo>
                    <a:pt x="162" y="57"/>
                    <a:pt x="154" y="50"/>
                    <a:pt x="145" y="45"/>
                  </a:cubicBezTo>
                  <a:cubicBezTo>
                    <a:pt x="135" y="40"/>
                    <a:pt x="120" y="38"/>
                    <a:pt x="99" y="40"/>
                  </a:cubicBezTo>
                  <a:cubicBezTo>
                    <a:pt x="50" y="45"/>
                    <a:pt x="50" y="45"/>
                    <a:pt x="50" y="45"/>
                  </a:cubicBezTo>
                  <a:lnTo>
                    <a:pt x="63"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7" name="Freeform 48"/>
            <p:cNvSpPr>
              <a:spLocks/>
            </p:cNvSpPr>
            <p:nvPr/>
          </p:nvSpPr>
          <p:spPr bwMode="auto">
            <a:xfrm>
              <a:off x="4165" y="2269"/>
              <a:ext cx="153" cy="206"/>
            </a:xfrm>
            <a:custGeom>
              <a:avLst/>
              <a:gdLst>
                <a:gd name="T0" fmla="*/ 109 w 153"/>
                <a:gd name="T1" fmla="*/ 203 h 206"/>
                <a:gd name="T2" fmla="*/ 83 w 153"/>
                <a:gd name="T3" fmla="*/ 206 h 206"/>
                <a:gd name="T4" fmla="*/ 74 w 153"/>
                <a:gd name="T5" fmla="*/ 113 h 206"/>
                <a:gd name="T6" fmla="*/ 0 w 153"/>
                <a:gd name="T7" fmla="*/ 15 h 206"/>
                <a:gd name="T8" fmla="*/ 30 w 153"/>
                <a:gd name="T9" fmla="*/ 12 h 206"/>
                <a:gd name="T10" fmla="*/ 87 w 153"/>
                <a:gd name="T11" fmla="*/ 87 h 206"/>
                <a:gd name="T12" fmla="*/ 128 w 153"/>
                <a:gd name="T13" fmla="*/ 2 h 206"/>
                <a:gd name="T14" fmla="*/ 153 w 153"/>
                <a:gd name="T15" fmla="*/ 0 h 206"/>
                <a:gd name="T16" fmla="*/ 100 w 153"/>
                <a:gd name="T17" fmla="*/ 111 h 206"/>
                <a:gd name="T18" fmla="*/ 109 w 153"/>
                <a:gd name="T19" fmla="*/ 2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06">
                  <a:moveTo>
                    <a:pt x="109" y="203"/>
                  </a:moveTo>
                  <a:lnTo>
                    <a:pt x="83" y="206"/>
                  </a:lnTo>
                  <a:lnTo>
                    <a:pt x="74" y="113"/>
                  </a:lnTo>
                  <a:lnTo>
                    <a:pt x="0" y="15"/>
                  </a:lnTo>
                  <a:lnTo>
                    <a:pt x="30" y="12"/>
                  </a:lnTo>
                  <a:lnTo>
                    <a:pt x="87" y="87"/>
                  </a:lnTo>
                  <a:lnTo>
                    <a:pt x="128" y="2"/>
                  </a:lnTo>
                  <a:lnTo>
                    <a:pt x="153" y="0"/>
                  </a:lnTo>
                  <a:lnTo>
                    <a:pt x="100" y="111"/>
                  </a:lnTo>
                  <a:lnTo>
                    <a:pt x="109"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8" name="Freeform 49"/>
            <p:cNvSpPr>
              <a:spLocks/>
            </p:cNvSpPr>
            <p:nvPr/>
          </p:nvSpPr>
          <p:spPr bwMode="auto">
            <a:xfrm>
              <a:off x="3137" y="3043"/>
              <a:ext cx="1098" cy="105"/>
            </a:xfrm>
            <a:custGeom>
              <a:avLst/>
              <a:gdLst>
                <a:gd name="T0" fmla="*/ 1987 w 1987"/>
                <a:gd name="T1" fmla="*/ 189 h 189"/>
                <a:gd name="T2" fmla="*/ 993 w 1987"/>
                <a:gd name="T3" fmla="*/ 0 h 189"/>
                <a:gd name="T4" fmla="*/ 0 w 1987"/>
                <a:gd name="T5" fmla="*/ 189 h 189"/>
                <a:gd name="T6" fmla="*/ 1987 w 1987"/>
                <a:gd name="T7" fmla="*/ 189 h 189"/>
              </a:gdLst>
              <a:ahLst/>
              <a:cxnLst>
                <a:cxn ang="0">
                  <a:pos x="T0" y="T1"/>
                </a:cxn>
                <a:cxn ang="0">
                  <a:pos x="T2" y="T3"/>
                </a:cxn>
                <a:cxn ang="0">
                  <a:pos x="T4" y="T5"/>
                </a:cxn>
                <a:cxn ang="0">
                  <a:pos x="T6" y="T7"/>
                </a:cxn>
              </a:cxnLst>
              <a:rect l="0" t="0" r="r" b="b"/>
              <a:pathLst>
                <a:path w="1987" h="189">
                  <a:moveTo>
                    <a:pt x="1987" y="189"/>
                  </a:moveTo>
                  <a:cubicBezTo>
                    <a:pt x="1987" y="85"/>
                    <a:pt x="1542" y="0"/>
                    <a:pt x="993" y="0"/>
                  </a:cubicBezTo>
                  <a:cubicBezTo>
                    <a:pt x="444" y="0"/>
                    <a:pt x="0" y="85"/>
                    <a:pt x="0" y="189"/>
                  </a:cubicBezTo>
                  <a:lnTo>
                    <a:pt x="1987" y="189"/>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2" name="animation stick figure"/>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11441" y="3502493"/>
            <a:ext cx="1145262" cy="1645492"/>
          </a:xfrm>
          <a:prstGeom prst="rect">
            <a:avLst/>
          </a:prstGeom>
        </p:spPr>
      </p:pic>
      <p:sp>
        <p:nvSpPr>
          <p:cNvPr id="5" name="Beam"/>
          <p:cNvSpPr/>
          <p:nvPr/>
        </p:nvSpPr>
        <p:spPr>
          <a:xfrm>
            <a:off x="1982064" y="1370301"/>
            <a:ext cx="2393881" cy="3803578"/>
          </a:xfrm>
          <a:custGeom>
            <a:avLst/>
            <a:gdLst>
              <a:gd name="connsiteX0" fmla="*/ 0 w 1714872"/>
              <a:gd name="connsiteY0" fmla="*/ 0 h 3477652"/>
              <a:gd name="connsiteX1" fmla="*/ 1714872 w 1714872"/>
              <a:gd name="connsiteY1" fmla="*/ 0 h 3477652"/>
              <a:gd name="connsiteX2" fmla="*/ 1714872 w 1714872"/>
              <a:gd name="connsiteY2" fmla="*/ 3477652 h 3477652"/>
              <a:gd name="connsiteX3" fmla="*/ 0 w 1714872"/>
              <a:gd name="connsiteY3" fmla="*/ 3477652 h 3477652"/>
              <a:gd name="connsiteX4" fmla="*/ 0 w 1714872"/>
              <a:gd name="connsiteY4" fmla="*/ 0 h 3477652"/>
              <a:gd name="connsiteX0" fmla="*/ 0 w 1714872"/>
              <a:gd name="connsiteY0" fmla="*/ 0 h 3477652"/>
              <a:gd name="connsiteX1" fmla="*/ 628456 w 1714872"/>
              <a:gd name="connsiteY1" fmla="*/ 63374 h 3477652"/>
              <a:gd name="connsiteX2" fmla="*/ 1714872 w 1714872"/>
              <a:gd name="connsiteY2" fmla="*/ 3477652 h 3477652"/>
              <a:gd name="connsiteX3" fmla="*/ 0 w 1714872"/>
              <a:gd name="connsiteY3" fmla="*/ 3477652 h 3477652"/>
              <a:gd name="connsiteX4" fmla="*/ 0 w 1714872"/>
              <a:gd name="connsiteY4" fmla="*/ 0 h 3477652"/>
              <a:gd name="connsiteX0" fmla="*/ 36214 w 1714872"/>
              <a:gd name="connsiteY0" fmla="*/ 126749 h 3414278"/>
              <a:gd name="connsiteX1" fmla="*/ 628456 w 1714872"/>
              <a:gd name="connsiteY1" fmla="*/ 0 h 3414278"/>
              <a:gd name="connsiteX2" fmla="*/ 1714872 w 1714872"/>
              <a:gd name="connsiteY2" fmla="*/ 3414278 h 3414278"/>
              <a:gd name="connsiteX3" fmla="*/ 0 w 1714872"/>
              <a:gd name="connsiteY3" fmla="*/ 3414278 h 3414278"/>
              <a:gd name="connsiteX4" fmla="*/ 36214 w 1714872"/>
              <a:gd name="connsiteY4" fmla="*/ 126749 h 3414278"/>
              <a:gd name="connsiteX0" fmla="*/ 36214 w 1714872"/>
              <a:gd name="connsiteY0" fmla="*/ 144856 h 3432385"/>
              <a:gd name="connsiteX1" fmla="*/ 592242 w 1714872"/>
              <a:gd name="connsiteY1" fmla="*/ 0 h 3432385"/>
              <a:gd name="connsiteX2" fmla="*/ 1714872 w 1714872"/>
              <a:gd name="connsiteY2" fmla="*/ 3432385 h 3432385"/>
              <a:gd name="connsiteX3" fmla="*/ 0 w 1714872"/>
              <a:gd name="connsiteY3" fmla="*/ 3432385 h 3432385"/>
              <a:gd name="connsiteX4" fmla="*/ 36214 w 1714872"/>
              <a:gd name="connsiteY4" fmla="*/ 144856 h 3432385"/>
              <a:gd name="connsiteX0" fmla="*/ 54321 w 1714872"/>
              <a:gd name="connsiteY0" fmla="*/ 153909 h 3432385"/>
              <a:gd name="connsiteX1" fmla="*/ 592242 w 1714872"/>
              <a:gd name="connsiteY1" fmla="*/ 0 h 3432385"/>
              <a:gd name="connsiteX2" fmla="*/ 1714872 w 1714872"/>
              <a:gd name="connsiteY2" fmla="*/ 3432385 h 3432385"/>
              <a:gd name="connsiteX3" fmla="*/ 0 w 1714872"/>
              <a:gd name="connsiteY3" fmla="*/ 3432385 h 3432385"/>
              <a:gd name="connsiteX4" fmla="*/ 54321 w 1714872"/>
              <a:gd name="connsiteY4" fmla="*/ 153909 h 3432385"/>
              <a:gd name="connsiteX0" fmla="*/ 54321 w 1714872"/>
              <a:gd name="connsiteY0" fmla="*/ 135802 h 3414278"/>
              <a:gd name="connsiteX1" fmla="*/ 501708 w 1714872"/>
              <a:gd name="connsiteY1" fmla="*/ 0 h 3414278"/>
              <a:gd name="connsiteX2" fmla="*/ 1714872 w 1714872"/>
              <a:gd name="connsiteY2" fmla="*/ 3414278 h 3414278"/>
              <a:gd name="connsiteX3" fmla="*/ 0 w 1714872"/>
              <a:gd name="connsiteY3" fmla="*/ 3414278 h 3414278"/>
              <a:gd name="connsiteX4" fmla="*/ 54321 w 1714872"/>
              <a:gd name="connsiteY4" fmla="*/ 135802 h 3414278"/>
              <a:gd name="connsiteX0" fmla="*/ 117695 w 1714872"/>
              <a:gd name="connsiteY0" fmla="*/ 90535 h 3414278"/>
              <a:gd name="connsiteX1" fmla="*/ 501708 w 1714872"/>
              <a:gd name="connsiteY1" fmla="*/ 0 h 3414278"/>
              <a:gd name="connsiteX2" fmla="*/ 1714872 w 1714872"/>
              <a:gd name="connsiteY2" fmla="*/ 3414278 h 3414278"/>
              <a:gd name="connsiteX3" fmla="*/ 0 w 1714872"/>
              <a:gd name="connsiteY3" fmla="*/ 3414278 h 3414278"/>
              <a:gd name="connsiteX4" fmla="*/ 117695 w 1714872"/>
              <a:gd name="connsiteY4" fmla="*/ 90535 h 3414278"/>
              <a:gd name="connsiteX0" fmla="*/ 117695 w 1714872"/>
              <a:gd name="connsiteY0" fmla="*/ 81482 h 3405225"/>
              <a:gd name="connsiteX1" fmla="*/ 447387 w 1714872"/>
              <a:gd name="connsiteY1" fmla="*/ 0 h 3405225"/>
              <a:gd name="connsiteX2" fmla="*/ 1714872 w 1714872"/>
              <a:gd name="connsiteY2" fmla="*/ 3405225 h 3405225"/>
              <a:gd name="connsiteX3" fmla="*/ 0 w 1714872"/>
              <a:gd name="connsiteY3" fmla="*/ 3405225 h 3405225"/>
              <a:gd name="connsiteX4" fmla="*/ 117695 w 1714872"/>
              <a:gd name="connsiteY4" fmla="*/ 81482 h 3405225"/>
              <a:gd name="connsiteX0" fmla="*/ 117695 w 2185652"/>
              <a:gd name="connsiteY0" fmla="*/ 81482 h 3405225"/>
              <a:gd name="connsiteX1" fmla="*/ 447387 w 2185652"/>
              <a:gd name="connsiteY1" fmla="*/ 0 h 3405225"/>
              <a:gd name="connsiteX2" fmla="*/ 2185652 w 2185652"/>
              <a:gd name="connsiteY2" fmla="*/ 3242262 h 3405225"/>
              <a:gd name="connsiteX3" fmla="*/ 0 w 2185652"/>
              <a:gd name="connsiteY3" fmla="*/ 3405225 h 3405225"/>
              <a:gd name="connsiteX4" fmla="*/ 117695 w 2185652"/>
              <a:gd name="connsiteY4" fmla="*/ 81482 h 3405225"/>
              <a:gd name="connsiteX0" fmla="*/ 162962 w 2230919"/>
              <a:gd name="connsiteY0" fmla="*/ 81482 h 3359958"/>
              <a:gd name="connsiteX1" fmla="*/ 492654 w 2230919"/>
              <a:gd name="connsiteY1" fmla="*/ 0 h 3359958"/>
              <a:gd name="connsiteX2" fmla="*/ 2230919 w 2230919"/>
              <a:gd name="connsiteY2" fmla="*/ 3242262 h 3359958"/>
              <a:gd name="connsiteX3" fmla="*/ 0 w 2230919"/>
              <a:gd name="connsiteY3" fmla="*/ 3359958 h 3359958"/>
              <a:gd name="connsiteX4" fmla="*/ 162962 w 2230919"/>
              <a:gd name="connsiteY4" fmla="*/ 81482 h 3359958"/>
              <a:gd name="connsiteX0" fmla="*/ 162962 w 2285240"/>
              <a:gd name="connsiteY0" fmla="*/ 81482 h 3595347"/>
              <a:gd name="connsiteX1" fmla="*/ 492654 w 2285240"/>
              <a:gd name="connsiteY1" fmla="*/ 0 h 3595347"/>
              <a:gd name="connsiteX2" fmla="*/ 2285240 w 2285240"/>
              <a:gd name="connsiteY2" fmla="*/ 3595347 h 3595347"/>
              <a:gd name="connsiteX3" fmla="*/ 0 w 2285240"/>
              <a:gd name="connsiteY3" fmla="*/ 3359958 h 3595347"/>
              <a:gd name="connsiteX4" fmla="*/ 162962 w 2285240"/>
              <a:gd name="connsiteY4" fmla="*/ 81482 h 3595347"/>
              <a:gd name="connsiteX0" fmla="*/ 162962 w 2384828"/>
              <a:gd name="connsiteY0" fmla="*/ 81482 h 3767363"/>
              <a:gd name="connsiteX1" fmla="*/ 492654 w 2384828"/>
              <a:gd name="connsiteY1" fmla="*/ 0 h 3767363"/>
              <a:gd name="connsiteX2" fmla="*/ 2384828 w 2384828"/>
              <a:gd name="connsiteY2" fmla="*/ 3767363 h 3767363"/>
              <a:gd name="connsiteX3" fmla="*/ 0 w 2384828"/>
              <a:gd name="connsiteY3" fmla="*/ 3359958 h 3767363"/>
              <a:gd name="connsiteX4" fmla="*/ 162962 w 2384828"/>
              <a:gd name="connsiteY4" fmla="*/ 81482 h 3767363"/>
              <a:gd name="connsiteX0" fmla="*/ 172015 w 2393881"/>
              <a:gd name="connsiteY0" fmla="*/ 81482 h 3803578"/>
              <a:gd name="connsiteX1" fmla="*/ 501707 w 2393881"/>
              <a:gd name="connsiteY1" fmla="*/ 0 h 3803578"/>
              <a:gd name="connsiteX2" fmla="*/ 2393881 w 2393881"/>
              <a:gd name="connsiteY2" fmla="*/ 3767363 h 3803578"/>
              <a:gd name="connsiteX3" fmla="*/ 0 w 2393881"/>
              <a:gd name="connsiteY3" fmla="*/ 3803578 h 3803578"/>
              <a:gd name="connsiteX4" fmla="*/ 172015 w 2393881"/>
              <a:gd name="connsiteY4" fmla="*/ 81482 h 380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81" h="3803578">
                <a:moveTo>
                  <a:pt x="172015" y="81482"/>
                </a:moveTo>
                <a:lnTo>
                  <a:pt x="501707" y="0"/>
                </a:lnTo>
                <a:lnTo>
                  <a:pt x="2393881" y="3767363"/>
                </a:lnTo>
                <a:lnTo>
                  <a:pt x="0" y="3803578"/>
                </a:lnTo>
                <a:lnTo>
                  <a:pt x="172015" y="81482"/>
                </a:lnTo>
                <a:close/>
              </a:path>
            </a:pathLst>
          </a:custGeom>
          <a:gradFill>
            <a:gsLst>
              <a:gs pos="29000">
                <a:srgbClr val="FFD600">
                  <a:alpha val="83000"/>
                </a:srgbClr>
              </a:gs>
              <a:gs pos="100000">
                <a:srgbClr val="FFFF00">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74" name="Planet"/>
          <p:cNvGrpSpPr>
            <a:grpSpLocks noChangeAspect="1"/>
          </p:cNvGrpSpPr>
          <p:nvPr/>
        </p:nvGrpSpPr>
        <p:grpSpPr bwMode="auto">
          <a:xfrm>
            <a:off x="8429577" y="132697"/>
            <a:ext cx="476345" cy="429068"/>
            <a:chOff x="3999" y="183"/>
            <a:chExt cx="1733" cy="1561"/>
          </a:xfrm>
        </p:grpSpPr>
        <p:sp>
          <p:nvSpPr>
            <p:cNvPr id="475" name="AutoShape 51"/>
            <p:cNvSpPr>
              <a:spLocks noChangeAspect="1" noChangeArrowheads="1" noTextEdit="1"/>
            </p:cNvSpPr>
            <p:nvPr/>
          </p:nvSpPr>
          <p:spPr bwMode="auto">
            <a:xfrm>
              <a:off x="4018" y="237"/>
              <a:ext cx="1666" cy="1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6" name="Freeform 54"/>
            <p:cNvSpPr>
              <a:spLocks noEditPoints="1"/>
            </p:cNvSpPr>
            <p:nvPr/>
          </p:nvSpPr>
          <p:spPr bwMode="auto">
            <a:xfrm>
              <a:off x="3999" y="252"/>
              <a:ext cx="1733" cy="1394"/>
            </a:xfrm>
            <a:custGeom>
              <a:avLst/>
              <a:gdLst>
                <a:gd name="T0" fmla="*/ 542 w 2796"/>
                <a:gd name="T1" fmla="*/ 1334 h 2250"/>
                <a:gd name="T2" fmla="*/ 34 w 2796"/>
                <a:gd name="T3" fmla="*/ 1716 h 2250"/>
                <a:gd name="T4" fmla="*/ 293 w 2796"/>
                <a:gd name="T5" fmla="*/ 1802 h 2250"/>
                <a:gd name="T6" fmla="*/ 293 w 2796"/>
                <a:gd name="T7" fmla="*/ 1802 h 2250"/>
                <a:gd name="T8" fmla="*/ 495 w 2796"/>
                <a:gd name="T9" fmla="*/ 1790 h 2250"/>
                <a:gd name="T10" fmla="*/ 359 w 2796"/>
                <a:gd name="T11" fmla="*/ 2153 h 2250"/>
                <a:gd name="T12" fmla="*/ 442 w 2796"/>
                <a:gd name="T13" fmla="*/ 2184 h 2250"/>
                <a:gd name="T14" fmla="*/ 877 w 2796"/>
                <a:gd name="T15" fmla="*/ 2012 h 2250"/>
                <a:gd name="T16" fmla="*/ 1407 w 2796"/>
                <a:gd name="T17" fmla="*/ 2193 h 2250"/>
                <a:gd name="T18" fmla="*/ 1661 w 2796"/>
                <a:gd name="T19" fmla="*/ 2154 h 2250"/>
                <a:gd name="T20" fmla="*/ 1935 w 2796"/>
                <a:gd name="T21" fmla="*/ 2012 h 2250"/>
                <a:gd name="T22" fmla="*/ 2387 w 2796"/>
                <a:gd name="T23" fmla="*/ 2250 h 2250"/>
                <a:gd name="T24" fmla="*/ 2453 w 2796"/>
                <a:gd name="T25" fmla="*/ 2227 h 2250"/>
                <a:gd name="T26" fmla="*/ 2217 w 2796"/>
                <a:gd name="T27" fmla="*/ 1631 h 2250"/>
                <a:gd name="T28" fmla="*/ 2271 w 2796"/>
                <a:gd name="T29" fmla="*/ 1284 h 2250"/>
                <a:gd name="T30" fmla="*/ 2668 w 2796"/>
                <a:gd name="T31" fmla="*/ 952 h 2250"/>
                <a:gd name="T32" fmla="*/ 2409 w 2796"/>
                <a:gd name="T33" fmla="*/ 867 h 2250"/>
                <a:gd name="T34" fmla="*/ 2304 w 2796"/>
                <a:gd name="T35" fmla="*/ 870 h 2250"/>
                <a:gd name="T36" fmla="*/ 2699 w 2796"/>
                <a:gd name="T37" fmla="*/ 208 h 2250"/>
                <a:gd name="T38" fmla="*/ 2617 w 2796"/>
                <a:gd name="T39" fmla="*/ 176 h 2250"/>
                <a:gd name="T40" fmla="*/ 1831 w 2796"/>
                <a:gd name="T41" fmla="*/ 574 h 2250"/>
                <a:gd name="T42" fmla="*/ 1407 w 2796"/>
                <a:gd name="T43" fmla="*/ 462 h 2250"/>
                <a:gd name="T44" fmla="*/ 1181 w 2796"/>
                <a:gd name="T45" fmla="*/ 492 h 2250"/>
                <a:gd name="T46" fmla="*/ 421 w 2796"/>
                <a:gd name="T47" fmla="*/ 0 h 2250"/>
                <a:gd name="T48" fmla="*/ 355 w 2796"/>
                <a:gd name="T49" fmla="*/ 23 h 2250"/>
                <a:gd name="T50" fmla="*/ 724 w 2796"/>
                <a:gd name="T51" fmla="*/ 796 h 2250"/>
                <a:gd name="T52" fmla="*/ 542 w 2796"/>
                <a:gd name="T53" fmla="*/ 1334 h 2250"/>
                <a:gd name="T54" fmla="*/ 656 w 2796"/>
                <a:gd name="T55" fmla="*/ 339 h 2250"/>
                <a:gd name="T56" fmla="*/ 701 w 2796"/>
                <a:gd name="T57" fmla="*/ 325 h 2250"/>
                <a:gd name="T58" fmla="*/ 1090 w 2796"/>
                <a:gd name="T59" fmla="*/ 522 h 2250"/>
                <a:gd name="T60" fmla="*/ 783 w 2796"/>
                <a:gd name="T61" fmla="*/ 728 h 2250"/>
                <a:gd name="T62" fmla="*/ 656 w 2796"/>
                <a:gd name="T63" fmla="*/ 339 h 2250"/>
                <a:gd name="T64" fmla="*/ 687 w 2796"/>
                <a:gd name="T65" fmla="*/ 1807 h 2250"/>
                <a:gd name="T66" fmla="*/ 753 w 2796"/>
                <a:gd name="T67" fmla="*/ 1894 h 2250"/>
                <a:gd name="T68" fmla="*/ 695 w 2796"/>
                <a:gd name="T69" fmla="*/ 1874 h 2250"/>
                <a:gd name="T70" fmla="*/ 687 w 2796"/>
                <a:gd name="T71" fmla="*/ 1807 h 2250"/>
                <a:gd name="T72" fmla="*/ 550 w 2796"/>
                <a:gd name="T73" fmla="*/ 1446 h 2250"/>
                <a:gd name="T74" fmla="*/ 580 w 2796"/>
                <a:gd name="T75" fmla="*/ 1582 h 2250"/>
                <a:gd name="T76" fmla="*/ 606 w 2796"/>
                <a:gd name="T77" fmla="*/ 1654 h 2250"/>
                <a:gd name="T78" fmla="*/ 594 w 2796"/>
                <a:gd name="T79" fmla="*/ 1668 h 2250"/>
                <a:gd name="T80" fmla="*/ 415 w 2796"/>
                <a:gd name="T81" fmla="*/ 1606 h 2250"/>
                <a:gd name="T82" fmla="*/ 550 w 2796"/>
                <a:gd name="T83" fmla="*/ 1446 h 2250"/>
                <a:gd name="T84" fmla="*/ 2152 w 2796"/>
                <a:gd name="T85" fmla="*/ 1911 h 2250"/>
                <a:gd name="T86" fmla="*/ 2043 w 2796"/>
                <a:gd name="T87" fmla="*/ 1913 h 2250"/>
                <a:gd name="T88" fmla="*/ 2150 w 2796"/>
                <a:gd name="T89" fmla="*/ 1769 h 2250"/>
                <a:gd name="T90" fmla="*/ 2152 w 2796"/>
                <a:gd name="T91" fmla="*/ 1911 h 2250"/>
                <a:gd name="T92" fmla="*/ 2251 w 2796"/>
                <a:gd name="T93" fmla="*/ 1141 h 2250"/>
                <a:gd name="T94" fmla="*/ 2234 w 2796"/>
                <a:gd name="T95" fmla="*/ 1073 h 2250"/>
                <a:gd name="T96" fmla="*/ 2213 w 2796"/>
                <a:gd name="T97" fmla="*/ 1015 h 2250"/>
                <a:gd name="T98" fmla="*/ 2287 w 2796"/>
                <a:gd name="T99" fmla="*/ 1063 h 2250"/>
                <a:gd name="T100" fmla="*/ 2251 w 2796"/>
                <a:gd name="T101" fmla="*/ 1141 h 2250"/>
                <a:gd name="T102" fmla="*/ 2364 w 2796"/>
                <a:gd name="T103" fmla="*/ 487 h 2250"/>
                <a:gd name="T104" fmla="*/ 2173 w 2796"/>
                <a:gd name="T105" fmla="*/ 882 h 2250"/>
                <a:gd name="T106" fmla="*/ 2150 w 2796"/>
                <a:gd name="T107" fmla="*/ 885 h 2250"/>
                <a:gd name="T108" fmla="*/ 1906 w 2796"/>
                <a:gd name="T109" fmla="*/ 621 h 2250"/>
                <a:gd name="T110" fmla="*/ 2303 w 2796"/>
                <a:gd name="T111" fmla="*/ 467 h 2250"/>
                <a:gd name="T112" fmla="*/ 2364 w 2796"/>
                <a:gd name="T113" fmla="*/ 487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6" h="2250">
                  <a:moveTo>
                    <a:pt x="542" y="1334"/>
                  </a:moveTo>
                  <a:cubicBezTo>
                    <a:pt x="288" y="1445"/>
                    <a:pt x="0" y="1599"/>
                    <a:pt x="34" y="1716"/>
                  </a:cubicBezTo>
                  <a:cubicBezTo>
                    <a:pt x="51" y="1774"/>
                    <a:pt x="135" y="1802"/>
                    <a:pt x="293" y="1802"/>
                  </a:cubicBezTo>
                  <a:cubicBezTo>
                    <a:pt x="293" y="1802"/>
                    <a:pt x="293" y="1802"/>
                    <a:pt x="293" y="1802"/>
                  </a:cubicBezTo>
                  <a:cubicBezTo>
                    <a:pt x="352" y="1802"/>
                    <a:pt x="420" y="1798"/>
                    <a:pt x="495" y="1790"/>
                  </a:cubicBezTo>
                  <a:cubicBezTo>
                    <a:pt x="357" y="1973"/>
                    <a:pt x="311" y="2095"/>
                    <a:pt x="359" y="2153"/>
                  </a:cubicBezTo>
                  <a:cubicBezTo>
                    <a:pt x="377" y="2174"/>
                    <a:pt x="404" y="2184"/>
                    <a:pt x="442" y="2184"/>
                  </a:cubicBezTo>
                  <a:cubicBezTo>
                    <a:pt x="553" y="2184"/>
                    <a:pt x="737" y="2092"/>
                    <a:pt x="877" y="2012"/>
                  </a:cubicBezTo>
                  <a:cubicBezTo>
                    <a:pt x="1029" y="2128"/>
                    <a:pt x="1216" y="2193"/>
                    <a:pt x="1407" y="2193"/>
                  </a:cubicBezTo>
                  <a:cubicBezTo>
                    <a:pt x="1493" y="2193"/>
                    <a:pt x="1578" y="2180"/>
                    <a:pt x="1661" y="2154"/>
                  </a:cubicBezTo>
                  <a:cubicBezTo>
                    <a:pt x="1761" y="2123"/>
                    <a:pt x="1853" y="2076"/>
                    <a:pt x="1935" y="2012"/>
                  </a:cubicBezTo>
                  <a:cubicBezTo>
                    <a:pt x="2083" y="2123"/>
                    <a:pt x="2276" y="2250"/>
                    <a:pt x="2387" y="2250"/>
                  </a:cubicBezTo>
                  <a:cubicBezTo>
                    <a:pt x="2415" y="2250"/>
                    <a:pt x="2437" y="2242"/>
                    <a:pt x="2453" y="2227"/>
                  </a:cubicBezTo>
                  <a:cubicBezTo>
                    <a:pt x="2545" y="2140"/>
                    <a:pt x="2377" y="1857"/>
                    <a:pt x="2217" y="1631"/>
                  </a:cubicBezTo>
                  <a:cubicBezTo>
                    <a:pt x="2259" y="1519"/>
                    <a:pt x="2277" y="1403"/>
                    <a:pt x="2271" y="1284"/>
                  </a:cubicBezTo>
                  <a:cubicBezTo>
                    <a:pt x="2472" y="1188"/>
                    <a:pt x="2698" y="1055"/>
                    <a:pt x="2668" y="952"/>
                  </a:cubicBezTo>
                  <a:cubicBezTo>
                    <a:pt x="2652" y="894"/>
                    <a:pt x="2567" y="867"/>
                    <a:pt x="2409" y="867"/>
                  </a:cubicBezTo>
                  <a:cubicBezTo>
                    <a:pt x="2377" y="867"/>
                    <a:pt x="2342" y="868"/>
                    <a:pt x="2304" y="870"/>
                  </a:cubicBezTo>
                  <a:cubicBezTo>
                    <a:pt x="2483" y="682"/>
                    <a:pt x="2796" y="324"/>
                    <a:pt x="2699" y="208"/>
                  </a:cubicBezTo>
                  <a:cubicBezTo>
                    <a:pt x="2682" y="187"/>
                    <a:pt x="2654" y="176"/>
                    <a:pt x="2617" y="176"/>
                  </a:cubicBezTo>
                  <a:cubicBezTo>
                    <a:pt x="2478" y="176"/>
                    <a:pt x="2192" y="321"/>
                    <a:pt x="1831" y="574"/>
                  </a:cubicBezTo>
                  <a:cubicBezTo>
                    <a:pt x="1702" y="501"/>
                    <a:pt x="1555" y="462"/>
                    <a:pt x="1407" y="462"/>
                  </a:cubicBezTo>
                  <a:cubicBezTo>
                    <a:pt x="1331" y="462"/>
                    <a:pt x="1255" y="472"/>
                    <a:pt x="1181" y="492"/>
                  </a:cubicBezTo>
                  <a:cubicBezTo>
                    <a:pt x="835" y="184"/>
                    <a:pt x="551" y="0"/>
                    <a:pt x="421" y="0"/>
                  </a:cubicBezTo>
                  <a:cubicBezTo>
                    <a:pt x="393" y="0"/>
                    <a:pt x="371" y="8"/>
                    <a:pt x="355" y="23"/>
                  </a:cubicBezTo>
                  <a:cubicBezTo>
                    <a:pt x="235" y="137"/>
                    <a:pt x="564" y="591"/>
                    <a:pt x="724" y="796"/>
                  </a:cubicBezTo>
                  <a:cubicBezTo>
                    <a:pt x="604" y="950"/>
                    <a:pt x="540" y="1140"/>
                    <a:pt x="542" y="1334"/>
                  </a:cubicBezTo>
                  <a:close/>
                  <a:moveTo>
                    <a:pt x="656" y="339"/>
                  </a:moveTo>
                  <a:cubicBezTo>
                    <a:pt x="666" y="330"/>
                    <a:pt x="681" y="325"/>
                    <a:pt x="701" y="325"/>
                  </a:cubicBezTo>
                  <a:cubicBezTo>
                    <a:pt x="780" y="325"/>
                    <a:pt x="921" y="396"/>
                    <a:pt x="1090" y="522"/>
                  </a:cubicBezTo>
                  <a:cubicBezTo>
                    <a:pt x="974" y="568"/>
                    <a:pt x="869" y="638"/>
                    <a:pt x="783" y="728"/>
                  </a:cubicBezTo>
                  <a:cubicBezTo>
                    <a:pt x="635" y="493"/>
                    <a:pt x="622" y="372"/>
                    <a:pt x="656" y="339"/>
                  </a:cubicBezTo>
                  <a:close/>
                  <a:moveTo>
                    <a:pt x="687" y="1807"/>
                  </a:moveTo>
                  <a:cubicBezTo>
                    <a:pt x="707" y="1837"/>
                    <a:pt x="729" y="1866"/>
                    <a:pt x="753" y="1894"/>
                  </a:cubicBezTo>
                  <a:cubicBezTo>
                    <a:pt x="725" y="1893"/>
                    <a:pt x="705" y="1887"/>
                    <a:pt x="695" y="1874"/>
                  </a:cubicBezTo>
                  <a:cubicBezTo>
                    <a:pt x="682" y="1858"/>
                    <a:pt x="682" y="1833"/>
                    <a:pt x="687" y="1807"/>
                  </a:cubicBezTo>
                  <a:close/>
                  <a:moveTo>
                    <a:pt x="550" y="1446"/>
                  </a:moveTo>
                  <a:cubicBezTo>
                    <a:pt x="556" y="1492"/>
                    <a:pt x="566" y="1537"/>
                    <a:pt x="580" y="1582"/>
                  </a:cubicBezTo>
                  <a:cubicBezTo>
                    <a:pt x="587" y="1606"/>
                    <a:pt x="596" y="1630"/>
                    <a:pt x="606" y="1654"/>
                  </a:cubicBezTo>
                  <a:cubicBezTo>
                    <a:pt x="602" y="1659"/>
                    <a:pt x="598" y="1663"/>
                    <a:pt x="594" y="1668"/>
                  </a:cubicBezTo>
                  <a:cubicBezTo>
                    <a:pt x="490" y="1662"/>
                    <a:pt x="425" y="1640"/>
                    <a:pt x="415" y="1606"/>
                  </a:cubicBezTo>
                  <a:cubicBezTo>
                    <a:pt x="405" y="1569"/>
                    <a:pt x="455" y="1510"/>
                    <a:pt x="550" y="1446"/>
                  </a:cubicBezTo>
                  <a:close/>
                  <a:moveTo>
                    <a:pt x="2152" y="1911"/>
                  </a:moveTo>
                  <a:cubicBezTo>
                    <a:pt x="2134" y="1928"/>
                    <a:pt x="2095" y="1929"/>
                    <a:pt x="2043" y="1913"/>
                  </a:cubicBezTo>
                  <a:cubicBezTo>
                    <a:pt x="2084" y="1869"/>
                    <a:pt x="2120" y="1821"/>
                    <a:pt x="2150" y="1769"/>
                  </a:cubicBezTo>
                  <a:cubicBezTo>
                    <a:pt x="2174" y="1839"/>
                    <a:pt x="2175" y="1890"/>
                    <a:pt x="2152" y="1911"/>
                  </a:cubicBezTo>
                  <a:close/>
                  <a:moveTo>
                    <a:pt x="2251" y="1141"/>
                  </a:moveTo>
                  <a:cubicBezTo>
                    <a:pt x="2246" y="1117"/>
                    <a:pt x="2240" y="1095"/>
                    <a:pt x="2234" y="1073"/>
                  </a:cubicBezTo>
                  <a:cubicBezTo>
                    <a:pt x="2228" y="1054"/>
                    <a:pt x="2221" y="1034"/>
                    <a:pt x="2213" y="1015"/>
                  </a:cubicBezTo>
                  <a:cubicBezTo>
                    <a:pt x="2255" y="1026"/>
                    <a:pt x="2281" y="1043"/>
                    <a:pt x="2287" y="1063"/>
                  </a:cubicBezTo>
                  <a:cubicBezTo>
                    <a:pt x="2293" y="1082"/>
                    <a:pt x="2280" y="1110"/>
                    <a:pt x="2251" y="1141"/>
                  </a:cubicBezTo>
                  <a:close/>
                  <a:moveTo>
                    <a:pt x="2364" y="487"/>
                  </a:moveTo>
                  <a:cubicBezTo>
                    <a:pt x="2395" y="525"/>
                    <a:pt x="2364" y="651"/>
                    <a:pt x="2173" y="882"/>
                  </a:cubicBezTo>
                  <a:cubicBezTo>
                    <a:pt x="2165" y="883"/>
                    <a:pt x="2158" y="884"/>
                    <a:pt x="2150" y="885"/>
                  </a:cubicBezTo>
                  <a:cubicBezTo>
                    <a:pt x="2088" y="781"/>
                    <a:pt x="2005" y="691"/>
                    <a:pt x="1906" y="621"/>
                  </a:cubicBezTo>
                  <a:cubicBezTo>
                    <a:pt x="2079" y="521"/>
                    <a:pt x="2219" y="467"/>
                    <a:pt x="2303" y="467"/>
                  </a:cubicBezTo>
                  <a:cubicBezTo>
                    <a:pt x="2332" y="467"/>
                    <a:pt x="2353" y="473"/>
                    <a:pt x="2364" y="4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7" name="Freeform 55"/>
            <p:cNvSpPr>
              <a:spLocks/>
            </p:cNvSpPr>
            <p:nvPr/>
          </p:nvSpPr>
          <p:spPr bwMode="auto">
            <a:xfrm>
              <a:off x="4229" y="183"/>
              <a:ext cx="1350" cy="1410"/>
            </a:xfrm>
            <a:custGeom>
              <a:avLst/>
              <a:gdLst>
                <a:gd name="T0" fmla="*/ 1797 w 2177"/>
                <a:gd name="T1" fmla="*/ 1993 h 2276"/>
                <a:gd name="T2" fmla="*/ 1222 w 2177"/>
                <a:gd name="T3" fmla="*/ 1011 h 2276"/>
                <a:gd name="T4" fmla="*/ 270 w 2177"/>
                <a:gd name="T5" fmla="*/ 388 h 2276"/>
                <a:gd name="T6" fmla="*/ 0 w 2177"/>
                <a:gd name="T7" fmla="*/ 105 h 2276"/>
                <a:gd name="T8" fmla="*/ 1233 w 2177"/>
                <a:gd name="T9" fmla="*/ 1000 h 2276"/>
                <a:gd name="T10" fmla="*/ 2067 w 2177"/>
                <a:gd name="T11" fmla="*/ 2276 h 2276"/>
                <a:gd name="T12" fmla="*/ 1797 w 2177"/>
                <a:gd name="T13" fmla="*/ 1993 h 2276"/>
              </a:gdLst>
              <a:ahLst/>
              <a:cxnLst>
                <a:cxn ang="0">
                  <a:pos x="T0" y="T1"/>
                </a:cxn>
                <a:cxn ang="0">
                  <a:pos x="T2" y="T3"/>
                </a:cxn>
                <a:cxn ang="0">
                  <a:pos x="T4" y="T5"/>
                </a:cxn>
                <a:cxn ang="0">
                  <a:pos x="T6" y="T7"/>
                </a:cxn>
                <a:cxn ang="0">
                  <a:pos x="T8" y="T9"/>
                </a:cxn>
                <a:cxn ang="0">
                  <a:pos x="T10" y="T11"/>
                </a:cxn>
                <a:cxn ang="0">
                  <a:pos x="T12" y="T13"/>
                </a:cxn>
              </a:cxnLst>
              <a:rect l="0" t="0" r="r" b="b"/>
              <a:pathLst>
                <a:path w="2177" h="2276">
                  <a:moveTo>
                    <a:pt x="1797" y="1993"/>
                  </a:moveTo>
                  <a:cubicBezTo>
                    <a:pt x="1901" y="1893"/>
                    <a:pt x="1644" y="1454"/>
                    <a:pt x="1222" y="1011"/>
                  </a:cubicBezTo>
                  <a:cubicBezTo>
                    <a:pt x="801" y="568"/>
                    <a:pt x="374" y="289"/>
                    <a:pt x="270" y="388"/>
                  </a:cubicBezTo>
                  <a:cubicBezTo>
                    <a:pt x="0" y="105"/>
                    <a:pt x="0" y="105"/>
                    <a:pt x="0" y="105"/>
                  </a:cubicBezTo>
                  <a:cubicBezTo>
                    <a:pt x="110" y="0"/>
                    <a:pt x="662" y="401"/>
                    <a:pt x="1233" y="1000"/>
                  </a:cubicBezTo>
                  <a:cubicBezTo>
                    <a:pt x="1804" y="1600"/>
                    <a:pt x="2177" y="2171"/>
                    <a:pt x="2067" y="2276"/>
                  </a:cubicBezTo>
                  <a:lnTo>
                    <a:pt x="1797" y="1993"/>
                  </a:lnTo>
                  <a:close/>
                </a:path>
              </a:pathLst>
            </a:custGeom>
            <a:gradFill>
              <a:gsLst>
                <a:gs pos="68000">
                  <a:schemeClr val="accent6"/>
                </a:gs>
                <a:gs pos="100000">
                  <a:schemeClr val="accent6">
                    <a:lumMod val="75000"/>
                  </a:schemeClr>
                </a:gs>
              </a:gsLst>
              <a:lin ang="3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8" name="Freeform 56"/>
            <p:cNvSpPr>
              <a:spLocks/>
            </p:cNvSpPr>
            <p:nvPr/>
          </p:nvSpPr>
          <p:spPr bwMode="auto">
            <a:xfrm>
              <a:off x="4010" y="736"/>
              <a:ext cx="1630" cy="547"/>
            </a:xfrm>
            <a:custGeom>
              <a:avLst/>
              <a:gdLst>
                <a:gd name="T0" fmla="*/ 2291 w 2630"/>
                <a:gd name="T1" fmla="*/ 230 h 884"/>
                <a:gd name="T2" fmla="*/ 1269 w 2630"/>
                <a:gd name="T3" fmla="*/ 282 h 884"/>
                <a:gd name="T4" fmla="*/ 377 w 2630"/>
                <a:gd name="T5" fmla="*/ 786 h 884"/>
                <a:gd name="T6" fmla="*/ 39 w 2630"/>
                <a:gd name="T7" fmla="*/ 884 h 884"/>
                <a:gd name="T8" fmla="*/ 1265 w 2630"/>
                <a:gd name="T9" fmla="*/ 269 h 884"/>
                <a:gd name="T10" fmla="*/ 2630 w 2630"/>
                <a:gd name="T11" fmla="*/ 132 h 884"/>
                <a:gd name="T12" fmla="*/ 2291 w 2630"/>
                <a:gd name="T13" fmla="*/ 230 h 884"/>
              </a:gdLst>
              <a:ahLst/>
              <a:cxnLst>
                <a:cxn ang="0">
                  <a:pos x="T0" y="T1"/>
                </a:cxn>
                <a:cxn ang="0">
                  <a:pos x="T2" y="T3"/>
                </a:cxn>
                <a:cxn ang="0">
                  <a:pos x="T4" y="T5"/>
                </a:cxn>
                <a:cxn ang="0">
                  <a:pos x="T6" y="T7"/>
                </a:cxn>
                <a:cxn ang="0">
                  <a:pos x="T8" y="T9"/>
                </a:cxn>
                <a:cxn ang="0">
                  <a:pos x="T10" y="T11"/>
                </a:cxn>
                <a:cxn ang="0">
                  <a:pos x="T12" y="T13"/>
                </a:cxn>
              </a:cxnLst>
              <a:rect l="0" t="0" r="r" b="b"/>
              <a:pathLst>
                <a:path w="2630" h="884">
                  <a:moveTo>
                    <a:pt x="2291" y="230"/>
                  </a:moveTo>
                  <a:cubicBezTo>
                    <a:pt x="2255" y="105"/>
                    <a:pt x="1797" y="129"/>
                    <a:pt x="1269" y="282"/>
                  </a:cubicBezTo>
                  <a:cubicBezTo>
                    <a:pt x="740" y="436"/>
                    <a:pt x="341" y="661"/>
                    <a:pt x="377" y="786"/>
                  </a:cubicBezTo>
                  <a:cubicBezTo>
                    <a:pt x="39" y="884"/>
                    <a:pt x="39" y="884"/>
                    <a:pt x="39" y="884"/>
                  </a:cubicBezTo>
                  <a:cubicBezTo>
                    <a:pt x="0" y="752"/>
                    <a:pt x="549" y="477"/>
                    <a:pt x="1265" y="269"/>
                  </a:cubicBezTo>
                  <a:cubicBezTo>
                    <a:pt x="1980" y="62"/>
                    <a:pt x="2591" y="0"/>
                    <a:pt x="2630" y="132"/>
                  </a:cubicBezTo>
                  <a:lnTo>
                    <a:pt x="2291" y="23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9" name="Freeform 57"/>
            <p:cNvSpPr>
              <a:spLocks/>
            </p:cNvSpPr>
            <p:nvPr/>
          </p:nvSpPr>
          <p:spPr bwMode="auto">
            <a:xfrm>
              <a:off x="4172" y="289"/>
              <a:ext cx="1490" cy="1259"/>
            </a:xfrm>
            <a:custGeom>
              <a:avLst/>
              <a:gdLst>
                <a:gd name="T0" fmla="*/ 2102 w 2403"/>
                <a:gd name="T1" fmla="*/ 367 h 2033"/>
                <a:gd name="T2" fmla="*/ 1083 w 2403"/>
                <a:gd name="T3" fmla="*/ 874 h 2033"/>
                <a:gd name="T4" fmla="*/ 399 w 2403"/>
                <a:gd name="T5" fmla="*/ 1783 h 2033"/>
                <a:gd name="T6" fmla="*/ 97 w 2403"/>
                <a:gd name="T7" fmla="*/ 2033 h 2033"/>
                <a:gd name="T8" fmla="*/ 1074 w 2403"/>
                <a:gd name="T9" fmla="*/ 863 h 2033"/>
                <a:gd name="T10" fmla="*/ 2403 w 2403"/>
                <a:gd name="T11" fmla="*/ 117 h 2033"/>
                <a:gd name="T12" fmla="*/ 2102 w 2403"/>
                <a:gd name="T13" fmla="*/ 367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2102" y="367"/>
                  </a:moveTo>
                  <a:cubicBezTo>
                    <a:pt x="2010" y="256"/>
                    <a:pt x="1554" y="483"/>
                    <a:pt x="1083" y="874"/>
                  </a:cubicBezTo>
                  <a:cubicBezTo>
                    <a:pt x="613" y="1265"/>
                    <a:pt x="306" y="1672"/>
                    <a:pt x="399" y="1783"/>
                  </a:cubicBezTo>
                  <a:cubicBezTo>
                    <a:pt x="97" y="2033"/>
                    <a:pt x="97" y="2033"/>
                    <a:pt x="97" y="2033"/>
                  </a:cubicBezTo>
                  <a:cubicBezTo>
                    <a:pt x="0" y="1916"/>
                    <a:pt x="437" y="1392"/>
                    <a:pt x="1074" y="863"/>
                  </a:cubicBezTo>
                  <a:cubicBezTo>
                    <a:pt x="1711" y="334"/>
                    <a:pt x="2306" y="0"/>
                    <a:pt x="2403" y="117"/>
                  </a:cubicBezTo>
                  <a:lnTo>
                    <a:pt x="2102" y="367"/>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0" name="Freeform 58"/>
            <p:cNvSpPr>
              <a:spLocks/>
            </p:cNvSpPr>
            <p:nvPr/>
          </p:nvSpPr>
          <p:spPr bwMode="auto">
            <a:xfrm>
              <a:off x="4287" y="462"/>
              <a:ext cx="1168" cy="1167"/>
            </a:xfrm>
            <a:custGeom>
              <a:avLst/>
              <a:gdLst>
                <a:gd name="T0" fmla="*/ 1748 w 1885"/>
                <a:gd name="T1" fmla="*/ 694 h 1884"/>
                <a:gd name="T2" fmla="*/ 695 w 1885"/>
                <a:gd name="T3" fmla="*/ 137 h 1884"/>
                <a:gd name="T4" fmla="*/ 137 w 1885"/>
                <a:gd name="T5" fmla="*/ 1190 h 1884"/>
                <a:gd name="T6" fmla="*/ 1191 w 1885"/>
                <a:gd name="T7" fmla="*/ 1747 h 1884"/>
                <a:gd name="T8" fmla="*/ 1748 w 1885"/>
                <a:gd name="T9" fmla="*/ 694 h 1884"/>
              </a:gdLst>
              <a:ahLst/>
              <a:cxnLst>
                <a:cxn ang="0">
                  <a:pos x="T0" y="T1"/>
                </a:cxn>
                <a:cxn ang="0">
                  <a:pos x="T2" y="T3"/>
                </a:cxn>
                <a:cxn ang="0">
                  <a:pos x="T4" y="T5"/>
                </a:cxn>
                <a:cxn ang="0">
                  <a:pos x="T6" y="T7"/>
                </a:cxn>
                <a:cxn ang="0">
                  <a:pos x="T8" y="T9"/>
                </a:cxn>
              </a:cxnLst>
              <a:rect l="0" t="0" r="r" b="b"/>
              <a:pathLst>
                <a:path w="1885" h="1884">
                  <a:moveTo>
                    <a:pt x="1748" y="694"/>
                  </a:moveTo>
                  <a:cubicBezTo>
                    <a:pt x="1611" y="249"/>
                    <a:pt x="1140" y="0"/>
                    <a:pt x="695" y="137"/>
                  </a:cubicBezTo>
                  <a:cubicBezTo>
                    <a:pt x="250" y="273"/>
                    <a:pt x="0" y="745"/>
                    <a:pt x="137" y="1190"/>
                  </a:cubicBezTo>
                  <a:cubicBezTo>
                    <a:pt x="274" y="1635"/>
                    <a:pt x="746" y="1884"/>
                    <a:pt x="1191" y="1747"/>
                  </a:cubicBezTo>
                  <a:cubicBezTo>
                    <a:pt x="1635" y="1610"/>
                    <a:pt x="1885" y="1139"/>
                    <a:pt x="1748" y="694"/>
                  </a:cubicBezTo>
                  <a:close/>
                </a:path>
              </a:pathLst>
            </a:custGeom>
            <a:gradFill flip="none" rotWithShape="1">
              <a:gsLst>
                <a:gs pos="0">
                  <a:srgbClr val="D2609C"/>
                </a:gs>
                <a:gs pos="97000">
                  <a:srgbClr val="543565"/>
                </a:gs>
              </a:gsLst>
              <a:lin ang="18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1" name="Freeform 59"/>
            <p:cNvSpPr>
              <a:spLocks/>
            </p:cNvSpPr>
            <p:nvPr/>
          </p:nvSpPr>
          <p:spPr bwMode="auto">
            <a:xfrm>
              <a:off x="4357" y="481"/>
              <a:ext cx="1051" cy="1051"/>
            </a:xfrm>
            <a:custGeom>
              <a:avLst/>
              <a:gdLst>
                <a:gd name="T0" fmla="*/ 1573 w 1696"/>
                <a:gd name="T1" fmla="*/ 625 h 1697"/>
                <a:gd name="T2" fmla="*/ 625 w 1696"/>
                <a:gd name="T3" fmla="*/ 124 h 1697"/>
                <a:gd name="T4" fmla="*/ 123 w 1696"/>
                <a:gd name="T5" fmla="*/ 1072 h 1697"/>
                <a:gd name="T6" fmla="*/ 1071 w 1696"/>
                <a:gd name="T7" fmla="*/ 1573 h 1697"/>
                <a:gd name="T8" fmla="*/ 1573 w 1696"/>
                <a:gd name="T9" fmla="*/ 625 h 1697"/>
              </a:gdLst>
              <a:ahLst/>
              <a:cxnLst>
                <a:cxn ang="0">
                  <a:pos x="T0" y="T1"/>
                </a:cxn>
                <a:cxn ang="0">
                  <a:pos x="T2" y="T3"/>
                </a:cxn>
                <a:cxn ang="0">
                  <a:pos x="T4" y="T5"/>
                </a:cxn>
                <a:cxn ang="0">
                  <a:pos x="T6" y="T7"/>
                </a:cxn>
                <a:cxn ang="0">
                  <a:pos x="T8" y="T9"/>
                </a:cxn>
              </a:cxnLst>
              <a:rect l="0" t="0" r="r" b="b"/>
              <a:pathLst>
                <a:path w="1696" h="1697">
                  <a:moveTo>
                    <a:pt x="1573" y="625"/>
                  </a:moveTo>
                  <a:cubicBezTo>
                    <a:pt x="1450" y="225"/>
                    <a:pt x="1026" y="0"/>
                    <a:pt x="625" y="124"/>
                  </a:cubicBezTo>
                  <a:cubicBezTo>
                    <a:pt x="225" y="247"/>
                    <a:pt x="0" y="671"/>
                    <a:pt x="123" y="1072"/>
                  </a:cubicBezTo>
                  <a:cubicBezTo>
                    <a:pt x="247" y="1472"/>
                    <a:pt x="671" y="1697"/>
                    <a:pt x="1071" y="1573"/>
                  </a:cubicBezTo>
                  <a:cubicBezTo>
                    <a:pt x="1472" y="1450"/>
                    <a:pt x="1696" y="1026"/>
                    <a:pt x="1573" y="625"/>
                  </a:cubicBezTo>
                  <a:close/>
                </a:path>
              </a:pathLst>
            </a:custGeom>
            <a:gradFill flip="none" rotWithShape="1">
              <a:gsLst>
                <a:gs pos="41000">
                  <a:srgbClr val="803E80"/>
                </a:gs>
                <a:gs pos="97000">
                  <a:srgbClr val="D783D9"/>
                </a:gs>
              </a:gsLst>
              <a:path path="circle">
                <a:fillToRect l="100000" t="100000"/>
              </a:path>
              <a:tileRect r="-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2" name="Freeform 60"/>
            <p:cNvSpPr>
              <a:spLocks/>
            </p:cNvSpPr>
            <p:nvPr/>
          </p:nvSpPr>
          <p:spPr bwMode="auto">
            <a:xfrm>
              <a:off x="5220" y="753"/>
              <a:ext cx="132" cy="246"/>
            </a:xfrm>
            <a:custGeom>
              <a:avLst/>
              <a:gdLst>
                <a:gd name="T0" fmla="*/ 11 w 212"/>
                <a:gd name="T1" fmla="*/ 20 h 397"/>
                <a:gd name="T2" fmla="*/ 0 w 212"/>
                <a:gd name="T3" fmla="*/ 24 h 397"/>
                <a:gd name="T4" fmla="*/ 91 w 212"/>
                <a:gd name="T5" fmla="*/ 158 h 397"/>
                <a:gd name="T6" fmla="*/ 47 w 212"/>
                <a:gd name="T7" fmla="*/ 374 h 397"/>
                <a:gd name="T8" fmla="*/ 125 w 212"/>
                <a:gd name="T9" fmla="*/ 389 h 397"/>
                <a:gd name="T10" fmla="*/ 181 w 212"/>
                <a:gd name="T11" fmla="*/ 170 h 397"/>
                <a:gd name="T12" fmla="*/ 11 w 212"/>
                <a:gd name="T13" fmla="*/ 20 h 397"/>
              </a:gdLst>
              <a:ahLst/>
              <a:cxnLst>
                <a:cxn ang="0">
                  <a:pos x="T0" y="T1"/>
                </a:cxn>
                <a:cxn ang="0">
                  <a:pos x="T2" y="T3"/>
                </a:cxn>
                <a:cxn ang="0">
                  <a:pos x="T4" y="T5"/>
                </a:cxn>
                <a:cxn ang="0">
                  <a:pos x="T6" y="T7"/>
                </a:cxn>
                <a:cxn ang="0">
                  <a:pos x="T8" y="T9"/>
                </a:cxn>
                <a:cxn ang="0">
                  <a:pos x="T10" y="T11"/>
                </a:cxn>
                <a:cxn ang="0">
                  <a:pos x="T12" y="T13"/>
                </a:cxn>
              </a:cxnLst>
              <a:rect l="0" t="0" r="r" b="b"/>
              <a:pathLst>
                <a:path w="212" h="397">
                  <a:moveTo>
                    <a:pt x="11" y="20"/>
                  </a:moveTo>
                  <a:cubicBezTo>
                    <a:pt x="7" y="21"/>
                    <a:pt x="4" y="22"/>
                    <a:pt x="0" y="24"/>
                  </a:cubicBezTo>
                  <a:cubicBezTo>
                    <a:pt x="38" y="49"/>
                    <a:pt x="73" y="98"/>
                    <a:pt x="91" y="158"/>
                  </a:cubicBezTo>
                  <a:cubicBezTo>
                    <a:pt x="121" y="254"/>
                    <a:pt x="101" y="347"/>
                    <a:pt x="47" y="374"/>
                  </a:cubicBezTo>
                  <a:cubicBezTo>
                    <a:pt x="72" y="391"/>
                    <a:pt x="100" y="397"/>
                    <a:pt x="125" y="389"/>
                  </a:cubicBezTo>
                  <a:cubicBezTo>
                    <a:pt x="187" y="370"/>
                    <a:pt x="212" y="272"/>
                    <a:pt x="181" y="170"/>
                  </a:cubicBezTo>
                  <a:cubicBezTo>
                    <a:pt x="149" y="68"/>
                    <a:pt x="73" y="0"/>
                    <a:pt x="11" y="2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483" name="Picture 6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72" y="766"/>
              <a:ext cx="12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62"/>
            <p:cNvSpPr>
              <a:spLocks/>
            </p:cNvSpPr>
            <p:nvPr/>
          </p:nvSpPr>
          <p:spPr bwMode="auto">
            <a:xfrm>
              <a:off x="5175" y="768"/>
              <a:ext cx="120" cy="217"/>
            </a:xfrm>
            <a:custGeom>
              <a:avLst/>
              <a:gdLst>
                <a:gd name="T0" fmla="*/ 165 w 195"/>
                <a:gd name="T1" fmla="*/ 134 h 350"/>
                <a:gd name="T2" fmla="*/ 74 w 195"/>
                <a:gd name="T3" fmla="*/ 0 h 350"/>
                <a:gd name="T4" fmla="*/ 29 w 195"/>
                <a:gd name="T5" fmla="*/ 215 h 350"/>
                <a:gd name="T6" fmla="*/ 121 w 195"/>
                <a:gd name="T7" fmla="*/ 350 h 350"/>
                <a:gd name="T8" fmla="*/ 165 w 195"/>
                <a:gd name="T9" fmla="*/ 134 h 350"/>
              </a:gdLst>
              <a:ahLst/>
              <a:cxnLst>
                <a:cxn ang="0">
                  <a:pos x="T0" y="T1"/>
                </a:cxn>
                <a:cxn ang="0">
                  <a:pos x="T2" y="T3"/>
                </a:cxn>
                <a:cxn ang="0">
                  <a:pos x="T4" y="T5"/>
                </a:cxn>
                <a:cxn ang="0">
                  <a:pos x="T6" y="T7"/>
                </a:cxn>
                <a:cxn ang="0">
                  <a:pos x="T8" y="T9"/>
                </a:cxn>
              </a:cxnLst>
              <a:rect l="0" t="0" r="r" b="b"/>
              <a:pathLst>
                <a:path w="195" h="350">
                  <a:moveTo>
                    <a:pt x="165" y="134"/>
                  </a:moveTo>
                  <a:cubicBezTo>
                    <a:pt x="147" y="74"/>
                    <a:pt x="112" y="25"/>
                    <a:pt x="74" y="0"/>
                  </a:cubicBezTo>
                  <a:cubicBezTo>
                    <a:pt x="20" y="27"/>
                    <a:pt x="0" y="119"/>
                    <a:pt x="29" y="215"/>
                  </a:cubicBezTo>
                  <a:cubicBezTo>
                    <a:pt x="48" y="276"/>
                    <a:pt x="83" y="324"/>
                    <a:pt x="121" y="350"/>
                  </a:cubicBezTo>
                  <a:cubicBezTo>
                    <a:pt x="175" y="323"/>
                    <a:pt x="195" y="230"/>
                    <a:pt x="165" y="134"/>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5" name="Freeform 63"/>
            <p:cNvSpPr>
              <a:spLocks/>
            </p:cNvSpPr>
            <p:nvPr/>
          </p:nvSpPr>
          <p:spPr bwMode="auto">
            <a:xfrm>
              <a:off x="4431" y="1184"/>
              <a:ext cx="167" cy="234"/>
            </a:xfrm>
            <a:custGeom>
              <a:avLst/>
              <a:gdLst>
                <a:gd name="T0" fmla="*/ 260 w 270"/>
                <a:gd name="T1" fmla="*/ 342 h 377"/>
                <a:gd name="T2" fmla="*/ 270 w 270"/>
                <a:gd name="T3" fmla="*/ 335 h 377"/>
                <a:gd name="T4" fmla="*/ 147 w 270"/>
                <a:gd name="T5" fmla="*/ 229 h 377"/>
                <a:gd name="T6" fmla="*/ 135 w 270"/>
                <a:gd name="T7" fmla="*/ 10 h 377"/>
                <a:gd name="T8" fmla="*/ 55 w 270"/>
                <a:gd name="T9" fmla="*/ 14 h 377"/>
                <a:gd name="T10" fmla="*/ 58 w 270"/>
                <a:gd name="T11" fmla="*/ 241 h 377"/>
                <a:gd name="T12" fmla="*/ 260 w 270"/>
                <a:gd name="T13" fmla="*/ 342 h 377"/>
              </a:gdLst>
              <a:ahLst/>
              <a:cxnLst>
                <a:cxn ang="0">
                  <a:pos x="T0" y="T1"/>
                </a:cxn>
                <a:cxn ang="0">
                  <a:pos x="T2" y="T3"/>
                </a:cxn>
                <a:cxn ang="0">
                  <a:pos x="T4" y="T5"/>
                </a:cxn>
                <a:cxn ang="0">
                  <a:pos x="T6" y="T7"/>
                </a:cxn>
                <a:cxn ang="0">
                  <a:pos x="T8" y="T9"/>
                </a:cxn>
                <a:cxn ang="0">
                  <a:pos x="T10" y="T11"/>
                </a:cxn>
                <a:cxn ang="0">
                  <a:pos x="T12" y="T13"/>
                </a:cxn>
              </a:cxnLst>
              <a:rect l="0" t="0" r="r" b="b"/>
              <a:pathLst>
                <a:path w="270" h="377">
                  <a:moveTo>
                    <a:pt x="260" y="342"/>
                  </a:moveTo>
                  <a:cubicBezTo>
                    <a:pt x="264" y="340"/>
                    <a:pt x="267" y="338"/>
                    <a:pt x="270" y="335"/>
                  </a:cubicBezTo>
                  <a:cubicBezTo>
                    <a:pt x="226" y="321"/>
                    <a:pt x="181" y="283"/>
                    <a:pt x="147" y="229"/>
                  </a:cubicBezTo>
                  <a:cubicBezTo>
                    <a:pt x="94" y="144"/>
                    <a:pt x="89" y="49"/>
                    <a:pt x="135" y="10"/>
                  </a:cubicBezTo>
                  <a:cubicBezTo>
                    <a:pt x="106" y="0"/>
                    <a:pt x="77" y="0"/>
                    <a:pt x="55" y="14"/>
                  </a:cubicBezTo>
                  <a:cubicBezTo>
                    <a:pt x="0" y="49"/>
                    <a:pt x="1" y="150"/>
                    <a:pt x="58" y="241"/>
                  </a:cubicBezTo>
                  <a:cubicBezTo>
                    <a:pt x="114" y="332"/>
                    <a:pt x="205" y="377"/>
                    <a:pt x="260" y="34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6" name="Freeform 64"/>
            <p:cNvSpPr>
              <a:spLocks/>
            </p:cNvSpPr>
            <p:nvPr/>
          </p:nvSpPr>
          <p:spPr bwMode="auto">
            <a:xfrm>
              <a:off x="4486" y="1190"/>
              <a:ext cx="140" cy="202"/>
            </a:xfrm>
            <a:custGeom>
              <a:avLst/>
              <a:gdLst>
                <a:gd name="T0" fmla="*/ 58 w 226"/>
                <a:gd name="T1" fmla="*/ 219 h 325"/>
                <a:gd name="T2" fmla="*/ 181 w 226"/>
                <a:gd name="T3" fmla="*/ 325 h 325"/>
                <a:gd name="T4" fmla="*/ 169 w 226"/>
                <a:gd name="T5" fmla="*/ 106 h 325"/>
                <a:gd name="T6" fmla="*/ 46 w 226"/>
                <a:gd name="T7" fmla="*/ 0 h 325"/>
                <a:gd name="T8" fmla="*/ 58 w 226"/>
                <a:gd name="T9" fmla="*/ 219 h 325"/>
              </a:gdLst>
              <a:ahLst/>
              <a:cxnLst>
                <a:cxn ang="0">
                  <a:pos x="T0" y="T1"/>
                </a:cxn>
                <a:cxn ang="0">
                  <a:pos x="T2" y="T3"/>
                </a:cxn>
                <a:cxn ang="0">
                  <a:pos x="T4" y="T5"/>
                </a:cxn>
                <a:cxn ang="0">
                  <a:pos x="T6" y="T7"/>
                </a:cxn>
                <a:cxn ang="0">
                  <a:pos x="T8" y="T9"/>
                </a:cxn>
              </a:cxnLst>
              <a:rect l="0" t="0" r="r" b="b"/>
              <a:pathLst>
                <a:path w="226" h="325">
                  <a:moveTo>
                    <a:pt x="58" y="219"/>
                  </a:moveTo>
                  <a:cubicBezTo>
                    <a:pt x="92" y="273"/>
                    <a:pt x="137" y="311"/>
                    <a:pt x="181" y="325"/>
                  </a:cubicBezTo>
                  <a:cubicBezTo>
                    <a:pt x="226" y="286"/>
                    <a:pt x="222" y="191"/>
                    <a:pt x="169" y="106"/>
                  </a:cubicBezTo>
                  <a:cubicBezTo>
                    <a:pt x="135" y="52"/>
                    <a:pt x="89" y="14"/>
                    <a:pt x="46" y="0"/>
                  </a:cubicBezTo>
                  <a:cubicBezTo>
                    <a:pt x="0" y="39"/>
                    <a:pt x="5" y="134"/>
                    <a:pt x="58" y="21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7" name="Freeform 65"/>
            <p:cNvSpPr>
              <a:spLocks/>
            </p:cNvSpPr>
            <p:nvPr/>
          </p:nvSpPr>
          <p:spPr bwMode="auto">
            <a:xfrm>
              <a:off x="4482" y="1017"/>
              <a:ext cx="107" cy="150"/>
            </a:xfrm>
            <a:custGeom>
              <a:avLst/>
              <a:gdLst>
                <a:gd name="T0" fmla="*/ 168 w 174"/>
                <a:gd name="T1" fmla="*/ 218 h 241"/>
                <a:gd name="T2" fmla="*/ 174 w 174"/>
                <a:gd name="T3" fmla="*/ 214 h 241"/>
                <a:gd name="T4" fmla="*/ 95 w 174"/>
                <a:gd name="T5" fmla="*/ 146 h 241"/>
                <a:gd name="T6" fmla="*/ 86 w 174"/>
                <a:gd name="T7" fmla="*/ 6 h 241"/>
                <a:gd name="T8" fmla="*/ 35 w 174"/>
                <a:gd name="T9" fmla="*/ 9 h 241"/>
                <a:gd name="T10" fmla="*/ 38 w 174"/>
                <a:gd name="T11" fmla="*/ 154 h 241"/>
                <a:gd name="T12" fmla="*/ 168 w 174"/>
                <a:gd name="T13" fmla="*/ 218 h 241"/>
              </a:gdLst>
              <a:ahLst/>
              <a:cxnLst>
                <a:cxn ang="0">
                  <a:pos x="T0" y="T1"/>
                </a:cxn>
                <a:cxn ang="0">
                  <a:pos x="T2" y="T3"/>
                </a:cxn>
                <a:cxn ang="0">
                  <a:pos x="T4" y="T5"/>
                </a:cxn>
                <a:cxn ang="0">
                  <a:pos x="T6" y="T7"/>
                </a:cxn>
                <a:cxn ang="0">
                  <a:pos x="T8" y="T9"/>
                </a:cxn>
                <a:cxn ang="0">
                  <a:pos x="T10" y="T11"/>
                </a:cxn>
                <a:cxn ang="0">
                  <a:pos x="T12" y="T13"/>
                </a:cxn>
              </a:cxnLst>
              <a:rect l="0" t="0" r="r" b="b"/>
              <a:pathLst>
                <a:path w="174" h="241">
                  <a:moveTo>
                    <a:pt x="168" y="218"/>
                  </a:moveTo>
                  <a:cubicBezTo>
                    <a:pt x="171" y="217"/>
                    <a:pt x="173" y="215"/>
                    <a:pt x="174" y="214"/>
                  </a:cubicBezTo>
                  <a:cubicBezTo>
                    <a:pt x="147" y="205"/>
                    <a:pt x="117" y="181"/>
                    <a:pt x="95" y="146"/>
                  </a:cubicBezTo>
                  <a:cubicBezTo>
                    <a:pt x="61" y="92"/>
                    <a:pt x="57" y="32"/>
                    <a:pt x="86" y="6"/>
                  </a:cubicBezTo>
                  <a:cubicBezTo>
                    <a:pt x="67" y="0"/>
                    <a:pt x="49" y="0"/>
                    <a:pt x="35" y="9"/>
                  </a:cubicBezTo>
                  <a:cubicBezTo>
                    <a:pt x="0" y="32"/>
                    <a:pt x="1" y="97"/>
                    <a:pt x="38" y="154"/>
                  </a:cubicBezTo>
                  <a:cubicBezTo>
                    <a:pt x="75" y="212"/>
                    <a:pt x="133" y="241"/>
                    <a:pt x="168" y="218"/>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8" name="Freeform 66"/>
            <p:cNvSpPr>
              <a:spLocks/>
            </p:cNvSpPr>
            <p:nvPr/>
          </p:nvSpPr>
          <p:spPr bwMode="auto">
            <a:xfrm>
              <a:off x="4517" y="1021"/>
              <a:ext cx="90" cy="129"/>
            </a:xfrm>
            <a:custGeom>
              <a:avLst/>
              <a:gdLst>
                <a:gd name="T0" fmla="*/ 38 w 146"/>
                <a:gd name="T1" fmla="*/ 140 h 208"/>
                <a:gd name="T2" fmla="*/ 117 w 146"/>
                <a:gd name="T3" fmla="*/ 208 h 208"/>
                <a:gd name="T4" fmla="*/ 108 w 146"/>
                <a:gd name="T5" fmla="*/ 67 h 208"/>
                <a:gd name="T6" fmla="*/ 29 w 146"/>
                <a:gd name="T7" fmla="*/ 0 h 208"/>
                <a:gd name="T8" fmla="*/ 38 w 146"/>
                <a:gd name="T9" fmla="*/ 140 h 208"/>
              </a:gdLst>
              <a:ahLst/>
              <a:cxnLst>
                <a:cxn ang="0">
                  <a:pos x="T0" y="T1"/>
                </a:cxn>
                <a:cxn ang="0">
                  <a:pos x="T2" y="T3"/>
                </a:cxn>
                <a:cxn ang="0">
                  <a:pos x="T4" y="T5"/>
                </a:cxn>
                <a:cxn ang="0">
                  <a:pos x="T6" y="T7"/>
                </a:cxn>
                <a:cxn ang="0">
                  <a:pos x="T8" y="T9"/>
                </a:cxn>
              </a:cxnLst>
              <a:rect l="0" t="0" r="r" b="b"/>
              <a:pathLst>
                <a:path w="146" h="208">
                  <a:moveTo>
                    <a:pt x="38" y="140"/>
                  </a:moveTo>
                  <a:cubicBezTo>
                    <a:pt x="60" y="175"/>
                    <a:pt x="90" y="199"/>
                    <a:pt x="117" y="208"/>
                  </a:cubicBezTo>
                  <a:cubicBezTo>
                    <a:pt x="146" y="182"/>
                    <a:pt x="143" y="121"/>
                    <a:pt x="108" y="67"/>
                  </a:cubicBezTo>
                  <a:cubicBezTo>
                    <a:pt x="86" y="33"/>
                    <a:pt x="57" y="9"/>
                    <a:pt x="29" y="0"/>
                  </a:cubicBezTo>
                  <a:cubicBezTo>
                    <a:pt x="0" y="26"/>
                    <a:pt x="4" y="86"/>
                    <a:pt x="38" y="140"/>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9" name="Freeform 67"/>
            <p:cNvSpPr>
              <a:spLocks/>
            </p:cNvSpPr>
            <p:nvPr/>
          </p:nvSpPr>
          <p:spPr bwMode="auto">
            <a:xfrm>
              <a:off x="4509" y="601"/>
              <a:ext cx="204" cy="179"/>
            </a:xfrm>
            <a:custGeom>
              <a:avLst/>
              <a:gdLst>
                <a:gd name="T0" fmla="*/ 40 w 328"/>
                <a:gd name="T1" fmla="*/ 282 h 289"/>
                <a:gd name="T2" fmla="*/ 48 w 328"/>
                <a:gd name="T3" fmla="*/ 289 h 289"/>
                <a:gd name="T4" fmla="*/ 126 w 328"/>
                <a:gd name="T5" fmla="*/ 161 h 289"/>
                <a:gd name="T6" fmla="*/ 323 w 328"/>
                <a:gd name="T7" fmla="*/ 117 h 289"/>
                <a:gd name="T8" fmla="*/ 307 w 328"/>
                <a:gd name="T9" fmla="*/ 45 h 289"/>
                <a:gd name="T10" fmla="*/ 101 w 328"/>
                <a:gd name="T11" fmla="*/ 82 h 289"/>
                <a:gd name="T12" fmla="*/ 40 w 328"/>
                <a:gd name="T13" fmla="*/ 282 h 289"/>
              </a:gdLst>
              <a:ahLst/>
              <a:cxnLst>
                <a:cxn ang="0">
                  <a:pos x="T0" y="T1"/>
                </a:cxn>
                <a:cxn ang="0">
                  <a:pos x="T2" y="T3"/>
                </a:cxn>
                <a:cxn ang="0">
                  <a:pos x="T4" y="T5"/>
                </a:cxn>
                <a:cxn ang="0">
                  <a:pos x="T6" y="T7"/>
                </a:cxn>
                <a:cxn ang="0">
                  <a:pos x="T8" y="T9"/>
                </a:cxn>
                <a:cxn ang="0">
                  <a:pos x="T10" y="T11"/>
                </a:cxn>
                <a:cxn ang="0">
                  <a:pos x="T12" y="T13"/>
                </a:cxn>
              </a:cxnLst>
              <a:rect l="0" t="0" r="r" b="b"/>
              <a:pathLst>
                <a:path w="328" h="289">
                  <a:moveTo>
                    <a:pt x="40" y="282"/>
                  </a:moveTo>
                  <a:cubicBezTo>
                    <a:pt x="43" y="284"/>
                    <a:pt x="45" y="287"/>
                    <a:pt x="48" y="289"/>
                  </a:cubicBezTo>
                  <a:cubicBezTo>
                    <a:pt x="55" y="248"/>
                    <a:pt x="82" y="200"/>
                    <a:pt x="126" y="161"/>
                  </a:cubicBezTo>
                  <a:cubicBezTo>
                    <a:pt x="195" y="100"/>
                    <a:pt x="280" y="81"/>
                    <a:pt x="323" y="117"/>
                  </a:cubicBezTo>
                  <a:cubicBezTo>
                    <a:pt x="328" y="88"/>
                    <a:pt x="323" y="63"/>
                    <a:pt x="307" y="45"/>
                  </a:cubicBezTo>
                  <a:cubicBezTo>
                    <a:pt x="267" y="0"/>
                    <a:pt x="175" y="17"/>
                    <a:pt x="101" y="82"/>
                  </a:cubicBezTo>
                  <a:cubicBezTo>
                    <a:pt x="28" y="147"/>
                    <a:pt x="0" y="237"/>
                    <a:pt x="40" y="28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0" name="Freeform 68"/>
            <p:cNvSpPr>
              <a:spLocks/>
            </p:cNvSpPr>
            <p:nvPr/>
          </p:nvSpPr>
          <p:spPr bwMode="auto">
            <a:xfrm>
              <a:off x="4539" y="651"/>
              <a:ext cx="171" cy="150"/>
            </a:xfrm>
            <a:custGeom>
              <a:avLst/>
              <a:gdLst>
                <a:gd name="T0" fmla="*/ 78 w 275"/>
                <a:gd name="T1" fmla="*/ 80 h 243"/>
                <a:gd name="T2" fmla="*/ 0 w 275"/>
                <a:gd name="T3" fmla="*/ 208 h 243"/>
                <a:gd name="T4" fmla="*/ 198 w 275"/>
                <a:gd name="T5" fmla="*/ 164 h 243"/>
                <a:gd name="T6" fmla="*/ 275 w 275"/>
                <a:gd name="T7" fmla="*/ 36 h 243"/>
                <a:gd name="T8" fmla="*/ 78 w 275"/>
                <a:gd name="T9" fmla="*/ 80 h 243"/>
              </a:gdLst>
              <a:ahLst/>
              <a:cxnLst>
                <a:cxn ang="0">
                  <a:pos x="T0" y="T1"/>
                </a:cxn>
                <a:cxn ang="0">
                  <a:pos x="T2" y="T3"/>
                </a:cxn>
                <a:cxn ang="0">
                  <a:pos x="T4" y="T5"/>
                </a:cxn>
                <a:cxn ang="0">
                  <a:pos x="T6" y="T7"/>
                </a:cxn>
                <a:cxn ang="0">
                  <a:pos x="T8" y="T9"/>
                </a:cxn>
              </a:cxnLst>
              <a:rect l="0" t="0" r="r" b="b"/>
              <a:pathLst>
                <a:path w="275" h="243">
                  <a:moveTo>
                    <a:pt x="78" y="80"/>
                  </a:moveTo>
                  <a:cubicBezTo>
                    <a:pt x="34" y="119"/>
                    <a:pt x="7" y="167"/>
                    <a:pt x="0" y="208"/>
                  </a:cubicBezTo>
                  <a:cubicBezTo>
                    <a:pt x="43" y="243"/>
                    <a:pt x="129" y="225"/>
                    <a:pt x="198" y="164"/>
                  </a:cubicBezTo>
                  <a:cubicBezTo>
                    <a:pt x="241" y="125"/>
                    <a:pt x="269" y="77"/>
                    <a:pt x="275" y="36"/>
                  </a:cubicBezTo>
                  <a:cubicBezTo>
                    <a:pt x="232" y="0"/>
                    <a:pt x="147" y="19"/>
                    <a:pt x="78" y="80"/>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1" name="Freeform 69"/>
            <p:cNvSpPr>
              <a:spLocks/>
            </p:cNvSpPr>
            <p:nvPr/>
          </p:nvSpPr>
          <p:spPr bwMode="auto">
            <a:xfrm>
              <a:off x="4718" y="614"/>
              <a:ext cx="122" cy="107"/>
            </a:xfrm>
            <a:custGeom>
              <a:avLst/>
              <a:gdLst>
                <a:gd name="T0" fmla="*/ 24 w 196"/>
                <a:gd name="T1" fmla="*/ 169 h 173"/>
                <a:gd name="T2" fmla="*/ 29 w 196"/>
                <a:gd name="T3" fmla="*/ 173 h 173"/>
                <a:gd name="T4" fmla="*/ 75 w 196"/>
                <a:gd name="T5" fmla="*/ 97 h 173"/>
                <a:gd name="T6" fmla="*/ 194 w 196"/>
                <a:gd name="T7" fmla="*/ 70 h 173"/>
                <a:gd name="T8" fmla="*/ 184 w 196"/>
                <a:gd name="T9" fmla="*/ 27 h 173"/>
                <a:gd name="T10" fmla="*/ 60 w 196"/>
                <a:gd name="T11" fmla="*/ 49 h 173"/>
                <a:gd name="T12" fmla="*/ 24 w 196"/>
                <a:gd name="T13" fmla="*/ 169 h 173"/>
              </a:gdLst>
              <a:ahLst/>
              <a:cxnLst>
                <a:cxn ang="0">
                  <a:pos x="T0" y="T1"/>
                </a:cxn>
                <a:cxn ang="0">
                  <a:pos x="T2" y="T3"/>
                </a:cxn>
                <a:cxn ang="0">
                  <a:pos x="T4" y="T5"/>
                </a:cxn>
                <a:cxn ang="0">
                  <a:pos x="T6" y="T7"/>
                </a:cxn>
                <a:cxn ang="0">
                  <a:pos x="T8" y="T9"/>
                </a:cxn>
                <a:cxn ang="0">
                  <a:pos x="T10" y="T11"/>
                </a:cxn>
                <a:cxn ang="0">
                  <a:pos x="T12" y="T13"/>
                </a:cxn>
              </a:cxnLst>
              <a:rect l="0" t="0" r="r" b="b"/>
              <a:pathLst>
                <a:path w="196" h="173">
                  <a:moveTo>
                    <a:pt x="24" y="169"/>
                  </a:moveTo>
                  <a:cubicBezTo>
                    <a:pt x="25" y="170"/>
                    <a:pt x="27" y="172"/>
                    <a:pt x="29" y="173"/>
                  </a:cubicBezTo>
                  <a:cubicBezTo>
                    <a:pt x="33" y="148"/>
                    <a:pt x="49" y="120"/>
                    <a:pt x="75" y="97"/>
                  </a:cubicBezTo>
                  <a:cubicBezTo>
                    <a:pt x="117" y="60"/>
                    <a:pt x="168" y="49"/>
                    <a:pt x="194" y="70"/>
                  </a:cubicBezTo>
                  <a:cubicBezTo>
                    <a:pt x="196" y="53"/>
                    <a:pt x="193" y="38"/>
                    <a:pt x="184" y="27"/>
                  </a:cubicBezTo>
                  <a:cubicBezTo>
                    <a:pt x="160" y="0"/>
                    <a:pt x="105" y="10"/>
                    <a:pt x="60" y="49"/>
                  </a:cubicBezTo>
                  <a:cubicBezTo>
                    <a:pt x="16" y="88"/>
                    <a:pt x="0" y="142"/>
                    <a:pt x="24"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2" name="Freeform 70"/>
            <p:cNvSpPr>
              <a:spLocks/>
            </p:cNvSpPr>
            <p:nvPr/>
          </p:nvSpPr>
          <p:spPr bwMode="auto">
            <a:xfrm>
              <a:off x="4736" y="645"/>
              <a:ext cx="103" cy="89"/>
            </a:xfrm>
            <a:custGeom>
              <a:avLst/>
              <a:gdLst>
                <a:gd name="T0" fmla="*/ 46 w 165"/>
                <a:gd name="T1" fmla="*/ 48 h 145"/>
                <a:gd name="T2" fmla="*/ 0 w 165"/>
                <a:gd name="T3" fmla="*/ 124 h 145"/>
                <a:gd name="T4" fmla="*/ 118 w 165"/>
                <a:gd name="T5" fmla="*/ 98 h 145"/>
                <a:gd name="T6" fmla="*/ 165 w 165"/>
                <a:gd name="T7" fmla="*/ 21 h 145"/>
                <a:gd name="T8" fmla="*/ 46 w 165"/>
                <a:gd name="T9" fmla="*/ 48 h 145"/>
              </a:gdLst>
              <a:ahLst/>
              <a:cxnLst>
                <a:cxn ang="0">
                  <a:pos x="T0" y="T1"/>
                </a:cxn>
                <a:cxn ang="0">
                  <a:pos x="T2" y="T3"/>
                </a:cxn>
                <a:cxn ang="0">
                  <a:pos x="T4" y="T5"/>
                </a:cxn>
                <a:cxn ang="0">
                  <a:pos x="T6" y="T7"/>
                </a:cxn>
                <a:cxn ang="0">
                  <a:pos x="T8" y="T9"/>
                </a:cxn>
              </a:cxnLst>
              <a:rect l="0" t="0" r="r" b="b"/>
              <a:pathLst>
                <a:path w="165" h="145">
                  <a:moveTo>
                    <a:pt x="46" y="48"/>
                  </a:moveTo>
                  <a:cubicBezTo>
                    <a:pt x="20" y="71"/>
                    <a:pt x="4" y="99"/>
                    <a:pt x="0" y="124"/>
                  </a:cubicBezTo>
                  <a:cubicBezTo>
                    <a:pt x="25" y="145"/>
                    <a:pt x="77" y="134"/>
                    <a:pt x="118" y="98"/>
                  </a:cubicBezTo>
                  <a:cubicBezTo>
                    <a:pt x="144" y="74"/>
                    <a:pt x="161" y="46"/>
                    <a:pt x="165" y="21"/>
                  </a:cubicBezTo>
                  <a:cubicBezTo>
                    <a:pt x="139" y="0"/>
                    <a:pt x="88" y="11"/>
                    <a:pt x="46"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3" name="Freeform 71"/>
            <p:cNvSpPr>
              <a:spLocks/>
            </p:cNvSpPr>
            <p:nvPr/>
          </p:nvSpPr>
          <p:spPr bwMode="auto">
            <a:xfrm>
              <a:off x="4759" y="888"/>
              <a:ext cx="121" cy="108"/>
            </a:xfrm>
            <a:custGeom>
              <a:avLst/>
              <a:gdLst>
                <a:gd name="T0" fmla="*/ 23 w 196"/>
                <a:gd name="T1" fmla="*/ 169 h 174"/>
                <a:gd name="T2" fmla="*/ 28 w 196"/>
                <a:gd name="T3" fmla="*/ 174 h 174"/>
                <a:gd name="T4" fmla="*/ 75 w 196"/>
                <a:gd name="T5" fmla="*/ 97 h 174"/>
                <a:gd name="T6" fmla="*/ 193 w 196"/>
                <a:gd name="T7" fmla="*/ 70 h 174"/>
                <a:gd name="T8" fmla="*/ 183 w 196"/>
                <a:gd name="T9" fmla="*/ 27 h 174"/>
                <a:gd name="T10" fmla="*/ 60 w 196"/>
                <a:gd name="T11" fmla="*/ 49 h 174"/>
                <a:gd name="T12" fmla="*/ 23 w 196"/>
                <a:gd name="T13" fmla="*/ 169 h 174"/>
              </a:gdLst>
              <a:ahLst/>
              <a:cxnLst>
                <a:cxn ang="0">
                  <a:pos x="T0" y="T1"/>
                </a:cxn>
                <a:cxn ang="0">
                  <a:pos x="T2" y="T3"/>
                </a:cxn>
                <a:cxn ang="0">
                  <a:pos x="T4" y="T5"/>
                </a:cxn>
                <a:cxn ang="0">
                  <a:pos x="T6" y="T7"/>
                </a:cxn>
                <a:cxn ang="0">
                  <a:pos x="T8" y="T9"/>
                </a:cxn>
                <a:cxn ang="0">
                  <a:pos x="T10" y="T11"/>
                </a:cxn>
                <a:cxn ang="0">
                  <a:pos x="T12" y="T13"/>
                </a:cxn>
              </a:cxnLst>
              <a:rect l="0" t="0" r="r" b="b"/>
              <a:pathLst>
                <a:path w="196" h="174">
                  <a:moveTo>
                    <a:pt x="23" y="169"/>
                  </a:moveTo>
                  <a:cubicBezTo>
                    <a:pt x="25" y="171"/>
                    <a:pt x="27" y="172"/>
                    <a:pt x="28" y="174"/>
                  </a:cubicBezTo>
                  <a:cubicBezTo>
                    <a:pt x="32" y="149"/>
                    <a:pt x="48" y="120"/>
                    <a:pt x="75" y="97"/>
                  </a:cubicBezTo>
                  <a:cubicBezTo>
                    <a:pt x="116" y="60"/>
                    <a:pt x="167" y="49"/>
                    <a:pt x="193" y="70"/>
                  </a:cubicBezTo>
                  <a:cubicBezTo>
                    <a:pt x="196" y="53"/>
                    <a:pt x="193" y="38"/>
                    <a:pt x="183" y="27"/>
                  </a:cubicBezTo>
                  <a:cubicBezTo>
                    <a:pt x="159" y="0"/>
                    <a:pt x="104" y="10"/>
                    <a:pt x="60" y="49"/>
                  </a:cubicBezTo>
                  <a:cubicBezTo>
                    <a:pt x="16" y="89"/>
                    <a:pt x="0" y="142"/>
                    <a:pt x="23"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4" name="Freeform 72"/>
            <p:cNvSpPr>
              <a:spLocks/>
            </p:cNvSpPr>
            <p:nvPr/>
          </p:nvSpPr>
          <p:spPr bwMode="auto">
            <a:xfrm>
              <a:off x="4776" y="918"/>
              <a:ext cx="102" cy="91"/>
            </a:xfrm>
            <a:custGeom>
              <a:avLst/>
              <a:gdLst>
                <a:gd name="T0" fmla="*/ 47 w 165"/>
                <a:gd name="T1" fmla="*/ 48 h 146"/>
                <a:gd name="T2" fmla="*/ 0 w 165"/>
                <a:gd name="T3" fmla="*/ 125 h 146"/>
                <a:gd name="T4" fmla="*/ 119 w 165"/>
                <a:gd name="T5" fmla="*/ 98 h 146"/>
                <a:gd name="T6" fmla="*/ 165 w 165"/>
                <a:gd name="T7" fmla="*/ 21 h 146"/>
                <a:gd name="T8" fmla="*/ 47 w 165"/>
                <a:gd name="T9" fmla="*/ 48 h 146"/>
              </a:gdLst>
              <a:ahLst/>
              <a:cxnLst>
                <a:cxn ang="0">
                  <a:pos x="T0" y="T1"/>
                </a:cxn>
                <a:cxn ang="0">
                  <a:pos x="T2" y="T3"/>
                </a:cxn>
                <a:cxn ang="0">
                  <a:pos x="T4" y="T5"/>
                </a:cxn>
                <a:cxn ang="0">
                  <a:pos x="T6" y="T7"/>
                </a:cxn>
                <a:cxn ang="0">
                  <a:pos x="T8" y="T9"/>
                </a:cxn>
              </a:cxnLst>
              <a:rect l="0" t="0" r="r" b="b"/>
              <a:pathLst>
                <a:path w="165" h="146">
                  <a:moveTo>
                    <a:pt x="47" y="48"/>
                  </a:moveTo>
                  <a:cubicBezTo>
                    <a:pt x="20" y="71"/>
                    <a:pt x="4" y="100"/>
                    <a:pt x="0" y="125"/>
                  </a:cubicBezTo>
                  <a:cubicBezTo>
                    <a:pt x="26" y="146"/>
                    <a:pt x="77" y="135"/>
                    <a:pt x="119" y="98"/>
                  </a:cubicBezTo>
                  <a:cubicBezTo>
                    <a:pt x="145" y="75"/>
                    <a:pt x="161" y="46"/>
                    <a:pt x="165" y="21"/>
                  </a:cubicBezTo>
                  <a:cubicBezTo>
                    <a:pt x="139" y="0"/>
                    <a:pt x="88" y="11"/>
                    <a:pt x="47"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5" name="Freeform 73"/>
            <p:cNvSpPr>
              <a:spLocks/>
            </p:cNvSpPr>
            <p:nvPr/>
          </p:nvSpPr>
          <p:spPr bwMode="auto">
            <a:xfrm>
              <a:off x="4867" y="889"/>
              <a:ext cx="176" cy="155"/>
            </a:xfrm>
            <a:custGeom>
              <a:avLst/>
              <a:gdLst>
                <a:gd name="T0" fmla="*/ 35 w 283"/>
                <a:gd name="T1" fmla="*/ 243 h 250"/>
                <a:gd name="T2" fmla="*/ 41 w 283"/>
                <a:gd name="T3" fmla="*/ 250 h 250"/>
                <a:gd name="T4" fmla="*/ 108 w 283"/>
                <a:gd name="T5" fmla="*/ 139 h 250"/>
                <a:gd name="T6" fmla="*/ 279 w 283"/>
                <a:gd name="T7" fmla="*/ 101 h 250"/>
                <a:gd name="T8" fmla="*/ 265 w 283"/>
                <a:gd name="T9" fmla="*/ 39 h 250"/>
                <a:gd name="T10" fmla="*/ 87 w 283"/>
                <a:gd name="T11" fmla="*/ 71 h 250"/>
                <a:gd name="T12" fmla="*/ 35 w 283"/>
                <a:gd name="T13" fmla="*/ 243 h 250"/>
              </a:gdLst>
              <a:ahLst/>
              <a:cxnLst>
                <a:cxn ang="0">
                  <a:pos x="T0" y="T1"/>
                </a:cxn>
                <a:cxn ang="0">
                  <a:pos x="T2" y="T3"/>
                </a:cxn>
                <a:cxn ang="0">
                  <a:pos x="T4" y="T5"/>
                </a:cxn>
                <a:cxn ang="0">
                  <a:pos x="T6" y="T7"/>
                </a:cxn>
                <a:cxn ang="0">
                  <a:pos x="T8" y="T9"/>
                </a:cxn>
                <a:cxn ang="0">
                  <a:pos x="T10" y="T11"/>
                </a:cxn>
                <a:cxn ang="0">
                  <a:pos x="T12" y="T13"/>
                </a:cxn>
              </a:cxnLst>
              <a:rect l="0" t="0" r="r" b="b"/>
              <a:pathLst>
                <a:path w="283" h="250">
                  <a:moveTo>
                    <a:pt x="35" y="243"/>
                  </a:moveTo>
                  <a:cubicBezTo>
                    <a:pt x="37" y="246"/>
                    <a:pt x="39" y="248"/>
                    <a:pt x="41" y="250"/>
                  </a:cubicBezTo>
                  <a:cubicBezTo>
                    <a:pt x="47" y="214"/>
                    <a:pt x="71" y="173"/>
                    <a:pt x="108" y="139"/>
                  </a:cubicBezTo>
                  <a:cubicBezTo>
                    <a:pt x="168" y="86"/>
                    <a:pt x="242" y="70"/>
                    <a:pt x="279" y="101"/>
                  </a:cubicBezTo>
                  <a:cubicBezTo>
                    <a:pt x="283" y="76"/>
                    <a:pt x="279" y="54"/>
                    <a:pt x="265" y="39"/>
                  </a:cubicBezTo>
                  <a:cubicBezTo>
                    <a:pt x="230" y="0"/>
                    <a:pt x="151" y="14"/>
                    <a:pt x="87" y="71"/>
                  </a:cubicBezTo>
                  <a:cubicBezTo>
                    <a:pt x="24" y="127"/>
                    <a:pt x="0" y="205"/>
                    <a:pt x="35" y="243"/>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6" name="Freeform 74"/>
            <p:cNvSpPr>
              <a:spLocks/>
            </p:cNvSpPr>
            <p:nvPr/>
          </p:nvSpPr>
          <p:spPr bwMode="auto">
            <a:xfrm>
              <a:off x="4893" y="933"/>
              <a:ext cx="147" cy="130"/>
            </a:xfrm>
            <a:custGeom>
              <a:avLst/>
              <a:gdLst>
                <a:gd name="T0" fmla="*/ 67 w 238"/>
                <a:gd name="T1" fmla="*/ 69 h 210"/>
                <a:gd name="T2" fmla="*/ 0 w 238"/>
                <a:gd name="T3" fmla="*/ 180 h 210"/>
                <a:gd name="T4" fmla="*/ 171 w 238"/>
                <a:gd name="T5" fmla="*/ 141 h 210"/>
                <a:gd name="T6" fmla="*/ 238 w 238"/>
                <a:gd name="T7" fmla="*/ 31 h 210"/>
                <a:gd name="T8" fmla="*/ 67 w 238"/>
                <a:gd name="T9" fmla="*/ 69 h 210"/>
              </a:gdLst>
              <a:ahLst/>
              <a:cxnLst>
                <a:cxn ang="0">
                  <a:pos x="T0" y="T1"/>
                </a:cxn>
                <a:cxn ang="0">
                  <a:pos x="T2" y="T3"/>
                </a:cxn>
                <a:cxn ang="0">
                  <a:pos x="T4" y="T5"/>
                </a:cxn>
                <a:cxn ang="0">
                  <a:pos x="T6" y="T7"/>
                </a:cxn>
                <a:cxn ang="0">
                  <a:pos x="T8" y="T9"/>
                </a:cxn>
              </a:cxnLst>
              <a:rect l="0" t="0" r="r" b="b"/>
              <a:pathLst>
                <a:path w="238" h="210">
                  <a:moveTo>
                    <a:pt x="67" y="69"/>
                  </a:moveTo>
                  <a:cubicBezTo>
                    <a:pt x="30" y="103"/>
                    <a:pt x="6" y="144"/>
                    <a:pt x="0" y="180"/>
                  </a:cubicBezTo>
                  <a:cubicBezTo>
                    <a:pt x="38" y="210"/>
                    <a:pt x="111" y="194"/>
                    <a:pt x="171" y="141"/>
                  </a:cubicBezTo>
                  <a:cubicBezTo>
                    <a:pt x="209" y="108"/>
                    <a:pt x="232" y="66"/>
                    <a:pt x="238" y="31"/>
                  </a:cubicBezTo>
                  <a:cubicBezTo>
                    <a:pt x="201" y="0"/>
                    <a:pt x="127" y="16"/>
                    <a:pt x="67" y="69"/>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7" name="Freeform 75"/>
            <p:cNvSpPr>
              <a:spLocks/>
            </p:cNvSpPr>
            <p:nvPr/>
          </p:nvSpPr>
          <p:spPr bwMode="auto">
            <a:xfrm>
              <a:off x="4921" y="1424"/>
              <a:ext cx="134" cy="70"/>
            </a:xfrm>
            <a:custGeom>
              <a:avLst/>
              <a:gdLst>
                <a:gd name="T0" fmla="*/ 216 w 216"/>
                <a:gd name="T1" fmla="*/ 51 h 113"/>
                <a:gd name="T2" fmla="*/ 216 w 216"/>
                <a:gd name="T3" fmla="*/ 44 h 113"/>
                <a:gd name="T4" fmla="*/ 128 w 216"/>
                <a:gd name="T5" fmla="*/ 65 h 113"/>
                <a:gd name="T6" fmla="*/ 26 w 216"/>
                <a:gd name="T7" fmla="*/ 0 h 113"/>
                <a:gd name="T8" fmla="*/ 2 w 216"/>
                <a:gd name="T9" fmla="*/ 37 h 113"/>
                <a:gd name="T10" fmla="*/ 105 w 216"/>
                <a:gd name="T11" fmla="*/ 109 h 113"/>
                <a:gd name="T12" fmla="*/ 216 w 216"/>
                <a:gd name="T13" fmla="*/ 51 h 113"/>
              </a:gdLst>
              <a:ahLst/>
              <a:cxnLst>
                <a:cxn ang="0">
                  <a:pos x="T0" y="T1"/>
                </a:cxn>
                <a:cxn ang="0">
                  <a:pos x="T2" y="T3"/>
                </a:cxn>
                <a:cxn ang="0">
                  <a:pos x="T4" y="T5"/>
                </a:cxn>
                <a:cxn ang="0">
                  <a:pos x="T6" y="T7"/>
                </a:cxn>
                <a:cxn ang="0">
                  <a:pos x="T8" y="T9"/>
                </a:cxn>
                <a:cxn ang="0">
                  <a:pos x="T10" y="T11"/>
                </a:cxn>
                <a:cxn ang="0">
                  <a:pos x="T12" y="T13"/>
                </a:cxn>
              </a:cxnLst>
              <a:rect l="0" t="0" r="r" b="b"/>
              <a:pathLst>
                <a:path w="216" h="113">
                  <a:moveTo>
                    <a:pt x="216" y="51"/>
                  </a:moveTo>
                  <a:cubicBezTo>
                    <a:pt x="216" y="48"/>
                    <a:pt x="216" y="46"/>
                    <a:pt x="216" y="44"/>
                  </a:cubicBezTo>
                  <a:cubicBezTo>
                    <a:pt x="195" y="59"/>
                    <a:pt x="163" y="67"/>
                    <a:pt x="128" y="65"/>
                  </a:cubicBezTo>
                  <a:cubicBezTo>
                    <a:pt x="73" y="61"/>
                    <a:pt x="29" y="33"/>
                    <a:pt x="26" y="0"/>
                  </a:cubicBezTo>
                  <a:cubicBezTo>
                    <a:pt x="12" y="10"/>
                    <a:pt x="3" y="23"/>
                    <a:pt x="2" y="37"/>
                  </a:cubicBezTo>
                  <a:cubicBezTo>
                    <a:pt x="0" y="73"/>
                    <a:pt x="46" y="105"/>
                    <a:pt x="105" y="109"/>
                  </a:cubicBezTo>
                  <a:cubicBezTo>
                    <a:pt x="164" y="113"/>
                    <a:pt x="214" y="86"/>
                    <a:pt x="216" y="5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8" name="Freeform 76"/>
            <p:cNvSpPr>
              <a:spLocks/>
            </p:cNvSpPr>
            <p:nvPr/>
          </p:nvSpPr>
          <p:spPr bwMode="auto">
            <a:xfrm>
              <a:off x="4937" y="1410"/>
              <a:ext cx="118" cy="56"/>
            </a:xfrm>
            <a:custGeom>
              <a:avLst/>
              <a:gdLst>
                <a:gd name="T0" fmla="*/ 102 w 190"/>
                <a:gd name="T1" fmla="*/ 89 h 91"/>
                <a:gd name="T2" fmla="*/ 190 w 190"/>
                <a:gd name="T3" fmla="*/ 68 h 91"/>
                <a:gd name="T4" fmla="*/ 87 w 190"/>
                <a:gd name="T5" fmla="*/ 3 h 91"/>
                <a:gd name="T6" fmla="*/ 0 w 190"/>
                <a:gd name="T7" fmla="*/ 24 h 91"/>
                <a:gd name="T8" fmla="*/ 102 w 190"/>
                <a:gd name="T9" fmla="*/ 89 h 91"/>
              </a:gdLst>
              <a:ahLst/>
              <a:cxnLst>
                <a:cxn ang="0">
                  <a:pos x="T0" y="T1"/>
                </a:cxn>
                <a:cxn ang="0">
                  <a:pos x="T2" y="T3"/>
                </a:cxn>
                <a:cxn ang="0">
                  <a:pos x="T4" y="T5"/>
                </a:cxn>
                <a:cxn ang="0">
                  <a:pos x="T6" y="T7"/>
                </a:cxn>
                <a:cxn ang="0">
                  <a:pos x="T8" y="T9"/>
                </a:cxn>
              </a:cxnLst>
              <a:rect l="0" t="0" r="r" b="b"/>
              <a:pathLst>
                <a:path w="190" h="91">
                  <a:moveTo>
                    <a:pt x="102" y="89"/>
                  </a:moveTo>
                  <a:cubicBezTo>
                    <a:pt x="137" y="91"/>
                    <a:pt x="169" y="83"/>
                    <a:pt x="190" y="68"/>
                  </a:cubicBezTo>
                  <a:cubicBezTo>
                    <a:pt x="186" y="35"/>
                    <a:pt x="142" y="6"/>
                    <a:pt x="87" y="3"/>
                  </a:cubicBezTo>
                  <a:cubicBezTo>
                    <a:pt x="52" y="0"/>
                    <a:pt x="20" y="9"/>
                    <a:pt x="0" y="24"/>
                  </a:cubicBezTo>
                  <a:cubicBezTo>
                    <a:pt x="3" y="57"/>
                    <a:pt x="47" y="85"/>
                    <a:pt x="102" y="8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9" name="Freeform 77"/>
            <p:cNvSpPr>
              <a:spLocks/>
            </p:cNvSpPr>
            <p:nvPr/>
          </p:nvSpPr>
          <p:spPr bwMode="auto">
            <a:xfrm>
              <a:off x="5000" y="1314"/>
              <a:ext cx="161" cy="84"/>
            </a:xfrm>
            <a:custGeom>
              <a:avLst/>
              <a:gdLst>
                <a:gd name="T0" fmla="*/ 259 w 259"/>
                <a:gd name="T1" fmla="*/ 61 h 136"/>
                <a:gd name="T2" fmla="*/ 259 w 259"/>
                <a:gd name="T3" fmla="*/ 53 h 136"/>
                <a:gd name="T4" fmla="*/ 154 w 259"/>
                <a:gd name="T5" fmla="*/ 79 h 136"/>
                <a:gd name="T6" fmla="*/ 31 w 259"/>
                <a:gd name="T7" fmla="*/ 0 h 136"/>
                <a:gd name="T8" fmla="*/ 3 w 259"/>
                <a:gd name="T9" fmla="*/ 45 h 136"/>
                <a:gd name="T10" fmla="*/ 126 w 259"/>
                <a:gd name="T11" fmla="*/ 131 h 136"/>
                <a:gd name="T12" fmla="*/ 259 w 259"/>
                <a:gd name="T13" fmla="*/ 61 h 136"/>
              </a:gdLst>
              <a:ahLst/>
              <a:cxnLst>
                <a:cxn ang="0">
                  <a:pos x="T0" y="T1"/>
                </a:cxn>
                <a:cxn ang="0">
                  <a:pos x="T2" y="T3"/>
                </a:cxn>
                <a:cxn ang="0">
                  <a:pos x="T4" y="T5"/>
                </a:cxn>
                <a:cxn ang="0">
                  <a:pos x="T6" y="T7"/>
                </a:cxn>
                <a:cxn ang="0">
                  <a:pos x="T8" y="T9"/>
                </a:cxn>
                <a:cxn ang="0">
                  <a:pos x="T10" y="T11"/>
                </a:cxn>
                <a:cxn ang="0">
                  <a:pos x="T12" y="T13"/>
                </a:cxn>
              </a:cxnLst>
              <a:rect l="0" t="0" r="r" b="b"/>
              <a:pathLst>
                <a:path w="259" h="136">
                  <a:moveTo>
                    <a:pt x="259" y="61"/>
                  </a:moveTo>
                  <a:cubicBezTo>
                    <a:pt x="259" y="59"/>
                    <a:pt x="259" y="56"/>
                    <a:pt x="259" y="53"/>
                  </a:cubicBezTo>
                  <a:cubicBezTo>
                    <a:pt x="234" y="71"/>
                    <a:pt x="196" y="81"/>
                    <a:pt x="154" y="79"/>
                  </a:cubicBezTo>
                  <a:cubicBezTo>
                    <a:pt x="88" y="74"/>
                    <a:pt x="35" y="40"/>
                    <a:pt x="31" y="0"/>
                  </a:cubicBezTo>
                  <a:cubicBezTo>
                    <a:pt x="14" y="12"/>
                    <a:pt x="4" y="28"/>
                    <a:pt x="3" y="45"/>
                  </a:cubicBezTo>
                  <a:cubicBezTo>
                    <a:pt x="0" y="88"/>
                    <a:pt x="55" y="127"/>
                    <a:pt x="126" y="131"/>
                  </a:cubicBezTo>
                  <a:cubicBezTo>
                    <a:pt x="197" y="136"/>
                    <a:pt x="256" y="104"/>
                    <a:pt x="259" y="6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0" name="Freeform 78"/>
            <p:cNvSpPr>
              <a:spLocks/>
            </p:cNvSpPr>
            <p:nvPr/>
          </p:nvSpPr>
          <p:spPr bwMode="auto">
            <a:xfrm>
              <a:off x="5020" y="1297"/>
              <a:ext cx="141" cy="67"/>
            </a:xfrm>
            <a:custGeom>
              <a:avLst/>
              <a:gdLst>
                <a:gd name="T0" fmla="*/ 123 w 228"/>
                <a:gd name="T1" fmla="*/ 107 h 109"/>
                <a:gd name="T2" fmla="*/ 228 w 228"/>
                <a:gd name="T3" fmla="*/ 81 h 109"/>
                <a:gd name="T4" fmla="*/ 105 w 228"/>
                <a:gd name="T5" fmla="*/ 3 h 109"/>
                <a:gd name="T6" fmla="*/ 0 w 228"/>
                <a:gd name="T7" fmla="*/ 28 h 109"/>
                <a:gd name="T8" fmla="*/ 123 w 228"/>
                <a:gd name="T9" fmla="*/ 107 h 109"/>
              </a:gdLst>
              <a:ahLst/>
              <a:cxnLst>
                <a:cxn ang="0">
                  <a:pos x="T0" y="T1"/>
                </a:cxn>
                <a:cxn ang="0">
                  <a:pos x="T2" y="T3"/>
                </a:cxn>
                <a:cxn ang="0">
                  <a:pos x="T4" y="T5"/>
                </a:cxn>
                <a:cxn ang="0">
                  <a:pos x="T6" y="T7"/>
                </a:cxn>
                <a:cxn ang="0">
                  <a:pos x="T8" y="T9"/>
                </a:cxn>
              </a:cxnLst>
              <a:rect l="0" t="0" r="r" b="b"/>
              <a:pathLst>
                <a:path w="228" h="109">
                  <a:moveTo>
                    <a:pt x="123" y="107"/>
                  </a:moveTo>
                  <a:cubicBezTo>
                    <a:pt x="165" y="109"/>
                    <a:pt x="203" y="99"/>
                    <a:pt x="228" y="81"/>
                  </a:cubicBezTo>
                  <a:cubicBezTo>
                    <a:pt x="224" y="41"/>
                    <a:pt x="171" y="7"/>
                    <a:pt x="105" y="3"/>
                  </a:cubicBezTo>
                  <a:cubicBezTo>
                    <a:pt x="63" y="0"/>
                    <a:pt x="25" y="11"/>
                    <a:pt x="0" y="28"/>
                  </a:cubicBezTo>
                  <a:cubicBezTo>
                    <a:pt x="4" y="68"/>
                    <a:pt x="57" y="102"/>
                    <a:pt x="123" y="107"/>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1" name="Freeform 79"/>
            <p:cNvSpPr>
              <a:spLocks/>
            </p:cNvSpPr>
            <p:nvPr/>
          </p:nvSpPr>
          <p:spPr bwMode="auto">
            <a:xfrm>
              <a:off x="4783" y="1265"/>
              <a:ext cx="93" cy="49"/>
            </a:xfrm>
            <a:custGeom>
              <a:avLst/>
              <a:gdLst>
                <a:gd name="T0" fmla="*/ 151 w 151"/>
                <a:gd name="T1" fmla="*/ 35 h 79"/>
                <a:gd name="T2" fmla="*/ 151 w 151"/>
                <a:gd name="T3" fmla="*/ 31 h 79"/>
                <a:gd name="T4" fmla="*/ 90 w 151"/>
                <a:gd name="T5" fmla="*/ 45 h 79"/>
                <a:gd name="T6" fmla="*/ 18 w 151"/>
                <a:gd name="T7" fmla="*/ 0 h 79"/>
                <a:gd name="T8" fmla="*/ 2 w 151"/>
                <a:gd name="T9" fmla="*/ 26 h 79"/>
                <a:gd name="T10" fmla="*/ 74 w 151"/>
                <a:gd name="T11" fmla="*/ 76 h 79"/>
                <a:gd name="T12" fmla="*/ 151 w 151"/>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151" h="79">
                  <a:moveTo>
                    <a:pt x="151" y="35"/>
                  </a:moveTo>
                  <a:cubicBezTo>
                    <a:pt x="151" y="34"/>
                    <a:pt x="151" y="32"/>
                    <a:pt x="151" y="31"/>
                  </a:cubicBezTo>
                  <a:cubicBezTo>
                    <a:pt x="137" y="41"/>
                    <a:pt x="115" y="47"/>
                    <a:pt x="90" y="45"/>
                  </a:cubicBezTo>
                  <a:cubicBezTo>
                    <a:pt x="51" y="43"/>
                    <a:pt x="20" y="23"/>
                    <a:pt x="18" y="0"/>
                  </a:cubicBezTo>
                  <a:cubicBezTo>
                    <a:pt x="8" y="7"/>
                    <a:pt x="2" y="16"/>
                    <a:pt x="2" y="26"/>
                  </a:cubicBezTo>
                  <a:cubicBezTo>
                    <a:pt x="0" y="51"/>
                    <a:pt x="32" y="74"/>
                    <a:pt x="74" y="76"/>
                  </a:cubicBezTo>
                  <a:cubicBezTo>
                    <a:pt x="115" y="79"/>
                    <a:pt x="150" y="61"/>
                    <a:pt x="151" y="3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2" name="Freeform 80"/>
            <p:cNvSpPr>
              <a:spLocks/>
            </p:cNvSpPr>
            <p:nvPr/>
          </p:nvSpPr>
          <p:spPr bwMode="auto">
            <a:xfrm>
              <a:off x="4794" y="1255"/>
              <a:ext cx="82" cy="39"/>
            </a:xfrm>
            <a:custGeom>
              <a:avLst/>
              <a:gdLst>
                <a:gd name="T0" fmla="*/ 72 w 133"/>
                <a:gd name="T1" fmla="*/ 61 h 63"/>
                <a:gd name="T2" fmla="*/ 133 w 133"/>
                <a:gd name="T3" fmla="*/ 47 h 63"/>
                <a:gd name="T4" fmla="*/ 61 w 133"/>
                <a:gd name="T5" fmla="*/ 1 h 63"/>
                <a:gd name="T6" fmla="*/ 0 w 133"/>
                <a:gd name="T7" fmla="*/ 16 h 63"/>
                <a:gd name="T8" fmla="*/ 72 w 133"/>
                <a:gd name="T9" fmla="*/ 61 h 63"/>
              </a:gdLst>
              <a:ahLst/>
              <a:cxnLst>
                <a:cxn ang="0">
                  <a:pos x="T0" y="T1"/>
                </a:cxn>
                <a:cxn ang="0">
                  <a:pos x="T2" y="T3"/>
                </a:cxn>
                <a:cxn ang="0">
                  <a:pos x="T4" y="T5"/>
                </a:cxn>
                <a:cxn ang="0">
                  <a:pos x="T6" y="T7"/>
                </a:cxn>
                <a:cxn ang="0">
                  <a:pos x="T8" y="T9"/>
                </a:cxn>
              </a:cxnLst>
              <a:rect l="0" t="0" r="r" b="b"/>
              <a:pathLst>
                <a:path w="133" h="63">
                  <a:moveTo>
                    <a:pt x="72" y="61"/>
                  </a:moveTo>
                  <a:cubicBezTo>
                    <a:pt x="97" y="63"/>
                    <a:pt x="119" y="57"/>
                    <a:pt x="133" y="47"/>
                  </a:cubicBezTo>
                  <a:cubicBezTo>
                    <a:pt x="131" y="24"/>
                    <a:pt x="100" y="4"/>
                    <a:pt x="61" y="1"/>
                  </a:cubicBezTo>
                  <a:cubicBezTo>
                    <a:pt x="37" y="0"/>
                    <a:pt x="14" y="5"/>
                    <a:pt x="0" y="16"/>
                  </a:cubicBezTo>
                  <a:cubicBezTo>
                    <a:pt x="2" y="39"/>
                    <a:pt x="33" y="59"/>
                    <a:pt x="72" y="61"/>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3" name="Freeform 81"/>
            <p:cNvSpPr>
              <a:spLocks/>
            </p:cNvSpPr>
            <p:nvPr/>
          </p:nvSpPr>
          <p:spPr bwMode="auto">
            <a:xfrm>
              <a:off x="5158" y="973"/>
              <a:ext cx="72" cy="157"/>
            </a:xfrm>
            <a:custGeom>
              <a:avLst/>
              <a:gdLst>
                <a:gd name="T0" fmla="*/ 21 w 117"/>
                <a:gd name="T1" fmla="*/ 5 h 253"/>
                <a:gd name="T2" fmla="*/ 14 w 117"/>
                <a:gd name="T3" fmla="*/ 6 h 253"/>
                <a:gd name="T4" fmla="*/ 55 w 117"/>
                <a:gd name="T5" fmla="*/ 102 h 253"/>
                <a:gd name="T6" fmla="*/ 0 w 117"/>
                <a:gd name="T7" fmla="*/ 231 h 253"/>
                <a:gd name="T8" fmla="*/ 48 w 117"/>
                <a:gd name="T9" fmla="*/ 251 h 253"/>
                <a:gd name="T10" fmla="*/ 109 w 117"/>
                <a:gd name="T11" fmla="*/ 120 h 253"/>
                <a:gd name="T12" fmla="*/ 21 w 117"/>
                <a:gd name="T13" fmla="*/ 5 h 253"/>
              </a:gdLst>
              <a:ahLst/>
              <a:cxnLst>
                <a:cxn ang="0">
                  <a:pos x="T0" y="T1"/>
                </a:cxn>
                <a:cxn ang="0">
                  <a:pos x="T2" y="T3"/>
                </a:cxn>
                <a:cxn ang="0">
                  <a:pos x="T4" y="T5"/>
                </a:cxn>
                <a:cxn ang="0">
                  <a:pos x="T6" y="T7"/>
                </a:cxn>
                <a:cxn ang="0">
                  <a:pos x="T8" y="T9"/>
                </a:cxn>
                <a:cxn ang="0">
                  <a:pos x="T10" y="T11"/>
                </a:cxn>
                <a:cxn ang="0">
                  <a:pos x="T12" y="T13"/>
                </a:cxn>
              </a:cxnLst>
              <a:rect l="0" t="0" r="r" b="b"/>
              <a:pathLst>
                <a:path w="117" h="253">
                  <a:moveTo>
                    <a:pt x="21" y="5"/>
                  </a:moveTo>
                  <a:cubicBezTo>
                    <a:pt x="18" y="5"/>
                    <a:pt x="16" y="6"/>
                    <a:pt x="14" y="6"/>
                  </a:cubicBezTo>
                  <a:cubicBezTo>
                    <a:pt x="34" y="27"/>
                    <a:pt x="50" y="61"/>
                    <a:pt x="55" y="102"/>
                  </a:cubicBezTo>
                  <a:cubicBezTo>
                    <a:pt x="62" y="165"/>
                    <a:pt x="38" y="221"/>
                    <a:pt x="0" y="231"/>
                  </a:cubicBezTo>
                  <a:cubicBezTo>
                    <a:pt x="15" y="245"/>
                    <a:pt x="31" y="253"/>
                    <a:pt x="48" y="251"/>
                  </a:cubicBezTo>
                  <a:cubicBezTo>
                    <a:pt x="89" y="246"/>
                    <a:pt x="117" y="188"/>
                    <a:pt x="109" y="120"/>
                  </a:cubicBezTo>
                  <a:cubicBezTo>
                    <a:pt x="102" y="52"/>
                    <a:pt x="62" y="0"/>
                    <a:pt x="21" y="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4" name="Freeform 82"/>
            <p:cNvSpPr>
              <a:spLocks/>
            </p:cNvSpPr>
            <p:nvPr/>
          </p:nvSpPr>
          <p:spPr bwMode="auto">
            <a:xfrm>
              <a:off x="5128" y="977"/>
              <a:ext cx="68" cy="140"/>
            </a:xfrm>
            <a:custGeom>
              <a:avLst/>
              <a:gdLst>
                <a:gd name="T0" fmla="*/ 103 w 110"/>
                <a:gd name="T1" fmla="*/ 96 h 225"/>
                <a:gd name="T2" fmla="*/ 62 w 110"/>
                <a:gd name="T3" fmla="*/ 0 h 225"/>
                <a:gd name="T4" fmla="*/ 7 w 110"/>
                <a:gd name="T5" fmla="*/ 130 h 225"/>
                <a:gd name="T6" fmla="*/ 48 w 110"/>
                <a:gd name="T7" fmla="*/ 225 h 225"/>
                <a:gd name="T8" fmla="*/ 103 w 110"/>
                <a:gd name="T9" fmla="*/ 96 h 225"/>
              </a:gdLst>
              <a:ahLst/>
              <a:cxnLst>
                <a:cxn ang="0">
                  <a:pos x="T0" y="T1"/>
                </a:cxn>
                <a:cxn ang="0">
                  <a:pos x="T2" y="T3"/>
                </a:cxn>
                <a:cxn ang="0">
                  <a:pos x="T4" y="T5"/>
                </a:cxn>
                <a:cxn ang="0">
                  <a:pos x="T6" y="T7"/>
                </a:cxn>
                <a:cxn ang="0">
                  <a:pos x="T8" y="T9"/>
                </a:cxn>
              </a:cxnLst>
              <a:rect l="0" t="0" r="r" b="b"/>
              <a:pathLst>
                <a:path w="110" h="225">
                  <a:moveTo>
                    <a:pt x="103" y="96"/>
                  </a:moveTo>
                  <a:cubicBezTo>
                    <a:pt x="98" y="55"/>
                    <a:pt x="82" y="21"/>
                    <a:pt x="62" y="0"/>
                  </a:cubicBezTo>
                  <a:cubicBezTo>
                    <a:pt x="24" y="10"/>
                    <a:pt x="0" y="66"/>
                    <a:pt x="7" y="130"/>
                  </a:cubicBezTo>
                  <a:cubicBezTo>
                    <a:pt x="12" y="171"/>
                    <a:pt x="28" y="205"/>
                    <a:pt x="48" y="225"/>
                  </a:cubicBezTo>
                  <a:cubicBezTo>
                    <a:pt x="86" y="215"/>
                    <a:pt x="110" y="159"/>
                    <a:pt x="103" y="96"/>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5" name="Freeform 83"/>
            <p:cNvSpPr>
              <a:spLocks/>
            </p:cNvSpPr>
            <p:nvPr/>
          </p:nvSpPr>
          <p:spPr bwMode="auto">
            <a:xfrm>
              <a:off x="5269" y="1031"/>
              <a:ext cx="85" cy="156"/>
            </a:xfrm>
            <a:custGeom>
              <a:avLst/>
              <a:gdLst>
                <a:gd name="T0" fmla="*/ 69 w 138"/>
                <a:gd name="T1" fmla="*/ 0 h 251"/>
                <a:gd name="T2" fmla="*/ 62 w 138"/>
                <a:gd name="T3" fmla="*/ 0 h 251"/>
                <a:gd name="T4" fmla="*/ 81 w 138"/>
                <a:gd name="T5" fmla="*/ 102 h 251"/>
                <a:gd name="T6" fmla="*/ 0 w 138"/>
                <a:gd name="T7" fmla="*/ 217 h 251"/>
                <a:gd name="T8" fmla="*/ 42 w 138"/>
                <a:gd name="T9" fmla="*/ 246 h 251"/>
                <a:gd name="T10" fmla="*/ 131 w 138"/>
                <a:gd name="T11" fmla="*/ 132 h 251"/>
                <a:gd name="T12" fmla="*/ 69 w 138"/>
                <a:gd name="T13" fmla="*/ 0 h 251"/>
              </a:gdLst>
              <a:ahLst/>
              <a:cxnLst>
                <a:cxn ang="0">
                  <a:pos x="T0" y="T1"/>
                </a:cxn>
                <a:cxn ang="0">
                  <a:pos x="T2" y="T3"/>
                </a:cxn>
                <a:cxn ang="0">
                  <a:pos x="T4" y="T5"/>
                </a:cxn>
                <a:cxn ang="0">
                  <a:pos x="T6" y="T7"/>
                </a:cxn>
                <a:cxn ang="0">
                  <a:pos x="T8" y="T9"/>
                </a:cxn>
                <a:cxn ang="0">
                  <a:pos x="T10" y="T11"/>
                </a:cxn>
                <a:cxn ang="0">
                  <a:pos x="T12" y="T13"/>
                </a:cxn>
              </a:cxnLst>
              <a:rect l="0" t="0" r="r" b="b"/>
              <a:pathLst>
                <a:path w="138" h="251">
                  <a:moveTo>
                    <a:pt x="69" y="0"/>
                  </a:moveTo>
                  <a:cubicBezTo>
                    <a:pt x="67" y="0"/>
                    <a:pt x="64" y="0"/>
                    <a:pt x="62" y="0"/>
                  </a:cubicBezTo>
                  <a:cubicBezTo>
                    <a:pt x="78" y="24"/>
                    <a:pt x="86" y="62"/>
                    <a:pt x="81" y="102"/>
                  </a:cubicBezTo>
                  <a:cubicBezTo>
                    <a:pt x="74" y="166"/>
                    <a:pt x="38" y="215"/>
                    <a:pt x="0" y="217"/>
                  </a:cubicBezTo>
                  <a:cubicBezTo>
                    <a:pt x="11" y="234"/>
                    <a:pt x="25" y="244"/>
                    <a:pt x="42" y="246"/>
                  </a:cubicBezTo>
                  <a:cubicBezTo>
                    <a:pt x="83" y="251"/>
                    <a:pt x="123" y="200"/>
                    <a:pt x="131" y="132"/>
                  </a:cubicBezTo>
                  <a:cubicBezTo>
                    <a:pt x="138" y="64"/>
                    <a:pt x="111" y="5"/>
                    <a:pt x="69" y="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6" name="Freeform 84"/>
            <p:cNvSpPr>
              <a:spLocks/>
            </p:cNvSpPr>
            <p:nvPr/>
          </p:nvSpPr>
          <p:spPr bwMode="auto">
            <a:xfrm>
              <a:off x="5254" y="1031"/>
              <a:ext cx="68" cy="134"/>
            </a:xfrm>
            <a:custGeom>
              <a:avLst/>
              <a:gdLst>
                <a:gd name="T0" fmla="*/ 105 w 110"/>
                <a:gd name="T1" fmla="*/ 102 h 217"/>
                <a:gd name="T2" fmla="*/ 86 w 110"/>
                <a:gd name="T3" fmla="*/ 0 h 217"/>
                <a:gd name="T4" fmla="*/ 4 w 110"/>
                <a:gd name="T5" fmla="*/ 115 h 217"/>
                <a:gd name="T6" fmla="*/ 24 w 110"/>
                <a:gd name="T7" fmla="*/ 217 h 217"/>
                <a:gd name="T8" fmla="*/ 105 w 110"/>
                <a:gd name="T9" fmla="*/ 102 h 217"/>
              </a:gdLst>
              <a:ahLst/>
              <a:cxnLst>
                <a:cxn ang="0">
                  <a:pos x="T0" y="T1"/>
                </a:cxn>
                <a:cxn ang="0">
                  <a:pos x="T2" y="T3"/>
                </a:cxn>
                <a:cxn ang="0">
                  <a:pos x="T4" y="T5"/>
                </a:cxn>
                <a:cxn ang="0">
                  <a:pos x="T6" y="T7"/>
                </a:cxn>
                <a:cxn ang="0">
                  <a:pos x="T8" y="T9"/>
                </a:cxn>
              </a:cxnLst>
              <a:rect l="0" t="0" r="r" b="b"/>
              <a:pathLst>
                <a:path w="110" h="217">
                  <a:moveTo>
                    <a:pt x="105" y="102"/>
                  </a:moveTo>
                  <a:cubicBezTo>
                    <a:pt x="110" y="62"/>
                    <a:pt x="102" y="24"/>
                    <a:pt x="86" y="0"/>
                  </a:cubicBezTo>
                  <a:cubicBezTo>
                    <a:pt x="47" y="2"/>
                    <a:pt x="12" y="51"/>
                    <a:pt x="4" y="115"/>
                  </a:cubicBezTo>
                  <a:cubicBezTo>
                    <a:pt x="0" y="155"/>
                    <a:pt x="8" y="192"/>
                    <a:pt x="24" y="217"/>
                  </a:cubicBezTo>
                  <a:cubicBezTo>
                    <a:pt x="62" y="215"/>
                    <a:pt x="98" y="166"/>
                    <a:pt x="105" y="102"/>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7" name="Freeform 85"/>
            <p:cNvSpPr>
              <a:spLocks/>
            </p:cNvSpPr>
            <p:nvPr/>
          </p:nvSpPr>
          <p:spPr bwMode="auto">
            <a:xfrm>
              <a:off x="4232" y="362"/>
              <a:ext cx="1490" cy="1259"/>
            </a:xfrm>
            <a:custGeom>
              <a:avLst/>
              <a:gdLst>
                <a:gd name="T0" fmla="*/ 302 w 2403"/>
                <a:gd name="T1" fmla="*/ 1666 h 2033"/>
                <a:gd name="T2" fmla="*/ 1320 w 2403"/>
                <a:gd name="T3" fmla="*/ 1159 h 2033"/>
                <a:gd name="T4" fmla="*/ 2005 w 2403"/>
                <a:gd name="T5" fmla="*/ 250 h 2033"/>
                <a:gd name="T6" fmla="*/ 2306 w 2403"/>
                <a:gd name="T7" fmla="*/ 0 h 2033"/>
                <a:gd name="T8" fmla="*/ 1330 w 2403"/>
                <a:gd name="T9" fmla="*/ 1170 h 2033"/>
                <a:gd name="T10" fmla="*/ 0 w 2403"/>
                <a:gd name="T11" fmla="*/ 1916 h 2033"/>
                <a:gd name="T12" fmla="*/ 302 w 2403"/>
                <a:gd name="T13" fmla="*/ 1666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302" y="1666"/>
                  </a:moveTo>
                  <a:cubicBezTo>
                    <a:pt x="394" y="1777"/>
                    <a:pt x="850" y="1550"/>
                    <a:pt x="1320" y="1159"/>
                  </a:cubicBezTo>
                  <a:cubicBezTo>
                    <a:pt x="1790" y="768"/>
                    <a:pt x="2097" y="361"/>
                    <a:pt x="2005" y="250"/>
                  </a:cubicBezTo>
                  <a:cubicBezTo>
                    <a:pt x="2306" y="0"/>
                    <a:pt x="2306" y="0"/>
                    <a:pt x="2306" y="0"/>
                  </a:cubicBezTo>
                  <a:cubicBezTo>
                    <a:pt x="2403" y="117"/>
                    <a:pt x="1966" y="641"/>
                    <a:pt x="1330" y="1170"/>
                  </a:cubicBezTo>
                  <a:cubicBezTo>
                    <a:pt x="693" y="1699"/>
                    <a:pt x="98" y="2033"/>
                    <a:pt x="0" y="1916"/>
                  </a:cubicBezTo>
                  <a:lnTo>
                    <a:pt x="302" y="1666"/>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8" name="Freeform 86"/>
            <p:cNvSpPr>
              <a:spLocks/>
            </p:cNvSpPr>
            <p:nvPr/>
          </p:nvSpPr>
          <p:spPr bwMode="auto">
            <a:xfrm>
              <a:off x="4161" y="248"/>
              <a:ext cx="1349" cy="1410"/>
            </a:xfrm>
            <a:custGeom>
              <a:avLst/>
              <a:gdLst>
                <a:gd name="T0" fmla="*/ 381 w 2178"/>
                <a:gd name="T1" fmla="*/ 283 h 2276"/>
                <a:gd name="T2" fmla="*/ 955 w 2178"/>
                <a:gd name="T3" fmla="*/ 1266 h 2276"/>
                <a:gd name="T4" fmla="*/ 1908 w 2178"/>
                <a:gd name="T5" fmla="*/ 1888 h 2276"/>
                <a:gd name="T6" fmla="*/ 2178 w 2178"/>
                <a:gd name="T7" fmla="*/ 2171 h 2276"/>
                <a:gd name="T8" fmla="*/ 944 w 2178"/>
                <a:gd name="T9" fmla="*/ 1276 h 2276"/>
                <a:gd name="T10" fmla="*/ 111 w 2178"/>
                <a:gd name="T11" fmla="*/ 0 h 2276"/>
                <a:gd name="T12" fmla="*/ 381 w 2178"/>
                <a:gd name="T13" fmla="*/ 283 h 2276"/>
              </a:gdLst>
              <a:ahLst/>
              <a:cxnLst>
                <a:cxn ang="0">
                  <a:pos x="T0" y="T1"/>
                </a:cxn>
                <a:cxn ang="0">
                  <a:pos x="T2" y="T3"/>
                </a:cxn>
                <a:cxn ang="0">
                  <a:pos x="T4" y="T5"/>
                </a:cxn>
                <a:cxn ang="0">
                  <a:pos x="T6" y="T7"/>
                </a:cxn>
                <a:cxn ang="0">
                  <a:pos x="T8" y="T9"/>
                </a:cxn>
                <a:cxn ang="0">
                  <a:pos x="T10" y="T11"/>
                </a:cxn>
                <a:cxn ang="0">
                  <a:pos x="T12" y="T13"/>
                </a:cxn>
              </a:cxnLst>
              <a:rect l="0" t="0" r="r" b="b"/>
              <a:pathLst>
                <a:path w="2178" h="2276">
                  <a:moveTo>
                    <a:pt x="381" y="283"/>
                  </a:moveTo>
                  <a:cubicBezTo>
                    <a:pt x="276" y="383"/>
                    <a:pt x="534" y="822"/>
                    <a:pt x="955" y="1266"/>
                  </a:cubicBezTo>
                  <a:cubicBezTo>
                    <a:pt x="1377" y="1709"/>
                    <a:pt x="1803" y="1987"/>
                    <a:pt x="1908" y="1888"/>
                  </a:cubicBezTo>
                  <a:cubicBezTo>
                    <a:pt x="2178" y="2171"/>
                    <a:pt x="2178" y="2171"/>
                    <a:pt x="2178" y="2171"/>
                  </a:cubicBezTo>
                  <a:cubicBezTo>
                    <a:pt x="2067" y="2276"/>
                    <a:pt x="1515" y="1875"/>
                    <a:pt x="944" y="1276"/>
                  </a:cubicBezTo>
                  <a:cubicBezTo>
                    <a:pt x="374" y="676"/>
                    <a:pt x="0" y="105"/>
                    <a:pt x="111" y="0"/>
                  </a:cubicBezTo>
                  <a:lnTo>
                    <a:pt x="381" y="283"/>
                  </a:lnTo>
                  <a:close/>
                </a:path>
              </a:pathLst>
            </a:custGeom>
            <a:gradFill>
              <a:gsLst>
                <a:gs pos="45000">
                  <a:schemeClr val="accent6"/>
                </a:gs>
                <a:gs pos="100000">
                  <a:schemeClr val="accent6">
                    <a:lumMod val="75000"/>
                  </a:schemeClr>
                </a:gs>
              </a:gsLst>
              <a:lin ang="3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9" name="Freeform 87"/>
            <p:cNvSpPr>
              <a:spLocks/>
            </p:cNvSpPr>
            <p:nvPr/>
          </p:nvSpPr>
          <p:spPr bwMode="auto">
            <a:xfrm>
              <a:off x="4034" y="817"/>
              <a:ext cx="1630" cy="548"/>
            </a:xfrm>
            <a:custGeom>
              <a:avLst/>
              <a:gdLst>
                <a:gd name="T0" fmla="*/ 338 w 2629"/>
                <a:gd name="T1" fmla="*/ 654 h 884"/>
                <a:gd name="T2" fmla="*/ 1361 w 2629"/>
                <a:gd name="T3" fmla="*/ 601 h 884"/>
                <a:gd name="T4" fmla="*/ 2252 w 2629"/>
                <a:gd name="T5" fmla="*/ 98 h 884"/>
                <a:gd name="T6" fmla="*/ 2591 w 2629"/>
                <a:gd name="T7" fmla="*/ 0 h 884"/>
                <a:gd name="T8" fmla="*/ 1364 w 2629"/>
                <a:gd name="T9" fmla="*/ 614 h 884"/>
                <a:gd name="T10" fmla="*/ 0 w 2629"/>
                <a:gd name="T11" fmla="*/ 752 h 884"/>
                <a:gd name="T12" fmla="*/ 338 w 2629"/>
                <a:gd name="T13" fmla="*/ 654 h 884"/>
              </a:gdLst>
              <a:ahLst/>
              <a:cxnLst>
                <a:cxn ang="0">
                  <a:pos x="T0" y="T1"/>
                </a:cxn>
                <a:cxn ang="0">
                  <a:pos x="T2" y="T3"/>
                </a:cxn>
                <a:cxn ang="0">
                  <a:pos x="T4" y="T5"/>
                </a:cxn>
                <a:cxn ang="0">
                  <a:pos x="T6" y="T7"/>
                </a:cxn>
                <a:cxn ang="0">
                  <a:pos x="T8" y="T9"/>
                </a:cxn>
                <a:cxn ang="0">
                  <a:pos x="T10" y="T11"/>
                </a:cxn>
                <a:cxn ang="0">
                  <a:pos x="T12" y="T13"/>
                </a:cxn>
              </a:cxnLst>
              <a:rect l="0" t="0" r="r" b="b"/>
              <a:pathLst>
                <a:path w="2629" h="884">
                  <a:moveTo>
                    <a:pt x="338" y="654"/>
                  </a:moveTo>
                  <a:cubicBezTo>
                    <a:pt x="374" y="778"/>
                    <a:pt x="832" y="755"/>
                    <a:pt x="1361" y="601"/>
                  </a:cubicBezTo>
                  <a:cubicBezTo>
                    <a:pt x="1889" y="448"/>
                    <a:pt x="2288" y="223"/>
                    <a:pt x="2252" y="98"/>
                  </a:cubicBezTo>
                  <a:cubicBezTo>
                    <a:pt x="2591" y="0"/>
                    <a:pt x="2591" y="0"/>
                    <a:pt x="2591" y="0"/>
                  </a:cubicBezTo>
                  <a:cubicBezTo>
                    <a:pt x="2629" y="132"/>
                    <a:pt x="2080" y="407"/>
                    <a:pt x="1364" y="614"/>
                  </a:cubicBezTo>
                  <a:cubicBezTo>
                    <a:pt x="649" y="822"/>
                    <a:pt x="38" y="884"/>
                    <a:pt x="0" y="752"/>
                  </a:cubicBezTo>
                  <a:lnTo>
                    <a:pt x="338" y="65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0" name="Planet"/>
          <p:cNvGrpSpPr>
            <a:grpSpLocks noChangeAspect="1"/>
          </p:cNvGrpSpPr>
          <p:nvPr/>
        </p:nvGrpSpPr>
        <p:grpSpPr bwMode="auto">
          <a:xfrm>
            <a:off x="412056" y="623169"/>
            <a:ext cx="327630" cy="295113"/>
            <a:chOff x="3999" y="183"/>
            <a:chExt cx="1733" cy="1561"/>
          </a:xfrm>
        </p:grpSpPr>
        <p:sp>
          <p:nvSpPr>
            <p:cNvPr id="511" name="AutoShape 51"/>
            <p:cNvSpPr>
              <a:spLocks noChangeAspect="1" noChangeArrowheads="1" noTextEdit="1"/>
            </p:cNvSpPr>
            <p:nvPr/>
          </p:nvSpPr>
          <p:spPr bwMode="auto">
            <a:xfrm>
              <a:off x="4018" y="237"/>
              <a:ext cx="1666" cy="1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2" name="Freeform 54"/>
            <p:cNvSpPr>
              <a:spLocks noEditPoints="1"/>
            </p:cNvSpPr>
            <p:nvPr/>
          </p:nvSpPr>
          <p:spPr bwMode="auto">
            <a:xfrm>
              <a:off x="3999" y="252"/>
              <a:ext cx="1733" cy="1394"/>
            </a:xfrm>
            <a:custGeom>
              <a:avLst/>
              <a:gdLst>
                <a:gd name="T0" fmla="*/ 542 w 2796"/>
                <a:gd name="T1" fmla="*/ 1334 h 2250"/>
                <a:gd name="T2" fmla="*/ 34 w 2796"/>
                <a:gd name="T3" fmla="*/ 1716 h 2250"/>
                <a:gd name="T4" fmla="*/ 293 w 2796"/>
                <a:gd name="T5" fmla="*/ 1802 h 2250"/>
                <a:gd name="T6" fmla="*/ 293 w 2796"/>
                <a:gd name="T7" fmla="*/ 1802 h 2250"/>
                <a:gd name="T8" fmla="*/ 495 w 2796"/>
                <a:gd name="T9" fmla="*/ 1790 h 2250"/>
                <a:gd name="T10" fmla="*/ 359 w 2796"/>
                <a:gd name="T11" fmla="*/ 2153 h 2250"/>
                <a:gd name="T12" fmla="*/ 442 w 2796"/>
                <a:gd name="T13" fmla="*/ 2184 h 2250"/>
                <a:gd name="T14" fmla="*/ 877 w 2796"/>
                <a:gd name="T15" fmla="*/ 2012 h 2250"/>
                <a:gd name="T16" fmla="*/ 1407 w 2796"/>
                <a:gd name="T17" fmla="*/ 2193 h 2250"/>
                <a:gd name="T18" fmla="*/ 1661 w 2796"/>
                <a:gd name="T19" fmla="*/ 2154 h 2250"/>
                <a:gd name="T20" fmla="*/ 1935 w 2796"/>
                <a:gd name="T21" fmla="*/ 2012 h 2250"/>
                <a:gd name="T22" fmla="*/ 2387 w 2796"/>
                <a:gd name="T23" fmla="*/ 2250 h 2250"/>
                <a:gd name="T24" fmla="*/ 2453 w 2796"/>
                <a:gd name="T25" fmla="*/ 2227 h 2250"/>
                <a:gd name="T26" fmla="*/ 2217 w 2796"/>
                <a:gd name="T27" fmla="*/ 1631 h 2250"/>
                <a:gd name="T28" fmla="*/ 2271 w 2796"/>
                <a:gd name="T29" fmla="*/ 1284 h 2250"/>
                <a:gd name="T30" fmla="*/ 2668 w 2796"/>
                <a:gd name="T31" fmla="*/ 952 h 2250"/>
                <a:gd name="T32" fmla="*/ 2409 w 2796"/>
                <a:gd name="T33" fmla="*/ 867 h 2250"/>
                <a:gd name="T34" fmla="*/ 2304 w 2796"/>
                <a:gd name="T35" fmla="*/ 870 h 2250"/>
                <a:gd name="T36" fmla="*/ 2699 w 2796"/>
                <a:gd name="T37" fmla="*/ 208 h 2250"/>
                <a:gd name="T38" fmla="*/ 2617 w 2796"/>
                <a:gd name="T39" fmla="*/ 176 h 2250"/>
                <a:gd name="T40" fmla="*/ 1831 w 2796"/>
                <a:gd name="T41" fmla="*/ 574 h 2250"/>
                <a:gd name="T42" fmla="*/ 1407 w 2796"/>
                <a:gd name="T43" fmla="*/ 462 h 2250"/>
                <a:gd name="T44" fmla="*/ 1181 w 2796"/>
                <a:gd name="T45" fmla="*/ 492 h 2250"/>
                <a:gd name="T46" fmla="*/ 421 w 2796"/>
                <a:gd name="T47" fmla="*/ 0 h 2250"/>
                <a:gd name="T48" fmla="*/ 355 w 2796"/>
                <a:gd name="T49" fmla="*/ 23 h 2250"/>
                <a:gd name="T50" fmla="*/ 724 w 2796"/>
                <a:gd name="T51" fmla="*/ 796 h 2250"/>
                <a:gd name="T52" fmla="*/ 542 w 2796"/>
                <a:gd name="T53" fmla="*/ 1334 h 2250"/>
                <a:gd name="T54" fmla="*/ 656 w 2796"/>
                <a:gd name="T55" fmla="*/ 339 h 2250"/>
                <a:gd name="T56" fmla="*/ 701 w 2796"/>
                <a:gd name="T57" fmla="*/ 325 h 2250"/>
                <a:gd name="T58" fmla="*/ 1090 w 2796"/>
                <a:gd name="T59" fmla="*/ 522 h 2250"/>
                <a:gd name="T60" fmla="*/ 783 w 2796"/>
                <a:gd name="T61" fmla="*/ 728 h 2250"/>
                <a:gd name="T62" fmla="*/ 656 w 2796"/>
                <a:gd name="T63" fmla="*/ 339 h 2250"/>
                <a:gd name="T64" fmla="*/ 687 w 2796"/>
                <a:gd name="T65" fmla="*/ 1807 h 2250"/>
                <a:gd name="T66" fmla="*/ 753 w 2796"/>
                <a:gd name="T67" fmla="*/ 1894 h 2250"/>
                <a:gd name="T68" fmla="*/ 695 w 2796"/>
                <a:gd name="T69" fmla="*/ 1874 h 2250"/>
                <a:gd name="T70" fmla="*/ 687 w 2796"/>
                <a:gd name="T71" fmla="*/ 1807 h 2250"/>
                <a:gd name="T72" fmla="*/ 550 w 2796"/>
                <a:gd name="T73" fmla="*/ 1446 h 2250"/>
                <a:gd name="T74" fmla="*/ 580 w 2796"/>
                <a:gd name="T75" fmla="*/ 1582 h 2250"/>
                <a:gd name="T76" fmla="*/ 606 w 2796"/>
                <a:gd name="T77" fmla="*/ 1654 h 2250"/>
                <a:gd name="T78" fmla="*/ 594 w 2796"/>
                <a:gd name="T79" fmla="*/ 1668 h 2250"/>
                <a:gd name="T80" fmla="*/ 415 w 2796"/>
                <a:gd name="T81" fmla="*/ 1606 h 2250"/>
                <a:gd name="T82" fmla="*/ 550 w 2796"/>
                <a:gd name="T83" fmla="*/ 1446 h 2250"/>
                <a:gd name="T84" fmla="*/ 2152 w 2796"/>
                <a:gd name="T85" fmla="*/ 1911 h 2250"/>
                <a:gd name="T86" fmla="*/ 2043 w 2796"/>
                <a:gd name="T87" fmla="*/ 1913 h 2250"/>
                <a:gd name="T88" fmla="*/ 2150 w 2796"/>
                <a:gd name="T89" fmla="*/ 1769 h 2250"/>
                <a:gd name="T90" fmla="*/ 2152 w 2796"/>
                <a:gd name="T91" fmla="*/ 1911 h 2250"/>
                <a:gd name="T92" fmla="*/ 2251 w 2796"/>
                <a:gd name="T93" fmla="*/ 1141 h 2250"/>
                <a:gd name="T94" fmla="*/ 2234 w 2796"/>
                <a:gd name="T95" fmla="*/ 1073 h 2250"/>
                <a:gd name="T96" fmla="*/ 2213 w 2796"/>
                <a:gd name="T97" fmla="*/ 1015 h 2250"/>
                <a:gd name="T98" fmla="*/ 2287 w 2796"/>
                <a:gd name="T99" fmla="*/ 1063 h 2250"/>
                <a:gd name="T100" fmla="*/ 2251 w 2796"/>
                <a:gd name="T101" fmla="*/ 1141 h 2250"/>
                <a:gd name="T102" fmla="*/ 2364 w 2796"/>
                <a:gd name="T103" fmla="*/ 487 h 2250"/>
                <a:gd name="T104" fmla="*/ 2173 w 2796"/>
                <a:gd name="T105" fmla="*/ 882 h 2250"/>
                <a:gd name="T106" fmla="*/ 2150 w 2796"/>
                <a:gd name="T107" fmla="*/ 885 h 2250"/>
                <a:gd name="T108" fmla="*/ 1906 w 2796"/>
                <a:gd name="T109" fmla="*/ 621 h 2250"/>
                <a:gd name="T110" fmla="*/ 2303 w 2796"/>
                <a:gd name="T111" fmla="*/ 467 h 2250"/>
                <a:gd name="T112" fmla="*/ 2364 w 2796"/>
                <a:gd name="T113" fmla="*/ 487 h 2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6" h="2250">
                  <a:moveTo>
                    <a:pt x="542" y="1334"/>
                  </a:moveTo>
                  <a:cubicBezTo>
                    <a:pt x="288" y="1445"/>
                    <a:pt x="0" y="1599"/>
                    <a:pt x="34" y="1716"/>
                  </a:cubicBezTo>
                  <a:cubicBezTo>
                    <a:pt x="51" y="1774"/>
                    <a:pt x="135" y="1802"/>
                    <a:pt x="293" y="1802"/>
                  </a:cubicBezTo>
                  <a:cubicBezTo>
                    <a:pt x="293" y="1802"/>
                    <a:pt x="293" y="1802"/>
                    <a:pt x="293" y="1802"/>
                  </a:cubicBezTo>
                  <a:cubicBezTo>
                    <a:pt x="352" y="1802"/>
                    <a:pt x="420" y="1798"/>
                    <a:pt x="495" y="1790"/>
                  </a:cubicBezTo>
                  <a:cubicBezTo>
                    <a:pt x="357" y="1973"/>
                    <a:pt x="311" y="2095"/>
                    <a:pt x="359" y="2153"/>
                  </a:cubicBezTo>
                  <a:cubicBezTo>
                    <a:pt x="377" y="2174"/>
                    <a:pt x="404" y="2184"/>
                    <a:pt x="442" y="2184"/>
                  </a:cubicBezTo>
                  <a:cubicBezTo>
                    <a:pt x="553" y="2184"/>
                    <a:pt x="737" y="2092"/>
                    <a:pt x="877" y="2012"/>
                  </a:cubicBezTo>
                  <a:cubicBezTo>
                    <a:pt x="1029" y="2128"/>
                    <a:pt x="1216" y="2193"/>
                    <a:pt x="1407" y="2193"/>
                  </a:cubicBezTo>
                  <a:cubicBezTo>
                    <a:pt x="1493" y="2193"/>
                    <a:pt x="1578" y="2180"/>
                    <a:pt x="1661" y="2154"/>
                  </a:cubicBezTo>
                  <a:cubicBezTo>
                    <a:pt x="1761" y="2123"/>
                    <a:pt x="1853" y="2076"/>
                    <a:pt x="1935" y="2012"/>
                  </a:cubicBezTo>
                  <a:cubicBezTo>
                    <a:pt x="2083" y="2123"/>
                    <a:pt x="2276" y="2250"/>
                    <a:pt x="2387" y="2250"/>
                  </a:cubicBezTo>
                  <a:cubicBezTo>
                    <a:pt x="2415" y="2250"/>
                    <a:pt x="2437" y="2242"/>
                    <a:pt x="2453" y="2227"/>
                  </a:cubicBezTo>
                  <a:cubicBezTo>
                    <a:pt x="2545" y="2140"/>
                    <a:pt x="2377" y="1857"/>
                    <a:pt x="2217" y="1631"/>
                  </a:cubicBezTo>
                  <a:cubicBezTo>
                    <a:pt x="2259" y="1519"/>
                    <a:pt x="2277" y="1403"/>
                    <a:pt x="2271" y="1284"/>
                  </a:cubicBezTo>
                  <a:cubicBezTo>
                    <a:pt x="2472" y="1188"/>
                    <a:pt x="2698" y="1055"/>
                    <a:pt x="2668" y="952"/>
                  </a:cubicBezTo>
                  <a:cubicBezTo>
                    <a:pt x="2652" y="894"/>
                    <a:pt x="2567" y="867"/>
                    <a:pt x="2409" y="867"/>
                  </a:cubicBezTo>
                  <a:cubicBezTo>
                    <a:pt x="2377" y="867"/>
                    <a:pt x="2342" y="868"/>
                    <a:pt x="2304" y="870"/>
                  </a:cubicBezTo>
                  <a:cubicBezTo>
                    <a:pt x="2483" y="682"/>
                    <a:pt x="2796" y="324"/>
                    <a:pt x="2699" y="208"/>
                  </a:cubicBezTo>
                  <a:cubicBezTo>
                    <a:pt x="2682" y="187"/>
                    <a:pt x="2654" y="176"/>
                    <a:pt x="2617" y="176"/>
                  </a:cubicBezTo>
                  <a:cubicBezTo>
                    <a:pt x="2478" y="176"/>
                    <a:pt x="2192" y="321"/>
                    <a:pt x="1831" y="574"/>
                  </a:cubicBezTo>
                  <a:cubicBezTo>
                    <a:pt x="1702" y="501"/>
                    <a:pt x="1555" y="462"/>
                    <a:pt x="1407" y="462"/>
                  </a:cubicBezTo>
                  <a:cubicBezTo>
                    <a:pt x="1331" y="462"/>
                    <a:pt x="1255" y="472"/>
                    <a:pt x="1181" y="492"/>
                  </a:cubicBezTo>
                  <a:cubicBezTo>
                    <a:pt x="835" y="184"/>
                    <a:pt x="551" y="0"/>
                    <a:pt x="421" y="0"/>
                  </a:cubicBezTo>
                  <a:cubicBezTo>
                    <a:pt x="393" y="0"/>
                    <a:pt x="371" y="8"/>
                    <a:pt x="355" y="23"/>
                  </a:cubicBezTo>
                  <a:cubicBezTo>
                    <a:pt x="235" y="137"/>
                    <a:pt x="564" y="591"/>
                    <a:pt x="724" y="796"/>
                  </a:cubicBezTo>
                  <a:cubicBezTo>
                    <a:pt x="604" y="950"/>
                    <a:pt x="540" y="1140"/>
                    <a:pt x="542" y="1334"/>
                  </a:cubicBezTo>
                  <a:close/>
                  <a:moveTo>
                    <a:pt x="656" y="339"/>
                  </a:moveTo>
                  <a:cubicBezTo>
                    <a:pt x="666" y="330"/>
                    <a:pt x="681" y="325"/>
                    <a:pt x="701" y="325"/>
                  </a:cubicBezTo>
                  <a:cubicBezTo>
                    <a:pt x="780" y="325"/>
                    <a:pt x="921" y="396"/>
                    <a:pt x="1090" y="522"/>
                  </a:cubicBezTo>
                  <a:cubicBezTo>
                    <a:pt x="974" y="568"/>
                    <a:pt x="869" y="638"/>
                    <a:pt x="783" y="728"/>
                  </a:cubicBezTo>
                  <a:cubicBezTo>
                    <a:pt x="635" y="493"/>
                    <a:pt x="622" y="372"/>
                    <a:pt x="656" y="339"/>
                  </a:cubicBezTo>
                  <a:close/>
                  <a:moveTo>
                    <a:pt x="687" y="1807"/>
                  </a:moveTo>
                  <a:cubicBezTo>
                    <a:pt x="707" y="1837"/>
                    <a:pt x="729" y="1866"/>
                    <a:pt x="753" y="1894"/>
                  </a:cubicBezTo>
                  <a:cubicBezTo>
                    <a:pt x="725" y="1893"/>
                    <a:pt x="705" y="1887"/>
                    <a:pt x="695" y="1874"/>
                  </a:cubicBezTo>
                  <a:cubicBezTo>
                    <a:pt x="682" y="1858"/>
                    <a:pt x="682" y="1833"/>
                    <a:pt x="687" y="1807"/>
                  </a:cubicBezTo>
                  <a:close/>
                  <a:moveTo>
                    <a:pt x="550" y="1446"/>
                  </a:moveTo>
                  <a:cubicBezTo>
                    <a:pt x="556" y="1492"/>
                    <a:pt x="566" y="1537"/>
                    <a:pt x="580" y="1582"/>
                  </a:cubicBezTo>
                  <a:cubicBezTo>
                    <a:pt x="587" y="1606"/>
                    <a:pt x="596" y="1630"/>
                    <a:pt x="606" y="1654"/>
                  </a:cubicBezTo>
                  <a:cubicBezTo>
                    <a:pt x="602" y="1659"/>
                    <a:pt x="598" y="1663"/>
                    <a:pt x="594" y="1668"/>
                  </a:cubicBezTo>
                  <a:cubicBezTo>
                    <a:pt x="490" y="1662"/>
                    <a:pt x="425" y="1640"/>
                    <a:pt x="415" y="1606"/>
                  </a:cubicBezTo>
                  <a:cubicBezTo>
                    <a:pt x="405" y="1569"/>
                    <a:pt x="455" y="1510"/>
                    <a:pt x="550" y="1446"/>
                  </a:cubicBezTo>
                  <a:close/>
                  <a:moveTo>
                    <a:pt x="2152" y="1911"/>
                  </a:moveTo>
                  <a:cubicBezTo>
                    <a:pt x="2134" y="1928"/>
                    <a:pt x="2095" y="1929"/>
                    <a:pt x="2043" y="1913"/>
                  </a:cubicBezTo>
                  <a:cubicBezTo>
                    <a:pt x="2084" y="1869"/>
                    <a:pt x="2120" y="1821"/>
                    <a:pt x="2150" y="1769"/>
                  </a:cubicBezTo>
                  <a:cubicBezTo>
                    <a:pt x="2174" y="1839"/>
                    <a:pt x="2175" y="1890"/>
                    <a:pt x="2152" y="1911"/>
                  </a:cubicBezTo>
                  <a:close/>
                  <a:moveTo>
                    <a:pt x="2251" y="1141"/>
                  </a:moveTo>
                  <a:cubicBezTo>
                    <a:pt x="2246" y="1117"/>
                    <a:pt x="2240" y="1095"/>
                    <a:pt x="2234" y="1073"/>
                  </a:cubicBezTo>
                  <a:cubicBezTo>
                    <a:pt x="2228" y="1054"/>
                    <a:pt x="2221" y="1034"/>
                    <a:pt x="2213" y="1015"/>
                  </a:cubicBezTo>
                  <a:cubicBezTo>
                    <a:pt x="2255" y="1026"/>
                    <a:pt x="2281" y="1043"/>
                    <a:pt x="2287" y="1063"/>
                  </a:cubicBezTo>
                  <a:cubicBezTo>
                    <a:pt x="2293" y="1082"/>
                    <a:pt x="2280" y="1110"/>
                    <a:pt x="2251" y="1141"/>
                  </a:cubicBezTo>
                  <a:close/>
                  <a:moveTo>
                    <a:pt x="2364" y="487"/>
                  </a:moveTo>
                  <a:cubicBezTo>
                    <a:pt x="2395" y="525"/>
                    <a:pt x="2364" y="651"/>
                    <a:pt x="2173" y="882"/>
                  </a:cubicBezTo>
                  <a:cubicBezTo>
                    <a:pt x="2165" y="883"/>
                    <a:pt x="2158" y="884"/>
                    <a:pt x="2150" y="885"/>
                  </a:cubicBezTo>
                  <a:cubicBezTo>
                    <a:pt x="2088" y="781"/>
                    <a:pt x="2005" y="691"/>
                    <a:pt x="1906" y="621"/>
                  </a:cubicBezTo>
                  <a:cubicBezTo>
                    <a:pt x="2079" y="521"/>
                    <a:pt x="2219" y="467"/>
                    <a:pt x="2303" y="467"/>
                  </a:cubicBezTo>
                  <a:cubicBezTo>
                    <a:pt x="2332" y="467"/>
                    <a:pt x="2353" y="473"/>
                    <a:pt x="2364" y="4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Freeform 55"/>
            <p:cNvSpPr>
              <a:spLocks/>
            </p:cNvSpPr>
            <p:nvPr/>
          </p:nvSpPr>
          <p:spPr bwMode="auto">
            <a:xfrm>
              <a:off x="4229" y="183"/>
              <a:ext cx="1350" cy="1410"/>
            </a:xfrm>
            <a:custGeom>
              <a:avLst/>
              <a:gdLst>
                <a:gd name="T0" fmla="*/ 1797 w 2177"/>
                <a:gd name="T1" fmla="*/ 1993 h 2276"/>
                <a:gd name="T2" fmla="*/ 1222 w 2177"/>
                <a:gd name="T3" fmla="*/ 1011 h 2276"/>
                <a:gd name="T4" fmla="*/ 270 w 2177"/>
                <a:gd name="T5" fmla="*/ 388 h 2276"/>
                <a:gd name="T6" fmla="*/ 0 w 2177"/>
                <a:gd name="T7" fmla="*/ 105 h 2276"/>
                <a:gd name="T8" fmla="*/ 1233 w 2177"/>
                <a:gd name="T9" fmla="*/ 1000 h 2276"/>
                <a:gd name="T10" fmla="*/ 2067 w 2177"/>
                <a:gd name="T11" fmla="*/ 2276 h 2276"/>
                <a:gd name="T12" fmla="*/ 1797 w 2177"/>
                <a:gd name="T13" fmla="*/ 1993 h 2276"/>
              </a:gdLst>
              <a:ahLst/>
              <a:cxnLst>
                <a:cxn ang="0">
                  <a:pos x="T0" y="T1"/>
                </a:cxn>
                <a:cxn ang="0">
                  <a:pos x="T2" y="T3"/>
                </a:cxn>
                <a:cxn ang="0">
                  <a:pos x="T4" y="T5"/>
                </a:cxn>
                <a:cxn ang="0">
                  <a:pos x="T6" y="T7"/>
                </a:cxn>
                <a:cxn ang="0">
                  <a:pos x="T8" y="T9"/>
                </a:cxn>
                <a:cxn ang="0">
                  <a:pos x="T10" y="T11"/>
                </a:cxn>
                <a:cxn ang="0">
                  <a:pos x="T12" y="T13"/>
                </a:cxn>
              </a:cxnLst>
              <a:rect l="0" t="0" r="r" b="b"/>
              <a:pathLst>
                <a:path w="2177" h="2276">
                  <a:moveTo>
                    <a:pt x="1797" y="1993"/>
                  </a:moveTo>
                  <a:cubicBezTo>
                    <a:pt x="1901" y="1893"/>
                    <a:pt x="1644" y="1454"/>
                    <a:pt x="1222" y="1011"/>
                  </a:cubicBezTo>
                  <a:cubicBezTo>
                    <a:pt x="801" y="568"/>
                    <a:pt x="374" y="289"/>
                    <a:pt x="270" y="388"/>
                  </a:cubicBezTo>
                  <a:cubicBezTo>
                    <a:pt x="0" y="105"/>
                    <a:pt x="0" y="105"/>
                    <a:pt x="0" y="105"/>
                  </a:cubicBezTo>
                  <a:cubicBezTo>
                    <a:pt x="110" y="0"/>
                    <a:pt x="662" y="401"/>
                    <a:pt x="1233" y="1000"/>
                  </a:cubicBezTo>
                  <a:cubicBezTo>
                    <a:pt x="1804" y="1600"/>
                    <a:pt x="2177" y="2171"/>
                    <a:pt x="2067" y="2276"/>
                  </a:cubicBezTo>
                  <a:lnTo>
                    <a:pt x="1797" y="1993"/>
                  </a:lnTo>
                  <a:close/>
                </a:path>
              </a:pathLst>
            </a:custGeom>
            <a:gradFill>
              <a:gsLst>
                <a:gs pos="68000">
                  <a:schemeClr val="accent6"/>
                </a:gs>
                <a:gs pos="100000">
                  <a:schemeClr val="accent6">
                    <a:lumMod val="75000"/>
                  </a:schemeClr>
                </a:gs>
              </a:gsLst>
              <a:lin ang="3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4" name="Freeform 56"/>
            <p:cNvSpPr>
              <a:spLocks/>
            </p:cNvSpPr>
            <p:nvPr/>
          </p:nvSpPr>
          <p:spPr bwMode="auto">
            <a:xfrm>
              <a:off x="4010" y="736"/>
              <a:ext cx="1630" cy="547"/>
            </a:xfrm>
            <a:custGeom>
              <a:avLst/>
              <a:gdLst>
                <a:gd name="T0" fmla="*/ 2291 w 2630"/>
                <a:gd name="T1" fmla="*/ 230 h 884"/>
                <a:gd name="T2" fmla="*/ 1269 w 2630"/>
                <a:gd name="T3" fmla="*/ 282 h 884"/>
                <a:gd name="T4" fmla="*/ 377 w 2630"/>
                <a:gd name="T5" fmla="*/ 786 h 884"/>
                <a:gd name="T6" fmla="*/ 39 w 2630"/>
                <a:gd name="T7" fmla="*/ 884 h 884"/>
                <a:gd name="T8" fmla="*/ 1265 w 2630"/>
                <a:gd name="T9" fmla="*/ 269 h 884"/>
                <a:gd name="T10" fmla="*/ 2630 w 2630"/>
                <a:gd name="T11" fmla="*/ 132 h 884"/>
                <a:gd name="T12" fmla="*/ 2291 w 2630"/>
                <a:gd name="T13" fmla="*/ 230 h 884"/>
              </a:gdLst>
              <a:ahLst/>
              <a:cxnLst>
                <a:cxn ang="0">
                  <a:pos x="T0" y="T1"/>
                </a:cxn>
                <a:cxn ang="0">
                  <a:pos x="T2" y="T3"/>
                </a:cxn>
                <a:cxn ang="0">
                  <a:pos x="T4" y="T5"/>
                </a:cxn>
                <a:cxn ang="0">
                  <a:pos x="T6" y="T7"/>
                </a:cxn>
                <a:cxn ang="0">
                  <a:pos x="T8" y="T9"/>
                </a:cxn>
                <a:cxn ang="0">
                  <a:pos x="T10" y="T11"/>
                </a:cxn>
                <a:cxn ang="0">
                  <a:pos x="T12" y="T13"/>
                </a:cxn>
              </a:cxnLst>
              <a:rect l="0" t="0" r="r" b="b"/>
              <a:pathLst>
                <a:path w="2630" h="884">
                  <a:moveTo>
                    <a:pt x="2291" y="230"/>
                  </a:moveTo>
                  <a:cubicBezTo>
                    <a:pt x="2255" y="105"/>
                    <a:pt x="1797" y="129"/>
                    <a:pt x="1269" y="282"/>
                  </a:cubicBezTo>
                  <a:cubicBezTo>
                    <a:pt x="740" y="436"/>
                    <a:pt x="341" y="661"/>
                    <a:pt x="377" y="786"/>
                  </a:cubicBezTo>
                  <a:cubicBezTo>
                    <a:pt x="39" y="884"/>
                    <a:pt x="39" y="884"/>
                    <a:pt x="39" y="884"/>
                  </a:cubicBezTo>
                  <a:cubicBezTo>
                    <a:pt x="0" y="752"/>
                    <a:pt x="549" y="477"/>
                    <a:pt x="1265" y="269"/>
                  </a:cubicBezTo>
                  <a:cubicBezTo>
                    <a:pt x="1980" y="62"/>
                    <a:pt x="2591" y="0"/>
                    <a:pt x="2630" y="132"/>
                  </a:cubicBezTo>
                  <a:lnTo>
                    <a:pt x="2291" y="23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5" name="Freeform 57"/>
            <p:cNvSpPr>
              <a:spLocks/>
            </p:cNvSpPr>
            <p:nvPr/>
          </p:nvSpPr>
          <p:spPr bwMode="auto">
            <a:xfrm>
              <a:off x="4172" y="289"/>
              <a:ext cx="1490" cy="1259"/>
            </a:xfrm>
            <a:custGeom>
              <a:avLst/>
              <a:gdLst>
                <a:gd name="T0" fmla="*/ 2102 w 2403"/>
                <a:gd name="T1" fmla="*/ 367 h 2033"/>
                <a:gd name="T2" fmla="*/ 1083 w 2403"/>
                <a:gd name="T3" fmla="*/ 874 h 2033"/>
                <a:gd name="T4" fmla="*/ 399 w 2403"/>
                <a:gd name="T5" fmla="*/ 1783 h 2033"/>
                <a:gd name="T6" fmla="*/ 97 w 2403"/>
                <a:gd name="T7" fmla="*/ 2033 h 2033"/>
                <a:gd name="T8" fmla="*/ 1074 w 2403"/>
                <a:gd name="T9" fmla="*/ 863 h 2033"/>
                <a:gd name="T10" fmla="*/ 2403 w 2403"/>
                <a:gd name="T11" fmla="*/ 117 h 2033"/>
                <a:gd name="T12" fmla="*/ 2102 w 2403"/>
                <a:gd name="T13" fmla="*/ 367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2102" y="367"/>
                  </a:moveTo>
                  <a:cubicBezTo>
                    <a:pt x="2010" y="256"/>
                    <a:pt x="1554" y="483"/>
                    <a:pt x="1083" y="874"/>
                  </a:cubicBezTo>
                  <a:cubicBezTo>
                    <a:pt x="613" y="1265"/>
                    <a:pt x="306" y="1672"/>
                    <a:pt x="399" y="1783"/>
                  </a:cubicBezTo>
                  <a:cubicBezTo>
                    <a:pt x="97" y="2033"/>
                    <a:pt x="97" y="2033"/>
                    <a:pt x="97" y="2033"/>
                  </a:cubicBezTo>
                  <a:cubicBezTo>
                    <a:pt x="0" y="1916"/>
                    <a:pt x="437" y="1392"/>
                    <a:pt x="1074" y="863"/>
                  </a:cubicBezTo>
                  <a:cubicBezTo>
                    <a:pt x="1711" y="334"/>
                    <a:pt x="2306" y="0"/>
                    <a:pt x="2403" y="117"/>
                  </a:cubicBezTo>
                  <a:lnTo>
                    <a:pt x="2102" y="367"/>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6" name="Freeform 58"/>
            <p:cNvSpPr>
              <a:spLocks/>
            </p:cNvSpPr>
            <p:nvPr/>
          </p:nvSpPr>
          <p:spPr bwMode="auto">
            <a:xfrm>
              <a:off x="4287" y="462"/>
              <a:ext cx="1168" cy="1167"/>
            </a:xfrm>
            <a:custGeom>
              <a:avLst/>
              <a:gdLst>
                <a:gd name="T0" fmla="*/ 1748 w 1885"/>
                <a:gd name="T1" fmla="*/ 694 h 1884"/>
                <a:gd name="T2" fmla="*/ 695 w 1885"/>
                <a:gd name="T3" fmla="*/ 137 h 1884"/>
                <a:gd name="T4" fmla="*/ 137 w 1885"/>
                <a:gd name="T5" fmla="*/ 1190 h 1884"/>
                <a:gd name="T6" fmla="*/ 1191 w 1885"/>
                <a:gd name="T7" fmla="*/ 1747 h 1884"/>
                <a:gd name="T8" fmla="*/ 1748 w 1885"/>
                <a:gd name="T9" fmla="*/ 694 h 1884"/>
              </a:gdLst>
              <a:ahLst/>
              <a:cxnLst>
                <a:cxn ang="0">
                  <a:pos x="T0" y="T1"/>
                </a:cxn>
                <a:cxn ang="0">
                  <a:pos x="T2" y="T3"/>
                </a:cxn>
                <a:cxn ang="0">
                  <a:pos x="T4" y="T5"/>
                </a:cxn>
                <a:cxn ang="0">
                  <a:pos x="T6" y="T7"/>
                </a:cxn>
                <a:cxn ang="0">
                  <a:pos x="T8" y="T9"/>
                </a:cxn>
              </a:cxnLst>
              <a:rect l="0" t="0" r="r" b="b"/>
              <a:pathLst>
                <a:path w="1885" h="1884">
                  <a:moveTo>
                    <a:pt x="1748" y="694"/>
                  </a:moveTo>
                  <a:cubicBezTo>
                    <a:pt x="1611" y="249"/>
                    <a:pt x="1140" y="0"/>
                    <a:pt x="695" y="137"/>
                  </a:cubicBezTo>
                  <a:cubicBezTo>
                    <a:pt x="250" y="273"/>
                    <a:pt x="0" y="745"/>
                    <a:pt x="137" y="1190"/>
                  </a:cubicBezTo>
                  <a:cubicBezTo>
                    <a:pt x="274" y="1635"/>
                    <a:pt x="746" y="1884"/>
                    <a:pt x="1191" y="1747"/>
                  </a:cubicBezTo>
                  <a:cubicBezTo>
                    <a:pt x="1635" y="1610"/>
                    <a:pt x="1885" y="1139"/>
                    <a:pt x="1748" y="694"/>
                  </a:cubicBezTo>
                  <a:close/>
                </a:path>
              </a:pathLst>
            </a:custGeom>
            <a:gradFill flip="none" rotWithShape="1">
              <a:gsLst>
                <a:gs pos="0">
                  <a:srgbClr val="D2609C"/>
                </a:gs>
                <a:gs pos="97000">
                  <a:srgbClr val="543565"/>
                </a:gs>
              </a:gsLst>
              <a:lin ang="18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7" name="Freeform 59"/>
            <p:cNvSpPr>
              <a:spLocks/>
            </p:cNvSpPr>
            <p:nvPr/>
          </p:nvSpPr>
          <p:spPr bwMode="auto">
            <a:xfrm>
              <a:off x="4357" y="481"/>
              <a:ext cx="1051" cy="1051"/>
            </a:xfrm>
            <a:custGeom>
              <a:avLst/>
              <a:gdLst>
                <a:gd name="T0" fmla="*/ 1573 w 1696"/>
                <a:gd name="T1" fmla="*/ 625 h 1697"/>
                <a:gd name="T2" fmla="*/ 625 w 1696"/>
                <a:gd name="T3" fmla="*/ 124 h 1697"/>
                <a:gd name="T4" fmla="*/ 123 w 1696"/>
                <a:gd name="T5" fmla="*/ 1072 h 1697"/>
                <a:gd name="T6" fmla="*/ 1071 w 1696"/>
                <a:gd name="T7" fmla="*/ 1573 h 1697"/>
                <a:gd name="T8" fmla="*/ 1573 w 1696"/>
                <a:gd name="T9" fmla="*/ 625 h 1697"/>
              </a:gdLst>
              <a:ahLst/>
              <a:cxnLst>
                <a:cxn ang="0">
                  <a:pos x="T0" y="T1"/>
                </a:cxn>
                <a:cxn ang="0">
                  <a:pos x="T2" y="T3"/>
                </a:cxn>
                <a:cxn ang="0">
                  <a:pos x="T4" y="T5"/>
                </a:cxn>
                <a:cxn ang="0">
                  <a:pos x="T6" y="T7"/>
                </a:cxn>
                <a:cxn ang="0">
                  <a:pos x="T8" y="T9"/>
                </a:cxn>
              </a:cxnLst>
              <a:rect l="0" t="0" r="r" b="b"/>
              <a:pathLst>
                <a:path w="1696" h="1697">
                  <a:moveTo>
                    <a:pt x="1573" y="625"/>
                  </a:moveTo>
                  <a:cubicBezTo>
                    <a:pt x="1450" y="225"/>
                    <a:pt x="1026" y="0"/>
                    <a:pt x="625" y="124"/>
                  </a:cubicBezTo>
                  <a:cubicBezTo>
                    <a:pt x="225" y="247"/>
                    <a:pt x="0" y="671"/>
                    <a:pt x="123" y="1072"/>
                  </a:cubicBezTo>
                  <a:cubicBezTo>
                    <a:pt x="247" y="1472"/>
                    <a:pt x="671" y="1697"/>
                    <a:pt x="1071" y="1573"/>
                  </a:cubicBezTo>
                  <a:cubicBezTo>
                    <a:pt x="1472" y="1450"/>
                    <a:pt x="1696" y="1026"/>
                    <a:pt x="1573" y="625"/>
                  </a:cubicBezTo>
                  <a:close/>
                </a:path>
              </a:pathLst>
            </a:custGeom>
            <a:solidFill>
              <a:schemeClr val="tx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8" name="Freeform 60"/>
            <p:cNvSpPr>
              <a:spLocks/>
            </p:cNvSpPr>
            <p:nvPr/>
          </p:nvSpPr>
          <p:spPr bwMode="auto">
            <a:xfrm>
              <a:off x="5220" y="753"/>
              <a:ext cx="132" cy="246"/>
            </a:xfrm>
            <a:custGeom>
              <a:avLst/>
              <a:gdLst>
                <a:gd name="T0" fmla="*/ 11 w 212"/>
                <a:gd name="T1" fmla="*/ 20 h 397"/>
                <a:gd name="T2" fmla="*/ 0 w 212"/>
                <a:gd name="T3" fmla="*/ 24 h 397"/>
                <a:gd name="T4" fmla="*/ 91 w 212"/>
                <a:gd name="T5" fmla="*/ 158 h 397"/>
                <a:gd name="T6" fmla="*/ 47 w 212"/>
                <a:gd name="T7" fmla="*/ 374 h 397"/>
                <a:gd name="T8" fmla="*/ 125 w 212"/>
                <a:gd name="T9" fmla="*/ 389 h 397"/>
                <a:gd name="T10" fmla="*/ 181 w 212"/>
                <a:gd name="T11" fmla="*/ 170 h 397"/>
                <a:gd name="T12" fmla="*/ 11 w 212"/>
                <a:gd name="T13" fmla="*/ 20 h 397"/>
              </a:gdLst>
              <a:ahLst/>
              <a:cxnLst>
                <a:cxn ang="0">
                  <a:pos x="T0" y="T1"/>
                </a:cxn>
                <a:cxn ang="0">
                  <a:pos x="T2" y="T3"/>
                </a:cxn>
                <a:cxn ang="0">
                  <a:pos x="T4" y="T5"/>
                </a:cxn>
                <a:cxn ang="0">
                  <a:pos x="T6" y="T7"/>
                </a:cxn>
                <a:cxn ang="0">
                  <a:pos x="T8" y="T9"/>
                </a:cxn>
                <a:cxn ang="0">
                  <a:pos x="T10" y="T11"/>
                </a:cxn>
                <a:cxn ang="0">
                  <a:pos x="T12" y="T13"/>
                </a:cxn>
              </a:cxnLst>
              <a:rect l="0" t="0" r="r" b="b"/>
              <a:pathLst>
                <a:path w="212" h="397">
                  <a:moveTo>
                    <a:pt x="11" y="20"/>
                  </a:moveTo>
                  <a:cubicBezTo>
                    <a:pt x="7" y="21"/>
                    <a:pt x="4" y="22"/>
                    <a:pt x="0" y="24"/>
                  </a:cubicBezTo>
                  <a:cubicBezTo>
                    <a:pt x="38" y="49"/>
                    <a:pt x="73" y="98"/>
                    <a:pt x="91" y="158"/>
                  </a:cubicBezTo>
                  <a:cubicBezTo>
                    <a:pt x="121" y="254"/>
                    <a:pt x="101" y="347"/>
                    <a:pt x="47" y="374"/>
                  </a:cubicBezTo>
                  <a:cubicBezTo>
                    <a:pt x="72" y="391"/>
                    <a:pt x="100" y="397"/>
                    <a:pt x="125" y="389"/>
                  </a:cubicBezTo>
                  <a:cubicBezTo>
                    <a:pt x="187" y="370"/>
                    <a:pt x="212" y="272"/>
                    <a:pt x="181" y="170"/>
                  </a:cubicBezTo>
                  <a:cubicBezTo>
                    <a:pt x="149" y="68"/>
                    <a:pt x="73" y="0"/>
                    <a:pt x="11" y="2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519" name="Picture 6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72" y="766"/>
              <a:ext cx="12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0" name="Freeform 62"/>
            <p:cNvSpPr>
              <a:spLocks/>
            </p:cNvSpPr>
            <p:nvPr/>
          </p:nvSpPr>
          <p:spPr bwMode="auto">
            <a:xfrm>
              <a:off x="5175" y="768"/>
              <a:ext cx="120" cy="217"/>
            </a:xfrm>
            <a:custGeom>
              <a:avLst/>
              <a:gdLst>
                <a:gd name="T0" fmla="*/ 165 w 195"/>
                <a:gd name="T1" fmla="*/ 134 h 350"/>
                <a:gd name="T2" fmla="*/ 74 w 195"/>
                <a:gd name="T3" fmla="*/ 0 h 350"/>
                <a:gd name="T4" fmla="*/ 29 w 195"/>
                <a:gd name="T5" fmla="*/ 215 h 350"/>
                <a:gd name="T6" fmla="*/ 121 w 195"/>
                <a:gd name="T7" fmla="*/ 350 h 350"/>
                <a:gd name="T8" fmla="*/ 165 w 195"/>
                <a:gd name="T9" fmla="*/ 134 h 350"/>
              </a:gdLst>
              <a:ahLst/>
              <a:cxnLst>
                <a:cxn ang="0">
                  <a:pos x="T0" y="T1"/>
                </a:cxn>
                <a:cxn ang="0">
                  <a:pos x="T2" y="T3"/>
                </a:cxn>
                <a:cxn ang="0">
                  <a:pos x="T4" y="T5"/>
                </a:cxn>
                <a:cxn ang="0">
                  <a:pos x="T6" y="T7"/>
                </a:cxn>
                <a:cxn ang="0">
                  <a:pos x="T8" y="T9"/>
                </a:cxn>
              </a:cxnLst>
              <a:rect l="0" t="0" r="r" b="b"/>
              <a:pathLst>
                <a:path w="195" h="350">
                  <a:moveTo>
                    <a:pt x="165" y="134"/>
                  </a:moveTo>
                  <a:cubicBezTo>
                    <a:pt x="147" y="74"/>
                    <a:pt x="112" y="25"/>
                    <a:pt x="74" y="0"/>
                  </a:cubicBezTo>
                  <a:cubicBezTo>
                    <a:pt x="20" y="27"/>
                    <a:pt x="0" y="119"/>
                    <a:pt x="29" y="215"/>
                  </a:cubicBezTo>
                  <a:cubicBezTo>
                    <a:pt x="48" y="276"/>
                    <a:pt x="83" y="324"/>
                    <a:pt x="121" y="350"/>
                  </a:cubicBezTo>
                  <a:cubicBezTo>
                    <a:pt x="175" y="323"/>
                    <a:pt x="195" y="230"/>
                    <a:pt x="165" y="134"/>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1" name="Freeform 63"/>
            <p:cNvSpPr>
              <a:spLocks/>
            </p:cNvSpPr>
            <p:nvPr/>
          </p:nvSpPr>
          <p:spPr bwMode="auto">
            <a:xfrm>
              <a:off x="4431" y="1184"/>
              <a:ext cx="167" cy="234"/>
            </a:xfrm>
            <a:custGeom>
              <a:avLst/>
              <a:gdLst>
                <a:gd name="T0" fmla="*/ 260 w 270"/>
                <a:gd name="T1" fmla="*/ 342 h 377"/>
                <a:gd name="T2" fmla="*/ 270 w 270"/>
                <a:gd name="T3" fmla="*/ 335 h 377"/>
                <a:gd name="T4" fmla="*/ 147 w 270"/>
                <a:gd name="T5" fmla="*/ 229 h 377"/>
                <a:gd name="T6" fmla="*/ 135 w 270"/>
                <a:gd name="T7" fmla="*/ 10 h 377"/>
                <a:gd name="T8" fmla="*/ 55 w 270"/>
                <a:gd name="T9" fmla="*/ 14 h 377"/>
                <a:gd name="T10" fmla="*/ 58 w 270"/>
                <a:gd name="T11" fmla="*/ 241 h 377"/>
                <a:gd name="T12" fmla="*/ 260 w 270"/>
                <a:gd name="T13" fmla="*/ 342 h 377"/>
              </a:gdLst>
              <a:ahLst/>
              <a:cxnLst>
                <a:cxn ang="0">
                  <a:pos x="T0" y="T1"/>
                </a:cxn>
                <a:cxn ang="0">
                  <a:pos x="T2" y="T3"/>
                </a:cxn>
                <a:cxn ang="0">
                  <a:pos x="T4" y="T5"/>
                </a:cxn>
                <a:cxn ang="0">
                  <a:pos x="T6" y="T7"/>
                </a:cxn>
                <a:cxn ang="0">
                  <a:pos x="T8" y="T9"/>
                </a:cxn>
                <a:cxn ang="0">
                  <a:pos x="T10" y="T11"/>
                </a:cxn>
                <a:cxn ang="0">
                  <a:pos x="T12" y="T13"/>
                </a:cxn>
              </a:cxnLst>
              <a:rect l="0" t="0" r="r" b="b"/>
              <a:pathLst>
                <a:path w="270" h="377">
                  <a:moveTo>
                    <a:pt x="260" y="342"/>
                  </a:moveTo>
                  <a:cubicBezTo>
                    <a:pt x="264" y="340"/>
                    <a:pt x="267" y="338"/>
                    <a:pt x="270" y="335"/>
                  </a:cubicBezTo>
                  <a:cubicBezTo>
                    <a:pt x="226" y="321"/>
                    <a:pt x="181" y="283"/>
                    <a:pt x="147" y="229"/>
                  </a:cubicBezTo>
                  <a:cubicBezTo>
                    <a:pt x="94" y="144"/>
                    <a:pt x="89" y="49"/>
                    <a:pt x="135" y="10"/>
                  </a:cubicBezTo>
                  <a:cubicBezTo>
                    <a:pt x="106" y="0"/>
                    <a:pt x="77" y="0"/>
                    <a:pt x="55" y="14"/>
                  </a:cubicBezTo>
                  <a:cubicBezTo>
                    <a:pt x="0" y="49"/>
                    <a:pt x="1" y="150"/>
                    <a:pt x="58" y="241"/>
                  </a:cubicBezTo>
                  <a:cubicBezTo>
                    <a:pt x="114" y="332"/>
                    <a:pt x="205" y="377"/>
                    <a:pt x="260" y="34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2" name="Freeform 64"/>
            <p:cNvSpPr>
              <a:spLocks/>
            </p:cNvSpPr>
            <p:nvPr/>
          </p:nvSpPr>
          <p:spPr bwMode="auto">
            <a:xfrm>
              <a:off x="4486" y="1190"/>
              <a:ext cx="140" cy="202"/>
            </a:xfrm>
            <a:custGeom>
              <a:avLst/>
              <a:gdLst>
                <a:gd name="T0" fmla="*/ 58 w 226"/>
                <a:gd name="T1" fmla="*/ 219 h 325"/>
                <a:gd name="T2" fmla="*/ 181 w 226"/>
                <a:gd name="T3" fmla="*/ 325 h 325"/>
                <a:gd name="T4" fmla="*/ 169 w 226"/>
                <a:gd name="T5" fmla="*/ 106 h 325"/>
                <a:gd name="T6" fmla="*/ 46 w 226"/>
                <a:gd name="T7" fmla="*/ 0 h 325"/>
                <a:gd name="T8" fmla="*/ 58 w 226"/>
                <a:gd name="T9" fmla="*/ 219 h 325"/>
              </a:gdLst>
              <a:ahLst/>
              <a:cxnLst>
                <a:cxn ang="0">
                  <a:pos x="T0" y="T1"/>
                </a:cxn>
                <a:cxn ang="0">
                  <a:pos x="T2" y="T3"/>
                </a:cxn>
                <a:cxn ang="0">
                  <a:pos x="T4" y="T5"/>
                </a:cxn>
                <a:cxn ang="0">
                  <a:pos x="T6" y="T7"/>
                </a:cxn>
                <a:cxn ang="0">
                  <a:pos x="T8" y="T9"/>
                </a:cxn>
              </a:cxnLst>
              <a:rect l="0" t="0" r="r" b="b"/>
              <a:pathLst>
                <a:path w="226" h="325">
                  <a:moveTo>
                    <a:pt x="58" y="219"/>
                  </a:moveTo>
                  <a:cubicBezTo>
                    <a:pt x="92" y="273"/>
                    <a:pt x="137" y="311"/>
                    <a:pt x="181" y="325"/>
                  </a:cubicBezTo>
                  <a:cubicBezTo>
                    <a:pt x="226" y="286"/>
                    <a:pt x="222" y="191"/>
                    <a:pt x="169" y="106"/>
                  </a:cubicBezTo>
                  <a:cubicBezTo>
                    <a:pt x="135" y="52"/>
                    <a:pt x="89" y="14"/>
                    <a:pt x="46" y="0"/>
                  </a:cubicBezTo>
                  <a:cubicBezTo>
                    <a:pt x="0" y="39"/>
                    <a:pt x="5" y="134"/>
                    <a:pt x="58" y="21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3" name="Freeform 65"/>
            <p:cNvSpPr>
              <a:spLocks/>
            </p:cNvSpPr>
            <p:nvPr/>
          </p:nvSpPr>
          <p:spPr bwMode="auto">
            <a:xfrm>
              <a:off x="4482" y="1017"/>
              <a:ext cx="107" cy="150"/>
            </a:xfrm>
            <a:custGeom>
              <a:avLst/>
              <a:gdLst>
                <a:gd name="T0" fmla="*/ 168 w 174"/>
                <a:gd name="T1" fmla="*/ 218 h 241"/>
                <a:gd name="T2" fmla="*/ 174 w 174"/>
                <a:gd name="T3" fmla="*/ 214 h 241"/>
                <a:gd name="T4" fmla="*/ 95 w 174"/>
                <a:gd name="T5" fmla="*/ 146 h 241"/>
                <a:gd name="T6" fmla="*/ 86 w 174"/>
                <a:gd name="T7" fmla="*/ 6 h 241"/>
                <a:gd name="T8" fmla="*/ 35 w 174"/>
                <a:gd name="T9" fmla="*/ 9 h 241"/>
                <a:gd name="T10" fmla="*/ 38 w 174"/>
                <a:gd name="T11" fmla="*/ 154 h 241"/>
                <a:gd name="T12" fmla="*/ 168 w 174"/>
                <a:gd name="T13" fmla="*/ 218 h 241"/>
              </a:gdLst>
              <a:ahLst/>
              <a:cxnLst>
                <a:cxn ang="0">
                  <a:pos x="T0" y="T1"/>
                </a:cxn>
                <a:cxn ang="0">
                  <a:pos x="T2" y="T3"/>
                </a:cxn>
                <a:cxn ang="0">
                  <a:pos x="T4" y="T5"/>
                </a:cxn>
                <a:cxn ang="0">
                  <a:pos x="T6" y="T7"/>
                </a:cxn>
                <a:cxn ang="0">
                  <a:pos x="T8" y="T9"/>
                </a:cxn>
                <a:cxn ang="0">
                  <a:pos x="T10" y="T11"/>
                </a:cxn>
                <a:cxn ang="0">
                  <a:pos x="T12" y="T13"/>
                </a:cxn>
              </a:cxnLst>
              <a:rect l="0" t="0" r="r" b="b"/>
              <a:pathLst>
                <a:path w="174" h="241">
                  <a:moveTo>
                    <a:pt x="168" y="218"/>
                  </a:moveTo>
                  <a:cubicBezTo>
                    <a:pt x="171" y="217"/>
                    <a:pt x="173" y="215"/>
                    <a:pt x="174" y="214"/>
                  </a:cubicBezTo>
                  <a:cubicBezTo>
                    <a:pt x="147" y="205"/>
                    <a:pt x="117" y="181"/>
                    <a:pt x="95" y="146"/>
                  </a:cubicBezTo>
                  <a:cubicBezTo>
                    <a:pt x="61" y="92"/>
                    <a:pt x="57" y="32"/>
                    <a:pt x="86" y="6"/>
                  </a:cubicBezTo>
                  <a:cubicBezTo>
                    <a:pt x="67" y="0"/>
                    <a:pt x="49" y="0"/>
                    <a:pt x="35" y="9"/>
                  </a:cubicBezTo>
                  <a:cubicBezTo>
                    <a:pt x="0" y="32"/>
                    <a:pt x="1" y="97"/>
                    <a:pt x="38" y="154"/>
                  </a:cubicBezTo>
                  <a:cubicBezTo>
                    <a:pt x="75" y="212"/>
                    <a:pt x="133" y="241"/>
                    <a:pt x="168" y="218"/>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4" name="Freeform 66"/>
            <p:cNvSpPr>
              <a:spLocks/>
            </p:cNvSpPr>
            <p:nvPr/>
          </p:nvSpPr>
          <p:spPr bwMode="auto">
            <a:xfrm>
              <a:off x="4517" y="1021"/>
              <a:ext cx="90" cy="129"/>
            </a:xfrm>
            <a:custGeom>
              <a:avLst/>
              <a:gdLst>
                <a:gd name="T0" fmla="*/ 38 w 146"/>
                <a:gd name="T1" fmla="*/ 140 h 208"/>
                <a:gd name="T2" fmla="*/ 117 w 146"/>
                <a:gd name="T3" fmla="*/ 208 h 208"/>
                <a:gd name="T4" fmla="*/ 108 w 146"/>
                <a:gd name="T5" fmla="*/ 67 h 208"/>
                <a:gd name="T6" fmla="*/ 29 w 146"/>
                <a:gd name="T7" fmla="*/ 0 h 208"/>
                <a:gd name="T8" fmla="*/ 38 w 146"/>
                <a:gd name="T9" fmla="*/ 140 h 208"/>
              </a:gdLst>
              <a:ahLst/>
              <a:cxnLst>
                <a:cxn ang="0">
                  <a:pos x="T0" y="T1"/>
                </a:cxn>
                <a:cxn ang="0">
                  <a:pos x="T2" y="T3"/>
                </a:cxn>
                <a:cxn ang="0">
                  <a:pos x="T4" y="T5"/>
                </a:cxn>
                <a:cxn ang="0">
                  <a:pos x="T6" y="T7"/>
                </a:cxn>
                <a:cxn ang="0">
                  <a:pos x="T8" y="T9"/>
                </a:cxn>
              </a:cxnLst>
              <a:rect l="0" t="0" r="r" b="b"/>
              <a:pathLst>
                <a:path w="146" h="208">
                  <a:moveTo>
                    <a:pt x="38" y="140"/>
                  </a:moveTo>
                  <a:cubicBezTo>
                    <a:pt x="60" y="175"/>
                    <a:pt x="90" y="199"/>
                    <a:pt x="117" y="208"/>
                  </a:cubicBezTo>
                  <a:cubicBezTo>
                    <a:pt x="146" y="182"/>
                    <a:pt x="143" y="121"/>
                    <a:pt x="108" y="67"/>
                  </a:cubicBezTo>
                  <a:cubicBezTo>
                    <a:pt x="86" y="33"/>
                    <a:pt x="57" y="9"/>
                    <a:pt x="29" y="0"/>
                  </a:cubicBezTo>
                  <a:cubicBezTo>
                    <a:pt x="0" y="26"/>
                    <a:pt x="4" y="86"/>
                    <a:pt x="38" y="140"/>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Freeform 67"/>
            <p:cNvSpPr>
              <a:spLocks/>
            </p:cNvSpPr>
            <p:nvPr/>
          </p:nvSpPr>
          <p:spPr bwMode="auto">
            <a:xfrm>
              <a:off x="4509" y="601"/>
              <a:ext cx="204" cy="179"/>
            </a:xfrm>
            <a:custGeom>
              <a:avLst/>
              <a:gdLst>
                <a:gd name="T0" fmla="*/ 40 w 328"/>
                <a:gd name="T1" fmla="*/ 282 h 289"/>
                <a:gd name="T2" fmla="*/ 48 w 328"/>
                <a:gd name="T3" fmla="*/ 289 h 289"/>
                <a:gd name="T4" fmla="*/ 126 w 328"/>
                <a:gd name="T5" fmla="*/ 161 h 289"/>
                <a:gd name="T6" fmla="*/ 323 w 328"/>
                <a:gd name="T7" fmla="*/ 117 h 289"/>
                <a:gd name="T8" fmla="*/ 307 w 328"/>
                <a:gd name="T9" fmla="*/ 45 h 289"/>
                <a:gd name="T10" fmla="*/ 101 w 328"/>
                <a:gd name="T11" fmla="*/ 82 h 289"/>
                <a:gd name="T12" fmla="*/ 40 w 328"/>
                <a:gd name="T13" fmla="*/ 282 h 289"/>
              </a:gdLst>
              <a:ahLst/>
              <a:cxnLst>
                <a:cxn ang="0">
                  <a:pos x="T0" y="T1"/>
                </a:cxn>
                <a:cxn ang="0">
                  <a:pos x="T2" y="T3"/>
                </a:cxn>
                <a:cxn ang="0">
                  <a:pos x="T4" y="T5"/>
                </a:cxn>
                <a:cxn ang="0">
                  <a:pos x="T6" y="T7"/>
                </a:cxn>
                <a:cxn ang="0">
                  <a:pos x="T8" y="T9"/>
                </a:cxn>
                <a:cxn ang="0">
                  <a:pos x="T10" y="T11"/>
                </a:cxn>
                <a:cxn ang="0">
                  <a:pos x="T12" y="T13"/>
                </a:cxn>
              </a:cxnLst>
              <a:rect l="0" t="0" r="r" b="b"/>
              <a:pathLst>
                <a:path w="328" h="289">
                  <a:moveTo>
                    <a:pt x="40" y="282"/>
                  </a:moveTo>
                  <a:cubicBezTo>
                    <a:pt x="43" y="284"/>
                    <a:pt x="45" y="287"/>
                    <a:pt x="48" y="289"/>
                  </a:cubicBezTo>
                  <a:cubicBezTo>
                    <a:pt x="55" y="248"/>
                    <a:pt x="82" y="200"/>
                    <a:pt x="126" y="161"/>
                  </a:cubicBezTo>
                  <a:cubicBezTo>
                    <a:pt x="195" y="100"/>
                    <a:pt x="280" y="81"/>
                    <a:pt x="323" y="117"/>
                  </a:cubicBezTo>
                  <a:cubicBezTo>
                    <a:pt x="328" y="88"/>
                    <a:pt x="323" y="63"/>
                    <a:pt x="307" y="45"/>
                  </a:cubicBezTo>
                  <a:cubicBezTo>
                    <a:pt x="267" y="0"/>
                    <a:pt x="175" y="17"/>
                    <a:pt x="101" y="82"/>
                  </a:cubicBezTo>
                  <a:cubicBezTo>
                    <a:pt x="28" y="147"/>
                    <a:pt x="0" y="237"/>
                    <a:pt x="40" y="282"/>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6" name="Freeform 68"/>
            <p:cNvSpPr>
              <a:spLocks/>
            </p:cNvSpPr>
            <p:nvPr/>
          </p:nvSpPr>
          <p:spPr bwMode="auto">
            <a:xfrm>
              <a:off x="4539" y="651"/>
              <a:ext cx="171" cy="150"/>
            </a:xfrm>
            <a:custGeom>
              <a:avLst/>
              <a:gdLst>
                <a:gd name="T0" fmla="*/ 78 w 275"/>
                <a:gd name="T1" fmla="*/ 80 h 243"/>
                <a:gd name="T2" fmla="*/ 0 w 275"/>
                <a:gd name="T3" fmla="*/ 208 h 243"/>
                <a:gd name="T4" fmla="*/ 198 w 275"/>
                <a:gd name="T5" fmla="*/ 164 h 243"/>
                <a:gd name="T6" fmla="*/ 275 w 275"/>
                <a:gd name="T7" fmla="*/ 36 h 243"/>
                <a:gd name="T8" fmla="*/ 78 w 275"/>
                <a:gd name="T9" fmla="*/ 80 h 243"/>
              </a:gdLst>
              <a:ahLst/>
              <a:cxnLst>
                <a:cxn ang="0">
                  <a:pos x="T0" y="T1"/>
                </a:cxn>
                <a:cxn ang="0">
                  <a:pos x="T2" y="T3"/>
                </a:cxn>
                <a:cxn ang="0">
                  <a:pos x="T4" y="T5"/>
                </a:cxn>
                <a:cxn ang="0">
                  <a:pos x="T6" y="T7"/>
                </a:cxn>
                <a:cxn ang="0">
                  <a:pos x="T8" y="T9"/>
                </a:cxn>
              </a:cxnLst>
              <a:rect l="0" t="0" r="r" b="b"/>
              <a:pathLst>
                <a:path w="275" h="243">
                  <a:moveTo>
                    <a:pt x="78" y="80"/>
                  </a:moveTo>
                  <a:cubicBezTo>
                    <a:pt x="34" y="119"/>
                    <a:pt x="7" y="167"/>
                    <a:pt x="0" y="208"/>
                  </a:cubicBezTo>
                  <a:cubicBezTo>
                    <a:pt x="43" y="243"/>
                    <a:pt x="129" y="225"/>
                    <a:pt x="198" y="164"/>
                  </a:cubicBezTo>
                  <a:cubicBezTo>
                    <a:pt x="241" y="125"/>
                    <a:pt x="269" y="77"/>
                    <a:pt x="275" y="36"/>
                  </a:cubicBezTo>
                  <a:cubicBezTo>
                    <a:pt x="232" y="0"/>
                    <a:pt x="147" y="19"/>
                    <a:pt x="78" y="80"/>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7" name="Freeform 69"/>
            <p:cNvSpPr>
              <a:spLocks/>
            </p:cNvSpPr>
            <p:nvPr/>
          </p:nvSpPr>
          <p:spPr bwMode="auto">
            <a:xfrm>
              <a:off x="4718" y="614"/>
              <a:ext cx="122" cy="107"/>
            </a:xfrm>
            <a:custGeom>
              <a:avLst/>
              <a:gdLst>
                <a:gd name="T0" fmla="*/ 24 w 196"/>
                <a:gd name="T1" fmla="*/ 169 h 173"/>
                <a:gd name="T2" fmla="*/ 29 w 196"/>
                <a:gd name="T3" fmla="*/ 173 h 173"/>
                <a:gd name="T4" fmla="*/ 75 w 196"/>
                <a:gd name="T5" fmla="*/ 97 h 173"/>
                <a:gd name="T6" fmla="*/ 194 w 196"/>
                <a:gd name="T7" fmla="*/ 70 h 173"/>
                <a:gd name="T8" fmla="*/ 184 w 196"/>
                <a:gd name="T9" fmla="*/ 27 h 173"/>
                <a:gd name="T10" fmla="*/ 60 w 196"/>
                <a:gd name="T11" fmla="*/ 49 h 173"/>
                <a:gd name="T12" fmla="*/ 24 w 196"/>
                <a:gd name="T13" fmla="*/ 169 h 173"/>
              </a:gdLst>
              <a:ahLst/>
              <a:cxnLst>
                <a:cxn ang="0">
                  <a:pos x="T0" y="T1"/>
                </a:cxn>
                <a:cxn ang="0">
                  <a:pos x="T2" y="T3"/>
                </a:cxn>
                <a:cxn ang="0">
                  <a:pos x="T4" y="T5"/>
                </a:cxn>
                <a:cxn ang="0">
                  <a:pos x="T6" y="T7"/>
                </a:cxn>
                <a:cxn ang="0">
                  <a:pos x="T8" y="T9"/>
                </a:cxn>
                <a:cxn ang="0">
                  <a:pos x="T10" y="T11"/>
                </a:cxn>
                <a:cxn ang="0">
                  <a:pos x="T12" y="T13"/>
                </a:cxn>
              </a:cxnLst>
              <a:rect l="0" t="0" r="r" b="b"/>
              <a:pathLst>
                <a:path w="196" h="173">
                  <a:moveTo>
                    <a:pt x="24" y="169"/>
                  </a:moveTo>
                  <a:cubicBezTo>
                    <a:pt x="25" y="170"/>
                    <a:pt x="27" y="172"/>
                    <a:pt x="29" y="173"/>
                  </a:cubicBezTo>
                  <a:cubicBezTo>
                    <a:pt x="33" y="148"/>
                    <a:pt x="49" y="120"/>
                    <a:pt x="75" y="97"/>
                  </a:cubicBezTo>
                  <a:cubicBezTo>
                    <a:pt x="117" y="60"/>
                    <a:pt x="168" y="49"/>
                    <a:pt x="194" y="70"/>
                  </a:cubicBezTo>
                  <a:cubicBezTo>
                    <a:pt x="196" y="53"/>
                    <a:pt x="193" y="38"/>
                    <a:pt x="184" y="27"/>
                  </a:cubicBezTo>
                  <a:cubicBezTo>
                    <a:pt x="160" y="0"/>
                    <a:pt x="105" y="10"/>
                    <a:pt x="60" y="49"/>
                  </a:cubicBezTo>
                  <a:cubicBezTo>
                    <a:pt x="16" y="88"/>
                    <a:pt x="0" y="142"/>
                    <a:pt x="24"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8" name="Freeform 70"/>
            <p:cNvSpPr>
              <a:spLocks/>
            </p:cNvSpPr>
            <p:nvPr/>
          </p:nvSpPr>
          <p:spPr bwMode="auto">
            <a:xfrm>
              <a:off x="4736" y="645"/>
              <a:ext cx="103" cy="89"/>
            </a:xfrm>
            <a:custGeom>
              <a:avLst/>
              <a:gdLst>
                <a:gd name="T0" fmla="*/ 46 w 165"/>
                <a:gd name="T1" fmla="*/ 48 h 145"/>
                <a:gd name="T2" fmla="*/ 0 w 165"/>
                <a:gd name="T3" fmla="*/ 124 h 145"/>
                <a:gd name="T4" fmla="*/ 118 w 165"/>
                <a:gd name="T5" fmla="*/ 98 h 145"/>
                <a:gd name="T6" fmla="*/ 165 w 165"/>
                <a:gd name="T7" fmla="*/ 21 h 145"/>
                <a:gd name="T8" fmla="*/ 46 w 165"/>
                <a:gd name="T9" fmla="*/ 48 h 145"/>
              </a:gdLst>
              <a:ahLst/>
              <a:cxnLst>
                <a:cxn ang="0">
                  <a:pos x="T0" y="T1"/>
                </a:cxn>
                <a:cxn ang="0">
                  <a:pos x="T2" y="T3"/>
                </a:cxn>
                <a:cxn ang="0">
                  <a:pos x="T4" y="T5"/>
                </a:cxn>
                <a:cxn ang="0">
                  <a:pos x="T6" y="T7"/>
                </a:cxn>
                <a:cxn ang="0">
                  <a:pos x="T8" y="T9"/>
                </a:cxn>
              </a:cxnLst>
              <a:rect l="0" t="0" r="r" b="b"/>
              <a:pathLst>
                <a:path w="165" h="145">
                  <a:moveTo>
                    <a:pt x="46" y="48"/>
                  </a:moveTo>
                  <a:cubicBezTo>
                    <a:pt x="20" y="71"/>
                    <a:pt x="4" y="99"/>
                    <a:pt x="0" y="124"/>
                  </a:cubicBezTo>
                  <a:cubicBezTo>
                    <a:pt x="25" y="145"/>
                    <a:pt x="77" y="134"/>
                    <a:pt x="118" y="98"/>
                  </a:cubicBezTo>
                  <a:cubicBezTo>
                    <a:pt x="144" y="74"/>
                    <a:pt x="161" y="46"/>
                    <a:pt x="165" y="21"/>
                  </a:cubicBezTo>
                  <a:cubicBezTo>
                    <a:pt x="139" y="0"/>
                    <a:pt x="88" y="11"/>
                    <a:pt x="46"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9" name="Freeform 71"/>
            <p:cNvSpPr>
              <a:spLocks/>
            </p:cNvSpPr>
            <p:nvPr/>
          </p:nvSpPr>
          <p:spPr bwMode="auto">
            <a:xfrm>
              <a:off x="4759" y="888"/>
              <a:ext cx="121" cy="108"/>
            </a:xfrm>
            <a:custGeom>
              <a:avLst/>
              <a:gdLst>
                <a:gd name="T0" fmla="*/ 23 w 196"/>
                <a:gd name="T1" fmla="*/ 169 h 174"/>
                <a:gd name="T2" fmla="*/ 28 w 196"/>
                <a:gd name="T3" fmla="*/ 174 h 174"/>
                <a:gd name="T4" fmla="*/ 75 w 196"/>
                <a:gd name="T5" fmla="*/ 97 h 174"/>
                <a:gd name="T6" fmla="*/ 193 w 196"/>
                <a:gd name="T7" fmla="*/ 70 h 174"/>
                <a:gd name="T8" fmla="*/ 183 w 196"/>
                <a:gd name="T9" fmla="*/ 27 h 174"/>
                <a:gd name="T10" fmla="*/ 60 w 196"/>
                <a:gd name="T11" fmla="*/ 49 h 174"/>
                <a:gd name="T12" fmla="*/ 23 w 196"/>
                <a:gd name="T13" fmla="*/ 169 h 174"/>
              </a:gdLst>
              <a:ahLst/>
              <a:cxnLst>
                <a:cxn ang="0">
                  <a:pos x="T0" y="T1"/>
                </a:cxn>
                <a:cxn ang="0">
                  <a:pos x="T2" y="T3"/>
                </a:cxn>
                <a:cxn ang="0">
                  <a:pos x="T4" y="T5"/>
                </a:cxn>
                <a:cxn ang="0">
                  <a:pos x="T6" y="T7"/>
                </a:cxn>
                <a:cxn ang="0">
                  <a:pos x="T8" y="T9"/>
                </a:cxn>
                <a:cxn ang="0">
                  <a:pos x="T10" y="T11"/>
                </a:cxn>
                <a:cxn ang="0">
                  <a:pos x="T12" y="T13"/>
                </a:cxn>
              </a:cxnLst>
              <a:rect l="0" t="0" r="r" b="b"/>
              <a:pathLst>
                <a:path w="196" h="174">
                  <a:moveTo>
                    <a:pt x="23" y="169"/>
                  </a:moveTo>
                  <a:cubicBezTo>
                    <a:pt x="25" y="171"/>
                    <a:pt x="27" y="172"/>
                    <a:pt x="28" y="174"/>
                  </a:cubicBezTo>
                  <a:cubicBezTo>
                    <a:pt x="32" y="149"/>
                    <a:pt x="48" y="120"/>
                    <a:pt x="75" y="97"/>
                  </a:cubicBezTo>
                  <a:cubicBezTo>
                    <a:pt x="116" y="60"/>
                    <a:pt x="167" y="49"/>
                    <a:pt x="193" y="70"/>
                  </a:cubicBezTo>
                  <a:cubicBezTo>
                    <a:pt x="196" y="53"/>
                    <a:pt x="193" y="38"/>
                    <a:pt x="183" y="27"/>
                  </a:cubicBezTo>
                  <a:cubicBezTo>
                    <a:pt x="159" y="0"/>
                    <a:pt x="104" y="10"/>
                    <a:pt x="60" y="49"/>
                  </a:cubicBezTo>
                  <a:cubicBezTo>
                    <a:pt x="16" y="89"/>
                    <a:pt x="0" y="142"/>
                    <a:pt x="23" y="169"/>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0" name="Freeform 72"/>
            <p:cNvSpPr>
              <a:spLocks/>
            </p:cNvSpPr>
            <p:nvPr/>
          </p:nvSpPr>
          <p:spPr bwMode="auto">
            <a:xfrm>
              <a:off x="4776" y="918"/>
              <a:ext cx="102" cy="91"/>
            </a:xfrm>
            <a:custGeom>
              <a:avLst/>
              <a:gdLst>
                <a:gd name="T0" fmla="*/ 47 w 165"/>
                <a:gd name="T1" fmla="*/ 48 h 146"/>
                <a:gd name="T2" fmla="*/ 0 w 165"/>
                <a:gd name="T3" fmla="*/ 125 h 146"/>
                <a:gd name="T4" fmla="*/ 119 w 165"/>
                <a:gd name="T5" fmla="*/ 98 h 146"/>
                <a:gd name="T6" fmla="*/ 165 w 165"/>
                <a:gd name="T7" fmla="*/ 21 h 146"/>
                <a:gd name="T8" fmla="*/ 47 w 165"/>
                <a:gd name="T9" fmla="*/ 48 h 146"/>
              </a:gdLst>
              <a:ahLst/>
              <a:cxnLst>
                <a:cxn ang="0">
                  <a:pos x="T0" y="T1"/>
                </a:cxn>
                <a:cxn ang="0">
                  <a:pos x="T2" y="T3"/>
                </a:cxn>
                <a:cxn ang="0">
                  <a:pos x="T4" y="T5"/>
                </a:cxn>
                <a:cxn ang="0">
                  <a:pos x="T6" y="T7"/>
                </a:cxn>
                <a:cxn ang="0">
                  <a:pos x="T8" y="T9"/>
                </a:cxn>
              </a:cxnLst>
              <a:rect l="0" t="0" r="r" b="b"/>
              <a:pathLst>
                <a:path w="165" h="146">
                  <a:moveTo>
                    <a:pt x="47" y="48"/>
                  </a:moveTo>
                  <a:cubicBezTo>
                    <a:pt x="20" y="71"/>
                    <a:pt x="4" y="100"/>
                    <a:pt x="0" y="125"/>
                  </a:cubicBezTo>
                  <a:cubicBezTo>
                    <a:pt x="26" y="146"/>
                    <a:pt x="77" y="135"/>
                    <a:pt x="119" y="98"/>
                  </a:cubicBezTo>
                  <a:cubicBezTo>
                    <a:pt x="145" y="75"/>
                    <a:pt x="161" y="46"/>
                    <a:pt x="165" y="21"/>
                  </a:cubicBezTo>
                  <a:cubicBezTo>
                    <a:pt x="139" y="0"/>
                    <a:pt x="88" y="11"/>
                    <a:pt x="47" y="48"/>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Freeform 73"/>
            <p:cNvSpPr>
              <a:spLocks/>
            </p:cNvSpPr>
            <p:nvPr/>
          </p:nvSpPr>
          <p:spPr bwMode="auto">
            <a:xfrm>
              <a:off x="4867" y="889"/>
              <a:ext cx="176" cy="155"/>
            </a:xfrm>
            <a:custGeom>
              <a:avLst/>
              <a:gdLst>
                <a:gd name="T0" fmla="*/ 35 w 283"/>
                <a:gd name="T1" fmla="*/ 243 h 250"/>
                <a:gd name="T2" fmla="*/ 41 w 283"/>
                <a:gd name="T3" fmla="*/ 250 h 250"/>
                <a:gd name="T4" fmla="*/ 108 w 283"/>
                <a:gd name="T5" fmla="*/ 139 h 250"/>
                <a:gd name="T6" fmla="*/ 279 w 283"/>
                <a:gd name="T7" fmla="*/ 101 h 250"/>
                <a:gd name="T8" fmla="*/ 265 w 283"/>
                <a:gd name="T9" fmla="*/ 39 h 250"/>
                <a:gd name="T10" fmla="*/ 87 w 283"/>
                <a:gd name="T11" fmla="*/ 71 h 250"/>
                <a:gd name="T12" fmla="*/ 35 w 283"/>
                <a:gd name="T13" fmla="*/ 243 h 250"/>
              </a:gdLst>
              <a:ahLst/>
              <a:cxnLst>
                <a:cxn ang="0">
                  <a:pos x="T0" y="T1"/>
                </a:cxn>
                <a:cxn ang="0">
                  <a:pos x="T2" y="T3"/>
                </a:cxn>
                <a:cxn ang="0">
                  <a:pos x="T4" y="T5"/>
                </a:cxn>
                <a:cxn ang="0">
                  <a:pos x="T6" y="T7"/>
                </a:cxn>
                <a:cxn ang="0">
                  <a:pos x="T8" y="T9"/>
                </a:cxn>
                <a:cxn ang="0">
                  <a:pos x="T10" y="T11"/>
                </a:cxn>
                <a:cxn ang="0">
                  <a:pos x="T12" y="T13"/>
                </a:cxn>
              </a:cxnLst>
              <a:rect l="0" t="0" r="r" b="b"/>
              <a:pathLst>
                <a:path w="283" h="250">
                  <a:moveTo>
                    <a:pt x="35" y="243"/>
                  </a:moveTo>
                  <a:cubicBezTo>
                    <a:pt x="37" y="246"/>
                    <a:pt x="39" y="248"/>
                    <a:pt x="41" y="250"/>
                  </a:cubicBezTo>
                  <a:cubicBezTo>
                    <a:pt x="47" y="214"/>
                    <a:pt x="71" y="173"/>
                    <a:pt x="108" y="139"/>
                  </a:cubicBezTo>
                  <a:cubicBezTo>
                    <a:pt x="168" y="86"/>
                    <a:pt x="242" y="70"/>
                    <a:pt x="279" y="101"/>
                  </a:cubicBezTo>
                  <a:cubicBezTo>
                    <a:pt x="283" y="76"/>
                    <a:pt x="279" y="54"/>
                    <a:pt x="265" y="39"/>
                  </a:cubicBezTo>
                  <a:cubicBezTo>
                    <a:pt x="230" y="0"/>
                    <a:pt x="151" y="14"/>
                    <a:pt x="87" y="71"/>
                  </a:cubicBezTo>
                  <a:cubicBezTo>
                    <a:pt x="24" y="127"/>
                    <a:pt x="0" y="205"/>
                    <a:pt x="35" y="243"/>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2" name="Freeform 74"/>
            <p:cNvSpPr>
              <a:spLocks/>
            </p:cNvSpPr>
            <p:nvPr/>
          </p:nvSpPr>
          <p:spPr bwMode="auto">
            <a:xfrm>
              <a:off x="4893" y="933"/>
              <a:ext cx="147" cy="130"/>
            </a:xfrm>
            <a:custGeom>
              <a:avLst/>
              <a:gdLst>
                <a:gd name="T0" fmla="*/ 67 w 238"/>
                <a:gd name="T1" fmla="*/ 69 h 210"/>
                <a:gd name="T2" fmla="*/ 0 w 238"/>
                <a:gd name="T3" fmla="*/ 180 h 210"/>
                <a:gd name="T4" fmla="*/ 171 w 238"/>
                <a:gd name="T5" fmla="*/ 141 h 210"/>
                <a:gd name="T6" fmla="*/ 238 w 238"/>
                <a:gd name="T7" fmla="*/ 31 h 210"/>
                <a:gd name="T8" fmla="*/ 67 w 238"/>
                <a:gd name="T9" fmla="*/ 69 h 210"/>
              </a:gdLst>
              <a:ahLst/>
              <a:cxnLst>
                <a:cxn ang="0">
                  <a:pos x="T0" y="T1"/>
                </a:cxn>
                <a:cxn ang="0">
                  <a:pos x="T2" y="T3"/>
                </a:cxn>
                <a:cxn ang="0">
                  <a:pos x="T4" y="T5"/>
                </a:cxn>
                <a:cxn ang="0">
                  <a:pos x="T6" y="T7"/>
                </a:cxn>
                <a:cxn ang="0">
                  <a:pos x="T8" y="T9"/>
                </a:cxn>
              </a:cxnLst>
              <a:rect l="0" t="0" r="r" b="b"/>
              <a:pathLst>
                <a:path w="238" h="210">
                  <a:moveTo>
                    <a:pt x="67" y="69"/>
                  </a:moveTo>
                  <a:cubicBezTo>
                    <a:pt x="30" y="103"/>
                    <a:pt x="6" y="144"/>
                    <a:pt x="0" y="180"/>
                  </a:cubicBezTo>
                  <a:cubicBezTo>
                    <a:pt x="38" y="210"/>
                    <a:pt x="111" y="194"/>
                    <a:pt x="171" y="141"/>
                  </a:cubicBezTo>
                  <a:cubicBezTo>
                    <a:pt x="209" y="108"/>
                    <a:pt x="232" y="66"/>
                    <a:pt x="238" y="31"/>
                  </a:cubicBezTo>
                  <a:cubicBezTo>
                    <a:pt x="201" y="0"/>
                    <a:pt x="127" y="16"/>
                    <a:pt x="67" y="69"/>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3" name="Freeform 75"/>
            <p:cNvSpPr>
              <a:spLocks/>
            </p:cNvSpPr>
            <p:nvPr/>
          </p:nvSpPr>
          <p:spPr bwMode="auto">
            <a:xfrm>
              <a:off x="4921" y="1424"/>
              <a:ext cx="134" cy="70"/>
            </a:xfrm>
            <a:custGeom>
              <a:avLst/>
              <a:gdLst>
                <a:gd name="T0" fmla="*/ 216 w 216"/>
                <a:gd name="T1" fmla="*/ 51 h 113"/>
                <a:gd name="T2" fmla="*/ 216 w 216"/>
                <a:gd name="T3" fmla="*/ 44 h 113"/>
                <a:gd name="T4" fmla="*/ 128 w 216"/>
                <a:gd name="T5" fmla="*/ 65 h 113"/>
                <a:gd name="T6" fmla="*/ 26 w 216"/>
                <a:gd name="T7" fmla="*/ 0 h 113"/>
                <a:gd name="T8" fmla="*/ 2 w 216"/>
                <a:gd name="T9" fmla="*/ 37 h 113"/>
                <a:gd name="T10" fmla="*/ 105 w 216"/>
                <a:gd name="T11" fmla="*/ 109 h 113"/>
                <a:gd name="T12" fmla="*/ 216 w 216"/>
                <a:gd name="T13" fmla="*/ 51 h 113"/>
              </a:gdLst>
              <a:ahLst/>
              <a:cxnLst>
                <a:cxn ang="0">
                  <a:pos x="T0" y="T1"/>
                </a:cxn>
                <a:cxn ang="0">
                  <a:pos x="T2" y="T3"/>
                </a:cxn>
                <a:cxn ang="0">
                  <a:pos x="T4" y="T5"/>
                </a:cxn>
                <a:cxn ang="0">
                  <a:pos x="T6" y="T7"/>
                </a:cxn>
                <a:cxn ang="0">
                  <a:pos x="T8" y="T9"/>
                </a:cxn>
                <a:cxn ang="0">
                  <a:pos x="T10" y="T11"/>
                </a:cxn>
                <a:cxn ang="0">
                  <a:pos x="T12" y="T13"/>
                </a:cxn>
              </a:cxnLst>
              <a:rect l="0" t="0" r="r" b="b"/>
              <a:pathLst>
                <a:path w="216" h="113">
                  <a:moveTo>
                    <a:pt x="216" y="51"/>
                  </a:moveTo>
                  <a:cubicBezTo>
                    <a:pt x="216" y="48"/>
                    <a:pt x="216" y="46"/>
                    <a:pt x="216" y="44"/>
                  </a:cubicBezTo>
                  <a:cubicBezTo>
                    <a:pt x="195" y="59"/>
                    <a:pt x="163" y="67"/>
                    <a:pt x="128" y="65"/>
                  </a:cubicBezTo>
                  <a:cubicBezTo>
                    <a:pt x="73" y="61"/>
                    <a:pt x="29" y="33"/>
                    <a:pt x="26" y="0"/>
                  </a:cubicBezTo>
                  <a:cubicBezTo>
                    <a:pt x="12" y="10"/>
                    <a:pt x="3" y="23"/>
                    <a:pt x="2" y="37"/>
                  </a:cubicBezTo>
                  <a:cubicBezTo>
                    <a:pt x="0" y="73"/>
                    <a:pt x="46" y="105"/>
                    <a:pt x="105" y="109"/>
                  </a:cubicBezTo>
                  <a:cubicBezTo>
                    <a:pt x="164" y="113"/>
                    <a:pt x="214" y="86"/>
                    <a:pt x="216" y="5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4" name="Freeform 76"/>
            <p:cNvSpPr>
              <a:spLocks/>
            </p:cNvSpPr>
            <p:nvPr/>
          </p:nvSpPr>
          <p:spPr bwMode="auto">
            <a:xfrm>
              <a:off x="4937" y="1410"/>
              <a:ext cx="118" cy="56"/>
            </a:xfrm>
            <a:custGeom>
              <a:avLst/>
              <a:gdLst>
                <a:gd name="T0" fmla="*/ 102 w 190"/>
                <a:gd name="T1" fmla="*/ 89 h 91"/>
                <a:gd name="T2" fmla="*/ 190 w 190"/>
                <a:gd name="T3" fmla="*/ 68 h 91"/>
                <a:gd name="T4" fmla="*/ 87 w 190"/>
                <a:gd name="T5" fmla="*/ 3 h 91"/>
                <a:gd name="T6" fmla="*/ 0 w 190"/>
                <a:gd name="T7" fmla="*/ 24 h 91"/>
                <a:gd name="T8" fmla="*/ 102 w 190"/>
                <a:gd name="T9" fmla="*/ 89 h 91"/>
              </a:gdLst>
              <a:ahLst/>
              <a:cxnLst>
                <a:cxn ang="0">
                  <a:pos x="T0" y="T1"/>
                </a:cxn>
                <a:cxn ang="0">
                  <a:pos x="T2" y="T3"/>
                </a:cxn>
                <a:cxn ang="0">
                  <a:pos x="T4" y="T5"/>
                </a:cxn>
                <a:cxn ang="0">
                  <a:pos x="T6" y="T7"/>
                </a:cxn>
                <a:cxn ang="0">
                  <a:pos x="T8" y="T9"/>
                </a:cxn>
              </a:cxnLst>
              <a:rect l="0" t="0" r="r" b="b"/>
              <a:pathLst>
                <a:path w="190" h="91">
                  <a:moveTo>
                    <a:pt x="102" y="89"/>
                  </a:moveTo>
                  <a:cubicBezTo>
                    <a:pt x="137" y="91"/>
                    <a:pt x="169" y="83"/>
                    <a:pt x="190" y="68"/>
                  </a:cubicBezTo>
                  <a:cubicBezTo>
                    <a:pt x="186" y="35"/>
                    <a:pt x="142" y="6"/>
                    <a:pt x="87" y="3"/>
                  </a:cubicBezTo>
                  <a:cubicBezTo>
                    <a:pt x="52" y="0"/>
                    <a:pt x="20" y="9"/>
                    <a:pt x="0" y="24"/>
                  </a:cubicBezTo>
                  <a:cubicBezTo>
                    <a:pt x="3" y="57"/>
                    <a:pt x="47" y="85"/>
                    <a:pt x="102" y="89"/>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5" name="Freeform 77"/>
            <p:cNvSpPr>
              <a:spLocks/>
            </p:cNvSpPr>
            <p:nvPr/>
          </p:nvSpPr>
          <p:spPr bwMode="auto">
            <a:xfrm>
              <a:off x="5000" y="1314"/>
              <a:ext cx="161" cy="84"/>
            </a:xfrm>
            <a:custGeom>
              <a:avLst/>
              <a:gdLst>
                <a:gd name="T0" fmla="*/ 259 w 259"/>
                <a:gd name="T1" fmla="*/ 61 h 136"/>
                <a:gd name="T2" fmla="*/ 259 w 259"/>
                <a:gd name="T3" fmla="*/ 53 h 136"/>
                <a:gd name="T4" fmla="*/ 154 w 259"/>
                <a:gd name="T5" fmla="*/ 79 h 136"/>
                <a:gd name="T6" fmla="*/ 31 w 259"/>
                <a:gd name="T7" fmla="*/ 0 h 136"/>
                <a:gd name="T8" fmla="*/ 3 w 259"/>
                <a:gd name="T9" fmla="*/ 45 h 136"/>
                <a:gd name="T10" fmla="*/ 126 w 259"/>
                <a:gd name="T11" fmla="*/ 131 h 136"/>
                <a:gd name="T12" fmla="*/ 259 w 259"/>
                <a:gd name="T13" fmla="*/ 61 h 136"/>
              </a:gdLst>
              <a:ahLst/>
              <a:cxnLst>
                <a:cxn ang="0">
                  <a:pos x="T0" y="T1"/>
                </a:cxn>
                <a:cxn ang="0">
                  <a:pos x="T2" y="T3"/>
                </a:cxn>
                <a:cxn ang="0">
                  <a:pos x="T4" y="T5"/>
                </a:cxn>
                <a:cxn ang="0">
                  <a:pos x="T6" y="T7"/>
                </a:cxn>
                <a:cxn ang="0">
                  <a:pos x="T8" y="T9"/>
                </a:cxn>
                <a:cxn ang="0">
                  <a:pos x="T10" y="T11"/>
                </a:cxn>
                <a:cxn ang="0">
                  <a:pos x="T12" y="T13"/>
                </a:cxn>
              </a:cxnLst>
              <a:rect l="0" t="0" r="r" b="b"/>
              <a:pathLst>
                <a:path w="259" h="136">
                  <a:moveTo>
                    <a:pt x="259" y="61"/>
                  </a:moveTo>
                  <a:cubicBezTo>
                    <a:pt x="259" y="59"/>
                    <a:pt x="259" y="56"/>
                    <a:pt x="259" y="53"/>
                  </a:cubicBezTo>
                  <a:cubicBezTo>
                    <a:pt x="234" y="71"/>
                    <a:pt x="196" y="81"/>
                    <a:pt x="154" y="79"/>
                  </a:cubicBezTo>
                  <a:cubicBezTo>
                    <a:pt x="88" y="74"/>
                    <a:pt x="35" y="40"/>
                    <a:pt x="31" y="0"/>
                  </a:cubicBezTo>
                  <a:cubicBezTo>
                    <a:pt x="14" y="12"/>
                    <a:pt x="4" y="28"/>
                    <a:pt x="3" y="45"/>
                  </a:cubicBezTo>
                  <a:cubicBezTo>
                    <a:pt x="0" y="88"/>
                    <a:pt x="55" y="127"/>
                    <a:pt x="126" y="131"/>
                  </a:cubicBezTo>
                  <a:cubicBezTo>
                    <a:pt x="197" y="136"/>
                    <a:pt x="256" y="104"/>
                    <a:pt x="259" y="61"/>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6" name="Freeform 78"/>
            <p:cNvSpPr>
              <a:spLocks/>
            </p:cNvSpPr>
            <p:nvPr/>
          </p:nvSpPr>
          <p:spPr bwMode="auto">
            <a:xfrm>
              <a:off x="5020" y="1297"/>
              <a:ext cx="141" cy="67"/>
            </a:xfrm>
            <a:custGeom>
              <a:avLst/>
              <a:gdLst>
                <a:gd name="T0" fmla="*/ 123 w 228"/>
                <a:gd name="T1" fmla="*/ 107 h 109"/>
                <a:gd name="T2" fmla="*/ 228 w 228"/>
                <a:gd name="T3" fmla="*/ 81 h 109"/>
                <a:gd name="T4" fmla="*/ 105 w 228"/>
                <a:gd name="T5" fmla="*/ 3 h 109"/>
                <a:gd name="T6" fmla="*/ 0 w 228"/>
                <a:gd name="T7" fmla="*/ 28 h 109"/>
                <a:gd name="T8" fmla="*/ 123 w 228"/>
                <a:gd name="T9" fmla="*/ 107 h 109"/>
              </a:gdLst>
              <a:ahLst/>
              <a:cxnLst>
                <a:cxn ang="0">
                  <a:pos x="T0" y="T1"/>
                </a:cxn>
                <a:cxn ang="0">
                  <a:pos x="T2" y="T3"/>
                </a:cxn>
                <a:cxn ang="0">
                  <a:pos x="T4" y="T5"/>
                </a:cxn>
                <a:cxn ang="0">
                  <a:pos x="T6" y="T7"/>
                </a:cxn>
                <a:cxn ang="0">
                  <a:pos x="T8" y="T9"/>
                </a:cxn>
              </a:cxnLst>
              <a:rect l="0" t="0" r="r" b="b"/>
              <a:pathLst>
                <a:path w="228" h="109">
                  <a:moveTo>
                    <a:pt x="123" y="107"/>
                  </a:moveTo>
                  <a:cubicBezTo>
                    <a:pt x="165" y="109"/>
                    <a:pt x="203" y="99"/>
                    <a:pt x="228" y="81"/>
                  </a:cubicBezTo>
                  <a:cubicBezTo>
                    <a:pt x="224" y="41"/>
                    <a:pt x="171" y="7"/>
                    <a:pt x="105" y="3"/>
                  </a:cubicBezTo>
                  <a:cubicBezTo>
                    <a:pt x="63" y="0"/>
                    <a:pt x="25" y="11"/>
                    <a:pt x="0" y="28"/>
                  </a:cubicBezTo>
                  <a:cubicBezTo>
                    <a:pt x="4" y="68"/>
                    <a:pt x="57" y="102"/>
                    <a:pt x="123" y="107"/>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Freeform 79"/>
            <p:cNvSpPr>
              <a:spLocks/>
            </p:cNvSpPr>
            <p:nvPr/>
          </p:nvSpPr>
          <p:spPr bwMode="auto">
            <a:xfrm>
              <a:off x="4783" y="1265"/>
              <a:ext cx="93" cy="49"/>
            </a:xfrm>
            <a:custGeom>
              <a:avLst/>
              <a:gdLst>
                <a:gd name="T0" fmla="*/ 151 w 151"/>
                <a:gd name="T1" fmla="*/ 35 h 79"/>
                <a:gd name="T2" fmla="*/ 151 w 151"/>
                <a:gd name="T3" fmla="*/ 31 h 79"/>
                <a:gd name="T4" fmla="*/ 90 w 151"/>
                <a:gd name="T5" fmla="*/ 45 h 79"/>
                <a:gd name="T6" fmla="*/ 18 w 151"/>
                <a:gd name="T7" fmla="*/ 0 h 79"/>
                <a:gd name="T8" fmla="*/ 2 w 151"/>
                <a:gd name="T9" fmla="*/ 26 h 79"/>
                <a:gd name="T10" fmla="*/ 74 w 151"/>
                <a:gd name="T11" fmla="*/ 76 h 79"/>
                <a:gd name="T12" fmla="*/ 151 w 151"/>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151" h="79">
                  <a:moveTo>
                    <a:pt x="151" y="35"/>
                  </a:moveTo>
                  <a:cubicBezTo>
                    <a:pt x="151" y="34"/>
                    <a:pt x="151" y="32"/>
                    <a:pt x="151" y="31"/>
                  </a:cubicBezTo>
                  <a:cubicBezTo>
                    <a:pt x="137" y="41"/>
                    <a:pt x="115" y="47"/>
                    <a:pt x="90" y="45"/>
                  </a:cubicBezTo>
                  <a:cubicBezTo>
                    <a:pt x="51" y="43"/>
                    <a:pt x="20" y="23"/>
                    <a:pt x="18" y="0"/>
                  </a:cubicBezTo>
                  <a:cubicBezTo>
                    <a:pt x="8" y="7"/>
                    <a:pt x="2" y="16"/>
                    <a:pt x="2" y="26"/>
                  </a:cubicBezTo>
                  <a:cubicBezTo>
                    <a:pt x="0" y="51"/>
                    <a:pt x="32" y="74"/>
                    <a:pt x="74" y="76"/>
                  </a:cubicBezTo>
                  <a:cubicBezTo>
                    <a:pt x="115" y="79"/>
                    <a:pt x="150" y="61"/>
                    <a:pt x="151" y="3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8" name="Freeform 80"/>
            <p:cNvSpPr>
              <a:spLocks/>
            </p:cNvSpPr>
            <p:nvPr/>
          </p:nvSpPr>
          <p:spPr bwMode="auto">
            <a:xfrm>
              <a:off x="4794" y="1255"/>
              <a:ext cx="82" cy="39"/>
            </a:xfrm>
            <a:custGeom>
              <a:avLst/>
              <a:gdLst>
                <a:gd name="T0" fmla="*/ 72 w 133"/>
                <a:gd name="T1" fmla="*/ 61 h 63"/>
                <a:gd name="T2" fmla="*/ 133 w 133"/>
                <a:gd name="T3" fmla="*/ 47 h 63"/>
                <a:gd name="T4" fmla="*/ 61 w 133"/>
                <a:gd name="T5" fmla="*/ 1 h 63"/>
                <a:gd name="T6" fmla="*/ 0 w 133"/>
                <a:gd name="T7" fmla="*/ 16 h 63"/>
                <a:gd name="T8" fmla="*/ 72 w 133"/>
                <a:gd name="T9" fmla="*/ 61 h 63"/>
              </a:gdLst>
              <a:ahLst/>
              <a:cxnLst>
                <a:cxn ang="0">
                  <a:pos x="T0" y="T1"/>
                </a:cxn>
                <a:cxn ang="0">
                  <a:pos x="T2" y="T3"/>
                </a:cxn>
                <a:cxn ang="0">
                  <a:pos x="T4" y="T5"/>
                </a:cxn>
                <a:cxn ang="0">
                  <a:pos x="T6" y="T7"/>
                </a:cxn>
                <a:cxn ang="0">
                  <a:pos x="T8" y="T9"/>
                </a:cxn>
              </a:cxnLst>
              <a:rect l="0" t="0" r="r" b="b"/>
              <a:pathLst>
                <a:path w="133" h="63">
                  <a:moveTo>
                    <a:pt x="72" y="61"/>
                  </a:moveTo>
                  <a:cubicBezTo>
                    <a:pt x="97" y="63"/>
                    <a:pt x="119" y="57"/>
                    <a:pt x="133" y="47"/>
                  </a:cubicBezTo>
                  <a:cubicBezTo>
                    <a:pt x="131" y="24"/>
                    <a:pt x="100" y="4"/>
                    <a:pt x="61" y="1"/>
                  </a:cubicBezTo>
                  <a:cubicBezTo>
                    <a:pt x="37" y="0"/>
                    <a:pt x="14" y="5"/>
                    <a:pt x="0" y="16"/>
                  </a:cubicBezTo>
                  <a:cubicBezTo>
                    <a:pt x="2" y="39"/>
                    <a:pt x="33" y="59"/>
                    <a:pt x="72" y="61"/>
                  </a:cubicBezTo>
                  <a:close/>
                </a:path>
              </a:pathLst>
            </a:custGeom>
            <a:gradFill>
              <a:gsLst>
                <a:gs pos="94000">
                  <a:srgbClr val="A966BE"/>
                </a:gs>
                <a:gs pos="17000">
                  <a:srgbClr val="002060"/>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9" name="Freeform 81"/>
            <p:cNvSpPr>
              <a:spLocks/>
            </p:cNvSpPr>
            <p:nvPr/>
          </p:nvSpPr>
          <p:spPr bwMode="auto">
            <a:xfrm>
              <a:off x="5158" y="973"/>
              <a:ext cx="72" cy="157"/>
            </a:xfrm>
            <a:custGeom>
              <a:avLst/>
              <a:gdLst>
                <a:gd name="T0" fmla="*/ 21 w 117"/>
                <a:gd name="T1" fmla="*/ 5 h 253"/>
                <a:gd name="T2" fmla="*/ 14 w 117"/>
                <a:gd name="T3" fmla="*/ 6 h 253"/>
                <a:gd name="T4" fmla="*/ 55 w 117"/>
                <a:gd name="T5" fmla="*/ 102 h 253"/>
                <a:gd name="T6" fmla="*/ 0 w 117"/>
                <a:gd name="T7" fmla="*/ 231 h 253"/>
                <a:gd name="T8" fmla="*/ 48 w 117"/>
                <a:gd name="T9" fmla="*/ 251 h 253"/>
                <a:gd name="T10" fmla="*/ 109 w 117"/>
                <a:gd name="T11" fmla="*/ 120 h 253"/>
                <a:gd name="T12" fmla="*/ 21 w 117"/>
                <a:gd name="T13" fmla="*/ 5 h 253"/>
              </a:gdLst>
              <a:ahLst/>
              <a:cxnLst>
                <a:cxn ang="0">
                  <a:pos x="T0" y="T1"/>
                </a:cxn>
                <a:cxn ang="0">
                  <a:pos x="T2" y="T3"/>
                </a:cxn>
                <a:cxn ang="0">
                  <a:pos x="T4" y="T5"/>
                </a:cxn>
                <a:cxn ang="0">
                  <a:pos x="T6" y="T7"/>
                </a:cxn>
                <a:cxn ang="0">
                  <a:pos x="T8" y="T9"/>
                </a:cxn>
                <a:cxn ang="0">
                  <a:pos x="T10" y="T11"/>
                </a:cxn>
                <a:cxn ang="0">
                  <a:pos x="T12" y="T13"/>
                </a:cxn>
              </a:cxnLst>
              <a:rect l="0" t="0" r="r" b="b"/>
              <a:pathLst>
                <a:path w="117" h="253">
                  <a:moveTo>
                    <a:pt x="21" y="5"/>
                  </a:moveTo>
                  <a:cubicBezTo>
                    <a:pt x="18" y="5"/>
                    <a:pt x="16" y="6"/>
                    <a:pt x="14" y="6"/>
                  </a:cubicBezTo>
                  <a:cubicBezTo>
                    <a:pt x="34" y="27"/>
                    <a:pt x="50" y="61"/>
                    <a:pt x="55" y="102"/>
                  </a:cubicBezTo>
                  <a:cubicBezTo>
                    <a:pt x="62" y="165"/>
                    <a:pt x="38" y="221"/>
                    <a:pt x="0" y="231"/>
                  </a:cubicBezTo>
                  <a:cubicBezTo>
                    <a:pt x="15" y="245"/>
                    <a:pt x="31" y="253"/>
                    <a:pt x="48" y="251"/>
                  </a:cubicBezTo>
                  <a:cubicBezTo>
                    <a:pt x="89" y="246"/>
                    <a:pt x="117" y="188"/>
                    <a:pt x="109" y="120"/>
                  </a:cubicBezTo>
                  <a:cubicBezTo>
                    <a:pt x="102" y="52"/>
                    <a:pt x="62" y="0"/>
                    <a:pt x="21" y="5"/>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Freeform 82"/>
            <p:cNvSpPr>
              <a:spLocks/>
            </p:cNvSpPr>
            <p:nvPr/>
          </p:nvSpPr>
          <p:spPr bwMode="auto">
            <a:xfrm>
              <a:off x="5128" y="977"/>
              <a:ext cx="68" cy="140"/>
            </a:xfrm>
            <a:custGeom>
              <a:avLst/>
              <a:gdLst>
                <a:gd name="T0" fmla="*/ 103 w 110"/>
                <a:gd name="T1" fmla="*/ 96 h 225"/>
                <a:gd name="T2" fmla="*/ 62 w 110"/>
                <a:gd name="T3" fmla="*/ 0 h 225"/>
                <a:gd name="T4" fmla="*/ 7 w 110"/>
                <a:gd name="T5" fmla="*/ 130 h 225"/>
                <a:gd name="T6" fmla="*/ 48 w 110"/>
                <a:gd name="T7" fmla="*/ 225 h 225"/>
                <a:gd name="T8" fmla="*/ 103 w 110"/>
                <a:gd name="T9" fmla="*/ 96 h 225"/>
              </a:gdLst>
              <a:ahLst/>
              <a:cxnLst>
                <a:cxn ang="0">
                  <a:pos x="T0" y="T1"/>
                </a:cxn>
                <a:cxn ang="0">
                  <a:pos x="T2" y="T3"/>
                </a:cxn>
                <a:cxn ang="0">
                  <a:pos x="T4" y="T5"/>
                </a:cxn>
                <a:cxn ang="0">
                  <a:pos x="T6" y="T7"/>
                </a:cxn>
                <a:cxn ang="0">
                  <a:pos x="T8" y="T9"/>
                </a:cxn>
              </a:cxnLst>
              <a:rect l="0" t="0" r="r" b="b"/>
              <a:pathLst>
                <a:path w="110" h="225">
                  <a:moveTo>
                    <a:pt x="103" y="96"/>
                  </a:moveTo>
                  <a:cubicBezTo>
                    <a:pt x="98" y="55"/>
                    <a:pt x="82" y="21"/>
                    <a:pt x="62" y="0"/>
                  </a:cubicBezTo>
                  <a:cubicBezTo>
                    <a:pt x="24" y="10"/>
                    <a:pt x="0" y="66"/>
                    <a:pt x="7" y="130"/>
                  </a:cubicBezTo>
                  <a:cubicBezTo>
                    <a:pt x="12" y="171"/>
                    <a:pt x="28" y="205"/>
                    <a:pt x="48" y="225"/>
                  </a:cubicBezTo>
                  <a:cubicBezTo>
                    <a:pt x="86" y="215"/>
                    <a:pt x="110" y="159"/>
                    <a:pt x="103" y="96"/>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1" name="Freeform 83"/>
            <p:cNvSpPr>
              <a:spLocks/>
            </p:cNvSpPr>
            <p:nvPr/>
          </p:nvSpPr>
          <p:spPr bwMode="auto">
            <a:xfrm>
              <a:off x="5269" y="1031"/>
              <a:ext cx="85" cy="156"/>
            </a:xfrm>
            <a:custGeom>
              <a:avLst/>
              <a:gdLst>
                <a:gd name="T0" fmla="*/ 69 w 138"/>
                <a:gd name="T1" fmla="*/ 0 h 251"/>
                <a:gd name="T2" fmla="*/ 62 w 138"/>
                <a:gd name="T3" fmla="*/ 0 h 251"/>
                <a:gd name="T4" fmla="*/ 81 w 138"/>
                <a:gd name="T5" fmla="*/ 102 h 251"/>
                <a:gd name="T6" fmla="*/ 0 w 138"/>
                <a:gd name="T7" fmla="*/ 217 h 251"/>
                <a:gd name="T8" fmla="*/ 42 w 138"/>
                <a:gd name="T9" fmla="*/ 246 h 251"/>
                <a:gd name="T10" fmla="*/ 131 w 138"/>
                <a:gd name="T11" fmla="*/ 132 h 251"/>
                <a:gd name="T12" fmla="*/ 69 w 138"/>
                <a:gd name="T13" fmla="*/ 0 h 251"/>
              </a:gdLst>
              <a:ahLst/>
              <a:cxnLst>
                <a:cxn ang="0">
                  <a:pos x="T0" y="T1"/>
                </a:cxn>
                <a:cxn ang="0">
                  <a:pos x="T2" y="T3"/>
                </a:cxn>
                <a:cxn ang="0">
                  <a:pos x="T4" y="T5"/>
                </a:cxn>
                <a:cxn ang="0">
                  <a:pos x="T6" y="T7"/>
                </a:cxn>
                <a:cxn ang="0">
                  <a:pos x="T8" y="T9"/>
                </a:cxn>
                <a:cxn ang="0">
                  <a:pos x="T10" y="T11"/>
                </a:cxn>
                <a:cxn ang="0">
                  <a:pos x="T12" y="T13"/>
                </a:cxn>
              </a:cxnLst>
              <a:rect l="0" t="0" r="r" b="b"/>
              <a:pathLst>
                <a:path w="138" h="251">
                  <a:moveTo>
                    <a:pt x="69" y="0"/>
                  </a:moveTo>
                  <a:cubicBezTo>
                    <a:pt x="67" y="0"/>
                    <a:pt x="64" y="0"/>
                    <a:pt x="62" y="0"/>
                  </a:cubicBezTo>
                  <a:cubicBezTo>
                    <a:pt x="78" y="24"/>
                    <a:pt x="86" y="62"/>
                    <a:pt x="81" y="102"/>
                  </a:cubicBezTo>
                  <a:cubicBezTo>
                    <a:pt x="74" y="166"/>
                    <a:pt x="38" y="215"/>
                    <a:pt x="0" y="217"/>
                  </a:cubicBezTo>
                  <a:cubicBezTo>
                    <a:pt x="11" y="234"/>
                    <a:pt x="25" y="244"/>
                    <a:pt x="42" y="246"/>
                  </a:cubicBezTo>
                  <a:cubicBezTo>
                    <a:pt x="83" y="251"/>
                    <a:pt x="123" y="200"/>
                    <a:pt x="131" y="132"/>
                  </a:cubicBezTo>
                  <a:cubicBezTo>
                    <a:pt x="138" y="64"/>
                    <a:pt x="111" y="5"/>
                    <a:pt x="69" y="0"/>
                  </a:cubicBezTo>
                  <a:close/>
                </a:path>
              </a:pathLst>
            </a:custGeom>
            <a:solidFill>
              <a:srgbClr val="493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0" name="Freeform 84"/>
            <p:cNvSpPr>
              <a:spLocks/>
            </p:cNvSpPr>
            <p:nvPr/>
          </p:nvSpPr>
          <p:spPr bwMode="auto">
            <a:xfrm>
              <a:off x="5254" y="1031"/>
              <a:ext cx="68" cy="134"/>
            </a:xfrm>
            <a:custGeom>
              <a:avLst/>
              <a:gdLst>
                <a:gd name="T0" fmla="*/ 105 w 110"/>
                <a:gd name="T1" fmla="*/ 102 h 217"/>
                <a:gd name="T2" fmla="*/ 86 w 110"/>
                <a:gd name="T3" fmla="*/ 0 h 217"/>
                <a:gd name="T4" fmla="*/ 4 w 110"/>
                <a:gd name="T5" fmla="*/ 115 h 217"/>
                <a:gd name="T6" fmla="*/ 24 w 110"/>
                <a:gd name="T7" fmla="*/ 217 h 217"/>
                <a:gd name="T8" fmla="*/ 105 w 110"/>
                <a:gd name="T9" fmla="*/ 102 h 217"/>
              </a:gdLst>
              <a:ahLst/>
              <a:cxnLst>
                <a:cxn ang="0">
                  <a:pos x="T0" y="T1"/>
                </a:cxn>
                <a:cxn ang="0">
                  <a:pos x="T2" y="T3"/>
                </a:cxn>
                <a:cxn ang="0">
                  <a:pos x="T4" y="T5"/>
                </a:cxn>
                <a:cxn ang="0">
                  <a:pos x="T6" y="T7"/>
                </a:cxn>
                <a:cxn ang="0">
                  <a:pos x="T8" y="T9"/>
                </a:cxn>
              </a:cxnLst>
              <a:rect l="0" t="0" r="r" b="b"/>
              <a:pathLst>
                <a:path w="110" h="217">
                  <a:moveTo>
                    <a:pt x="105" y="102"/>
                  </a:moveTo>
                  <a:cubicBezTo>
                    <a:pt x="110" y="62"/>
                    <a:pt x="102" y="24"/>
                    <a:pt x="86" y="0"/>
                  </a:cubicBezTo>
                  <a:cubicBezTo>
                    <a:pt x="47" y="2"/>
                    <a:pt x="12" y="51"/>
                    <a:pt x="4" y="115"/>
                  </a:cubicBezTo>
                  <a:cubicBezTo>
                    <a:pt x="0" y="155"/>
                    <a:pt x="8" y="192"/>
                    <a:pt x="24" y="217"/>
                  </a:cubicBezTo>
                  <a:cubicBezTo>
                    <a:pt x="62" y="215"/>
                    <a:pt x="98" y="166"/>
                    <a:pt x="105" y="102"/>
                  </a:cubicBezTo>
                  <a:close/>
                </a:path>
              </a:pathLst>
            </a:custGeom>
            <a:gradFill>
              <a:gsLst>
                <a:gs pos="0">
                  <a:srgbClr val="D478D6"/>
                </a:gs>
                <a:gs pos="80000">
                  <a:srgbClr val="002060"/>
                </a:gs>
              </a:gsLst>
              <a:lin ang="2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1" name="Freeform 85"/>
            <p:cNvSpPr>
              <a:spLocks/>
            </p:cNvSpPr>
            <p:nvPr/>
          </p:nvSpPr>
          <p:spPr bwMode="auto">
            <a:xfrm>
              <a:off x="4232" y="362"/>
              <a:ext cx="1490" cy="1259"/>
            </a:xfrm>
            <a:custGeom>
              <a:avLst/>
              <a:gdLst>
                <a:gd name="T0" fmla="*/ 302 w 2403"/>
                <a:gd name="T1" fmla="*/ 1666 h 2033"/>
                <a:gd name="T2" fmla="*/ 1320 w 2403"/>
                <a:gd name="T3" fmla="*/ 1159 h 2033"/>
                <a:gd name="T4" fmla="*/ 2005 w 2403"/>
                <a:gd name="T5" fmla="*/ 250 h 2033"/>
                <a:gd name="T6" fmla="*/ 2306 w 2403"/>
                <a:gd name="T7" fmla="*/ 0 h 2033"/>
                <a:gd name="T8" fmla="*/ 1330 w 2403"/>
                <a:gd name="T9" fmla="*/ 1170 h 2033"/>
                <a:gd name="T10" fmla="*/ 0 w 2403"/>
                <a:gd name="T11" fmla="*/ 1916 h 2033"/>
                <a:gd name="T12" fmla="*/ 302 w 2403"/>
                <a:gd name="T13" fmla="*/ 1666 h 2033"/>
              </a:gdLst>
              <a:ahLst/>
              <a:cxnLst>
                <a:cxn ang="0">
                  <a:pos x="T0" y="T1"/>
                </a:cxn>
                <a:cxn ang="0">
                  <a:pos x="T2" y="T3"/>
                </a:cxn>
                <a:cxn ang="0">
                  <a:pos x="T4" y="T5"/>
                </a:cxn>
                <a:cxn ang="0">
                  <a:pos x="T6" y="T7"/>
                </a:cxn>
                <a:cxn ang="0">
                  <a:pos x="T8" y="T9"/>
                </a:cxn>
                <a:cxn ang="0">
                  <a:pos x="T10" y="T11"/>
                </a:cxn>
                <a:cxn ang="0">
                  <a:pos x="T12" y="T13"/>
                </a:cxn>
              </a:cxnLst>
              <a:rect l="0" t="0" r="r" b="b"/>
              <a:pathLst>
                <a:path w="2403" h="2033">
                  <a:moveTo>
                    <a:pt x="302" y="1666"/>
                  </a:moveTo>
                  <a:cubicBezTo>
                    <a:pt x="394" y="1777"/>
                    <a:pt x="850" y="1550"/>
                    <a:pt x="1320" y="1159"/>
                  </a:cubicBezTo>
                  <a:cubicBezTo>
                    <a:pt x="1790" y="768"/>
                    <a:pt x="2097" y="361"/>
                    <a:pt x="2005" y="250"/>
                  </a:cubicBezTo>
                  <a:cubicBezTo>
                    <a:pt x="2306" y="0"/>
                    <a:pt x="2306" y="0"/>
                    <a:pt x="2306" y="0"/>
                  </a:cubicBezTo>
                  <a:cubicBezTo>
                    <a:pt x="2403" y="117"/>
                    <a:pt x="1966" y="641"/>
                    <a:pt x="1330" y="1170"/>
                  </a:cubicBezTo>
                  <a:cubicBezTo>
                    <a:pt x="693" y="1699"/>
                    <a:pt x="98" y="2033"/>
                    <a:pt x="0" y="1916"/>
                  </a:cubicBezTo>
                  <a:lnTo>
                    <a:pt x="302" y="1666"/>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2" name="Freeform 86"/>
            <p:cNvSpPr>
              <a:spLocks/>
            </p:cNvSpPr>
            <p:nvPr/>
          </p:nvSpPr>
          <p:spPr bwMode="auto">
            <a:xfrm>
              <a:off x="4161" y="248"/>
              <a:ext cx="1349" cy="1410"/>
            </a:xfrm>
            <a:custGeom>
              <a:avLst/>
              <a:gdLst>
                <a:gd name="T0" fmla="*/ 381 w 2178"/>
                <a:gd name="T1" fmla="*/ 283 h 2276"/>
                <a:gd name="T2" fmla="*/ 955 w 2178"/>
                <a:gd name="T3" fmla="*/ 1266 h 2276"/>
                <a:gd name="T4" fmla="*/ 1908 w 2178"/>
                <a:gd name="T5" fmla="*/ 1888 h 2276"/>
                <a:gd name="T6" fmla="*/ 2178 w 2178"/>
                <a:gd name="T7" fmla="*/ 2171 h 2276"/>
                <a:gd name="T8" fmla="*/ 944 w 2178"/>
                <a:gd name="T9" fmla="*/ 1276 h 2276"/>
                <a:gd name="T10" fmla="*/ 111 w 2178"/>
                <a:gd name="T11" fmla="*/ 0 h 2276"/>
                <a:gd name="T12" fmla="*/ 381 w 2178"/>
                <a:gd name="T13" fmla="*/ 283 h 2276"/>
              </a:gdLst>
              <a:ahLst/>
              <a:cxnLst>
                <a:cxn ang="0">
                  <a:pos x="T0" y="T1"/>
                </a:cxn>
                <a:cxn ang="0">
                  <a:pos x="T2" y="T3"/>
                </a:cxn>
                <a:cxn ang="0">
                  <a:pos x="T4" y="T5"/>
                </a:cxn>
                <a:cxn ang="0">
                  <a:pos x="T6" y="T7"/>
                </a:cxn>
                <a:cxn ang="0">
                  <a:pos x="T8" y="T9"/>
                </a:cxn>
                <a:cxn ang="0">
                  <a:pos x="T10" y="T11"/>
                </a:cxn>
                <a:cxn ang="0">
                  <a:pos x="T12" y="T13"/>
                </a:cxn>
              </a:cxnLst>
              <a:rect l="0" t="0" r="r" b="b"/>
              <a:pathLst>
                <a:path w="2178" h="2276">
                  <a:moveTo>
                    <a:pt x="381" y="283"/>
                  </a:moveTo>
                  <a:cubicBezTo>
                    <a:pt x="276" y="383"/>
                    <a:pt x="534" y="822"/>
                    <a:pt x="955" y="1266"/>
                  </a:cubicBezTo>
                  <a:cubicBezTo>
                    <a:pt x="1377" y="1709"/>
                    <a:pt x="1803" y="1987"/>
                    <a:pt x="1908" y="1888"/>
                  </a:cubicBezTo>
                  <a:cubicBezTo>
                    <a:pt x="2178" y="2171"/>
                    <a:pt x="2178" y="2171"/>
                    <a:pt x="2178" y="2171"/>
                  </a:cubicBezTo>
                  <a:cubicBezTo>
                    <a:pt x="2067" y="2276"/>
                    <a:pt x="1515" y="1875"/>
                    <a:pt x="944" y="1276"/>
                  </a:cubicBezTo>
                  <a:cubicBezTo>
                    <a:pt x="374" y="676"/>
                    <a:pt x="0" y="105"/>
                    <a:pt x="111" y="0"/>
                  </a:cubicBezTo>
                  <a:lnTo>
                    <a:pt x="381" y="283"/>
                  </a:lnTo>
                  <a:close/>
                </a:path>
              </a:pathLst>
            </a:custGeom>
            <a:gradFill>
              <a:gsLst>
                <a:gs pos="45000">
                  <a:schemeClr val="accent6"/>
                </a:gs>
                <a:gs pos="100000">
                  <a:schemeClr val="accent6">
                    <a:lumMod val="75000"/>
                  </a:schemeClr>
                </a:gs>
              </a:gsLst>
              <a:lin ang="3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3" name="Freeform 87"/>
            <p:cNvSpPr>
              <a:spLocks/>
            </p:cNvSpPr>
            <p:nvPr/>
          </p:nvSpPr>
          <p:spPr bwMode="auto">
            <a:xfrm>
              <a:off x="4034" y="817"/>
              <a:ext cx="1630" cy="548"/>
            </a:xfrm>
            <a:custGeom>
              <a:avLst/>
              <a:gdLst>
                <a:gd name="T0" fmla="*/ 338 w 2629"/>
                <a:gd name="T1" fmla="*/ 654 h 884"/>
                <a:gd name="T2" fmla="*/ 1361 w 2629"/>
                <a:gd name="T3" fmla="*/ 601 h 884"/>
                <a:gd name="T4" fmla="*/ 2252 w 2629"/>
                <a:gd name="T5" fmla="*/ 98 h 884"/>
                <a:gd name="T6" fmla="*/ 2591 w 2629"/>
                <a:gd name="T7" fmla="*/ 0 h 884"/>
                <a:gd name="T8" fmla="*/ 1364 w 2629"/>
                <a:gd name="T9" fmla="*/ 614 h 884"/>
                <a:gd name="T10" fmla="*/ 0 w 2629"/>
                <a:gd name="T11" fmla="*/ 752 h 884"/>
                <a:gd name="T12" fmla="*/ 338 w 2629"/>
                <a:gd name="T13" fmla="*/ 654 h 884"/>
              </a:gdLst>
              <a:ahLst/>
              <a:cxnLst>
                <a:cxn ang="0">
                  <a:pos x="T0" y="T1"/>
                </a:cxn>
                <a:cxn ang="0">
                  <a:pos x="T2" y="T3"/>
                </a:cxn>
                <a:cxn ang="0">
                  <a:pos x="T4" y="T5"/>
                </a:cxn>
                <a:cxn ang="0">
                  <a:pos x="T6" y="T7"/>
                </a:cxn>
                <a:cxn ang="0">
                  <a:pos x="T8" y="T9"/>
                </a:cxn>
                <a:cxn ang="0">
                  <a:pos x="T10" y="T11"/>
                </a:cxn>
                <a:cxn ang="0">
                  <a:pos x="T12" y="T13"/>
                </a:cxn>
              </a:cxnLst>
              <a:rect l="0" t="0" r="r" b="b"/>
              <a:pathLst>
                <a:path w="2629" h="884">
                  <a:moveTo>
                    <a:pt x="338" y="654"/>
                  </a:moveTo>
                  <a:cubicBezTo>
                    <a:pt x="374" y="778"/>
                    <a:pt x="832" y="755"/>
                    <a:pt x="1361" y="601"/>
                  </a:cubicBezTo>
                  <a:cubicBezTo>
                    <a:pt x="1889" y="448"/>
                    <a:pt x="2288" y="223"/>
                    <a:pt x="2252" y="98"/>
                  </a:cubicBezTo>
                  <a:cubicBezTo>
                    <a:pt x="2591" y="0"/>
                    <a:pt x="2591" y="0"/>
                    <a:pt x="2591" y="0"/>
                  </a:cubicBezTo>
                  <a:cubicBezTo>
                    <a:pt x="2629" y="132"/>
                    <a:pt x="2080" y="407"/>
                    <a:pt x="1364" y="614"/>
                  </a:cubicBezTo>
                  <a:cubicBezTo>
                    <a:pt x="649" y="822"/>
                    <a:pt x="38" y="884"/>
                    <a:pt x="0" y="752"/>
                  </a:cubicBezTo>
                  <a:lnTo>
                    <a:pt x="338" y="65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79" name="Rectangle 26"/>
          <p:cNvSpPr/>
          <p:nvPr/>
        </p:nvSpPr>
        <p:spPr>
          <a:xfrm flipH="1">
            <a:off x="1189505" y="582975"/>
            <a:ext cx="8007859" cy="4285641"/>
          </a:xfrm>
          <a:custGeom>
            <a:avLst/>
            <a:gdLst>
              <a:gd name="connsiteX0" fmla="*/ 0 w 6703142"/>
              <a:gd name="connsiteY0" fmla="*/ 0 h 3883220"/>
              <a:gd name="connsiteX1" fmla="*/ 6703142 w 6703142"/>
              <a:gd name="connsiteY1" fmla="*/ 0 h 3883220"/>
              <a:gd name="connsiteX2" fmla="*/ 6703142 w 6703142"/>
              <a:gd name="connsiteY2" fmla="*/ 3883220 h 3883220"/>
              <a:gd name="connsiteX3" fmla="*/ 0 w 6703142"/>
              <a:gd name="connsiteY3" fmla="*/ 3883220 h 3883220"/>
              <a:gd name="connsiteX4" fmla="*/ 0 w 6703142"/>
              <a:gd name="connsiteY4" fmla="*/ 0 h 3883220"/>
              <a:gd name="connsiteX0" fmla="*/ 2073244 w 6703142"/>
              <a:gd name="connsiteY0" fmla="*/ 27161 h 3883220"/>
              <a:gd name="connsiteX1" fmla="*/ 6703142 w 6703142"/>
              <a:gd name="connsiteY1" fmla="*/ 0 h 3883220"/>
              <a:gd name="connsiteX2" fmla="*/ 6703142 w 6703142"/>
              <a:gd name="connsiteY2" fmla="*/ 3883220 h 3883220"/>
              <a:gd name="connsiteX3" fmla="*/ 0 w 6703142"/>
              <a:gd name="connsiteY3" fmla="*/ 3883220 h 3883220"/>
              <a:gd name="connsiteX4" fmla="*/ 2073244 w 6703142"/>
              <a:gd name="connsiteY4" fmla="*/ 27161 h 3883220"/>
              <a:gd name="connsiteX0" fmla="*/ 2797521 w 6703142"/>
              <a:gd name="connsiteY0" fmla="*/ 18107 h 3883220"/>
              <a:gd name="connsiteX1" fmla="*/ 6703142 w 6703142"/>
              <a:gd name="connsiteY1" fmla="*/ 0 h 3883220"/>
              <a:gd name="connsiteX2" fmla="*/ 6703142 w 6703142"/>
              <a:gd name="connsiteY2" fmla="*/ 3883220 h 3883220"/>
              <a:gd name="connsiteX3" fmla="*/ 0 w 6703142"/>
              <a:gd name="connsiteY3" fmla="*/ 3883220 h 3883220"/>
              <a:gd name="connsiteX4" fmla="*/ 2797521 w 6703142"/>
              <a:gd name="connsiteY4" fmla="*/ 18107 h 3883220"/>
              <a:gd name="connsiteX0" fmla="*/ 2489703 w 6703142"/>
              <a:gd name="connsiteY0" fmla="*/ 0 h 3883220"/>
              <a:gd name="connsiteX1" fmla="*/ 6703142 w 6703142"/>
              <a:gd name="connsiteY1" fmla="*/ 0 h 3883220"/>
              <a:gd name="connsiteX2" fmla="*/ 6703142 w 6703142"/>
              <a:gd name="connsiteY2" fmla="*/ 3883220 h 3883220"/>
              <a:gd name="connsiteX3" fmla="*/ 0 w 6703142"/>
              <a:gd name="connsiteY3" fmla="*/ 3883220 h 3883220"/>
              <a:gd name="connsiteX4" fmla="*/ 2489703 w 6703142"/>
              <a:gd name="connsiteY4" fmla="*/ 0 h 3883220"/>
              <a:gd name="connsiteX0" fmla="*/ 2489703 w 9373914"/>
              <a:gd name="connsiteY0" fmla="*/ 0 h 3883220"/>
              <a:gd name="connsiteX1" fmla="*/ 9373914 w 9373914"/>
              <a:gd name="connsiteY1" fmla="*/ 9053 h 3883220"/>
              <a:gd name="connsiteX2" fmla="*/ 6703142 w 9373914"/>
              <a:gd name="connsiteY2" fmla="*/ 3883220 h 3883220"/>
              <a:gd name="connsiteX3" fmla="*/ 0 w 9373914"/>
              <a:gd name="connsiteY3" fmla="*/ 3883220 h 3883220"/>
              <a:gd name="connsiteX4" fmla="*/ 2489703 w 9373914"/>
              <a:gd name="connsiteY4" fmla="*/ 0 h 3883220"/>
              <a:gd name="connsiteX0" fmla="*/ 2489703 w 10324528"/>
              <a:gd name="connsiteY0" fmla="*/ 0 h 3883220"/>
              <a:gd name="connsiteX1" fmla="*/ 10324528 w 10324528"/>
              <a:gd name="connsiteY1" fmla="*/ 9053 h 3883220"/>
              <a:gd name="connsiteX2" fmla="*/ 6703142 w 10324528"/>
              <a:gd name="connsiteY2" fmla="*/ 3883220 h 3883220"/>
              <a:gd name="connsiteX3" fmla="*/ 0 w 10324528"/>
              <a:gd name="connsiteY3" fmla="*/ 3883220 h 3883220"/>
              <a:gd name="connsiteX4" fmla="*/ 2489703 w 10324528"/>
              <a:gd name="connsiteY4" fmla="*/ 0 h 3883220"/>
              <a:gd name="connsiteX0" fmla="*/ 54321 w 10324528"/>
              <a:gd name="connsiteY0" fmla="*/ 1 h 3874167"/>
              <a:gd name="connsiteX1" fmla="*/ 10324528 w 10324528"/>
              <a:gd name="connsiteY1" fmla="*/ 0 h 3874167"/>
              <a:gd name="connsiteX2" fmla="*/ 6703142 w 10324528"/>
              <a:gd name="connsiteY2" fmla="*/ 3874167 h 3874167"/>
              <a:gd name="connsiteX3" fmla="*/ 0 w 10324528"/>
              <a:gd name="connsiteY3" fmla="*/ 3874167 h 3874167"/>
              <a:gd name="connsiteX4" fmla="*/ 54321 w 10324528"/>
              <a:gd name="connsiteY4" fmla="*/ 1 h 3874167"/>
              <a:gd name="connsiteX0" fmla="*/ 425513 w 10324528"/>
              <a:gd name="connsiteY0" fmla="*/ 1 h 3874167"/>
              <a:gd name="connsiteX1" fmla="*/ 10324528 w 10324528"/>
              <a:gd name="connsiteY1" fmla="*/ 0 h 3874167"/>
              <a:gd name="connsiteX2" fmla="*/ 6703142 w 10324528"/>
              <a:gd name="connsiteY2" fmla="*/ 3874167 h 3874167"/>
              <a:gd name="connsiteX3" fmla="*/ 0 w 10324528"/>
              <a:gd name="connsiteY3" fmla="*/ 3874167 h 3874167"/>
              <a:gd name="connsiteX4" fmla="*/ 425513 w 10324528"/>
              <a:gd name="connsiteY4" fmla="*/ 1 h 3874167"/>
              <a:gd name="connsiteX0" fmla="*/ 0 w 9899015"/>
              <a:gd name="connsiteY0" fmla="*/ 1 h 3883221"/>
              <a:gd name="connsiteX1" fmla="*/ 9899015 w 9899015"/>
              <a:gd name="connsiteY1" fmla="*/ 0 h 3883221"/>
              <a:gd name="connsiteX2" fmla="*/ 6277629 w 9899015"/>
              <a:gd name="connsiteY2" fmla="*/ 3874167 h 3883221"/>
              <a:gd name="connsiteX3" fmla="*/ 9054 w 9899015"/>
              <a:gd name="connsiteY3" fmla="*/ 3883221 h 3883221"/>
              <a:gd name="connsiteX4" fmla="*/ 0 w 9899015"/>
              <a:gd name="connsiteY4" fmla="*/ 1 h 3883221"/>
              <a:gd name="connsiteX0" fmla="*/ 0 w 9899015"/>
              <a:gd name="connsiteY0" fmla="*/ 1 h 3892274"/>
              <a:gd name="connsiteX1" fmla="*/ 9899015 w 9899015"/>
              <a:gd name="connsiteY1" fmla="*/ 0 h 3892274"/>
              <a:gd name="connsiteX2" fmla="*/ 6277629 w 9899015"/>
              <a:gd name="connsiteY2" fmla="*/ 3874167 h 3892274"/>
              <a:gd name="connsiteX3" fmla="*/ 9054 w 9899015"/>
              <a:gd name="connsiteY3" fmla="*/ 3892274 h 3892274"/>
              <a:gd name="connsiteX4" fmla="*/ 0 w 9899015"/>
              <a:gd name="connsiteY4" fmla="*/ 1 h 3892274"/>
              <a:gd name="connsiteX0" fmla="*/ 0 w 9899015"/>
              <a:gd name="connsiteY0" fmla="*/ 1 h 3892274"/>
              <a:gd name="connsiteX1" fmla="*/ 9899015 w 9899015"/>
              <a:gd name="connsiteY1" fmla="*/ 0 h 3892274"/>
              <a:gd name="connsiteX2" fmla="*/ 6277629 w 9899015"/>
              <a:gd name="connsiteY2" fmla="*/ 3874167 h 3892274"/>
              <a:gd name="connsiteX3" fmla="*/ 18108 w 9899015"/>
              <a:gd name="connsiteY3" fmla="*/ 3892274 h 3892274"/>
              <a:gd name="connsiteX4" fmla="*/ 0 w 9899015"/>
              <a:gd name="connsiteY4" fmla="*/ 1 h 3892274"/>
              <a:gd name="connsiteX0" fmla="*/ 0 w 9889961"/>
              <a:gd name="connsiteY0" fmla="*/ 0 h 3901327"/>
              <a:gd name="connsiteX1" fmla="*/ 9889961 w 9889961"/>
              <a:gd name="connsiteY1" fmla="*/ 9053 h 3901327"/>
              <a:gd name="connsiteX2" fmla="*/ 6268575 w 9889961"/>
              <a:gd name="connsiteY2" fmla="*/ 3883220 h 3901327"/>
              <a:gd name="connsiteX3" fmla="*/ 9054 w 9889961"/>
              <a:gd name="connsiteY3" fmla="*/ 3901327 h 3901327"/>
              <a:gd name="connsiteX4" fmla="*/ 0 w 9889961"/>
              <a:gd name="connsiteY4" fmla="*/ 0 h 3901327"/>
              <a:gd name="connsiteX0" fmla="*/ 2617510 w 9880907"/>
              <a:gd name="connsiteY0" fmla="*/ 0 h 3901327"/>
              <a:gd name="connsiteX1" fmla="*/ 9880907 w 9880907"/>
              <a:gd name="connsiteY1" fmla="*/ 9053 h 3901327"/>
              <a:gd name="connsiteX2" fmla="*/ 6259521 w 9880907"/>
              <a:gd name="connsiteY2" fmla="*/ 3883220 h 3901327"/>
              <a:gd name="connsiteX3" fmla="*/ 0 w 9880907"/>
              <a:gd name="connsiteY3" fmla="*/ 3901327 h 3901327"/>
              <a:gd name="connsiteX4" fmla="*/ 2617510 w 9880907"/>
              <a:gd name="connsiteY4" fmla="*/ 0 h 3901327"/>
              <a:gd name="connsiteX0" fmla="*/ 22464 w 7285861"/>
              <a:gd name="connsiteY0" fmla="*/ 0 h 3883220"/>
              <a:gd name="connsiteX1" fmla="*/ 7285861 w 7285861"/>
              <a:gd name="connsiteY1" fmla="*/ 9053 h 3883220"/>
              <a:gd name="connsiteX2" fmla="*/ 3664475 w 7285861"/>
              <a:gd name="connsiteY2" fmla="*/ 3883220 h 3883220"/>
              <a:gd name="connsiteX3" fmla="*/ 0 w 7285861"/>
              <a:gd name="connsiteY3" fmla="*/ 3880306 h 3883220"/>
              <a:gd name="connsiteX4" fmla="*/ 22464 w 7285861"/>
              <a:gd name="connsiteY4" fmla="*/ 0 h 3883220"/>
              <a:gd name="connsiteX0" fmla="*/ 22464 w 7285861"/>
              <a:gd name="connsiteY0" fmla="*/ 0 h 3890817"/>
              <a:gd name="connsiteX1" fmla="*/ 7285861 w 7285861"/>
              <a:gd name="connsiteY1" fmla="*/ 9053 h 3890817"/>
              <a:gd name="connsiteX2" fmla="*/ 3664475 w 7285861"/>
              <a:gd name="connsiteY2" fmla="*/ 3883220 h 3890817"/>
              <a:gd name="connsiteX3" fmla="*/ 0 w 7285861"/>
              <a:gd name="connsiteY3" fmla="*/ 3890817 h 3890817"/>
              <a:gd name="connsiteX4" fmla="*/ 22464 w 7285861"/>
              <a:gd name="connsiteY4" fmla="*/ 0 h 3890817"/>
              <a:gd name="connsiteX0" fmla="*/ 32970 w 7296367"/>
              <a:gd name="connsiteY0" fmla="*/ 0 h 3890817"/>
              <a:gd name="connsiteX1" fmla="*/ 7296367 w 7296367"/>
              <a:gd name="connsiteY1" fmla="*/ 9053 h 3890817"/>
              <a:gd name="connsiteX2" fmla="*/ 3674981 w 7296367"/>
              <a:gd name="connsiteY2" fmla="*/ 3883220 h 3890817"/>
              <a:gd name="connsiteX3" fmla="*/ 0 w 7296367"/>
              <a:gd name="connsiteY3" fmla="*/ 3890817 h 3890817"/>
              <a:gd name="connsiteX4" fmla="*/ 32970 w 7296367"/>
              <a:gd name="connsiteY4" fmla="*/ 0 h 3890817"/>
              <a:gd name="connsiteX0" fmla="*/ 32970 w 7296367"/>
              <a:gd name="connsiteY0" fmla="*/ 0 h 3890817"/>
              <a:gd name="connsiteX1" fmla="*/ 7296367 w 7296367"/>
              <a:gd name="connsiteY1" fmla="*/ 9053 h 3890817"/>
              <a:gd name="connsiteX2" fmla="*/ 5208896 w 7296367"/>
              <a:gd name="connsiteY2" fmla="*/ 3883220 h 3890817"/>
              <a:gd name="connsiteX3" fmla="*/ 0 w 7296367"/>
              <a:gd name="connsiteY3" fmla="*/ 3890817 h 3890817"/>
              <a:gd name="connsiteX4" fmla="*/ 32970 w 7296367"/>
              <a:gd name="connsiteY4" fmla="*/ 0 h 3890817"/>
              <a:gd name="connsiteX0" fmla="*/ 32970 w 7296367"/>
              <a:gd name="connsiteY0" fmla="*/ 0 h 3893730"/>
              <a:gd name="connsiteX1" fmla="*/ 7296367 w 7296367"/>
              <a:gd name="connsiteY1" fmla="*/ 9053 h 3893730"/>
              <a:gd name="connsiteX2" fmla="*/ 5334972 w 7296367"/>
              <a:gd name="connsiteY2" fmla="*/ 3893730 h 3893730"/>
              <a:gd name="connsiteX3" fmla="*/ 0 w 7296367"/>
              <a:gd name="connsiteY3" fmla="*/ 3890817 h 3893730"/>
              <a:gd name="connsiteX4" fmla="*/ 32970 w 7296367"/>
              <a:gd name="connsiteY4" fmla="*/ 0 h 3893730"/>
              <a:gd name="connsiteX0" fmla="*/ 32970 w 7296367"/>
              <a:gd name="connsiteY0" fmla="*/ 0 h 3890817"/>
              <a:gd name="connsiteX1" fmla="*/ 7296367 w 7296367"/>
              <a:gd name="connsiteY1" fmla="*/ 9053 h 3890817"/>
              <a:gd name="connsiteX2" fmla="*/ 5324465 w 7296367"/>
              <a:gd name="connsiteY2" fmla="*/ 3883219 h 3890817"/>
              <a:gd name="connsiteX3" fmla="*/ 0 w 7296367"/>
              <a:gd name="connsiteY3" fmla="*/ 3890817 h 3890817"/>
              <a:gd name="connsiteX4" fmla="*/ 32970 w 7296367"/>
              <a:gd name="connsiteY4" fmla="*/ 0 h 3890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6367" h="3890817">
                <a:moveTo>
                  <a:pt x="32970" y="0"/>
                </a:moveTo>
                <a:lnTo>
                  <a:pt x="7296367" y="9053"/>
                </a:lnTo>
                <a:lnTo>
                  <a:pt x="5324465" y="3883219"/>
                </a:lnTo>
                <a:lnTo>
                  <a:pt x="0" y="3890817"/>
                </a:lnTo>
                <a:lnTo>
                  <a:pt x="32970" y="0"/>
                </a:lnTo>
                <a:close/>
              </a:path>
            </a:pathLst>
          </a:custGeom>
          <a:gradFill>
            <a:gsLst>
              <a:gs pos="0">
                <a:srgbClr val="4F94CD">
                  <a:alpha val="23922"/>
                </a:srgbClr>
              </a:gs>
              <a:gs pos="100000">
                <a:srgbClr val="1C4362"/>
              </a:gs>
            </a:gsLst>
            <a:lin ang="5400000" scaled="1"/>
          </a:gradFill>
          <a:ln w="6350">
            <a:solidFill>
              <a:schemeClr val="accent1">
                <a:shade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274320" rtlCol="0" anchor="t" anchorCtr="0"/>
          <a:lstStyle/>
          <a:p>
            <a:endParaRPr lang="en-US" sz="2000" dirty="0" smtClean="0">
              <a:solidFill>
                <a:prstClr val="black"/>
              </a:solidFill>
            </a:endParaRPr>
          </a:p>
          <a:p>
            <a:endParaRPr lang="en-US" sz="2000" dirty="0">
              <a:solidFill>
                <a:prstClr val="black"/>
              </a:solidFill>
            </a:endParaRPr>
          </a:p>
        </p:txBody>
      </p:sp>
      <p:pic>
        <p:nvPicPr>
          <p:cNvPr id="4" name="stick_fig_still"/>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21165" y="1529378"/>
            <a:ext cx="873266" cy="896154"/>
          </a:xfrm>
          <a:prstGeom prst="rect">
            <a:avLst/>
          </a:prstGeom>
        </p:spPr>
      </p:pic>
      <p:grpSp>
        <p:nvGrpSpPr>
          <p:cNvPr id="3" name="Spaceship"/>
          <p:cNvGrpSpPr/>
          <p:nvPr/>
        </p:nvGrpSpPr>
        <p:grpSpPr>
          <a:xfrm>
            <a:off x="1223935" y="500811"/>
            <a:ext cx="1942226" cy="1074471"/>
            <a:chOff x="2216476" y="1230554"/>
            <a:chExt cx="2892875" cy="1600386"/>
          </a:xfrm>
        </p:grpSpPr>
        <p:sp>
          <p:nvSpPr>
            <p:cNvPr id="44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3" name="Freeform 45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4" name="Freeform 45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5" name="Freeform 45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1"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0"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2"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3"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4"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6" name="Freeform 455"/>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6"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67"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99"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5"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6"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679" name="Title 25"/>
          <p:cNvSpPr txBox="1">
            <a:spLocks/>
          </p:cNvSpPr>
          <p:nvPr/>
        </p:nvSpPr>
        <p:spPr>
          <a:xfrm>
            <a:off x="1826980" y="57150"/>
            <a:ext cx="7317020" cy="6858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endParaRPr lang="en-US" sz="3200" dirty="0">
              <a:solidFill>
                <a:schemeClr val="bg1">
                  <a:lumMod val="85000"/>
                </a:schemeClr>
              </a:solidFill>
              <a:latin typeface="Franklin Gothic Demi" panose="020B0703020102020204" pitchFamily="34" charset="0"/>
            </a:endParaRPr>
          </a:p>
        </p:txBody>
      </p:sp>
      <p:grpSp>
        <p:nvGrpSpPr>
          <p:cNvPr id="181" name="Alien"/>
          <p:cNvGrpSpPr>
            <a:grpSpLocks noChangeAspect="1"/>
          </p:cNvGrpSpPr>
          <p:nvPr/>
        </p:nvGrpSpPr>
        <p:grpSpPr bwMode="auto">
          <a:xfrm>
            <a:off x="308493" y="172565"/>
            <a:ext cx="1026116" cy="1194825"/>
            <a:chOff x="576" y="467"/>
            <a:chExt cx="1776" cy="2068"/>
          </a:xfrm>
        </p:grpSpPr>
        <p:sp>
          <p:nvSpPr>
            <p:cNvPr id="182" name="AutoShape 3"/>
            <p:cNvSpPr>
              <a:spLocks noChangeAspect="1" noChangeArrowheads="1" noTextEdit="1"/>
            </p:cNvSpPr>
            <p:nvPr/>
          </p:nvSpPr>
          <p:spPr bwMode="auto">
            <a:xfrm>
              <a:off x="576" y="468"/>
              <a:ext cx="1776" cy="2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3" name="Oval 5"/>
            <p:cNvSpPr>
              <a:spLocks noChangeArrowheads="1"/>
            </p:cNvSpPr>
            <p:nvPr/>
          </p:nvSpPr>
          <p:spPr bwMode="auto">
            <a:xfrm>
              <a:off x="576" y="708"/>
              <a:ext cx="1775" cy="1775"/>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4" name="Freeform 6"/>
            <p:cNvSpPr>
              <a:spLocks/>
            </p:cNvSpPr>
            <p:nvPr/>
          </p:nvSpPr>
          <p:spPr bwMode="auto">
            <a:xfrm>
              <a:off x="860" y="487"/>
              <a:ext cx="1232" cy="1989"/>
            </a:xfrm>
            <a:custGeom>
              <a:avLst/>
              <a:gdLst>
                <a:gd name="T0" fmla="*/ 0 w 1921"/>
                <a:gd name="T1" fmla="*/ 2939 h 3102"/>
                <a:gd name="T2" fmla="*/ 144 w 1921"/>
                <a:gd name="T3" fmla="*/ 3102 h 3102"/>
                <a:gd name="T4" fmla="*/ 144 w 1921"/>
                <a:gd name="T5" fmla="*/ 3102 h 3102"/>
                <a:gd name="T6" fmla="*/ 408 w 1921"/>
                <a:gd name="T7" fmla="*/ 3044 h 3102"/>
                <a:gd name="T8" fmla="*/ 960 w 1921"/>
                <a:gd name="T9" fmla="*/ 2943 h 3102"/>
                <a:gd name="T10" fmla="*/ 1513 w 1921"/>
                <a:gd name="T11" fmla="*/ 3044 h 3102"/>
                <a:gd name="T12" fmla="*/ 1777 w 1921"/>
                <a:gd name="T13" fmla="*/ 3102 h 3102"/>
                <a:gd name="T14" fmla="*/ 1921 w 1921"/>
                <a:gd name="T15" fmla="*/ 2939 h 3102"/>
                <a:gd name="T16" fmla="*/ 1401 w 1921"/>
                <a:gd name="T17" fmla="*/ 2407 h 3102"/>
                <a:gd name="T18" fmla="*/ 1383 w 1921"/>
                <a:gd name="T19" fmla="*/ 2402 h 3102"/>
                <a:gd name="T20" fmla="*/ 1765 w 1921"/>
                <a:gd name="T21" fmla="*/ 1517 h 3102"/>
                <a:gd name="T22" fmla="*/ 1602 w 1921"/>
                <a:gd name="T23" fmla="*/ 309 h 3102"/>
                <a:gd name="T24" fmla="*/ 960 w 1921"/>
                <a:gd name="T25" fmla="*/ 0 h 3102"/>
                <a:gd name="T26" fmla="*/ 319 w 1921"/>
                <a:gd name="T27" fmla="*/ 309 h 3102"/>
                <a:gd name="T28" fmla="*/ 156 w 1921"/>
                <a:gd name="T29" fmla="*/ 1517 h 3102"/>
                <a:gd name="T30" fmla="*/ 538 w 1921"/>
                <a:gd name="T31" fmla="*/ 2402 h 3102"/>
                <a:gd name="T32" fmla="*/ 520 w 1921"/>
                <a:gd name="T33" fmla="*/ 2407 h 3102"/>
                <a:gd name="T34" fmla="*/ 0 w 1921"/>
                <a:gd name="T35" fmla="*/ 2939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1" h="3102">
                  <a:moveTo>
                    <a:pt x="0" y="2939"/>
                  </a:moveTo>
                  <a:cubicBezTo>
                    <a:pt x="0" y="3047"/>
                    <a:pt x="48" y="3102"/>
                    <a:pt x="144" y="3102"/>
                  </a:cubicBezTo>
                  <a:cubicBezTo>
                    <a:pt x="144" y="3102"/>
                    <a:pt x="144" y="3102"/>
                    <a:pt x="144" y="3102"/>
                  </a:cubicBezTo>
                  <a:cubicBezTo>
                    <a:pt x="212" y="3102"/>
                    <a:pt x="303" y="3075"/>
                    <a:pt x="408" y="3044"/>
                  </a:cubicBezTo>
                  <a:cubicBezTo>
                    <a:pt x="562" y="2999"/>
                    <a:pt x="754" y="2943"/>
                    <a:pt x="960" y="2943"/>
                  </a:cubicBezTo>
                  <a:cubicBezTo>
                    <a:pt x="1167" y="2943"/>
                    <a:pt x="1359" y="2999"/>
                    <a:pt x="1513" y="3044"/>
                  </a:cubicBezTo>
                  <a:cubicBezTo>
                    <a:pt x="1618" y="3075"/>
                    <a:pt x="1709" y="3102"/>
                    <a:pt x="1777" y="3102"/>
                  </a:cubicBezTo>
                  <a:cubicBezTo>
                    <a:pt x="1872" y="3102"/>
                    <a:pt x="1921" y="3047"/>
                    <a:pt x="1921" y="2939"/>
                  </a:cubicBezTo>
                  <a:cubicBezTo>
                    <a:pt x="1921" y="2714"/>
                    <a:pt x="1722" y="2510"/>
                    <a:pt x="1401" y="2407"/>
                  </a:cubicBezTo>
                  <a:cubicBezTo>
                    <a:pt x="1395" y="2405"/>
                    <a:pt x="1389" y="2404"/>
                    <a:pt x="1383" y="2402"/>
                  </a:cubicBezTo>
                  <a:cubicBezTo>
                    <a:pt x="1548" y="2189"/>
                    <a:pt x="1676" y="1892"/>
                    <a:pt x="1765" y="1517"/>
                  </a:cubicBezTo>
                  <a:cubicBezTo>
                    <a:pt x="1882" y="1020"/>
                    <a:pt x="1824" y="591"/>
                    <a:pt x="1602" y="309"/>
                  </a:cubicBezTo>
                  <a:cubicBezTo>
                    <a:pt x="1444" y="110"/>
                    <a:pt x="1216" y="0"/>
                    <a:pt x="960" y="0"/>
                  </a:cubicBezTo>
                  <a:cubicBezTo>
                    <a:pt x="705" y="0"/>
                    <a:pt x="477" y="110"/>
                    <a:pt x="319" y="309"/>
                  </a:cubicBezTo>
                  <a:cubicBezTo>
                    <a:pt x="96" y="591"/>
                    <a:pt x="38" y="1020"/>
                    <a:pt x="156" y="1517"/>
                  </a:cubicBezTo>
                  <a:cubicBezTo>
                    <a:pt x="245" y="1892"/>
                    <a:pt x="373" y="2189"/>
                    <a:pt x="538" y="2402"/>
                  </a:cubicBezTo>
                  <a:cubicBezTo>
                    <a:pt x="532" y="2404"/>
                    <a:pt x="526" y="2405"/>
                    <a:pt x="520" y="2407"/>
                  </a:cubicBezTo>
                  <a:cubicBezTo>
                    <a:pt x="199" y="2510"/>
                    <a:pt x="0" y="2714"/>
                    <a:pt x="0" y="29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5" name="Freeform 7"/>
            <p:cNvSpPr>
              <a:spLocks/>
            </p:cNvSpPr>
            <p:nvPr/>
          </p:nvSpPr>
          <p:spPr bwMode="auto">
            <a:xfrm>
              <a:off x="879" y="2010"/>
              <a:ext cx="1195" cy="525"/>
            </a:xfrm>
            <a:custGeom>
              <a:avLst/>
              <a:gdLst>
                <a:gd name="T0" fmla="*/ 1363 w 1863"/>
                <a:gd name="T1" fmla="*/ 0 h 819"/>
                <a:gd name="T2" fmla="*/ 931 w 1863"/>
                <a:gd name="T3" fmla="*/ 327 h 819"/>
                <a:gd name="T4" fmla="*/ 500 w 1863"/>
                <a:gd name="T5" fmla="*/ 0 h 819"/>
                <a:gd name="T6" fmla="*/ 0 w 1863"/>
                <a:gd name="T7" fmla="*/ 504 h 819"/>
                <a:gd name="T8" fmla="*/ 931 w 1863"/>
                <a:gd name="T9" fmla="*/ 479 h 819"/>
                <a:gd name="T10" fmla="*/ 1863 w 1863"/>
                <a:gd name="T11" fmla="*/ 504 h 819"/>
                <a:gd name="T12" fmla="*/ 1363 w 1863"/>
                <a:gd name="T13" fmla="*/ 0 h 819"/>
              </a:gdLst>
              <a:ahLst/>
              <a:cxnLst>
                <a:cxn ang="0">
                  <a:pos x="T0" y="T1"/>
                </a:cxn>
                <a:cxn ang="0">
                  <a:pos x="T2" y="T3"/>
                </a:cxn>
                <a:cxn ang="0">
                  <a:pos x="T4" y="T5"/>
                </a:cxn>
                <a:cxn ang="0">
                  <a:pos x="T6" y="T7"/>
                </a:cxn>
                <a:cxn ang="0">
                  <a:pos x="T8" y="T9"/>
                </a:cxn>
                <a:cxn ang="0">
                  <a:pos x="T10" y="T11"/>
                </a:cxn>
                <a:cxn ang="0">
                  <a:pos x="T12" y="T13"/>
                </a:cxn>
              </a:cxnLst>
              <a:rect l="0" t="0" r="r" b="b"/>
              <a:pathLst>
                <a:path w="1863" h="819">
                  <a:moveTo>
                    <a:pt x="1363" y="0"/>
                  </a:moveTo>
                  <a:cubicBezTo>
                    <a:pt x="1180" y="256"/>
                    <a:pt x="1000" y="327"/>
                    <a:pt x="931" y="327"/>
                  </a:cubicBezTo>
                  <a:cubicBezTo>
                    <a:pt x="862" y="327"/>
                    <a:pt x="682" y="256"/>
                    <a:pt x="500" y="0"/>
                  </a:cubicBezTo>
                  <a:cubicBezTo>
                    <a:pt x="203" y="95"/>
                    <a:pt x="0" y="285"/>
                    <a:pt x="0" y="504"/>
                  </a:cubicBezTo>
                  <a:cubicBezTo>
                    <a:pt x="0" y="819"/>
                    <a:pt x="417" y="479"/>
                    <a:pt x="931" y="479"/>
                  </a:cubicBezTo>
                  <a:cubicBezTo>
                    <a:pt x="1446" y="479"/>
                    <a:pt x="1863" y="819"/>
                    <a:pt x="1863" y="504"/>
                  </a:cubicBezTo>
                  <a:cubicBezTo>
                    <a:pt x="1863" y="285"/>
                    <a:pt x="1660" y="95"/>
                    <a:pt x="1363" y="0"/>
                  </a:cubicBezTo>
                  <a:close/>
                </a:path>
              </a:pathLst>
            </a:custGeom>
            <a:gradFill flip="none" rotWithShape="1">
              <a:gsLst>
                <a:gs pos="0">
                  <a:srgbClr val="C8DF7D"/>
                </a:gs>
                <a:gs pos="92000">
                  <a:srgbClr val="6CBE45"/>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6" name="Freeform 9"/>
            <p:cNvSpPr>
              <a:spLocks/>
            </p:cNvSpPr>
            <p:nvPr/>
          </p:nvSpPr>
          <p:spPr bwMode="auto">
            <a:xfrm>
              <a:off x="1199" y="1968"/>
              <a:ext cx="554" cy="252"/>
            </a:xfrm>
            <a:custGeom>
              <a:avLst/>
              <a:gdLst>
                <a:gd name="T0" fmla="*/ 431 w 863"/>
                <a:gd name="T1" fmla="*/ 392 h 392"/>
                <a:gd name="T2" fmla="*/ 863 w 863"/>
                <a:gd name="T3" fmla="*/ 65 h 392"/>
                <a:gd name="T4" fmla="*/ 431 w 863"/>
                <a:gd name="T5" fmla="*/ 0 h 392"/>
                <a:gd name="T6" fmla="*/ 0 w 863"/>
                <a:gd name="T7" fmla="*/ 65 h 392"/>
                <a:gd name="T8" fmla="*/ 431 w 863"/>
                <a:gd name="T9" fmla="*/ 392 h 392"/>
              </a:gdLst>
              <a:ahLst/>
              <a:cxnLst>
                <a:cxn ang="0">
                  <a:pos x="T0" y="T1"/>
                </a:cxn>
                <a:cxn ang="0">
                  <a:pos x="T2" y="T3"/>
                </a:cxn>
                <a:cxn ang="0">
                  <a:pos x="T4" y="T5"/>
                </a:cxn>
                <a:cxn ang="0">
                  <a:pos x="T6" y="T7"/>
                </a:cxn>
                <a:cxn ang="0">
                  <a:pos x="T8" y="T9"/>
                </a:cxn>
              </a:cxnLst>
              <a:rect l="0" t="0" r="r" b="b"/>
              <a:pathLst>
                <a:path w="863" h="392">
                  <a:moveTo>
                    <a:pt x="431" y="392"/>
                  </a:moveTo>
                  <a:cubicBezTo>
                    <a:pt x="500" y="392"/>
                    <a:pt x="680" y="321"/>
                    <a:pt x="863" y="65"/>
                  </a:cubicBezTo>
                  <a:cubicBezTo>
                    <a:pt x="734" y="24"/>
                    <a:pt x="587" y="0"/>
                    <a:pt x="431" y="0"/>
                  </a:cubicBezTo>
                  <a:cubicBezTo>
                    <a:pt x="276" y="0"/>
                    <a:pt x="129" y="24"/>
                    <a:pt x="0" y="65"/>
                  </a:cubicBezTo>
                  <a:cubicBezTo>
                    <a:pt x="182" y="321"/>
                    <a:pt x="362" y="392"/>
                    <a:pt x="431" y="392"/>
                  </a:cubicBezTo>
                  <a:close/>
                </a:path>
              </a:pathLst>
            </a:custGeom>
            <a:gradFill>
              <a:gsLst>
                <a:gs pos="0">
                  <a:srgbClr val="C8DF7D"/>
                </a:gs>
                <a:gs pos="100000">
                  <a:srgbClr val="6CBE45"/>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7" name="Freeform 10"/>
            <p:cNvSpPr>
              <a:spLocks/>
            </p:cNvSpPr>
            <p:nvPr/>
          </p:nvSpPr>
          <p:spPr bwMode="auto">
            <a:xfrm>
              <a:off x="833" y="467"/>
              <a:ext cx="1286" cy="1693"/>
            </a:xfrm>
            <a:custGeom>
              <a:avLst/>
              <a:gdLst>
                <a:gd name="T0" fmla="*/ 1002 w 2005"/>
                <a:gd name="T1" fmla="*/ 2639 h 2639"/>
                <a:gd name="T2" fmla="*/ 226 w 2005"/>
                <a:gd name="T3" fmla="*/ 1481 h 2639"/>
                <a:gd name="T4" fmla="*/ 1002 w 2005"/>
                <a:gd name="T5" fmla="*/ 0 h 2639"/>
                <a:gd name="T6" fmla="*/ 1779 w 2005"/>
                <a:gd name="T7" fmla="*/ 1481 h 2639"/>
                <a:gd name="T8" fmla="*/ 1002 w 2005"/>
                <a:gd name="T9" fmla="*/ 2639 h 2639"/>
              </a:gdLst>
              <a:ahLst/>
              <a:cxnLst>
                <a:cxn ang="0">
                  <a:pos x="T0" y="T1"/>
                </a:cxn>
                <a:cxn ang="0">
                  <a:pos x="T2" y="T3"/>
                </a:cxn>
                <a:cxn ang="0">
                  <a:pos x="T4" y="T5"/>
                </a:cxn>
                <a:cxn ang="0">
                  <a:pos x="T6" y="T7"/>
                </a:cxn>
                <a:cxn ang="0">
                  <a:pos x="T8" y="T9"/>
                </a:cxn>
              </a:cxnLst>
              <a:rect l="0" t="0" r="r" b="b"/>
              <a:pathLst>
                <a:path w="2005" h="2639">
                  <a:moveTo>
                    <a:pt x="1002" y="2639"/>
                  </a:moveTo>
                  <a:cubicBezTo>
                    <a:pt x="886" y="2639"/>
                    <a:pt x="453" y="2438"/>
                    <a:pt x="226" y="1481"/>
                  </a:cubicBezTo>
                  <a:cubicBezTo>
                    <a:pt x="0" y="524"/>
                    <a:pt x="459" y="0"/>
                    <a:pt x="1002" y="0"/>
                  </a:cubicBezTo>
                  <a:cubicBezTo>
                    <a:pt x="1545" y="0"/>
                    <a:pt x="2005" y="524"/>
                    <a:pt x="1779" y="1481"/>
                  </a:cubicBezTo>
                  <a:cubicBezTo>
                    <a:pt x="1552" y="2438"/>
                    <a:pt x="1119" y="2639"/>
                    <a:pt x="1002" y="2639"/>
                  </a:cubicBezTo>
                  <a:close/>
                </a:path>
              </a:pathLst>
            </a:custGeom>
            <a:gradFill>
              <a:gsLst>
                <a:gs pos="0">
                  <a:srgbClr val="C8DF7D"/>
                </a:gs>
                <a:gs pos="73000">
                  <a:srgbClr val="6CBE45"/>
                </a:gs>
              </a:gsLst>
              <a:lin ang="6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8" name="Freeform 11"/>
            <p:cNvSpPr>
              <a:spLocks/>
            </p:cNvSpPr>
            <p:nvPr/>
          </p:nvSpPr>
          <p:spPr bwMode="auto">
            <a:xfrm>
              <a:off x="1546" y="1110"/>
              <a:ext cx="395" cy="730"/>
            </a:xfrm>
            <a:custGeom>
              <a:avLst/>
              <a:gdLst>
                <a:gd name="T0" fmla="*/ 0 w 615"/>
                <a:gd name="T1" fmla="*/ 576 h 1139"/>
                <a:gd name="T2" fmla="*/ 563 w 615"/>
                <a:gd name="T3" fmla="*/ 0 h 1139"/>
                <a:gd name="T4" fmla="*/ 0 w 615"/>
                <a:gd name="T5" fmla="*/ 576 h 1139"/>
              </a:gdLst>
              <a:ahLst/>
              <a:cxnLst>
                <a:cxn ang="0">
                  <a:pos x="T0" y="T1"/>
                </a:cxn>
                <a:cxn ang="0">
                  <a:pos x="T2" y="T3"/>
                </a:cxn>
                <a:cxn ang="0">
                  <a:pos x="T4" y="T5"/>
                </a:cxn>
              </a:cxnLst>
              <a:rect l="0" t="0" r="r" b="b"/>
              <a:pathLst>
                <a:path w="615" h="1139">
                  <a:moveTo>
                    <a:pt x="0" y="576"/>
                  </a:moveTo>
                  <a:cubicBezTo>
                    <a:pt x="227" y="214"/>
                    <a:pt x="563" y="0"/>
                    <a:pt x="563" y="0"/>
                  </a:cubicBezTo>
                  <a:cubicBezTo>
                    <a:pt x="563" y="0"/>
                    <a:pt x="615" y="1139"/>
                    <a:pt x="0"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9" name="Freeform 12"/>
            <p:cNvSpPr>
              <a:spLocks/>
            </p:cNvSpPr>
            <p:nvPr/>
          </p:nvSpPr>
          <p:spPr bwMode="auto">
            <a:xfrm>
              <a:off x="1546" y="1110"/>
              <a:ext cx="426" cy="730"/>
            </a:xfrm>
            <a:custGeom>
              <a:avLst/>
              <a:gdLst>
                <a:gd name="T0" fmla="*/ 0 w 663"/>
                <a:gd name="T1" fmla="*/ 576 h 1139"/>
                <a:gd name="T2" fmla="*/ 563 w 663"/>
                <a:gd name="T3" fmla="*/ 0 h 1139"/>
                <a:gd name="T4" fmla="*/ 473 w 663"/>
                <a:gd name="T5" fmla="*/ 815 h 1139"/>
                <a:gd name="T6" fmla="*/ 0 w 663"/>
                <a:gd name="T7" fmla="*/ 576 h 1139"/>
              </a:gdLst>
              <a:ahLst/>
              <a:cxnLst>
                <a:cxn ang="0">
                  <a:pos x="T0" y="T1"/>
                </a:cxn>
                <a:cxn ang="0">
                  <a:pos x="T2" y="T3"/>
                </a:cxn>
                <a:cxn ang="0">
                  <a:pos x="T4" y="T5"/>
                </a:cxn>
                <a:cxn ang="0">
                  <a:pos x="T6" y="T7"/>
                </a:cxn>
              </a:cxnLst>
              <a:rect l="0" t="0" r="r" b="b"/>
              <a:pathLst>
                <a:path w="663" h="1139">
                  <a:moveTo>
                    <a:pt x="0" y="576"/>
                  </a:moveTo>
                  <a:cubicBezTo>
                    <a:pt x="615" y="1139"/>
                    <a:pt x="563" y="0"/>
                    <a:pt x="563" y="0"/>
                  </a:cubicBezTo>
                  <a:cubicBezTo>
                    <a:pt x="563" y="0"/>
                    <a:pt x="663" y="492"/>
                    <a:pt x="473" y="815"/>
                  </a:cubicBezTo>
                  <a:cubicBezTo>
                    <a:pt x="282" y="1139"/>
                    <a:pt x="0" y="576"/>
                    <a:pt x="0"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0" name="Freeform 13"/>
            <p:cNvSpPr>
              <a:spLocks/>
            </p:cNvSpPr>
            <p:nvPr/>
          </p:nvSpPr>
          <p:spPr bwMode="auto">
            <a:xfrm>
              <a:off x="1581" y="1243"/>
              <a:ext cx="249" cy="277"/>
            </a:xfrm>
            <a:custGeom>
              <a:avLst/>
              <a:gdLst>
                <a:gd name="T0" fmla="*/ 63 w 388"/>
                <a:gd name="T1" fmla="*/ 311 h 432"/>
                <a:gd name="T2" fmla="*/ 276 w 388"/>
                <a:gd name="T3" fmla="*/ 199 h 432"/>
                <a:gd name="T4" fmla="*/ 63 w 388"/>
                <a:gd name="T5" fmla="*/ 311 h 432"/>
              </a:gdLst>
              <a:ahLst/>
              <a:cxnLst>
                <a:cxn ang="0">
                  <a:pos x="T0" y="T1"/>
                </a:cxn>
                <a:cxn ang="0">
                  <a:pos x="T2" y="T3"/>
                </a:cxn>
                <a:cxn ang="0">
                  <a:pos x="T4" y="T5"/>
                </a:cxn>
              </a:cxnLst>
              <a:rect l="0" t="0" r="r" b="b"/>
              <a:pathLst>
                <a:path w="388" h="432">
                  <a:moveTo>
                    <a:pt x="63" y="311"/>
                  </a:moveTo>
                  <a:cubicBezTo>
                    <a:pt x="159" y="126"/>
                    <a:pt x="388" y="0"/>
                    <a:pt x="276" y="199"/>
                  </a:cubicBezTo>
                  <a:cubicBezTo>
                    <a:pt x="165" y="398"/>
                    <a:pt x="0" y="432"/>
                    <a:pt x="63"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1" name="Freeform 14"/>
            <p:cNvSpPr>
              <a:spLocks/>
            </p:cNvSpPr>
            <p:nvPr/>
          </p:nvSpPr>
          <p:spPr bwMode="auto">
            <a:xfrm>
              <a:off x="1011" y="1110"/>
              <a:ext cx="394" cy="730"/>
            </a:xfrm>
            <a:custGeom>
              <a:avLst/>
              <a:gdLst>
                <a:gd name="T0" fmla="*/ 614 w 614"/>
                <a:gd name="T1" fmla="*/ 576 h 1139"/>
                <a:gd name="T2" fmla="*/ 52 w 614"/>
                <a:gd name="T3" fmla="*/ 0 h 1139"/>
                <a:gd name="T4" fmla="*/ 614 w 614"/>
                <a:gd name="T5" fmla="*/ 576 h 1139"/>
              </a:gdLst>
              <a:ahLst/>
              <a:cxnLst>
                <a:cxn ang="0">
                  <a:pos x="T0" y="T1"/>
                </a:cxn>
                <a:cxn ang="0">
                  <a:pos x="T2" y="T3"/>
                </a:cxn>
                <a:cxn ang="0">
                  <a:pos x="T4" y="T5"/>
                </a:cxn>
              </a:cxnLst>
              <a:rect l="0" t="0" r="r" b="b"/>
              <a:pathLst>
                <a:path w="614" h="1139">
                  <a:moveTo>
                    <a:pt x="614" y="576"/>
                  </a:moveTo>
                  <a:cubicBezTo>
                    <a:pt x="388" y="214"/>
                    <a:pt x="52" y="0"/>
                    <a:pt x="52" y="0"/>
                  </a:cubicBezTo>
                  <a:cubicBezTo>
                    <a:pt x="52" y="0"/>
                    <a:pt x="0" y="1139"/>
                    <a:pt x="614"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2" name="Freeform 15"/>
            <p:cNvSpPr>
              <a:spLocks/>
            </p:cNvSpPr>
            <p:nvPr/>
          </p:nvSpPr>
          <p:spPr bwMode="auto">
            <a:xfrm>
              <a:off x="980" y="1110"/>
              <a:ext cx="425" cy="730"/>
            </a:xfrm>
            <a:custGeom>
              <a:avLst/>
              <a:gdLst>
                <a:gd name="T0" fmla="*/ 663 w 663"/>
                <a:gd name="T1" fmla="*/ 576 h 1139"/>
                <a:gd name="T2" fmla="*/ 101 w 663"/>
                <a:gd name="T3" fmla="*/ 0 h 1139"/>
                <a:gd name="T4" fmla="*/ 191 w 663"/>
                <a:gd name="T5" fmla="*/ 815 h 1139"/>
                <a:gd name="T6" fmla="*/ 663 w 663"/>
                <a:gd name="T7" fmla="*/ 576 h 1139"/>
              </a:gdLst>
              <a:ahLst/>
              <a:cxnLst>
                <a:cxn ang="0">
                  <a:pos x="T0" y="T1"/>
                </a:cxn>
                <a:cxn ang="0">
                  <a:pos x="T2" y="T3"/>
                </a:cxn>
                <a:cxn ang="0">
                  <a:pos x="T4" y="T5"/>
                </a:cxn>
                <a:cxn ang="0">
                  <a:pos x="T6" y="T7"/>
                </a:cxn>
              </a:cxnLst>
              <a:rect l="0" t="0" r="r" b="b"/>
              <a:pathLst>
                <a:path w="663" h="1139">
                  <a:moveTo>
                    <a:pt x="663" y="576"/>
                  </a:moveTo>
                  <a:cubicBezTo>
                    <a:pt x="49" y="1139"/>
                    <a:pt x="101" y="0"/>
                    <a:pt x="101" y="0"/>
                  </a:cubicBezTo>
                  <a:cubicBezTo>
                    <a:pt x="101" y="0"/>
                    <a:pt x="0" y="492"/>
                    <a:pt x="191" y="815"/>
                  </a:cubicBezTo>
                  <a:cubicBezTo>
                    <a:pt x="382" y="1139"/>
                    <a:pt x="663" y="576"/>
                    <a:pt x="663"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3" name="Freeform 16"/>
            <p:cNvSpPr>
              <a:spLocks/>
            </p:cNvSpPr>
            <p:nvPr/>
          </p:nvSpPr>
          <p:spPr bwMode="auto">
            <a:xfrm>
              <a:off x="1122" y="1243"/>
              <a:ext cx="249" cy="277"/>
            </a:xfrm>
            <a:custGeom>
              <a:avLst/>
              <a:gdLst>
                <a:gd name="T0" fmla="*/ 325 w 388"/>
                <a:gd name="T1" fmla="*/ 311 h 432"/>
                <a:gd name="T2" fmla="*/ 112 w 388"/>
                <a:gd name="T3" fmla="*/ 199 h 432"/>
                <a:gd name="T4" fmla="*/ 325 w 388"/>
                <a:gd name="T5" fmla="*/ 311 h 432"/>
              </a:gdLst>
              <a:ahLst/>
              <a:cxnLst>
                <a:cxn ang="0">
                  <a:pos x="T0" y="T1"/>
                </a:cxn>
                <a:cxn ang="0">
                  <a:pos x="T2" y="T3"/>
                </a:cxn>
                <a:cxn ang="0">
                  <a:pos x="T4" y="T5"/>
                </a:cxn>
              </a:cxnLst>
              <a:rect l="0" t="0" r="r" b="b"/>
              <a:pathLst>
                <a:path w="388" h="432">
                  <a:moveTo>
                    <a:pt x="325" y="311"/>
                  </a:moveTo>
                  <a:cubicBezTo>
                    <a:pt x="229" y="126"/>
                    <a:pt x="0" y="0"/>
                    <a:pt x="112" y="199"/>
                  </a:cubicBezTo>
                  <a:cubicBezTo>
                    <a:pt x="223" y="398"/>
                    <a:pt x="388" y="432"/>
                    <a:pt x="325"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4" name="Freeform 17"/>
            <p:cNvSpPr>
              <a:spLocks/>
            </p:cNvSpPr>
            <p:nvPr/>
          </p:nvSpPr>
          <p:spPr bwMode="auto">
            <a:xfrm>
              <a:off x="1316" y="1713"/>
              <a:ext cx="320" cy="124"/>
            </a:xfrm>
            <a:custGeom>
              <a:avLst/>
              <a:gdLst>
                <a:gd name="T0" fmla="*/ 249 w 498"/>
                <a:gd name="T1" fmla="*/ 62 h 193"/>
                <a:gd name="T2" fmla="*/ 494 w 498"/>
                <a:gd name="T3" fmla="*/ 193 h 193"/>
                <a:gd name="T4" fmla="*/ 498 w 498"/>
                <a:gd name="T5" fmla="*/ 162 h 193"/>
                <a:gd name="T6" fmla="*/ 249 w 498"/>
                <a:gd name="T7" fmla="*/ 0 h 193"/>
                <a:gd name="T8" fmla="*/ 0 w 498"/>
                <a:gd name="T9" fmla="*/ 162 h 193"/>
                <a:gd name="T10" fmla="*/ 5 w 498"/>
                <a:gd name="T11" fmla="*/ 193 h 193"/>
                <a:gd name="T12" fmla="*/ 249 w 498"/>
                <a:gd name="T13" fmla="*/ 62 h 193"/>
              </a:gdLst>
              <a:ahLst/>
              <a:cxnLst>
                <a:cxn ang="0">
                  <a:pos x="T0" y="T1"/>
                </a:cxn>
                <a:cxn ang="0">
                  <a:pos x="T2" y="T3"/>
                </a:cxn>
                <a:cxn ang="0">
                  <a:pos x="T4" y="T5"/>
                </a:cxn>
                <a:cxn ang="0">
                  <a:pos x="T6" y="T7"/>
                </a:cxn>
                <a:cxn ang="0">
                  <a:pos x="T8" y="T9"/>
                </a:cxn>
                <a:cxn ang="0">
                  <a:pos x="T10" y="T11"/>
                </a:cxn>
                <a:cxn ang="0">
                  <a:pos x="T12" y="T13"/>
                </a:cxn>
              </a:cxnLst>
              <a:rect l="0" t="0" r="r" b="b"/>
              <a:pathLst>
                <a:path w="498" h="193">
                  <a:moveTo>
                    <a:pt x="249" y="62"/>
                  </a:moveTo>
                  <a:cubicBezTo>
                    <a:pt x="371" y="62"/>
                    <a:pt x="472" y="118"/>
                    <a:pt x="494" y="193"/>
                  </a:cubicBezTo>
                  <a:cubicBezTo>
                    <a:pt x="497" y="183"/>
                    <a:pt x="498" y="173"/>
                    <a:pt x="498" y="162"/>
                  </a:cubicBezTo>
                  <a:cubicBezTo>
                    <a:pt x="498" y="73"/>
                    <a:pt x="387" y="0"/>
                    <a:pt x="249" y="0"/>
                  </a:cubicBezTo>
                  <a:cubicBezTo>
                    <a:pt x="112" y="0"/>
                    <a:pt x="0" y="73"/>
                    <a:pt x="0" y="162"/>
                  </a:cubicBezTo>
                  <a:cubicBezTo>
                    <a:pt x="0" y="173"/>
                    <a:pt x="2" y="183"/>
                    <a:pt x="5" y="193"/>
                  </a:cubicBezTo>
                  <a:cubicBezTo>
                    <a:pt x="27" y="118"/>
                    <a:pt x="128" y="62"/>
                    <a:pt x="249"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5" name="Title 1"/>
          <p:cNvSpPr txBox="1">
            <a:spLocks/>
          </p:cNvSpPr>
          <p:nvPr/>
        </p:nvSpPr>
        <p:spPr>
          <a:xfrm rot="711721">
            <a:off x="-299469" y="-66513"/>
            <a:ext cx="2432590" cy="6886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ln w="6350">
                  <a:solidFill>
                    <a:schemeClr val="tx1"/>
                  </a:solidFill>
                </a:ln>
                <a:solidFill>
                  <a:schemeClr val="accent2"/>
                </a:solidFill>
                <a:latin typeface="Franklin Gothic Demi" panose="020B0703020102020204" pitchFamily="34" charset="0"/>
                <a:cs typeface="Aharoni" pitchFamily="2" charset="-79"/>
              </a:rPr>
              <a:t>CHARACTERS</a:t>
            </a:r>
            <a:endParaRPr lang="en-US" sz="2400" dirty="0">
              <a:ln w="6350">
                <a:solidFill>
                  <a:schemeClr val="tx1"/>
                </a:solidFill>
              </a:ln>
              <a:solidFill>
                <a:schemeClr val="accent2"/>
              </a:solidFill>
              <a:latin typeface="Franklin Gothic Demi" panose="020B0703020102020204" pitchFamily="34" charset="0"/>
            </a:endParaRPr>
          </a:p>
        </p:txBody>
      </p:sp>
      <p:pic>
        <p:nvPicPr>
          <p:cNvPr id="2052" name="Picture 4" descr="http://www.islandcrisis.net/wp-content/uploads/2012/05/Katniss_Everdeen_children_going_towards_science_fiction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6615" y="867520"/>
            <a:ext cx="1905471" cy="1136931"/>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2484072" y="569517"/>
            <a:ext cx="1087157" cy="369332"/>
          </a:xfrm>
          <a:prstGeom prst="rect">
            <a:avLst/>
          </a:prstGeom>
          <a:noFill/>
        </p:spPr>
        <p:txBody>
          <a:bodyPr wrap="none" rtlCol="0">
            <a:spAutoFit/>
          </a:bodyPr>
          <a:lstStyle/>
          <a:p>
            <a:r>
              <a:rPr lang="en-US" b="1" dirty="0" smtClean="0">
                <a:solidFill>
                  <a:srgbClr val="FFFF00"/>
                </a:solidFill>
              </a:rPr>
              <a:t>HUMANS</a:t>
            </a:r>
            <a:endParaRPr lang="en-US" b="1" dirty="0">
              <a:solidFill>
                <a:srgbClr val="FFFF00"/>
              </a:solidFill>
            </a:endParaRPr>
          </a:p>
        </p:txBody>
      </p:sp>
      <p:pic>
        <p:nvPicPr>
          <p:cNvPr id="9" name="Picture 8"/>
          <p:cNvPicPr>
            <a:picLocks noChangeAspect="1"/>
          </p:cNvPicPr>
          <p:nvPr/>
        </p:nvPicPr>
        <p:blipFill>
          <a:blip r:embed="rId7"/>
          <a:stretch>
            <a:fillRect/>
          </a:stretch>
        </p:blipFill>
        <p:spPr>
          <a:xfrm>
            <a:off x="4163234" y="856919"/>
            <a:ext cx="1906848" cy="1129742"/>
          </a:xfrm>
          <a:prstGeom prst="rect">
            <a:avLst/>
          </a:prstGeom>
        </p:spPr>
      </p:pic>
      <p:sp>
        <p:nvSpPr>
          <p:cNvPr id="207" name="TextBox 206"/>
          <p:cNvSpPr txBox="1"/>
          <p:nvPr/>
        </p:nvSpPr>
        <p:spPr>
          <a:xfrm>
            <a:off x="4339566" y="550294"/>
            <a:ext cx="1582869" cy="369332"/>
          </a:xfrm>
          <a:prstGeom prst="rect">
            <a:avLst/>
          </a:prstGeom>
          <a:noFill/>
        </p:spPr>
        <p:txBody>
          <a:bodyPr wrap="none" rtlCol="0">
            <a:spAutoFit/>
          </a:bodyPr>
          <a:lstStyle/>
          <a:p>
            <a:r>
              <a:rPr lang="en-US" b="1" dirty="0" smtClean="0">
                <a:solidFill>
                  <a:srgbClr val="FFFF00"/>
                </a:solidFill>
              </a:rPr>
              <a:t>SUPERHEROES</a:t>
            </a:r>
            <a:endParaRPr lang="en-US" b="1" dirty="0">
              <a:solidFill>
                <a:srgbClr val="FFFF00"/>
              </a:solidFill>
            </a:endParaRPr>
          </a:p>
        </p:txBody>
      </p:sp>
      <p:pic>
        <p:nvPicPr>
          <p:cNvPr id="2054" name="Picture 6" descr="https://encrypted-tbn0.gstatic.com/images?q=tbn:ANd9GcRpRlGd_b66WhekYave3LbOtW4mexxWSnS7QemTtoSbegAydYEb"/>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281230" y="847429"/>
            <a:ext cx="1923820" cy="1157022"/>
          </a:xfrm>
          <a:prstGeom prst="rect">
            <a:avLst/>
          </a:prstGeom>
          <a:noFill/>
          <a:extLst>
            <a:ext uri="{909E8E84-426E-40DD-AFC4-6F175D3DCCD1}">
              <a14:hiddenFill xmlns:a14="http://schemas.microsoft.com/office/drawing/2010/main">
                <a:solidFill>
                  <a:srgbClr val="FFFFFF"/>
                </a:solidFill>
              </a14:hiddenFill>
            </a:ext>
          </a:extLst>
        </p:spPr>
      </p:pic>
      <p:sp>
        <p:nvSpPr>
          <p:cNvPr id="208" name="TextBox 207"/>
          <p:cNvSpPr txBox="1"/>
          <p:nvPr/>
        </p:nvSpPr>
        <p:spPr>
          <a:xfrm>
            <a:off x="6763681" y="558953"/>
            <a:ext cx="880369" cy="369332"/>
          </a:xfrm>
          <a:prstGeom prst="rect">
            <a:avLst/>
          </a:prstGeom>
          <a:noFill/>
        </p:spPr>
        <p:txBody>
          <a:bodyPr wrap="none" rtlCol="0">
            <a:spAutoFit/>
          </a:bodyPr>
          <a:lstStyle/>
          <a:p>
            <a:r>
              <a:rPr lang="en-US" b="1" dirty="0" smtClean="0">
                <a:solidFill>
                  <a:srgbClr val="FFFF00"/>
                </a:solidFill>
              </a:rPr>
              <a:t>ALIENS</a:t>
            </a:r>
            <a:endParaRPr lang="en-US" b="1" dirty="0">
              <a:solidFill>
                <a:srgbClr val="FFFF00"/>
              </a:solidFill>
            </a:endParaRPr>
          </a:p>
        </p:txBody>
      </p:sp>
      <p:pic>
        <p:nvPicPr>
          <p:cNvPr id="2056" name="Picture 8" descr="https://encrypted-tbn1.gstatic.com/images?q=tbn:ANd9GcQ71US5-0s5WvLDgOz9KmqNr5NNFYvFRJ6HAmTYWIHvdMRKizh2e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815443" y="2399169"/>
            <a:ext cx="1911255" cy="1147060"/>
          </a:xfrm>
          <a:prstGeom prst="rect">
            <a:avLst/>
          </a:prstGeom>
          <a:noFill/>
          <a:extLst>
            <a:ext uri="{909E8E84-426E-40DD-AFC4-6F175D3DCCD1}">
              <a14:hiddenFill xmlns:a14="http://schemas.microsoft.com/office/drawing/2010/main">
                <a:solidFill>
                  <a:srgbClr val="FFFFFF"/>
                </a:solidFill>
              </a14:hiddenFill>
            </a:ext>
          </a:extLst>
        </p:spPr>
      </p:pic>
      <p:sp>
        <p:nvSpPr>
          <p:cNvPr id="209" name="TextBox 208"/>
          <p:cNvSpPr txBox="1"/>
          <p:nvPr/>
        </p:nvSpPr>
        <p:spPr>
          <a:xfrm>
            <a:off x="3191746" y="2120110"/>
            <a:ext cx="993926" cy="369332"/>
          </a:xfrm>
          <a:prstGeom prst="rect">
            <a:avLst/>
          </a:prstGeom>
          <a:noFill/>
        </p:spPr>
        <p:txBody>
          <a:bodyPr wrap="none" rtlCol="0">
            <a:spAutoFit/>
          </a:bodyPr>
          <a:lstStyle/>
          <a:p>
            <a:r>
              <a:rPr lang="en-US" b="1" dirty="0" smtClean="0">
                <a:solidFill>
                  <a:srgbClr val="FFFF00"/>
                </a:solidFill>
              </a:rPr>
              <a:t>ROBOTS</a:t>
            </a:r>
            <a:endParaRPr lang="en-US" b="1" dirty="0">
              <a:solidFill>
                <a:srgbClr val="FFFF00"/>
              </a:solidFill>
            </a:endParaRPr>
          </a:p>
        </p:txBody>
      </p:sp>
      <p:pic>
        <p:nvPicPr>
          <p:cNvPr id="11" name="Picture 10"/>
          <p:cNvPicPr>
            <a:picLocks noChangeAspect="1"/>
          </p:cNvPicPr>
          <p:nvPr/>
        </p:nvPicPr>
        <p:blipFill>
          <a:blip r:embed="rId10"/>
          <a:stretch>
            <a:fillRect/>
          </a:stretch>
        </p:blipFill>
        <p:spPr>
          <a:xfrm>
            <a:off x="4888154" y="2389447"/>
            <a:ext cx="1913593" cy="1146404"/>
          </a:xfrm>
          <a:prstGeom prst="rect">
            <a:avLst/>
          </a:prstGeom>
        </p:spPr>
      </p:pic>
      <p:sp>
        <p:nvSpPr>
          <p:cNvPr id="210" name="TextBox 209"/>
          <p:cNvSpPr txBox="1"/>
          <p:nvPr/>
        </p:nvSpPr>
        <p:spPr>
          <a:xfrm>
            <a:off x="4820649" y="2130480"/>
            <a:ext cx="2086340" cy="338554"/>
          </a:xfrm>
          <a:prstGeom prst="rect">
            <a:avLst/>
          </a:prstGeom>
          <a:noFill/>
        </p:spPr>
        <p:txBody>
          <a:bodyPr wrap="none" rtlCol="0">
            <a:spAutoFit/>
          </a:bodyPr>
          <a:lstStyle/>
          <a:p>
            <a:r>
              <a:rPr lang="en-US" sz="1600" b="1" dirty="0" smtClean="0">
                <a:solidFill>
                  <a:srgbClr val="FFFF00"/>
                </a:solidFill>
              </a:rPr>
              <a:t>STRANGE CREATURES</a:t>
            </a:r>
            <a:endParaRPr lang="en-US" sz="1600" b="1" dirty="0">
              <a:solidFill>
                <a:srgbClr val="FFFF00"/>
              </a:solidFill>
            </a:endParaRPr>
          </a:p>
        </p:txBody>
      </p:sp>
      <p:pic>
        <p:nvPicPr>
          <p:cNvPr id="2058" name="Picture 10" descr="https://encrypted-tbn1.gstatic.com/images?q=tbn:ANd9GcRB0EW99e14aMu_2jHAHjcGNPidqkyiyD6E9z-TVyS3K0fIt8LJ"/>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990378" y="2396522"/>
            <a:ext cx="1904040" cy="1135866"/>
          </a:xfrm>
          <a:prstGeom prst="rect">
            <a:avLst/>
          </a:prstGeom>
          <a:noFill/>
          <a:extLst>
            <a:ext uri="{909E8E84-426E-40DD-AFC4-6F175D3DCCD1}">
              <a14:hiddenFill xmlns:a14="http://schemas.microsoft.com/office/drawing/2010/main">
                <a:solidFill>
                  <a:srgbClr val="FFFFFF"/>
                </a:solidFill>
              </a14:hiddenFill>
            </a:ext>
          </a:extLst>
        </p:spPr>
      </p:pic>
      <p:sp>
        <p:nvSpPr>
          <p:cNvPr id="211" name="TextBox 210"/>
          <p:cNvSpPr txBox="1"/>
          <p:nvPr/>
        </p:nvSpPr>
        <p:spPr>
          <a:xfrm>
            <a:off x="7364957" y="2127360"/>
            <a:ext cx="1039387" cy="338554"/>
          </a:xfrm>
          <a:prstGeom prst="rect">
            <a:avLst/>
          </a:prstGeom>
          <a:noFill/>
        </p:spPr>
        <p:txBody>
          <a:bodyPr wrap="none" rtlCol="0">
            <a:spAutoFit/>
          </a:bodyPr>
          <a:lstStyle/>
          <a:p>
            <a:r>
              <a:rPr lang="en-US" sz="1600" b="1" dirty="0" smtClean="0">
                <a:solidFill>
                  <a:srgbClr val="FFFF00"/>
                </a:solidFill>
              </a:rPr>
              <a:t>CYBORGS</a:t>
            </a:r>
            <a:endParaRPr lang="en-US" sz="1600" b="1" dirty="0">
              <a:solidFill>
                <a:srgbClr val="FFFF00"/>
              </a:solidFill>
            </a:endParaRPr>
          </a:p>
        </p:txBody>
      </p:sp>
    </p:spTree>
    <p:extLst>
      <p:ext uri="{BB962C8B-B14F-4D97-AF65-F5344CB8AC3E}">
        <p14:creationId xmlns:p14="http://schemas.microsoft.com/office/powerpoint/2010/main" val="372323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withEffect">
                                  <p:stCondLst>
                                    <p:cond delay="800"/>
                                  </p:stCondLst>
                                  <p:childTnLst>
                                    <p:set>
                                      <p:cBhvr>
                                        <p:cTn id="6" dur="1" fill="hold">
                                          <p:stCondLst>
                                            <p:cond delay="0"/>
                                          </p:stCondLst>
                                        </p:cTn>
                                        <p:tgtEl>
                                          <p:spTgt spid="3"/>
                                        </p:tgtEl>
                                        <p:attrNameLst>
                                          <p:attrName>style.visibility</p:attrName>
                                        </p:attrNameLst>
                                      </p:cBhvr>
                                      <p:to>
                                        <p:strVal val="visible"/>
                                      </p:to>
                                    </p:set>
                                    <p:anim calcmode="lin" valueType="num">
                                      <p:cBhvr>
                                        <p:cTn id="7" dur="1300" fill="hold"/>
                                        <p:tgtEl>
                                          <p:spTgt spid="3"/>
                                        </p:tgtEl>
                                        <p:attrNameLst>
                                          <p:attrName>ppt_w</p:attrName>
                                        </p:attrNameLst>
                                      </p:cBhvr>
                                      <p:tavLst>
                                        <p:tav tm="0">
                                          <p:val>
                                            <p:fltVal val="0"/>
                                          </p:val>
                                        </p:tav>
                                        <p:tav tm="100000">
                                          <p:val>
                                            <p:strVal val="#ppt_w"/>
                                          </p:val>
                                        </p:tav>
                                      </p:tavLst>
                                    </p:anim>
                                    <p:anim calcmode="lin" valueType="num">
                                      <p:cBhvr>
                                        <p:cTn id="8" dur="1300" fill="hold"/>
                                        <p:tgtEl>
                                          <p:spTgt spid="3"/>
                                        </p:tgtEl>
                                        <p:attrNameLst>
                                          <p:attrName>ppt_h</p:attrName>
                                        </p:attrNameLst>
                                      </p:cBhvr>
                                      <p:tavLst>
                                        <p:tav tm="0">
                                          <p:val>
                                            <p:fltVal val="0"/>
                                          </p:val>
                                        </p:tav>
                                        <p:tav tm="100000">
                                          <p:val>
                                            <p:strVal val="#ppt_h"/>
                                          </p:val>
                                        </p:tav>
                                      </p:tavLst>
                                    </p:anim>
                                    <p:anim calcmode="lin" valueType="num">
                                      <p:cBhvr>
                                        <p:cTn id="9" dur="13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300" fill="hold"/>
                                        <p:tgtEl>
                                          <p:spTgt spid="3"/>
                                        </p:tgtEl>
                                        <p:attrNameLst>
                                          <p:attrName>ppt_y</p:attrName>
                                        </p:attrNameLst>
                                      </p:cBhvr>
                                      <p:tavLst>
                                        <p:tav tm="0" fmla="#ppt_y+(sin(-2*pi*(1-$))*-#ppt_x+cos(-2*pi*(1-$))*(1-#ppt_y))*(1-$)">
                                          <p:val>
                                            <p:fltVal val="0"/>
                                          </p:val>
                                        </p:tav>
                                        <p:tav tm="100000">
                                          <p:val>
                                            <p:fltVal val="1"/>
                                          </p:val>
                                        </p:tav>
                                      </p:tavLst>
                                    </p:anim>
                                  </p:childTnLst>
                                </p:cTn>
                              </p:par>
                              <p:par>
                                <p:cTn id="11" presetID="22" presetClass="entr" presetSubtype="1" fill="hold" grpId="0" nodeType="withEffect">
                                  <p:stCondLst>
                                    <p:cond delay="2200"/>
                                  </p:stCondLst>
                                  <p:childTnLst>
                                    <p:set>
                                      <p:cBhvr>
                                        <p:cTn id="12" dur="1" fill="hold">
                                          <p:stCondLst>
                                            <p:cond delay="0"/>
                                          </p:stCondLst>
                                        </p:cTn>
                                        <p:tgtEl>
                                          <p:spTgt spid="5"/>
                                        </p:tgtEl>
                                        <p:attrNameLst>
                                          <p:attrName>style.visibility</p:attrName>
                                        </p:attrNameLst>
                                      </p:cBhvr>
                                      <p:to>
                                        <p:strVal val="visible"/>
                                      </p:to>
                                    </p:set>
                                    <p:animEffect transition="in" filter="wipe(up)">
                                      <p:cBhvr>
                                        <p:cTn id="13" dur="900"/>
                                        <p:tgtEl>
                                          <p:spTgt spid="5"/>
                                        </p:tgtEl>
                                      </p:cBhvr>
                                    </p:animEffect>
                                  </p:childTnLst>
                                </p:cTn>
                              </p:par>
                              <p:par>
                                <p:cTn id="14" presetID="47" presetClass="exit" presetSubtype="0" fill="hold" nodeType="withEffect">
                                  <p:stCondLst>
                                    <p:cond delay="3000"/>
                                  </p:stCondLst>
                                  <p:childTnLst>
                                    <p:animEffect transition="out" filter="fade">
                                      <p:cBhvr>
                                        <p:cTn id="15" dur="1000"/>
                                        <p:tgtEl>
                                          <p:spTgt spid="2"/>
                                        </p:tgtEl>
                                      </p:cBhvr>
                                    </p:animEffect>
                                    <p:anim calcmode="lin" valueType="num">
                                      <p:cBhvr>
                                        <p:cTn id="16" dur="1000"/>
                                        <p:tgtEl>
                                          <p:spTgt spid="2"/>
                                        </p:tgtEl>
                                        <p:attrNameLst>
                                          <p:attrName>ppt_x</p:attrName>
                                        </p:attrNameLst>
                                      </p:cBhvr>
                                      <p:tavLst>
                                        <p:tav tm="0">
                                          <p:val>
                                            <p:strVal val="ppt_x"/>
                                          </p:val>
                                        </p:tav>
                                        <p:tav tm="100000">
                                          <p:val>
                                            <p:strVal val="ppt_x"/>
                                          </p:val>
                                        </p:tav>
                                      </p:tavLst>
                                    </p:anim>
                                    <p:anim calcmode="lin" valueType="num">
                                      <p:cBhvr>
                                        <p:cTn id="17" dur="1000"/>
                                        <p:tgtEl>
                                          <p:spTgt spid="2"/>
                                        </p:tgtEl>
                                        <p:attrNameLst>
                                          <p:attrName>ppt_y</p:attrName>
                                        </p:attrNameLst>
                                      </p:cBhvr>
                                      <p:tavLst>
                                        <p:tav tm="0">
                                          <p:val>
                                            <p:strVal val="ppt_y"/>
                                          </p:val>
                                        </p:tav>
                                        <p:tav tm="100000">
                                          <p:val>
                                            <p:strVal val="ppt_y-.1"/>
                                          </p:val>
                                        </p:tav>
                                      </p:tavLst>
                                    </p:anim>
                                    <p:set>
                                      <p:cBhvr>
                                        <p:cTn id="18" dur="1" fill="hold">
                                          <p:stCondLst>
                                            <p:cond delay="999"/>
                                          </p:stCondLst>
                                        </p:cTn>
                                        <p:tgtEl>
                                          <p:spTgt spid="2"/>
                                        </p:tgtEl>
                                        <p:attrNameLst>
                                          <p:attrName>style.visibility</p:attrName>
                                        </p:attrNameLst>
                                      </p:cBhvr>
                                      <p:to>
                                        <p:strVal val="hidden"/>
                                      </p:to>
                                    </p:set>
                                  </p:childTnLst>
                                </p:cTn>
                              </p:par>
                              <p:par>
                                <p:cTn id="19" presetID="9" presetClass="entr" presetSubtype="0" fill="hold" nodeType="withEffect">
                                  <p:stCondLst>
                                    <p:cond delay="370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1000"/>
                                        <p:tgtEl>
                                          <p:spTgt spid="4"/>
                                        </p:tgtEl>
                                      </p:cBhvr>
                                    </p:animEffect>
                                  </p:childTnLst>
                                </p:cTn>
                              </p:par>
                              <p:par>
                                <p:cTn id="22" presetID="10" presetClass="entr" presetSubtype="0" fill="hold" grpId="0" nodeType="withEffect" nodePh="1">
                                  <p:stCondLst>
                                    <p:cond delay="5200"/>
                                  </p:stCondLst>
                                  <p:endCondLst>
                                    <p:cond evt="begin" delay="0">
                                      <p:tn val="22"/>
                                    </p:cond>
                                  </p:endCondLst>
                                  <p:childTnLst>
                                    <p:set>
                                      <p:cBhvr>
                                        <p:cTn id="23" dur="1" fill="hold">
                                          <p:stCondLst>
                                            <p:cond delay="0"/>
                                          </p:stCondLst>
                                        </p:cTn>
                                        <p:tgtEl>
                                          <p:spTgt spid="679"/>
                                        </p:tgtEl>
                                        <p:attrNameLst>
                                          <p:attrName>style.visibility</p:attrName>
                                        </p:attrNameLst>
                                      </p:cBhvr>
                                      <p:to>
                                        <p:strVal val="visible"/>
                                      </p:to>
                                    </p:set>
                                    <p:animEffect transition="in" filter="fade">
                                      <p:cBhvr>
                                        <p:cTn id="24" dur="800"/>
                                        <p:tgtEl>
                                          <p:spTgt spid="679"/>
                                        </p:tgtEl>
                                      </p:cBhvr>
                                    </p:animEffect>
                                  </p:childTnLst>
                                </p:cTn>
                              </p:par>
                            </p:childTnLst>
                          </p:cTn>
                        </p:par>
                      </p:childTnLst>
                    </p:cTn>
                  </p:par>
                  <p:par>
                    <p:cTn id="25" fill="hold">
                      <p:stCondLst>
                        <p:cond delay="indefinite"/>
                      </p:stCondLst>
                      <p:childTnLst>
                        <p:par>
                          <p:cTn id="26" fill="hold">
                            <p:stCondLst>
                              <p:cond delay="0"/>
                            </p:stCondLst>
                            <p:childTnLst>
                              <p:par>
                                <p:cTn id="27" presetID="0" presetClass="path" presetSubtype="0" accel="50000" decel="50000" fill="hold" nodeType="clickEffect">
                                  <p:stCondLst>
                                    <p:cond delay="0"/>
                                  </p:stCondLst>
                                  <p:childTnLst>
                                    <p:animMotion origin="layout" path="M -5.55556E-7 -3.20988E-6 L -5.55556E-7 0.00031 C 0.01042 -0.00617 0.01962 -0.01234 0.03056 -0.01574 C 0.03403 -0.01697 0.0375 -0.01697 0.0408 -0.01759 C 0.04566 -0.01852 0.05556 -0.02068 0.06024 -0.02098 C 0.06667 -0.02191 0.07309 -0.02222 0.07969 -0.02284 L 0.0967 -0.02098 C 0.10017 -0.02068 0.10347 -0.01975 0.10677 -0.01944 C 0.11267 -0.01852 0.1184 -0.01821 0.12396 -0.01759 C 0.12622 -0.01697 0.12865 -0.01574 0.1309 -0.01574 C 0.14566 -0.01574 0.1434 -0.01512 0.15139 -0.01944 L 0.19236 -0.01759 C 0.19618 -0.01728 0.2 -0.01635 0.20365 -0.01574 C 0.23767 -0.01142 0.20434 -0.01635 0.23108 -0.01234 C 0.24288 -0.01296 0.25469 -0.01265 0.26649 -0.01419 C 0.27448 -0.01512 0.27344 -0.01728 0.27899 -0.01944 C 0.2809 -0.02006 0.28281 -0.02068 0.28455 -0.02098 C 0.31129 -0.02808 0.2974 -0.02314 0.31771 -0.03148 C 0.32622 -0.03024 0.33438 -0.02963 0.34288 -0.02808 C 0.34392 -0.02777 0.34514 -0.02685 0.34618 -0.02623 C 0.34774 -0.02561 0.34913 -0.025 0.3507 -0.02469 C 0.35382 -0.02376 0.35677 -0.02376 0.3599 -0.02284 C 0.3849 -0.01605 0.35642 -0.02191 0.37917 -0.01759 C 0.3809 -0.01635 0.38229 -0.01481 0.38385 -0.01419 C 0.39254 -0.0108 0.39861 -0.01296 0.40764 -0.01419 C 0.4184 -0.01944 0.42934 -0.02345 0.43976 -0.02994 C 0.46441 -0.04475 0.49948 -0.06666 0.52292 -0.07345 C 0.53073 -0.07561 0.53889 -0.0787 0.54688 -0.08024 C 0.55434 -0.08179 0.56198 -0.08148 0.56945 -0.0821 C 0.58247 -0.08148 0.59549 -0.08179 0.60851 -0.08024 C 0.61267 -0.07994 0.61667 -0.07777 0.62101 -0.07685 C 0.62465 -0.07592 0.62847 -0.07561 0.63229 -0.075 C 0.65226 -0.06358 0.6441 -0.06666 0.65625 -0.06296 C 0.65851 -0.06111 0.66076 -0.05926 0.66302 -0.05771 C 0.66406 -0.0571 0.66528 -0.05586 0.66649 -0.05586 C 0.66962 -0.05586 0.67257 -0.0571 0.6757 -0.05771 C 0.67951 -0.05956 0.67969 -0.05956 0.68351 -0.06296 C 0.68472 -0.06389 0.68576 -0.06574 0.68698 -0.06635 C 0.68906 -0.06759 0.69149 -0.06728 0.69375 -0.06821 C 0.69618 -0.06913 0.69844 -0.07068 0.7007 -0.0716 C 0.70243 -0.07253 0.70938 -0.075 0.71094 -0.075 C 0.71649 -0.07592 0.72222 -0.07623 0.72813 -0.07685 C 0.73108 -0.07716 0.7342 -0.07808 0.73715 -0.0787 C 0.75729 -0.08642 0.73542 -0.07839 0.78837 -0.08395 C 0.78993 -0.08395 0.79149 -0.08518 0.79288 -0.08549 C 0.79722 -0.08703 0.80469 -0.08858 0.80903 -0.08919 C 0.81771 -0.09043 0.82639 -0.09105 0.83507 -0.09259 L 0.84427 -0.09444 C 0.84774 -0.09506 0.85122 -0.09537 0.85434 -0.09598 C 0.86146 -0.09753 0.85833 -0.09753 0.86458 -0.09938 C 0.86701 -0.10031 0.86927 -0.10061 0.87153 -0.10123 C 0.87274 -0.10154 0.87379 -0.10277 0.875 -0.10308 C 0.88108 -0.10339 0.88698 -0.10308 0.8934 -0.10308 L 0.8934 -0.10277 " pathEditMode="relative" rAng="0" ptsTypes="AAAAAAAAAAAAAAAAAAAAAAAAAAAAAAAAAAAAAAAAAAAAAAAAAAAAAA">
                                      <p:cBhvr>
                                        <p:cTn id="28" dur="2000" fill="hold"/>
                                        <p:tgtEl>
                                          <p:spTgt spid="3"/>
                                        </p:tgtEl>
                                        <p:attrNameLst>
                                          <p:attrName>ppt_x</p:attrName>
                                          <p:attrName>ppt_y</p:attrName>
                                        </p:attrNameLst>
                                      </p:cBhvr>
                                      <p:rCtr x="44670" y="-5154"/>
                                    </p:animMotion>
                                  </p:childTnLst>
                                </p:cTn>
                              </p:par>
                              <p:par>
                                <p:cTn id="29" presetID="0" presetClass="path" presetSubtype="0" accel="50000" decel="50000" fill="hold" grpId="1" nodeType="withEffect">
                                  <p:stCondLst>
                                    <p:cond delay="0"/>
                                  </p:stCondLst>
                                  <p:childTnLst>
                                    <p:animMotion origin="layout" path="M -3.05556E-6 -1.11111E-6 L -3.05556E-6 0.00031 C 0.01042 -0.00617 0.01962 -0.01234 0.03056 -0.01574 C 0.03403 -0.01697 0.0375 -0.01697 0.0408 -0.01759 C 0.04566 -0.01852 0.05556 -0.02068 0.06025 -0.02099 C 0.06667 -0.02191 0.07309 -0.02222 0.07969 -0.02284 L 0.0967 -0.02099 C 0.10018 -0.02068 0.10348 -0.01975 0.10677 -0.01944 C 0.11268 -0.01852 0.11841 -0.01821 0.12396 -0.01759 C 0.12622 -0.01697 0.12865 -0.01574 0.13091 -0.01574 C 0.14566 -0.01574 0.14341 -0.01512 0.15139 -0.01944 L 0.19236 -0.01759 C 0.19618 -0.01728 0.2 -0.01636 0.20365 -0.01574 C 0.23768 -0.01142 0.20434 -0.01636 0.23108 -0.01234 C 0.24289 -0.01296 0.25469 -0.01265 0.2665 -0.0142 C 0.27448 -0.01512 0.27344 -0.01728 0.279 -0.01944 C 0.28091 -0.02006 0.28282 -0.02068 0.28455 -0.02099 C 0.31129 -0.02809 0.2974 -0.02315 0.31771 -0.03148 C 0.32622 -0.03025 0.33438 -0.02963 0.34289 -0.02809 C 0.34393 -0.02778 0.34514 -0.02685 0.34618 -0.02623 C 0.34775 -0.02562 0.34914 -0.025 0.3507 -0.02469 C 0.35382 -0.02376 0.35677 -0.02376 0.3599 -0.02284 C 0.3849 -0.01605 0.35643 -0.02191 0.37917 -0.01759 C 0.38091 -0.01636 0.38229 -0.01481 0.38386 -0.0142 C 0.39254 -0.0108 0.39861 -0.01296 0.40764 -0.0142 C 0.41841 -0.01944 0.42934 -0.02346 0.43976 -0.02994 C 0.46441 -0.04475 0.49948 -0.06667 0.52292 -0.07346 C 0.53073 -0.07562 0.53889 -0.0787 0.54688 -0.08025 C 0.55434 -0.08179 0.56198 -0.08148 0.56945 -0.0821 C 0.58247 -0.08148 0.59549 -0.08179 0.60851 -0.08025 C 0.61268 -0.07994 0.61667 -0.07778 0.62101 -0.07685 C 0.62466 -0.07592 0.62848 -0.07562 0.63229 -0.075 C 0.65226 -0.06358 0.6441 -0.06667 0.65625 -0.06296 C 0.65851 -0.06111 0.66077 -0.05926 0.66302 -0.05771 C 0.66407 -0.0571 0.66528 -0.05586 0.6665 -0.05586 C 0.66962 -0.05586 0.67257 -0.0571 0.6757 -0.05771 C 0.67952 -0.05957 0.67969 -0.05957 0.68351 -0.06296 C 0.68473 -0.06389 0.68577 -0.06574 0.68698 -0.06636 C 0.68907 -0.06759 0.6915 -0.06728 0.69375 -0.06821 C 0.69618 -0.06913 0.69844 -0.07068 0.7007 -0.0716 C 0.70243 -0.07253 0.70938 -0.075 0.71094 -0.075 C 0.7165 -0.07592 0.72223 -0.07623 0.72813 -0.07685 C 0.73108 -0.07716 0.7342 -0.07809 0.73716 -0.0787 C 0.75729 -0.08642 0.73542 -0.07839 0.78837 -0.08395 C 0.78993 -0.08395 0.7915 -0.08518 0.79289 -0.08549 C 0.79723 -0.08704 0.80469 -0.08858 0.80903 -0.0892 C 0.81771 -0.09043 0.82639 -0.09105 0.83507 -0.09259 L 0.84427 -0.09444 C 0.84775 -0.09506 0.85122 -0.09537 0.85434 -0.09599 C 0.86146 -0.09753 0.85834 -0.09753 0.86459 -0.09938 C 0.86702 -0.10031 0.86927 -0.10062 0.87153 -0.10123 C 0.87275 -0.10154 0.87379 -0.10278 0.875 -0.10309 C 0.88108 -0.10339 0.88698 -0.10309 0.89341 -0.10309 L 0.89341 -0.10278 " pathEditMode="relative" rAng="0" ptsTypes="AAAAAAAAAAAAAAAAAAAAAAAAAAAAAAAAAAAAAAAAAAAAAAAAAAAAAA">
                                      <p:cBhvr>
                                        <p:cTn id="30" dur="2000" fill="hold"/>
                                        <p:tgtEl>
                                          <p:spTgt spid="5"/>
                                        </p:tgtEl>
                                        <p:attrNameLst>
                                          <p:attrName>ppt_x</p:attrName>
                                          <p:attrName>ppt_y</p:attrName>
                                        </p:attrNameLst>
                                      </p:cBhvr>
                                      <p:rCtr x="44670" y="-5154"/>
                                    </p:animMotion>
                                  </p:childTnLst>
                                </p:cTn>
                              </p:par>
                              <p:par>
                                <p:cTn id="31" presetID="0" presetClass="path" presetSubtype="0" accel="50000" decel="50000" fill="hold" nodeType="withEffect">
                                  <p:stCondLst>
                                    <p:cond delay="0"/>
                                  </p:stCondLst>
                                  <p:childTnLst>
                                    <p:animMotion origin="layout" path="M 2.5E-6 7.40741E-7 L 2.5E-6 0.00031 C 0.01041 -0.00617 0.01962 -0.01235 0.03055 -0.01574 C 0.03403 -0.01698 0.0375 -0.01698 0.0408 -0.01759 C 0.04566 -0.01852 0.05555 -0.02068 0.06024 -0.02099 C 0.06666 -0.02191 0.07309 -0.02222 0.07969 -0.02284 L 0.0967 -0.02099 C 0.10017 -0.02068 0.10347 -0.01975 0.10677 -0.01945 C 0.11267 -0.01852 0.1184 -0.01821 0.12396 -0.01759 C 0.12621 -0.01698 0.12864 -0.01574 0.1309 -0.01574 C 0.14566 -0.01574 0.1434 -0.01512 0.15139 -0.01945 L 0.19236 -0.01759 C 0.19618 -0.01728 0.2 -0.01636 0.20364 -0.01574 C 0.23767 -0.01142 0.20434 -0.01636 0.23107 -0.01235 C 0.24288 -0.01296 0.25469 -0.01266 0.26649 -0.0142 C 0.27448 -0.01512 0.27344 -0.01728 0.27899 -0.01945 C 0.2809 -0.02006 0.28281 -0.02068 0.28455 -0.02099 C 0.31128 -0.02809 0.29739 -0.02315 0.31771 -0.03148 C 0.32621 -0.03025 0.33437 -0.02963 0.34288 -0.02809 C 0.34392 -0.02778 0.34514 -0.02685 0.34618 -0.02624 C 0.34774 -0.02562 0.34913 -0.025 0.35069 -0.02469 C 0.35382 -0.02377 0.35677 -0.02377 0.35989 -0.02284 C 0.38489 -0.01605 0.35642 -0.02191 0.37916 -0.01759 C 0.3809 -0.01636 0.38229 -0.01482 0.38385 -0.0142 C 0.39253 -0.0108 0.39861 -0.01296 0.40764 -0.0142 C 0.4184 -0.01945 0.42934 -0.02346 0.43975 -0.02994 C 0.46441 -0.04475 0.49948 -0.06667 0.52291 -0.07346 C 0.53073 -0.07562 0.53889 -0.0787 0.54687 -0.08025 C 0.55434 -0.08179 0.56198 -0.08148 0.56944 -0.0821 C 0.58246 -0.08148 0.59548 -0.08179 0.6085 -0.08025 C 0.61267 -0.07994 0.61666 -0.07778 0.621 -0.07685 C 0.62465 -0.07593 0.62847 -0.07562 0.63229 -0.075 C 0.65225 -0.06358 0.64409 -0.06667 0.65625 -0.06296 C 0.6585 -0.06111 0.66076 -0.05926 0.66302 -0.05772 C 0.66406 -0.0571 0.66528 -0.05586 0.66649 -0.05586 C 0.66962 -0.05586 0.67257 -0.0571 0.67569 -0.05772 C 0.67951 -0.05957 0.67969 -0.05957 0.6835 -0.06296 C 0.68472 -0.06389 0.68576 -0.06574 0.68698 -0.06636 C 0.68906 -0.06759 0.69149 -0.06728 0.69375 -0.06821 C 0.69618 -0.06914 0.69844 -0.07068 0.70069 -0.07161 C 0.70243 -0.07253 0.70937 -0.075 0.71094 -0.075 C 0.71649 -0.07593 0.72222 -0.07624 0.72812 -0.07685 C 0.73107 -0.07716 0.7342 -0.07809 0.73715 -0.0787 C 0.75729 -0.08642 0.73541 -0.0784 0.78837 -0.08395 C 0.78993 -0.08395 0.79149 -0.08519 0.79288 -0.08549 C 0.79722 -0.08704 0.80469 -0.08858 0.80903 -0.0892 C 0.81771 -0.09043 0.82639 -0.09105 0.83507 -0.09259 L 0.84427 -0.09445 C 0.84774 -0.09506 0.85121 -0.09537 0.85434 -0.09599 C 0.86146 -0.09753 0.85833 -0.09753 0.86458 -0.09938 C 0.86701 -0.10031 0.86927 -0.10062 0.87153 -0.10124 C 0.87274 -0.10154 0.87378 -0.10278 0.875 -0.10309 C 0.88107 -0.1034 0.88698 -0.10309 0.8934 -0.10309 L 0.8934 -0.10278 " pathEditMode="relative" rAng="0" ptsTypes="AAAAAAAAAAAAAAAAAAAAAAAAAAAAAAAAAAAAAAAAAAAAAAAAAAAAAA">
                                      <p:cBhvr>
                                        <p:cTn id="32" dur="2000" fill="hold"/>
                                        <p:tgtEl>
                                          <p:spTgt spid="4"/>
                                        </p:tgtEl>
                                        <p:attrNameLst>
                                          <p:attrName>ppt_x</p:attrName>
                                          <p:attrName>ppt_y</p:attrName>
                                        </p:attrNameLst>
                                      </p:cBhvr>
                                      <p:rCtr x="44670" y="-5154"/>
                                    </p:animMotion>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79"/>
                                        </p:tgtEl>
                                        <p:attrNameLst>
                                          <p:attrName>style.visibility</p:attrName>
                                        </p:attrNameLst>
                                      </p:cBhvr>
                                      <p:to>
                                        <p:strVal val="visible"/>
                                      </p:to>
                                    </p:set>
                                    <p:anim calcmode="lin" valueType="num">
                                      <p:cBhvr additive="base">
                                        <p:cTn id="37" dur="500" fill="hold"/>
                                        <p:tgtEl>
                                          <p:spTgt spid="179"/>
                                        </p:tgtEl>
                                        <p:attrNameLst>
                                          <p:attrName>ppt_x</p:attrName>
                                        </p:attrNameLst>
                                      </p:cBhvr>
                                      <p:tavLst>
                                        <p:tav tm="0">
                                          <p:val>
                                            <p:strVal val="#ppt_x"/>
                                          </p:val>
                                        </p:tav>
                                        <p:tav tm="100000">
                                          <p:val>
                                            <p:strVal val="#ppt_x"/>
                                          </p:val>
                                        </p:tav>
                                      </p:tavLst>
                                    </p:anim>
                                    <p:anim calcmode="lin" valueType="num">
                                      <p:cBhvr additive="base">
                                        <p:cTn id="38" dur="500" fill="hold"/>
                                        <p:tgtEl>
                                          <p:spTgt spid="17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2052"/>
                                        </p:tgtEl>
                                        <p:attrNameLst>
                                          <p:attrName>style.visibility</p:attrName>
                                        </p:attrNameLst>
                                      </p:cBhvr>
                                      <p:to>
                                        <p:strVal val="visible"/>
                                      </p:to>
                                    </p:set>
                                    <p:animEffect transition="in" filter="fade">
                                      <p:cBhvr>
                                        <p:cTn id="43" dur="1000"/>
                                        <p:tgtEl>
                                          <p:spTgt spid="2052"/>
                                        </p:tgtEl>
                                      </p:cBhvr>
                                    </p:animEffect>
                                    <p:anim calcmode="lin" valueType="num">
                                      <p:cBhvr>
                                        <p:cTn id="44" dur="1000" fill="hold"/>
                                        <p:tgtEl>
                                          <p:spTgt spid="2052"/>
                                        </p:tgtEl>
                                        <p:attrNameLst>
                                          <p:attrName>ppt_x</p:attrName>
                                        </p:attrNameLst>
                                      </p:cBhvr>
                                      <p:tavLst>
                                        <p:tav tm="0">
                                          <p:val>
                                            <p:strVal val="#ppt_x"/>
                                          </p:val>
                                        </p:tav>
                                        <p:tav tm="100000">
                                          <p:val>
                                            <p:strVal val="#ppt_x"/>
                                          </p:val>
                                        </p:tav>
                                      </p:tavLst>
                                    </p:anim>
                                    <p:anim calcmode="lin" valueType="num">
                                      <p:cBhvr>
                                        <p:cTn id="45" dur="1000" fill="hold"/>
                                        <p:tgtEl>
                                          <p:spTgt spid="2052"/>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fade">
                                      <p:cBhvr>
                                        <p:cTn id="48" dur="1000"/>
                                        <p:tgtEl>
                                          <p:spTgt spid="8"/>
                                        </p:tgtEl>
                                      </p:cBhvr>
                                    </p:animEffect>
                                    <p:anim calcmode="lin" valueType="num">
                                      <p:cBhvr>
                                        <p:cTn id="49" dur="1000" fill="hold"/>
                                        <p:tgtEl>
                                          <p:spTgt spid="8"/>
                                        </p:tgtEl>
                                        <p:attrNameLst>
                                          <p:attrName>ppt_x</p:attrName>
                                        </p:attrNameLst>
                                      </p:cBhvr>
                                      <p:tavLst>
                                        <p:tav tm="0">
                                          <p:val>
                                            <p:strVal val="#ppt_x"/>
                                          </p:val>
                                        </p:tav>
                                        <p:tav tm="100000">
                                          <p:val>
                                            <p:strVal val="#ppt_x"/>
                                          </p:val>
                                        </p:tav>
                                      </p:tavLst>
                                    </p:anim>
                                    <p:anim calcmode="lin" valueType="num">
                                      <p:cBhvr>
                                        <p:cTn id="5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1000"/>
                                        <p:tgtEl>
                                          <p:spTgt spid="9"/>
                                        </p:tgtEl>
                                      </p:cBhvr>
                                    </p:animEffect>
                                    <p:anim calcmode="lin" valueType="num">
                                      <p:cBhvr>
                                        <p:cTn id="56" dur="1000" fill="hold"/>
                                        <p:tgtEl>
                                          <p:spTgt spid="9"/>
                                        </p:tgtEl>
                                        <p:attrNameLst>
                                          <p:attrName>ppt_x</p:attrName>
                                        </p:attrNameLst>
                                      </p:cBhvr>
                                      <p:tavLst>
                                        <p:tav tm="0">
                                          <p:val>
                                            <p:strVal val="#ppt_x"/>
                                          </p:val>
                                        </p:tav>
                                        <p:tav tm="100000">
                                          <p:val>
                                            <p:strVal val="#ppt_x"/>
                                          </p:val>
                                        </p:tav>
                                      </p:tavLst>
                                    </p:anim>
                                    <p:anim calcmode="lin" valueType="num">
                                      <p:cBhvr>
                                        <p:cTn id="57" dur="1000" fill="hold"/>
                                        <p:tgtEl>
                                          <p:spTgt spid="9"/>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207"/>
                                        </p:tgtEl>
                                        <p:attrNameLst>
                                          <p:attrName>style.visibility</p:attrName>
                                        </p:attrNameLst>
                                      </p:cBhvr>
                                      <p:to>
                                        <p:strVal val="visible"/>
                                      </p:to>
                                    </p:set>
                                    <p:animEffect transition="in" filter="fade">
                                      <p:cBhvr>
                                        <p:cTn id="60" dur="1000"/>
                                        <p:tgtEl>
                                          <p:spTgt spid="207"/>
                                        </p:tgtEl>
                                      </p:cBhvr>
                                    </p:animEffect>
                                    <p:anim calcmode="lin" valueType="num">
                                      <p:cBhvr>
                                        <p:cTn id="61" dur="1000" fill="hold"/>
                                        <p:tgtEl>
                                          <p:spTgt spid="207"/>
                                        </p:tgtEl>
                                        <p:attrNameLst>
                                          <p:attrName>ppt_x</p:attrName>
                                        </p:attrNameLst>
                                      </p:cBhvr>
                                      <p:tavLst>
                                        <p:tav tm="0">
                                          <p:val>
                                            <p:strVal val="#ppt_x"/>
                                          </p:val>
                                        </p:tav>
                                        <p:tav tm="100000">
                                          <p:val>
                                            <p:strVal val="#ppt_x"/>
                                          </p:val>
                                        </p:tav>
                                      </p:tavLst>
                                    </p:anim>
                                    <p:anim calcmode="lin" valueType="num">
                                      <p:cBhvr>
                                        <p:cTn id="62" dur="1000" fill="hold"/>
                                        <p:tgtEl>
                                          <p:spTgt spid="207"/>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nodeType="clickEffect">
                                  <p:stCondLst>
                                    <p:cond delay="0"/>
                                  </p:stCondLst>
                                  <p:childTnLst>
                                    <p:set>
                                      <p:cBhvr>
                                        <p:cTn id="66" dur="1" fill="hold">
                                          <p:stCondLst>
                                            <p:cond delay="0"/>
                                          </p:stCondLst>
                                        </p:cTn>
                                        <p:tgtEl>
                                          <p:spTgt spid="2054"/>
                                        </p:tgtEl>
                                        <p:attrNameLst>
                                          <p:attrName>style.visibility</p:attrName>
                                        </p:attrNameLst>
                                      </p:cBhvr>
                                      <p:to>
                                        <p:strVal val="visible"/>
                                      </p:to>
                                    </p:set>
                                    <p:animEffect transition="in" filter="fade">
                                      <p:cBhvr>
                                        <p:cTn id="67" dur="1000"/>
                                        <p:tgtEl>
                                          <p:spTgt spid="2054"/>
                                        </p:tgtEl>
                                      </p:cBhvr>
                                    </p:animEffect>
                                    <p:anim calcmode="lin" valueType="num">
                                      <p:cBhvr>
                                        <p:cTn id="68" dur="1000" fill="hold"/>
                                        <p:tgtEl>
                                          <p:spTgt spid="2054"/>
                                        </p:tgtEl>
                                        <p:attrNameLst>
                                          <p:attrName>ppt_x</p:attrName>
                                        </p:attrNameLst>
                                      </p:cBhvr>
                                      <p:tavLst>
                                        <p:tav tm="0">
                                          <p:val>
                                            <p:strVal val="#ppt_x"/>
                                          </p:val>
                                        </p:tav>
                                        <p:tav tm="100000">
                                          <p:val>
                                            <p:strVal val="#ppt_x"/>
                                          </p:val>
                                        </p:tav>
                                      </p:tavLst>
                                    </p:anim>
                                    <p:anim calcmode="lin" valueType="num">
                                      <p:cBhvr>
                                        <p:cTn id="69" dur="1000" fill="hold"/>
                                        <p:tgtEl>
                                          <p:spTgt spid="2054"/>
                                        </p:tgtEl>
                                        <p:attrNameLst>
                                          <p:attrName>ppt_y</p:attrName>
                                        </p:attrNameLst>
                                      </p:cBhvr>
                                      <p:tavLst>
                                        <p:tav tm="0">
                                          <p:val>
                                            <p:strVal val="#ppt_y+.1"/>
                                          </p:val>
                                        </p:tav>
                                        <p:tav tm="100000">
                                          <p:val>
                                            <p:strVal val="#ppt_y"/>
                                          </p:val>
                                        </p:tav>
                                      </p:tavLst>
                                    </p:anim>
                                  </p:childTnLst>
                                </p:cTn>
                              </p:par>
                              <p:par>
                                <p:cTn id="70" presetID="42" presetClass="entr" presetSubtype="0" fill="hold" grpId="0" nodeType="withEffect">
                                  <p:stCondLst>
                                    <p:cond delay="0"/>
                                  </p:stCondLst>
                                  <p:childTnLst>
                                    <p:set>
                                      <p:cBhvr>
                                        <p:cTn id="71" dur="1" fill="hold">
                                          <p:stCondLst>
                                            <p:cond delay="0"/>
                                          </p:stCondLst>
                                        </p:cTn>
                                        <p:tgtEl>
                                          <p:spTgt spid="208"/>
                                        </p:tgtEl>
                                        <p:attrNameLst>
                                          <p:attrName>style.visibility</p:attrName>
                                        </p:attrNameLst>
                                      </p:cBhvr>
                                      <p:to>
                                        <p:strVal val="visible"/>
                                      </p:to>
                                    </p:set>
                                    <p:animEffect transition="in" filter="fade">
                                      <p:cBhvr>
                                        <p:cTn id="72" dur="1000"/>
                                        <p:tgtEl>
                                          <p:spTgt spid="208"/>
                                        </p:tgtEl>
                                      </p:cBhvr>
                                    </p:animEffect>
                                    <p:anim calcmode="lin" valueType="num">
                                      <p:cBhvr>
                                        <p:cTn id="73" dur="1000" fill="hold"/>
                                        <p:tgtEl>
                                          <p:spTgt spid="208"/>
                                        </p:tgtEl>
                                        <p:attrNameLst>
                                          <p:attrName>ppt_x</p:attrName>
                                        </p:attrNameLst>
                                      </p:cBhvr>
                                      <p:tavLst>
                                        <p:tav tm="0">
                                          <p:val>
                                            <p:strVal val="#ppt_x"/>
                                          </p:val>
                                        </p:tav>
                                        <p:tav tm="100000">
                                          <p:val>
                                            <p:strVal val="#ppt_x"/>
                                          </p:val>
                                        </p:tav>
                                      </p:tavLst>
                                    </p:anim>
                                    <p:anim calcmode="lin" valueType="num">
                                      <p:cBhvr>
                                        <p:cTn id="74" dur="1000" fill="hold"/>
                                        <p:tgtEl>
                                          <p:spTgt spid="208"/>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2" presetClass="entr" presetSubtype="0" fill="hold" nodeType="clickEffect">
                                  <p:stCondLst>
                                    <p:cond delay="0"/>
                                  </p:stCondLst>
                                  <p:childTnLst>
                                    <p:set>
                                      <p:cBhvr>
                                        <p:cTn id="78" dur="1" fill="hold">
                                          <p:stCondLst>
                                            <p:cond delay="0"/>
                                          </p:stCondLst>
                                        </p:cTn>
                                        <p:tgtEl>
                                          <p:spTgt spid="2056"/>
                                        </p:tgtEl>
                                        <p:attrNameLst>
                                          <p:attrName>style.visibility</p:attrName>
                                        </p:attrNameLst>
                                      </p:cBhvr>
                                      <p:to>
                                        <p:strVal val="visible"/>
                                      </p:to>
                                    </p:set>
                                    <p:animEffect transition="in" filter="fade">
                                      <p:cBhvr>
                                        <p:cTn id="79" dur="1000"/>
                                        <p:tgtEl>
                                          <p:spTgt spid="2056"/>
                                        </p:tgtEl>
                                      </p:cBhvr>
                                    </p:animEffect>
                                    <p:anim calcmode="lin" valueType="num">
                                      <p:cBhvr>
                                        <p:cTn id="80" dur="1000" fill="hold"/>
                                        <p:tgtEl>
                                          <p:spTgt spid="2056"/>
                                        </p:tgtEl>
                                        <p:attrNameLst>
                                          <p:attrName>ppt_x</p:attrName>
                                        </p:attrNameLst>
                                      </p:cBhvr>
                                      <p:tavLst>
                                        <p:tav tm="0">
                                          <p:val>
                                            <p:strVal val="#ppt_x"/>
                                          </p:val>
                                        </p:tav>
                                        <p:tav tm="100000">
                                          <p:val>
                                            <p:strVal val="#ppt_x"/>
                                          </p:val>
                                        </p:tav>
                                      </p:tavLst>
                                    </p:anim>
                                    <p:anim calcmode="lin" valueType="num">
                                      <p:cBhvr>
                                        <p:cTn id="81" dur="1000" fill="hold"/>
                                        <p:tgtEl>
                                          <p:spTgt spid="205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209"/>
                                        </p:tgtEl>
                                        <p:attrNameLst>
                                          <p:attrName>style.visibility</p:attrName>
                                        </p:attrNameLst>
                                      </p:cBhvr>
                                      <p:to>
                                        <p:strVal val="visible"/>
                                      </p:to>
                                    </p:set>
                                    <p:animEffect transition="in" filter="fade">
                                      <p:cBhvr>
                                        <p:cTn id="84" dur="1000"/>
                                        <p:tgtEl>
                                          <p:spTgt spid="209"/>
                                        </p:tgtEl>
                                      </p:cBhvr>
                                    </p:animEffect>
                                    <p:anim calcmode="lin" valueType="num">
                                      <p:cBhvr>
                                        <p:cTn id="85" dur="1000" fill="hold"/>
                                        <p:tgtEl>
                                          <p:spTgt spid="209"/>
                                        </p:tgtEl>
                                        <p:attrNameLst>
                                          <p:attrName>ppt_x</p:attrName>
                                        </p:attrNameLst>
                                      </p:cBhvr>
                                      <p:tavLst>
                                        <p:tav tm="0">
                                          <p:val>
                                            <p:strVal val="#ppt_x"/>
                                          </p:val>
                                        </p:tav>
                                        <p:tav tm="100000">
                                          <p:val>
                                            <p:strVal val="#ppt_x"/>
                                          </p:val>
                                        </p:tav>
                                      </p:tavLst>
                                    </p:anim>
                                    <p:anim calcmode="lin" valueType="num">
                                      <p:cBhvr>
                                        <p:cTn id="86" dur="1000" fill="hold"/>
                                        <p:tgtEl>
                                          <p:spTgt spid="209"/>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nodeType="clickEffect">
                                  <p:stCondLst>
                                    <p:cond delay="0"/>
                                  </p:stCondLst>
                                  <p:childTnLst>
                                    <p:set>
                                      <p:cBhvr>
                                        <p:cTn id="90" dur="1" fill="hold">
                                          <p:stCondLst>
                                            <p:cond delay="0"/>
                                          </p:stCondLst>
                                        </p:cTn>
                                        <p:tgtEl>
                                          <p:spTgt spid="11"/>
                                        </p:tgtEl>
                                        <p:attrNameLst>
                                          <p:attrName>style.visibility</p:attrName>
                                        </p:attrNameLst>
                                      </p:cBhvr>
                                      <p:to>
                                        <p:strVal val="visible"/>
                                      </p:to>
                                    </p:set>
                                    <p:animEffect transition="in" filter="fade">
                                      <p:cBhvr>
                                        <p:cTn id="91" dur="1000"/>
                                        <p:tgtEl>
                                          <p:spTgt spid="11"/>
                                        </p:tgtEl>
                                      </p:cBhvr>
                                    </p:animEffect>
                                    <p:anim calcmode="lin" valueType="num">
                                      <p:cBhvr>
                                        <p:cTn id="92" dur="1000" fill="hold"/>
                                        <p:tgtEl>
                                          <p:spTgt spid="11"/>
                                        </p:tgtEl>
                                        <p:attrNameLst>
                                          <p:attrName>ppt_x</p:attrName>
                                        </p:attrNameLst>
                                      </p:cBhvr>
                                      <p:tavLst>
                                        <p:tav tm="0">
                                          <p:val>
                                            <p:strVal val="#ppt_x"/>
                                          </p:val>
                                        </p:tav>
                                        <p:tav tm="100000">
                                          <p:val>
                                            <p:strVal val="#ppt_x"/>
                                          </p:val>
                                        </p:tav>
                                      </p:tavLst>
                                    </p:anim>
                                    <p:anim calcmode="lin" valueType="num">
                                      <p:cBhvr>
                                        <p:cTn id="93" dur="1000" fill="hold"/>
                                        <p:tgtEl>
                                          <p:spTgt spid="11"/>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10"/>
                                        </p:tgtEl>
                                        <p:attrNameLst>
                                          <p:attrName>style.visibility</p:attrName>
                                        </p:attrNameLst>
                                      </p:cBhvr>
                                      <p:to>
                                        <p:strVal val="visible"/>
                                      </p:to>
                                    </p:set>
                                    <p:animEffect transition="in" filter="fade">
                                      <p:cBhvr>
                                        <p:cTn id="96" dur="1000"/>
                                        <p:tgtEl>
                                          <p:spTgt spid="210"/>
                                        </p:tgtEl>
                                      </p:cBhvr>
                                    </p:animEffect>
                                    <p:anim calcmode="lin" valueType="num">
                                      <p:cBhvr>
                                        <p:cTn id="97" dur="1000" fill="hold"/>
                                        <p:tgtEl>
                                          <p:spTgt spid="210"/>
                                        </p:tgtEl>
                                        <p:attrNameLst>
                                          <p:attrName>ppt_x</p:attrName>
                                        </p:attrNameLst>
                                      </p:cBhvr>
                                      <p:tavLst>
                                        <p:tav tm="0">
                                          <p:val>
                                            <p:strVal val="#ppt_x"/>
                                          </p:val>
                                        </p:tav>
                                        <p:tav tm="100000">
                                          <p:val>
                                            <p:strVal val="#ppt_x"/>
                                          </p:val>
                                        </p:tav>
                                      </p:tavLst>
                                    </p:anim>
                                    <p:anim calcmode="lin" valueType="num">
                                      <p:cBhvr>
                                        <p:cTn id="98" dur="1000" fill="hold"/>
                                        <p:tgtEl>
                                          <p:spTgt spid="210"/>
                                        </p:tgtEl>
                                        <p:attrNameLst>
                                          <p:attrName>ppt_y</p:attrName>
                                        </p:attrNameLst>
                                      </p:cBhvr>
                                      <p:tavLst>
                                        <p:tav tm="0">
                                          <p:val>
                                            <p:strVal val="#ppt_y+.1"/>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nodeType="clickEffect">
                                  <p:stCondLst>
                                    <p:cond delay="0"/>
                                  </p:stCondLst>
                                  <p:childTnLst>
                                    <p:set>
                                      <p:cBhvr>
                                        <p:cTn id="102" dur="1" fill="hold">
                                          <p:stCondLst>
                                            <p:cond delay="0"/>
                                          </p:stCondLst>
                                        </p:cTn>
                                        <p:tgtEl>
                                          <p:spTgt spid="2058"/>
                                        </p:tgtEl>
                                        <p:attrNameLst>
                                          <p:attrName>style.visibility</p:attrName>
                                        </p:attrNameLst>
                                      </p:cBhvr>
                                      <p:to>
                                        <p:strVal val="visible"/>
                                      </p:to>
                                    </p:set>
                                    <p:animEffect transition="in" filter="fade">
                                      <p:cBhvr>
                                        <p:cTn id="103" dur="1000"/>
                                        <p:tgtEl>
                                          <p:spTgt spid="2058"/>
                                        </p:tgtEl>
                                      </p:cBhvr>
                                    </p:animEffect>
                                    <p:anim calcmode="lin" valueType="num">
                                      <p:cBhvr>
                                        <p:cTn id="104" dur="1000" fill="hold"/>
                                        <p:tgtEl>
                                          <p:spTgt spid="2058"/>
                                        </p:tgtEl>
                                        <p:attrNameLst>
                                          <p:attrName>ppt_x</p:attrName>
                                        </p:attrNameLst>
                                      </p:cBhvr>
                                      <p:tavLst>
                                        <p:tav tm="0">
                                          <p:val>
                                            <p:strVal val="#ppt_x"/>
                                          </p:val>
                                        </p:tav>
                                        <p:tav tm="100000">
                                          <p:val>
                                            <p:strVal val="#ppt_x"/>
                                          </p:val>
                                        </p:tav>
                                      </p:tavLst>
                                    </p:anim>
                                    <p:anim calcmode="lin" valueType="num">
                                      <p:cBhvr>
                                        <p:cTn id="105" dur="1000" fill="hold"/>
                                        <p:tgtEl>
                                          <p:spTgt spid="2058"/>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211"/>
                                        </p:tgtEl>
                                        <p:attrNameLst>
                                          <p:attrName>style.visibility</p:attrName>
                                        </p:attrNameLst>
                                      </p:cBhvr>
                                      <p:to>
                                        <p:strVal val="visible"/>
                                      </p:to>
                                    </p:set>
                                    <p:animEffect transition="in" filter="fade">
                                      <p:cBhvr>
                                        <p:cTn id="108" dur="1000"/>
                                        <p:tgtEl>
                                          <p:spTgt spid="211"/>
                                        </p:tgtEl>
                                      </p:cBhvr>
                                    </p:animEffect>
                                    <p:anim calcmode="lin" valueType="num">
                                      <p:cBhvr>
                                        <p:cTn id="109" dur="1000" fill="hold"/>
                                        <p:tgtEl>
                                          <p:spTgt spid="211"/>
                                        </p:tgtEl>
                                        <p:attrNameLst>
                                          <p:attrName>ppt_x</p:attrName>
                                        </p:attrNameLst>
                                      </p:cBhvr>
                                      <p:tavLst>
                                        <p:tav tm="0">
                                          <p:val>
                                            <p:strVal val="#ppt_x"/>
                                          </p:val>
                                        </p:tav>
                                        <p:tav tm="100000">
                                          <p:val>
                                            <p:strVal val="#ppt_x"/>
                                          </p:val>
                                        </p:tav>
                                      </p:tavLst>
                                    </p:anim>
                                    <p:anim calcmode="lin" valueType="num">
                                      <p:cBhvr>
                                        <p:cTn id="110" dur="1000" fill="hold"/>
                                        <p:tgtEl>
                                          <p:spTgt spid="2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179" grpId="0" animBg="1"/>
      <p:bldP spid="679" grpId="0"/>
      <p:bldP spid="8" grpId="0"/>
      <p:bldP spid="207" grpId="0"/>
      <p:bldP spid="208" grpId="0"/>
      <p:bldP spid="209" grpId="0"/>
      <p:bldP spid="210" grpId="0"/>
      <p:bldP spid="211"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flip="none" rotWithShape="1">
          <a:gsLst>
            <a:gs pos="36000">
              <a:srgbClr val="14255C"/>
            </a:gs>
            <a:gs pos="0">
              <a:srgbClr val="070E23"/>
            </a:gs>
            <a:gs pos="88000">
              <a:srgbClr val="215565"/>
            </a:gs>
          </a:gsLst>
          <a:lin ang="5400000" scaled="0"/>
          <a:tileRect/>
        </a:gradFill>
        <a:effectLst/>
      </p:bgPr>
    </p:bg>
    <p:spTree>
      <p:nvGrpSpPr>
        <p:cNvPr id="1" name=""/>
        <p:cNvGrpSpPr/>
        <p:nvPr/>
      </p:nvGrpSpPr>
      <p:grpSpPr>
        <a:xfrm>
          <a:off x="0" y="0"/>
          <a:ext cx="0" cy="0"/>
          <a:chOff x="0" y="0"/>
          <a:chExt cx="0" cy="0"/>
        </a:xfrm>
      </p:grpSpPr>
      <p:sp>
        <p:nvSpPr>
          <p:cNvPr id="292" name="Beam"/>
          <p:cNvSpPr/>
          <p:nvPr/>
        </p:nvSpPr>
        <p:spPr>
          <a:xfrm rot="274881">
            <a:off x="785164" y="684321"/>
            <a:ext cx="1474256" cy="906530"/>
          </a:xfrm>
          <a:custGeom>
            <a:avLst/>
            <a:gdLst>
              <a:gd name="connsiteX0" fmla="*/ 0 w 1714872"/>
              <a:gd name="connsiteY0" fmla="*/ 0 h 3477652"/>
              <a:gd name="connsiteX1" fmla="*/ 1714872 w 1714872"/>
              <a:gd name="connsiteY1" fmla="*/ 0 h 3477652"/>
              <a:gd name="connsiteX2" fmla="*/ 1714872 w 1714872"/>
              <a:gd name="connsiteY2" fmla="*/ 3477652 h 3477652"/>
              <a:gd name="connsiteX3" fmla="*/ 0 w 1714872"/>
              <a:gd name="connsiteY3" fmla="*/ 3477652 h 3477652"/>
              <a:gd name="connsiteX4" fmla="*/ 0 w 1714872"/>
              <a:gd name="connsiteY4" fmla="*/ 0 h 3477652"/>
              <a:gd name="connsiteX0" fmla="*/ 0 w 1714872"/>
              <a:gd name="connsiteY0" fmla="*/ 0 h 3477652"/>
              <a:gd name="connsiteX1" fmla="*/ 628456 w 1714872"/>
              <a:gd name="connsiteY1" fmla="*/ 63374 h 3477652"/>
              <a:gd name="connsiteX2" fmla="*/ 1714872 w 1714872"/>
              <a:gd name="connsiteY2" fmla="*/ 3477652 h 3477652"/>
              <a:gd name="connsiteX3" fmla="*/ 0 w 1714872"/>
              <a:gd name="connsiteY3" fmla="*/ 3477652 h 3477652"/>
              <a:gd name="connsiteX4" fmla="*/ 0 w 1714872"/>
              <a:gd name="connsiteY4" fmla="*/ 0 h 3477652"/>
              <a:gd name="connsiteX0" fmla="*/ 36214 w 1714872"/>
              <a:gd name="connsiteY0" fmla="*/ 126749 h 3414278"/>
              <a:gd name="connsiteX1" fmla="*/ 628456 w 1714872"/>
              <a:gd name="connsiteY1" fmla="*/ 0 h 3414278"/>
              <a:gd name="connsiteX2" fmla="*/ 1714872 w 1714872"/>
              <a:gd name="connsiteY2" fmla="*/ 3414278 h 3414278"/>
              <a:gd name="connsiteX3" fmla="*/ 0 w 1714872"/>
              <a:gd name="connsiteY3" fmla="*/ 3414278 h 3414278"/>
              <a:gd name="connsiteX4" fmla="*/ 36214 w 1714872"/>
              <a:gd name="connsiteY4" fmla="*/ 126749 h 3414278"/>
              <a:gd name="connsiteX0" fmla="*/ 36214 w 1714872"/>
              <a:gd name="connsiteY0" fmla="*/ 144856 h 3432385"/>
              <a:gd name="connsiteX1" fmla="*/ 592242 w 1714872"/>
              <a:gd name="connsiteY1" fmla="*/ 0 h 3432385"/>
              <a:gd name="connsiteX2" fmla="*/ 1714872 w 1714872"/>
              <a:gd name="connsiteY2" fmla="*/ 3432385 h 3432385"/>
              <a:gd name="connsiteX3" fmla="*/ 0 w 1714872"/>
              <a:gd name="connsiteY3" fmla="*/ 3432385 h 3432385"/>
              <a:gd name="connsiteX4" fmla="*/ 36214 w 1714872"/>
              <a:gd name="connsiteY4" fmla="*/ 144856 h 3432385"/>
              <a:gd name="connsiteX0" fmla="*/ 54321 w 1714872"/>
              <a:gd name="connsiteY0" fmla="*/ 153909 h 3432385"/>
              <a:gd name="connsiteX1" fmla="*/ 592242 w 1714872"/>
              <a:gd name="connsiteY1" fmla="*/ 0 h 3432385"/>
              <a:gd name="connsiteX2" fmla="*/ 1714872 w 1714872"/>
              <a:gd name="connsiteY2" fmla="*/ 3432385 h 3432385"/>
              <a:gd name="connsiteX3" fmla="*/ 0 w 1714872"/>
              <a:gd name="connsiteY3" fmla="*/ 3432385 h 3432385"/>
              <a:gd name="connsiteX4" fmla="*/ 54321 w 1714872"/>
              <a:gd name="connsiteY4" fmla="*/ 153909 h 3432385"/>
              <a:gd name="connsiteX0" fmla="*/ 54321 w 1714872"/>
              <a:gd name="connsiteY0" fmla="*/ 135802 h 3414278"/>
              <a:gd name="connsiteX1" fmla="*/ 501708 w 1714872"/>
              <a:gd name="connsiteY1" fmla="*/ 0 h 3414278"/>
              <a:gd name="connsiteX2" fmla="*/ 1714872 w 1714872"/>
              <a:gd name="connsiteY2" fmla="*/ 3414278 h 3414278"/>
              <a:gd name="connsiteX3" fmla="*/ 0 w 1714872"/>
              <a:gd name="connsiteY3" fmla="*/ 3414278 h 3414278"/>
              <a:gd name="connsiteX4" fmla="*/ 54321 w 1714872"/>
              <a:gd name="connsiteY4" fmla="*/ 135802 h 3414278"/>
              <a:gd name="connsiteX0" fmla="*/ 117695 w 1714872"/>
              <a:gd name="connsiteY0" fmla="*/ 90535 h 3414278"/>
              <a:gd name="connsiteX1" fmla="*/ 501708 w 1714872"/>
              <a:gd name="connsiteY1" fmla="*/ 0 h 3414278"/>
              <a:gd name="connsiteX2" fmla="*/ 1714872 w 1714872"/>
              <a:gd name="connsiteY2" fmla="*/ 3414278 h 3414278"/>
              <a:gd name="connsiteX3" fmla="*/ 0 w 1714872"/>
              <a:gd name="connsiteY3" fmla="*/ 3414278 h 3414278"/>
              <a:gd name="connsiteX4" fmla="*/ 117695 w 1714872"/>
              <a:gd name="connsiteY4" fmla="*/ 90535 h 3414278"/>
              <a:gd name="connsiteX0" fmla="*/ 117695 w 1714872"/>
              <a:gd name="connsiteY0" fmla="*/ 81482 h 3405225"/>
              <a:gd name="connsiteX1" fmla="*/ 447387 w 1714872"/>
              <a:gd name="connsiteY1" fmla="*/ 0 h 3405225"/>
              <a:gd name="connsiteX2" fmla="*/ 1714872 w 1714872"/>
              <a:gd name="connsiteY2" fmla="*/ 3405225 h 3405225"/>
              <a:gd name="connsiteX3" fmla="*/ 0 w 1714872"/>
              <a:gd name="connsiteY3" fmla="*/ 3405225 h 3405225"/>
              <a:gd name="connsiteX4" fmla="*/ 117695 w 1714872"/>
              <a:gd name="connsiteY4" fmla="*/ 81482 h 3405225"/>
              <a:gd name="connsiteX0" fmla="*/ 117695 w 2185652"/>
              <a:gd name="connsiteY0" fmla="*/ 81482 h 3405225"/>
              <a:gd name="connsiteX1" fmla="*/ 447387 w 2185652"/>
              <a:gd name="connsiteY1" fmla="*/ 0 h 3405225"/>
              <a:gd name="connsiteX2" fmla="*/ 2185652 w 2185652"/>
              <a:gd name="connsiteY2" fmla="*/ 3242262 h 3405225"/>
              <a:gd name="connsiteX3" fmla="*/ 0 w 2185652"/>
              <a:gd name="connsiteY3" fmla="*/ 3405225 h 3405225"/>
              <a:gd name="connsiteX4" fmla="*/ 117695 w 2185652"/>
              <a:gd name="connsiteY4" fmla="*/ 81482 h 3405225"/>
              <a:gd name="connsiteX0" fmla="*/ 162962 w 2230919"/>
              <a:gd name="connsiteY0" fmla="*/ 81482 h 3359958"/>
              <a:gd name="connsiteX1" fmla="*/ 492654 w 2230919"/>
              <a:gd name="connsiteY1" fmla="*/ 0 h 3359958"/>
              <a:gd name="connsiteX2" fmla="*/ 2230919 w 2230919"/>
              <a:gd name="connsiteY2" fmla="*/ 3242262 h 3359958"/>
              <a:gd name="connsiteX3" fmla="*/ 0 w 2230919"/>
              <a:gd name="connsiteY3" fmla="*/ 3359958 h 3359958"/>
              <a:gd name="connsiteX4" fmla="*/ 162962 w 2230919"/>
              <a:gd name="connsiteY4" fmla="*/ 81482 h 3359958"/>
              <a:gd name="connsiteX0" fmla="*/ 162962 w 2285240"/>
              <a:gd name="connsiteY0" fmla="*/ 81482 h 3595347"/>
              <a:gd name="connsiteX1" fmla="*/ 492654 w 2285240"/>
              <a:gd name="connsiteY1" fmla="*/ 0 h 3595347"/>
              <a:gd name="connsiteX2" fmla="*/ 2285240 w 2285240"/>
              <a:gd name="connsiteY2" fmla="*/ 3595347 h 3595347"/>
              <a:gd name="connsiteX3" fmla="*/ 0 w 2285240"/>
              <a:gd name="connsiteY3" fmla="*/ 3359958 h 3595347"/>
              <a:gd name="connsiteX4" fmla="*/ 162962 w 2285240"/>
              <a:gd name="connsiteY4" fmla="*/ 81482 h 3595347"/>
              <a:gd name="connsiteX0" fmla="*/ 162962 w 2384828"/>
              <a:gd name="connsiteY0" fmla="*/ 81482 h 3767363"/>
              <a:gd name="connsiteX1" fmla="*/ 492654 w 2384828"/>
              <a:gd name="connsiteY1" fmla="*/ 0 h 3767363"/>
              <a:gd name="connsiteX2" fmla="*/ 2384828 w 2384828"/>
              <a:gd name="connsiteY2" fmla="*/ 3767363 h 3767363"/>
              <a:gd name="connsiteX3" fmla="*/ 0 w 2384828"/>
              <a:gd name="connsiteY3" fmla="*/ 3359958 h 3767363"/>
              <a:gd name="connsiteX4" fmla="*/ 162962 w 2384828"/>
              <a:gd name="connsiteY4" fmla="*/ 81482 h 3767363"/>
              <a:gd name="connsiteX0" fmla="*/ 172015 w 2393881"/>
              <a:gd name="connsiteY0" fmla="*/ 81482 h 3803578"/>
              <a:gd name="connsiteX1" fmla="*/ 501707 w 2393881"/>
              <a:gd name="connsiteY1" fmla="*/ 0 h 3803578"/>
              <a:gd name="connsiteX2" fmla="*/ 2393881 w 2393881"/>
              <a:gd name="connsiteY2" fmla="*/ 3767363 h 3803578"/>
              <a:gd name="connsiteX3" fmla="*/ 0 w 2393881"/>
              <a:gd name="connsiteY3" fmla="*/ 3803578 h 3803578"/>
              <a:gd name="connsiteX4" fmla="*/ 172015 w 2393881"/>
              <a:gd name="connsiteY4" fmla="*/ 81482 h 380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81" h="3803578">
                <a:moveTo>
                  <a:pt x="172015" y="81482"/>
                </a:moveTo>
                <a:lnTo>
                  <a:pt x="501707" y="0"/>
                </a:lnTo>
                <a:lnTo>
                  <a:pt x="2393881" y="3767363"/>
                </a:lnTo>
                <a:lnTo>
                  <a:pt x="0" y="3803578"/>
                </a:lnTo>
                <a:lnTo>
                  <a:pt x="172015" y="81482"/>
                </a:lnTo>
                <a:close/>
              </a:path>
            </a:pathLst>
          </a:custGeom>
          <a:gradFill>
            <a:gsLst>
              <a:gs pos="29000">
                <a:srgbClr val="FFD600">
                  <a:alpha val="83000"/>
                </a:srgbClr>
              </a:gs>
              <a:gs pos="100000">
                <a:srgbClr val="FFFF00">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Spaceship"/>
          <p:cNvGrpSpPr/>
          <p:nvPr/>
        </p:nvGrpSpPr>
        <p:grpSpPr>
          <a:xfrm rot="957098">
            <a:off x="182880" y="-27436"/>
            <a:ext cx="1942226" cy="1083587"/>
            <a:chOff x="2216476" y="1230554"/>
            <a:chExt cx="2892875" cy="1600386"/>
          </a:xfrm>
        </p:grpSpPr>
        <p:sp>
          <p:nvSpPr>
            <p:cNvPr id="44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3" name="Freeform 45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4" name="Freeform 45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5" name="Freeform 45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1"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0"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2"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3"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4"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6" name="Freeform 455"/>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6"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67"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99"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5"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6"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42" name="Creepy_Bug_Alien"/>
          <p:cNvGrpSpPr>
            <a:grpSpLocks noChangeAspect="1"/>
          </p:cNvGrpSpPr>
          <p:nvPr/>
        </p:nvGrpSpPr>
        <p:grpSpPr bwMode="auto">
          <a:xfrm>
            <a:off x="7315931" y="3352147"/>
            <a:ext cx="1607107" cy="1322892"/>
            <a:chOff x="1767" y="1417"/>
            <a:chExt cx="2177" cy="1792"/>
          </a:xfrm>
        </p:grpSpPr>
        <p:sp>
          <p:nvSpPr>
            <p:cNvPr id="546"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7"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5"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6"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7"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98" name="Creepy_Bug_Alien"/>
          <p:cNvGrpSpPr>
            <a:grpSpLocks noChangeAspect="1"/>
          </p:cNvGrpSpPr>
          <p:nvPr/>
        </p:nvGrpSpPr>
        <p:grpSpPr bwMode="auto">
          <a:xfrm>
            <a:off x="219310" y="3620859"/>
            <a:ext cx="999591" cy="822815"/>
            <a:chOff x="1767" y="1417"/>
            <a:chExt cx="2177" cy="1792"/>
          </a:xfrm>
        </p:grpSpPr>
        <p:sp>
          <p:nvSpPr>
            <p:cNvPr id="599"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0"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1"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2"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3"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4"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5"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6"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7"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8"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9"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0"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1"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2"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3"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4"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5"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6"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7"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8"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9"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0"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1"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2"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3"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4"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5"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6"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1"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2"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3"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4"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5"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6"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7"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8"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9"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0"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1"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2"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3"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4"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5"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6"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7"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8"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9"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0"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3074" name="Picture 2" descr="http://www.apocalypse-u.com/blog/wp-content/uploads/2011/03/alien-invasio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352" y="1496329"/>
            <a:ext cx="2269809" cy="1527457"/>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84832" y="2928844"/>
            <a:ext cx="1834926" cy="369332"/>
          </a:xfrm>
          <a:prstGeom prst="rect">
            <a:avLst/>
          </a:prstGeom>
          <a:noFill/>
        </p:spPr>
        <p:txBody>
          <a:bodyPr wrap="none" rtlCol="0">
            <a:spAutoFit/>
          </a:bodyPr>
          <a:lstStyle/>
          <a:p>
            <a:r>
              <a:rPr lang="en-US" b="1" dirty="0" smtClean="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rPr>
              <a:t>ALIEN INVASION</a:t>
            </a:r>
            <a:endParaRPr lang="en-US"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ndParaRPr>
          </a:p>
        </p:txBody>
      </p:sp>
      <p:sp>
        <p:nvSpPr>
          <p:cNvPr id="294" name="Beam"/>
          <p:cNvSpPr/>
          <p:nvPr/>
        </p:nvSpPr>
        <p:spPr>
          <a:xfrm rot="274881">
            <a:off x="3414932" y="691083"/>
            <a:ext cx="1474256" cy="906530"/>
          </a:xfrm>
          <a:custGeom>
            <a:avLst/>
            <a:gdLst>
              <a:gd name="connsiteX0" fmla="*/ 0 w 1714872"/>
              <a:gd name="connsiteY0" fmla="*/ 0 h 3477652"/>
              <a:gd name="connsiteX1" fmla="*/ 1714872 w 1714872"/>
              <a:gd name="connsiteY1" fmla="*/ 0 h 3477652"/>
              <a:gd name="connsiteX2" fmla="*/ 1714872 w 1714872"/>
              <a:gd name="connsiteY2" fmla="*/ 3477652 h 3477652"/>
              <a:gd name="connsiteX3" fmla="*/ 0 w 1714872"/>
              <a:gd name="connsiteY3" fmla="*/ 3477652 h 3477652"/>
              <a:gd name="connsiteX4" fmla="*/ 0 w 1714872"/>
              <a:gd name="connsiteY4" fmla="*/ 0 h 3477652"/>
              <a:gd name="connsiteX0" fmla="*/ 0 w 1714872"/>
              <a:gd name="connsiteY0" fmla="*/ 0 h 3477652"/>
              <a:gd name="connsiteX1" fmla="*/ 628456 w 1714872"/>
              <a:gd name="connsiteY1" fmla="*/ 63374 h 3477652"/>
              <a:gd name="connsiteX2" fmla="*/ 1714872 w 1714872"/>
              <a:gd name="connsiteY2" fmla="*/ 3477652 h 3477652"/>
              <a:gd name="connsiteX3" fmla="*/ 0 w 1714872"/>
              <a:gd name="connsiteY3" fmla="*/ 3477652 h 3477652"/>
              <a:gd name="connsiteX4" fmla="*/ 0 w 1714872"/>
              <a:gd name="connsiteY4" fmla="*/ 0 h 3477652"/>
              <a:gd name="connsiteX0" fmla="*/ 36214 w 1714872"/>
              <a:gd name="connsiteY0" fmla="*/ 126749 h 3414278"/>
              <a:gd name="connsiteX1" fmla="*/ 628456 w 1714872"/>
              <a:gd name="connsiteY1" fmla="*/ 0 h 3414278"/>
              <a:gd name="connsiteX2" fmla="*/ 1714872 w 1714872"/>
              <a:gd name="connsiteY2" fmla="*/ 3414278 h 3414278"/>
              <a:gd name="connsiteX3" fmla="*/ 0 w 1714872"/>
              <a:gd name="connsiteY3" fmla="*/ 3414278 h 3414278"/>
              <a:gd name="connsiteX4" fmla="*/ 36214 w 1714872"/>
              <a:gd name="connsiteY4" fmla="*/ 126749 h 3414278"/>
              <a:gd name="connsiteX0" fmla="*/ 36214 w 1714872"/>
              <a:gd name="connsiteY0" fmla="*/ 144856 h 3432385"/>
              <a:gd name="connsiteX1" fmla="*/ 592242 w 1714872"/>
              <a:gd name="connsiteY1" fmla="*/ 0 h 3432385"/>
              <a:gd name="connsiteX2" fmla="*/ 1714872 w 1714872"/>
              <a:gd name="connsiteY2" fmla="*/ 3432385 h 3432385"/>
              <a:gd name="connsiteX3" fmla="*/ 0 w 1714872"/>
              <a:gd name="connsiteY3" fmla="*/ 3432385 h 3432385"/>
              <a:gd name="connsiteX4" fmla="*/ 36214 w 1714872"/>
              <a:gd name="connsiteY4" fmla="*/ 144856 h 3432385"/>
              <a:gd name="connsiteX0" fmla="*/ 54321 w 1714872"/>
              <a:gd name="connsiteY0" fmla="*/ 153909 h 3432385"/>
              <a:gd name="connsiteX1" fmla="*/ 592242 w 1714872"/>
              <a:gd name="connsiteY1" fmla="*/ 0 h 3432385"/>
              <a:gd name="connsiteX2" fmla="*/ 1714872 w 1714872"/>
              <a:gd name="connsiteY2" fmla="*/ 3432385 h 3432385"/>
              <a:gd name="connsiteX3" fmla="*/ 0 w 1714872"/>
              <a:gd name="connsiteY3" fmla="*/ 3432385 h 3432385"/>
              <a:gd name="connsiteX4" fmla="*/ 54321 w 1714872"/>
              <a:gd name="connsiteY4" fmla="*/ 153909 h 3432385"/>
              <a:gd name="connsiteX0" fmla="*/ 54321 w 1714872"/>
              <a:gd name="connsiteY0" fmla="*/ 135802 h 3414278"/>
              <a:gd name="connsiteX1" fmla="*/ 501708 w 1714872"/>
              <a:gd name="connsiteY1" fmla="*/ 0 h 3414278"/>
              <a:gd name="connsiteX2" fmla="*/ 1714872 w 1714872"/>
              <a:gd name="connsiteY2" fmla="*/ 3414278 h 3414278"/>
              <a:gd name="connsiteX3" fmla="*/ 0 w 1714872"/>
              <a:gd name="connsiteY3" fmla="*/ 3414278 h 3414278"/>
              <a:gd name="connsiteX4" fmla="*/ 54321 w 1714872"/>
              <a:gd name="connsiteY4" fmla="*/ 135802 h 3414278"/>
              <a:gd name="connsiteX0" fmla="*/ 117695 w 1714872"/>
              <a:gd name="connsiteY0" fmla="*/ 90535 h 3414278"/>
              <a:gd name="connsiteX1" fmla="*/ 501708 w 1714872"/>
              <a:gd name="connsiteY1" fmla="*/ 0 h 3414278"/>
              <a:gd name="connsiteX2" fmla="*/ 1714872 w 1714872"/>
              <a:gd name="connsiteY2" fmla="*/ 3414278 h 3414278"/>
              <a:gd name="connsiteX3" fmla="*/ 0 w 1714872"/>
              <a:gd name="connsiteY3" fmla="*/ 3414278 h 3414278"/>
              <a:gd name="connsiteX4" fmla="*/ 117695 w 1714872"/>
              <a:gd name="connsiteY4" fmla="*/ 90535 h 3414278"/>
              <a:gd name="connsiteX0" fmla="*/ 117695 w 1714872"/>
              <a:gd name="connsiteY0" fmla="*/ 81482 h 3405225"/>
              <a:gd name="connsiteX1" fmla="*/ 447387 w 1714872"/>
              <a:gd name="connsiteY1" fmla="*/ 0 h 3405225"/>
              <a:gd name="connsiteX2" fmla="*/ 1714872 w 1714872"/>
              <a:gd name="connsiteY2" fmla="*/ 3405225 h 3405225"/>
              <a:gd name="connsiteX3" fmla="*/ 0 w 1714872"/>
              <a:gd name="connsiteY3" fmla="*/ 3405225 h 3405225"/>
              <a:gd name="connsiteX4" fmla="*/ 117695 w 1714872"/>
              <a:gd name="connsiteY4" fmla="*/ 81482 h 3405225"/>
              <a:gd name="connsiteX0" fmla="*/ 117695 w 2185652"/>
              <a:gd name="connsiteY0" fmla="*/ 81482 h 3405225"/>
              <a:gd name="connsiteX1" fmla="*/ 447387 w 2185652"/>
              <a:gd name="connsiteY1" fmla="*/ 0 h 3405225"/>
              <a:gd name="connsiteX2" fmla="*/ 2185652 w 2185652"/>
              <a:gd name="connsiteY2" fmla="*/ 3242262 h 3405225"/>
              <a:gd name="connsiteX3" fmla="*/ 0 w 2185652"/>
              <a:gd name="connsiteY3" fmla="*/ 3405225 h 3405225"/>
              <a:gd name="connsiteX4" fmla="*/ 117695 w 2185652"/>
              <a:gd name="connsiteY4" fmla="*/ 81482 h 3405225"/>
              <a:gd name="connsiteX0" fmla="*/ 162962 w 2230919"/>
              <a:gd name="connsiteY0" fmla="*/ 81482 h 3359958"/>
              <a:gd name="connsiteX1" fmla="*/ 492654 w 2230919"/>
              <a:gd name="connsiteY1" fmla="*/ 0 h 3359958"/>
              <a:gd name="connsiteX2" fmla="*/ 2230919 w 2230919"/>
              <a:gd name="connsiteY2" fmla="*/ 3242262 h 3359958"/>
              <a:gd name="connsiteX3" fmla="*/ 0 w 2230919"/>
              <a:gd name="connsiteY3" fmla="*/ 3359958 h 3359958"/>
              <a:gd name="connsiteX4" fmla="*/ 162962 w 2230919"/>
              <a:gd name="connsiteY4" fmla="*/ 81482 h 3359958"/>
              <a:gd name="connsiteX0" fmla="*/ 162962 w 2285240"/>
              <a:gd name="connsiteY0" fmla="*/ 81482 h 3595347"/>
              <a:gd name="connsiteX1" fmla="*/ 492654 w 2285240"/>
              <a:gd name="connsiteY1" fmla="*/ 0 h 3595347"/>
              <a:gd name="connsiteX2" fmla="*/ 2285240 w 2285240"/>
              <a:gd name="connsiteY2" fmla="*/ 3595347 h 3595347"/>
              <a:gd name="connsiteX3" fmla="*/ 0 w 2285240"/>
              <a:gd name="connsiteY3" fmla="*/ 3359958 h 3595347"/>
              <a:gd name="connsiteX4" fmla="*/ 162962 w 2285240"/>
              <a:gd name="connsiteY4" fmla="*/ 81482 h 3595347"/>
              <a:gd name="connsiteX0" fmla="*/ 162962 w 2384828"/>
              <a:gd name="connsiteY0" fmla="*/ 81482 h 3767363"/>
              <a:gd name="connsiteX1" fmla="*/ 492654 w 2384828"/>
              <a:gd name="connsiteY1" fmla="*/ 0 h 3767363"/>
              <a:gd name="connsiteX2" fmla="*/ 2384828 w 2384828"/>
              <a:gd name="connsiteY2" fmla="*/ 3767363 h 3767363"/>
              <a:gd name="connsiteX3" fmla="*/ 0 w 2384828"/>
              <a:gd name="connsiteY3" fmla="*/ 3359958 h 3767363"/>
              <a:gd name="connsiteX4" fmla="*/ 162962 w 2384828"/>
              <a:gd name="connsiteY4" fmla="*/ 81482 h 3767363"/>
              <a:gd name="connsiteX0" fmla="*/ 172015 w 2393881"/>
              <a:gd name="connsiteY0" fmla="*/ 81482 h 3803578"/>
              <a:gd name="connsiteX1" fmla="*/ 501707 w 2393881"/>
              <a:gd name="connsiteY1" fmla="*/ 0 h 3803578"/>
              <a:gd name="connsiteX2" fmla="*/ 2393881 w 2393881"/>
              <a:gd name="connsiteY2" fmla="*/ 3767363 h 3803578"/>
              <a:gd name="connsiteX3" fmla="*/ 0 w 2393881"/>
              <a:gd name="connsiteY3" fmla="*/ 3803578 h 3803578"/>
              <a:gd name="connsiteX4" fmla="*/ 172015 w 2393881"/>
              <a:gd name="connsiteY4" fmla="*/ 81482 h 380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81" h="3803578">
                <a:moveTo>
                  <a:pt x="172015" y="81482"/>
                </a:moveTo>
                <a:lnTo>
                  <a:pt x="501707" y="0"/>
                </a:lnTo>
                <a:lnTo>
                  <a:pt x="2393881" y="3767363"/>
                </a:lnTo>
                <a:lnTo>
                  <a:pt x="0" y="3803578"/>
                </a:lnTo>
                <a:lnTo>
                  <a:pt x="172015" y="81482"/>
                </a:lnTo>
                <a:close/>
              </a:path>
            </a:pathLst>
          </a:custGeom>
          <a:gradFill>
            <a:gsLst>
              <a:gs pos="29000">
                <a:srgbClr val="FFD600">
                  <a:alpha val="83000"/>
                </a:srgbClr>
              </a:gs>
              <a:gs pos="100000">
                <a:srgbClr val="FFFF00">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5" name="Spaceship"/>
          <p:cNvGrpSpPr/>
          <p:nvPr/>
        </p:nvGrpSpPr>
        <p:grpSpPr>
          <a:xfrm rot="957098">
            <a:off x="2812648" y="-20674"/>
            <a:ext cx="1942226" cy="1083587"/>
            <a:chOff x="2216476" y="1230554"/>
            <a:chExt cx="2892875" cy="1600386"/>
          </a:xfrm>
        </p:grpSpPr>
        <p:sp>
          <p:nvSpPr>
            <p:cNvPr id="296"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97"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9"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0" name="Freeform 299"/>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1" name="Freeform 300"/>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301"/>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6"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7"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8" name="Freeform 307"/>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9"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0"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1"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2"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3"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4"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316" name="TextBox 315"/>
          <p:cNvSpPr txBox="1"/>
          <p:nvPr/>
        </p:nvSpPr>
        <p:spPr>
          <a:xfrm>
            <a:off x="3200130" y="2926024"/>
            <a:ext cx="1981633" cy="369332"/>
          </a:xfrm>
          <a:prstGeom prst="rect">
            <a:avLst/>
          </a:prstGeom>
          <a:noFill/>
        </p:spPr>
        <p:txBody>
          <a:bodyPr wrap="none" rtlCol="0">
            <a:spAutoFit/>
          </a:bodyPr>
          <a:lstStyle/>
          <a:p>
            <a:r>
              <a:rPr lang="en-US" b="1" dirty="0" smtClean="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rPr>
              <a:t>FUTURE SOCIETIES</a:t>
            </a:r>
            <a:endParaRPr lang="en-US"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ndParaRPr>
          </a:p>
        </p:txBody>
      </p:sp>
      <p:grpSp>
        <p:nvGrpSpPr>
          <p:cNvPr id="317" name="Alien"/>
          <p:cNvGrpSpPr>
            <a:grpSpLocks noChangeAspect="1"/>
          </p:cNvGrpSpPr>
          <p:nvPr/>
        </p:nvGrpSpPr>
        <p:grpSpPr bwMode="auto">
          <a:xfrm>
            <a:off x="7965782" y="166035"/>
            <a:ext cx="1026116" cy="1194825"/>
            <a:chOff x="576" y="467"/>
            <a:chExt cx="1776" cy="2068"/>
          </a:xfrm>
        </p:grpSpPr>
        <p:sp>
          <p:nvSpPr>
            <p:cNvPr id="318" name="AutoShape 3"/>
            <p:cNvSpPr>
              <a:spLocks noChangeAspect="1" noChangeArrowheads="1" noTextEdit="1"/>
            </p:cNvSpPr>
            <p:nvPr/>
          </p:nvSpPr>
          <p:spPr bwMode="auto">
            <a:xfrm>
              <a:off x="576" y="468"/>
              <a:ext cx="1776" cy="2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 name="Oval 5"/>
            <p:cNvSpPr>
              <a:spLocks noChangeArrowheads="1"/>
            </p:cNvSpPr>
            <p:nvPr/>
          </p:nvSpPr>
          <p:spPr bwMode="auto">
            <a:xfrm>
              <a:off x="576" y="708"/>
              <a:ext cx="1775" cy="1775"/>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 name="Freeform 6"/>
            <p:cNvSpPr>
              <a:spLocks/>
            </p:cNvSpPr>
            <p:nvPr/>
          </p:nvSpPr>
          <p:spPr bwMode="auto">
            <a:xfrm>
              <a:off x="860" y="487"/>
              <a:ext cx="1232" cy="1989"/>
            </a:xfrm>
            <a:custGeom>
              <a:avLst/>
              <a:gdLst>
                <a:gd name="T0" fmla="*/ 0 w 1921"/>
                <a:gd name="T1" fmla="*/ 2939 h 3102"/>
                <a:gd name="T2" fmla="*/ 144 w 1921"/>
                <a:gd name="T3" fmla="*/ 3102 h 3102"/>
                <a:gd name="T4" fmla="*/ 144 w 1921"/>
                <a:gd name="T5" fmla="*/ 3102 h 3102"/>
                <a:gd name="T6" fmla="*/ 408 w 1921"/>
                <a:gd name="T7" fmla="*/ 3044 h 3102"/>
                <a:gd name="T8" fmla="*/ 960 w 1921"/>
                <a:gd name="T9" fmla="*/ 2943 h 3102"/>
                <a:gd name="T10" fmla="*/ 1513 w 1921"/>
                <a:gd name="T11" fmla="*/ 3044 h 3102"/>
                <a:gd name="T12" fmla="*/ 1777 w 1921"/>
                <a:gd name="T13" fmla="*/ 3102 h 3102"/>
                <a:gd name="T14" fmla="*/ 1921 w 1921"/>
                <a:gd name="T15" fmla="*/ 2939 h 3102"/>
                <a:gd name="T16" fmla="*/ 1401 w 1921"/>
                <a:gd name="T17" fmla="*/ 2407 h 3102"/>
                <a:gd name="T18" fmla="*/ 1383 w 1921"/>
                <a:gd name="T19" fmla="*/ 2402 h 3102"/>
                <a:gd name="T20" fmla="*/ 1765 w 1921"/>
                <a:gd name="T21" fmla="*/ 1517 h 3102"/>
                <a:gd name="T22" fmla="*/ 1602 w 1921"/>
                <a:gd name="T23" fmla="*/ 309 h 3102"/>
                <a:gd name="T24" fmla="*/ 960 w 1921"/>
                <a:gd name="T25" fmla="*/ 0 h 3102"/>
                <a:gd name="T26" fmla="*/ 319 w 1921"/>
                <a:gd name="T27" fmla="*/ 309 h 3102"/>
                <a:gd name="T28" fmla="*/ 156 w 1921"/>
                <a:gd name="T29" fmla="*/ 1517 h 3102"/>
                <a:gd name="T30" fmla="*/ 538 w 1921"/>
                <a:gd name="T31" fmla="*/ 2402 h 3102"/>
                <a:gd name="T32" fmla="*/ 520 w 1921"/>
                <a:gd name="T33" fmla="*/ 2407 h 3102"/>
                <a:gd name="T34" fmla="*/ 0 w 1921"/>
                <a:gd name="T35" fmla="*/ 2939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1" h="3102">
                  <a:moveTo>
                    <a:pt x="0" y="2939"/>
                  </a:moveTo>
                  <a:cubicBezTo>
                    <a:pt x="0" y="3047"/>
                    <a:pt x="48" y="3102"/>
                    <a:pt x="144" y="3102"/>
                  </a:cubicBezTo>
                  <a:cubicBezTo>
                    <a:pt x="144" y="3102"/>
                    <a:pt x="144" y="3102"/>
                    <a:pt x="144" y="3102"/>
                  </a:cubicBezTo>
                  <a:cubicBezTo>
                    <a:pt x="212" y="3102"/>
                    <a:pt x="303" y="3075"/>
                    <a:pt x="408" y="3044"/>
                  </a:cubicBezTo>
                  <a:cubicBezTo>
                    <a:pt x="562" y="2999"/>
                    <a:pt x="754" y="2943"/>
                    <a:pt x="960" y="2943"/>
                  </a:cubicBezTo>
                  <a:cubicBezTo>
                    <a:pt x="1167" y="2943"/>
                    <a:pt x="1359" y="2999"/>
                    <a:pt x="1513" y="3044"/>
                  </a:cubicBezTo>
                  <a:cubicBezTo>
                    <a:pt x="1618" y="3075"/>
                    <a:pt x="1709" y="3102"/>
                    <a:pt x="1777" y="3102"/>
                  </a:cubicBezTo>
                  <a:cubicBezTo>
                    <a:pt x="1872" y="3102"/>
                    <a:pt x="1921" y="3047"/>
                    <a:pt x="1921" y="2939"/>
                  </a:cubicBezTo>
                  <a:cubicBezTo>
                    <a:pt x="1921" y="2714"/>
                    <a:pt x="1722" y="2510"/>
                    <a:pt x="1401" y="2407"/>
                  </a:cubicBezTo>
                  <a:cubicBezTo>
                    <a:pt x="1395" y="2405"/>
                    <a:pt x="1389" y="2404"/>
                    <a:pt x="1383" y="2402"/>
                  </a:cubicBezTo>
                  <a:cubicBezTo>
                    <a:pt x="1548" y="2189"/>
                    <a:pt x="1676" y="1892"/>
                    <a:pt x="1765" y="1517"/>
                  </a:cubicBezTo>
                  <a:cubicBezTo>
                    <a:pt x="1882" y="1020"/>
                    <a:pt x="1824" y="591"/>
                    <a:pt x="1602" y="309"/>
                  </a:cubicBezTo>
                  <a:cubicBezTo>
                    <a:pt x="1444" y="110"/>
                    <a:pt x="1216" y="0"/>
                    <a:pt x="960" y="0"/>
                  </a:cubicBezTo>
                  <a:cubicBezTo>
                    <a:pt x="705" y="0"/>
                    <a:pt x="477" y="110"/>
                    <a:pt x="319" y="309"/>
                  </a:cubicBezTo>
                  <a:cubicBezTo>
                    <a:pt x="96" y="591"/>
                    <a:pt x="38" y="1020"/>
                    <a:pt x="156" y="1517"/>
                  </a:cubicBezTo>
                  <a:cubicBezTo>
                    <a:pt x="245" y="1892"/>
                    <a:pt x="373" y="2189"/>
                    <a:pt x="538" y="2402"/>
                  </a:cubicBezTo>
                  <a:cubicBezTo>
                    <a:pt x="532" y="2404"/>
                    <a:pt x="526" y="2405"/>
                    <a:pt x="520" y="2407"/>
                  </a:cubicBezTo>
                  <a:cubicBezTo>
                    <a:pt x="199" y="2510"/>
                    <a:pt x="0" y="2714"/>
                    <a:pt x="0" y="29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 name="Freeform 7"/>
            <p:cNvSpPr>
              <a:spLocks/>
            </p:cNvSpPr>
            <p:nvPr/>
          </p:nvSpPr>
          <p:spPr bwMode="auto">
            <a:xfrm>
              <a:off x="879" y="2010"/>
              <a:ext cx="1195" cy="525"/>
            </a:xfrm>
            <a:custGeom>
              <a:avLst/>
              <a:gdLst>
                <a:gd name="T0" fmla="*/ 1363 w 1863"/>
                <a:gd name="T1" fmla="*/ 0 h 819"/>
                <a:gd name="T2" fmla="*/ 931 w 1863"/>
                <a:gd name="T3" fmla="*/ 327 h 819"/>
                <a:gd name="T4" fmla="*/ 500 w 1863"/>
                <a:gd name="T5" fmla="*/ 0 h 819"/>
                <a:gd name="T6" fmla="*/ 0 w 1863"/>
                <a:gd name="T7" fmla="*/ 504 h 819"/>
                <a:gd name="T8" fmla="*/ 931 w 1863"/>
                <a:gd name="T9" fmla="*/ 479 h 819"/>
                <a:gd name="T10" fmla="*/ 1863 w 1863"/>
                <a:gd name="T11" fmla="*/ 504 h 819"/>
                <a:gd name="T12" fmla="*/ 1363 w 1863"/>
                <a:gd name="T13" fmla="*/ 0 h 819"/>
              </a:gdLst>
              <a:ahLst/>
              <a:cxnLst>
                <a:cxn ang="0">
                  <a:pos x="T0" y="T1"/>
                </a:cxn>
                <a:cxn ang="0">
                  <a:pos x="T2" y="T3"/>
                </a:cxn>
                <a:cxn ang="0">
                  <a:pos x="T4" y="T5"/>
                </a:cxn>
                <a:cxn ang="0">
                  <a:pos x="T6" y="T7"/>
                </a:cxn>
                <a:cxn ang="0">
                  <a:pos x="T8" y="T9"/>
                </a:cxn>
                <a:cxn ang="0">
                  <a:pos x="T10" y="T11"/>
                </a:cxn>
                <a:cxn ang="0">
                  <a:pos x="T12" y="T13"/>
                </a:cxn>
              </a:cxnLst>
              <a:rect l="0" t="0" r="r" b="b"/>
              <a:pathLst>
                <a:path w="1863" h="819">
                  <a:moveTo>
                    <a:pt x="1363" y="0"/>
                  </a:moveTo>
                  <a:cubicBezTo>
                    <a:pt x="1180" y="256"/>
                    <a:pt x="1000" y="327"/>
                    <a:pt x="931" y="327"/>
                  </a:cubicBezTo>
                  <a:cubicBezTo>
                    <a:pt x="862" y="327"/>
                    <a:pt x="682" y="256"/>
                    <a:pt x="500" y="0"/>
                  </a:cubicBezTo>
                  <a:cubicBezTo>
                    <a:pt x="203" y="95"/>
                    <a:pt x="0" y="285"/>
                    <a:pt x="0" y="504"/>
                  </a:cubicBezTo>
                  <a:cubicBezTo>
                    <a:pt x="0" y="819"/>
                    <a:pt x="417" y="479"/>
                    <a:pt x="931" y="479"/>
                  </a:cubicBezTo>
                  <a:cubicBezTo>
                    <a:pt x="1446" y="479"/>
                    <a:pt x="1863" y="819"/>
                    <a:pt x="1863" y="504"/>
                  </a:cubicBezTo>
                  <a:cubicBezTo>
                    <a:pt x="1863" y="285"/>
                    <a:pt x="1660" y="95"/>
                    <a:pt x="1363" y="0"/>
                  </a:cubicBezTo>
                  <a:close/>
                </a:path>
              </a:pathLst>
            </a:custGeom>
            <a:gradFill flip="none" rotWithShape="1">
              <a:gsLst>
                <a:gs pos="0">
                  <a:srgbClr val="C8DF7D"/>
                </a:gs>
                <a:gs pos="92000">
                  <a:srgbClr val="6CBE45"/>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 name="Freeform 9"/>
            <p:cNvSpPr>
              <a:spLocks/>
            </p:cNvSpPr>
            <p:nvPr/>
          </p:nvSpPr>
          <p:spPr bwMode="auto">
            <a:xfrm>
              <a:off x="1199" y="1968"/>
              <a:ext cx="554" cy="252"/>
            </a:xfrm>
            <a:custGeom>
              <a:avLst/>
              <a:gdLst>
                <a:gd name="T0" fmla="*/ 431 w 863"/>
                <a:gd name="T1" fmla="*/ 392 h 392"/>
                <a:gd name="T2" fmla="*/ 863 w 863"/>
                <a:gd name="T3" fmla="*/ 65 h 392"/>
                <a:gd name="T4" fmla="*/ 431 w 863"/>
                <a:gd name="T5" fmla="*/ 0 h 392"/>
                <a:gd name="T6" fmla="*/ 0 w 863"/>
                <a:gd name="T7" fmla="*/ 65 h 392"/>
                <a:gd name="T8" fmla="*/ 431 w 863"/>
                <a:gd name="T9" fmla="*/ 392 h 392"/>
              </a:gdLst>
              <a:ahLst/>
              <a:cxnLst>
                <a:cxn ang="0">
                  <a:pos x="T0" y="T1"/>
                </a:cxn>
                <a:cxn ang="0">
                  <a:pos x="T2" y="T3"/>
                </a:cxn>
                <a:cxn ang="0">
                  <a:pos x="T4" y="T5"/>
                </a:cxn>
                <a:cxn ang="0">
                  <a:pos x="T6" y="T7"/>
                </a:cxn>
                <a:cxn ang="0">
                  <a:pos x="T8" y="T9"/>
                </a:cxn>
              </a:cxnLst>
              <a:rect l="0" t="0" r="r" b="b"/>
              <a:pathLst>
                <a:path w="863" h="392">
                  <a:moveTo>
                    <a:pt x="431" y="392"/>
                  </a:moveTo>
                  <a:cubicBezTo>
                    <a:pt x="500" y="392"/>
                    <a:pt x="680" y="321"/>
                    <a:pt x="863" y="65"/>
                  </a:cubicBezTo>
                  <a:cubicBezTo>
                    <a:pt x="734" y="24"/>
                    <a:pt x="587" y="0"/>
                    <a:pt x="431" y="0"/>
                  </a:cubicBezTo>
                  <a:cubicBezTo>
                    <a:pt x="276" y="0"/>
                    <a:pt x="129" y="24"/>
                    <a:pt x="0" y="65"/>
                  </a:cubicBezTo>
                  <a:cubicBezTo>
                    <a:pt x="182" y="321"/>
                    <a:pt x="362" y="392"/>
                    <a:pt x="431" y="392"/>
                  </a:cubicBezTo>
                  <a:close/>
                </a:path>
              </a:pathLst>
            </a:custGeom>
            <a:gradFill>
              <a:gsLst>
                <a:gs pos="0">
                  <a:srgbClr val="C8DF7D"/>
                </a:gs>
                <a:gs pos="100000">
                  <a:srgbClr val="6CBE45"/>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Freeform 10"/>
            <p:cNvSpPr>
              <a:spLocks/>
            </p:cNvSpPr>
            <p:nvPr/>
          </p:nvSpPr>
          <p:spPr bwMode="auto">
            <a:xfrm>
              <a:off x="833" y="467"/>
              <a:ext cx="1286" cy="1693"/>
            </a:xfrm>
            <a:custGeom>
              <a:avLst/>
              <a:gdLst>
                <a:gd name="T0" fmla="*/ 1002 w 2005"/>
                <a:gd name="T1" fmla="*/ 2639 h 2639"/>
                <a:gd name="T2" fmla="*/ 226 w 2005"/>
                <a:gd name="T3" fmla="*/ 1481 h 2639"/>
                <a:gd name="T4" fmla="*/ 1002 w 2005"/>
                <a:gd name="T5" fmla="*/ 0 h 2639"/>
                <a:gd name="T6" fmla="*/ 1779 w 2005"/>
                <a:gd name="T7" fmla="*/ 1481 h 2639"/>
                <a:gd name="T8" fmla="*/ 1002 w 2005"/>
                <a:gd name="T9" fmla="*/ 2639 h 2639"/>
              </a:gdLst>
              <a:ahLst/>
              <a:cxnLst>
                <a:cxn ang="0">
                  <a:pos x="T0" y="T1"/>
                </a:cxn>
                <a:cxn ang="0">
                  <a:pos x="T2" y="T3"/>
                </a:cxn>
                <a:cxn ang="0">
                  <a:pos x="T4" y="T5"/>
                </a:cxn>
                <a:cxn ang="0">
                  <a:pos x="T6" y="T7"/>
                </a:cxn>
                <a:cxn ang="0">
                  <a:pos x="T8" y="T9"/>
                </a:cxn>
              </a:cxnLst>
              <a:rect l="0" t="0" r="r" b="b"/>
              <a:pathLst>
                <a:path w="2005" h="2639">
                  <a:moveTo>
                    <a:pt x="1002" y="2639"/>
                  </a:moveTo>
                  <a:cubicBezTo>
                    <a:pt x="886" y="2639"/>
                    <a:pt x="453" y="2438"/>
                    <a:pt x="226" y="1481"/>
                  </a:cubicBezTo>
                  <a:cubicBezTo>
                    <a:pt x="0" y="524"/>
                    <a:pt x="459" y="0"/>
                    <a:pt x="1002" y="0"/>
                  </a:cubicBezTo>
                  <a:cubicBezTo>
                    <a:pt x="1545" y="0"/>
                    <a:pt x="2005" y="524"/>
                    <a:pt x="1779" y="1481"/>
                  </a:cubicBezTo>
                  <a:cubicBezTo>
                    <a:pt x="1552" y="2438"/>
                    <a:pt x="1119" y="2639"/>
                    <a:pt x="1002" y="2639"/>
                  </a:cubicBezTo>
                  <a:close/>
                </a:path>
              </a:pathLst>
            </a:custGeom>
            <a:gradFill>
              <a:gsLst>
                <a:gs pos="0">
                  <a:srgbClr val="C8DF7D"/>
                </a:gs>
                <a:gs pos="73000">
                  <a:srgbClr val="6CBE45"/>
                </a:gs>
              </a:gsLst>
              <a:lin ang="6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 name="Freeform 11"/>
            <p:cNvSpPr>
              <a:spLocks/>
            </p:cNvSpPr>
            <p:nvPr/>
          </p:nvSpPr>
          <p:spPr bwMode="auto">
            <a:xfrm>
              <a:off x="1546" y="1110"/>
              <a:ext cx="395" cy="730"/>
            </a:xfrm>
            <a:custGeom>
              <a:avLst/>
              <a:gdLst>
                <a:gd name="T0" fmla="*/ 0 w 615"/>
                <a:gd name="T1" fmla="*/ 576 h 1139"/>
                <a:gd name="T2" fmla="*/ 563 w 615"/>
                <a:gd name="T3" fmla="*/ 0 h 1139"/>
                <a:gd name="T4" fmla="*/ 0 w 615"/>
                <a:gd name="T5" fmla="*/ 576 h 1139"/>
              </a:gdLst>
              <a:ahLst/>
              <a:cxnLst>
                <a:cxn ang="0">
                  <a:pos x="T0" y="T1"/>
                </a:cxn>
                <a:cxn ang="0">
                  <a:pos x="T2" y="T3"/>
                </a:cxn>
                <a:cxn ang="0">
                  <a:pos x="T4" y="T5"/>
                </a:cxn>
              </a:cxnLst>
              <a:rect l="0" t="0" r="r" b="b"/>
              <a:pathLst>
                <a:path w="615" h="1139">
                  <a:moveTo>
                    <a:pt x="0" y="576"/>
                  </a:moveTo>
                  <a:cubicBezTo>
                    <a:pt x="227" y="214"/>
                    <a:pt x="563" y="0"/>
                    <a:pt x="563" y="0"/>
                  </a:cubicBezTo>
                  <a:cubicBezTo>
                    <a:pt x="563" y="0"/>
                    <a:pt x="615" y="1139"/>
                    <a:pt x="0"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 name="Freeform 12"/>
            <p:cNvSpPr>
              <a:spLocks/>
            </p:cNvSpPr>
            <p:nvPr/>
          </p:nvSpPr>
          <p:spPr bwMode="auto">
            <a:xfrm>
              <a:off x="1546" y="1110"/>
              <a:ext cx="426" cy="730"/>
            </a:xfrm>
            <a:custGeom>
              <a:avLst/>
              <a:gdLst>
                <a:gd name="T0" fmla="*/ 0 w 663"/>
                <a:gd name="T1" fmla="*/ 576 h 1139"/>
                <a:gd name="T2" fmla="*/ 563 w 663"/>
                <a:gd name="T3" fmla="*/ 0 h 1139"/>
                <a:gd name="T4" fmla="*/ 473 w 663"/>
                <a:gd name="T5" fmla="*/ 815 h 1139"/>
                <a:gd name="T6" fmla="*/ 0 w 663"/>
                <a:gd name="T7" fmla="*/ 576 h 1139"/>
              </a:gdLst>
              <a:ahLst/>
              <a:cxnLst>
                <a:cxn ang="0">
                  <a:pos x="T0" y="T1"/>
                </a:cxn>
                <a:cxn ang="0">
                  <a:pos x="T2" y="T3"/>
                </a:cxn>
                <a:cxn ang="0">
                  <a:pos x="T4" y="T5"/>
                </a:cxn>
                <a:cxn ang="0">
                  <a:pos x="T6" y="T7"/>
                </a:cxn>
              </a:cxnLst>
              <a:rect l="0" t="0" r="r" b="b"/>
              <a:pathLst>
                <a:path w="663" h="1139">
                  <a:moveTo>
                    <a:pt x="0" y="576"/>
                  </a:moveTo>
                  <a:cubicBezTo>
                    <a:pt x="615" y="1139"/>
                    <a:pt x="563" y="0"/>
                    <a:pt x="563" y="0"/>
                  </a:cubicBezTo>
                  <a:cubicBezTo>
                    <a:pt x="563" y="0"/>
                    <a:pt x="663" y="492"/>
                    <a:pt x="473" y="815"/>
                  </a:cubicBezTo>
                  <a:cubicBezTo>
                    <a:pt x="282" y="1139"/>
                    <a:pt x="0" y="576"/>
                    <a:pt x="0"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6" name="Freeform 13"/>
            <p:cNvSpPr>
              <a:spLocks/>
            </p:cNvSpPr>
            <p:nvPr/>
          </p:nvSpPr>
          <p:spPr bwMode="auto">
            <a:xfrm>
              <a:off x="1581" y="1243"/>
              <a:ext cx="249" cy="277"/>
            </a:xfrm>
            <a:custGeom>
              <a:avLst/>
              <a:gdLst>
                <a:gd name="T0" fmla="*/ 63 w 388"/>
                <a:gd name="T1" fmla="*/ 311 h 432"/>
                <a:gd name="T2" fmla="*/ 276 w 388"/>
                <a:gd name="T3" fmla="*/ 199 h 432"/>
                <a:gd name="T4" fmla="*/ 63 w 388"/>
                <a:gd name="T5" fmla="*/ 311 h 432"/>
              </a:gdLst>
              <a:ahLst/>
              <a:cxnLst>
                <a:cxn ang="0">
                  <a:pos x="T0" y="T1"/>
                </a:cxn>
                <a:cxn ang="0">
                  <a:pos x="T2" y="T3"/>
                </a:cxn>
                <a:cxn ang="0">
                  <a:pos x="T4" y="T5"/>
                </a:cxn>
              </a:cxnLst>
              <a:rect l="0" t="0" r="r" b="b"/>
              <a:pathLst>
                <a:path w="388" h="432">
                  <a:moveTo>
                    <a:pt x="63" y="311"/>
                  </a:moveTo>
                  <a:cubicBezTo>
                    <a:pt x="159" y="126"/>
                    <a:pt x="388" y="0"/>
                    <a:pt x="276" y="199"/>
                  </a:cubicBezTo>
                  <a:cubicBezTo>
                    <a:pt x="165" y="398"/>
                    <a:pt x="0" y="432"/>
                    <a:pt x="63"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7" name="Freeform 14"/>
            <p:cNvSpPr>
              <a:spLocks/>
            </p:cNvSpPr>
            <p:nvPr/>
          </p:nvSpPr>
          <p:spPr bwMode="auto">
            <a:xfrm>
              <a:off x="1011" y="1110"/>
              <a:ext cx="394" cy="730"/>
            </a:xfrm>
            <a:custGeom>
              <a:avLst/>
              <a:gdLst>
                <a:gd name="T0" fmla="*/ 614 w 614"/>
                <a:gd name="T1" fmla="*/ 576 h 1139"/>
                <a:gd name="T2" fmla="*/ 52 w 614"/>
                <a:gd name="T3" fmla="*/ 0 h 1139"/>
                <a:gd name="T4" fmla="*/ 614 w 614"/>
                <a:gd name="T5" fmla="*/ 576 h 1139"/>
              </a:gdLst>
              <a:ahLst/>
              <a:cxnLst>
                <a:cxn ang="0">
                  <a:pos x="T0" y="T1"/>
                </a:cxn>
                <a:cxn ang="0">
                  <a:pos x="T2" y="T3"/>
                </a:cxn>
                <a:cxn ang="0">
                  <a:pos x="T4" y="T5"/>
                </a:cxn>
              </a:cxnLst>
              <a:rect l="0" t="0" r="r" b="b"/>
              <a:pathLst>
                <a:path w="614" h="1139">
                  <a:moveTo>
                    <a:pt x="614" y="576"/>
                  </a:moveTo>
                  <a:cubicBezTo>
                    <a:pt x="388" y="214"/>
                    <a:pt x="52" y="0"/>
                    <a:pt x="52" y="0"/>
                  </a:cubicBezTo>
                  <a:cubicBezTo>
                    <a:pt x="52" y="0"/>
                    <a:pt x="0" y="1139"/>
                    <a:pt x="614"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8" name="Freeform 15"/>
            <p:cNvSpPr>
              <a:spLocks/>
            </p:cNvSpPr>
            <p:nvPr/>
          </p:nvSpPr>
          <p:spPr bwMode="auto">
            <a:xfrm>
              <a:off x="980" y="1110"/>
              <a:ext cx="425" cy="730"/>
            </a:xfrm>
            <a:custGeom>
              <a:avLst/>
              <a:gdLst>
                <a:gd name="T0" fmla="*/ 663 w 663"/>
                <a:gd name="T1" fmla="*/ 576 h 1139"/>
                <a:gd name="T2" fmla="*/ 101 w 663"/>
                <a:gd name="T3" fmla="*/ 0 h 1139"/>
                <a:gd name="T4" fmla="*/ 191 w 663"/>
                <a:gd name="T5" fmla="*/ 815 h 1139"/>
                <a:gd name="T6" fmla="*/ 663 w 663"/>
                <a:gd name="T7" fmla="*/ 576 h 1139"/>
              </a:gdLst>
              <a:ahLst/>
              <a:cxnLst>
                <a:cxn ang="0">
                  <a:pos x="T0" y="T1"/>
                </a:cxn>
                <a:cxn ang="0">
                  <a:pos x="T2" y="T3"/>
                </a:cxn>
                <a:cxn ang="0">
                  <a:pos x="T4" y="T5"/>
                </a:cxn>
                <a:cxn ang="0">
                  <a:pos x="T6" y="T7"/>
                </a:cxn>
              </a:cxnLst>
              <a:rect l="0" t="0" r="r" b="b"/>
              <a:pathLst>
                <a:path w="663" h="1139">
                  <a:moveTo>
                    <a:pt x="663" y="576"/>
                  </a:moveTo>
                  <a:cubicBezTo>
                    <a:pt x="49" y="1139"/>
                    <a:pt x="101" y="0"/>
                    <a:pt x="101" y="0"/>
                  </a:cubicBezTo>
                  <a:cubicBezTo>
                    <a:pt x="101" y="0"/>
                    <a:pt x="0" y="492"/>
                    <a:pt x="191" y="815"/>
                  </a:cubicBezTo>
                  <a:cubicBezTo>
                    <a:pt x="382" y="1139"/>
                    <a:pt x="663" y="576"/>
                    <a:pt x="663"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9" name="Freeform 16"/>
            <p:cNvSpPr>
              <a:spLocks/>
            </p:cNvSpPr>
            <p:nvPr/>
          </p:nvSpPr>
          <p:spPr bwMode="auto">
            <a:xfrm>
              <a:off x="1122" y="1243"/>
              <a:ext cx="249" cy="277"/>
            </a:xfrm>
            <a:custGeom>
              <a:avLst/>
              <a:gdLst>
                <a:gd name="T0" fmla="*/ 325 w 388"/>
                <a:gd name="T1" fmla="*/ 311 h 432"/>
                <a:gd name="T2" fmla="*/ 112 w 388"/>
                <a:gd name="T3" fmla="*/ 199 h 432"/>
                <a:gd name="T4" fmla="*/ 325 w 388"/>
                <a:gd name="T5" fmla="*/ 311 h 432"/>
              </a:gdLst>
              <a:ahLst/>
              <a:cxnLst>
                <a:cxn ang="0">
                  <a:pos x="T0" y="T1"/>
                </a:cxn>
                <a:cxn ang="0">
                  <a:pos x="T2" y="T3"/>
                </a:cxn>
                <a:cxn ang="0">
                  <a:pos x="T4" y="T5"/>
                </a:cxn>
              </a:cxnLst>
              <a:rect l="0" t="0" r="r" b="b"/>
              <a:pathLst>
                <a:path w="388" h="432">
                  <a:moveTo>
                    <a:pt x="325" y="311"/>
                  </a:moveTo>
                  <a:cubicBezTo>
                    <a:pt x="229" y="126"/>
                    <a:pt x="0" y="0"/>
                    <a:pt x="112" y="199"/>
                  </a:cubicBezTo>
                  <a:cubicBezTo>
                    <a:pt x="223" y="398"/>
                    <a:pt x="388" y="432"/>
                    <a:pt x="325"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0" name="Freeform 17"/>
            <p:cNvSpPr>
              <a:spLocks/>
            </p:cNvSpPr>
            <p:nvPr/>
          </p:nvSpPr>
          <p:spPr bwMode="auto">
            <a:xfrm>
              <a:off x="1316" y="1713"/>
              <a:ext cx="320" cy="124"/>
            </a:xfrm>
            <a:custGeom>
              <a:avLst/>
              <a:gdLst>
                <a:gd name="T0" fmla="*/ 249 w 498"/>
                <a:gd name="T1" fmla="*/ 62 h 193"/>
                <a:gd name="T2" fmla="*/ 494 w 498"/>
                <a:gd name="T3" fmla="*/ 193 h 193"/>
                <a:gd name="T4" fmla="*/ 498 w 498"/>
                <a:gd name="T5" fmla="*/ 162 h 193"/>
                <a:gd name="T6" fmla="*/ 249 w 498"/>
                <a:gd name="T7" fmla="*/ 0 h 193"/>
                <a:gd name="T8" fmla="*/ 0 w 498"/>
                <a:gd name="T9" fmla="*/ 162 h 193"/>
                <a:gd name="T10" fmla="*/ 5 w 498"/>
                <a:gd name="T11" fmla="*/ 193 h 193"/>
                <a:gd name="T12" fmla="*/ 249 w 498"/>
                <a:gd name="T13" fmla="*/ 62 h 193"/>
              </a:gdLst>
              <a:ahLst/>
              <a:cxnLst>
                <a:cxn ang="0">
                  <a:pos x="T0" y="T1"/>
                </a:cxn>
                <a:cxn ang="0">
                  <a:pos x="T2" y="T3"/>
                </a:cxn>
                <a:cxn ang="0">
                  <a:pos x="T4" y="T5"/>
                </a:cxn>
                <a:cxn ang="0">
                  <a:pos x="T6" y="T7"/>
                </a:cxn>
                <a:cxn ang="0">
                  <a:pos x="T8" y="T9"/>
                </a:cxn>
                <a:cxn ang="0">
                  <a:pos x="T10" y="T11"/>
                </a:cxn>
                <a:cxn ang="0">
                  <a:pos x="T12" y="T13"/>
                </a:cxn>
              </a:cxnLst>
              <a:rect l="0" t="0" r="r" b="b"/>
              <a:pathLst>
                <a:path w="498" h="193">
                  <a:moveTo>
                    <a:pt x="249" y="62"/>
                  </a:moveTo>
                  <a:cubicBezTo>
                    <a:pt x="371" y="62"/>
                    <a:pt x="472" y="118"/>
                    <a:pt x="494" y="193"/>
                  </a:cubicBezTo>
                  <a:cubicBezTo>
                    <a:pt x="497" y="183"/>
                    <a:pt x="498" y="173"/>
                    <a:pt x="498" y="162"/>
                  </a:cubicBezTo>
                  <a:cubicBezTo>
                    <a:pt x="498" y="73"/>
                    <a:pt x="387" y="0"/>
                    <a:pt x="249" y="0"/>
                  </a:cubicBezTo>
                  <a:cubicBezTo>
                    <a:pt x="112" y="0"/>
                    <a:pt x="0" y="73"/>
                    <a:pt x="0" y="162"/>
                  </a:cubicBezTo>
                  <a:cubicBezTo>
                    <a:pt x="0" y="173"/>
                    <a:pt x="2" y="183"/>
                    <a:pt x="5" y="193"/>
                  </a:cubicBezTo>
                  <a:cubicBezTo>
                    <a:pt x="27" y="118"/>
                    <a:pt x="128" y="62"/>
                    <a:pt x="249"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31" name="Title 1"/>
          <p:cNvSpPr txBox="1">
            <a:spLocks/>
          </p:cNvSpPr>
          <p:nvPr/>
        </p:nvSpPr>
        <p:spPr>
          <a:xfrm rot="711721">
            <a:off x="7357820" y="-73043"/>
            <a:ext cx="2432590" cy="6886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ln w="6350">
                  <a:solidFill>
                    <a:schemeClr val="tx1"/>
                  </a:solidFill>
                </a:ln>
                <a:solidFill>
                  <a:schemeClr val="accent2"/>
                </a:solidFill>
                <a:latin typeface="Franklin Gothic Demi" panose="020B0703020102020204" pitchFamily="34" charset="0"/>
                <a:cs typeface="Aharoni" pitchFamily="2" charset="-79"/>
              </a:rPr>
              <a:t>TOPICS</a:t>
            </a:r>
            <a:endParaRPr lang="en-US" sz="2400" dirty="0">
              <a:ln w="6350">
                <a:solidFill>
                  <a:schemeClr val="tx1"/>
                </a:solidFill>
              </a:ln>
              <a:solidFill>
                <a:schemeClr val="accent2"/>
              </a:solidFill>
              <a:latin typeface="Franklin Gothic Demi" panose="020B0703020102020204" pitchFamily="34" charset="0"/>
            </a:endParaRPr>
          </a:p>
        </p:txBody>
      </p:sp>
      <p:pic>
        <p:nvPicPr>
          <p:cNvPr id="3076" name="Picture 4" descr="http://flavorwire.files.wordpress.com/2013/11/catching-fire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83722" y="1492887"/>
            <a:ext cx="2267743" cy="1530729"/>
          </a:xfrm>
          <a:prstGeom prst="rect">
            <a:avLst/>
          </a:prstGeom>
          <a:noFill/>
          <a:extLst>
            <a:ext uri="{909E8E84-426E-40DD-AFC4-6F175D3DCCD1}">
              <a14:hiddenFill xmlns:a14="http://schemas.microsoft.com/office/drawing/2010/main">
                <a:solidFill>
                  <a:srgbClr val="FFFFFF"/>
                </a:solidFill>
              </a14:hiddenFill>
            </a:ext>
          </a:extLst>
        </p:spPr>
      </p:pic>
      <p:sp>
        <p:nvSpPr>
          <p:cNvPr id="333" name="Beam"/>
          <p:cNvSpPr/>
          <p:nvPr/>
        </p:nvSpPr>
        <p:spPr>
          <a:xfrm rot="274881">
            <a:off x="6354235" y="691083"/>
            <a:ext cx="1474256" cy="906530"/>
          </a:xfrm>
          <a:custGeom>
            <a:avLst/>
            <a:gdLst>
              <a:gd name="connsiteX0" fmla="*/ 0 w 1714872"/>
              <a:gd name="connsiteY0" fmla="*/ 0 h 3477652"/>
              <a:gd name="connsiteX1" fmla="*/ 1714872 w 1714872"/>
              <a:gd name="connsiteY1" fmla="*/ 0 h 3477652"/>
              <a:gd name="connsiteX2" fmla="*/ 1714872 w 1714872"/>
              <a:gd name="connsiteY2" fmla="*/ 3477652 h 3477652"/>
              <a:gd name="connsiteX3" fmla="*/ 0 w 1714872"/>
              <a:gd name="connsiteY3" fmla="*/ 3477652 h 3477652"/>
              <a:gd name="connsiteX4" fmla="*/ 0 w 1714872"/>
              <a:gd name="connsiteY4" fmla="*/ 0 h 3477652"/>
              <a:gd name="connsiteX0" fmla="*/ 0 w 1714872"/>
              <a:gd name="connsiteY0" fmla="*/ 0 h 3477652"/>
              <a:gd name="connsiteX1" fmla="*/ 628456 w 1714872"/>
              <a:gd name="connsiteY1" fmla="*/ 63374 h 3477652"/>
              <a:gd name="connsiteX2" fmla="*/ 1714872 w 1714872"/>
              <a:gd name="connsiteY2" fmla="*/ 3477652 h 3477652"/>
              <a:gd name="connsiteX3" fmla="*/ 0 w 1714872"/>
              <a:gd name="connsiteY3" fmla="*/ 3477652 h 3477652"/>
              <a:gd name="connsiteX4" fmla="*/ 0 w 1714872"/>
              <a:gd name="connsiteY4" fmla="*/ 0 h 3477652"/>
              <a:gd name="connsiteX0" fmla="*/ 36214 w 1714872"/>
              <a:gd name="connsiteY0" fmla="*/ 126749 h 3414278"/>
              <a:gd name="connsiteX1" fmla="*/ 628456 w 1714872"/>
              <a:gd name="connsiteY1" fmla="*/ 0 h 3414278"/>
              <a:gd name="connsiteX2" fmla="*/ 1714872 w 1714872"/>
              <a:gd name="connsiteY2" fmla="*/ 3414278 h 3414278"/>
              <a:gd name="connsiteX3" fmla="*/ 0 w 1714872"/>
              <a:gd name="connsiteY3" fmla="*/ 3414278 h 3414278"/>
              <a:gd name="connsiteX4" fmla="*/ 36214 w 1714872"/>
              <a:gd name="connsiteY4" fmla="*/ 126749 h 3414278"/>
              <a:gd name="connsiteX0" fmla="*/ 36214 w 1714872"/>
              <a:gd name="connsiteY0" fmla="*/ 144856 h 3432385"/>
              <a:gd name="connsiteX1" fmla="*/ 592242 w 1714872"/>
              <a:gd name="connsiteY1" fmla="*/ 0 h 3432385"/>
              <a:gd name="connsiteX2" fmla="*/ 1714872 w 1714872"/>
              <a:gd name="connsiteY2" fmla="*/ 3432385 h 3432385"/>
              <a:gd name="connsiteX3" fmla="*/ 0 w 1714872"/>
              <a:gd name="connsiteY3" fmla="*/ 3432385 h 3432385"/>
              <a:gd name="connsiteX4" fmla="*/ 36214 w 1714872"/>
              <a:gd name="connsiteY4" fmla="*/ 144856 h 3432385"/>
              <a:gd name="connsiteX0" fmla="*/ 54321 w 1714872"/>
              <a:gd name="connsiteY0" fmla="*/ 153909 h 3432385"/>
              <a:gd name="connsiteX1" fmla="*/ 592242 w 1714872"/>
              <a:gd name="connsiteY1" fmla="*/ 0 h 3432385"/>
              <a:gd name="connsiteX2" fmla="*/ 1714872 w 1714872"/>
              <a:gd name="connsiteY2" fmla="*/ 3432385 h 3432385"/>
              <a:gd name="connsiteX3" fmla="*/ 0 w 1714872"/>
              <a:gd name="connsiteY3" fmla="*/ 3432385 h 3432385"/>
              <a:gd name="connsiteX4" fmla="*/ 54321 w 1714872"/>
              <a:gd name="connsiteY4" fmla="*/ 153909 h 3432385"/>
              <a:gd name="connsiteX0" fmla="*/ 54321 w 1714872"/>
              <a:gd name="connsiteY0" fmla="*/ 135802 h 3414278"/>
              <a:gd name="connsiteX1" fmla="*/ 501708 w 1714872"/>
              <a:gd name="connsiteY1" fmla="*/ 0 h 3414278"/>
              <a:gd name="connsiteX2" fmla="*/ 1714872 w 1714872"/>
              <a:gd name="connsiteY2" fmla="*/ 3414278 h 3414278"/>
              <a:gd name="connsiteX3" fmla="*/ 0 w 1714872"/>
              <a:gd name="connsiteY3" fmla="*/ 3414278 h 3414278"/>
              <a:gd name="connsiteX4" fmla="*/ 54321 w 1714872"/>
              <a:gd name="connsiteY4" fmla="*/ 135802 h 3414278"/>
              <a:gd name="connsiteX0" fmla="*/ 117695 w 1714872"/>
              <a:gd name="connsiteY0" fmla="*/ 90535 h 3414278"/>
              <a:gd name="connsiteX1" fmla="*/ 501708 w 1714872"/>
              <a:gd name="connsiteY1" fmla="*/ 0 h 3414278"/>
              <a:gd name="connsiteX2" fmla="*/ 1714872 w 1714872"/>
              <a:gd name="connsiteY2" fmla="*/ 3414278 h 3414278"/>
              <a:gd name="connsiteX3" fmla="*/ 0 w 1714872"/>
              <a:gd name="connsiteY3" fmla="*/ 3414278 h 3414278"/>
              <a:gd name="connsiteX4" fmla="*/ 117695 w 1714872"/>
              <a:gd name="connsiteY4" fmla="*/ 90535 h 3414278"/>
              <a:gd name="connsiteX0" fmla="*/ 117695 w 1714872"/>
              <a:gd name="connsiteY0" fmla="*/ 81482 h 3405225"/>
              <a:gd name="connsiteX1" fmla="*/ 447387 w 1714872"/>
              <a:gd name="connsiteY1" fmla="*/ 0 h 3405225"/>
              <a:gd name="connsiteX2" fmla="*/ 1714872 w 1714872"/>
              <a:gd name="connsiteY2" fmla="*/ 3405225 h 3405225"/>
              <a:gd name="connsiteX3" fmla="*/ 0 w 1714872"/>
              <a:gd name="connsiteY3" fmla="*/ 3405225 h 3405225"/>
              <a:gd name="connsiteX4" fmla="*/ 117695 w 1714872"/>
              <a:gd name="connsiteY4" fmla="*/ 81482 h 3405225"/>
              <a:gd name="connsiteX0" fmla="*/ 117695 w 2185652"/>
              <a:gd name="connsiteY0" fmla="*/ 81482 h 3405225"/>
              <a:gd name="connsiteX1" fmla="*/ 447387 w 2185652"/>
              <a:gd name="connsiteY1" fmla="*/ 0 h 3405225"/>
              <a:gd name="connsiteX2" fmla="*/ 2185652 w 2185652"/>
              <a:gd name="connsiteY2" fmla="*/ 3242262 h 3405225"/>
              <a:gd name="connsiteX3" fmla="*/ 0 w 2185652"/>
              <a:gd name="connsiteY3" fmla="*/ 3405225 h 3405225"/>
              <a:gd name="connsiteX4" fmla="*/ 117695 w 2185652"/>
              <a:gd name="connsiteY4" fmla="*/ 81482 h 3405225"/>
              <a:gd name="connsiteX0" fmla="*/ 162962 w 2230919"/>
              <a:gd name="connsiteY0" fmla="*/ 81482 h 3359958"/>
              <a:gd name="connsiteX1" fmla="*/ 492654 w 2230919"/>
              <a:gd name="connsiteY1" fmla="*/ 0 h 3359958"/>
              <a:gd name="connsiteX2" fmla="*/ 2230919 w 2230919"/>
              <a:gd name="connsiteY2" fmla="*/ 3242262 h 3359958"/>
              <a:gd name="connsiteX3" fmla="*/ 0 w 2230919"/>
              <a:gd name="connsiteY3" fmla="*/ 3359958 h 3359958"/>
              <a:gd name="connsiteX4" fmla="*/ 162962 w 2230919"/>
              <a:gd name="connsiteY4" fmla="*/ 81482 h 3359958"/>
              <a:gd name="connsiteX0" fmla="*/ 162962 w 2285240"/>
              <a:gd name="connsiteY0" fmla="*/ 81482 h 3595347"/>
              <a:gd name="connsiteX1" fmla="*/ 492654 w 2285240"/>
              <a:gd name="connsiteY1" fmla="*/ 0 h 3595347"/>
              <a:gd name="connsiteX2" fmla="*/ 2285240 w 2285240"/>
              <a:gd name="connsiteY2" fmla="*/ 3595347 h 3595347"/>
              <a:gd name="connsiteX3" fmla="*/ 0 w 2285240"/>
              <a:gd name="connsiteY3" fmla="*/ 3359958 h 3595347"/>
              <a:gd name="connsiteX4" fmla="*/ 162962 w 2285240"/>
              <a:gd name="connsiteY4" fmla="*/ 81482 h 3595347"/>
              <a:gd name="connsiteX0" fmla="*/ 162962 w 2384828"/>
              <a:gd name="connsiteY0" fmla="*/ 81482 h 3767363"/>
              <a:gd name="connsiteX1" fmla="*/ 492654 w 2384828"/>
              <a:gd name="connsiteY1" fmla="*/ 0 h 3767363"/>
              <a:gd name="connsiteX2" fmla="*/ 2384828 w 2384828"/>
              <a:gd name="connsiteY2" fmla="*/ 3767363 h 3767363"/>
              <a:gd name="connsiteX3" fmla="*/ 0 w 2384828"/>
              <a:gd name="connsiteY3" fmla="*/ 3359958 h 3767363"/>
              <a:gd name="connsiteX4" fmla="*/ 162962 w 2384828"/>
              <a:gd name="connsiteY4" fmla="*/ 81482 h 3767363"/>
              <a:gd name="connsiteX0" fmla="*/ 172015 w 2393881"/>
              <a:gd name="connsiteY0" fmla="*/ 81482 h 3803578"/>
              <a:gd name="connsiteX1" fmla="*/ 501707 w 2393881"/>
              <a:gd name="connsiteY1" fmla="*/ 0 h 3803578"/>
              <a:gd name="connsiteX2" fmla="*/ 2393881 w 2393881"/>
              <a:gd name="connsiteY2" fmla="*/ 3767363 h 3803578"/>
              <a:gd name="connsiteX3" fmla="*/ 0 w 2393881"/>
              <a:gd name="connsiteY3" fmla="*/ 3803578 h 3803578"/>
              <a:gd name="connsiteX4" fmla="*/ 172015 w 2393881"/>
              <a:gd name="connsiteY4" fmla="*/ 81482 h 380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81" h="3803578">
                <a:moveTo>
                  <a:pt x="172015" y="81482"/>
                </a:moveTo>
                <a:lnTo>
                  <a:pt x="501707" y="0"/>
                </a:lnTo>
                <a:lnTo>
                  <a:pt x="2393881" y="3767363"/>
                </a:lnTo>
                <a:lnTo>
                  <a:pt x="0" y="3803578"/>
                </a:lnTo>
                <a:lnTo>
                  <a:pt x="172015" y="81482"/>
                </a:lnTo>
                <a:close/>
              </a:path>
            </a:pathLst>
          </a:custGeom>
          <a:gradFill>
            <a:gsLst>
              <a:gs pos="29000">
                <a:srgbClr val="FFD600">
                  <a:alpha val="83000"/>
                </a:srgbClr>
              </a:gs>
              <a:gs pos="100000">
                <a:srgbClr val="FFFF00">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4" name="Spaceship"/>
          <p:cNvGrpSpPr/>
          <p:nvPr/>
        </p:nvGrpSpPr>
        <p:grpSpPr>
          <a:xfrm rot="957098">
            <a:off x="5751951" y="-20674"/>
            <a:ext cx="1942226" cy="1083587"/>
            <a:chOff x="2216476" y="1230554"/>
            <a:chExt cx="2892875" cy="1600386"/>
          </a:xfrm>
        </p:grpSpPr>
        <p:sp>
          <p:nvSpPr>
            <p:cNvPr id="335"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36"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7"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8"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39" name="Freeform 338"/>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0" name="Freeform 339"/>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1" name="Freeform 340"/>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2"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3"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4"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5"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6"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7" name="Freeform 346"/>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8"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9"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0"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51"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52"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53"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354" name="TextBox 353"/>
          <p:cNvSpPr txBox="1"/>
          <p:nvPr/>
        </p:nvSpPr>
        <p:spPr>
          <a:xfrm>
            <a:off x="6333261" y="2944276"/>
            <a:ext cx="1446358" cy="369332"/>
          </a:xfrm>
          <a:prstGeom prst="rect">
            <a:avLst/>
          </a:prstGeom>
          <a:noFill/>
        </p:spPr>
        <p:txBody>
          <a:bodyPr wrap="none" rtlCol="0">
            <a:spAutoFit/>
          </a:bodyPr>
          <a:lstStyle/>
          <a:p>
            <a:r>
              <a:rPr lang="en-US" b="1" dirty="0" smtClean="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rPr>
              <a:t>TIME TRAVEL</a:t>
            </a:r>
            <a:endParaRPr lang="en-US"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ndParaRPr>
          </a:p>
        </p:txBody>
      </p:sp>
      <p:pic>
        <p:nvPicPr>
          <p:cNvPr id="3078" name="Picture 6" descr="http://blogs.discovermagazine.com/crux/files/2014/01/time-travel.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864037" y="1496193"/>
            <a:ext cx="2257328" cy="153331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2696829" y="3823807"/>
            <a:ext cx="3292441" cy="646331"/>
          </a:xfrm>
          <a:prstGeom prst="rect">
            <a:avLst/>
          </a:prstGeom>
          <a:noFill/>
        </p:spPr>
        <p:txBody>
          <a:bodyPr wrap="none" rtlCol="0">
            <a:spAutoFit/>
          </a:bodyPr>
          <a:lstStyle/>
          <a:p>
            <a:pPr algn="ctr"/>
            <a:r>
              <a:rPr lang="en-US" b="1" dirty="0" smtClean="0">
                <a:solidFill>
                  <a:schemeClr val="accent3">
                    <a:lumMod val="60000"/>
                    <a:lumOff val="40000"/>
                  </a:schemeClr>
                </a:solidFill>
              </a:rPr>
              <a:t>USUALLY SCIENCE FICTION IS </a:t>
            </a:r>
          </a:p>
          <a:p>
            <a:pPr algn="ctr"/>
            <a:r>
              <a:rPr lang="en-US" b="1" dirty="0" smtClean="0">
                <a:solidFill>
                  <a:schemeClr val="accent3">
                    <a:lumMod val="60000"/>
                    <a:lumOff val="40000"/>
                  </a:schemeClr>
                </a:solidFill>
              </a:rPr>
              <a:t>WRITTEN ABOUT THESE TOPICS.</a:t>
            </a:r>
          </a:p>
        </p:txBody>
      </p:sp>
    </p:spTree>
    <p:extLst>
      <p:ext uri="{BB962C8B-B14F-4D97-AF65-F5344CB8AC3E}">
        <p14:creationId xmlns:p14="http://schemas.microsoft.com/office/powerpoint/2010/main" val="1228861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4"/>
                                        </p:tgtEl>
                                        <p:attrNameLst>
                                          <p:attrName>style.visibility</p:attrName>
                                        </p:attrNameLst>
                                      </p:cBhvr>
                                      <p:to>
                                        <p:strVal val="visible"/>
                                      </p:to>
                                    </p:set>
                                    <p:animEffect transition="in" filter="fade">
                                      <p:cBhvr>
                                        <p:cTn id="7" dur="500"/>
                                        <p:tgtEl>
                                          <p:spTgt spid="354"/>
                                        </p:tgtEl>
                                      </p:cBhvr>
                                    </p:animEffect>
                                  </p:childTnLst>
                                </p:cTn>
                              </p:par>
                              <p:par>
                                <p:cTn id="8" presetID="10" presetClass="entr" presetSubtype="0" fill="hold" nodeType="withEffect">
                                  <p:stCondLst>
                                    <p:cond delay="0"/>
                                  </p:stCondLst>
                                  <p:childTnLst>
                                    <p:set>
                                      <p:cBhvr>
                                        <p:cTn id="9" dur="1" fill="hold">
                                          <p:stCondLst>
                                            <p:cond delay="0"/>
                                          </p:stCondLst>
                                        </p:cTn>
                                        <p:tgtEl>
                                          <p:spTgt spid="3078"/>
                                        </p:tgtEl>
                                        <p:attrNameLst>
                                          <p:attrName>style.visibility</p:attrName>
                                        </p:attrNameLst>
                                      </p:cBhvr>
                                      <p:to>
                                        <p:strVal val="visible"/>
                                      </p:to>
                                    </p:set>
                                    <p:animEffect transition="in" filter="fade">
                                      <p:cBhvr>
                                        <p:cTn id="10" dur="500"/>
                                        <p:tgtEl>
                                          <p:spTgt spid="307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33"/>
                                        </p:tgtEl>
                                        <p:attrNameLst>
                                          <p:attrName>style.visibility</p:attrName>
                                        </p:attrNameLst>
                                      </p:cBhvr>
                                      <p:to>
                                        <p:strVal val="visible"/>
                                      </p:to>
                                    </p:set>
                                    <p:animEffect transition="in" filter="fade">
                                      <p:cBhvr>
                                        <p:cTn id="13" dur="500"/>
                                        <p:tgtEl>
                                          <p:spTgt spid="333"/>
                                        </p:tgtEl>
                                      </p:cBhvr>
                                    </p:animEffect>
                                  </p:childTnLst>
                                </p:cTn>
                              </p:par>
                              <p:par>
                                <p:cTn id="14" presetID="10" presetClass="entr" presetSubtype="0" fill="hold" nodeType="withEffect">
                                  <p:stCondLst>
                                    <p:cond delay="0"/>
                                  </p:stCondLst>
                                  <p:childTnLst>
                                    <p:set>
                                      <p:cBhvr>
                                        <p:cTn id="15" dur="1" fill="hold">
                                          <p:stCondLst>
                                            <p:cond delay="0"/>
                                          </p:stCondLst>
                                        </p:cTn>
                                        <p:tgtEl>
                                          <p:spTgt spid="334"/>
                                        </p:tgtEl>
                                        <p:attrNameLst>
                                          <p:attrName>style.visibility</p:attrName>
                                        </p:attrNameLst>
                                      </p:cBhvr>
                                      <p:to>
                                        <p:strVal val="visible"/>
                                      </p:to>
                                    </p:set>
                                    <p:animEffect transition="in" filter="fade">
                                      <p:cBhvr>
                                        <p:cTn id="16" dur="500"/>
                                        <p:tgtEl>
                                          <p:spTgt spid="33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16"/>
                                        </p:tgtEl>
                                        <p:attrNameLst>
                                          <p:attrName>style.visibility</p:attrName>
                                        </p:attrNameLst>
                                      </p:cBhvr>
                                      <p:to>
                                        <p:strVal val="visible"/>
                                      </p:to>
                                    </p:set>
                                    <p:animEffect transition="in" filter="fade">
                                      <p:cBhvr>
                                        <p:cTn id="21" dur="500"/>
                                        <p:tgtEl>
                                          <p:spTgt spid="316"/>
                                        </p:tgtEl>
                                      </p:cBhvr>
                                    </p:animEffect>
                                  </p:childTnLst>
                                </p:cTn>
                              </p:par>
                              <p:par>
                                <p:cTn id="22" presetID="10" presetClass="entr" presetSubtype="0" fill="hold" nodeType="withEffect">
                                  <p:stCondLst>
                                    <p:cond delay="0"/>
                                  </p:stCondLst>
                                  <p:childTnLst>
                                    <p:set>
                                      <p:cBhvr>
                                        <p:cTn id="23" dur="1" fill="hold">
                                          <p:stCondLst>
                                            <p:cond delay="0"/>
                                          </p:stCondLst>
                                        </p:cTn>
                                        <p:tgtEl>
                                          <p:spTgt spid="3076"/>
                                        </p:tgtEl>
                                        <p:attrNameLst>
                                          <p:attrName>style.visibility</p:attrName>
                                        </p:attrNameLst>
                                      </p:cBhvr>
                                      <p:to>
                                        <p:strVal val="visible"/>
                                      </p:to>
                                    </p:set>
                                    <p:animEffect transition="in" filter="fade">
                                      <p:cBhvr>
                                        <p:cTn id="24" dur="500"/>
                                        <p:tgtEl>
                                          <p:spTgt spid="307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94"/>
                                        </p:tgtEl>
                                        <p:attrNameLst>
                                          <p:attrName>style.visibility</p:attrName>
                                        </p:attrNameLst>
                                      </p:cBhvr>
                                      <p:to>
                                        <p:strVal val="visible"/>
                                      </p:to>
                                    </p:set>
                                    <p:animEffect transition="in" filter="fade">
                                      <p:cBhvr>
                                        <p:cTn id="27" dur="500"/>
                                        <p:tgtEl>
                                          <p:spTgt spid="294"/>
                                        </p:tgtEl>
                                      </p:cBhvr>
                                    </p:animEffect>
                                  </p:childTnLst>
                                </p:cTn>
                              </p:par>
                              <p:par>
                                <p:cTn id="28" presetID="10" presetClass="entr" presetSubtype="0" fill="hold" nodeType="withEffect">
                                  <p:stCondLst>
                                    <p:cond delay="0"/>
                                  </p:stCondLst>
                                  <p:childTnLst>
                                    <p:set>
                                      <p:cBhvr>
                                        <p:cTn id="29" dur="1" fill="hold">
                                          <p:stCondLst>
                                            <p:cond delay="0"/>
                                          </p:stCondLst>
                                        </p:cTn>
                                        <p:tgtEl>
                                          <p:spTgt spid="295"/>
                                        </p:tgtEl>
                                        <p:attrNameLst>
                                          <p:attrName>style.visibility</p:attrName>
                                        </p:attrNameLst>
                                      </p:cBhvr>
                                      <p:to>
                                        <p:strVal val="visible"/>
                                      </p:to>
                                    </p:set>
                                    <p:animEffect transition="in" filter="fade">
                                      <p:cBhvr>
                                        <p:cTn id="30" dur="500"/>
                                        <p:tgtEl>
                                          <p:spTgt spid="295"/>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0"/>
                                  </p:stCondLst>
                                  <p:childTnLst>
                                    <p:set>
                                      <p:cBhvr>
                                        <p:cTn id="37" dur="1" fill="hold">
                                          <p:stCondLst>
                                            <p:cond delay="0"/>
                                          </p:stCondLst>
                                        </p:cTn>
                                        <p:tgtEl>
                                          <p:spTgt spid="3074"/>
                                        </p:tgtEl>
                                        <p:attrNameLst>
                                          <p:attrName>style.visibility</p:attrName>
                                        </p:attrNameLst>
                                      </p:cBhvr>
                                      <p:to>
                                        <p:strVal val="visible"/>
                                      </p:to>
                                    </p:set>
                                    <p:animEffect transition="in" filter="fade">
                                      <p:cBhvr>
                                        <p:cTn id="38" dur="500"/>
                                        <p:tgtEl>
                                          <p:spTgt spid="307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92"/>
                                        </p:tgtEl>
                                        <p:attrNameLst>
                                          <p:attrName>style.visibility</p:attrName>
                                        </p:attrNameLst>
                                      </p:cBhvr>
                                      <p:to>
                                        <p:strVal val="visible"/>
                                      </p:to>
                                    </p:set>
                                    <p:animEffect transition="in" filter="fade">
                                      <p:cBhvr>
                                        <p:cTn id="41" dur="500"/>
                                        <p:tgtEl>
                                          <p:spTgt spid="292"/>
                                        </p:tgtEl>
                                      </p:cBhvr>
                                    </p:animEffect>
                                  </p:childTnLst>
                                </p:cTn>
                              </p:par>
                              <p:par>
                                <p:cTn id="42" presetID="10" presetClass="entr" presetSubtype="0" fill="hold" nodeType="withEffect">
                                  <p:stCondLst>
                                    <p:cond delay="0"/>
                                  </p:stCondLst>
                                  <p:childTnLst>
                                    <p:set>
                                      <p:cBhvr>
                                        <p:cTn id="43" dur="1" fill="hold">
                                          <p:stCondLst>
                                            <p:cond delay="0"/>
                                          </p:stCondLst>
                                        </p:cTn>
                                        <p:tgtEl>
                                          <p:spTgt spid="3"/>
                                        </p:tgtEl>
                                        <p:attrNameLst>
                                          <p:attrName>style.visibility</p:attrName>
                                        </p:attrNameLst>
                                      </p:cBhvr>
                                      <p:to>
                                        <p:strVal val="visible"/>
                                      </p:to>
                                    </p:set>
                                    <p:animEffect transition="in" filter="fade">
                                      <p:cBhvr>
                                        <p:cTn id="4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animBg="1"/>
      <p:bldP spid="4" grpId="0"/>
      <p:bldP spid="294" grpId="0" animBg="1"/>
      <p:bldP spid="316" grpId="0"/>
      <p:bldP spid="333" grpId="0" animBg="1"/>
      <p:bldP spid="354"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flip="none" rotWithShape="1">
          <a:gsLst>
            <a:gs pos="36000">
              <a:srgbClr val="14255C"/>
            </a:gs>
            <a:gs pos="0">
              <a:srgbClr val="070E23"/>
            </a:gs>
            <a:gs pos="88000">
              <a:srgbClr val="215565"/>
            </a:gs>
          </a:gsLst>
          <a:lin ang="5400000" scaled="0"/>
          <a:tileRect/>
        </a:gradFill>
        <a:effectLst/>
      </p:bgPr>
    </p:bg>
    <p:spTree>
      <p:nvGrpSpPr>
        <p:cNvPr id="1" name=""/>
        <p:cNvGrpSpPr/>
        <p:nvPr/>
      </p:nvGrpSpPr>
      <p:grpSpPr>
        <a:xfrm>
          <a:off x="0" y="0"/>
          <a:ext cx="0" cy="0"/>
          <a:chOff x="0" y="0"/>
          <a:chExt cx="0" cy="0"/>
        </a:xfrm>
      </p:grpSpPr>
      <p:sp>
        <p:nvSpPr>
          <p:cNvPr id="292" name="Beam"/>
          <p:cNvSpPr/>
          <p:nvPr/>
        </p:nvSpPr>
        <p:spPr>
          <a:xfrm rot="274881">
            <a:off x="734926" y="625012"/>
            <a:ext cx="541288" cy="906530"/>
          </a:xfrm>
          <a:custGeom>
            <a:avLst/>
            <a:gdLst>
              <a:gd name="connsiteX0" fmla="*/ 0 w 1714872"/>
              <a:gd name="connsiteY0" fmla="*/ 0 h 3477652"/>
              <a:gd name="connsiteX1" fmla="*/ 1714872 w 1714872"/>
              <a:gd name="connsiteY1" fmla="*/ 0 h 3477652"/>
              <a:gd name="connsiteX2" fmla="*/ 1714872 w 1714872"/>
              <a:gd name="connsiteY2" fmla="*/ 3477652 h 3477652"/>
              <a:gd name="connsiteX3" fmla="*/ 0 w 1714872"/>
              <a:gd name="connsiteY3" fmla="*/ 3477652 h 3477652"/>
              <a:gd name="connsiteX4" fmla="*/ 0 w 1714872"/>
              <a:gd name="connsiteY4" fmla="*/ 0 h 3477652"/>
              <a:gd name="connsiteX0" fmla="*/ 0 w 1714872"/>
              <a:gd name="connsiteY0" fmla="*/ 0 h 3477652"/>
              <a:gd name="connsiteX1" fmla="*/ 628456 w 1714872"/>
              <a:gd name="connsiteY1" fmla="*/ 63374 h 3477652"/>
              <a:gd name="connsiteX2" fmla="*/ 1714872 w 1714872"/>
              <a:gd name="connsiteY2" fmla="*/ 3477652 h 3477652"/>
              <a:gd name="connsiteX3" fmla="*/ 0 w 1714872"/>
              <a:gd name="connsiteY3" fmla="*/ 3477652 h 3477652"/>
              <a:gd name="connsiteX4" fmla="*/ 0 w 1714872"/>
              <a:gd name="connsiteY4" fmla="*/ 0 h 3477652"/>
              <a:gd name="connsiteX0" fmla="*/ 36214 w 1714872"/>
              <a:gd name="connsiteY0" fmla="*/ 126749 h 3414278"/>
              <a:gd name="connsiteX1" fmla="*/ 628456 w 1714872"/>
              <a:gd name="connsiteY1" fmla="*/ 0 h 3414278"/>
              <a:gd name="connsiteX2" fmla="*/ 1714872 w 1714872"/>
              <a:gd name="connsiteY2" fmla="*/ 3414278 h 3414278"/>
              <a:gd name="connsiteX3" fmla="*/ 0 w 1714872"/>
              <a:gd name="connsiteY3" fmla="*/ 3414278 h 3414278"/>
              <a:gd name="connsiteX4" fmla="*/ 36214 w 1714872"/>
              <a:gd name="connsiteY4" fmla="*/ 126749 h 3414278"/>
              <a:gd name="connsiteX0" fmla="*/ 36214 w 1714872"/>
              <a:gd name="connsiteY0" fmla="*/ 144856 h 3432385"/>
              <a:gd name="connsiteX1" fmla="*/ 592242 w 1714872"/>
              <a:gd name="connsiteY1" fmla="*/ 0 h 3432385"/>
              <a:gd name="connsiteX2" fmla="*/ 1714872 w 1714872"/>
              <a:gd name="connsiteY2" fmla="*/ 3432385 h 3432385"/>
              <a:gd name="connsiteX3" fmla="*/ 0 w 1714872"/>
              <a:gd name="connsiteY3" fmla="*/ 3432385 h 3432385"/>
              <a:gd name="connsiteX4" fmla="*/ 36214 w 1714872"/>
              <a:gd name="connsiteY4" fmla="*/ 144856 h 3432385"/>
              <a:gd name="connsiteX0" fmla="*/ 54321 w 1714872"/>
              <a:gd name="connsiteY0" fmla="*/ 153909 h 3432385"/>
              <a:gd name="connsiteX1" fmla="*/ 592242 w 1714872"/>
              <a:gd name="connsiteY1" fmla="*/ 0 h 3432385"/>
              <a:gd name="connsiteX2" fmla="*/ 1714872 w 1714872"/>
              <a:gd name="connsiteY2" fmla="*/ 3432385 h 3432385"/>
              <a:gd name="connsiteX3" fmla="*/ 0 w 1714872"/>
              <a:gd name="connsiteY3" fmla="*/ 3432385 h 3432385"/>
              <a:gd name="connsiteX4" fmla="*/ 54321 w 1714872"/>
              <a:gd name="connsiteY4" fmla="*/ 153909 h 3432385"/>
              <a:gd name="connsiteX0" fmla="*/ 54321 w 1714872"/>
              <a:gd name="connsiteY0" fmla="*/ 135802 h 3414278"/>
              <a:gd name="connsiteX1" fmla="*/ 501708 w 1714872"/>
              <a:gd name="connsiteY1" fmla="*/ 0 h 3414278"/>
              <a:gd name="connsiteX2" fmla="*/ 1714872 w 1714872"/>
              <a:gd name="connsiteY2" fmla="*/ 3414278 h 3414278"/>
              <a:gd name="connsiteX3" fmla="*/ 0 w 1714872"/>
              <a:gd name="connsiteY3" fmla="*/ 3414278 h 3414278"/>
              <a:gd name="connsiteX4" fmla="*/ 54321 w 1714872"/>
              <a:gd name="connsiteY4" fmla="*/ 135802 h 3414278"/>
              <a:gd name="connsiteX0" fmla="*/ 117695 w 1714872"/>
              <a:gd name="connsiteY0" fmla="*/ 90535 h 3414278"/>
              <a:gd name="connsiteX1" fmla="*/ 501708 w 1714872"/>
              <a:gd name="connsiteY1" fmla="*/ 0 h 3414278"/>
              <a:gd name="connsiteX2" fmla="*/ 1714872 w 1714872"/>
              <a:gd name="connsiteY2" fmla="*/ 3414278 h 3414278"/>
              <a:gd name="connsiteX3" fmla="*/ 0 w 1714872"/>
              <a:gd name="connsiteY3" fmla="*/ 3414278 h 3414278"/>
              <a:gd name="connsiteX4" fmla="*/ 117695 w 1714872"/>
              <a:gd name="connsiteY4" fmla="*/ 90535 h 3414278"/>
              <a:gd name="connsiteX0" fmla="*/ 117695 w 1714872"/>
              <a:gd name="connsiteY0" fmla="*/ 81482 h 3405225"/>
              <a:gd name="connsiteX1" fmla="*/ 447387 w 1714872"/>
              <a:gd name="connsiteY1" fmla="*/ 0 h 3405225"/>
              <a:gd name="connsiteX2" fmla="*/ 1714872 w 1714872"/>
              <a:gd name="connsiteY2" fmla="*/ 3405225 h 3405225"/>
              <a:gd name="connsiteX3" fmla="*/ 0 w 1714872"/>
              <a:gd name="connsiteY3" fmla="*/ 3405225 h 3405225"/>
              <a:gd name="connsiteX4" fmla="*/ 117695 w 1714872"/>
              <a:gd name="connsiteY4" fmla="*/ 81482 h 3405225"/>
              <a:gd name="connsiteX0" fmla="*/ 117695 w 2185652"/>
              <a:gd name="connsiteY0" fmla="*/ 81482 h 3405225"/>
              <a:gd name="connsiteX1" fmla="*/ 447387 w 2185652"/>
              <a:gd name="connsiteY1" fmla="*/ 0 h 3405225"/>
              <a:gd name="connsiteX2" fmla="*/ 2185652 w 2185652"/>
              <a:gd name="connsiteY2" fmla="*/ 3242262 h 3405225"/>
              <a:gd name="connsiteX3" fmla="*/ 0 w 2185652"/>
              <a:gd name="connsiteY3" fmla="*/ 3405225 h 3405225"/>
              <a:gd name="connsiteX4" fmla="*/ 117695 w 2185652"/>
              <a:gd name="connsiteY4" fmla="*/ 81482 h 3405225"/>
              <a:gd name="connsiteX0" fmla="*/ 162962 w 2230919"/>
              <a:gd name="connsiteY0" fmla="*/ 81482 h 3359958"/>
              <a:gd name="connsiteX1" fmla="*/ 492654 w 2230919"/>
              <a:gd name="connsiteY1" fmla="*/ 0 h 3359958"/>
              <a:gd name="connsiteX2" fmla="*/ 2230919 w 2230919"/>
              <a:gd name="connsiteY2" fmla="*/ 3242262 h 3359958"/>
              <a:gd name="connsiteX3" fmla="*/ 0 w 2230919"/>
              <a:gd name="connsiteY3" fmla="*/ 3359958 h 3359958"/>
              <a:gd name="connsiteX4" fmla="*/ 162962 w 2230919"/>
              <a:gd name="connsiteY4" fmla="*/ 81482 h 3359958"/>
              <a:gd name="connsiteX0" fmla="*/ 162962 w 2285240"/>
              <a:gd name="connsiteY0" fmla="*/ 81482 h 3595347"/>
              <a:gd name="connsiteX1" fmla="*/ 492654 w 2285240"/>
              <a:gd name="connsiteY1" fmla="*/ 0 h 3595347"/>
              <a:gd name="connsiteX2" fmla="*/ 2285240 w 2285240"/>
              <a:gd name="connsiteY2" fmla="*/ 3595347 h 3595347"/>
              <a:gd name="connsiteX3" fmla="*/ 0 w 2285240"/>
              <a:gd name="connsiteY3" fmla="*/ 3359958 h 3595347"/>
              <a:gd name="connsiteX4" fmla="*/ 162962 w 2285240"/>
              <a:gd name="connsiteY4" fmla="*/ 81482 h 3595347"/>
              <a:gd name="connsiteX0" fmla="*/ 162962 w 2384828"/>
              <a:gd name="connsiteY0" fmla="*/ 81482 h 3767363"/>
              <a:gd name="connsiteX1" fmla="*/ 492654 w 2384828"/>
              <a:gd name="connsiteY1" fmla="*/ 0 h 3767363"/>
              <a:gd name="connsiteX2" fmla="*/ 2384828 w 2384828"/>
              <a:gd name="connsiteY2" fmla="*/ 3767363 h 3767363"/>
              <a:gd name="connsiteX3" fmla="*/ 0 w 2384828"/>
              <a:gd name="connsiteY3" fmla="*/ 3359958 h 3767363"/>
              <a:gd name="connsiteX4" fmla="*/ 162962 w 2384828"/>
              <a:gd name="connsiteY4" fmla="*/ 81482 h 3767363"/>
              <a:gd name="connsiteX0" fmla="*/ 172015 w 2393881"/>
              <a:gd name="connsiteY0" fmla="*/ 81482 h 3803578"/>
              <a:gd name="connsiteX1" fmla="*/ 501707 w 2393881"/>
              <a:gd name="connsiteY1" fmla="*/ 0 h 3803578"/>
              <a:gd name="connsiteX2" fmla="*/ 2393881 w 2393881"/>
              <a:gd name="connsiteY2" fmla="*/ 3767363 h 3803578"/>
              <a:gd name="connsiteX3" fmla="*/ 0 w 2393881"/>
              <a:gd name="connsiteY3" fmla="*/ 3803578 h 3803578"/>
              <a:gd name="connsiteX4" fmla="*/ 172015 w 2393881"/>
              <a:gd name="connsiteY4" fmla="*/ 81482 h 380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81" h="3803578">
                <a:moveTo>
                  <a:pt x="172015" y="81482"/>
                </a:moveTo>
                <a:lnTo>
                  <a:pt x="501707" y="0"/>
                </a:lnTo>
                <a:lnTo>
                  <a:pt x="2393881" y="3767363"/>
                </a:lnTo>
                <a:lnTo>
                  <a:pt x="0" y="3803578"/>
                </a:lnTo>
                <a:lnTo>
                  <a:pt x="172015" y="81482"/>
                </a:lnTo>
                <a:close/>
              </a:path>
            </a:pathLst>
          </a:custGeom>
          <a:gradFill>
            <a:gsLst>
              <a:gs pos="29000">
                <a:srgbClr val="FFD600">
                  <a:alpha val="83000"/>
                </a:srgbClr>
              </a:gs>
              <a:gs pos="100000">
                <a:srgbClr val="FFFF00">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Spaceship"/>
          <p:cNvGrpSpPr/>
          <p:nvPr/>
        </p:nvGrpSpPr>
        <p:grpSpPr>
          <a:xfrm rot="957098">
            <a:off x="158906" y="143674"/>
            <a:ext cx="1450727" cy="840254"/>
            <a:chOff x="2216476" y="1230554"/>
            <a:chExt cx="2892875" cy="1600386"/>
          </a:xfrm>
        </p:grpSpPr>
        <p:sp>
          <p:nvSpPr>
            <p:cNvPr id="449"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0"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1"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2"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3" name="Freeform 452"/>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4" name="Freeform 453"/>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5" name="Freeform 454"/>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1"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0"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2"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3"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4"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56" name="Freeform 455"/>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6"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67"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99"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5"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6"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42" name="Creepy_Bug_Alien"/>
          <p:cNvGrpSpPr>
            <a:grpSpLocks noChangeAspect="1"/>
          </p:cNvGrpSpPr>
          <p:nvPr/>
        </p:nvGrpSpPr>
        <p:grpSpPr bwMode="auto">
          <a:xfrm>
            <a:off x="7315931" y="3352147"/>
            <a:ext cx="1607107" cy="1322892"/>
            <a:chOff x="1767" y="1417"/>
            <a:chExt cx="2177" cy="1792"/>
          </a:xfrm>
        </p:grpSpPr>
        <p:sp>
          <p:nvSpPr>
            <p:cNvPr id="546"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7"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5"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6"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7"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98" name="Creepy_Bug_Alien"/>
          <p:cNvGrpSpPr>
            <a:grpSpLocks noChangeAspect="1"/>
          </p:cNvGrpSpPr>
          <p:nvPr/>
        </p:nvGrpSpPr>
        <p:grpSpPr bwMode="auto">
          <a:xfrm>
            <a:off x="219310" y="3620859"/>
            <a:ext cx="999591" cy="822815"/>
            <a:chOff x="1767" y="1417"/>
            <a:chExt cx="2177" cy="1792"/>
          </a:xfrm>
        </p:grpSpPr>
        <p:sp>
          <p:nvSpPr>
            <p:cNvPr id="599"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0"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1"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2"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3"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4"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5"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6"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7"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8"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9"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0"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1"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2"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3"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4"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5"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6"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7"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8"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9"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0"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1"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2"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3"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4"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5"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6"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1"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2"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3"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4"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5"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6"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7"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8"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9"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0"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1"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2"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3"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4"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5"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6"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7"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8"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9"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0"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 name="TextBox 3"/>
          <p:cNvSpPr txBox="1"/>
          <p:nvPr/>
        </p:nvSpPr>
        <p:spPr>
          <a:xfrm>
            <a:off x="-69793" y="2621615"/>
            <a:ext cx="2194447" cy="307777"/>
          </a:xfrm>
          <a:prstGeom prst="rect">
            <a:avLst/>
          </a:prstGeom>
          <a:noFill/>
        </p:spPr>
        <p:txBody>
          <a:bodyPr wrap="none" rtlCol="0">
            <a:spAutoFit/>
          </a:bodyPr>
          <a:lstStyle/>
          <a:p>
            <a:r>
              <a:rPr lang="en-US" sz="1400" b="1" dirty="0" smtClean="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rPr>
              <a:t>TECHNOLOGY TAKE OVER</a:t>
            </a:r>
            <a:endParaRPr lang="en-US" sz="1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ndParaRPr>
          </a:p>
        </p:txBody>
      </p:sp>
      <p:sp>
        <p:nvSpPr>
          <p:cNvPr id="294" name="Beam"/>
          <p:cNvSpPr/>
          <p:nvPr/>
        </p:nvSpPr>
        <p:spPr>
          <a:xfrm rot="274881">
            <a:off x="3010923" y="612472"/>
            <a:ext cx="668041" cy="906530"/>
          </a:xfrm>
          <a:custGeom>
            <a:avLst/>
            <a:gdLst>
              <a:gd name="connsiteX0" fmla="*/ 0 w 1714872"/>
              <a:gd name="connsiteY0" fmla="*/ 0 h 3477652"/>
              <a:gd name="connsiteX1" fmla="*/ 1714872 w 1714872"/>
              <a:gd name="connsiteY1" fmla="*/ 0 h 3477652"/>
              <a:gd name="connsiteX2" fmla="*/ 1714872 w 1714872"/>
              <a:gd name="connsiteY2" fmla="*/ 3477652 h 3477652"/>
              <a:gd name="connsiteX3" fmla="*/ 0 w 1714872"/>
              <a:gd name="connsiteY3" fmla="*/ 3477652 h 3477652"/>
              <a:gd name="connsiteX4" fmla="*/ 0 w 1714872"/>
              <a:gd name="connsiteY4" fmla="*/ 0 h 3477652"/>
              <a:gd name="connsiteX0" fmla="*/ 0 w 1714872"/>
              <a:gd name="connsiteY0" fmla="*/ 0 h 3477652"/>
              <a:gd name="connsiteX1" fmla="*/ 628456 w 1714872"/>
              <a:gd name="connsiteY1" fmla="*/ 63374 h 3477652"/>
              <a:gd name="connsiteX2" fmla="*/ 1714872 w 1714872"/>
              <a:gd name="connsiteY2" fmla="*/ 3477652 h 3477652"/>
              <a:gd name="connsiteX3" fmla="*/ 0 w 1714872"/>
              <a:gd name="connsiteY3" fmla="*/ 3477652 h 3477652"/>
              <a:gd name="connsiteX4" fmla="*/ 0 w 1714872"/>
              <a:gd name="connsiteY4" fmla="*/ 0 h 3477652"/>
              <a:gd name="connsiteX0" fmla="*/ 36214 w 1714872"/>
              <a:gd name="connsiteY0" fmla="*/ 126749 h 3414278"/>
              <a:gd name="connsiteX1" fmla="*/ 628456 w 1714872"/>
              <a:gd name="connsiteY1" fmla="*/ 0 h 3414278"/>
              <a:gd name="connsiteX2" fmla="*/ 1714872 w 1714872"/>
              <a:gd name="connsiteY2" fmla="*/ 3414278 h 3414278"/>
              <a:gd name="connsiteX3" fmla="*/ 0 w 1714872"/>
              <a:gd name="connsiteY3" fmla="*/ 3414278 h 3414278"/>
              <a:gd name="connsiteX4" fmla="*/ 36214 w 1714872"/>
              <a:gd name="connsiteY4" fmla="*/ 126749 h 3414278"/>
              <a:gd name="connsiteX0" fmla="*/ 36214 w 1714872"/>
              <a:gd name="connsiteY0" fmla="*/ 144856 h 3432385"/>
              <a:gd name="connsiteX1" fmla="*/ 592242 w 1714872"/>
              <a:gd name="connsiteY1" fmla="*/ 0 h 3432385"/>
              <a:gd name="connsiteX2" fmla="*/ 1714872 w 1714872"/>
              <a:gd name="connsiteY2" fmla="*/ 3432385 h 3432385"/>
              <a:gd name="connsiteX3" fmla="*/ 0 w 1714872"/>
              <a:gd name="connsiteY3" fmla="*/ 3432385 h 3432385"/>
              <a:gd name="connsiteX4" fmla="*/ 36214 w 1714872"/>
              <a:gd name="connsiteY4" fmla="*/ 144856 h 3432385"/>
              <a:gd name="connsiteX0" fmla="*/ 54321 w 1714872"/>
              <a:gd name="connsiteY0" fmla="*/ 153909 h 3432385"/>
              <a:gd name="connsiteX1" fmla="*/ 592242 w 1714872"/>
              <a:gd name="connsiteY1" fmla="*/ 0 h 3432385"/>
              <a:gd name="connsiteX2" fmla="*/ 1714872 w 1714872"/>
              <a:gd name="connsiteY2" fmla="*/ 3432385 h 3432385"/>
              <a:gd name="connsiteX3" fmla="*/ 0 w 1714872"/>
              <a:gd name="connsiteY3" fmla="*/ 3432385 h 3432385"/>
              <a:gd name="connsiteX4" fmla="*/ 54321 w 1714872"/>
              <a:gd name="connsiteY4" fmla="*/ 153909 h 3432385"/>
              <a:gd name="connsiteX0" fmla="*/ 54321 w 1714872"/>
              <a:gd name="connsiteY0" fmla="*/ 135802 h 3414278"/>
              <a:gd name="connsiteX1" fmla="*/ 501708 w 1714872"/>
              <a:gd name="connsiteY1" fmla="*/ 0 h 3414278"/>
              <a:gd name="connsiteX2" fmla="*/ 1714872 w 1714872"/>
              <a:gd name="connsiteY2" fmla="*/ 3414278 h 3414278"/>
              <a:gd name="connsiteX3" fmla="*/ 0 w 1714872"/>
              <a:gd name="connsiteY3" fmla="*/ 3414278 h 3414278"/>
              <a:gd name="connsiteX4" fmla="*/ 54321 w 1714872"/>
              <a:gd name="connsiteY4" fmla="*/ 135802 h 3414278"/>
              <a:gd name="connsiteX0" fmla="*/ 117695 w 1714872"/>
              <a:gd name="connsiteY0" fmla="*/ 90535 h 3414278"/>
              <a:gd name="connsiteX1" fmla="*/ 501708 w 1714872"/>
              <a:gd name="connsiteY1" fmla="*/ 0 h 3414278"/>
              <a:gd name="connsiteX2" fmla="*/ 1714872 w 1714872"/>
              <a:gd name="connsiteY2" fmla="*/ 3414278 h 3414278"/>
              <a:gd name="connsiteX3" fmla="*/ 0 w 1714872"/>
              <a:gd name="connsiteY3" fmla="*/ 3414278 h 3414278"/>
              <a:gd name="connsiteX4" fmla="*/ 117695 w 1714872"/>
              <a:gd name="connsiteY4" fmla="*/ 90535 h 3414278"/>
              <a:gd name="connsiteX0" fmla="*/ 117695 w 1714872"/>
              <a:gd name="connsiteY0" fmla="*/ 81482 h 3405225"/>
              <a:gd name="connsiteX1" fmla="*/ 447387 w 1714872"/>
              <a:gd name="connsiteY1" fmla="*/ 0 h 3405225"/>
              <a:gd name="connsiteX2" fmla="*/ 1714872 w 1714872"/>
              <a:gd name="connsiteY2" fmla="*/ 3405225 h 3405225"/>
              <a:gd name="connsiteX3" fmla="*/ 0 w 1714872"/>
              <a:gd name="connsiteY3" fmla="*/ 3405225 h 3405225"/>
              <a:gd name="connsiteX4" fmla="*/ 117695 w 1714872"/>
              <a:gd name="connsiteY4" fmla="*/ 81482 h 3405225"/>
              <a:gd name="connsiteX0" fmla="*/ 117695 w 2185652"/>
              <a:gd name="connsiteY0" fmla="*/ 81482 h 3405225"/>
              <a:gd name="connsiteX1" fmla="*/ 447387 w 2185652"/>
              <a:gd name="connsiteY1" fmla="*/ 0 h 3405225"/>
              <a:gd name="connsiteX2" fmla="*/ 2185652 w 2185652"/>
              <a:gd name="connsiteY2" fmla="*/ 3242262 h 3405225"/>
              <a:gd name="connsiteX3" fmla="*/ 0 w 2185652"/>
              <a:gd name="connsiteY3" fmla="*/ 3405225 h 3405225"/>
              <a:gd name="connsiteX4" fmla="*/ 117695 w 2185652"/>
              <a:gd name="connsiteY4" fmla="*/ 81482 h 3405225"/>
              <a:gd name="connsiteX0" fmla="*/ 162962 w 2230919"/>
              <a:gd name="connsiteY0" fmla="*/ 81482 h 3359958"/>
              <a:gd name="connsiteX1" fmla="*/ 492654 w 2230919"/>
              <a:gd name="connsiteY1" fmla="*/ 0 h 3359958"/>
              <a:gd name="connsiteX2" fmla="*/ 2230919 w 2230919"/>
              <a:gd name="connsiteY2" fmla="*/ 3242262 h 3359958"/>
              <a:gd name="connsiteX3" fmla="*/ 0 w 2230919"/>
              <a:gd name="connsiteY3" fmla="*/ 3359958 h 3359958"/>
              <a:gd name="connsiteX4" fmla="*/ 162962 w 2230919"/>
              <a:gd name="connsiteY4" fmla="*/ 81482 h 3359958"/>
              <a:gd name="connsiteX0" fmla="*/ 162962 w 2285240"/>
              <a:gd name="connsiteY0" fmla="*/ 81482 h 3595347"/>
              <a:gd name="connsiteX1" fmla="*/ 492654 w 2285240"/>
              <a:gd name="connsiteY1" fmla="*/ 0 h 3595347"/>
              <a:gd name="connsiteX2" fmla="*/ 2285240 w 2285240"/>
              <a:gd name="connsiteY2" fmla="*/ 3595347 h 3595347"/>
              <a:gd name="connsiteX3" fmla="*/ 0 w 2285240"/>
              <a:gd name="connsiteY3" fmla="*/ 3359958 h 3595347"/>
              <a:gd name="connsiteX4" fmla="*/ 162962 w 2285240"/>
              <a:gd name="connsiteY4" fmla="*/ 81482 h 3595347"/>
              <a:gd name="connsiteX0" fmla="*/ 162962 w 2384828"/>
              <a:gd name="connsiteY0" fmla="*/ 81482 h 3767363"/>
              <a:gd name="connsiteX1" fmla="*/ 492654 w 2384828"/>
              <a:gd name="connsiteY1" fmla="*/ 0 h 3767363"/>
              <a:gd name="connsiteX2" fmla="*/ 2384828 w 2384828"/>
              <a:gd name="connsiteY2" fmla="*/ 3767363 h 3767363"/>
              <a:gd name="connsiteX3" fmla="*/ 0 w 2384828"/>
              <a:gd name="connsiteY3" fmla="*/ 3359958 h 3767363"/>
              <a:gd name="connsiteX4" fmla="*/ 162962 w 2384828"/>
              <a:gd name="connsiteY4" fmla="*/ 81482 h 3767363"/>
              <a:gd name="connsiteX0" fmla="*/ 172015 w 2393881"/>
              <a:gd name="connsiteY0" fmla="*/ 81482 h 3803578"/>
              <a:gd name="connsiteX1" fmla="*/ 501707 w 2393881"/>
              <a:gd name="connsiteY1" fmla="*/ 0 h 3803578"/>
              <a:gd name="connsiteX2" fmla="*/ 2393881 w 2393881"/>
              <a:gd name="connsiteY2" fmla="*/ 3767363 h 3803578"/>
              <a:gd name="connsiteX3" fmla="*/ 0 w 2393881"/>
              <a:gd name="connsiteY3" fmla="*/ 3803578 h 3803578"/>
              <a:gd name="connsiteX4" fmla="*/ 172015 w 2393881"/>
              <a:gd name="connsiteY4" fmla="*/ 81482 h 380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81" h="3803578">
                <a:moveTo>
                  <a:pt x="172015" y="81482"/>
                </a:moveTo>
                <a:lnTo>
                  <a:pt x="501707" y="0"/>
                </a:lnTo>
                <a:lnTo>
                  <a:pt x="2393881" y="3767363"/>
                </a:lnTo>
                <a:lnTo>
                  <a:pt x="0" y="3803578"/>
                </a:lnTo>
                <a:lnTo>
                  <a:pt x="172015" y="81482"/>
                </a:lnTo>
                <a:close/>
              </a:path>
            </a:pathLst>
          </a:custGeom>
          <a:gradFill>
            <a:gsLst>
              <a:gs pos="29000">
                <a:srgbClr val="FFD600">
                  <a:alpha val="83000"/>
                </a:srgbClr>
              </a:gs>
              <a:gs pos="100000">
                <a:srgbClr val="FFFF00">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5" name="Spaceship"/>
          <p:cNvGrpSpPr/>
          <p:nvPr/>
        </p:nvGrpSpPr>
        <p:grpSpPr>
          <a:xfrm rot="957098">
            <a:off x="2518524" y="184125"/>
            <a:ext cx="1492525" cy="801184"/>
            <a:chOff x="2216476" y="1230554"/>
            <a:chExt cx="2892875" cy="1600386"/>
          </a:xfrm>
        </p:grpSpPr>
        <p:sp>
          <p:nvSpPr>
            <p:cNvPr id="296"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97"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9"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0" name="Freeform 299"/>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1" name="Freeform 300"/>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301"/>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6"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7"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8" name="Freeform 307"/>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9"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0"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1"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2"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3"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4"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316" name="TextBox 315"/>
          <p:cNvSpPr txBox="1"/>
          <p:nvPr/>
        </p:nvSpPr>
        <p:spPr>
          <a:xfrm>
            <a:off x="2569760" y="2618913"/>
            <a:ext cx="1582869" cy="369332"/>
          </a:xfrm>
          <a:prstGeom prst="rect">
            <a:avLst/>
          </a:prstGeom>
          <a:noFill/>
        </p:spPr>
        <p:txBody>
          <a:bodyPr wrap="none" rtlCol="0">
            <a:spAutoFit/>
          </a:bodyPr>
          <a:lstStyle/>
          <a:p>
            <a:r>
              <a:rPr lang="en-US" b="1" dirty="0" smtClean="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rPr>
              <a:t>SUPERHEROES</a:t>
            </a:r>
            <a:endParaRPr lang="en-US"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ndParaRPr>
          </a:p>
        </p:txBody>
      </p:sp>
      <p:grpSp>
        <p:nvGrpSpPr>
          <p:cNvPr id="317" name="Alien"/>
          <p:cNvGrpSpPr>
            <a:grpSpLocks noChangeAspect="1"/>
          </p:cNvGrpSpPr>
          <p:nvPr/>
        </p:nvGrpSpPr>
        <p:grpSpPr bwMode="auto">
          <a:xfrm>
            <a:off x="7965782" y="166035"/>
            <a:ext cx="1026116" cy="1194825"/>
            <a:chOff x="576" y="467"/>
            <a:chExt cx="1776" cy="2068"/>
          </a:xfrm>
        </p:grpSpPr>
        <p:sp>
          <p:nvSpPr>
            <p:cNvPr id="318" name="AutoShape 3"/>
            <p:cNvSpPr>
              <a:spLocks noChangeAspect="1" noChangeArrowheads="1" noTextEdit="1"/>
            </p:cNvSpPr>
            <p:nvPr/>
          </p:nvSpPr>
          <p:spPr bwMode="auto">
            <a:xfrm>
              <a:off x="576" y="468"/>
              <a:ext cx="1776" cy="2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 name="Oval 5"/>
            <p:cNvSpPr>
              <a:spLocks noChangeArrowheads="1"/>
            </p:cNvSpPr>
            <p:nvPr/>
          </p:nvSpPr>
          <p:spPr bwMode="auto">
            <a:xfrm>
              <a:off x="576" y="708"/>
              <a:ext cx="1775" cy="1775"/>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 name="Freeform 6"/>
            <p:cNvSpPr>
              <a:spLocks/>
            </p:cNvSpPr>
            <p:nvPr/>
          </p:nvSpPr>
          <p:spPr bwMode="auto">
            <a:xfrm>
              <a:off x="860" y="487"/>
              <a:ext cx="1232" cy="1989"/>
            </a:xfrm>
            <a:custGeom>
              <a:avLst/>
              <a:gdLst>
                <a:gd name="T0" fmla="*/ 0 w 1921"/>
                <a:gd name="T1" fmla="*/ 2939 h 3102"/>
                <a:gd name="T2" fmla="*/ 144 w 1921"/>
                <a:gd name="T3" fmla="*/ 3102 h 3102"/>
                <a:gd name="T4" fmla="*/ 144 w 1921"/>
                <a:gd name="T5" fmla="*/ 3102 h 3102"/>
                <a:gd name="T6" fmla="*/ 408 w 1921"/>
                <a:gd name="T7" fmla="*/ 3044 h 3102"/>
                <a:gd name="T8" fmla="*/ 960 w 1921"/>
                <a:gd name="T9" fmla="*/ 2943 h 3102"/>
                <a:gd name="T10" fmla="*/ 1513 w 1921"/>
                <a:gd name="T11" fmla="*/ 3044 h 3102"/>
                <a:gd name="T12" fmla="*/ 1777 w 1921"/>
                <a:gd name="T13" fmla="*/ 3102 h 3102"/>
                <a:gd name="T14" fmla="*/ 1921 w 1921"/>
                <a:gd name="T15" fmla="*/ 2939 h 3102"/>
                <a:gd name="T16" fmla="*/ 1401 w 1921"/>
                <a:gd name="T17" fmla="*/ 2407 h 3102"/>
                <a:gd name="T18" fmla="*/ 1383 w 1921"/>
                <a:gd name="T19" fmla="*/ 2402 h 3102"/>
                <a:gd name="T20" fmla="*/ 1765 w 1921"/>
                <a:gd name="T21" fmla="*/ 1517 h 3102"/>
                <a:gd name="T22" fmla="*/ 1602 w 1921"/>
                <a:gd name="T23" fmla="*/ 309 h 3102"/>
                <a:gd name="T24" fmla="*/ 960 w 1921"/>
                <a:gd name="T25" fmla="*/ 0 h 3102"/>
                <a:gd name="T26" fmla="*/ 319 w 1921"/>
                <a:gd name="T27" fmla="*/ 309 h 3102"/>
                <a:gd name="T28" fmla="*/ 156 w 1921"/>
                <a:gd name="T29" fmla="*/ 1517 h 3102"/>
                <a:gd name="T30" fmla="*/ 538 w 1921"/>
                <a:gd name="T31" fmla="*/ 2402 h 3102"/>
                <a:gd name="T32" fmla="*/ 520 w 1921"/>
                <a:gd name="T33" fmla="*/ 2407 h 3102"/>
                <a:gd name="T34" fmla="*/ 0 w 1921"/>
                <a:gd name="T35" fmla="*/ 2939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1" h="3102">
                  <a:moveTo>
                    <a:pt x="0" y="2939"/>
                  </a:moveTo>
                  <a:cubicBezTo>
                    <a:pt x="0" y="3047"/>
                    <a:pt x="48" y="3102"/>
                    <a:pt x="144" y="3102"/>
                  </a:cubicBezTo>
                  <a:cubicBezTo>
                    <a:pt x="144" y="3102"/>
                    <a:pt x="144" y="3102"/>
                    <a:pt x="144" y="3102"/>
                  </a:cubicBezTo>
                  <a:cubicBezTo>
                    <a:pt x="212" y="3102"/>
                    <a:pt x="303" y="3075"/>
                    <a:pt x="408" y="3044"/>
                  </a:cubicBezTo>
                  <a:cubicBezTo>
                    <a:pt x="562" y="2999"/>
                    <a:pt x="754" y="2943"/>
                    <a:pt x="960" y="2943"/>
                  </a:cubicBezTo>
                  <a:cubicBezTo>
                    <a:pt x="1167" y="2943"/>
                    <a:pt x="1359" y="2999"/>
                    <a:pt x="1513" y="3044"/>
                  </a:cubicBezTo>
                  <a:cubicBezTo>
                    <a:pt x="1618" y="3075"/>
                    <a:pt x="1709" y="3102"/>
                    <a:pt x="1777" y="3102"/>
                  </a:cubicBezTo>
                  <a:cubicBezTo>
                    <a:pt x="1872" y="3102"/>
                    <a:pt x="1921" y="3047"/>
                    <a:pt x="1921" y="2939"/>
                  </a:cubicBezTo>
                  <a:cubicBezTo>
                    <a:pt x="1921" y="2714"/>
                    <a:pt x="1722" y="2510"/>
                    <a:pt x="1401" y="2407"/>
                  </a:cubicBezTo>
                  <a:cubicBezTo>
                    <a:pt x="1395" y="2405"/>
                    <a:pt x="1389" y="2404"/>
                    <a:pt x="1383" y="2402"/>
                  </a:cubicBezTo>
                  <a:cubicBezTo>
                    <a:pt x="1548" y="2189"/>
                    <a:pt x="1676" y="1892"/>
                    <a:pt x="1765" y="1517"/>
                  </a:cubicBezTo>
                  <a:cubicBezTo>
                    <a:pt x="1882" y="1020"/>
                    <a:pt x="1824" y="591"/>
                    <a:pt x="1602" y="309"/>
                  </a:cubicBezTo>
                  <a:cubicBezTo>
                    <a:pt x="1444" y="110"/>
                    <a:pt x="1216" y="0"/>
                    <a:pt x="960" y="0"/>
                  </a:cubicBezTo>
                  <a:cubicBezTo>
                    <a:pt x="705" y="0"/>
                    <a:pt x="477" y="110"/>
                    <a:pt x="319" y="309"/>
                  </a:cubicBezTo>
                  <a:cubicBezTo>
                    <a:pt x="96" y="591"/>
                    <a:pt x="38" y="1020"/>
                    <a:pt x="156" y="1517"/>
                  </a:cubicBezTo>
                  <a:cubicBezTo>
                    <a:pt x="245" y="1892"/>
                    <a:pt x="373" y="2189"/>
                    <a:pt x="538" y="2402"/>
                  </a:cubicBezTo>
                  <a:cubicBezTo>
                    <a:pt x="532" y="2404"/>
                    <a:pt x="526" y="2405"/>
                    <a:pt x="520" y="2407"/>
                  </a:cubicBezTo>
                  <a:cubicBezTo>
                    <a:pt x="199" y="2510"/>
                    <a:pt x="0" y="2714"/>
                    <a:pt x="0" y="29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 name="Freeform 7"/>
            <p:cNvSpPr>
              <a:spLocks/>
            </p:cNvSpPr>
            <p:nvPr/>
          </p:nvSpPr>
          <p:spPr bwMode="auto">
            <a:xfrm>
              <a:off x="879" y="2010"/>
              <a:ext cx="1195" cy="525"/>
            </a:xfrm>
            <a:custGeom>
              <a:avLst/>
              <a:gdLst>
                <a:gd name="T0" fmla="*/ 1363 w 1863"/>
                <a:gd name="T1" fmla="*/ 0 h 819"/>
                <a:gd name="T2" fmla="*/ 931 w 1863"/>
                <a:gd name="T3" fmla="*/ 327 h 819"/>
                <a:gd name="T4" fmla="*/ 500 w 1863"/>
                <a:gd name="T5" fmla="*/ 0 h 819"/>
                <a:gd name="T6" fmla="*/ 0 w 1863"/>
                <a:gd name="T7" fmla="*/ 504 h 819"/>
                <a:gd name="T8" fmla="*/ 931 w 1863"/>
                <a:gd name="T9" fmla="*/ 479 h 819"/>
                <a:gd name="T10" fmla="*/ 1863 w 1863"/>
                <a:gd name="T11" fmla="*/ 504 h 819"/>
                <a:gd name="T12" fmla="*/ 1363 w 1863"/>
                <a:gd name="T13" fmla="*/ 0 h 819"/>
              </a:gdLst>
              <a:ahLst/>
              <a:cxnLst>
                <a:cxn ang="0">
                  <a:pos x="T0" y="T1"/>
                </a:cxn>
                <a:cxn ang="0">
                  <a:pos x="T2" y="T3"/>
                </a:cxn>
                <a:cxn ang="0">
                  <a:pos x="T4" y="T5"/>
                </a:cxn>
                <a:cxn ang="0">
                  <a:pos x="T6" y="T7"/>
                </a:cxn>
                <a:cxn ang="0">
                  <a:pos x="T8" y="T9"/>
                </a:cxn>
                <a:cxn ang="0">
                  <a:pos x="T10" y="T11"/>
                </a:cxn>
                <a:cxn ang="0">
                  <a:pos x="T12" y="T13"/>
                </a:cxn>
              </a:cxnLst>
              <a:rect l="0" t="0" r="r" b="b"/>
              <a:pathLst>
                <a:path w="1863" h="819">
                  <a:moveTo>
                    <a:pt x="1363" y="0"/>
                  </a:moveTo>
                  <a:cubicBezTo>
                    <a:pt x="1180" y="256"/>
                    <a:pt x="1000" y="327"/>
                    <a:pt x="931" y="327"/>
                  </a:cubicBezTo>
                  <a:cubicBezTo>
                    <a:pt x="862" y="327"/>
                    <a:pt x="682" y="256"/>
                    <a:pt x="500" y="0"/>
                  </a:cubicBezTo>
                  <a:cubicBezTo>
                    <a:pt x="203" y="95"/>
                    <a:pt x="0" y="285"/>
                    <a:pt x="0" y="504"/>
                  </a:cubicBezTo>
                  <a:cubicBezTo>
                    <a:pt x="0" y="819"/>
                    <a:pt x="417" y="479"/>
                    <a:pt x="931" y="479"/>
                  </a:cubicBezTo>
                  <a:cubicBezTo>
                    <a:pt x="1446" y="479"/>
                    <a:pt x="1863" y="819"/>
                    <a:pt x="1863" y="504"/>
                  </a:cubicBezTo>
                  <a:cubicBezTo>
                    <a:pt x="1863" y="285"/>
                    <a:pt x="1660" y="95"/>
                    <a:pt x="1363" y="0"/>
                  </a:cubicBezTo>
                  <a:close/>
                </a:path>
              </a:pathLst>
            </a:custGeom>
            <a:gradFill flip="none" rotWithShape="1">
              <a:gsLst>
                <a:gs pos="0">
                  <a:srgbClr val="C8DF7D"/>
                </a:gs>
                <a:gs pos="92000">
                  <a:srgbClr val="6CBE45"/>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 name="Freeform 9"/>
            <p:cNvSpPr>
              <a:spLocks/>
            </p:cNvSpPr>
            <p:nvPr/>
          </p:nvSpPr>
          <p:spPr bwMode="auto">
            <a:xfrm>
              <a:off x="1199" y="1968"/>
              <a:ext cx="554" cy="252"/>
            </a:xfrm>
            <a:custGeom>
              <a:avLst/>
              <a:gdLst>
                <a:gd name="T0" fmla="*/ 431 w 863"/>
                <a:gd name="T1" fmla="*/ 392 h 392"/>
                <a:gd name="T2" fmla="*/ 863 w 863"/>
                <a:gd name="T3" fmla="*/ 65 h 392"/>
                <a:gd name="T4" fmla="*/ 431 w 863"/>
                <a:gd name="T5" fmla="*/ 0 h 392"/>
                <a:gd name="T6" fmla="*/ 0 w 863"/>
                <a:gd name="T7" fmla="*/ 65 h 392"/>
                <a:gd name="T8" fmla="*/ 431 w 863"/>
                <a:gd name="T9" fmla="*/ 392 h 392"/>
              </a:gdLst>
              <a:ahLst/>
              <a:cxnLst>
                <a:cxn ang="0">
                  <a:pos x="T0" y="T1"/>
                </a:cxn>
                <a:cxn ang="0">
                  <a:pos x="T2" y="T3"/>
                </a:cxn>
                <a:cxn ang="0">
                  <a:pos x="T4" y="T5"/>
                </a:cxn>
                <a:cxn ang="0">
                  <a:pos x="T6" y="T7"/>
                </a:cxn>
                <a:cxn ang="0">
                  <a:pos x="T8" y="T9"/>
                </a:cxn>
              </a:cxnLst>
              <a:rect l="0" t="0" r="r" b="b"/>
              <a:pathLst>
                <a:path w="863" h="392">
                  <a:moveTo>
                    <a:pt x="431" y="392"/>
                  </a:moveTo>
                  <a:cubicBezTo>
                    <a:pt x="500" y="392"/>
                    <a:pt x="680" y="321"/>
                    <a:pt x="863" y="65"/>
                  </a:cubicBezTo>
                  <a:cubicBezTo>
                    <a:pt x="734" y="24"/>
                    <a:pt x="587" y="0"/>
                    <a:pt x="431" y="0"/>
                  </a:cubicBezTo>
                  <a:cubicBezTo>
                    <a:pt x="276" y="0"/>
                    <a:pt x="129" y="24"/>
                    <a:pt x="0" y="65"/>
                  </a:cubicBezTo>
                  <a:cubicBezTo>
                    <a:pt x="182" y="321"/>
                    <a:pt x="362" y="392"/>
                    <a:pt x="431" y="392"/>
                  </a:cubicBezTo>
                  <a:close/>
                </a:path>
              </a:pathLst>
            </a:custGeom>
            <a:gradFill>
              <a:gsLst>
                <a:gs pos="0">
                  <a:srgbClr val="C8DF7D"/>
                </a:gs>
                <a:gs pos="100000">
                  <a:srgbClr val="6CBE45"/>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Freeform 10"/>
            <p:cNvSpPr>
              <a:spLocks/>
            </p:cNvSpPr>
            <p:nvPr/>
          </p:nvSpPr>
          <p:spPr bwMode="auto">
            <a:xfrm>
              <a:off x="833" y="467"/>
              <a:ext cx="1286" cy="1693"/>
            </a:xfrm>
            <a:custGeom>
              <a:avLst/>
              <a:gdLst>
                <a:gd name="T0" fmla="*/ 1002 w 2005"/>
                <a:gd name="T1" fmla="*/ 2639 h 2639"/>
                <a:gd name="T2" fmla="*/ 226 w 2005"/>
                <a:gd name="T3" fmla="*/ 1481 h 2639"/>
                <a:gd name="T4" fmla="*/ 1002 w 2005"/>
                <a:gd name="T5" fmla="*/ 0 h 2639"/>
                <a:gd name="T6" fmla="*/ 1779 w 2005"/>
                <a:gd name="T7" fmla="*/ 1481 h 2639"/>
                <a:gd name="T8" fmla="*/ 1002 w 2005"/>
                <a:gd name="T9" fmla="*/ 2639 h 2639"/>
              </a:gdLst>
              <a:ahLst/>
              <a:cxnLst>
                <a:cxn ang="0">
                  <a:pos x="T0" y="T1"/>
                </a:cxn>
                <a:cxn ang="0">
                  <a:pos x="T2" y="T3"/>
                </a:cxn>
                <a:cxn ang="0">
                  <a:pos x="T4" y="T5"/>
                </a:cxn>
                <a:cxn ang="0">
                  <a:pos x="T6" y="T7"/>
                </a:cxn>
                <a:cxn ang="0">
                  <a:pos x="T8" y="T9"/>
                </a:cxn>
              </a:cxnLst>
              <a:rect l="0" t="0" r="r" b="b"/>
              <a:pathLst>
                <a:path w="2005" h="2639">
                  <a:moveTo>
                    <a:pt x="1002" y="2639"/>
                  </a:moveTo>
                  <a:cubicBezTo>
                    <a:pt x="886" y="2639"/>
                    <a:pt x="453" y="2438"/>
                    <a:pt x="226" y="1481"/>
                  </a:cubicBezTo>
                  <a:cubicBezTo>
                    <a:pt x="0" y="524"/>
                    <a:pt x="459" y="0"/>
                    <a:pt x="1002" y="0"/>
                  </a:cubicBezTo>
                  <a:cubicBezTo>
                    <a:pt x="1545" y="0"/>
                    <a:pt x="2005" y="524"/>
                    <a:pt x="1779" y="1481"/>
                  </a:cubicBezTo>
                  <a:cubicBezTo>
                    <a:pt x="1552" y="2438"/>
                    <a:pt x="1119" y="2639"/>
                    <a:pt x="1002" y="2639"/>
                  </a:cubicBezTo>
                  <a:close/>
                </a:path>
              </a:pathLst>
            </a:custGeom>
            <a:gradFill>
              <a:gsLst>
                <a:gs pos="0">
                  <a:srgbClr val="C8DF7D"/>
                </a:gs>
                <a:gs pos="73000">
                  <a:srgbClr val="6CBE45"/>
                </a:gs>
              </a:gsLst>
              <a:lin ang="6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 name="Freeform 11"/>
            <p:cNvSpPr>
              <a:spLocks/>
            </p:cNvSpPr>
            <p:nvPr/>
          </p:nvSpPr>
          <p:spPr bwMode="auto">
            <a:xfrm>
              <a:off x="1546" y="1110"/>
              <a:ext cx="395" cy="730"/>
            </a:xfrm>
            <a:custGeom>
              <a:avLst/>
              <a:gdLst>
                <a:gd name="T0" fmla="*/ 0 w 615"/>
                <a:gd name="T1" fmla="*/ 576 h 1139"/>
                <a:gd name="T2" fmla="*/ 563 w 615"/>
                <a:gd name="T3" fmla="*/ 0 h 1139"/>
                <a:gd name="T4" fmla="*/ 0 w 615"/>
                <a:gd name="T5" fmla="*/ 576 h 1139"/>
              </a:gdLst>
              <a:ahLst/>
              <a:cxnLst>
                <a:cxn ang="0">
                  <a:pos x="T0" y="T1"/>
                </a:cxn>
                <a:cxn ang="0">
                  <a:pos x="T2" y="T3"/>
                </a:cxn>
                <a:cxn ang="0">
                  <a:pos x="T4" y="T5"/>
                </a:cxn>
              </a:cxnLst>
              <a:rect l="0" t="0" r="r" b="b"/>
              <a:pathLst>
                <a:path w="615" h="1139">
                  <a:moveTo>
                    <a:pt x="0" y="576"/>
                  </a:moveTo>
                  <a:cubicBezTo>
                    <a:pt x="227" y="214"/>
                    <a:pt x="563" y="0"/>
                    <a:pt x="563" y="0"/>
                  </a:cubicBezTo>
                  <a:cubicBezTo>
                    <a:pt x="563" y="0"/>
                    <a:pt x="615" y="1139"/>
                    <a:pt x="0"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 name="Freeform 12"/>
            <p:cNvSpPr>
              <a:spLocks/>
            </p:cNvSpPr>
            <p:nvPr/>
          </p:nvSpPr>
          <p:spPr bwMode="auto">
            <a:xfrm>
              <a:off x="1546" y="1110"/>
              <a:ext cx="426" cy="730"/>
            </a:xfrm>
            <a:custGeom>
              <a:avLst/>
              <a:gdLst>
                <a:gd name="T0" fmla="*/ 0 w 663"/>
                <a:gd name="T1" fmla="*/ 576 h 1139"/>
                <a:gd name="T2" fmla="*/ 563 w 663"/>
                <a:gd name="T3" fmla="*/ 0 h 1139"/>
                <a:gd name="T4" fmla="*/ 473 w 663"/>
                <a:gd name="T5" fmla="*/ 815 h 1139"/>
                <a:gd name="T6" fmla="*/ 0 w 663"/>
                <a:gd name="T7" fmla="*/ 576 h 1139"/>
              </a:gdLst>
              <a:ahLst/>
              <a:cxnLst>
                <a:cxn ang="0">
                  <a:pos x="T0" y="T1"/>
                </a:cxn>
                <a:cxn ang="0">
                  <a:pos x="T2" y="T3"/>
                </a:cxn>
                <a:cxn ang="0">
                  <a:pos x="T4" y="T5"/>
                </a:cxn>
                <a:cxn ang="0">
                  <a:pos x="T6" y="T7"/>
                </a:cxn>
              </a:cxnLst>
              <a:rect l="0" t="0" r="r" b="b"/>
              <a:pathLst>
                <a:path w="663" h="1139">
                  <a:moveTo>
                    <a:pt x="0" y="576"/>
                  </a:moveTo>
                  <a:cubicBezTo>
                    <a:pt x="615" y="1139"/>
                    <a:pt x="563" y="0"/>
                    <a:pt x="563" y="0"/>
                  </a:cubicBezTo>
                  <a:cubicBezTo>
                    <a:pt x="563" y="0"/>
                    <a:pt x="663" y="492"/>
                    <a:pt x="473" y="815"/>
                  </a:cubicBezTo>
                  <a:cubicBezTo>
                    <a:pt x="282" y="1139"/>
                    <a:pt x="0" y="576"/>
                    <a:pt x="0"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6" name="Freeform 13"/>
            <p:cNvSpPr>
              <a:spLocks/>
            </p:cNvSpPr>
            <p:nvPr/>
          </p:nvSpPr>
          <p:spPr bwMode="auto">
            <a:xfrm>
              <a:off x="1581" y="1243"/>
              <a:ext cx="249" cy="277"/>
            </a:xfrm>
            <a:custGeom>
              <a:avLst/>
              <a:gdLst>
                <a:gd name="T0" fmla="*/ 63 w 388"/>
                <a:gd name="T1" fmla="*/ 311 h 432"/>
                <a:gd name="T2" fmla="*/ 276 w 388"/>
                <a:gd name="T3" fmla="*/ 199 h 432"/>
                <a:gd name="T4" fmla="*/ 63 w 388"/>
                <a:gd name="T5" fmla="*/ 311 h 432"/>
              </a:gdLst>
              <a:ahLst/>
              <a:cxnLst>
                <a:cxn ang="0">
                  <a:pos x="T0" y="T1"/>
                </a:cxn>
                <a:cxn ang="0">
                  <a:pos x="T2" y="T3"/>
                </a:cxn>
                <a:cxn ang="0">
                  <a:pos x="T4" y="T5"/>
                </a:cxn>
              </a:cxnLst>
              <a:rect l="0" t="0" r="r" b="b"/>
              <a:pathLst>
                <a:path w="388" h="432">
                  <a:moveTo>
                    <a:pt x="63" y="311"/>
                  </a:moveTo>
                  <a:cubicBezTo>
                    <a:pt x="159" y="126"/>
                    <a:pt x="388" y="0"/>
                    <a:pt x="276" y="199"/>
                  </a:cubicBezTo>
                  <a:cubicBezTo>
                    <a:pt x="165" y="398"/>
                    <a:pt x="0" y="432"/>
                    <a:pt x="63"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7" name="Freeform 14"/>
            <p:cNvSpPr>
              <a:spLocks/>
            </p:cNvSpPr>
            <p:nvPr/>
          </p:nvSpPr>
          <p:spPr bwMode="auto">
            <a:xfrm>
              <a:off x="1011" y="1110"/>
              <a:ext cx="394" cy="730"/>
            </a:xfrm>
            <a:custGeom>
              <a:avLst/>
              <a:gdLst>
                <a:gd name="T0" fmla="*/ 614 w 614"/>
                <a:gd name="T1" fmla="*/ 576 h 1139"/>
                <a:gd name="T2" fmla="*/ 52 w 614"/>
                <a:gd name="T3" fmla="*/ 0 h 1139"/>
                <a:gd name="T4" fmla="*/ 614 w 614"/>
                <a:gd name="T5" fmla="*/ 576 h 1139"/>
              </a:gdLst>
              <a:ahLst/>
              <a:cxnLst>
                <a:cxn ang="0">
                  <a:pos x="T0" y="T1"/>
                </a:cxn>
                <a:cxn ang="0">
                  <a:pos x="T2" y="T3"/>
                </a:cxn>
                <a:cxn ang="0">
                  <a:pos x="T4" y="T5"/>
                </a:cxn>
              </a:cxnLst>
              <a:rect l="0" t="0" r="r" b="b"/>
              <a:pathLst>
                <a:path w="614" h="1139">
                  <a:moveTo>
                    <a:pt x="614" y="576"/>
                  </a:moveTo>
                  <a:cubicBezTo>
                    <a:pt x="388" y="214"/>
                    <a:pt x="52" y="0"/>
                    <a:pt x="52" y="0"/>
                  </a:cubicBezTo>
                  <a:cubicBezTo>
                    <a:pt x="52" y="0"/>
                    <a:pt x="0" y="1139"/>
                    <a:pt x="614"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8" name="Freeform 15"/>
            <p:cNvSpPr>
              <a:spLocks/>
            </p:cNvSpPr>
            <p:nvPr/>
          </p:nvSpPr>
          <p:spPr bwMode="auto">
            <a:xfrm>
              <a:off x="980" y="1110"/>
              <a:ext cx="425" cy="730"/>
            </a:xfrm>
            <a:custGeom>
              <a:avLst/>
              <a:gdLst>
                <a:gd name="T0" fmla="*/ 663 w 663"/>
                <a:gd name="T1" fmla="*/ 576 h 1139"/>
                <a:gd name="T2" fmla="*/ 101 w 663"/>
                <a:gd name="T3" fmla="*/ 0 h 1139"/>
                <a:gd name="T4" fmla="*/ 191 w 663"/>
                <a:gd name="T5" fmla="*/ 815 h 1139"/>
                <a:gd name="T6" fmla="*/ 663 w 663"/>
                <a:gd name="T7" fmla="*/ 576 h 1139"/>
              </a:gdLst>
              <a:ahLst/>
              <a:cxnLst>
                <a:cxn ang="0">
                  <a:pos x="T0" y="T1"/>
                </a:cxn>
                <a:cxn ang="0">
                  <a:pos x="T2" y="T3"/>
                </a:cxn>
                <a:cxn ang="0">
                  <a:pos x="T4" y="T5"/>
                </a:cxn>
                <a:cxn ang="0">
                  <a:pos x="T6" y="T7"/>
                </a:cxn>
              </a:cxnLst>
              <a:rect l="0" t="0" r="r" b="b"/>
              <a:pathLst>
                <a:path w="663" h="1139">
                  <a:moveTo>
                    <a:pt x="663" y="576"/>
                  </a:moveTo>
                  <a:cubicBezTo>
                    <a:pt x="49" y="1139"/>
                    <a:pt x="101" y="0"/>
                    <a:pt x="101" y="0"/>
                  </a:cubicBezTo>
                  <a:cubicBezTo>
                    <a:pt x="101" y="0"/>
                    <a:pt x="0" y="492"/>
                    <a:pt x="191" y="815"/>
                  </a:cubicBezTo>
                  <a:cubicBezTo>
                    <a:pt x="382" y="1139"/>
                    <a:pt x="663" y="576"/>
                    <a:pt x="663"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9" name="Freeform 16"/>
            <p:cNvSpPr>
              <a:spLocks/>
            </p:cNvSpPr>
            <p:nvPr/>
          </p:nvSpPr>
          <p:spPr bwMode="auto">
            <a:xfrm>
              <a:off x="1122" y="1243"/>
              <a:ext cx="249" cy="277"/>
            </a:xfrm>
            <a:custGeom>
              <a:avLst/>
              <a:gdLst>
                <a:gd name="T0" fmla="*/ 325 w 388"/>
                <a:gd name="T1" fmla="*/ 311 h 432"/>
                <a:gd name="T2" fmla="*/ 112 w 388"/>
                <a:gd name="T3" fmla="*/ 199 h 432"/>
                <a:gd name="T4" fmla="*/ 325 w 388"/>
                <a:gd name="T5" fmla="*/ 311 h 432"/>
              </a:gdLst>
              <a:ahLst/>
              <a:cxnLst>
                <a:cxn ang="0">
                  <a:pos x="T0" y="T1"/>
                </a:cxn>
                <a:cxn ang="0">
                  <a:pos x="T2" y="T3"/>
                </a:cxn>
                <a:cxn ang="0">
                  <a:pos x="T4" y="T5"/>
                </a:cxn>
              </a:cxnLst>
              <a:rect l="0" t="0" r="r" b="b"/>
              <a:pathLst>
                <a:path w="388" h="432">
                  <a:moveTo>
                    <a:pt x="325" y="311"/>
                  </a:moveTo>
                  <a:cubicBezTo>
                    <a:pt x="229" y="126"/>
                    <a:pt x="0" y="0"/>
                    <a:pt x="112" y="199"/>
                  </a:cubicBezTo>
                  <a:cubicBezTo>
                    <a:pt x="223" y="398"/>
                    <a:pt x="388" y="432"/>
                    <a:pt x="325"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0" name="Freeform 17"/>
            <p:cNvSpPr>
              <a:spLocks/>
            </p:cNvSpPr>
            <p:nvPr/>
          </p:nvSpPr>
          <p:spPr bwMode="auto">
            <a:xfrm>
              <a:off x="1316" y="1713"/>
              <a:ext cx="320" cy="124"/>
            </a:xfrm>
            <a:custGeom>
              <a:avLst/>
              <a:gdLst>
                <a:gd name="T0" fmla="*/ 249 w 498"/>
                <a:gd name="T1" fmla="*/ 62 h 193"/>
                <a:gd name="T2" fmla="*/ 494 w 498"/>
                <a:gd name="T3" fmla="*/ 193 h 193"/>
                <a:gd name="T4" fmla="*/ 498 w 498"/>
                <a:gd name="T5" fmla="*/ 162 h 193"/>
                <a:gd name="T6" fmla="*/ 249 w 498"/>
                <a:gd name="T7" fmla="*/ 0 h 193"/>
                <a:gd name="T8" fmla="*/ 0 w 498"/>
                <a:gd name="T9" fmla="*/ 162 h 193"/>
                <a:gd name="T10" fmla="*/ 5 w 498"/>
                <a:gd name="T11" fmla="*/ 193 h 193"/>
                <a:gd name="T12" fmla="*/ 249 w 498"/>
                <a:gd name="T13" fmla="*/ 62 h 193"/>
              </a:gdLst>
              <a:ahLst/>
              <a:cxnLst>
                <a:cxn ang="0">
                  <a:pos x="T0" y="T1"/>
                </a:cxn>
                <a:cxn ang="0">
                  <a:pos x="T2" y="T3"/>
                </a:cxn>
                <a:cxn ang="0">
                  <a:pos x="T4" y="T5"/>
                </a:cxn>
                <a:cxn ang="0">
                  <a:pos x="T6" y="T7"/>
                </a:cxn>
                <a:cxn ang="0">
                  <a:pos x="T8" y="T9"/>
                </a:cxn>
                <a:cxn ang="0">
                  <a:pos x="T10" y="T11"/>
                </a:cxn>
                <a:cxn ang="0">
                  <a:pos x="T12" y="T13"/>
                </a:cxn>
              </a:cxnLst>
              <a:rect l="0" t="0" r="r" b="b"/>
              <a:pathLst>
                <a:path w="498" h="193">
                  <a:moveTo>
                    <a:pt x="249" y="62"/>
                  </a:moveTo>
                  <a:cubicBezTo>
                    <a:pt x="371" y="62"/>
                    <a:pt x="472" y="118"/>
                    <a:pt x="494" y="193"/>
                  </a:cubicBezTo>
                  <a:cubicBezTo>
                    <a:pt x="497" y="183"/>
                    <a:pt x="498" y="173"/>
                    <a:pt x="498" y="162"/>
                  </a:cubicBezTo>
                  <a:cubicBezTo>
                    <a:pt x="498" y="73"/>
                    <a:pt x="387" y="0"/>
                    <a:pt x="249" y="0"/>
                  </a:cubicBezTo>
                  <a:cubicBezTo>
                    <a:pt x="112" y="0"/>
                    <a:pt x="0" y="73"/>
                    <a:pt x="0" y="162"/>
                  </a:cubicBezTo>
                  <a:cubicBezTo>
                    <a:pt x="0" y="173"/>
                    <a:pt x="2" y="183"/>
                    <a:pt x="5" y="193"/>
                  </a:cubicBezTo>
                  <a:cubicBezTo>
                    <a:pt x="27" y="118"/>
                    <a:pt x="128" y="62"/>
                    <a:pt x="249"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31" name="Title 1"/>
          <p:cNvSpPr txBox="1">
            <a:spLocks/>
          </p:cNvSpPr>
          <p:nvPr/>
        </p:nvSpPr>
        <p:spPr>
          <a:xfrm rot="711721">
            <a:off x="7357820" y="-73043"/>
            <a:ext cx="2432590" cy="6886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ln w="6350">
                  <a:solidFill>
                    <a:schemeClr val="tx1"/>
                  </a:solidFill>
                </a:ln>
                <a:solidFill>
                  <a:schemeClr val="accent2"/>
                </a:solidFill>
                <a:latin typeface="Franklin Gothic Demi" panose="020B0703020102020204" pitchFamily="34" charset="0"/>
                <a:cs typeface="Aharoni" pitchFamily="2" charset="-79"/>
              </a:rPr>
              <a:t>TOPICS</a:t>
            </a:r>
            <a:endParaRPr lang="en-US" sz="2400" dirty="0">
              <a:ln w="6350">
                <a:solidFill>
                  <a:schemeClr val="tx1"/>
                </a:solidFill>
              </a:ln>
              <a:solidFill>
                <a:schemeClr val="accent2"/>
              </a:solidFill>
              <a:latin typeface="Franklin Gothic Demi" panose="020B0703020102020204" pitchFamily="34" charset="0"/>
            </a:endParaRPr>
          </a:p>
        </p:txBody>
      </p:sp>
      <p:sp>
        <p:nvSpPr>
          <p:cNvPr id="333" name="Beam"/>
          <p:cNvSpPr/>
          <p:nvPr/>
        </p:nvSpPr>
        <p:spPr>
          <a:xfrm rot="274881">
            <a:off x="5109442" y="587069"/>
            <a:ext cx="737434" cy="906530"/>
          </a:xfrm>
          <a:custGeom>
            <a:avLst/>
            <a:gdLst>
              <a:gd name="connsiteX0" fmla="*/ 0 w 1714872"/>
              <a:gd name="connsiteY0" fmla="*/ 0 h 3477652"/>
              <a:gd name="connsiteX1" fmla="*/ 1714872 w 1714872"/>
              <a:gd name="connsiteY1" fmla="*/ 0 h 3477652"/>
              <a:gd name="connsiteX2" fmla="*/ 1714872 w 1714872"/>
              <a:gd name="connsiteY2" fmla="*/ 3477652 h 3477652"/>
              <a:gd name="connsiteX3" fmla="*/ 0 w 1714872"/>
              <a:gd name="connsiteY3" fmla="*/ 3477652 h 3477652"/>
              <a:gd name="connsiteX4" fmla="*/ 0 w 1714872"/>
              <a:gd name="connsiteY4" fmla="*/ 0 h 3477652"/>
              <a:gd name="connsiteX0" fmla="*/ 0 w 1714872"/>
              <a:gd name="connsiteY0" fmla="*/ 0 h 3477652"/>
              <a:gd name="connsiteX1" fmla="*/ 628456 w 1714872"/>
              <a:gd name="connsiteY1" fmla="*/ 63374 h 3477652"/>
              <a:gd name="connsiteX2" fmla="*/ 1714872 w 1714872"/>
              <a:gd name="connsiteY2" fmla="*/ 3477652 h 3477652"/>
              <a:gd name="connsiteX3" fmla="*/ 0 w 1714872"/>
              <a:gd name="connsiteY3" fmla="*/ 3477652 h 3477652"/>
              <a:gd name="connsiteX4" fmla="*/ 0 w 1714872"/>
              <a:gd name="connsiteY4" fmla="*/ 0 h 3477652"/>
              <a:gd name="connsiteX0" fmla="*/ 36214 w 1714872"/>
              <a:gd name="connsiteY0" fmla="*/ 126749 h 3414278"/>
              <a:gd name="connsiteX1" fmla="*/ 628456 w 1714872"/>
              <a:gd name="connsiteY1" fmla="*/ 0 h 3414278"/>
              <a:gd name="connsiteX2" fmla="*/ 1714872 w 1714872"/>
              <a:gd name="connsiteY2" fmla="*/ 3414278 h 3414278"/>
              <a:gd name="connsiteX3" fmla="*/ 0 w 1714872"/>
              <a:gd name="connsiteY3" fmla="*/ 3414278 h 3414278"/>
              <a:gd name="connsiteX4" fmla="*/ 36214 w 1714872"/>
              <a:gd name="connsiteY4" fmla="*/ 126749 h 3414278"/>
              <a:gd name="connsiteX0" fmla="*/ 36214 w 1714872"/>
              <a:gd name="connsiteY0" fmla="*/ 144856 h 3432385"/>
              <a:gd name="connsiteX1" fmla="*/ 592242 w 1714872"/>
              <a:gd name="connsiteY1" fmla="*/ 0 h 3432385"/>
              <a:gd name="connsiteX2" fmla="*/ 1714872 w 1714872"/>
              <a:gd name="connsiteY2" fmla="*/ 3432385 h 3432385"/>
              <a:gd name="connsiteX3" fmla="*/ 0 w 1714872"/>
              <a:gd name="connsiteY3" fmla="*/ 3432385 h 3432385"/>
              <a:gd name="connsiteX4" fmla="*/ 36214 w 1714872"/>
              <a:gd name="connsiteY4" fmla="*/ 144856 h 3432385"/>
              <a:gd name="connsiteX0" fmla="*/ 54321 w 1714872"/>
              <a:gd name="connsiteY0" fmla="*/ 153909 h 3432385"/>
              <a:gd name="connsiteX1" fmla="*/ 592242 w 1714872"/>
              <a:gd name="connsiteY1" fmla="*/ 0 h 3432385"/>
              <a:gd name="connsiteX2" fmla="*/ 1714872 w 1714872"/>
              <a:gd name="connsiteY2" fmla="*/ 3432385 h 3432385"/>
              <a:gd name="connsiteX3" fmla="*/ 0 w 1714872"/>
              <a:gd name="connsiteY3" fmla="*/ 3432385 h 3432385"/>
              <a:gd name="connsiteX4" fmla="*/ 54321 w 1714872"/>
              <a:gd name="connsiteY4" fmla="*/ 153909 h 3432385"/>
              <a:gd name="connsiteX0" fmla="*/ 54321 w 1714872"/>
              <a:gd name="connsiteY0" fmla="*/ 135802 h 3414278"/>
              <a:gd name="connsiteX1" fmla="*/ 501708 w 1714872"/>
              <a:gd name="connsiteY1" fmla="*/ 0 h 3414278"/>
              <a:gd name="connsiteX2" fmla="*/ 1714872 w 1714872"/>
              <a:gd name="connsiteY2" fmla="*/ 3414278 h 3414278"/>
              <a:gd name="connsiteX3" fmla="*/ 0 w 1714872"/>
              <a:gd name="connsiteY3" fmla="*/ 3414278 h 3414278"/>
              <a:gd name="connsiteX4" fmla="*/ 54321 w 1714872"/>
              <a:gd name="connsiteY4" fmla="*/ 135802 h 3414278"/>
              <a:gd name="connsiteX0" fmla="*/ 117695 w 1714872"/>
              <a:gd name="connsiteY0" fmla="*/ 90535 h 3414278"/>
              <a:gd name="connsiteX1" fmla="*/ 501708 w 1714872"/>
              <a:gd name="connsiteY1" fmla="*/ 0 h 3414278"/>
              <a:gd name="connsiteX2" fmla="*/ 1714872 w 1714872"/>
              <a:gd name="connsiteY2" fmla="*/ 3414278 h 3414278"/>
              <a:gd name="connsiteX3" fmla="*/ 0 w 1714872"/>
              <a:gd name="connsiteY3" fmla="*/ 3414278 h 3414278"/>
              <a:gd name="connsiteX4" fmla="*/ 117695 w 1714872"/>
              <a:gd name="connsiteY4" fmla="*/ 90535 h 3414278"/>
              <a:gd name="connsiteX0" fmla="*/ 117695 w 1714872"/>
              <a:gd name="connsiteY0" fmla="*/ 81482 h 3405225"/>
              <a:gd name="connsiteX1" fmla="*/ 447387 w 1714872"/>
              <a:gd name="connsiteY1" fmla="*/ 0 h 3405225"/>
              <a:gd name="connsiteX2" fmla="*/ 1714872 w 1714872"/>
              <a:gd name="connsiteY2" fmla="*/ 3405225 h 3405225"/>
              <a:gd name="connsiteX3" fmla="*/ 0 w 1714872"/>
              <a:gd name="connsiteY3" fmla="*/ 3405225 h 3405225"/>
              <a:gd name="connsiteX4" fmla="*/ 117695 w 1714872"/>
              <a:gd name="connsiteY4" fmla="*/ 81482 h 3405225"/>
              <a:gd name="connsiteX0" fmla="*/ 117695 w 2185652"/>
              <a:gd name="connsiteY0" fmla="*/ 81482 h 3405225"/>
              <a:gd name="connsiteX1" fmla="*/ 447387 w 2185652"/>
              <a:gd name="connsiteY1" fmla="*/ 0 h 3405225"/>
              <a:gd name="connsiteX2" fmla="*/ 2185652 w 2185652"/>
              <a:gd name="connsiteY2" fmla="*/ 3242262 h 3405225"/>
              <a:gd name="connsiteX3" fmla="*/ 0 w 2185652"/>
              <a:gd name="connsiteY3" fmla="*/ 3405225 h 3405225"/>
              <a:gd name="connsiteX4" fmla="*/ 117695 w 2185652"/>
              <a:gd name="connsiteY4" fmla="*/ 81482 h 3405225"/>
              <a:gd name="connsiteX0" fmla="*/ 162962 w 2230919"/>
              <a:gd name="connsiteY0" fmla="*/ 81482 h 3359958"/>
              <a:gd name="connsiteX1" fmla="*/ 492654 w 2230919"/>
              <a:gd name="connsiteY1" fmla="*/ 0 h 3359958"/>
              <a:gd name="connsiteX2" fmla="*/ 2230919 w 2230919"/>
              <a:gd name="connsiteY2" fmla="*/ 3242262 h 3359958"/>
              <a:gd name="connsiteX3" fmla="*/ 0 w 2230919"/>
              <a:gd name="connsiteY3" fmla="*/ 3359958 h 3359958"/>
              <a:gd name="connsiteX4" fmla="*/ 162962 w 2230919"/>
              <a:gd name="connsiteY4" fmla="*/ 81482 h 3359958"/>
              <a:gd name="connsiteX0" fmla="*/ 162962 w 2285240"/>
              <a:gd name="connsiteY0" fmla="*/ 81482 h 3595347"/>
              <a:gd name="connsiteX1" fmla="*/ 492654 w 2285240"/>
              <a:gd name="connsiteY1" fmla="*/ 0 h 3595347"/>
              <a:gd name="connsiteX2" fmla="*/ 2285240 w 2285240"/>
              <a:gd name="connsiteY2" fmla="*/ 3595347 h 3595347"/>
              <a:gd name="connsiteX3" fmla="*/ 0 w 2285240"/>
              <a:gd name="connsiteY3" fmla="*/ 3359958 h 3595347"/>
              <a:gd name="connsiteX4" fmla="*/ 162962 w 2285240"/>
              <a:gd name="connsiteY4" fmla="*/ 81482 h 3595347"/>
              <a:gd name="connsiteX0" fmla="*/ 162962 w 2384828"/>
              <a:gd name="connsiteY0" fmla="*/ 81482 h 3767363"/>
              <a:gd name="connsiteX1" fmla="*/ 492654 w 2384828"/>
              <a:gd name="connsiteY1" fmla="*/ 0 h 3767363"/>
              <a:gd name="connsiteX2" fmla="*/ 2384828 w 2384828"/>
              <a:gd name="connsiteY2" fmla="*/ 3767363 h 3767363"/>
              <a:gd name="connsiteX3" fmla="*/ 0 w 2384828"/>
              <a:gd name="connsiteY3" fmla="*/ 3359958 h 3767363"/>
              <a:gd name="connsiteX4" fmla="*/ 162962 w 2384828"/>
              <a:gd name="connsiteY4" fmla="*/ 81482 h 3767363"/>
              <a:gd name="connsiteX0" fmla="*/ 172015 w 2393881"/>
              <a:gd name="connsiteY0" fmla="*/ 81482 h 3803578"/>
              <a:gd name="connsiteX1" fmla="*/ 501707 w 2393881"/>
              <a:gd name="connsiteY1" fmla="*/ 0 h 3803578"/>
              <a:gd name="connsiteX2" fmla="*/ 2393881 w 2393881"/>
              <a:gd name="connsiteY2" fmla="*/ 3767363 h 3803578"/>
              <a:gd name="connsiteX3" fmla="*/ 0 w 2393881"/>
              <a:gd name="connsiteY3" fmla="*/ 3803578 h 3803578"/>
              <a:gd name="connsiteX4" fmla="*/ 172015 w 2393881"/>
              <a:gd name="connsiteY4" fmla="*/ 81482 h 380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81" h="3803578">
                <a:moveTo>
                  <a:pt x="172015" y="81482"/>
                </a:moveTo>
                <a:lnTo>
                  <a:pt x="501707" y="0"/>
                </a:lnTo>
                <a:lnTo>
                  <a:pt x="2393881" y="3767363"/>
                </a:lnTo>
                <a:lnTo>
                  <a:pt x="0" y="3803578"/>
                </a:lnTo>
                <a:lnTo>
                  <a:pt x="172015" y="81482"/>
                </a:lnTo>
                <a:close/>
              </a:path>
            </a:pathLst>
          </a:custGeom>
          <a:gradFill>
            <a:gsLst>
              <a:gs pos="29000">
                <a:srgbClr val="FFD600">
                  <a:alpha val="83000"/>
                </a:srgbClr>
              </a:gs>
              <a:gs pos="100000">
                <a:srgbClr val="FFFF00">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4" name="Spaceship"/>
          <p:cNvGrpSpPr/>
          <p:nvPr/>
        </p:nvGrpSpPr>
        <p:grpSpPr>
          <a:xfrm rot="957098">
            <a:off x="4708334" y="277436"/>
            <a:ext cx="1350354" cy="686782"/>
            <a:chOff x="2216476" y="1230554"/>
            <a:chExt cx="2892875" cy="1600386"/>
          </a:xfrm>
        </p:grpSpPr>
        <p:sp>
          <p:nvSpPr>
            <p:cNvPr id="335"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36"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7"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8"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39" name="Freeform 338"/>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0" name="Freeform 339"/>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1" name="Freeform 340"/>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2"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3"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4"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5"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6"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7" name="Freeform 346"/>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8"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49"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0"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51"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52"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53"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354" name="TextBox 353"/>
          <p:cNvSpPr txBox="1"/>
          <p:nvPr/>
        </p:nvSpPr>
        <p:spPr>
          <a:xfrm>
            <a:off x="4812207" y="2656988"/>
            <a:ext cx="1591911" cy="369332"/>
          </a:xfrm>
          <a:prstGeom prst="rect">
            <a:avLst/>
          </a:prstGeom>
          <a:noFill/>
        </p:spPr>
        <p:txBody>
          <a:bodyPr wrap="none" rtlCol="0">
            <a:spAutoFit/>
          </a:bodyPr>
          <a:lstStyle/>
          <a:p>
            <a:r>
              <a:rPr lang="en-US" b="1" dirty="0" smtClean="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rPr>
              <a:t>SPACE TRAVEL</a:t>
            </a:r>
            <a:endParaRPr lang="en-US"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ndParaRPr>
          </a:p>
        </p:txBody>
      </p:sp>
      <p:sp>
        <p:nvSpPr>
          <p:cNvPr id="5" name="TextBox 4"/>
          <p:cNvSpPr txBox="1"/>
          <p:nvPr/>
        </p:nvSpPr>
        <p:spPr>
          <a:xfrm>
            <a:off x="2696829" y="3823807"/>
            <a:ext cx="3292441" cy="646331"/>
          </a:xfrm>
          <a:prstGeom prst="rect">
            <a:avLst/>
          </a:prstGeom>
          <a:noFill/>
        </p:spPr>
        <p:txBody>
          <a:bodyPr wrap="none" rtlCol="0">
            <a:spAutoFit/>
          </a:bodyPr>
          <a:lstStyle/>
          <a:p>
            <a:pPr algn="ctr"/>
            <a:r>
              <a:rPr lang="en-US" b="1" dirty="0" smtClean="0">
                <a:solidFill>
                  <a:schemeClr val="accent3">
                    <a:lumMod val="60000"/>
                    <a:lumOff val="40000"/>
                  </a:schemeClr>
                </a:solidFill>
              </a:rPr>
              <a:t>USUALLY SCIENCE FICTION IS </a:t>
            </a:r>
          </a:p>
          <a:p>
            <a:pPr algn="ctr"/>
            <a:r>
              <a:rPr lang="en-US" b="1" dirty="0" smtClean="0">
                <a:solidFill>
                  <a:schemeClr val="accent3">
                    <a:lumMod val="60000"/>
                    <a:lumOff val="40000"/>
                  </a:schemeClr>
                </a:solidFill>
              </a:rPr>
              <a:t>WRITTEN ABOUT THESE TOPICS.</a:t>
            </a:r>
          </a:p>
        </p:txBody>
      </p:sp>
      <p:pic>
        <p:nvPicPr>
          <p:cNvPr id="5122" name="Picture 2" descr="http://i.space.com/images/i/000/027/087/i02/star-trek-game.jpg?136329390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00191" y="1490174"/>
            <a:ext cx="1800610" cy="118683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4"/>
          <a:stretch>
            <a:fillRect/>
          </a:stretch>
        </p:blipFill>
        <p:spPr>
          <a:xfrm>
            <a:off x="2468857" y="1507017"/>
            <a:ext cx="1759259" cy="1149971"/>
          </a:xfrm>
          <a:prstGeom prst="rect">
            <a:avLst/>
          </a:prstGeom>
        </p:spPr>
      </p:pic>
      <p:pic>
        <p:nvPicPr>
          <p:cNvPr id="5128" name="Picture 8" descr="https://encrypted-tbn2.gstatic.com/images?q=tbn:ANd9GcRv60-x9gh8nVAuKWqPUySASHvN7Cfprb4g-bK0SQYw9E1xlNG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290" y="1496609"/>
            <a:ext cx="1708863" cy="1118119"/>
          </a:xfrm>
          <a:prstGeom prst="rect">
            <a:avLst/>
          </a:prstGeom>
          <a:noFill/>
          <a:extLst>
            <a:ext uri="{909E8E84-426E-40DD-AFC4-6F175D3DCCD1}">
              <a14:hiddenFill xmlns:a14="http://schemas.microsoft.com/office/drawing/2010/main">
                <a:solidFill>
                  <a:srgbClr val="FFFFFF"/>
                </a:solidFill>
              </a14:hiddenFill>
            </a:ext>
          </a:extLst>
        </p:spPr>
      </p:pic>
      <p:sp>
        <p:nvSpPr>
          <p:cNvPr id="193" name="Beam"/>
          <p:cNvSpPr/>
          <p:nvPr/>
        </p:nvSpPr>
        <p:spPr>
          <a:xfrm rot="274881">
            <a:off x="7257129" y="661121"/>
            <a:ext cx="541288" cy="906530"/>
          </a:xfrm>
          <a:custGeom>
            <a:avLst/>
            <a:gdLst>
              <a:gd name="connsiteX0" fmla="*/ 0 w 1714872"/>
              <a:gd name="connsiteY0" fmla="*/ 0 h 3477652"/>
              <a:gd name="connsiteX1" fmla="*/ 1714872 w 1714872"/>
              <a:gd name="connsiteY1" fmla="*/ 0 h 3477652"/>
              <a:gd name="connsiteX2" fmla="*/ 1714872 w 1714872"/>
              <a:gd name="connsiteY2" fmla="*/ 3477652 h 3477652"/>
              <a:gd name="connsiteX3" fmla="*/ 0 w 1714872"/>
              <a:gd name="connsiteY3" fmla="*/ 3477652 h 3477652"/>
              <a:gd name="connsiteX4" fmla="*/ 0 w 1714872"/>
              <a:gd name="connsiteY4" fmla="*/ 0 h 3477652"/>
              <a:gd name="connsiteX0" fmla="*/ 0 w 1714872"/>
              <a:gd name="connsiteY0" fmla="*/ 0 h 3477652"/>
              <a:gd name="connsiteX1" fmla="*/ 628456 w 1714872"/>
              <a:gd name="connsiteY1" fmla="*/ 63374 h 3477652"/>
              <a:gd name="connsiteX2" fmla="*/ 1714872 w 1714872"/>
              <a:gd name="connsiteY2" fmla="*/ 3477652 h 3477652"/>
              <a:gd name="connsiteX3" fmla="*/ 0 w 1714872"/>
              <a:gd name="connsiteY3" fmla="*/ 3477652 h 3477652"/>
              <a:gd name="connsiteX4" fmla="*/ 0 w 1714872"/>
              <a:gd name="connsiteY4" fmla="*/ 0 h 3477652"/>
              <a:gd name="connsiteX0" fmla="*/ 36214 w 1714872"/>
              <a:gd name="connsiteY0" fmla="*/ 126749 h 3414278"/>
              <a:gd name="connsiteX1" fmla="*/ 628456 w 1714872"/>
              <a:gd name="connsiteY1" fmla="*/ 0 h 3414278"/>
              <a:gd name="connsiteX2" fmla="*/ 1714872 w 1714872"/>
              <a:gd name="connsiteY2" fmla="*/ 3414278 h 3414278"/>
              <a:gd name="connsiteX3" fmla="*/ 0 w 1714872"/>
              <a:gd name="connsiteY3" fmla="*/ 3414278 h 3414278"/>
              <a:gd name="connsiteX4" fmla="*/ 36214 w 1714872"/>
              <a:gd name="connsiteY4" fmla="*/ 126749 h 3414278"/>
              <a:gd name="connsiteX0" fmla="*/ 36214 w 1714872"/>
              <a:gd name="connsiteY0" fmla="*/ 144856 h 3432385"/>
              <a:gd name="connsiteX1" fmla="*/ 592242 w 1714872"/>
              <a:gd name="connsiteY1" fmla="*/ 0 h 3432385"/>
              <a:gd name="connsiteX2" fmla="*/ 1714872 w 1714872"/>
              <a:gd name="connsiteY2" fmla="*/ 3432385 h 3432385"/>
              <a:gd name="connsiteX3" fmla="*/ 0 w 1714872"/>
              <a:gd name="connsiteY3" fmla="*/ 3432385 h 3432385"/>
              <a:gd name="connsiteX4" fmla="*/ 36214 w 1714872"/>
              <a:gd name="connsiteY4" fmla="*/ 144856 h 3432385"/>
              <a:gd name="connsiteX0" fmla="*/ 54321 w 1714872"/>
              <a:gd name="connsiteY0" fmla="*/ 153909 h 3432385"/>
              <a:gd name="connsiteX1" fmla="*/ 592242 w 1714872"/>
              <a:gd name="connsiteY1" fmla="*/ 0 h 3432385"/>
              <a:gd name="connsiteX2" fmla="*/ 1714872 w 1714872"/>
              <a:gd name="connsiteY2" fmla="*/ 3432385 h 3432385"/>
              <a:gd name="connsiteX3" fmla="*/ 0 w 1714872"/>
              <a:gd name="connsiteY3" fmla="*/ 3432385 h 3432385"/>
              <a:gd name="connsiteX4" fmla="*/ 54321 w 1714872"/>
              <a:gd name="connsiteY4" fmla="*/ 153909 h 3432385"/>
              <a:gd name="connsiteX0" fmla="*/ 54321 w 1714872"/>
              <a:gd name="connsiteY0" fmla="*/ 135802 h 3414278"/>
              <a:gd name="connsiteX1" fmla="*/ 501708 w 1714872"/>
              <a:gd name="connsiteY1" fmla="*/ 0 h 3414278"/>
              <a:gd name="connsiteX2" fmla="*/ 1714872 w 1714872"/>
              <a:gd name="connsiteY2" fmla="*/ 3414278 h 3414278"/>
              <a:gd name="connsiteX3" fmla="*/ 0 w 1714872"/>
              <a:gd name="connsiteY3" fmla="*/ 3414278 h 3414278"/>
              <a:gd name="connsiteX4" fmla="*/ 54321 w 1714872"/>
              <a:gd name="connsiteY4" fmla="*/ 135802 h 3414278"/>
              <a:gd name="connsiteX0" fmla="*/ 117695 w 1714872"/>
              <a:gd name="connsiteY0" fmla="*/ 90535 h 3414278"/>
              <a:gd name="connsiteX1" fmla="*/ 501708 w 1714872"/>
              <a:gd name="connsiteY1" fmla="*/ 0 h 3414278"/>
              <a:gd name="connsiteX2" fmla="*/ 1714872 w 1714872"/>
              <a:gd name="connsiteY2" fmla="*/ 3414278 h 3414278"/>
              <a:gd name="connsiteX3" fmla="*/ 0 w 1714872"/>
              <a:gd name="connsiteY3" fmla="*/ 3414278 h 3414278"/>
              <a:gd name="connsiteX4" fmla="*/ 117695 w 1714872"/>
              <a:gd name="connsiteY4" fmla="*/ 90535 h 3414278"/>
              <a:gd name="connsiteX0" fmla="*/ 117695 w 1714872"/>
              <a:gd name="connsiteY0" fmla="*/ 81482 h 3405225"/>
              <a:gd name="connsiteX1" fmla="*/ 447387 w 1714872"/>
              <a:gd name="connsiteY1" fmla="*/ 0 h 3405225"/>
              <a:gd name="connsiteX2" fmla="*/ 1714872 w 1714872"/>
              <a:gd name="connsiteY2" fmla="*/ 3405225 h 3405225"/>
              <a:gd name="connsiteX3" fmla="*/ 0 w 1714872"/>
              <a:gd name="connsiteY3" fmla="*/ 3405225 h 3405225"/>
              <a:gd name="connsiteX4" fmla="*/ 117695 w 1714872"/>
              <a:gd name="connsiteY4" fmla="*/ 81482 h 3405225"/>
              <a:gd name="connsiteX0" fmla="*/ 117695 w 2185652"/>
              <a:gd name="connsiteY0" fmla="*/ 81482 h 3405225"/>
              <a:gd name="connsiteX1" fmla="*/ 447387 w 2185652"/>
              <a:gd name="connsiteY1" fmla="*/ 0 h 3405225"/>
              <a:gd name="connsiteX2" fmla="*/ 2185652 w 2185652"/>
              <a:gd name="connsiteY2" fmla="*/ 3242262 h 3405225"/>
              <a:gd name="connsiteX3" fmla="*/ 0 w 2185652"/>
              <a:gd name="connsiteY3" fmla="*/ 3405225 h 3405225"/>
              <a:gd name="connsiteX4" fmla="*/ 117695 w 2185652"/>
              <a:gd name="connsiteY4" fmla="*/ 81482 h 3405225"/>
              <a:gd name="connsiteX0" fmla="*/ 162962 w 2230919"/>
              <a:gd name="connsiteY0" fmla="*/ 81482 h 3359958"/>
              <a:gd name="connsiteX1" fmla="*/ 492654 w 2230919"/>
              <a:gd name="connsiteY1" fmla="*/ 0 h 3359958"/>
              <a:gd name="connsiteX2" fmla="*/ 2230919 w 2230919"/>
              <a:gd name="connsiteY2" fmla="*/ 3242262 h 3359958"/>
              <a:gd name="connsiteX3" fmla="*/ 0 w 2230919"/>
              <a:gd name="connsiteY3" fmla="*/ 3359958 h 3359958"/>
              <a:gd name="connsiteX4" fmla="*/ 162962 w 2230919"/>
              <a:gd name="connsiteY4" fmla="*/ 81482 h 3359958"/>
              <a:gd name="connsiteX0" fmla="*/ 162962 w 2285240"/>
              <a:gd name="connsiteY0" fmla="*/ 81482 h 3595347"/>
              <a:gd name="connsiteX1" fmla="*/ 492654 w 2285240"/>
              <a:gd name="connsiteY1" fmla="*/ 0 h 3595347"/>
              <a:gd name="connsiteX2" fmla="*/ 2285240 w 2285240"/>
              <a:gd name="connsiteY2" fmla="*/ 3595347 h 3595347"/>
              <a:gd name="connsiteX3" fmla="*/ 0 w 2285240"/>
              <a:gd name="connsiteY3" fmla="*/ 3359958 h 3595347"/>
              <a:gd name="connsiteX4" fmla="*/ 162962 w 2285240"/>
              <a:gd name="connsiteY4" fmla="*/ 81482 h 3595347"/>
              <a:gd name="connsiteX0" fmla="*/ 162962 w 2384828"/>
              <a:gd name="connsiteY0" fmla="*/ 81482 h 3767363"/>
              <a:gd name="connsiteX1" fmla="*/ 492654 w 2384828"/>
              <a:gd name="connsiteY1" fmla="*/ 0 h 3767363"/>
              <a:gd name="connsiteX2" fmla="*/ 2384828 w 2384828"/>
              <a:gd name="connsiteY2" fmla="*/ 3767363 h 3767363"/>
              <a:gd name="connsiteX3" fmla="*/ 0 w 2384828"/>
              <a:gd name="connsiteY3" fmla="*/ 3359958 h 3767363"/>
              <a:gd name="connsiteX4" fmla="*/ 162962 w 2384828"/>
              <a:gd name="connsiteY4" fmla="*/ 81482 h 3767363"/>
              <a:gd name="connsiteX0" fmla="*/ 172015 w 2393881"/>
              <a:gd name="connsiteY0" fmla="*/ 81482 h 3803578"/>
              <a:gd name="connsiteX1" fmla="*/ 501707 w 2393881"/>
              <a:gd name="connsiteY1" fmla="*/ 0 h 3803578"/>
              <a:gd name="connsiteX2" fmla="*/ 2393881 w 2393881"/>
              <a:gd name="connsiteY2" fmla="*/ 3767363 h 3803578"/>
              <a:gd name="connsiteX3" fmla="*/ 0 w 2393881"/>
              <a:gd name="connsiteY3" fmla="*/ 3803578 h 3803578"/>
              <a:gd name="connsiteX4" fmla="*/ 172015 w 2393881"/>
              <a:gd name="connsiteY4" fmla="*/ 81482 h 380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81" h="3803578">
                <a:moveTo>
                  <a:pt x="172015" y="81482"/>
                </a:moveTo>
                <a:lnTo>
                  <a:pt x="501707" y="0"/>
                </a:lnTo>
                <a:lnTo>
                  <a:pt x="2393881" y="3767363"/>
                </a:lnTo>
                <a:lnTo>
                  <a:pt x="0" y="3803578"/>
                </a:lnTo>
                <a:lnTo>
                  <a:pt x="172015" y="81482"/>
                </a:lnTo>
                <a:close/>
              </a:path>
            </a:pathLst>
          </a:custGeom>
          <a:gradFill>
            <a:gsLst>
              <a:gs pos="29000">
                <a:srgbClr val="FFD600">
                  <a:alpha val="83000"/>
                </a:srgbClr>
              </a:gs>
              <a:gs pos="100000">
                <a:srgbClr val="FFFF00">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4" name="Spaceship"/>
          <p:cNvGrpSpPr/>
          <p:nvPr/>
        </p:nvGrpSpPr>
        <p:grpSpPr>
          <a:xfrm rot="957098">
            <a:off x="6681109" y="179783"/>
            <a:ext cx="1450727" cy="840254"/>
            <a:chOff x="2216476" y="1230554"/>
            <a:chExt cx="2892875" cy="1600386"/>
          </a:xfrm>
        </p:grpSpPr>
        <p:sp>
          <p:nvSpPr>
            <p:cNvPr id="195"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96"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7"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7"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8" name="Freeform 207"/>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9" name="Freeform 208"/>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209"/>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2"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3"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4"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5"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6" name="Freeform 215"/>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223" name="TextBox 222"/>
          <p:cNvSpPr txBox="1"/>
          <p:nvPr/>
        </p:nvSpPr>
        <p:spPr>
          <a:xfrm>
            <a:off x="6747646" y="2670709"/>
            <a:ext cx="1648913" cy="307777"/>
          </a:xfrm>
          <a:prstGeom prst="rect">
            <a:avLst/>
          </a:prstGeom>
          <a:noFill/>
        </p:spPr>
        <p:txBody>
          <a:bodyPr wrap="none" rtlCol="0">
            <a:spAutoFit/>
          </a:bodyPr>
          <a:lstStyle/>
          <a:p>
            <a:r>
              <a:rPr lang="en-US" sz="1400" b="1" dirty="0" smtClean="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rPr>
              <a:t>POST APOCALYPSE</a:t>
            </a:r>
            <a:endParaRPr lang="en-US" sz="1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ndParaRPr>
          </a:p>
        </p:txBody>
      </p:sp>
      <p:pic>
        <p:nvPicPr>
          <p:cNvPr id="6" name="Picture 5"/>
          <p:cNvPicPr>
            <a:picLocks noChangeAspect="1"/>
          </p:cNvPicPr>
          <p:nvPr/>
        </p:nvPicPr>
        <p:blipFill>
          <a:blip r:embed="rId6"/>
          <a:stretch>
            <a:fillRect/>
          </a:stretch>
        </p:blipFill>
        <p:spPr>
          <a:xfrm>
            <a:off x="6722434" y="1509463"/>
            <a:ext cx="1756914" cy="1147490"/>
          </a:xfrm>
          <a:prstGeom prst="rect">
            <a:avLst/>
          </a:prstGeom>
        </p:spPr>
      </p:pic>
    </p:spTree>
    <p:extLst>
      <p:ext uri="{BB962C8B-B14F-4D97-AF65-F5344CB8AC3E}">
        <p14:creationId xmlns:p14="http://schemas.microsoft.com/office/powerpoint/2010/main" val="3676629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3"/>
                                        </p:tgtEl>
                                        <p:attrNameLst>
                                          <p:attrName>style.visibility</p:attrName>
                                        </p:attrNameLst>
                                      </p:cBhvr>
                                      <p:to>
                                        <p:strVal val="visible"/>
                                      </p:to>
                                    </p:set>
                                    <p:animEffect transition="in" filter="fade">
                                      <p:cBhvr>
                                        <p:cTn id="10" dur="500"/>
                                        <p:tgtEl>
                                          <p:spTgt spid="223"/>
                                        </p:tgtEl>
                                      </p:cBhvr>
                                    </p:animEffect>
                                  </p:childTnLst>
                                </p:cTn>
                              </p:par>
                              <p:par>
                                <p:cTn id="11" presetID="10" presetClass="entr" presetSubtype="0" fill="hold" nodeType="withEffect">
                                  <p:stCondLst>
                                    <p:cond delay="0"/>
                                  </p:stCondLst>
                                  <p:childTnLst>
                                    <p:set>
                                      <p:cBhvr>
                                        <p:cTn id="12" dur="1" fill="hold">
                                          <p:stCondLst>
                                            <p:cond delay="0"/>
                                          </p:stCondLst>
                                        </p:cTn>
                                        <p:tgtEl>
                                          <p:spTgt spid="194"/>
                                        </p:tgtEl>
                                        <p:attrNameLst>
                                          <p:attrName>style.visibility</p:attrName>
                                        </p:attrNameLst>
                                      </p:cBhvr>
                                      <p:to>
                                        <p:strVal val="visible"/>
                                      </p:to>
                                    </p:set>
                                    <p:animEffect transition="in" filter="fade">
                                      <p:cBhvr>
                                        <p:cTn id="13" dur="500"/>
                                        <p:tgtEl>
                                          <p:spTgt spid="19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3"/>
                                        </p:tgtEl>
                                        <p:attrNameLst>
                                          <p:attrName>style.visibility</p:attrName>
                                        </p:attrNameLst>
                                      </p:cBhvr>
                                      <p:to>
                                        <p:strVal val="visible"/>
                                      </p:to>
                                    </p:set>
                                    <p:animEffect transition="in" filter="fade">
                                      <p:cBhvr>
                                        <p:cTn id="16" dur="500"/>
                                        <p:tgtEl>
                                          <p:spTgt spid="193"/>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34"/>
                                        </p:tgtEl>
                                        <p:attrNameLst>
                                          <p:attrName>style.visibility</p:attrName>
                                        </p:attrNameLst>
                                      </p:cBhvr>
                                      <p:to>
                                        <p:strVal val="visible"/>
                                      </p:to>
                                    </p:set>
                                    <p:animEffect transition="in" filter="fade">
                                      <p:cBhvr>
                                        <p:cTn id="21" dur="500"/>
                                        <p:tgtEl>
                                          <p:spTgt spid="33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33"/>
                                        </p:tgtEl>
                                        <p:attrNameLst>
                                          <p:attrName>style.visibility</p:attrName>
                                        </p:attrNameLst>
                                      </p:cBhvr>
                                      <p:to>
                                        <p:strVal val="visible"/>
                                      </p:to>
                                    </p:set>
                                    <p:animEffect transition="in" filter="fade">
                                      <p:cBhvr>
                                        <p:cTn id="24" dur="500"/>
                                        <p:tgtEl>
                                          <p:spTgt spid="333"/>
                                        </p:tgtEl>
                                      </p:cBhvr>
                                    </p:animEffect>
                                  </p:childTnLst>
                                </p:cTn>
                              </p:par>
                              <p:par>
                                <p:cTn id="25" presetID="10" presetClass="entr" presetSubtype="0" fill="hold" nodeType="withEffect">
                                  <p:stCondLst>
                                    <p:cond delay="0"/>
                                  </p:stCondLst>
                                  <p:childTnLst>
                                    <p:set>
                                      <p:cBhvr>
                                        <p:cTn id="26" dur="1" fill="hold">
                                          <p:stCondLst>
                                            <p:cond delay="0"/>
                                          </p:stCondLst>
                                        </p:cTn>
                                        <p:tgtEl>
                                          <p:spTgt spid="5122"/>
                                        </p:tgtEl>
                                        <p:attrNameLst>
                                          <p:attrName>style.visibility</p:attrName>
                                        </p:attrNameLst>
                                      </p:cBhvr>
                                      <p:to>
                                        <p:strVal val="visible"/>
                                      </p:to>
                                    </p:set>
                                    <p:animEffect transition="in" filter="fade">
                                      <p:cBhvr>
                                        <p:cTn id="27" dur="500"/>
                                        <p:tgtEl>
                                          <p:spTgt spid="512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54"/>
                                        </p:tgtEl>
                                        <p:attrNameLst>
                                          <p:attrName>style.visibility</p:attrName>
                                        </p:attrNameLst>
                                      </p:cBhvr>
                                      <p:to>
                                        <p:strVal val="visible"/>
                                      </p:to>
                                    </p:set>
                                    <p:animEffect transition="in" filter="fade">
                                      <p:cBhvr>
                                        <p:cTn id="30" dur="500"/>
                                        <p:tgtEl>
                                          <p:spTgt spid="354"/>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295"/>
                                        </p:tgtEl>
                                        <p:attrNameLst>
                                          <p:attrName>style.visibility</p:attrName>
                                        </p:attrNameLst>
                                      </p:cBhvr>
                                      <p:to>
                                        <p:strVal val="visible"/>
                                      </p:to>
                                    </p:set>
                                    <p:animEffect transition="in" filter="fade">
                                      <p:cBhvr>
                                        <p:cTn id="35" dur="500"/>
                                        <p:tgtEl>
                                          <p:spTgt spid="29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94"/>
                                        </p:tgtEl>
                                        <p:attrNameLst>
                                          <p:attrName>style.visibility</p:attrName>
                                        </p:attrNameLst>
                                      </p:cBhvr>
                                      <p:to>
                                        <p:strVal val="visible"/>
                                      </p:to>
                                    </p:set>
                                    <p:animEffect transition="in" filter="fade">
                                      <p:cBhvr>
                                        <p:cTn id="38" dur="500"/>
                                        <p:tgtEl>
                                          <p:spTgt spid="294"/>
                                        </p:tgtEl>
                                      </p:cBhvr>
                                    </p:animEffect>
                                  </p:childTnLst>
                                </p:cTn>
                              </p:par>
                              <p:par>
                                <p:cTn id="39" presetID="10"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500"/>
                                        <p:tgtEl>
                                          <p:spTgt spid="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16"/>
                                        </p:tgtEl>
                                        <p:attrNameLst>
                                          <p:attrName>style.visibility</p:attrName>
                                        </p:attrNameLst>
                                      </p:cBhvr>
                                      <p:to>
                                        <p:strVal val="visible"/>
                                      </p:to>
                                    </p:set>
                                    <p:animEffect transition="in" filter="fade">
                                      <p:cBhvr>
                                        <p:cTn id="44" dur="500"/>
                                        <p:tgtEl>
                                          <p:spTgt spid="316"/>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3"/>
                                        </p:tgtEl>
                                        <p:attrNameLst>
                                          <p:attrName>style.visibility</p:attrName>
                                        </p:attrNameLst>
                                      </p:cBhvr>
                                      <p:to>
                                        <p:strVal val="visible"/>
                                      </p:to>
                                    </p:set>
                                    <p:animEffect transition="in" filter="fade">
                                      <p:cBhvr>
                                        <p:cTn id="49" dur="500"/>
                                        <p:tgtEl>
                                          <p:spTgt spid="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92"/>
                                        </p:tgtEl>
                                        <p:attrNameLst>
                                          <p:attrName>style.visibility</p:attrName>
                                        </p:attrNameLst>
                                      </p:cBhvr>
                                      <p:to>
                                        <p:strVal val="visible"/>
                                      </p:to>
                                    </p:set>
                                    <p:animEffect transition="in" filter="fade">
                                      <p:cBhvr>
                                        <p:cTn id="52" dur="500"/>
                                        <p:tgtEl>
                                          <p:spTgt spid="292"/>
                                        </p:tgtEl>
                                      </p:cBhvr>
                                    </p:animEffect>
                                  </p:childTnLst>
                                </p:cTn>
                              </p:par>
                              <p:par>
                                <p:cTn id="53" presetID="10" presetClass="entr" presetSubtype="0" fill="hold" nodeType="withEffect">
                                  <p:stCondLst>
                                    <p:cond delay="0"/>
                                  </p:stCondLst>
                                  <p:childTnLst>
                                    <p:set>
                                      <p:cBhvr>
                                        <p:cTn id="54" dur="1" fill="hold">
                                          <p:stCondLst>
                                            <p:cond delay="0"/>
                                          </p:stCondLst>
                                        </p:cTn>
                                        <p:tgtEl>
                                          <p:spTgt spid="5128"/>
                                        </p:tgtEl>
                                        <p:attrNameLst>
                                          <p:attrName>style.visibility</p:attrName>
                                        </p:attrNameLst>
                                      </p:cBhvr>
                                      <p:to>
                                        <p:strVal val="visible"/>
                                      </p:to>
                                    </p:set>
                                    <p:animEffect transition="in" filter="fade">
                                      <p:cBhvr>
                                        <p:cTn id="55" dur="500"/>
                                        <p:tgtEl>
                                          <p:spTgt spid="512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fade">
                                      <p:cBhvr>
                                        <p:cTn id="5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animBg="1"/>
      <p:bldP spid="4" grpId="0"/>
      <p:bldP spid="294" grpId="0" animBg="1"/>
      <p:bldP spid="316" grpId="0"/>
      <p:bldP spid="333" grpId="0" animBg="1"/>
      <p:bldP spid="354" grpId="0"/>
      <p:bldP spid="193" grpId="0" animBg="1"/>
      <p:bldP spid="22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gradFill flip="none" rotWithShape="1">
          <a:gsLst>
            <a:gs pos="36000">
              <a:srgbClr val="14255C"/>
            </a:gs>
            <a:gs pos="0">
              <a:srgbClr val="070E23"/>
            </a:gs>
            <a:gs pos="88000">
              <a:srgbClr val="215565"/>
            </a:gs>
          </a:gsLst>
          <a:lin ang="5400000" scaled="0"/>
          <a:tileRect/>
        </a:gradFill>
        <a:effectLst/>
      </p:bgPr>
    </p:bg>
    <p:spTree>
      <p:nvGrpSpPr>
        <p:cNvPr id="1" name=""/>
        <p:cNvGrpSpPr/>
        <p:nvPr/>
      </p:nvGrpSpPr>
      <p:grpSpPr>
        <a:xfrm>
          <a:off x="0" y="0"/>
          <a:ext cx="0" cy="0"/>
          <a:chOff x="0" y="0"/>
          <a:chExt cx="0" cy="0"/>
        </a:xfrm>
      </p:grpSpPr>
      <p:grpSp>
        <p:nvGrpSpPr>
          <p:cNvPr id="542" name="Creepy_Bug_Alien"/>
          <p:cNvGrpSpPr>
            <a:grpSpLocks noChangeAspect="1"/>
          </p:cNvGrpSpPr>
          <p:nvPr/>
        </p:nvGrpSpPr>
        <p:grpSpPr bwMode="auto">
          <a:xfrm>
            <a:off x="7315931" y="3352147"/>
            <a:ext cx="1607107" cy="1322892"/>
            <a:chOff x="1767" y="1417"/>
            <a:chExt cx="2177" cy="1792"/>
          </a:xfrm>
        </p:grpSpPr>
        <p:sp>
          <p:nvSpPr>
            <p:cNvPr id="546"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7"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5"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6"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7"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98" name="Creepy_Bug_Alien"/>
          <p:cNvGrpSpPr>
            <a:grpSpLocks noChangeAspect="1"/>
          </p:cNvGrpSpPr>
          <p:nvPr/>
        </p:nvGrpSpPr>
        <p:grpSpPr bwMode="auto">
          <a:xfrm>
            <a:off x="219310" y="3620859"/>
            <a:ext cx="999591" cy="822815"/>
            <a:chOff x="1767" y="1417"/>
            <a:chExt cx="2177" cy="1792"/>
          </a:xfrm>
        </p:grpSpPr>
        <p:sp>
          <p:nvSpPr>
            <p:cNvPr id="599" name="Freeform 106"/>
            <p:cNvSpPr>
              <a:spLocks/>
            </p:cNvSpPr>
            <p:nvPr/>
          </p:nvSpPr>
          <p:spPr bwMode="auto">
            <a:xfrm>
              <a:off x="1767" y="1511"/>
              <a:ext cx="547" cy="1017"/>
            </a:xfrm>
            <a:custGeom>
              <a:avLst/>
              <a:gdLst>
                <a:gd name="T0" fmla="*/ 860 w 978"/>
                <a:gd name="T1" fmla="*/ 192 h 1818"/>
                <a:gd name="T2" fmla="*/ 774 w 978"/>
                <a:gd name="T3" fmla="*/ 143 h 1818"/>
                <a:gd name="T4" fmla="*/ 630 w 978"/>
                <a:gd name="T5" fmla="*/ 101 h 1818"/>
                <a:gd name="T6" fmla="*/ 496 w 978"/>
                <a:gd name="T7" fmla="*/ 28 h 1818"/>
                <a:gd name="T8" fmla="*/ 395 w 978"/>
                <a:gd name="T9" fmla="*/ 7 h 1818"/>
                <a:gd name="T10" fmla="*/ 237 w 978"/>
                <a:gd name="T11" fmla="*/ 37 h 1818"/>
                <a:gd name="T12" fmla="*/ 74 w 978"/>
                <a:gd name="T13" fmla="*/ 95 h 1818"/>
                <a:gd name="T14" fmla="*/ 16 w 978"/>
                <a:gd name="T15" fmla="*/ 201 h 1818"/>
                <a:gd name="T16" fmla="*/ 29 w 978"/>
                <a:gd name="T17" fmla="*/ 365 h 1818"/>
                <a:gd name="T18" fmla="*/ 36 w 978"/>
                <a:gd name="T19" fmla="*/ 520 h 1818"/>
                <a:gd name="T20" fmla="*/ 70 w 978"/>
                <a:gd name="T21" fmla="*/ 615 h 1818"/>
                <a:gd name="T22" fmla="*/ 110 w 978"/>
                <a:gd name="T23" fmla="*/ 704 h 1818"/>
                <a:gd name="T24" fmla="*/ 146 w 978"/>
                <a:gd name="T25" fmla="*/ 790 h 1818"/>
                <a:gd name="T26" fmla="*/ 214 w 978"/>
                <a:gd name="T27" fmla="*/ 915 h 1818"/>
                <a:gd name="T28" fmla="*/ 227 w 978"/>
                <a:gd name="T29" fmla="*/ 1056 h 1818"/>
                <a:gd name="T30" fmla="*/ 244 w 978"/>
                <a:gd name="T31" fmla="*/ 1147 h 1818"/>
                <a:gd name="T32" fmla="*/ 281 w 978"/>
                <a:gd name="T33" fmla="*/ 1283 h 1818"/>
                <a:gd name="T34" fmla="*/ 259 w 978"/>
                <a:gd name="T35" fmla="*/ 1342 h 1818"/>
                <a:gd name="T36" fmla="*/ 275 w 978"/>
                <a:gd name="T37" fmla="*/ 1468 h 1818"/>
                <a:gd name="T38" fmla="*/ 230 w 978"/>
                <a:gd name="T39" fmla="*/ 1582 h 1818"/>
                <a:gd name="T40" fmla="*/ 168 w 978"/>
                <a:gd name="T41" fmla="*/ 1818 h 1818"/>
                <a:gd name="T42" fmla="*/ 160 w 978"/>
                <a:gd name="T43" fmla="*/ 1669 h 1818"/>
                <a:gd name="T44" fmla="*/ 264 w 978"/>
                <a:gd name="T45" fmla="*/ 1670 h 1818"/>
                <a:gd name="T46" fmla="*/ 330 w 978"/>
                <a:gd name="T47" fmla="*/ 1651 h 1818"/>
                <a:gd name="T48" fmla="*/ 385 w 978"/>
                <a:gd name="T49" fmla="*/ 1808 h 1818"/>
                <a:gd name="T50" fmla="*/ 500 w 978"/>
                <a:gd name="T51" fmla="*/ 1629 h 1818"/>
                <a:gd name="T52" fmla="*/ 364 w 978"/>
                <a:gd name="T53" fmla="*/ 1530 h 1818"/>
                <a:gd name="T54" fmla="*/ 376 w 978"/>
                <a:gd name="T55" fmla="*/ 1429 h 1818"/>
                <a:gd name="T56" fmla="*/ 379 w 978"/>
                <a:gd name="T57" fmla="*/ 1328 h 1818"/>
                <a:gd name="T58" fmla="*/ 374 w 978"/>
                <a:gd name="T59" fmla="*/ 1228 h 1818"/>
                <a:gd name="T60" fmla="*/ 330 w 978"/>
                <a:gd name="T61" fmla="*/ 1084 h 1818"/>
                <a:gd name="T62" fmla="*/ 320 w 978"/>
                <a:gd name="T63" fmla="*/ 934 h 1818"/>
                <a:gd name="T64" fmla="*/ 291 w 978"/>
                <a:gd name="T65" fmla="*/ 839 h 1818"/>
                <a:gd name="T66" fmla="*/ 216 w 978"/>
                <a:gd name="T67" fmla="*/ 710 h 1818"/>
                <a:gd name="T68" fmla="*/ 204 w 978"/>
                <a:gd name="T69" fmla="*/ 622 h 1818"/>
                <a:gd name="T70" fmla="*/ 143 w 978"/>
                <a:gd name="T71" fmla="*/ 535 h 1818"/>
                <a:gd name="T72" fmla="*/ 129 w 978"/>
                <a:gd name="T73" fmla="*/ 398 h 1818"/>
                <a:gd name="T74" fmla="*/ 120 w 978"/>
                <a:gd name="T75" fmla="*/ 313 h 1818"/>
                <a:gd name="T76" fmla="*/ 128 w 978"/>
                <a:gd name="T77" fmla="*/ 195 h 1818"/>
                <a:gd name="T78" fmla="*/ 220 w 978"/>
                <a:gd name="T79" fmla="*/ 138 h 1818"/>
                <a:gd name="T80" fmla="*/ 295 w 978"/>
                <a:gd name="T81" fmla="*/ 122 h 1818"/>
                <a:gd name="T82" fmla="*/ 426 w 978"/>
                <a:gd name="T83" fmla="*/ 111 h 1818"/>
                <a:gd name="T84" fmla="*/ 551 w 978"/>
                <a:gd name="T85" fmla="*/ 171 h 1818"/>
                <a:gd name="T86" fmla="*/ 635 w 978"/>
                <a:gd name="T87" fmla="*/ 207 h 1818"/>
                <a:gd name="T88" fmla="*/ 769 w 978"/>
                <a:gd name="T89" fmla="*/ 251 h 1818"/>
                <a:gd name="T90" fmla="*/ 876 w 978"/>
                <a:gd name="T91" fmla="*/ 345 h 1818"/>
                <a:gd name="T92" fmla="*/ 943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943" y="246"/>
                  </a:moveTo>
                  <a:cubicBezTo>
                    <a:pt x="916" y="227"/>
                    <a:pt x="888" y="209"/>
                    <a:pt x="860" y="192"/>
                  </a:cubicBezTo>
                  <a:cubicBezTo>
                    <a:pt x="843" y="182"/>
                    <a:pt x="823" y="181"/>
                    <a:pt x="805" y="188"/>
                  </a:cubicBezTo>
                  <a:cubicBezTo>
                    <a:pt x="803" y="170"/>
                    <a:pt x="792" y="153"/>
                    <a:pt x="774" y="143"/>
                  </a:cubicBezTo>
                  <a:cubicBezTo>
                    <a:pt x="745" y="127"/>
                    <a:pt x="715" y="112"/>
                    <a:pt x="685" y="98"/>
                  </a:cubicBezTo>
                  <a:cubicBezTo>
                    <a:pt x="667" y="90"/>
                    <a:pt x="646" y="91"/>
                    <a:pt x="630" y="101"/>
                  </a:cubicBezTo>
                  <a:cubicBezTo>
                    <a:pt x="625" y="82"/>
                    <a:pt x="612" y="66"/>
                    <a:pt x="593" y="59"/>
                  </a:cubicBezTo>
                  <a:cubicBezTo>
                    <a:pt x="560" y="47"/>
                    <a:pt x="527" y="36"/>
                    <a:pt x="496" y="28"/>
                  </a:cubicBezTo>
                  <a:cubicBezTo>
                    <a:pt x="476" y="22"/>
                    <a:pt x="455" y="28"/>
                    <a:pt x="441" y="40"/>
                  </a:cubicBezTo>
                  <a:cubicBezTo>
                    <a:pt x="432" y="23"/>
                    <a:pt x="416" y="9"/>
                    <a:pt x="395" y="7"/>
                  </a:cubicBezTo>
                  <a:cubicBezTo>
                    <a:pt x="357" y="2"/>
                    <a:pt x="320" y="0"/>
                    <a:pt x="287" y="2"/>
                  </a:cubicBezTo>
                  <a:cubicBezTo>
                    <a:pt x="265" y="4"/>
                    <a:pt x="246" y="17"/>
                    <a:pt x="237" y="37"/>
                  </a:cubicBezTo>
                  <a:cubicBezTo>
                    <a:pt x="220" y="22"/>
                    <a:pt x="197" y="18"/>
                    <a:pt x="175" y="26"/>
                  </a:cubicBezTo>
                  <a:cubicBezTo>
                    <a:pt x="136" y="42"/>
                    <a:pt x="102" y="65"/>
                    <a:pt x="74" y="95"/>
                  </a:cubicBezTo>
                  <a:cubicBezTo>
                    <a:pt x="58" y="113"/>
                    <a:pt x="55" y="138"/>
                    <a:pt x="64" y="159"/>
                  </a:cubicBezTo>
                  <a:cubicBezTo>
                    <a:pt x="42" y="163"/>
                    <a:pt x="22" y="179"/>
                    <a:pt x="16" y="201"/>
                  </a:cubicBezTo>
                  <a:cubicBezTo>
                    <a:pt x="5" y="235"/>
                    <a:pt x="0" y="273"/>
                    <a:pt x="0" y="313"/>
                  </a:cubicBezTo>
                  <a:cubicBezTo>
                    <a:pt x="0" y="335"/>
                    <a:pt x="12" y="354"/>
                    <a:pt x="29" y="365"/>
                  </a:cubicBezTo>
                  <a:cubicBezTo>
                    <a:pt x="14" y="378"/>
                    <a:pt x="7" y="399"/>
                    <a:pt x="11" y="420"/>
                  </a:cubicBezTo>
                  <a:cubicBezTo>
                    <a:pt x="16" y="451"/>
                    <a:pt x="25" y="485"/>
                    <a:pt x="36" y="520"/>
                  </a:cubicBezTo>
                  <a:cubicBezTo>
                    <a:pt x="42" y="539"/>
                    <a:pt x="57" y="554"/>
                    <a:pt x="75" y="559"/>
                  </a:cubicBezTo>
                  <a:cubicBezTo>
                    <a:pt x="65" y="575"/>
                    <a:pt x="62" y="596"/>
                    <a:pt x="70" y="615"/>
                  </a:cubicBezTo>
                  <a:cubicBezTo>
                    <a:pt x="78" y="634"/>
                    <a:pt x="86" y="653"/>
                    <a:pt x="96" y="672"/>
                  </a:cubicBezTo>
                  <a:cubicBezTo>
                    <a:pt x="100" y="683"/>
                    <a:pt x="105" y="694"/>
                    <a:pt x="110" y="704"/>
                  </a:cubicBezTo>
                  <a:cubicBezTo>
                    <a:pt x="118" y="722"/>
                    <a:pt x="133" y="733"/>
                    <a:pt x="150" y="738"/>
                  </a:cubicBezTo>
                  <a:cubicBezTo>
                    <a:pt x="141" y="753"/>
                    <a:pt x="139" y="772"/>
                    <a:pt x="146" y="790"/>
                  </a:cubicBezTo>
                  <a:cubicBezTo>
                    <a:pt x="157" y="819"/>
                    <a:pt x="168" y="849"/>
                    <a:pt x="178" y="877"/>
                  </a:cubicBezTo>
                  <a:cubicBezTo>
                    <a:pt x="184" y="896"/>
                    <a:pt x="197" y="909"/>
                    <a:pt x="214" y="915"/>
                  </a:cubicBezTo>
                  <a:cubicBezTo>
                    <a:pt x="204" y="929"/>
                    <a:pt x="200" y="948"/>
                    <a:pt x="205" y="966"/>
                  </a:cubicBezTo>
                  <a:cubicBezTo>
                    <a:pt x="213" y="996"/>
                    <a:pt x="221" y="1026"/>
                    <a:pt x="227" y="1056"/>
                  </a:cubicBezTo>
                  <a:cubicBezTo>
                    <a:pt x="231" y="1075"/>
                    <a:pt x="243" y="1089"/>
                    <a:pt x="259" y="1097"/>
                  </a:cubicBezTo>
                  <a:cubicBezTo>
                    <a:pt x="247" y="1110"/>
                    <a:pt x="241" y="1128"/>
                    <a:pt x="244" y="1147"/>
                  </a:cubicBezTo>
                  <a:cubicBezTo>
                    <a:pt x="248" y="1177"/>
                    <a:pt x="252" y="1208"/>
                    <a:pt x="255" y="1238"/>
                  </a:cubicBezTo>
                  <a:cubicBezTo>
                    <a:pt x="256" y="1257"/>
                    <a:pt x="266" y="1273"/>
                    <a:pt x="281" y="1283"/>
                  </a:cubicBezTo>
                  <a:cubicBezTo>
                    <a:pt x="267" y="1294"/>
                    <a:pt x="259" y="1311"/>
                    <a:pt x="259" y="1329"/>
                  </a:cubicBezTo>
                  <a:cubicBezTo>
                    <a:pt x="259" y="1342"/>
                    <a:pt x="259" y="1342"/>
                    <a:pt x="259" y="1342"/>
                  </a:cubicBezTo>
                  <a:cubicBezTo>
                    <a:pt x="259" y="1369"/>
                    <a:pt x="258" y="1395"/>
                    <a:pt x="256" y="1420"/>
                  </a:cubicBezTo>
                  <a:cubicBezTo>
                    <a:pt x="255" y="1439"/>
                    <a:pt x="262" y="1456"/>
                    <a:pt x="275" y="1468"/>
                  </a:cubicBezTo>
                  <a:cubicBezTo>
                    <a:pt x="260" y="1477"/>
                    <a:pt x="249" y="1492"/>
                    <a:pt x="246" y="1510"/>
                  </a:cubicBezTo>
                  <a:cubicBezTo>
                    <a:pt x="240" y="1542"/>
                    <a:pt x="234" y="1566"/>
                    <a:pt x="230" y="1582"/>
                  </a:cubicBezTo>
                  <a:cubicBezTo>
                    <a:pt x="66" y="1634"/>
                    <a:pt x="66" y="1634"/>
                    <a:pt x="66" y="1634"/>
                  </a:cubicBezTo>
                  <a:cubicBezTo>
                    <a:pt x="168" y="1818"/>
                    <a:pt x="168" y="1818"/>
                    <a:pt x="168" y="1818"/>
                  </a:cubicBezTo>
                  <a:cubicBezTo>
                    <a:pt x="181" y="1813"/>
                    <a:pt x="181" y="1813"/>
                    <a:pt x="181" y="1813"/>
                  </a:cubicBezTo>
                  <a:cubicBezTo>
                    <a:pt x="160" y="1669"/>
                    <a:pt x="160" y="1669"/>
                    <a:pt x="160" y="1669"/>
                  </a:cubicBezTo>
                  <a:cubicBezTo>
                    <a:pt x="240" y="1655"/>
                    <a:pt x="240" y="1655"/>
                    <a:pt x="240" y="1655"/>
                  </a:cubicBezTo>
                  <a:cubicBezTo>
                    <a:pt x="247" y="1662"/>
                    <a:pt x="255" y="1667"/>
                    <a:pt x="264" y="1670"/>
                  </a:cubicBezTo>
                  <a:cubicBezTo>
                    <a:pt x="270" y="1672"/>
                    <a:pt x="277" y="1673"/>
                    <a:pt x="283" y="1673"/>
                  </a:cubicBezTo>
                  <a:cubicBezTo>
                    <a:pt x="301" y="1673"/>
                    <a:pt x="318" y="1665"/>
                    <a:pt x="330" y="1651"/>
                  </a:cubicBezTo>
                  <a:cubicBezTo>
                    <a:pt x="406" y="1664"/>
                    <a:pt x="406" y="1664"/>
                    <a:pt x="406" y="1664"/>
                  </a:cubicBezTo>
                  <a:cubicBezTo>
                    <a:pt x="385" y="1808"/>
                    <a:pt x="385" y="1808"/>
                    <a:pt x="385" y="1808"/>
                  </a:cubicBezTo>
                  <a:cubicBezTo>
                    <a:pt x="397" y="1813"/>
                    <a:pt x="397" y="1813"/>
                    <a:pt x="397" y="1813"/>
                  </a:cubicBezTo>
                  <a:cubicBezTo>
                    <a:pt x="500" y="1629"/>
                    <a:pt x="500" y="1629"/>
                    <a:pt x="500" y="1629"/>
                  </a:cubicBezTo>
                  <a:cubicBezTo>
                    <a:pt x="353" y="1582"/>
                    <a:pt x="353" y="1582"/>
                    <a:pt x="353" y="1582"/>
                  </a:cubicBezTo>
                  <a:cubicBezTo>
                    <a:pt x="357" y="1567"/>
                    <a:pt x="361" y="1550"/>
                    <a:pt x="364" y="1530"/>
                  </a:cubicBezTo>
                  <a:cubicBezTo>
                    <a:pt x="368" y="1510"/>
                    <a:pt x="360" y="1490"/>
                    <a:pt x="346" y="1477"/>
                  </a:cubicBezTo>
                  <a:cubicBezTo>
                    <a:pt x="363" y="1467"/>
                    <a:pt x="375" y="1450"/>
                    <a:pt x="376" y="1429"/>
                  </a:cubicBezTo>
                  <a:cubicBezTo>
                    <a:pt x="378" y="1401"/>
                    <a:pt x="379" y="1372"/>
                    <a:pt x="379" y="1342"/>
                  </a:cubicBezTo>
                  <a:cubicBezTo>
                    <a:pt x="379" y="1328"/>
                    <a:pt x="379" y="1328"/>
                    <a:pt x="379" y="1328"/>
                  </a:cubicBezTo>
                  <a:cubicBezTo>
                    <a:pt x="379" y="1308"/>
                    <a:pt x="368" y="1290"/>
                    <a:pt x="353" y="1279"/>
                  </a:cubicBezTo>
                  <a:cubicBezTo>
                    <a:pt x="367" y="1267"/>
                    <a:pt x="376" y="1248"/>
                    <a:pt x="374" y="1228"/>
                  </a:cubicBezTo>
                  <a:cubicBezTo>
                    <a:pt x="371" y="1195"/>
                    <a:pt x="367" y="1162"/>
                    <a:pt x="362" y="1129"/>
                  </a:cubicBezTo>
                  <a:cubicBezTo>
                    <a:pt x="359" y="1109"/>
                    <a:pt x="347" y="1092"/>
                    <a:pt x="330" y="1084"/>
                  </a:cubicBezTo>
                  <a:cubicBezTo>
                    <a:pt x="342" y="1070"/>
                    <a:pt x="348" y="1050"/>
                    <a:pt x="344" y="1031"/>
                  </a:cubicBezTo>
                  <a:cubicBezTo>
                    <a:pt x="337" y="999"/>
                    <a:pt x="329" y="966"/>
                    <a:pt x="320" y="934"/>
                  </a:cubicBezTo>
                  <a:cubicBezTo>
                    <a:pt x="315" y="915"/>
                    <a:pt x="301" y="900"/>
                    <a:pt x="283" y="894"/>
                  </a:cubicBezTo>
                  <a:cubicBezTo>
                    <a:pt x="294" y="879"/>
                    <a:pt x="298" y="858"/>
                    <a:pt x="291" y="839"/>
                  </a:cubicBezTo>
                  <a:cubicBezTo>
                    <a:pt x="281" y="809"/>
                    <a:pt x="270" y="777"/>
                    <a:pt x="258" y="746"/>
                  </a:cubicBezTo>
                  <a:cubicBezTo>
                    <a:pt x="250" y="728"/>
                    <a:pt x="235" y="715"/>
                    <a:pt x="216" y="710"/>
                  </a:cubicBezTo>
                  <a:cubicBezTo>
                    <a:pt x="226" y="694"/>
                    <a:pt x="228" y="674"/>
                    <a:pt x="220" y="655"/>
                  </a:cubicBezTo>
                  <a:cubicBezTo>
                    <a:pt x="215" y="644"/>
                    <a:pt x="210" y="633"/>
                    <a:pt x="204" y="622"/>
                  </a:cubicBezTo>
                  <a:cubicBezTo>
                    <a:pt x="196" y="604"/>
                    <a:pt x="188" y="586"/>
                    <a:pt x="181" y="569"/>
                  </a:cubicBezTo>
                  <a:cubicBezTo>
                    <a:pt x="174" y="552"/>
                    <a:pt x="160" y="540"/>
                    <a:pt x="143" y="535"/>
                  </a:cubicBezTo>
                  <a:cubicBezTo>
                    <a:pt x="153" y="520"/>
                    <a:pt x="156" y="502"/>
                    <a:pt x="150" y="484"/>
                  </a:cubicBezTo>
                  <a:cubicBezTo>
                    <a:pt x="141" y="454"/>
                    <a:pt x="134" y="425"/>
                    <a:pt x="129" y="398"/>
                  </a:cubicBezTo>
                  <a:cubicBezTo>
                    <a:pt x="125" y="380"/>
                    <a:pt x="115" y="366"/>
                    <a:pt x="101" y="358"/>
                  </a:cubicBezTo>
                  <a:cubicBezTo>
                    <a:pt x="113" y="347"/>
                    <a:pt x="120" y="331"/>
                    <a:pt x="120" y="313"/>
                  </a:cubicBezTo>
                  <a:cubicBezTo>
                    <a:pt x="120" y="285"/>
                    <a:pt x="124" y="259"/>
                    <a:pt x="130" y="236"/>
                  </a:cubicBezTo>
                  <a:cubicBezTo>
                    <a:pt x="135" y="222"/>
                    <a:pt x="134" y="207"/>
                    <a:pt x="128" y="195"/>
                  </a:cubicBezTo>
                  <a:cubicBezTo>
                    <a:pt x="141" y="193"/>
                    <a:pt x="154" y="186"/>
                    <a:pt x="163" y="176"/>
                  </a:cubicBezTo>
                  <a:cubicBezTo>
                    <a:pt x="178" y="159"/>
                    <a:pt x="197" y="147"/>
                    <a:pt x="220" y="138"/>
                  </a:cubicBezTo>
                  <a:cubicBezTo>
                    <a:pt x="234" y="132"/>
                    <a:pt x="245" y="121"/>
                    <a:pt x="252" y="107"/>
                  </a:cubicBezTo>
                  <a:cubicBezTo>
                    <a:pt x="263" y="117"/>
                    <a:pt x="279" y="123"/>
                    <a:pt x="295" y="122"/>
                  </a:cubicBezTo>
                  <a:cubicBezTo>
                    <a:pt x="321" y="120"/>
                    <a:pt x="349" y="122"/>
                    <a:pt x="379" y="126"/>
                  </a:cubicBezTo>
                  <a:cubicBezTo>
                    <a:pt x="397" y="128"/>
                    <a:pt x="414" y="122"/>
                    <a:pt x="426" y="111"/>
                  </a:cubicBezTo>
                  <a:cubicBezTo>
                    <a:pt x="434" y="126"/>
                    <a:pt x="447" y="139"/>
                    <a:pt x="465" y="143"/>
                  </a:cubicBezTo>
                  <a:cubicBezTo>
                    <a:pt x="492" y="151"/>
                    <a:pt x="521" y="160"/>
                    <a:pt x="551" y="171"/>
                  </a:cubicBezTo>
                  <a:cubicBezTo>
                    <a:pt x="568" y="178"/>
                    <a:pt x="587" y="176"/>
                    <a:pt x="602" y="167"/>
                  </a:cubicBezTo>
                  <a:cubicBezTo>
                    <a:pt x="606" y="184"/>
                    <a:pt x="618" y="199"/>
                    <a:pt x="635" y="207"/>
                  </a:cubicBezTo>
                  <a:cubicBezTo>
                    <a:pt x="662" y="219"/>
                    <a:pt x="689" y="233"/>
                    <a:pt x="717" y="248"/>
                  </a:cubicBezTo>
                  <a:cubicBezTo>
                    <a:pt x="734" y="258"/>
                    <a:pt x="753" y="258"/>
                    <a:pt x="769" y="251"/>
                  </a:cubicBezTo>
                  <a:cubicBezTo>
                    <a:pt x="772" y="268"/>
                    <a:pt x="781" y="285"/>
                    <a:pt x="798" y="295"/>
                  </a:cubicBezTo>
                  <a:cubicBezTo>
                    <a:pt x="824" y="311"/>
                    <a:pt x="850" y="328"/>
                    <a:pt x="876" y="345"/>
                  </a:cubicBezTo>
                  <a:cubicBezTo>
                    <a:pt x="904" y="364"/>
                    <a:pt x="941" y="356"/>
                    <a:pt x="960" y="329"/>
                  </a:cubicBezTo>
                  <a:cubicBezTo>
                    <a:pt x="978" y="301"/>
                    <a:pt x="971" y="264"/>
                    <a:pt x="943"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0" name="Freeform 107"/>
            <p:cNvSpPr>
              <a:spLocks/>
            </p:cNvSpPr>
            <p:nvPr/>
          </p:nvSpPr>
          <p:spPr bwMode="auto">
            <a:xfrm>
              <a:off x="3397" y="1511"/>
              <a:ext cx="547" cy="1017"/>
            </a:xfrm>
            <a:custGeom>
              <a:avLst/>
              <a:gdLst>
                <a:gd name="T0" fmla="*/ 118 w 978"/>
                <a:gd name="T1" fmla="*/ 192 h 1818"/>
                <a:gd name="T2" fmla="*/ 204 w 978"/>
                <a:gd name="T3" fmla="*/ 143 h 1818"/>
                <a:gd name="T4" fmla="*/ 348 w 978"/>
                <a:gd name="T5" fmla="*/ 101 h 1818"/>
                <a:gd name="T6" fmla="*/ 482 w 978"/>
                <a:gd name="T7" fmla="*/ 28 h 1818"/>
                <a:gd name="T8" fmla="*/ 583 w 978"/>
                <a:gd name="T9" fmla="*/ 7 h 1818"/>
                <a:gd name="T10" fmla="*/ 741 w 978"/>
                <a:gd name="T11" fmla="*/ 37 h 1818"/>
                <a:gd name="T12" fmla="*/ 903 w 978"/>
                <a:gd name="T13" fmla="*/ 95 h 1818"/>
                <a:gd name="T14" fmla="*/ 962 w 978"/>
                <a:gd name="T15" fmla="*/ 201 h 1818"/>
                <a:gd name="T16" fmla="*/ 949 w 978"/>
                <a:gd name="T17" fmla="*/ 365 h 1818"/>
                <a:gd name="T18" fmla="*/ 942 w 978"/>
                <a:gd name="T19" fmla="*/ 520 h 1818"/>
                <a:gd name="T20" fmla="*/ 908 w 978"/>
                <a:gd name="T21" fmla="*/ 615 h 1818"/>
                <a:gd name="T22" fmla="*/ 868 w 978"/>
                <a:gd name="T23" fmla="*/ 704 h 1818"/>
                <a:gd name="T24" fmla="*/ 832 w 978"/>
                <a:gd name="T25" fmla="*/ 790 h 1818"/>
                <a:gd name="T26" fmla="*/ 764 w 978"/>
                <a:gd name="T27" fmla="*/ 915 h 1818"/>
                <a:gd name="T28" fmla="*/ 751 w 978"/>
                <a:gd name="T29" fmla="*/ 1056 h 1818"/>
                <a:gd name="T30" fmla="*/ 734 w 978"/>
                <a:gd name="T31" fmla="*/ 1147 h 1818"/>
                <a:gd name="T32" fmla="*/ 697 w 978"/>
                <a:gd name="T33" fmla="*/ 1283 h 1818"/>
                <a:gd name="T34" fmla="*/ 719 w 978"/>
                <a:gd name="T35" fmla="*/ 1342 h 1818"/>
                <a:gd name="T36" fmla="*/ 703 w 978"/>
                <a:gd name="T37" fmla="*/ 1468 h 1818"/>
                <a:gd name="T38" fmla="*/ 748 w 978"/>
                <a:gd name="T39" fmla="*/ 1582 h 1818"/>
                <a:gd name="T40" fmla="*/ 809 w 978"/>
                <a:gd name="T41" fmla="*/ 1818 h 1818"/>
                <a:gd name="T42" fmla="*/ 818 w 978"/>
                <a:gd name="T43" fmla="*/ 1669 h 1818"/>
                <a:gd name="T44" fmla="*/ 714 w 978"/>
                <a:gd name="T45" fmla="*/ 1670 h 1818"/>
                <a:gd name="T46" fmla="*/ 648 w 978"/>
                <a:gd name="T47" fmla="*/ 1651 h 1818"/>
                <a:gd name="T48" fmla="*/ 593 w 978"/>
                <a:gd name="T49" fmla="*/ 1808 h 1818"/>
                <a:gd name="T50" fmla="*/ 478 w 978"/>
                <a:gd name="T51" fmla="*/ 1629 h 1818"/>
                <a:gd name="T52" fmla="*/ 614 w 978"/>
                <a:gd name="T53" fmla="*/ 1530 h 1818"/>
                <a:gd name="T54" fmla="*/ 602 w 978"/>
                <a:gd name="T55" fmla="*/ 1429 h 1818"/>
                <a:gd name="T56" fmla="*/ 599 w 978"/>
                <a:gd name="T57" fmla="*/ 1328 h 1818"/>
                <a:gd name="T58" fmla="*/ 604 w 978"/>
                <a:gd name="T59" fmla="*/ 1228 h 1818"/>
                <a:gd name="T60" fmla="*/ 648 w 978"/>
                <a:gd name="T61" fmla="*/ 1084 h 1818"/>
                <a:gd name="T62" fmla="*/ 658 w 978"/>
                <a:gd name="T63" fmla="*/ 934 h 1818"/>
                <a:gd name="T64" fmla="*/ 687 w 978"/>
                <a:gd name="T65" fmla="*/ 839 h 1818"/>
                <a:gd name="T66" fmla="*/ 761 w 978"/>
                <a:gd name="T67" fmla="*/ 710 h 1818"/>
                <a:gd name="T68" fmla="*/ 773 w 978"/>
                <a:gd name="T69" fmla="*/ 622 h 1818"/>
                <a:gd name="T70" fmla="*/ 835 w 978"/>
                <a:gd name="T71" fmla="*/ 535 h 1818"/>
                <a:gd name="T72" fmla="*/ 849 w 978"/>
                <a:gd name="T73" fmla="*/ 398 h 1818"/>
                <a:gd name="T74" fmla="*/ 858 w 978"/>
                <a:gd name="T75" fmla="*/ 313 h 1818"/>
                <a:gd name="T76" fmla="*/ 850 w 978"/>
                <a:gd name="T77" fmla="*/ 195 h 1818"/>
                <a:gd name="T78" fmla="*/ 758 w 978"/>
                <a:gd name="T79" fmla="*/ 138 h 1818"/>
                <a:gd name="T80" fmla="*/ 683 w 978"/>
                <a:gd name="T81" fmla="*/ 122 h 1818"/>
                <a:gd name="T82" fmla="*/ 552 w 978"/>
                <a:gd name="T83" fmla="*/ 111 h 1818"/>
                <a:gd name="T84" fmla="*/ 427 w 978"/>
                <a:gd name="T85" fmla="*/ 171 h 1818"/>
                <a:gd name="T86" fmla="*/ 343 w 978"/>
                <a:gd name="T87" fmla="*/ 207 h 1818"/>
                <a:gd name="T88" fmla="*/ 208 w 978"/>
                <a:gd name="T89" fmla="*/ 251 h 1818"/>
                <a:gd name="T90" fmla="*/ 102 w 978"/>
                <a:gd name="T91" fmla="*/ 345 h 1818"/>
                <a:gd name="T92" fmla="*/ 35 w 978"/>
                <a:gd name="T93" fmla="*/ 246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8" h="1818">
                  <a:moveTo>
                    <a:pt x="35" y="246"/>
                  </a:moveTo>
                  <a:cubicBezTo>
                    <a:pt x="62" y="227"/>
                    <a:pt x="90" y="209"/>
                    <a:pt x="118" y="192"/>
                  </a:cubicBezTo>
                  <a:cubicBezTo>
                    <a:pt x="135" y="182"/>
                    <a:pt x="155" y="181"/>
                    <a:pt x="173" y="188"/>
                  </a:cubicBezTo>
                  <a:cubicBezTo>
                    <a:pt x="175" y="170"/>
                    <a:pt x="186" y="153"/>
                    <a:pt x="204" y="143"/>
                  </a:cubicBezTo>
                  <a:cubicBezTo>
                    <a:pt x="233" y="127"/>
                    <a:pt x="263" y="112"/>
                    <a:pt x="292" y="98"/>
                  </a:cubicBezTo>
                  <a:cubicBezTo>
                    <a:pt x="311" y="90"/>
                    <a:pt x="331" y="91"/>
                    <a:pt x="348" y="101"/>
                  </a:cubicBezTo>
                  <a:cubicBezTo>
                    <a:pt x="352" y="82"/>
                    <a:pt x="366" y="66"/>
                    <a:pt x="385" y="59"/>
                  </a:cubicBezTo>
                  <a:cubicBezTo>
                    <a:pt x="418" y="47"/>
                    <a:pt x="451" y="36"/>
                    <a:pt x="482" y="28"/>
                  </a:cubicBezTo>
                  <a:cubicBezTo>
                    <a:pt x="502" y="22"/>
                    <a:pt x="522" y="28"/>
                    <a:pt x="537" y="40"/>
                  </a:cubicBezTo>
                  <a:cubicBezTo>
                    <a:pt x="545" y="23"/>
                    <a:pt x="562" y="9"/>
                    <a:pt x="583" y="7"/>
                  </a:cubicBezTo>
                  <a:cubicBezTo>
                    <a:pt x="621" y="2"/>
                    <a:pt x="657" y="0"/>
                    <a:pt x="691" y="2"/>
                  </a:cubicBezTo>
                  <a:cubicBezTo>
                    <a:pt x="713" y="4"/>
                    <a:pt x="732" y="17"/>
                    <a:pt x="741" y="37"/>
                  </a:cubicBezTo>
                  <a:cubicBezTo>
                    <a:pt x="758" y="22"/>
                    <a:pt x="781" y="18"/>
                    <a:pt x="803" y="26"/>
                  </a:cubicBezTo>
                  <a:cubicBezTo>
                    <a:pt x="842" y="42"/>
                    <a:pt x="876" y="65"/>
                    <a:pt x="903" y="95"/>
                  </a:cubicBezTo>
                  <a:cubicBezTo>
                    <a:pt x="920" y="113"/>
                    <a:pt x="923" y="138"/>
                    <a:pt x="914" y="159"/>
                  </a:cubicBezTo>
                  <a:cubicBezTo>
                    <a:pt x="936" y="163"/>
                    <a:pt x="955" y="179"/>
                    <a:pt x="962" y="201"/>
                  </a:cubicBezTo>
                  <a:cubicBezTo>
                    <a:pt x="973" y="235"/>
                    <a:pt x="978" y="273"/>
                    <a:pt x="978" y="313"/>
                  </a:cubicBezTo>
                  <a:cubicBezTo>
                    <a:pt x="978" y="335"/>
                    <a:pt x="966" y="354"/>
                    <a:pt x="949" y="365"/>
                  </a:cubicBezTo>
                  <a:cubicBezTo>
                    <a:pt x="964" y="378"/>
                    <a:pt x="971" y="399"/>
                    <a:pt x="967" y="420"/>
                  </a:cubicBezTo>
                  <a:cubicBezTo>
                    <a:pt x="961" y="451"/>
                    <a:pt x="953" y="485"/>
                    <a:pt x="942" y="520"/>
                  </a:cubicBezTo>
                  <a:cubicBezTo>
                    <a:pt x="936" y="539"/>
                    <a:pt x="921" y="554"/>
                    <a:pt x="902" y="559"/>
                  </a:cubicBezTo>
                  <a:cubicBezTo>
                    <a:pt x="913" y="575"/>
                    <a:pt x="915" y="596"/>
                    <a:pt x="908" y="615"/>
                  </a:cubicBezTo>
                  <a:cubicBezTo>
                    <a:pt x="900" y="634"/>
                    <a:pt x="891" y="653"/>
                    <a:pt x="882" y="672"/>
                  </a:cubicBezTo>
                  <a:cubicBezTo>
                    <a:pt x="877" y="683"/>
                    <a:pt x="873" y="694"/>
                    <a:pt x="868" y="704"/>
                  </a:cubicBezTo>
                  <a:cubicBezTo>
                    <a:pt x="860" y="722"/>
                    <a:pt x="845" y="733"/>
                    <a:pt x="828" y="738"/>
                  </a:cubicBezTo>
                  <a:cubicBezTo>
                    <a:pt x="837" y="753"/>
                    <a:pt x="839" y="772"/>
                    <a:pt x="832" y="790"/>
                  </a:cubicBezTo>
                  <a:cubicBezTo>
                    <a:pt x="821" y="819"/>
                    <a:pt x="810" y="849"/>
                    <a:pt x="800" y="877"/>
                  </a:cubicBezTo>
                  <a:cubicBezTo>
                    <a:pt x="794" y="896"/>
                    <a:pt x="780" y="909"/>
                    <a:pt x="764" y="915"/>
                  </a:cubicBezTo>
                  <a:cubicBezTo>
                    <a:pt x="774" y="929"/>
                    <a:pt x="778" y="948"/>
                    <a:pt x="773" y="966"/>
                  </a:cubicBezTo>
                  <a:cubicBezTo>
                    <a:pt x="765" y="996"/>
                    <a:pt x="757" y="1026"/>
                    <a:pt x="751" y="1056"/>
                  </a:cubicBezTo>
                  <a:cubicBezTo>
                    <a:pt x="747" y="1075"/>
                    <a:pt x="735" y="1089"/>
                    <a:pt x="719" y="1097"/>
                  </a:cubicBezTo>
                  <a:cubicBezTo>
                    <a:pt x="731" y="1110"/>
                    <a:pt x="737" y="1128"/>
                    <a:pt x="734" y="1147"/>
                  </a:cubicBezTo>
                  <a:cubicBezTo>
                    <a:pt x="729" y="1177"/>
                    <a:pt x="726" y="1208"/>
                    <a:pt x="723" y="1238"/>
                  </a:cubicBezTo>
                  <a:cubicBezTo>
                    <a:pt x="722" y="1257"/>
                    <a:pt x="712" y="1273"/>
                    <a:pt x="697" y="1283"/>
                  </a:cubicBezTo>
                  <a:cubicBezTo>
                    <a:pt x="711" y="1294"/>
                    <a:pt x="719" y="1311"/>
                    <a:pt x="719" y="1329"/>
                  </a:cubicBezTo>
                  <a:cubicBezTo>
                    <a:pt x="719" y="1342"/>
                    <a:pt x="719" y="1342"/>
                    <a:pt x="719" y="1342"/>
                  </a:cubicBezTo>
                  <a:cubicBezTo>
                    <a:pt x="719" y="1369"/>
                    <a:pt x="720" y="1395"/>
                    <a:pt x="721" y="1420"/>
                  </a:cubicBezTo>
                  <a:cubicBezTo>
                    <a:pt x="723" y="1439"/>
                    <a:pt x="716" y="1456"/>
                    <a:pt x="703" y="1468"/>
                  </a:cubicBezTo>
                  <a:cubicBezTo>
                    <a:pt x="718" y="1477"/>
                    <a:pt x="729" y="1492"/>
                    <a:pt x="732" y="1510"/>
                  </a:cubicBezTo>
                  <a:cubicBezTo>
                    <a:pt x="738" y="1542"/>
                    <a:pt x="744" y="1566"/>
                    <a:pt x="748" y="1582"/>
                  </a:cubicBezTo>
                  <a:cubicBezTo>
                    <a:pt x="912" y="1634"/>
                    <a:pt x="912" y="1634"/>
                    <a:pt x="912" y="1634"/>
                  </a:cubicBezTo>
                  <a:cubicBezTo>
                    <a:pt x="809" y="1818"/>
                    <a:pt x="809" y="1818"/>
                    <a:pt x="809" y="1818"/>
                  </a:cubicBezTo>
                  <a:cubicBezTo>
                    <a:pt x="797" y="1813"/>
                    <a:pt x="797" y="1813"/>
                    <a:pt x="797" y="1813"/>
                  </a:cubicBezTo>
                  <a:cubicBezTo>
                    <a:pt x="818" y="1669"/>
                    <a:pt x="818" y="1669"/>
                    <a:pt x="818" y="1669"/>
                  </a:cubicBezTo>
                  <a:cubicBezTo>
                    <a:pt x="738" y="1655"/>
                    <a:pt x="738" y="1655"/>
                    <a:pt x="738" y="1655"/>
                  </a:cubicBezTo>
                  <a:cubicBezTo>
                    <a:pt x="731" y="1662"/>
                    <a:pt x="723" y="1667"/>
                    <a:pt x="714" y="1670"/>
                  </a:cubicBezTo>
                  <a:cubicBezTo>
                    <a:pt x="708" y="1672"/>
                    <a:pt x="701" y="1673"/>
                    <a:pt x="695" y="1673"/>
                  </a:cubicBezTo>
                  <a:cubicBezTo>
                    <a:pt x="677" y="1673"/>
                    <a:pt x="660" y="1665"/>
                    <a:pt x="648" y="1651"/>
                  </a:cubicBezTo>
                  <a:cubicBezTo>
                    <a:pt x="572" y="1664"/>
                    <a:pt x="572" y="1664"/>
                    <a:pt x="572" y="1664"/>
                  </a:cubicBezTo>
                  <a:cubicBezTo>
                    <a:pt x="593" y="1808"/>
                    <a:pt x="593" y="1808"/>
                    <a:pt x="593" y="1808"/>
                  </a:cubicBezTo>
                  <a:cubicBezTo>
                    <a:pt x="581" y="1813"/>
                    <a:pt x="581" y="1813"/>
                    <a:pt x="581" y="1813"/>
                  </a:cubicBezTo>
                  <a:cubicBezTo>
                    <a:pt x="478" y="1629"/>
                    <a:pt x="478" y="1629"/>
                    <a:pt x="478" y="1629"/>
                  </a:cubicBezTo>
                  <a:cubicBezTo>
                    <a:pt x="624" y="1582"/>
                    <a:pt x="624" y="1582"/>
                    <a:pt x="624" y="1582"/>
                  </a:cubicBezTo>
                  <a:cubicBezTo>
                    <a:pt x="621" y="1567"/>
                    <a:pt x="617" y="1550"/>
                    <a:pt x="614" y="1530"/>
                  </a:cubicBezTo>
                  <a:cubicBezTo>
                    <a:pt x="610" y="1510"/>
                    <a:pt x="618" y="1490"/>
                    <a:pt x="632" y="1477"/>
                  </a:cubicBezTo>
                  <a:cubicBezTo>
                    <a:pt x="615" y="1467"/>
                    <a:pt x="603" y="1450"/>
                    <a:pt x="602" y="1429"/>
                  </a:cubicBezTo>
                  <a:cubicBezTo>
                    <a:pt x="600" y="1401"/>
                    <a:pt x="599" y="1372"/>
                    <a:pt x="599" y="1342"/>
                  </a:cubicBezTo>
                  <a:cubicBezTo>
                    <a:pt x="599" y="1328"/>
                    <a:pt x="599" y="1328"/>
                    <a:pt x="599" y="1328"/>
                  </a:cubicBezTo>
                  <a:cubicBezTo>
                    <a:pt x="599" y="1308"/>
                    <a:pt x="609" y="1290"/>
                    <a:pt x="625" y="1279"/>
                  </a:cubicBezTo>
                  <a:cubicBezTo>
                    <a:pt x="611" y="1267"/>
                    <a:pt x="602" y="1248"/>
                    <a:pt x="604" y="1228"/>
                  </a:cubicBezTo>
                  <a:cubicBezTo>
                    <a:pt x="606" y="1195"/>
                    <a:pt x="610" y="1162"/>
                    <a:pt x="616" y="1129"/>
                  </a:cubicBezTo>
                  <a:cubicBezTo>
                    <a:pt x="619" y="1109"/>
                    <a:pt x="631" y="1092"/>
                    <a:pt x="648" y="1084"/>
                  </a:cubicBezTo>
                  <a:cubicBezTo>
                    <a:pt x="635" y="1070"/>
                    <a:pt x="629" y="1050"/>
                    <a:pt x="634" y="1031"/>
                  </a:cubicBezTo>
                  <a:cubicBezTo>
                    <a:pt x="641" y="999"/>
                    <a:pt x="649" y="966"/>
                    <a:pt x="658" y="934"/>
                  </a:cubicBezTo>
                  <a:cubicBezTo>
                    <a:pt x="663" y="915"/>
                    <a:pt x="677" y="900"/>
                    <a:pt x="695" y="894"/>
                  </a:cubicBezTo>
                  <a:cubicBezTo>
                    <a:pt x="684" y="879"/>
                    <a:pt x="680" y="858"/>
                    <a:pt x="687" y="839"/>
                  </a:cubicBezTo>
                  <a:cubicBezTo>
                    <a:pt x="697" y="809"/>
                    <a:pt x="708" y="777"/>
                    <a:pt x="720" y="746"/>
                  </a:cubicBezTo>
                  <a:cubicBezTo>
                    <a:pt x="728" y="728"/>
                    <a:pt x="743" y="715"/>
                    <a:pt x="761" y="710"/>
                  </a:cubicBezTo>
                  <a:cubicBezTo>
                    <a:pt x="752" y="694"/>
                    <a:pt x="750" y="674"/>
                    <a:pt x="758" y="655"/>
                  </a:cubicBezTo>
                  <a:cubicBezTo>
                    <a:pt x="763" y="644"/>
                    <a:pt x="768" y="633"/>
                    <a:pt x="773" y="622"/>
                  </a:cubicBezTo>
                  <a:cubicBezTo>
                    <a:pt x="782" y="604"/>
                    <a:pt x="790" y="586"/>
                    <a:pt x="797" y="569"/>
                  </a:cubicBezTo>
                  <a:cubicBezTo>
                    <a:pt x="804" y="552"/>
                    <a:pt x="818" y="540"/>
                    <a:pt x="835" y="535"/>
                  </a:cubicBezTo>
                  <a:cubicBezTo>
                    <a:pt x="825" y="520"/>
                    <a:pt x="822" y="502"/>
                    <a:pt x="828" y="484"/>
                  </a:cubicBezTo>
                  <a:cubicBezTo>
                    <a:pt x="837" y="454"/>
                    <a:pt x="844" y="425"/>
                    <a:pt x="849" y="398"/>
                  </a:cubicBezTo>
                  <a:cubicBezTo>
                    <a:pt x="853" y="380"/>
                    <a:pt x="863" y="366"/>
                    <a:pt x="877" y="358"/>
                  </a:cubicBezTo>
                  <a:cubicBezTo>
                    <a:pt x="865" y="347"/>
                    <a:pt x="858" y="331"/>
                    <a:pt x="858" y="313"/>
                  </a:cubicBezTo>
                  <a:cubicBezTo>
                    <a:pt x="858" y="285"/>
                    <a:pt x="854" y="259"/>
                    <a:pt x="847" y="236"/>
                  </a:cubicBezTo>
                  <a:cubicBezTo>
                    <a:pt x="843" y="222"/>
                    <a:pt x="844" y="207"/>
                    <a:pt x="850" y="195"/>
                  </a:cubicBezTo>
                  <a:cubicBezTo>
                    <a:pt x="837" y="193"/>
                    <a:pt x="824" y="186"/>
                    <a:pt x="814" y="176"/>
                  </a:cubicBezTo>
                  <a:cubicBezTo>
                    <a:pt x="800" y="159"/>
                    <a:pt x="781" y="147"/>
                    <a:pt x="758" y="138"/>
                  </a:cubicBezTo>
                  <a:cubicBezTo>
                    <a:pt x="744" y="132"/>
                    <a:pt x="732" y="121"/>
                    <a:pt x="726" y="107"/>
                  </a:cubicBezTo>
                  <a:cubicBezTo>
                    <a:pt x="715" y="117"/>
                    <a:pt x="699" y="123"/>
                    <a:pt x="683" y="122"/>
                  </a:cubicBezTo>
                  <a:cubicBezTo>
                    <a:pt x="657" y="120"/>
                    <a:pt x="629" y="122"/>
                    <a:pt x="599" y="126"/>
                  </a:cubicBezTo>
                  <a:cubicBezTo>
                    <a:pt x="581" y="128"/>
                    <a:pt x="564" y="122"/>
                    <a:pt x="552" y="111"/>
                  </a:cubicBezTo>
                  <a:cubicBezTo>
                    <a:pt x="544" y="126"/>
                    <a:pt x="531" y="139"/>
                    <a:pt x="513" y="143"/>
                  </a:cubicBezTo>
                  <a:cubicBezTo>
                    <a:pt x="486" y="151"/>
                    <a:pt x="457" y="160"/>
                    <a:pt x="427" y="171"/>
                  </a:cubicBezTo>
                  <a:cubicBezTo>
                    <a:pt x="410" y="178"/>
                    <a:pt x="391" y="176"/>
                    <a:pt x="376" y="167"/>
                  </a:cubicBezTo>
                  <a:cubicBezTo>
                    <a:pt x="372" y="184"/>
                    <a:pt x="360" y="199"/>
                    <a:pt x="343" y="207"/>
                  </a:cubicBezTo>
                  <a:cubicBezTo>
                    <a:pt x="316" y="219"/>
                    <a:pt x="288" y="233"/>
                    <a:pt x="261" y="248"/>
                  </a:cubicBezTo>
                  <a:cubicBezTo>
                    <a:pt x="244" y="258"/>
                    <a:pt x="225" y="258"/>
                    <a:pt x="208" y="251"/>
                  </a:cubicBezTo>
                  <a:cubicBezTo>
                    <a:pt x="206" y="268"/>
                    <a:pt x="196" y="285"/>
                    <a:pt x="180" y="295"/>
                  </a:cubicBezTo>
                  <a:cubicBezTo>
                    <a:pt x="154" y="311"/>
                    <a:pt x="128" y="328"/>
                    <a:pt x="102" y="345"/>
                  </a:cubicBezTo>
                  <a:cubicBezTo>
                    <a:pt x="74" y="364"/>
                    <a:pt x="37" y="356"/>
                    <a:pt x="18" y="329"/>
                  </a:cubicBezTo>
                  <a:cubicBezTo>
                    <a:pt x="0" y="301"/>
                    <a:pt x="7" y="264"/>
                    <a:pt x="35" y="246"/>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1" name="Freeform 108"/>
            <p:cNvSpPr>
              <a:spLocks/>
            </p:cNvSpPr>
            <p:nvPr/>
          </p:nvSpPr>
          <p:spPr bwMode="auto">
            <a:xfrm>
              <a:off x="3199" y="1902"/>
              <a:ext cx="449" cy="1209"/>
            </a:xfrm>
            <a:custGeom>
              <a:avLst/>
              <a:gdLst>
                <a:gd name="T0" fmla="*/ 60 w 801"/>
                <a:gd name="T1" fmla="*/ 0 h 2160"/>
                <a:gd name="T2" fmla="*/ 0 w 801"/>
                <a:gd name="T3" fmla="*/ 17 h 2160"/>
                <a:gd name="T4" fmla="*/ 297 w 801"/>
                <a:gd name="T5" fmla="*/ 2160 h 2160"/>
                <a:gd name="T6" fmla="*/ 357 w 801"/>
                <a:gd name="T7" fmla="*/ 2160 h 2160"/>
                <a:gd name="T8" fmla="*/ 60 w 801"/>
                <a:gd name="T9" fmla="*/ 0 h 2160"/>
              </a:gdLst>
              <a:ahLst/>
              <a:cxnLst>
                <a:cxn ang="0">
                  <a:pos x="T0" y="T1"/>
                </a:cxn>
                <a:cxn ang="0">
                  <a:pos x="T2" y="T3"/>
                </a:cxn>
                <a:cxn ang="0">
                  <a:pos x="T4" y="T5"/>
                </a:cxn>
                <a:cxn ang="0">
                  <a:pos x="T6" y="T7"/>
                </a:cxn>
                <a:cxn ang="0">
                  <a:pos x="T8" y="T9"/>
                </a:cxn>
              </a:cxnLst>
              <a:rect l="0" t="0" r="r" b="b"/>
              <a:pathLst>
                <a:path w="801" h="2160">
                  <a:moveTo>
                    <a:pt x="60" y="0"/>
                  </a:moveTo>
                  <a:cubicBezTo>
                    <a:pt x="41" y="6"/>
                    <a:pt x="21" y="12"/>
                    <a:pt x="0" y="17"/>
                  </a:cubicBezTo>
                  <a:cubicBezTo>
                    <a:pt x="523" y="1013"/>
                    <a:pt x="297" y="2160"/>
                    <a:pt x="297" y="2160"/>
                  </a:cubicBezTo>
                  <a:cubicBezTo>
                    <a:pt x="357" y="2160"/>
                    <a:pt x="357" y="2160"/>
                    <a:pt x="357" y="2160"/>
                  </a:cubicBezTo>
                  <a:cubicBezTo>
                    <a:pt x="357" y="2160"/>
                    <a:pt x="801" y="1058"/>
                    <a:pt x="6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2" name="Freeform 109"/>
            <p:cNvSpPr>
              <a:spLocks/>
            </p:cNvSpPr>
            <p:nvPr/>
          </p:nvSpPr>
          <p:spPr bwMode="auto">
            <a:xfrm>
              <a:off x="3063" y="1700"/>
              <a:ext cx="97" cy="112"/>
            </a:xfrm>
            <a:custGeom>
              <a:avLst/>
              <a:gdLst>
                <a:gd name="T0" fmla="*/ 0 w 173"/>
                <a:gd name="T1" fmla="*/ 0 h 199"/>
                <a:gd name="T2" fmla="*/ 140 w 173"/>
                <a:gd name="T3" fmla="*/ 199 h 199"/>
                <a:gd name="T4" fmla="*/ 173 w 173"/>
                <a:gd name="T5" fmla="*/ 190 h 199"/>
                <a:gd name="T6" fmla="*/ 0 w 173"/>
                <a:gd name="T7" fmla="*/ 0 h 199"/>
              </a:gdLst>
              <a:ahLst/>
              <a:cxnLst>
                <a:cxn ang="0">
                  <a:pos x="T0" y="T1"/>
                </a:cxn>
                <a:cxn ang="0">
                  <a:pos x="T2" y="T3"/>
                </a:cxn>
                <a:cxn ang="0">
                  <a:pos x="T4" y="T5"/>
                </a:cxn>
                <a:cxn ang="0">
                  <a:pos x="T6" y="T7"/>
                </a:cxn>
              </a:cxnLst>
              <a:rect l="0" t="0" r="r" b="b"/>
              <a:pathLst>
                <a:path w="173" h="199">
                  <a:moveTo>
                    <a:pt x="0" y="0"/>
                  </a:moveTo>
                  <a:cubicBezTo>
                    <a:pt x="51" y="65"/>
                    <a:pt x="97" y="131"/>
                    <a:pt x="140" y="199"/>
                  </a:cubicBezTo>
                  <a:cubicBezTo>
                    <a:pt x="151" y="196"/>
                    <a:pt x="162" y="193"/>
                    <a:pt x="173" y="190"/>
                  </a:cubicBezTo>
                  <a:cubicBezTo>
                    <a:pt x="120" y="126"/>
                    <a:pt x="63" y="63"/>
                    <a:pt x="0"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3" name="Freeform 110"/>
            <p:cNvSpPr>
              <a:spLocks/>
            </p:cNvSpPr>
            <p:nvPr/>
          </p:nvSpPr>
          <p:spPr bwMode="auto">
            <a:xfrm>
              <a:off x="3142" y="1807"/>
              <a:ext cx="91" cy="104"/>
            </a:xfrm>
            <a:custGeom>
              <a:avLst/>
              <a:gdLst>
                <a:gd name="T0" fmla="*/ 33 w 163"/>
                <a:gd name="T1" fmla="*/ 0 h 187"/>
                <a:gd name="T2" fmla="*/ 0 w 163"/>
                <a:gd name="T3" fmla="*/ 9 h 187"/>
                <a:gd name="T4" fmla="*/ 103 w 163"/>
                <a:gd name="T5" fmla="*/ 187 h 187"/>
                <a:gd name="T6" fmla="*/ 163 w 163"/>
                <a:gd name="T7" fmla="*/ 170 h 187"/>
                <a:gd name="T8" fmla="*/ 33 w 163"/>
                <a:gd name="T9" fmla="*/ 0 h 187"/>
              </a:gdLst>
              <a:ahLst/>
              <a:cxnLst>
                <a:cxn ang="0">
                  <a:pos x="T0" y="T1"/>
                </a:cxn>
                <a:cxn ang="0">
                  <a:pos x="T2" y="T3"/>
                </a:cxn>
                <a:cxn ang="0">
                  <a:pos x="T4" y="T5"/>
                </a:cxn>
                <a:cxn ang="0">
                  <a:pos x="T6" y="T7"/>
                </a:cxn>
                <a:cxn ang="0">
                  <a:pos x="T8" y="T9"/>
                </a:cxn>
              </a:cxnLst>
              <a:rect l="0" t="0" r="r" b="b"/>
              <a:pathLst>
                <a:path w="163" h="187">
                  <a:moveTo>
                    <a:pt x="33" y="0"/>
                  </a:moveTo>
                  <a:cubicBezTo>
                    <a:pt x="22" y="3"/>
                    <a:pt x="11" y="6"/>
                    <a:pt x="0" y="9"/>
                  </a:cubicBezTo>
                  <a:cubicBezTo>
                    <a:pt x="37" y="67"/>
                    <a:pt x="72" y="127"/>
                    <a:pt x="103" y="187"/>
                  </a:cubicBezTo>
                  <a:cubicBezTo>
                    <a:pt x="124" y="182"/>
                    <a:pt x="144" y="176"/>
                    <a:pt x="163" y="170"/>
                  </a:cubicBezTo>
                  <a:cubicBezTo>
                    <a:pt x="123" y="113"/>
                    <a:pt x="80" y="56"/>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4" name="Freeform 111"/>
            <p:cNvSpPr>
              <a:spLocks/>
            </p:cNvSpPr>
            <p:nvPr/>
          </p:nvSpPr>
          <p:spPr bwMode="auto">
            <a:xfrm>
              <a:off x="2148" y="1920"/>
              <a:ext cx="436" cy="1191"/>
            </a:xfrm>
            <a:custGeom>
              <a:avLst/>
              <a:gdLst>
                <a:gd name="T0" fmla="*/ 436 w 778"/>
                <a:gd name="T1" fmla="*/ 2128 h 2128"/>
                <a:gd name="T2" fmla="*/ 496 w 778"/>
                <a:gd name="T3" fmla="*/ 2128 h 2128"/>
                <a:gd name="T4" fmla="*/ 778 w 778"/>
                <a:gd name="T5" fmla="*/ 14 h 2128"/>
                <a:gd name="T6" fmla="*/ 710 w 778"/>
                <a:gd name="T7" fmla="*/ 0 h 2128"/>
                <a:gd name="T8" fmla="*/ 436 w 778"/>
                <a:gd name="T9" fmla="*/ 2128 h 2128"/>
              </a:gdLst>
              <a:ahLst/>
              <a:cxnLst>
                <a:cxn ang="0">
                  <a:pos x="T0" y="T1"/>
                </a:cxn>
                <a:cxn ang="0">
                  <a:pos x="T2" y="T3"/>
                </a:cxn>
                <a:cxn ang="0">
                  <a:pos x="T4" y="T5"/>
                </a:cxn>
                <a:cxn ang="0">
                  <a:pos x="T6" y="T7"/>
                </a:cxn>
                <a:cxn ang="0">
                  <a:pos x="T8" y="T9"/>
                </a:cxn>
              </a:cxnLst>
              <a:rect l="0" t="0" r="r" b="b"/>
              <a:pathLst>
                <a:path w="778" h="2128">
                  <a:moveTo>
                    <a:pt x="436" y="2128"/>
                  </a:moveTo>
                  <a:cubicBezTo>
                    <a:pt x="496" y="2128"/>
                    <a:pt x="496" y="2128"/>
                    <a:pt x="496" y="2128"/>
                  </a:cubicBezTo>
                  <a:cubicBezTo>
                    <a:pt x="496" y="2128"/>
                    <a:pt x="274" y="1003"/>
                    <a:pt x="778" y="14"/>
                  </a:cubicBezTo>
                  <a:cubicBezTo>
                    <a:pt x="755" y="10"/>
                    <a:pt x="732" y="5"/>
                    <a:pt x="710" y="0"/>
                  </a:cubicBezTo>
                  <a:cubicBezTo>
                    <a:pt x="0" y="1048"/>
                    <a:pt x="436" y="2128"/>
                    <a:pt x="436" y="2128"/>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5" name="Freeform 112"/>
            <p:cNvSpPr>
              <a:spLocks/>
            </p:cNvSpPr>
            <p:nvPr/>
          </p:nvSpPr>
          <p:spPr bwMode="auto">
            <a:xfrm>
              <a:off x="2618" y="1700"/>
              <a:ext cx="110" cy="127"/>
            </a:xfrm>
            <a:custGeom>
              <a:avLst/>
              <a:gdLst>
                <a:gd name="T0" fmla="*/ 197 w 197"/>
                <a:gd name="T1" fmla="*/ 0 h 226"/>
                <a:gd name="T2" fmla="*/ 0 w 197"/>
                <a:gd name="T3" fmla="*/ 219 h 226"/>
                <a:gd name="T4" fmla="*/ 40 w 197"/>
                <a:gd name="T5" fmla="*/ 226 h 226"/>
                <a:gd name="T6" fmla="*/ 197 w 197"/>
                <a:gd name="T7" fmla="*/ 0 h 226"/>
              </a:gdLst>
              <a:ahLst/>
              <a:cxnLst>
                <a:cxn ang="0">
                  <a:pos x="T0" y="T1"/>
                </a:cxn>
                <a:cxn ang="0">
                  <a:pos x="T2" y="T3"/>
                </a:cxn>
                <a:cxn ang="0">
                  <a:pos x="T4" y="T5"/>
                </a:cxn>
                <a:cxn ang="0">
                  <a:pos x="T6" y="T7"/>
                </a:cxn>
              </a:cxnLst>
              <a:rect l="0" t="0" r="r" b="b"/>
              <a:pathLst>
                <a:path w="197" h="226">
                  <a:moveTo>
                    <a:pt x="197" y="0"/>
                  </a:moveTo>
                  <a:cubicBezTo>
                    <a:pt x="125" y="72"/>
                    <a:pt x="59" y="145"/>
                    <a:pt x="0" y="219"/>
                  </a:cubicBezTo>
                  <a:cubicBezTo>
                    <a:pt x="13" y="221"/>
                    <a:pt x="26" y="224"/>
                    <a:pt x="40" y="226"/>
                  </a:cubicBezTo>
                  <a:cubicBezTo>
                    <a:pt x="87" y="149"/>
                    <a:pt x="139" y="74"/>
                    <a:pt x="197"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6" name="Freeform 113"/>
            <p:cNvSpPr>
              <a:spLocks/>
            </p:cNvSpPr>
            <p:nvPr/>
          </p:nvSpPr>
          <p:spPr bwMode="auto">
            <a:xfrm>
              <a:off x="2546" y="1823"/>
              <a:ext cx="94" cy="105"/>
            </a:xfrm>
            <a:custGeom>
              <a:avLst/>
              <a:gdLst>
                <a:gd name="T0" fmla="*/ 129 w 169"/>
                <a:gd name="T1" fmla="*/ 0 h 187"/>
                <a:gd name="T2" fmla="*/ 0 w 169"/>
                <a:gd name="T3" fmla="*/ 173 h 187"/>
                <a:gd name="T4" fmla="*/ 68 w 169"/>
                <a:gd name="T5" fmla="*/ 187 h 187"/>
                <a:gd name="T6" fmla="*/ 169 w 169"/>
                <a:gd name="T7" fmla="*/ 7 h 187"/>
                <a:gd name="T8" fmla="*/ 129 w 169"/>
                <a:gd name="T9" fmla="*/ 0 h 187"/>
              </a:gdLst>
              <a:ahLst/>
              <a:cxnLst>
                <a:cxn ang="0">
                  <a:pos x="T0" y="T1"/>
                </a:cxn>
                <a:cxn ang="0">
                  <a:pos x="T2" y="T3"/>
                </a:cxn>
                <a:cxn ang="0">
                  <a:pos x="T4" y="T5"/>
                </a:cxn>
                <a:cxn ang="0">
                  <a:pos x="T6" y="T7"/>
                </a:cxn>
                <a:cxn ang="0">
                  <a:pos x="T8" y="T9"/>
                </a:cxn>
              </a:cxnLst>
              <a:rect l="0" t="0" r="r" b="b"/>
              <a:pathLst>
                <a:path w="169" h="187">
                  <a:moveTo>
                    <a:pt x="129" y="0"/>
                  </a:moveTo>
                  <a:cubicBezTo>
                    <a:pt x="82" y="57"/>
                    <a:pt x="40" y="115"/>
                    <a:pt x="0" y="173"/>
                  </a:cubicBezTo>
                  <a:cubicBezTo>
                    <a:pt x="22" y="178"/>
                    <a:pt x="45" y="183"/>
                    <a:pt x="68" y="187"/>
                  </a:cubicBezTo>
                  <a:cubicBezTo>
                    <a:pt x="98" y="127"/>
                    <a:pt x="132" y="66"/>
                    <a:pt x="169" y="7"/>
                  </a:cubicBezTo>
                  <a:cubicBezTo>
                    <a:pt x="155" y="5"/>
                    <a:pt x="142" y="2"/>
                    <a:pt x="1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7" name="Freeform 114"/>
            <p:cNvSpPr>
              <a:spLocks/>
            </p:cNvSpPr>
            <p:nvPr/>
          </p:nvSpPr>
          <p:spPr bwMode="auto">
            <a:xfrm>
              <a:off x="2753" y="1952"/>
              <a:ext cx="169" cy="1226"/>
            </a:xfrm>
            <a:custGeom>
              <a:avLst/>
              <a:gdLst>
                <a:gd name="T0" fmla="*/ 123 w 303"/>
                <a:gd name="T1" fmla="*/ 0 h 2190"/>
                <a:gd name="T2" fmla="*/ 219 w 303"/>
                <a:gd name="T3" fmla="*/ 2190 h 2190"/>
                <a:gd name="T4" fmla="*/ 303 w 303"/>
                <a:gd name="T5" fmla="*/ 2190 h 2190"/>
                <a:gd name="T6" fmla="*/ 201 w 303"/>
                <a:gd name="T7" fmla="*/ 0 h 2190"/>
                <a:gd name="T8" fmla="*/ 183 w 303"/>
                <a:gd name="T9" fmla="*/ 0 h 2190"/>
                <a:gd name="T10" fmla="*/ 123 w 303"/>
                <a:gd name="T11" fmla="*/ 0 h 2190"/>
              </a:gdLst>
              <a:ahLst/>
              <a:cxnLst>
                <a:cxn ang="0">
                  <a:pos x="T0" y="T1"/>
                </a:cxn>
                <a:cxn ang="0">
                  <a:pos x="T2" y="T3"/>
                </a:cxn>
                <a:cxn ang="0">
                  <a:pos x="T4" y="T5"/>
                </a:cxn>
                <a:cxn ang="0">
                  <a:pos x="T6" y="T7"/>
                </a:cxn>
                <a:cxn ang="0">
                  <a:pos x="T8" y="T9"/>
                </a:cxn>
                <a:cxn ang="0">
                  <a:pos x="T10" y="T11"/>
                </a:cxn>
              </a:cxnLst>
              <a:rect l="0" t="0" r="r" b="b"/>
              <a:pathLst>
                <a:path w="303" h="2190">
                  <a:moveTo>
                    <a:pt x="123" y="0"/>
                  </a:moveTo>
                  <a:cubicBezTo>
                    <a:pt x="0" y="1061"/>
                    <a:pt x="219" y="2190"/>
                    <a:pt x="219" y="2190"/>
                  </a:cubicBezTo>
                  <a:cubicBezTo>
                    <a:pt x="303" y="2190"/>
                    <a:pt x="303" y="2190"/>
                    <a:pt x="303" y="2190"/>
                  </a:cubicBezTo>
                  <a:cubicBezTo>
                    <a:pt x="201" y="0"/>
                    <a:pt x="201" y="0"/>
                    <a:pt x="201" y="0"/>
                  </a:cubicBezTo>
                  <a:cubicBezTo>
                    <a:pt x="195" y="0"/>
                    <a:pt x="189" y="0"/>
                    <a:pt x="183" y="0"/>
                  </a:cubicBezTo>
                  <a:cubicBezTo>
                    <a:pt x="163" y="0"/>
                    <a:pt x="143" y="0"/>
                    <a:pt x="123" y="0"/>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8" name="Freeform 115"/>
            <p:cNvSpPr>
              <a:spLocks/>
            </p:cNvSpPr>
            <p:nvPr/>
          </p:nvSpPr>
          <p:spPr bwMode="auto">
            <a:xfrm>
              <a:off x="2836" y="1741"/>
              <a:ext cx="24" cy="104"/>
            </a:xfrm>
            <a:custGeom>
              <a:avLst/>
              <a:gdLst>
                <a:gd name="T0" fmla="*/ 43 w 43"/>
                <a:gd name="T1" fmla="*/ 187 h 187"/>
                <a:gd name="T2" fmla="*/ 34 w 43"/>
                <a:gd name="T3" fmla="*/ 0 h 187"/>
                <a:gd name="T4" fmla="*/ 0 w 43"/>
                <a:gd name="T5" fmla="*/ 187 h 187"/>
                <a:gd name="T6" fmla="*/ 34 w 43"/>
                <a:gd name="T7" fmla="*/ 187 h 187"/>
                <a:gd name="T8" fmla="*/ 43 w 43"/>
                <a:gd name="T9" fmla="*/ 187 h 187"/>
              </a:gdLst>
              <a:ahLst/>
              <a:cxnLst>
                <a:cxn ang="0">
                  <a:pos x="T0" y="T1"/>
                </a:cxn>
                <a:cxn ang="0">
                  <a:pos x="T2" y="T3"/>
                </a:cxn>
                <a:cxn ang="0">
                  <a:pos x="T4" y="T5"/>
                </a:cxn>
                <a:cxn ang="0">
                  <a:pos x="T6" y="T7"/>
                </a:cxn>
                <a:cxn ang="0">
                  <a:pos x="T8" y="T9"/>
                </a:cxn>
              </a:cxnLst>
              <a:rect l="0" t="0" r="r" b="b"/>
              <a:pathLst>
                <a:path w="43" h="187">
                  <a:moveTo>
                    <a:pt x="43" y="187"/>
                  </a:moveTo>
                  <a:cubicBezTo>
                    <a:pt x="34" y="0"/>
                    <a:pt x="34" y="0"/>
                    <a:pt x="34" y="0"/>
                  </a:cubicBezTo>
                  <a:cubicBezTo>
                    <a:pt x="22" y="62"/>
                    <a:pt x="10" y="124"/>
                    <a:pt x="0" y="187"/>
                  </a:cubicBezTo>
                  <a:cubicBezTo>
                    <a:pt x="12" y="187"/>
                    <a:pt x="23" y="187"/>
                    <a:pt x="34" y="187"/>
                  </a:cubicBezTo>
                  <a:cubicBezTo>
                    <a:pt x="37" y="187"/>
                    <a:pt x="40" y="187"/>
                    <a:pt x="43" y="187"/>
                  </a:cubicBez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9" name="Freeform 116"/>
            <p:cNvSpPr>
              <a:spLocks/>
            </p:cNvSpPr>
            <p:nvPr/>
          </p:nvSpPr>
          <p:spPr bwMode="auto">
            <a:xfrm>
              <a:off x="2822" y="1845"/>
              <a:ext cx="43" cy="107"/>
            </a:xfrm>
            <a:custGeom>
              <a:avLst/>
              <a:gdLst>
                <a:gd name="T0" fmla="*/ 60 w 78"/>
                <a:gd name="T1" fmla="*/ 0 h 191"/>
                <a:gd name="T2" fmla="*/ 26 w 78"/>
                <a:gd name="T3" fmla="*/ 0 h 191"/>
                <a:gd name="T4" fmla="*/ 0 w 78"/>
                <a:gd name="T5" fmla="*/ 191 h 191"/>
                <a:gd name="T6" fmla="*/ 60 w 78"/>
                <a:gd name="T7" fmla="*/ 191 h 191"/>
                <a:gd name="T8" fmla="*/ 78 w 78"/>
                <a:gd name="T9" fmla="*/ 191 h 191"/>
                <a:gd name="T10" fmla="*/ 69 w 78"/>
                <a:gd name="T11" fmla="*/ 0 h 191"/>
                <a:gd name="T12" fmla="*/ 60 w 78"/>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78" h="191">
                  <a:moveTo>
                    <a:pt x="60" y="0"/>
                  </a:moveTo>
                  <a:cubicBezTo>
                    <a:pt x="49" y="0"/>
                    <a:pt x="38" y="0"/>
                    <a:pt x="26" y="0"/>
                  </a:cubicBezTo>
                  <a:cubicBezTo>
                    <a:pt x="16" y="63"/>
                    <a:pt x="8" y="127"/>
                    <a:pt x="0" y="191"/>
                  </a:cubicBezTo>
                  <a:cubicBezTo>
                    <a:pt x="20" y="191"/>
                    <a:pt x="40" y="191"/>
                    <a:pt x="60" y="191"/>
                  </a:cubicBezTo>
                  <a:cubicBezTo>
                    <a:pt x="66" y="191"/>
                    <a:pt x="72" y="191"/>
                    <a:pt x="78" y="191"/>
                  </a:cubicBezTo>
                  <a:cubicBezTo>
                    <a:pt x="69" y="0"/>
                    <a:pt x="69" y="0"/>
                    <a:pt x="69" y="0"/>
                  </a:cubicBezTo>
                  <a:cubicBezTo>
                    <a:pt x="66" y="0"/>
                    <a:pt x="63"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0" name="Freeform 117"/>
            <p:cNvSpPr>
              <a:spLocks/>
            </p:cNvSpPr>
            <p:nvPr/>
          </p:nvSpPr>
          <p:spPr bwMode="auto">
            <a:xfrm>
              <a:off x="2238" y="1584"/>
              <a:ext cx="1235" cy="338"/>
            </a:xfrm>
            <a:custGeom>
              <a:avLst/>
              <a:gdLst>
                <a:gd name="T0" fmla="*/ 2116 w 2207"/>
                <a:gd name="T1" fmla="*/ 0 h 603"/>
                <a:gd name="T2" fmla="*/ 1103 w 2207"/>
                <a:gd name="T3" fmla="*/ 412 h 603"/>
                <a:gd name="T4" fmla="*/ 90 w 2207"/>
                <a:gd name="T5" fmla="*/ 0 h 603"/>
                <a:gd name="T6" fmla="*/ 0 w 2207"/>
                <a:gd name="T7" fmla="*/ 171 h 603"/>
                <a:gd name="T8" fmla="*/ 1103 w 2207"/>
                <a:gd name="T9" fmla="*/ 603 h 603"/>
                <a:gd name="T10" fmla="*/ 2207 w 2207"/>
                <a:gd name="T11" fmla="*/ 171 h 603"/>
                <a:gd name="T12" fmla="*/ 2116 w 2207"/>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207" h="603">
                  <a:moveTo>
                    <a:pt x="2116" y="0"/>
                  </a:moveTo>
                  <a:cubicBezTo>
                    <a:pt x="2078" y="230"/>
                    <a:pt x="1639" y="412"/>
                    <a:pt x="1103" y="412"/>
                  </a:cubicBezTo>
                  <a:cubicBezTo>
                    <a:pt x="568" y="412"/>
                    <a:pt x="129" y="230"/>
                    <a:pt x="90" y="0"/>
                  </a:cubicBezTo>
                  <a:cubicBezTo>
                    <a:pt x="32" y="52"/>
                    <a:pt x="0" y="110"/>
                    <a:pt x="0" y="171"/>
                  </a:cubicBezTo>
                  <a:cubicBezTo>
                    <a:pt x="0" y="410"/>
                    <a:pt x="494" y="603"/>
                    <a:pt x="1103" y="603"/>
                  </a:cubicBezTo>
                  <a:cubicBezTo>
                    <a:pt x="1713" y="603"/>
                    <a:pt x="2207" y="410"/>
                    <a:pt x="2207" y="171"/>
                  </a:cubicBezTo>
                  <a:cubicBezTo>
                    <a:pt x="2207" y="110"/>
                    <a:pt x="2175" y="52"/>
                    <a:pt x="2116" y="0"/>
                  </a:cubicBezTo>
                  <a:close/>
                </a:path>
              </a:pathLst>
            </a:custGeom>
            <a:gradFill>
              <a:gsLst>
                <a:gs pos="46000">
                  <a:srgbClr val="B1A195"/>
                </a:gs>
                <a:gs pos="0">
                  <a:srgbClr val="715F53"/>
                </a:gs>
                <a:gs pos="100000">
                  <a:srgbClr val="685648"/>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1" name="Freeform 118"/>
            <p:cNvSpPr>
              <a:spLocks/>
            </p:cNvSpPr>
            <p:nvPr/>
          </p:nvSpPr>
          <p:spPr bwMode="auto">
            <a:xfrm>
              <a:off x="2288" y="1438"/>
              <a:ext cx="1134" cy="377"/>
            </a:xfrm>
            <a:custGeom>
              <a:avLst/>
              <a:gdLst>
                <a:gd name="T0" fmla="*/ 1013 w 2026"/>
                <a:gd name="T1" fmla="*/ 673 h 673"/>
                <a:gd name="T2" fmla="*/ 2026 w 2026"/>
                <a:gd name="T3" fmla="*/ 261 h 673"/>
                <a:gd name="T4" fmla="*/ 1013 w 2026"/>
                <a:gd name="T5" fmla="*/ 0 h 673"/>
                <a:gd name="T6" fmla="*/ 0 w 2026"/>
                <a:gd name="T7" fmla="*/ 261 h 673"/>
                <a:gd name="T8" fmla="*/ 1013 w 2026"/>
                <a:gd name="T9" fmla="*/ 673 h 673"/>
              </a:gdLst>
              <a:ahLst/>
              <a:cxnLst>
                <a:cxn ang="0">
                  <a:pos x="T0" y="T1"/>
                </a:cxn>
                <a:cxn ang="0">
                  <a:pos x="T2" y="T3"/>
                </a:cxn>
                <a:cxn ang="0">
                  <a:pos x="T4" y="T5"/>
                </a:cxn>
                <a:cxn ang="0">
                  <a:pos x="T6" y="T7"/>
                </a:cxn>
                <a:cxn ang="0">
                  <a:pos x="T8" y="T9"/>
                </a:cxn>
              </a:cxnLst>
              <a:rect l="0" t="0" r="r" b="b"/>
              <a:pathLst>
                <a:path w="2026" h="673">
                  <a:moveTo>
                    <a:pt x="1013" y="673"/>
                  </a:moveTo>
                  <a:cubicBezTo>
                    <a:pt x="1549" y="673"/>
                    <a:pt x="1988" y="491"/>
                    <a:pt x="2026" y="261"/>
                  </a:cubicBezTo>
                  <a:cubicBezTo>
                    <a:pt x="1857" y="108"/>
                    <a:pt x="1467" y="0"/>
                    <a:pt x="1013" y="0"/>
                  </a:cubicBezTo>
                  <a:cubicBezTo>
                    <a:pt x="560" y="0"/>
                    <a:pt x="170" y="108"/>
                    <a:pt x="0" y="261"/>
                  </a:cubicBezTo>
                  <a:cubicBezTo>
                    <a:pt x="39" y="491"/>
                    <a:pt x="478" y="673"/>
                    <a:pt x="1013" y="673"/>
                  </a:cubicBezTo>
                  <a:close/>
                </a:path>
              </a:pathLst>
            </a:custGeom>
            <a:solidFill>
              <a:srgbClr val="9E5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2" name="Freeform 119"/>
            <p:cNvSpPr>
              <a:spLocks/>
            </p:cNvSpPr>
            <p:nvPr/>
          </p:nvSpPr>
          <p:spPr bwMode="auto">
            <a:xfrm>
              <a:off x="2288" y="1438"/>
              <a:ext cx="1134" cy="427"/>
            </a:xfrm>
            <a:custGeom>
              <a:avLst/>
              <a:gdLst>
                <a:gd name="T0" fmla="*/ 1013 w 2026"/>
                <a:gd name="T1" fmla="*/ 762 h 762"/>
                <a:gd name="T2" fmla="*/ 2026 w 2026"/>
                <a:gd name="T3" fmla="*/ 261 h 762"/>
                <a:gd name="T4" fmla="*/ 1013 w 2026"/>
                <a:gd name="T5" fmla="*/ 0 h 762"/>
                <a:gd name="T6" fmla="*/ 0 w 2026"/>
                <a:gd name="T7" fmla="*/ 261 h 762"/>
                <a:gd name="T8" fmla="*/ 1013 w 2026"/>
                <a:gd name="T9" fmla="*/ 762 h 762"/>
              </a:gdLst>
              <a:ahLst/>
              <a:cxnLst>
                <a:cxn ang="0">
                  <a:pos x="T0" y="T1"/>
                </a:cxn>
                <a:cxn ang="0">
                  <a:pos x="T2" y="T3"/>
                </a:cxn>
                <a:cxn ang="0">
                  <a:pos x="T4" y="T5"/>
                </a:cxn>
                <a:cxn ang="0">
                  <a:pos x="T6" y="T7"/>
                </a:cxn>
                <a:cxn ang="0">
                  <a:pos x="T8" y="T9"/>
                </a:cxn>
              </a:cxnLst>
              <a:rect l="0" t="0" r="r" b="b"/>
              <a:pathLst>
                <a:path w="2026" h="762">
                  <a:moveTo>
                    <a:pt x="1013" y="762"/>
                  </a:moveTo>
                  <a:cubicBezTo>
                    <a:pt x="1549" y="762"/>
                    <a:pt x="1988" y="491"/>
                    <a:pt x="2026" y="261"/>
                  </a:cubicBezTo>
                  <a:cubicBezTo>
                    <a:pt x="1857" y="108"/>
                    <a:pt x="1467" y="0"/>
                    <a:pt x="1013" y="0"/>
                  </a:cubicBezTo>
                  <a:cubicBezTo>
                    <a:pt x="560" y="0"/>
                    <a:pt x="170" y="108"/>
                    <a:pt x="0" y="261"/>
                  </a:cubicBezTo>
                  <a:cubicBezTo>
                    <a:pt x="39" y="491"/>
                    <a:pt x="478" y="762"/>
                    <a:pt x="1013" y="762"/>
                  </a:cubicBezTo>
                  <a:close/>
                </a:path>
              </a:pathLst>
            </a:custGeom>
            <a:gradFill>
              <a:gsLst>
                <a:gs pos="46000">
                  <a:srgbClr val="BBAD8B"/>
                </a:gs>
                <a:gs pos="0">
                  <a:srgbClr val="7B6E49"/>
                </a:gs>
                <a:gs pos="100000">
                  <a:srgbClr val="6E5F42"/>
                </a:gs>
              </a:gsLst>
              <a:lin ang="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3" name="Freeform 120"/>
            <p:cNvSpPr>
              <a:spLocks/>
            </p:cNvSpPr>
            <p:nvPr/>
          </p:nvSpPr>
          <p:spPr bwMode="auto">
            <a:xfrm>
              <a:off x="3213"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5" y="0"/>
                    <a:pt x="280" y="0"/>
                  </a:cubicBezTo>
                  <a:cubicBezTo>
                    <a:pt x="126"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4" name="Freeform 121"/>
            <p:cNvSpPr>
              <a:spLocks/>
            </p:cNvSpPr>
            <p:nvPr/>
          </p:nvSpPr>
          <p:spPr bwMode="auto">
            <a:xfrm>
              <a:off x="2249" y="3082"/>
              <a:ext cx="314" cy="60"/>
            </a:xfrm>
            <a:custGeom>
              <a:avLst/>
              <a:gdLst>
                <a:gd name="T0" fmla="*/ 560 w 560"/>
                <a:gd name="T1" fmla="*/ 108 h 108"/>
                <a:gd name="T2" fmla="*/ 280 w 560"/>
                <a:gd name="T3" fmla="*/ 0 h 108"/>
                <a:gd name="T4" fmla="*/ 0 w 560"/>
                <a:gd name="T5" fmla="*/ 108 h 108"/>
                <a:gd name="T6" fmla="*/ 560 w 560"/>
                <a:gd name="T7" fmla="*/ 108 h 108"/>
              </a:gdLst>
              <a:ahLst/>
              <a:cxnLst>
                <a:cxn ang="0">
                  <a:pos x="T0" y="T1"/>
                </a:cxn>
                <a:cxn ang="0">
                  <a:pos x="T2" y="T3"/>
                </a:cxn>
                <a:cxn ang="0">
                  <a:pos x="T4" y="T5"/>
                </a:cxn>
                <a:cxn ang="0">
                  <a:pos x="T6" y="T7"/>
                </a:cxn>
              </a:cxnLst>
              <a:rect l="0" t="0" r="r" b="b"/>
              <a:pathLst>
                <a:path w="560" h="108">
                  <a:moveTo>
                    <a:pt x="560" y="108"/>
                  </a:moveTo>
                  <a:cubicBezTo>
                    <a:pt x="560" y="48"/>
                    <a:pt x="434" y="0"/>
                    <a:pt x="280" y="0"/>
                  </a:cubicBezTo>
                  <a:cubicBezTo>
                    <a:pt x="125" y="0"/>
                    <a:pt x="0" y="48"/>
                    <a:pt x="0" y="108"/>
                  </a:cubicBezTo>
                  <a:lnTo>
                    <a:pt x="560"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5" name="Freeform 122"/>
            <p:cNvSpPr>
              <a:spLocks/>
            </p:cNvSpPr>
            <p:nvPr/>
          </p:nvSpPr>
          <p:spPr bwMode="auto">
            <a:xfrm>
              <a:off x="2744" y="3149"/>
              <a:ext cx="313" cy="60"/>
            </a:xfrm>
            <a:custGeom>
              <a:avLst/>
              <a:gdLst>
                <a:gd name="T0" fmla="*/ 559 w 559"/>
                <a:gd name="T1" fmla="*/ 108 h 108"/>
                <a:gd name="T2" fmla="*/ 279 w 559"/>
                <a:gd name="T3" fmla="*/ 0 h 108"/>
                <a:gd name="T4" fmla="*/ 0 w 559"/>
                <a:gd name="T5" fmla="*/ 108 h 108"/>
                <a:gd name="T6" fmla="*/ 559 w 559"/>
                <a:gd name="T7" fmla="*/ 108 h 108"/>
              </a:gdLst>
              <a:ahLst/>
              <a:cxnLst>
                <a:cxn ang="0">
                  <a:pos x="T0" y="T1"/>
                </a:cxn>
                <a:cxn ang="0">
                  <a:pos x="T2" y="T3"/>
                </a:cxn>
                <a:cxn ang="0">
                  <a:pos x="T4" y="T5"/>
                </a:cxn>
                <a:cxn ang="0">
                  <a:pos x="T6" y="T7"/>
                </a:cxn>
              </a:cxnLst>
              <a:rect l="0" t="0" r="r" b="b"/>
              <a:pathLst>
                <a:path w="559" h="108">
                  <a:moveTo>
                    <a:pt x="559" y="108"/>
                  </a:moveTo>
                  <a:cubicBezTo>
                    <a:pt x="559" y="48"/>
                    <a:pt x="434" y="0"/>
                    <a:pt x="279" y="0"/>
                  </a:cubicBezTo>
                  <a:cubicBezTo>
                    <a:pt x="125" y="0"/>
                    <a:pt x="0" y="48"/>
                    <a:pt x="0" y="108"/>
                  </a:cubicBezTo>
                  <a:lnTo>
                    <a:pt x="559" y="108"/>
                  </a:lnTo>
                  <a:close/>
                </a:path>
              </a:pathLst>
            </a:cu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6" name="Oval 123"/>
            <p:cNvSpPr>
              <a:spLocks noChangeArrowheads="1"/>
            </p:cNvSpPr>
            <p:nvPr/>
          </p:nvSpPr>
          <p:spPr bwMode="auto">
            <a:xfrm>
              <a:off x="2652" y="1417"/>
              <a:ext cx="407" cy="407"/>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7" name="Oval 124"/>
            <p:cNvSpPr>
              <a:spLocks noChangeArrowheads="1"/>
            </p:cNvSpPr>
            <p:nvPr/>
          </p:nvSpPr>
          <p:spPr bwMode="auto">
            <a:xfrm>
              <a:off x="2695" y="1459"/>
              <a:ext cx="321" cy="322"/>
            </a:xfrm>
            <a:prstGeom prst="ellipse">
              <a:avLst/>
            </a:prstGeom>
            <a:gradFill>
              <a:gsLst>
                <a:gs pos="100000">
                  <a:srgbClr val="715F53"/>
                </a:gs>
                <a:gs pos="4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8" name="Freeform 125"/>
            <p:cNvSpPr>
              <a:spLocks/>
            </p:cNvSpPr>
            <p:nvPr/>
          </p:nvSpPr>
          <p:spPr bwMode="auto">
            <a:xfrm>
              <a:off x="2704" y="1468"/>
              <a:ext cx="303" cy="184"/>
            </a:xfrm>
            <a:custGeom>
              <a:avLst/>
              <a:gdLst>
                <a:gd name="T0" fmla="*/ 271 w 543"/>
                <a:gd name="T1" fmla="*/ 202 h 329"/>
                <a:gd name="T2" fmla="*/ 537 w 543"/>
                <a:gd name="T3" fmla="*/ 329 h 329"/>
                <a:gd name="T4" fmla="*/ 543 w 543"/>
                <a:gd name="T5" fmla="*/ 272 h 329"/>
                <a:gd name="T6" fmla="*/ 271 w 543"/>
                <a:gd name="T7" fmla="*/ 0 h 329"/>
                <a:gd name="T8" fmla="*/ 0 w 543"/>
                <a:gd name="T9" fmla="*/ 272 h 329"/>
                <a:gd name="T10" fmla="*/ 6 w 543"/>
                <a:gd name="T11" fmla="*/ 329 h 329"/>
                <a:gd name="T12" fmla="*/ 271 w 543"/>
                <a:gd name="T13" fmla="*/ 202 h 329"/>
              </a:gdLst>
              <a:ahLst/>
              <a:cxnLst>
                <a:cxn ang="0">
                  <a:pos x="T0" y="T1"/>
                </a:cxn>
                <a:cxn ang="0">
                  <a:pos x="T2" y="T3"/>
                </a:cxn>
                <a:cxn ang="0">
                  <a:pos x="T4" y="T5"/>
                </a:cxn>
                <a:cxn ang="0">
                  <a:pos x="T6" y="T7"/>
                </a:cxn>
                <a:cxn ang="0">
                  <a:pos x="T8" y="T9"/>
                </a:cxn>
                <a:cxn ang="0">
                  <a:pos x="T10" y="T11"/>
                </a:cxn>
                <a:cxn ang="0">
                  <a:pos x="T12" y="T13"/>
                </a:cxn>
              </a:cxnLst>
              <a:rect l="0" t="0" r="r" b="b"/>
              <a:pathLst>
                <a:path w="543" h="329">
                  <a:moveTo>
                    <a:pt x="271" y="202"/>
                  </a:moveTo>
                  <a:cubicBezTo>
                    <a:pt x="379" y="202"/>
                    <a:pt x="475" y="251"/>
                    <a:pt x="537" y="329"/>
                  </a:cubicBezTo>
                  <a:cubicBezTo>
                    <a:pt x="541" y="310"/>
                    <a:pt x="543" y="292"/>
                    <a:pt x="543" y="272"/>
                  </a:cubicBezTo>
                  <a:cubicBezTo>
                    <a:pt x="543" y="122"/>
                    <a:pt x="422" y="0"/>
                    <a:pt x="271" y="0"/>
                  </a:cubicBezTo>
                  <a:cubicBezTo>
                    <a:pt x="121" y="0"/>
                    <a:pt x="0" y="122"/>
                    <a:pt x="0" y="272"/>
                  </a:cubicBezTo>
                  <a:cubicBezTo>
                    <a:pt x="0" y="292"/>
                    <a:pt x="2" y="310"/>
                    <a:pt x="6" y="329"/>
                  </a:cubicBezTo>
                  <a:cubicBezTo>
                    <a:pt x="68" y="251"/>
                    <a:pt x="164" y="202"/>
                    <a:pt x="271" y="202"/>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9" name="Freeform 126"/>
            <p:cNvSpPr>
              <a:spLocks/>
            </p:cNvSpPr>
            <p:nvPr/>
          </p:nvSpPr>
          <p:spPr bwMode="auto">
            <a:xfrm>
              <a:off x="2707" y="1581"/>
              <a:ext cx="297" cy="191"/>
            </a:xfrm>
            <a:custGeom>
              <a:avLst/>
              <a:gdLst>
                <a:gd name="T0" fmla="*/ 265 w 531"/>
                <a:gd name="T1" fmla="*/ 342 h 342"/>
                <a:gd name="T2" fmla="*/ 531 w 531"/>
                <a:gd name="T3" fmla="*/ 127 h 342"/>
                <a:gd name="T4" fmla="*/ 265 w 531"/>
                <a:gd name="T5" fmla="*/ 0 h 342"/>
                <a:gd name="T6" fmla="*/ 0 w 531"/>
                <a:gd name="T7" fmla="*/ 127 h 342"/>
                <a:gd name="T8" fmla="*/ 265 w 531"/>
                <a:gd name="T9" fmla="*/ 342 h 342"/>
              </a:gdLst>
              <a:ahLst/>
              <a:cxnLst>
                <a:cxn ang="0">
                  <a:pos x="T0" y="T1"/>
                </a:cxn>
                <a:cxn ang="0">
                  <a:pos x="T2" y="T3"/>
                </a:cxn>
                <a:cxn ang="0">
                  <a:pos x="T4" y="T5"/>
                </a:cxn>
                <a:cxn ang="0">
                  <a:pos x="T6" y="T7"/>
                </a:cxn>
                <a:cxn ang="0">
                  <a:pos x="T8" y="T9"/>
                </a:cxn>
              </a:cxnLst>
              <a:rect l="0" t="0" r="r" b="b"/>
              <a:pathLst>
                <a:path w="531" h="342">
                  <a:moveTo>
                    <a:pt x="265" y="342"/>
                  </a:moveTo>
                  <a:cubicBezTo>
                    <a:pt x="396" y="342"/>
                    <a:pt x="505" y="250"/>
                    <a:pt x="531" y="127"/>
                  </a:cubicBezTo>
                  <a:cubicBezTo>
                    <a:pt x="469" y="49"/>
                    <a:pt x="373" y="0"/>
                    <a:pt x="265" y="0"/>
                  </a:cubicBezTo>
                  <a:cubicBezTo>
                    <a:pt x="158" y="0"/>
                    <a:pt x="62" y="49"/>
                    <a:pt x="0" y="127"/>
                  </a:cubicBezTo>
                  <a:cubicBezTo>
                    <a:pt x="26" y="250"/>
                    <a:pt x="135" y="342"/>
                    <a:pt x="265" y="342"/>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0" name="Oval 127"/>
            <p:cNvSpPr>
              <a:spLocks noChangeArrowheads="1"/>
            </p:cNvSpPr>
            <p:nvPr/>
          </p:nvSpPr>
          <p:spPr bwMode="auto">
            <a:xfrm>
              <a:off x="2779" y="1505"/>
              <a:ext cx="153" cy="15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1" name="Oval 128"/>
            <p:cNvSpPr>
              <a:spLocks noChangeArrowheads="1"/>
            </p:cNvSpPr>
            <p:nvPr/>
          </p:nvSpPr>
          <p:spPr bwMode="auto">
            <a:xfrm>
              <a:off x="2826" y="1512"/>
              <a:ext cx="59" cy="30"/>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2" name="Oval 129"/>
            <p:cNvSpPr>
              <a:spLocks noChangeArrowheads="1"/>
            </p:cNvSpPr>
            <p:nvPr/>
          </p:nvSpPr>
          <p:spPr bwMode="auto">
            <a:xfrm>
              <a:off x="3132" y="1544"/>
              <a:ext cx="244"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3" name="Oval 130"/>
            <p:cNvSpPr>
              <a:spLocks noChangeArrowheads="1"/>
            </p:cNvSpPr>
            <p:nvPr/>
          </p:nvSpPr>
          <p:spPr bwMode="auto">
            <a:xfrm>
              <a:off x="3157"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4" name="Freeform 131"/>
            <p:cNvSpPr>
              <a:spLocks/>
            </p:cNvSpPr>
            <p:nvPr/>
          </p:nvSpPr>
          <p:spPr bwMode="auto">
            <a:xfrm>
              <a:off x="3162" y="1575"/>
              <a:ext cx="183" cy="110"/>
            </a:xfrm>
            <a:custGeom>
              <a:avLst/>
              <a:gdLst>
                <a:gd name="T0" fmla="*/ 163 w 326"/>
                <a:gd name="T1" fmla="*/ 121 h 197"/>
                <a:gd name="T2" fmla="*/ 323 w 326"/>
                <a:gd name="T3" fmla="*/ 197 h 197"/>
                <a:gd name="T4" fmla="*/ 326 w 326"/>
                <a:gd name="T5" fmla="*/ 163 h 197"/>
                <a:gd name="T6" fmla="*/ 163 w 326"/>
                <a:gd name="T7" fmla="*/ 0 h 197"/>
                <a:gd name="T8" fmla="*/ 0 w 326"/>
                <a:gd name="T9" fmla="*/ 163 h 197"/>
                <a:gd name="T10" fmla="*/ 4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8" y="121"/>
                    <a:pt x="285" y="151"/>
                    <a:pt x="323" y="197"/>
                  </a:cubicBezTo>
                  <a:cubicBezTo>
                    <a:pt x="325" y="186"/>
                    <a:pt x="326" y="175"/>
                    <a:pt x="326" y="163"/>
                  </a:cubicBezTo>
                  <a:cubicBezTo>
                    <a:pt x="326" y="73"/>
                    <a:pt x="253" y="0"/>
                    <a:pt x="163" y="0"/>
                  </a:cubicBezTo>
                  <a:cubicBezTo>
                    <a:pt x="73" y="0"/>
                    <a:pt x="0" y="73"/>
                    <a:pt x="0" y="163"/>
                  </a:cubicBezTo>
                  <a:cubicBezTo>
                    <a:pt x="0" y="175"/>
                    <a:pt x="1" y="186"/>
                    <a:pt x="4" y="197"/>
                  </a:cubicBezTo>
                  <a:cubicBezTo>
                    <a:pt x="41" y="151"/>
                    <a:pt x="99"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5" name="Freeform 132"/>
            <p:cNvSpPr>
              <a:spLocks/>
            </p:cNvSpPr>
            <p:nvPr/>
          </p:nvSpPr>
          <p:spPr bwMode="auto">
            <a:xfrm>
              <a:off x="3165" y="1643"/>
              <a:ext cx="178" cy="114"/>
            </a:xfrm>
            <a:custGeom>
              <a:avLst/>
              <a:gdLst>
                <a:gd name="T0" fmla="*/ 159 w 319"/>
                <a:gd name="T1" fmla="*/ 205 h 205"/>
                <a:gd name="T2" fmla="*/ 319 w 319"/>
                <a:gd name="T3" fmla="*/ 76 h 205"/>
                <a:gd name="T4" fmla="*/ 159 w 319"/>
                <a:gd name="T5" fmla="*/ 0 h 205"/>
                <a:gd name="T6" fmla="*/ 0 w 319"/>
                <a:gd name="T7" fmla="*/ 76 h 205"/>
                <a:gd name="T8" fmla="*/ 159 w 319"/>
                <a:gd name="T9" fmla="*/ 205 h 205"/>
              </a:gdLst>
              <a:ahLst/>
              <a:cxnLst>
                <a:cxn ang="0">
                  <a:pos x="T0" y="T1"/>
                </a:cxn>
                <a:cxn ang="0">
                  <a:pos x="T2" y="T3"/>
                </a:cxn>
                <a:cxn ang="0">
                  <a:pos x="T4" y="T5"/>
                </a:cxn>
                <a:cxn ang="0">
                  <a:pos x="T6" y="T7"/>
                </a:cxn>
                <a:cxn ang="0">
                  <a:pos x="T8" y="T9"/>
                </a:cxn>
              </a:cxnLst>
              <a:rect l="0" t="0" r="r" b="b"/>
              <a:pathLst>
                <a:path w="319" h="205">
                  <a:moveTo>
                    <a:pt x="159" y="205"/>
                  </a:moveTo>
                  <a:cubicBezTo>
                    <a:pt x="238" y="205"/>
                    <a:pt x="303" y="150"/>
                    <a:pt x="319" y="76"/>
                  </a:cubicBezTo>
                  <a:cubicBezTo>
                    <a:pt x="281" y="30"/>
                    <a:pt x="224" y="0"/>
                    <a:pt x="159" y="0"/>
                  </a:cubicBezTo>
                  <a:cubicBezTo>
                    <a:pt x="95" y="0"/>
                    <a:pt x="37" y="30"/>
                    <a:pt x="0" y="76"/>
                  </a:cubicBezTo>
                  <a:cubicBezTo>
                    <a:pt x="15" y="150"/>
                    <a:pt x="81" y="205"/>
                    <a:pt x="159"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6" name="Oval 133"/>
            <p:cNvSpPr>
              <a:spLocks noChangeArrowheads="1"/>
            </p:cNvSpPr>
            <p:nvPr/>
          </p:nvSpPr>
          <p:spPr bwMode="auto">
            <a:xfrm>
              <a:off x="3208" y="1597"/>
              <a:ext cx="92"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 name="Oval 134"/>
            <p:cNvSpPr>
              <a:spLocks noChangeArrowheads="1"/>
            </p:cNvSpPr>
            <p:nvPr/>
          </p:nvSpPr>
          <p:spPr bwMode="auto">
            <a:xfrm>
              <a:off x="3236" y="1601"/>
              <a:ext cx="36"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 name="Oval 135"/>
            <p:cNvSpPr>
              <a:spLocks noChangeArrowheads="1"/>
            </p:cNvSpPr>
            <p:nvPr/>
          </p:nvSpPr>
          <p:spPr bwMode="auto">
            <a:xfrm>
              <a:off x="2338" y="1544"/>
              <a:ext cx="245" cy="244"/>
            </a:xfrm>
            <a:prstGeom prst="ellipse">
              <a:avLst/>
            </a:prstGeom>
            <a:gradFill>
              <a:gsLst>
                <a:gs pos="0">
                  <a:srgbClr val="DEBD9A"/>
                </a:gs>
                <a:gs pos="95000">
                  <a:srgbClr val="A89470"/>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 name="Oval 136"/>
            <p:cNvSpPr>
              <a:spLocks noChangeArrowheads="1"/>
            </p:cNvSpPr>
            <p:nvPr/>
          </p:nvSpPr>
          <p:spPr bwMode="auto">
            <a:xfrm>
              <a:off x="2364" y="1569"/>
              <a:ext cx="193" cy="194"/>
            </a:xfrm>
            <a:prstGeom prst="ellipse">
              <a:avLst/>
            </a:prstGeom>
            <a:solidFill>
              <a:srgbClr val="632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37"/>
            <p:cNvSpPr>
              <a:spLocks/>
            </p:cNvSpPr>
            <p:nvPr/>
          </p:nvSpPr>
          <p:spPr bwMode="auto">
            <a:xfrm>
              <a:off x="2369" y="1575"/>
              <a:ext cx="183" cy="110"/>
            </a:xfrm>
            <a:custGeom>
              <a:avLst/>
              <a:gdLst>
                <a:gd name="T0" fmla="*/ 163 w 326"/>
                <a:gd name="T1" fmla="*/ 121 h 197"/>
                <a:gd name="T2" fmla="*/ 322 w 326"/>
                <a:gd name="T3" fmla="*/ 197 h 197"/>
                <a:gd name="T4" fmla="*/ 326 w 326"/>
                <a:gd name="T5" fmla="*/ 163 h 197"/>
                <a:gd name="T6" fmla="*/ 163 w 326"/>
                <a:gd name="T7" fmla="*/ 0 h 197"/>
                <a:gd name="T8" fmla="*/ 0 w 326"/>
                <a:gd name="T9" fmla="*/ 163 h 197"/>
                <a:gd name="T10" fmla="*/ 3 w 326"/>
                <a:gd name="T11" fmla="*/ 197 h 197"/>
                <a:gd name="T12" fmla="*/ 163 w 326"/>
                <a:gd name="T13" fmla="*/ 121 h 197"/>
              </a:gdLst>
              <a:ahLst/>
              <a:cxnLst>
                <a:cxn ang="0">
                  <a:pos x="T0" y="T1"/>
                </a:cxn>
                <a:cxn ang="0">
                  <a:pos x="T2" y="T3"/>
                </a:cxn>
                <a:cxn ang="0">
                  <a:pos x="T4" y="T5"/>
                </a:cxn>
                <a:cxn ang="0">
                  <a:pos x="T6" y="T7"/>
                </a:cxn>
                <a:cxn ang="0">
                  <a:pos x="T8" y="T9"/>
                </a:cxn>
                <a:cxn ang="0">
                  <a:pos x="T10" y="T11"/>
                </a:cxn>
                <a:cxn ang="0">
                  <a:pos x="T12" y="T13"/>
                </a:cxn>
              </a:cxnLst>
              <a:rect l="0" t="0" r="r" b="b"/>
              <a:pathLst>
                <a:path w="326" h="197">
                  <a:moveTo>
                    <a:pt x="163" y="121"/>
                  </a:moveTo>
                  <a:cubicBezTo>
                    <a:pt x="227" y="121"/>
                    <a:pt x="285" y="151"/>
                    <a:pt x="322" y="197"/>
                  </a:cubicBezTo>
                  <a:cubicBezTo>
                    <a:pt x="325" y="186"/>
                    <a:pt x="326" y="175"/>
                    <a:pt x="326" y="163"/>
                  </a:cubicBezTo>
                  <a:cubicBezTo>
                    <a:pt x="326" y="73"/>
                    <a:pt x="253" y="0"/>
                    <a:pt x="163" y="0"/>
                  </a:cubicBezTo>
                  <a:cubicBezTo>
                    <a:pt x="73" y="0"/>
                    <a:pt x="0" y="73"/>
                    <a:pt x="0" y="163"/>
                  </a:cubicBezTo>
                  <a:cubicBezTo>
                    <a:pt x="0" y="175"/>
                    <a:pt x="1" y="186"/>
                    <a:pt x="3" y="197"/>
                  </a:cubicBezTo>
                  <a:cubicBezTo>
                    <a:pt x="41" y="151"/>
                    <a:pt x="98" y="121"/>
                    <a:pt x="163" y="121"/>
                  </a:cubicBezTo>
                  <a:close/>
                </a:path>
              </a:pathLst>
            </a:custGeom>
            <a:gradFill flip="none" rotWithShape="1">
              <a:gsLst>
                <a:gs pos="0">
                  <a:schemeClr val="accent2"/>
                </a:gs>
                <a:gs pos="46000">
                  <a:schemeClr val="accent2"/>
                </a:gs>
                <a:gs pos="90000">
                  <a:schemeClr val="accent2">
                    <a:lumMod val="14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1" name="Freeform 138"/>
            <p:cNvSpPr>
              <a:spLocks/>
            </p:cNvSpPr>
            <p:nvPr/>
          </p:nvSpPr>
          <p:spPr bwMode="auto">
            <a:xfrm>
              <a:off x="2371" y="1643"/>
              <a:ext cx="179" cy="114"/>
            </a:xfrm>
            <a:custGeom>
              <a:avLst/>
              <a:gdLst>
                <a:gd name="T0" fmla="*/ 160 w 319"/>
                <a:gd name="T1" fmla="*/ 205 h 205"/>
                <a:gd name="T2" fmla="*/ 319 w 319"/>
                <a:gd name="T3" fmla="*/ 76 h 205"/>
                <a:gd name="T4" fmla="*/ 160 w 319"/>
                <a:gd name="T5" fmla="*/ 0 h 205"/>
                <a:gd name="T6" fmla="*/ 0 w 319"/>
                <a:gd name="T7" fmla="*/ 76 h 205"/>
                <a:gd name="T8" fmla="*/ 160 w 319"/>
                <a:gd name="T9" fmla="*/ 205 h 205"/>
              </a:gdLst>
              <a:ahLst/>
              <a:cxnLst>
                <a:cxn ang="0">
                  <a:pos x="T0" y="T1"/>
                </a:cxn>
                <a:cxn ang="0">
                  <a:pos x="T2" y="T3"/>
                </a:cxn>
                <a:cxn ang="0">
                  <a:pos x="T4" y="T5"/>
                </a:cxn>
                <a:cxn ang="0">
                  <a:pos x="T6" y="T7"/>
                </a:cxn>
                <a:cxn ang="0">
                  <a:pos x="T8" y="T9"/>
                </a:cxn>
              </a:cxnLst>
              <a:rect l="0" t="0" r="r" b="b"/>
              <a:pathLst>
                <a:path w="319" h="205">
                  <a:moveTo>
                    <a:pt x="160" y="205"/>
                  </a:moveTo>
                  <a:cubicBezTo>
                    <a:pt x="238" y="205"/>
                    <a:pt x="304" y="150"/>
                    <a:pt x="319" y="76"/>
                  </a:cubicBezTo>
                  <a:cubicBezTo>
                    <a:pt x="282" y="30"/>
                    <a:pt x="224" y="0"/>
                    <a:pt x="160" y="0"/>
                  </a:cubicBezTo>
                  <a:cubicBezTo>
                    <a:pt x="95" y="0"/>
                    <a:pt x="38" y="30"/>
                    <a:pt x="0" y="76"/>
                  </a:cubicBezTo>
                  <a:cubicBezTo>
                    <a:pt x="16" y="150"/>
                    <a:pt x="81" y="205"/>
                    <a:pt x="160" y="205"/>
                  </a:cubicBezTo>
                  <a:close/>
                </a:path>
              </a:pathLst>
            </a:custGeom>
            <a:gradFill flip="none" rotWithShape="1">
              <a:gsLst>
                <a:gs pos="0">
                  <a:schemeClr val="accent2">
                    <a:lumMod val="40000"/>
                    <a:lumOff val="60000"/>
                  </a:schemeClr>
                </a:gs>
                <a:gs pos="98980">
                  <a:schemeClr val="accent2">
                    <a:lumMod val="23000"/>
                  </a:schemeClr>
                </a:gs>
                <a:gs pos="45000">
                  <a:schemeClr val="accent2"/>
                </a:gs>
              </a:gsLst>
              <a:path path="circle">
                <a:fillToRect l="50000" t="-80000" r="50000" b="18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2" name="Oval 139"/>
            <p:cNvSpPr>
              <a:spLocks noChangeArrowheads="1"/>
            </p:cNvSpPr>
            <p:nvPr/>
          </p:nvSpPr>
          <p:spPr bwMode="auto">
            <a:xfrm>
              <a:off x="2415" y="1597"/>
              <a:ext cx="91" cy="92"/>
            </a:xfrm>
            <a:prstGeom prst="ellipse">
              <a:avLst/>
            </a:prstGeom>
            <a:gradFill flip="none" rotWithShape="1">
              <a:gsLst>
                <a:gs pos="0">
                  <a:schemeClr val="accent2">
                    <a:lumMod val="20000"/>
                    <a:lumOff val="80000"/>
                  </a:schemeClr>
                </a:gs>
                <a:gs pos="48000">
                  <a:schemeClr val="accent2">
                    <a:lumMod val="75000"/>
                  </a:schemeClr>
                </a:gs>
                <a:gs pos="71000">
                  <a:schemeClr val="accent2">
                    <a:lumMod val="23000"/>
                  </a:schemeClr>
                </a:gs>
              </a:gsLst>
              <a:path path="circle">
                <a:fillToRect l="50000" t="130000" r="50000" b="-3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3" name="Oval 140"/>
            <p:cNvSpPr>
              <a:spLocks noChangeArrowheads="1"/>
            </p:cNvSpPr>
            <p:nvPr/>
          </p:nvSpPr>
          <p:spPr bwMode="auto">
            <a:xfrm>
              <a:off x="2443" y="1601"/>
              <a:ext cx="35" cy="18"/>
            </a:xfrm>
            <a:prstGeom prst="ellipse">
              <a:avLst/>
            </a:prstGeom>
            <a:gradFill>
              <a:gsLst>
                <a:gs pos="0">
                  <a:schemeClr val="accent2"/>
                </a:gs>
                <a:gs pos="92000">
                  <a:schemeClr val="accent2">
                    <a:lumMod val="50000"/>
                  </a:schemeClr>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4" name="Oval 141"/>
            <p:cNvSpPr>
              <a:spLocks noChangeArrowheads="1"/>
            </p:cNvSpPr>
            <p:nvPr/>
          </p:nvSpPr>
          <p:spPr bwMode="auto">
            <a:xfrm>
              <a:off x="2791" y="2488"/>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5" name="Oval 142"/>
            <p:cNvSpPr>
              <a:spLocks noChangeArrowheads="1"/>
            </p:cNvSpPr>
            <p:nvPr/>
          </p:nvSpPr>
          <p:spPr bwMode="auto">
            <a:xfrm>
              <a:off x="2314"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6" name="Oval 143"/>
            <p:cNvSpPr>
              <a:spLocks noChangeArrowheads="1"/>
            </p:cNvSpPr>
            <p:nvPr/>
          </p:nvSpPr>
          <p:spPr bwMode="auto">
            <a:xfrm>
              <a:off x="3348" y="2396"/>
              <a:ext cx="125" cy="126"/>
            </a:xfrm>
            <a:prstGeom prst="ellipse">
              <a:avLst/>
            </a:prstGeom>
            <a:solidFill>
              <a:srgbClr val="444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7" name="Oval 144"/>
            <p:cNvSpPr>
              <a:spLocks noChangeArrowheads="1"/>
            </p:cNvSpPr>
            <p:nvPr/>
          </p:nvSpPr>
          <p:spPr bwMode="auto">
            <a:xfrm>
              <a:off x="3031"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8" name="Oval 145"/>
            <p:cNvSpPr>
              <a:spLocks noChangeArrowheads="1"/>
            </p:cNvSpPr>
            <p:nvPr/>
          </p:nvSpPr>
          <p:spPr bwMode="auto">
            <a:xfrm>
              <a:off x="3060"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9" name="Oval 146"/>
            <p:cNvSpPr>
              <a:spLocks noChangeArrowheads="1"/>
            </p:cNvSpPr>
            <p:nvPr/>
          </p:nvSpPr>
          <p:spPr bwMode="auto">
            <a:xfrm>
              <a:off x="3073" y="1560"/>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0" name="Oval 147"/>
            <p:cNvSpPr>
              <a:spLocks noChangeArrowheads="1"/>
            </p:cNvSpPr>
            <p:nvPr/>
          </p:nvSpPr>
          <p:spPr bwMode="auto">
            <a:xfrm>
              <a:off x="3079"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1" name="Oval 148"/>
            <p:cNvSpPr>
              <a:spLocks noChangeArrowheads="1"/>
            </p:cNvSpPr>
            <p:nvPr/>
          </p:nvSpPr>
          <p:spPr bwMode="auto">
            <a:xfrm>
              <a:off x="3066" y="1678"/>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2" name="Oval 149"/>
            <p:cNvSpPr>
              <a:spLocks noChangeArrowheads="1"/>
            </p:cNvSpPr>
            <p:nvPr/>
          </p:nvSpPr>
          <p:spPr bwMode="auto">
            <a:xfrm>
              <a:off x="3039" y="1724"/>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3" name="Oval 150"/>
            <p:cNvSpPr>
              <a:spLocks noChangeArrowheads="1"/>
            </p:cNvSpPr>
            <p:nvPr/>
          </p:nvSpPr>
          <p:spPr bwMode="auto">
            <a:xfrm>
              <a:off x="3001" y="1770"/>
              <a:ext cx="24"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4" name="Oval 151"/>
            <p:cNvSpPr>
              <a:spLocks noChangeArrowheads="1"/>
            </p:cNvSpPr>
            <p:nvPr/>
          </p:nvSpPr>
          <p:spPr bwMode="auto">
            <a:xfrm>
              <a:off x="2653" y="1462"/>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5" name="Oval 152"/>
            <p:cNvSpPr>
              <a:spLocks noChangeArrowheads="1"/>
            </p:cNvSpPr>
            <p:nvPr/>
          </p:nvSpPr>
          <p:spPr bwMode="auto">
            <a:xfrm>
              <a:off x="2624" y="1506"/>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6" name="Oval 153"/>
            <p:cNvSpPr>
              <a:spLocks noChangeArrowheads="1"/>
            </p:cNvSpPr>
            <p:nvPr/>
          </p:nvSpPr>
          <p:spPr bwMode="auto">
            <a:xfrm>
              <a:off x="2611" y="1560"/>
              <a:ext cx="24"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7" name="Oval 154"/>
            <p:cNvSpPr>
              <a:spLocks noChangeArrowheads="1"/>
            </p:cNvSpPr>
            <p:nvPr/>
          </p:nvSpPr>
          <p:spPr bwMode="auto">
            <a:xfrm>
              <a:off x="2605" y="1621"/>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8" name="Oval 155"/>
            <p:cNvSpPr>
              <a:spLocks noChangeArrowheads="1"/>
            </p:cNvSpPr>
            <p:nvPr/>
          </p:nvSpPr>
          <p:spPr bwMode="auto">
            <a:xfrm>
              <a:off x="2618" y="1678"/>
              <a:ext cx="25" cy="25"/>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9" name="Oval 156"/>
            <p:cNvSpPr>
              <a:spLocks noChangeArrowheads="1"/>
            </p:cNvSpPr>
            <p:nvPr/>
          </p:nvSpPr>
          <p:spPr bwMode="auto">
            <a:xfrm>
              <a:off x="2645" y="1724"/>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0" name="Oval 157"/>
            <p:cNvSpPr>
              <a:spLocks noChangeArrowheads="1"/>
            </p:cNvSpPr>
            <p:nvPr/>
          </p:nvSpPr>
          <p:spPr bwMode="auto">
            <a:xfrm>
              <a:off x="2683" y="1770"/>
              <a:ext cx="25" cy="24"/>
            </a:xfrm>
            <a:prstGeom prst="ellipse">
              <a:avLst/>
            </a:prstGeom>
            <a:solidFill>
              <a:srgbClr val="DB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94" name="Beam"/>
          <p:cNvSpPr/>
          <p:nvPr/>
        </p:nvSpPr>
        <p:spPr>
          <a:xfrm rot="274881">
            <a:off x="3843849" y="964724"/>
            <a:ext cx="1474256" cy="906530"/>
          </a:xfrm>
          <a:custGeom>
            <a:avLst/>
            <a:gdLst>
              <a:gd name="connsiteX0" fmla="*/ 0 w 1714872"/>
              <a:gd name="connsiteY0" fmla="*/ 0 h 3477652"/>
              <a:gd name="connsiteX1" fmla="*/ 1714872 w 1714872"/>
              <a:gd name="connsiteY1" fmla="*/ 0 h 3477652"/>
              <a:gd name="connsiteX2" fmla="*/ 1714872 w 1714872"/>
              <a:gd name="connsiteY2" fmla="*/ 3477652 h 3477652"/>
              <a:gd name="connsiteX3" fmla="*/ 0 w 1714872"/>
              <a:gd name="connsiteY3" fmla="*/ 3477652 h 3477652"/>
              <a:gd name="connsiteX4" fmla="*/ 0 w 1714872"/>
              <a:gd name="connsiteY4" fmla="*/ 0 h 3477652"/>
              <a:gd name="connsiteX0" fmla="*/ 0 w 1714872"/>
              <a:gd name="connsiteY0" fmla="*/ 0 h 3477652"/>
              <a:gd name="connsiteX1" fmla="*/ 628456 w 1714872"/>
              <a:gd name="connsiteY1" fmla="*/ 63374 h 3477652"/>
              <a:gd name="connsiteX2" fmla="*/ 1714872 w 1714872"/>
              <a:gd name="connsiteY2" fmla="*/ 3477652 h 3477652"/>
              <a:gd name="connsiteX3" fmla="*/ 0 w 1714872"/>
              <a:gd name="connsiteY3" fmla="*/ 3477652 h 3477652"/>
              <a:gd name="connsiteX4" fmla="*/ 0 w 1714872"/>
              <a:gd name="connsiteY4" fmla="*/ 0 h 3477652"/>
              <a:gd name="connsiteX0" fmla="*/ 36214 w 1714872"/>
              <a:gd name="connsiteY0" fmla="*/ 126749 h 3414278"/>
              <a:gd name="connsiteX1" fmla="*/ 628456 w 1714872"/>
              <a:gd name="connsiteY1" fmla="*/ 0 h 3414278"/>
              <a:gd name="connsiteX2" fmla="*/ 1714872 w 1714872"/>
              <a:gd name="connsiteY2" fmla="*/ 3414278 h 3414278"/>
              <a:gd name="connsiteX3" fmla="*/ 0 w 1714872"/>
              <a:gd name="connsiteY3" fmla="*/ 3414278 h 3414278"/>
              <a:gd name="connsiteX4" fmla="*/ 36214 w 1714872"/>
              <a:gd name="connsiteY4" fmla="*/ 126749 h 3414278"/>
              <a:gd name="connsiteX0" fmla="*/ 36214 w 1714872"/>
              <a:gd name="connsiteY0" fmla="*/ 144856 h 3432385"/>
              <a:gd name="connsiteX1" fmla="*/ 592242 w 1714872"/>
              <a:gd name="connsiteY1" fmla="*/ 0 h 3432385"/>
              <a:gd name="connsiteX2" fmla="*/ 1714872 w 1714872"/>
              <a:gd name="connsiteY2" fmla="*/ 3432385 h 3432385"/>
              <a:gd name="connsiteX3" fmla="*/ 0 w 1714872"/>
              <a:gd name="connsiteY3" fmla="*/ 3432385 h 3432385"/>
              <a:gd name="connsiteX4" fmla="*/ 36214 w 1714872"/>
              <a:gd name="connsiteY4" fmla="*/ 144856 h 3432385"/>
              <a:gd name="connsiteX0" fmla="*/ 54321 w 1714872"/>
              <a:gd name="connsiteY0" fmla="*/ 153909 h 3432385"/>
              <a:gd name="connsiteX1" fmla="*/ 592242 w 1714872"/>
              <a:gd name="connsiteY1" fmla="*/ 0 h 3432385"/>
              <a:gd name="connsiteX2" fmla="*/ 1714872 w 1714872"/>
              <a:gd name="connsiteY2" fmla="*/ 3432385 h 3432385"/>
              <a:gd name="connsiteX3" fmla="*/ 0 w 1714872"/>
              <a:gd name="connsiteY3" fmla="*/ 3432385 h 3432385"/>
              <a:gd name="connsiteX4" fmla="*/ 54321 w 1714872"/>
              <a:gd name="connsiteY4" fmla="*/ 153909 h 3432385"/>
              <a:gd name="connsiteX0" fmla="*/ 54321 w 1714872"/>
              <a:gd name="connsiteY0" fmla="*/ 135802 h 3414278"/>
              <a:gd name="connsiteX1" fmla="*/ 501708 w 1714872"/>
              <a:gd name="connsiteY1" fmla="*/ 0 h 3414278"/>
              <a:gd name="connsiteX2" fmla="*/ 1714872 w 1714872"/>
              <a:gd name="connsiteY2" fmla="*/ 3414278 h 3414278"/>
              <a:gd name="connsiteX3" fmla="*/ 0 w 1714872"/>
              <a:gd name="connsiteY3" fmla="*/ 3414278 h 3414278"/>
              <a:gd name="connsiteX4" fmla="*/ 54321 w 1714872"/>
              <a:gd name="connsiteY4" fmla="*/ 135802 h 3414278"/>
              <a:gd name="connsiteX0" fmla="*/ 117695 w 1714872"/>
              <a:gd name="connsiteY0" fmla="*/ 90535 h 3414278"/>
              <a:gd name="connsiteX1" fmla="*/ 501708 w 1714872"/>
              <a:gd name="connsiteY1" fmla="*/ 0 h 3414278"/>
              <a:gd name="connsiteX2" fmla="*/ 1714872 w 1714872"/>
              <a:gd name="connsiteY2" fmla="*/ 3414278 h 3414278"/>
              <a:gd name="connsiteX3" fmla="*/ 0 w 1714872"/>
              <a:gd name="connsiteY3" fmla="*/ 3414278 h 3414278"/>
              <a:gd name="connsiteX4" fmla="*/ 117695 w 1714872"/>
              <a:gd name="connsiteY4" fmla="*/ 90535 h 3414278"/>
              <a:gd name="connsiteX0" fmla="*/ 117695 w 1714872"/>
              <a:gd name="connsiteY0" fmla="*/ 81482 h 3405225"/>
              <a:gd name="connsiteX1" fmla="*/ 447387 w 1714872"/>
              <a:gd name="connsiteY1" fmla="*/ 0 h 3405225"/>
              <a:gd name="connsiteX2" fmla="*/ 1714872 w 1714872"/>
              <a:gd name="connsiteY2" fmla="*/ 3405225 h 3405225"/>
              <a:gd name="connsiteX3" fmla="*/ 0 w 1714872"/>
              <a:gd name="connsiteY3" fmla="*/ 3405225 h 3405225"/>
              <a:gd name="connsiteX4" fmla="*/ 117695 w 1714872"/>
              <a:gd name="connsiteY4" fmla="*/ 81482 h 3405225"/>
              <a:gd name="connsiteX0" fmla="*/ 117695 w 2185652"/>
              <a:gd name="connsiteY0" fmla="*/ 81482 h 3405225"/>
              <a:gd name="connsiteX1" fmla="*/ 447387 w 2185652"/>
              <a:gd name="connsiteY1" fmla="*/ 0 h 3405225"/>
              <a:gd name="connsiteX2" fmla="*/ 2185652 w 2185652"/>
              <a:gd name="connsiteY2" fmla="*/ 3242262 h 3405225"/>
              <a:gd name="connsiteX3" fmla="*/ 0 w 2185652"/>
              <a:gd name="connsiteY3" fmla="*/ 3405225 h 3405225"/>
              <a:gd name="connsiteX4" fmla="*/ 117695 w 2185652"/>
              <a:gd name="connsiteY4" fmla="*/ 81482 h 3405225"/>
              <a:gd name="connsiteX0" fmla="*/ 162962 w 2230919"/>
              <a:gd name="connsiteY0" fmla="*/ 81482 h 3359958"/>
              <a:gd name="connsiteX1" fmla="*/ 492654 w 2230919"/>
              <a:gd name="connsiteY1" fmla="*/ 0 h 3359958"/>
              <a:gd name="connsiteX2" fmla="*/ 2230919 w 2230919"/>
              <a:gd name="connsiteY2" fmla="*/ 3242262 h 3359958"/>
              <a:gd name="connsiteX3" fmla="*/ 0 w 2230919"/>
              <a:gd name="connsiteY3" fmla="*/ 3359958 h 3359958"/>
              <a:gd name="connsiteX4" fmla="*/ 162962 w 2230919"/>
              <a:gd name="connsiteY4" fmla="*/ 81482 h 3359958"/>
              <a:gd name="connsiteX0" fmla="*/ 162962 w 2285240"/>
              <a:gd name="connsiteY0" fmla="*/ 81482 h 3595347"/>
              <a:gd name="connsiteX1" fmla="*/ 492654 w 2285240"/>
              <a:gd name="connsiteY1" fmla="*/ 0 h 3595347"/>
              <a:gd name="connsiteX2" fmla="*/ 2285240 w 2285240"/>
              <a:gd name="connsiteY2" fmla="*/ 3595347 h 3595347"/>
              <a:gd name="connsiteX3" fmla="*/ 0 w 2285240"/>
              <a:gd name="connsiteY3" fmla="*/ 3359958 h 3595347"/>
              <a:gd name="connsiteX4" fmla="*/ 162962 w 2285240"/>
              <a:gd name="connsiteY4" fmla="*/ 81482 h 3595347"/>
              <a:gd name="connsiteX0" fmla="*/ 162962 w 2384828"/>
              <a:gd name="connsiteY0" fmla="*/ 81482 h 3767363"/>
              <a:gd name="connsiteX1" fmla="*/ 492654 w 2384828"/>
              <a:gd name="connsiteY1" fmla="*/ 0 h 3767363"/>
              <a:gd name="connsiteX2" fmla="*/ 2384828 w 2384828"/>
              <a:gd name="connsiteY2" fmla="*/ 3767363 h 3767363"/>
              <a:gd name="connsiteX3" fmla="*/ 0 w 2384828"/>
              <a:gd name="connsiteY3" fmla="*/ 3359958 h 3767363"/>
              <a:gd name="connsiteX4" fmla="*/ 162962 w 2384828"/>
              <a:gd name="connsiteY4" fmla="*/ 81482 h 3767363"/>
              <a:gd name="connsiteX0" fmla="*/ 172015 w 2393881"/>
              <a:gd name="connsiteY0" fmla="*/ 81482 h 3803578"/>
              <a:gd name="connsiteX1" fmla="*/ 501707 w 2393881"/>
              <a:gd name="connsiteY1" fmla="*/ 0 h 3803578"/>
              <a:gd name="connsiteX2" fmla="*/ 2393881 w 2393881"/>
              <a:gd name="connsiteY2" fmla="*/ 3767363 h 3803578"/>
              <a:gd name="connsiteX3" fmla="*/ 0 w 2393881"/>
              <a:gd name="connsiteY3" fmla="*/ 3803578 h 3803578"/>
              <a:gd name="connsiteX4" fmla="*/ 172015 w 2393881"/>
              <a:gd name="connsiteY4" fmla="*/ 81482 h 380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881" h="3803578">
                <a:moveTo>
                  <a:pt x="172015" y="81482"/>
                </a:moveTo>
                <a:lnTo>
                  <a:pt x="501707" y="0"/>
                </a:lnTo>
                <a:lnTo>
                  <a:pt x="2393881" y="3767363"/>
                </a:lnTo>
                <a:lnTo>
                  <a:pt x="0" y="3803578"/>
                </a:lnTo>
                <a:lnTo>
                  <a:pt x="172015" y="81482"/>
                </a:lnTo>
                <a:close/>
              </a:path>
            </a:pathLst>
          </a:custGeom>
          <a:gradFill>
            <a:gsLst>
              <a:gs pos="29000">
                <a:srgbClr val="FFD600">
                  <a:alpha val="83000"/>
                </a:srgbClr>
              </a:gs>
              <a:gs pos="100000">
                <a:srgbClr val="FFFF00">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5" name="Spaceship"/>
          <p:cNvGrpSpPr/>
          <p:nvPr/>
        </p:nvGrpSpPr>
        <p:grpSpPr>
          <a:xfrm rot="957098">
            <a:off x="-2138810" y="-85177"/>
            <a:ext cx="1942226" cy="1083587"/>
            <a:chOff x="2216476" y="1230554"/>
            <a:chExt cx="2892875" cy="1600386"/>
          </a:xfrm>
        </p:grpSpPr>
        <p:sp>
          <p:nvSpPr>
            <p:cNvPr id="296" name="Freeform 7"/>
            <p:cNvSpPr>
              <a:spLocks/>
            </p:cNvSpPr>
            <p:nvPr/>
          </p:nvSpPr>
          <p:spPr bwMode="auto">
            <a:xfrm>
              <a:off x="2823247" y="2105747"/>
              <a:ext cx="1780838" cy="716170"/>
            </a:xfrm>
            <a:custGeom>
              <a:avLst/>
              <a:gdLst>
                <a:gd name="T0" fmla="*/ 1895 w 1930"/>
                <a:gd name="T1" fmla="*/ 128 h 776"/>
                <a:gd name="T2" fmla="*/ 901 w 1930"/>
                <a:gd name="T3" fmla="*/ 157 h 776"/>
                <a:gd name="T4" fmla="*/ 36 w 1930"/>
                <a:gd name="T5" fmla="*/ 648 h 776"/>
                <a:gd name="T6" fmla="*/ 1030 w 1930"/>
                <a:gd name="T7" fmla="*/ 619 h 776"/>
                <a:gd name="T8" fmla="*/ 1895 w 1930"/>
                <a:gd name="T9" fmla="*/ 128 h 776"/>
              </a:gdLst>
              <a:ahLst/>
              <a:cxnLst>
                <a:cxn ang="0">
                  <a:pos x="T0" y="T1"/>
                </a:cxn>
                <a:cxn ang="0">
                  <a:pos x="T2" y="T3"/>
                </a:cxn>
                <a:cxn ang="0">
                  <a:pos x="T4" y="T5"/>
                </a:cxn>
                <a:cxn ang="0">
                  <a:pos x="T6" y="T7"/>
                </a:cxn>
                <a:cxn ang="0">
                  <a:pos x="T8" y="T9"/>
                </a:cxn>
              </a:cxnLst>
              <a:rect l="0" t="0" r="r" b="b"/>
              <a:pathLst>
                <a:path w="1930" h="776">
                  <a:moveTo>
                    <a:pt x="1895" y="128"/>
                  </a:moveTo>
                  <a:cubicBezTo>
                    <a:pt x="1859" y="0"/>
                    <a:pt x="1414" y="13"/>
                    <a:pt x="901" y="157"/>
                  </a:cubicBezTo>
                  <a:cubicBezTo>
                    <a:pt x="387" y="300"/>
                    <a:pt x="0" y="520"/>
                    <a:pt x="36" y="648"/>
                  </a:cubicBezTo>
                  <a:cubicBezTo>
                    <a:pt x="72" y="776"/>
                    <a:pt x="517" y="763"/>
                    <a:pt x="1030" y="619"/>
                  </a:cubicBezTo>
                  <a:cubicBezTo>
                    <a:pt x="1543" y="476"/>
                    <a:pt x="1930" y="256"/>
                    <a:pt x="1895" y="128"/>
                  </a:cubicBezTo>
                  <a:close/>
                </a:path>
              </a:pathLst>
            </a:custGeom>
            <a:gradFill flip="none" rotWithShape="1">
              <a:gsLst>
                <a:gs pos="31000">
                  <a:schemeClr val="accent6"/>
                </a:gs>
                <a:gs pos="82000">
                  <a:schemeClr val="bg1">
                    <a:lumMod val="100000"/>
                  </a:schemeClr>
                </a:gs>
                <a:gs pos="44000">
                  <a:schemeClr val="accent1">
                    <a:lumMod val="20000"/>
                    <a:lumOff val="80000"/>
                  </a:schemeClr>
                </a:gs>
              </a:gsLst>
              <a:lin ang="15300000" scaled="0"/>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97" name="Freeform 8"/>
            <p:cNvSpPr>
              <a:spLocks/>
            </p:cNvSpPr>
            <p:nvPr/>
          </p:nvSpPr>
          <p:spPr bwMode="auto">
            <a:xfrm>
              <a:off x="2730765" y="1230554"/>
              <a:ext cx="1644371" cy="1006021"/>
            </a:xfrm>
            <a:custGeom>
              <a:avLst/>
              <a:gdLst>
                <a:gd name="T0" fmla="*/ 1782 w 1782"/>
                <a:gd name="T1" fmla="*/ 623 h 1090"/>
                <a:gd name="T2" fmla="*/ 744 w 1782"/>
                <a:gd name="T3" fmla="*/ 129 h 1090"/>
                <a:gd name="T4" fmla="*/ 113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70" y="221"/>
                    <a:pt x="1205" y="0"/>
                    <a:pt x="744" y="129"/>
                  </a:cubicBezTo>
                  <a:cubicBezTo>
                    <a:pt x="283" y="258"/>
                    <a:pt x="0" y="688"/>
                    <a:pt x="113" y="1090"/>
                  </a:cubicBezTo>
                  <a:lnTo>
                    <a:pt x="1782" y="623"/>
                  </a:lnTo>
                  <a:close/>
                </a:path>
              </a:pathLst>
            </a:custGeom>
            <a:gradFill>
              <a:gsLst>
                <a:gs pos="0">
                  <a:srgbClr val="C8DB8D"/>
                </a:gs>
                <a:gs pos="97000">
                  <a:srgbClr val="5FA63C"/>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9"/>
            <p:cNvSpPr>
              <a:spLocks/>
            </p:cNvSpPr>
            <p:nvPr/>
          </p:nvSpPr>
          <p:spPr bwMode="auto">
            <a:xfrm>
              <a:off x="2757833" y="1327547"/>
              <a:ext cx="1644371" cy="1006021"/>
            </a:xfrm>
            <a:custGeom>
              <a:avLst/>
              <a:gdLst>
                <a:gd name="T0" fmla="*/ 1782 w 1782"/>
                <a:gd name="T1" fmla="*/ 623 h 1090"/>
                <a:gd name="T2" fmla="*/ 743 w 1782"/>
                <a:gd name="T3" fmla="*/ 129 h 1090"/>
                <a:gd name="T4" fmla="*/ 112 w 1782"/>
                <a:gd name="T5" fmla="*/ 1090 h 1090"/>
                <a:gd name="T6" fmla="*/ 1782 w 1782"/>
                <a:gd name="T7" fmla="*/ 623 h 1090"/>
              </a:gdLst>
              <a:ahLst/>
              <a:cxnLst>
                <a:cxn ang="0">
                  <a:pos x="T0" y="T1"/>
                </a:cxn>
                <a:cxn ang="0">
                  <a:pos x="T2" y="T3"/>
                </a:cxn>
                <a:cxn ang="0">
                  <a:pos x="T4" y="T5"/>
                </a:cxn>
                <a:cxn ang="0">
                  <a:pos x="T6" y="T7"/>
                </a:cxn>
              </a:cxnLst>
              <a:rect l="0" t="0" r="r" b="b"/>
              <a:pathLst>
                <a:path w="1782" h="1090">
                  <a:moveTo>
                    <a:pt x="1782" y="623"/>
                  </a:moveTo>
                  <a:cubicBezTo>
                    <a:pt x="1669" y="221"/>
                    <a:pt x="1204" y="0"/>
                    <a:pt x="743" y="129"/>
                  </a:cubicBezTo>
                  <a:cubicBezTo>
                    <a:pt x="282" y="258"/>
                    <a:pt x="0" y="689"/>
                    <a:pt x="112" y="1090"/>
                  </a:cubicBezTo>
                  <a:lnTo>
                    <a:pt x="1782" y="623"/>
                  </a:lnTo>
                  <a:close/>
                </a:path>
              </a:pathLst>
            </a:custGeom>
            <a:gradFill>
              <a:gsLst>
                <a:gs pos="0">
                  <a:srgbClr val="BDD890"/>
                </a:gs>
                <a:gs pos="97000">
                  <a:srgbClr val="77C153"/>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9" name="Freeform 10"/>
            <p:cNvSpPr>
              <a:spLocks/>
            </p:cNvSpPr>
            <p:nvPr/>
          </p:nvSpPr>
          <p:spPr bwMode="auto">
            <a:xfrm>
              <a:off x="2217604" y="1634513"/>
              <a:ext cx="2863551" cy="953013"/>
            </a:xfrm>
            <a:custGeom>
              <a:avLst/>
              <a:gdLst>
                <a:gd name="T0" fmla="*/ 2419 w 3103"/>
                <a:gd name="T1" fmla="*/ 16 h 1033"/>
                <a:gd name="T2" fmla="*/ 1494 w 3103"/>
                <a:gd name="T3" fmla="*/ 393 h 1033"/>
                <a:gd name="T4" fmla="*/ 508 w 3103"/>
                <a:gd name="T5" fmla="*/ 550 h 1033"/>
                <a:gd name="T6" fmla="*/ 0 w 3103"/>
                <a:gd name="T7" fmla="*/ 1033 h 1033"/>
                <a:gd name="T8" fmla="*/ 1509 w 3103"/>
                <a:gd name="T9" fmla="*/ 448 h 1033"/>
                <a:gd name="T10" fmla="*/ 3103 w 3103"/>
                <a:gd name="T11" fmla="*/ 165 h 1033"/>
                <a:gd name="T12" fmla="*/ 2419 w 3103"/>
                <a:gd name="T13" fmla="*/ 16 h 1033"/>
              </a:gdLst>
              <a:ahLst/>
              <a:cxnLst>
                <a:cxn ang="0">
                  <a:pos x="T0" y="T1"/>
                </a:cxn>
                <a:cxn ang="0">
                  <a:pos x="T2" y="T3"/>
                </a:cxn>
                <a:cxn ang="0">
                  <a:pos x="T4" y="T5"/>
                </a:cxn>
                <a:cxn ang="0">
                  <a:pos x="T6" y="T7"/>
                </a:cxn>
                <a:cxn ang="0">
                  <a:pos x="T8" y="T9"/>
                </a:cxn>
                <a:cxn ang="0">
                  <a:pos x="T10" y="T11"/>
                </a:cxn>
                <a:cxn ang="0">
                  <a:pos x="T12" y="T13"/>
                </a:cxn>
              </a:cxnLst>
              <a:rect l="0" t="0" r="r" b="b"/>
              <a:pathLst>
                <a:path w="3103" h="1033">
                  <a:moveTo>
                    <a:pt x="2419" y="16"/>
                  </a:moveTo>
                  <a:cubicBezTo>
                    <a:pt x="2255" y="132"/>
                    <a:pt x="1908" y="278"/>
                    <a:pt x="1494" y="393"/>
                  </a:cubicBezTo>
                  <a:cubicBezTo>
                    <a:pt x="1080" y="509"/>
                    <a:pt x="708" y="565"/>
                    <a:pt x="508" y="550"/>
                  </a:cubicBezTo>
                  <a:cubicBezTo>
                    <a:pt x="205" y="716"/>
                    <a:pt x="14" y="891"/>
                    <a:pt x="0" y="1033"/>
                  </a:cubicBezTo>
                  <a:cubicBezTo>
                    <a:pt x="358" y="833"/>
                    <a:pt x="895" y="620"/>
                    <a:pt x="1509" y="448"/>
                  </a:cubicBezTo>
                  <a:cubicBezTo>
                    <a:pt x="2124" y="276"/>
                    <a:pt x="2693" y="179"/>
                    <a:pt x="3103" y="165"/>
                  </a:cubicBezTo>
                  <a:cubicBezTo>
                    <a:pt x="3017" y="50"/>
                    <a:pt x="2763" y="0"/>
                    <a:pt x="2419" y="16"/>
                  </a:cubicBezTo>
                  <a:close/>
                </a:path>
              </a:pathLst>
            </a:custGeom>
            <a:gradFill>
              <a:gsLst>
                <a:gs pos="0">
                  <a:schemeClr val="bg1">
                    <a:lumMod val="65000"/>
                  </a:schemeClr>
                </a:gs>
                <a:gs pos="92000">
                  <a:schemeClr val="bg1">
                    <a:lumMod val="65000"/>
                  </a:schemeClr>
                </a:gs>
                <a:gs pos="47000">
                  <a:schemeClr val="bg1">
                    <a:lumMod val="75000"/>
                  </a:schemeClr>
                </a:gs>
              </a:gsLst>
              <a:lin ang="90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0" name="Freeform 299"/>
            <p:cNvSpPr>
              <a:spLocks/>
            </p:cNvSpPr>
            <p:nvPr/>
          </p:nvSpPr>
          <p:spPr bwMode="auto">
            <a:xfrm>
              <a:off x="2685652" y="1657267"/>
              <a:ext cx="1763921" cy="506394"/>
            </a:xfrm>
            <a:custGeom>
              <a:avLst/>
              <a:gdLst>
                <a:gd name="T0" fmla="*/ 1911 w 1911"/>
                <a:gd name="T1" fmla="*/ 0 h 549"/>
                <a:gd name="T2" fmla="*/ 928 w 1911"/>
                <a:gd name="T3" fmla="*/ 169 h 549"/>
                <a:gd name="T4" fmla="*/ 0 w 1911"/>
                <a:gd name="T5" fmla="*/ 534 h 549"/>
                <a:gd name="T6" fmla="*/ 986 w 1911"/>
                <a:gd name="T7" fmla="*/ 377 h 549"/>
                <a:gd name="T8" fmla="*/ 1911 w 1911"/>
                <a:gd name="T9" fmla="*/ 0 h 549"/>
              </a:gdLst>
              <a:ahLst/>
              <a:cxnLst>
                <a:cxn ang="0">
                  <a:pos x="T0" y="T1"/>
                </a:cxn>
                <a:cxn ang="0">
                  <a:pos x="T2" y="T3"/>
                </a:cxn>
                <a:cxn ang="0">
                  <a:pos x="T4" y="T5"/>
                </a:cxn>
                <a:cxn ang="0">
                  <a:pos x="T6" y="T7"/>
                </a:cxn>
                <a:cxn ang="0">
                  <a:pos x="T8" y="T9"/>
                </a:cxn>
              </a:cxnLst>
              <a:rect l="0" t="0" r="r" b="b"/>
              <a:pathLst>
                <a:path w="1911" h="549">
                  <a:moveTo>
                    <a:pt x="1911" y="0"/>
                  </a:moveTo>
                  <a:cubicBezTo>
                    <a:pt x="1629" y="12"/>
                    <a:pt x="1288" y="69"/>
                    <a:pt x="928" y="169"/>
                  </a:cubicBezTo>
                  <a:cubicBezTo>
                    <a:pt x="568" y="270"/>
                    <a:pt x="247" y="399"/>
                    <a:pt x="0" y="534"/>
                  </a:cubicBezTo>
                  <a:cubicBezTo>
                    <a:pt x="200" y="549"/>
                    <a:pt x="572" y="493"/>
                    <a:pt x="986" y="377"/>
                  </a:cubicBezTo>
                  <a:cubicBezTo>
                    <a:pt x="1400" y="262"/>
                    <a:pt x="1747" y="116"/>
                    <a:pt x="1911" y="0"/>
                  </a:cubicBezTo>
                  <a:close/>
                </a:path>
              </a:pathLst>
            </a:custGeom>
            <a:gradFill>
              <a:gsLst>
                <a:gs pos="0">
                  <a:schemeClr val="bg1">
                    <a:lumMod val="75000"/>
                  </a:schemeClr>
                </a:gs>
                <a:gs pos="92000">
                  <a:schemeClr val="bg1">
                    <a:lumMod val="7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1" name="Freeform 300"/>
            <p:cNvSpPr>
              <a:spLocks/>
            </p:cNvSpPr>
            <p:nvPr/>
          </p:nvSpPr>
          <p:spPr bwMode="auto">
            <a:xfrm>
              <a:off x="2216476" y="1778678"/>
              <a:ext cx="2892875" cy="896622"/>
            </a:xfrm>
            <a:custGeom>
              <a:avLst/>
              <a:gdLst>
                <a:gd name="T0" fmla="*/ 3134 w 3135"/>
                <a:gd name="T1" fmla="*/ 102 h 971"/>
                <a:gd name="T2" fmla="*/ 3129 w 3135"/>
                <a:gd name="T3" fmla="*/ 51 h 971"/>
                <a:gd name="T4" fmla="*/ 3104 w 3135"/>
                <a:gd name="T5" fmla="*/ 0 h 971"/>
                <a:gd name="T6" fmla="*/ 1510 w 3135"/>
                <a:gd name="T7" fmla="*/ 283 h 971"/>
                <a:gd name="T8" fmla="*/ 1 w 3135"/>
                <a:gd name="T9" fmla="*/ 868 h 971"/>
                <a:gd name="T10" fmla="*/ 6 w 3135"/>
                <a:gd name="T11" fmla="*/ 925 h 971"/>
                <a:gd name="T12" fmla="*/ 28 w 3135"/>
                <a:gd name="T13" fmla="*/ 971 h 971"/>
                <a:gd name="T14" fmla="*/ 1543 w 3135"/>
                <a:gd name="T15" fmla="*/ 400 h 971"/>
                <a:gd name="T16" fmla="*/ 3134 w 3135"/>
                <a:gd name="T17" fmla="*/ 1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5" h="971">
                  <a:moveTo>
                    <a:pt x="3134" y="102"/>
                  </a:moveTo>
                  <a:cubicBezTo>
                    <a:pt x="3135" y="84"/>
                    <a:pt x="3134" y="67"/>
                    <a:pt x="3129" y="51"/>
                  </a:cubicBezTo>
                  <a:cubicBezTo>
                    <a:pt x="3124" y="33"/>
                    <a:pt x="3115" y="16"/>
                    <a:pt x="3104" y="0"/>
                  </a:cubicBezTo>
                  <a:cubicBezTo>
                    <a:pt x="2694" y="14"/>
                    <a:pt x="2125" y="111"/>
                    <a:pt x="1510" y="283"/>
                  </a:cubicBezTo>
                  <a:cubicBezTo>
                    <a:pt x="896" y="455"/>
                    <a:pt x="359" y="668"/>
                    <a:pt x="1" y="868"/>
                  </a:cubicBezTo>
                  <a:cubicBezTo>
                    <a:pt x="0" y="888"/>
                    <a:pt x="1" y="907"/>
                    <a:pt x="6" y="925"/>
                  </a:cubicBezTo>
                  <a:cubicBezTo>
                    <a:pt x="11" y="941"/>
                    <a:pt x="18" y="957"/>
                    <a:pt x="28" y="971"/>
                  </a:cubicBezTo>
                  <a:cubicBezTo>
                    <a:pt x="401" y="776"/>
                    <a:pt x="935" y="570"/>
                    <a:pt x="1543" y="400"/>
                  </a:cubicBezTo>
                  <a:cubicBezTo>
                    <a:pt x="2150" y="230"/>
                    <a:pt x="2714" y="128"/>
                    <a:pt x="3134" y="102"/>
                  </a:cubicBezTo>
                  <a:close/>
                </a:path>
              </a:pathLst>
            </a:custGeom>
            <a:gradFill>
              <a:gsLst>
                <a:gs pos="0">
                  <a:schemeClr val="bg1">
                    <a:lumMod val="65000"/>
                  </a:schemeClr>
                </a:gs>
                <a:gs pos="92000">
                  <a:schemeClr val="bg1">
                    <a:lumMod val="65000"/>
                  </a:schemeClr>
                </a:gs>
                <a:gs pos="47000">
                  <a:schemeClr val="bg1">
                    <a:lumMod val="8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301"/>
            <p:cNvSpPr>
              <a:spLocks/>
            </p:cNvSpPr>
            <p:nvPr/>
          </p:nvSpPr>
          <p:spPr bwMode="auto">
            <a:xfrm>
              <a:off x="2242416" y="1872287"/>
              <a:ext cx="2865807" cy="958653"/>
            </a:xfrm>
            <a:custGeom>
              <a:avLst/>
              <a:gdLst>
                <a:gd name="T0" fmla="*/ 3106 w 3106"/>
                <a:gd name="T1" fmla="*/ 0 h 1038"/>
                <a:gd name="T2" fmla="*/ 1515 w 3106"/>
                <a:gd name="T3" fmla="*/ 298 h 1038"/>
                <a:gd name="T4" fmla="*/ 0 w 3106"/>
                <a:gd name="T5" fmla="*/ 869 h 1038"/>
                <a:gd name="T6" fmla="*/ 675 w 3106"/>
                <a:gd name="T7" fmla="*/ 1024 h 1038"/>
                <a:gd name="T8" fmla="*/ 1610 w 3106"/>
                <a:gd name="T9" fmla="*/ 639 h 1038"/>
                <a:gd name="T10" fmla="*/ 2609 w 3106"/>
                <a:gd name="T11" fmla="*/ 482 h 1038"/>
                <a:gd name="T12" fmla="*/ 3106 w 3106"/>
                <a:gd name="T13" fmla="*/ 0 h 1038"/>
              </a:gdLst>
              <a:ahLst/>
              <a:cxnLst>
                <a:cxn ang="0">
                  <a:pos x="T0" y="T1"/>
                </a:cxn>
                <a:cxn ang="0">
                  <a:pos x="T2" y="T3"/>
                </a:cxn>
                <a:cxn ang="0">
                  <a:pos x="T4" y="T5"/>
                </a:cxn>
                <a:cxn ang="0">
                  <a:pos x="T6" y="T7"/>
                </a:cxn>
                <a:cxn ang="0">
                  <a:pos x="T8" y="T9"/>
                </a:cxn>
                <a:cxn ang="0">
                  <a:pos x="T10" y="T11"/>
                </a:cxn>
                <a:cxn ang="0">
                  <a:pos x="T12" y="T13"/>
                </a:cxn>
              </a:cxnLst>
              <a:rect l="0" t="0" r="r" b="b"/>
              <a:pathLst>
                <a:path w="3106" h="1038">
                  <a:moveTo>
                    <a:pt x="3106" y="0"/>
                  </a:moveTo>
                  <a:cubicBezTo>
                    <a:pt x="2686" y="26"/>
                    <a:pt x="2122" y="128"/>
                    <a:pt x="1515" y="298"/>
                  </a:cubicBezTo>
                  <a:cubicBezTo>
                    <a:pt x="907" y="468"/>
                    <a:pt x="373" y="674"/>
                    <a:pt x="0" y="869"/>
                  </a:cubicBezTo>
                  <a:cubicBezTo>
                    <a:pt x="81" y="986"/>
                    <a:pt x="332" y="1038"/>
                    <a:pt x="675" y="1024"/>
                  </a:cubicBezTo>
                  <a:cubicBezTo>
                    <a:pt x="840" y="904"/>
                    <a:pt x="1191" y="757"/>
                    <a:pt x="1610" y="639"/>
                  </a:cubicBezTo>
                  <a:cubicBezTo>
                    <a:pt x="2030" y="522"/>
                    <a:pt x="2406" y="466"/>
                    <a:pt x="2609" y="482"/>
                  </a:cubicBezTo>
                  <a:cubicBezTo>
                    <a:pt x="2910" y="316"/>
                    <a:pt x="3098" y="141"/>
                    <a:pt x="3106" y="0"/>
                  </a:cubicBezTo>
                  <a:close/>
                </a:path>
              </a:pathLst>
            </a:custGeom>
            <a:gradFill>
              <a:gsLst>
                <a:gs pos="48000">
                  <a:schemeClr val="bg1">
                    <a:lumMod val="56000"/>
                  </a:schemeClr>
                </a:gs>
                <a:gs pos="0">
                  <a:schemeClr val="tx1">
                    <a:lumMod val="65000"/>
                    <a:lumOff val="35000"/>
                  </a:schemeClr>
                </a:gs>
                <a:gs pos="100000">
                  <a:schemeClr val="tx1">
                    <a:lumMod val="65000"/>
                    <a:lumOff val="35000"/>
                  </a:schemeClr>
                </a:gs>
              </a:gsLst>
              <a:lin ang="9300000" scaled="0"/>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25"/>
            <p:cNvSpPr>
              <a:spLocks/>
            </p:cNvSpPr>
            <p:nvPr/>
          </p:nvSpPr>
          <p:spPr bwMode="auto">
            <a:xfrm>
              <a:off x="4162320" y="1795471"/>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25"/>
            <p:cNvSpPr>
              <a:spLocks/>
            </p:cNvSpPr>
            <p:nvPr/>
          </p:nvSpPr>
          <p:spPr bwMode="auto">
            <a:xfrm>
              <a:off x="4680318" y="1712817"/>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25"/>
            <p:cNvSpPr>
              <a:spLocks/>
            </p:cNvSpPr>
            <p:nvPr/>
          </p:nvSpPr>
          <p:spPr bwMode="auto">
            <a:xfrm>
              <a:off x="3520176" y="1950446"/>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6" name="Freeform 25"/>
            <p:cNvSpPr>
              <a:spLocks/>
            </p:cNvSpPr>
            <p:nvPr/>
          </p:nvSpPr>
          <p:spPr bwMode="auto">
            <a:xfrm>
              <a:off x="2961480" y="2132910"/>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7" name="Freeform 25"/>
            <p:cNvSpPr>
              <a:spLocks/>
            </p:cNvSpPr>
            <p:nvPr/>
          </p:nvSpPr>
          <p:spPr bwMode="auto">
            <a:xfrm>
              <a:off x="2421586" y="2342843"/>
              <a:ext cx="173736" cy="173736"/>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0"/>
                    <a:lumOff val="100000"/>
                  </a:schemeClr>
                </a:gs>
                <a:gs pos="33000">
                  <a:schemeClr val="accent3">
                    <a:lumMod val="0"/>
                    <a:lumOff val="100000"/>
                  </a:schemeClr>
                </a:gs>
                <a:gs pos="100000">
                  <a:schemeClr val="tx1">
                    <a:lumMod val="65000"/>
                    <a:lumOff val="35000"/>
                  </a:schemeClr>
                </a:gs>
              </a:gsLst>
              <a:path path="circle">
                <a:fillToRect l="50000" t="-80000" r="50000" b="180000"/>
              </a:path>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08" name="Freeform 307"/>
            <p:cNvSpPr>
              <a:spLocks/>
            </p:cNvSpPr>
            <p:nvPr/>
          </p:nvSpPr>
          <p:spPr bwMode="auto">
            <a:xfrm>
              <a:off x="2864976" y="2295025"/>
              <a:ext cx="1784222" cy="514289"/>
            </a:xfrm>
            <a:custGeom>
              <a:avLst/>
              <a:gdLst>
                <a:gd name="T0" fmla="*/ 1714 w 1934"/>
                <a:gd name="T1" fmla="*/ 127 h 558"/>
                <a:gd name="T2" fmla="*/ 1934 w 1934"/>
                <a:gd name="T3" fmla="*/ 16 h 558"/>
                <a:gd name="T4" fmla="*/ 935 w 1934"/>
                <a:gd name="T5" fmla="*/ 173 h 558"/>
                <a:gd name="T6" fmla="*/ 0 w 1934"/>
                <a:gd name="T7" fmla="*/ 558 h 558"/>
                <a:gd name="T8" fmla="*/ 246 w 1934"/>
                <a:gd name="T9" fmla="*/ 538 h 558"/>
                <a:gd name="T10" fmla="*/ 965 w 1934"/>
                <a:gd name="T11" fmla="*/ 277 h 558"/>
                <a:gd name="T12" fmla="*/ 1714 w 1934"/>
                <a:gd name="T13" fmla="*/ 127 h 558"/>
              </a:gdLst>
              <a:ahLst/>
              <a:cxnLst>
                <a:cxn ang="0">
                  <a:pos x="T0" y="T1"/>
                </a:cxn>
                <a:cxn ang="0">
                  <a:pos x="T2" y="T3"/>
                </a:cxn>
                <a:cxn ang="0">
                  <a:pos x="T4" y="T5"/>
                </a:cxn>
                <a:cxn ang="0">
                  <a:pos x="T6" y="T7"/>
                </a:cxn>
                <a:cxn ang="0">
                  <a:pos x="T8" y="T9"/>
                </a:cxn>
                <a:cxn ang="0">
                  <a:pos x="T10" y="T11"/>
                </a:cxn>
                <a:cxn ang="0">
                  <a:pos x="T12" y="T13"/>
                </a:cxn>
              </a:cxnLst>
              <a:rect l="0" t="0" r="r" b="b"/>
              <a:pathLst>
                <a:path w="1934" h="558">
                  <a:moveTo>
                    <a:pt x="1714" y="127"/>
                  </a:moveTo>
                  <a:cubicBezTo>
                    <a:pt x="1792" y="91"/>
                    <a:pt x="1866" y="54"/>
                    <a:pt x="1934" y="16"/>
                  </a:cubicBezTo>
                  <a:cubicBezTo>
                    <a:pt x="1731" y="0"/>
                    <a:pt x="1355" y="56"/>
                    <a:pt x="935" y="173"/>
                  </a:cubicBezTo>
                  <a:cubicBezTo>
                    <a:pt x="516" y="291"/>
                    <a:pt x="165" y="438"/>
                    <a:pt x="0" y="558"/>
                  </a:cubicBezTo>
                  <a:cubicBezTo>
                    <a:pt x="78" y="554"/>
                    <a:pt x="160" y="548"/>
                    <a:pt x="246" y="538"/>
                  </a:cubicBezTo>
                  <a:cubicBezTo>
                    <a:pt x="431" y="449"/>
                    <a:pt x="682" y="356"/>
                    <a:pt x="965" y="277"/>
                  </a:cubicBezTo>
                  <a:cubicBezTo>
                    <a:pt x="1247" y="198"/>
                    <a:pt x="1510" y="147"/>
                    <a:pt x="1714" y="127"/>
                  </a:cubicBezTo>
                  <a:close/>
                </a:path>
              </a:pathLst>
            </a:custGeom>
            <a:solidFill>
              <a:srgbClr val="7E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9" name="Freeform 25"/>
            <p:cNvSpPr>
              <a:spLocks/>
            </p:cNvSpPr>
            <p:nvPr/>
          </p:nvSpPr>
          <p:spPr bwMode="auto">
            <a:xfrm>
              <a:off x="4695439" y="1722286"/>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0" name="Freeform 26"/>
            <p:cNvSpPr>
              <a:spLocks/>
            </p:cNvSpPr>
            <p:nvPr/>
          </p:nvSpPr>
          <p:spPr bwMode="auto">
            <a:xfrm>
              <a:off x="3428890" y="1338825"/>
              <a:ext cx="401506" cy="109399"/>
            </a:xfrm>
            <a:custGeom>
              <a:avLst/>
              <a:gdLst>
                <a:gd name="T0" fmla="*/ 434 w 435"/>
                <a:gd name="T1" fmla="*/ 48 h 118"/>
                <a:gd name="T2" fmla="*/ 215 w 435"/>
                <a:gd name="T3" fmla="*/ 6 h 118"/>
                <a:gd name="T4" fmla="*/ 1 w 435"/>
                <a:gd name="T5" fmla="*/ 70 h 118"/>
                <a:gd name="T6" fmla="*/ 220 w 435"/>
                <a:gd name="T7" fmla="*/ 112 h 118"/>
                <a:gd name="T8" fmla="*/ 434 w 435"/>
                <a:gd name="T9" fmla="*/ 48 h 118"/>
              </a:gdLst>
              <a:ahLst/>
              <a:cxnLst>
                <a:cxn ang="0">
                  <a:pos x="T0" y="T1"/>
                </a:cxn>
                <a:cxn ang="0">
                  <a:pos x="T2" y="T3"/>
                </a:cxn>
                <a:cxn ang="0">
                  <a:pos x="T4" y="T5"/>
                </a:cxn>
                <a:cxn ang="0">
                  <a:pos x="T6" y="T7"/>
                </a:cxn>
                <a:cxn ang="0">
                  <a:pos x="T8" y="T9"/>
                </a:cxn>
              </a:cxnLst>
              <a:rect l="0" t="0" r="r" b="b"/>
              <a:pathLst>
                <a:path w="435" h="118">
                  <a:moveTo>
                    <a:pt x="434" y="48"/>
                  </a:moveTo>
                  <a:cubicBezTo>
                    <a:pt x="432" y="19"/>
                    <a:pt x="334" y="0"/>
                    <a:pt x="215" y="6"/>
                  </a:cubicBezTo>
                  <a:cubicBezTo>
                    <a:pt x="95" y="12"/>
                    <a:pt x="0" y="40"/>
                    <a:pt x="1" y="70"/>
                  </a:cubicBezTo>
                  <a:cubicBezTo>
                    <a:pt x="3" y="99"/>
                    <a:pt x="101" y="118"/>
                    <a:pt x="220" y="112"/>
                  </a:cubicBezTo>
                  <a:cubicBezTo>
                    <a:pt x="339" y="106"/>
                    <a:pt x="435" y="78"/>
                    <a:pt x="434" y="48"/>
                  </a:cubicBezTo>
                  <a:close/>
                </a:path>
              </a:pathLst>
            </a:custGeom>
            <a:solidFill>
              <a:srgbClr val="E5E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1" name="Freeform 25"/>
            <p:cNvSpPr>
              <a:spLocks/>
            </p:cNvSpPr>
            <p:nvPr/>
          </p:nvSpPr>
          <p:spPr bwMode="auto">
            <a:xfrm>
              <a:off x="4180835" y="1808045"/>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2"/>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2" name="Freeform 25"/>
            <p:cNvSpPr>
              <a:spLocks/>
            </p:cNvSpPr>
            <p:nvPr/>
          </p:nvSpPr>
          <p:spPr bwMode="auto">
            <a:xfrm>
              <a:off x="3542822" y="1963973"/>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6E4DC1"/>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3" name="Freeform 25"/>
            <p:cNvSpPr>
              <a:spLocks/>
            </p:cNvSpPr>
            <p:nvPr/>
          </p:nvSpPr>
          <p:spPr bwMode="auto">
            <a:xfrm>
              <a:off x="2974703" y="2144669"/>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chemeClr val="accent4"/>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14" name="Freeform 25"/>
            <p:cNvSpPr>
              <a:spLocks/>
            </p:cNvSpPr>
            <p:nvPr/>
          </p:nvSpPr>
          <p:spPr bwMode="auto">
            <a:xfrm>
              <a:off x="2443668" y="2350460"/>
              <a:ext cx="133084" cy="133084"/>
            </a:xfrm>
            <a:custGeom>
              <a:avLst/>
              <a:gdLst>
                <a:gd name="T0" fmla="*/ 135 w 144"/>
                <a:gd name="T1" fmla="*/ 55 h 144"/>
                <a:gd name="T2" fmla="*/ 55 w 144"/>
                <a:gd name="T3" fmla="*/ 10 h 144"/>
                <a:gd name="T4" fmla="*/ 10 w 144"/>
                <a:gd name="T5" fmla="*/ 90 h 144"/>
                <a:gd name="T6" fmla="*/ 90 w 144"/>
                <a:gd name="T7" fmla="*/ 135 h 144"/>
                <a:gd name="T8" fmla="*/ 135 w 144"/>
                <a:gd name="T9" fmla="*/ 55 h 144"/>
              </a:gdLst>
              <a:ahLst/>
              <a:cxnLst>
                <a:cxn ang="0">
                  <a:pos x="T0" y="T1"/>
                </a:cxn>
                <a:cxn ang="0">
                  <a:pos x="T2" y="T3"/>
                </a:cxn>
                <a:cxn ang="0">
                  <a:pos x="T4" y="T5"/>
                </a:cxn>
                <a:cxn ang="0">
                  <a:pos x="T6" y="T7"/>
                </a:cxn>
                <a:cxn ang="0">
                  <a:pos x="T8" y="T9"/>
                </a:cxn>
              </a:cxnLst>
              <a:rect l="0" t="0" r="r" b="b"/>
              <a:pathLst>
                <a:path w="144" h="144">
                  <a:moveTo>
                    <a:pt x="135" y="55"/>
                  </a:moveTo>
                  <a:cubicBezTo>
                    <a:pt x="125" y="20"/>
                    <a:pt x="89" y="0"/>
                    <a:pt x="55" y="10"/>
                  </a:cubicBezTo>
                  <a:cubicBezTo>
                    <a:pt x="20" y="19"/>
                    <a:pt x="0" y="55"/>
                    <a:pt x="10" y="90"/>
                  </a:cubicBezTo>
                  <a:cubicBezTo>
                    <a:pt x="19" y="124"/>
                    <a:pt x="55" y="144"/>
                    <a:pt x="90" y="135"/>
                  </a:cubicBezTo>
                  <a:cubicBezTo>
                    <a:pt x="124" y="125"/>
                    <a:pt x="144" y="89"/>
                    <a:pt x="135" y="55"/>
                  </a:cubicBezTo>
                  <a:close/>
                </a:path>
              </a:pathLst>
            </a:custGeom>
            <a:gradFill flip="none" rotWithShape="1">
              <a:gsLst>
                <a:gs pos="0">
                  <a:schemeClr val="accent3">
                    <a:lumMod val="5000"/>
                    <a:lumOff val="95000"/>
                  </a:schemeClr>
                </a:gs>
                <a:gs pos="51000">
                  <a:srgbClr val="77C153"/>
                </a:gs>
              </a:gsLst>
              <a:lin ang="54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317" name="Alien"/>
          <p:cNvGrpSpPr>
            <a:grpSpLocks noChangeAspect="1"/>
          </p:cNvGrpSpPr>
          <p:nvPr/>
        </p:nvGrpSpPr>
        <p:grpSpPr bwMode="auto">
          <a:xfrm>
            <a:off x="7918319" y="257254"/>
            <a:ext cx="1026116" cy="1194825"/>
            <a:chOff x="576" y="467"/>
            <a:chExt cx="1776" cy="2068"/>
          </a:xfrm>
        </p:grpSpPr>
        <p:sp>
          <p:nvSpPr>
            <p:cNvPr id="318" name="AutoShape 3"/>
            <p:cNvSpPr>
              <a:spLocks noChangeAspect="1" noChangeArrowheads="1" noTextEdit="1"/>
            </p:cNvSpPr>
            <p:nvPr/>
          </p:nvSpPr>
          <p:spPr bwMode="auto">
            <a:xfrm>
              <a:off x="576" y="468"/>
              <a:ext cx="1776" cy="2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 name="Oval 5"/>
            <p:cNvSpPr>
              <a:spLocks noChangeArrowheads="1"/>
            </p:cNvSpPr>
            <p:nvPr/>
          </p:nvSpPr>
          <p:spPr bwMode="auto">
            <a:xfrm>
              <a:off x="576" y="708"/>
              <a:ext cx="1775" cy="1775"/>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0" name="Freeform 6"/>
            <p:cNvSpPr>
              <a:spLocks/>
            </p:cNvSpPr>
            <p:nvPr/>
          </p:nvSpPr>
          <p:spPr bwMode="auto">
            <a:xfrm>
              <a:off x="860" y="487"/>
              <a:ext cx="1232" cy="1989"/>
            </a:xfrm>
            <a:custGeom>
              <a:avLst/>
              <a:gdLst>
                <a:gd name="T0" fmla="*/ 0 w 1921"/>
                <a:gd name="T1" fmla="*/ 2939 h 3102"/>
                <a:gd name="T2" fmla="*/ 144 w 1921"/>
                <a:gd name="T3" fmla="*/ 3102 h 3102"/>
                <a:gd name="T4" fmla="*/ 144 w 1921"/>
                <a:gd name="T5" fmla="*/ 3102 h 3102"/>
                <a:gd name="T6" fmla="*/ 408 w 1921"/>
                <a:gd name="T7" fmla="*/ 3044 h 3102"/>
                <a:gd name="T8" fmla="*/ 960 w 1921"/>
                <a:gd name="T9" fmla="*/ 2943 h 3102"/>
                <a:gd name="T10" fmla="*/ 1513 w 1921"/>
                <a:gd name="T11" fmla="*/ 3044 h 3102"/>
                <a:gd name="T12" fmla="*/ 1777 w 1921"/>
                <a:gd name="T13" fmla="*/ 3102 h 3102"/>
                <a:gd name="T14" fmla="*/ 1921 w 1921"/>
                <a:gd name="T15" fmla="*/ 2939 h 3102"/>
                <a:gd name="T16" fmla="*/ 1401 w 1921"/>
                <a:gd name="T17" fmla="*/ 2407 h 3102"/>
                <a:gd name="T18" fmla="*/ 1383 w 1921"/>
                <a:gd name="T19" fmla="*/ 2402 h 3102"/>
                <a:gd name="T20" fmla="*/ 1765 w 1921"/>
                <a:gd name="T21" fmla="*/ 1517 h 3102"/>
                <a:gd name="T22" fmla="*/ 1602 w 1921"/>
                <a:gd name="T23" fmla="*/ 309 h 3102"/>
                <a:gd name="T24" fmla="*/ 960 w 1921"/>
                <a:gd name="T25" fmla="*/ 0 h 3102"/>
                <a:gd name="T26" fmla="*/ 319 w 1921"/>
                <a:gd name="T27" fmla="*/ 309 h 3102"/>
                <a:gd name="T28" fmla="*/ 156 w 1921"/>
                <a:gd name="T29" fmla="*/ 1517 h 3102"/>
                <a:gd name="T30" fmla="*/ 538 w 1921"/>
                <a:gd name="T31" fmla="*/ 2402 h 3102"/>
                <a:gd name="T32" fmla="*/ 520 w 1921"/>
                <a:gd name="T33" fmla="*/ 2407 h 3102"/>
                <a:gd name="T34" fmla="*/ 0 w 1921"/>
                <a:gd name="T35" fmla="*/ 2939 h 3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1" h="3102">
                  <a:moveTo>
                    <a:pt x="0" y="2939"/>
                  </a:moveTo>
                  <a:cubicBezTo>
                    <a:pt x="0" y="3047"/>
                    <a:pt x="48" y="3102"/>
                    <a:pt x="144" y="3102"/>
                  </a:cubicBezTo>
                  <a:cubicBezTo>
                    <a:pt x="144" y="3102"/>
                    <a:pt x="144" y="3102"/>
                    <a:pt x="144" y="3102"/>
                  </a:cubicBezTo>
                  <a:cubicBezTo>
                    <a:pt x="212" y="3102"/>
                    <a:pt x="303" y="3075"/>
                    <a:pt x="408" y="3044"/>
                  </a:cubicBezTo>
                  <a:cubicBezTo>
                    <a:pt x="562" y="2999"/>
                    <a:pt x="754" y="2943"/>
                    <a:pt x="960" y="2943"/>
                  </a:cubicBezTo>
                  <a:cubicBezTo>
                    <a:pt x="1167" y="2943"/>
                    <a:pt x="1359" y="2999"/>
                    <a:pt x="1513" y="3044"/>
                  </a:cubicBezTo>
                  <a:cubicBezTo>
                    <a:pt x="1618" y="3075"/>
                    <a:pt x="1709" y="3102"/>
                    <a:pt x="1777" y="3102"/>
                  </a:cubicBezTo>
                  <a:cubicBezTo>
                    <a:pt x="1872" y="3102"/>
                    <a:pt x="1921" y="3047"/>
                    <a:pt x="1921" y="2939"/>
                  </a:cubicBezTo>
                  <a:cubicBezTo>
                    <a:pt x="1921" y="2714"/>
                    <a:pt x="1722" y="2510"/>
                    <a:pt x="1401" y="2407"/>
                  </a:cubicBezTo>
                  <a:cubicBezTo>
                    <a:pt x="1395" y="2405"/>
                    <a:pt x="1389" y="2404"/>
                    <a:pt x="1383" y="2402"/>
                  </a:cubicBezTo>
                  <a:cubicBezTo>
                    <a:pt x="1548" y="2189"/>
                    <a:pt x="1676" y="1892"/>
                    <a:pt x="1765" y="1517"/>
                  </a:cubicBezTo>
                  <a:cubicBezTo>
                    <a:pt x="1882" y="1020"/>
                    <a:pt x="1824" y="591"/>
                    <a:pt x="1602" y="309"/>
                  </a:cubicBezTo>
                  <a:cubicBezTo>
                    <a:pt x="1444" y="110"/>
                    <a:pt x="1216" y="0"/>
                    <a:pt x="960" y="0"/>
                  </a:cubicBezTo>
                  <a:cubicBezTo>
                    <a:pt x="705" y="0"/>
                    <a:pt x="477" y="110"/>
                    <a:pt x="319" y="309"/>
                  </a:cubicBezTo>
                  <a:cubicBezTo>
                    <a:pt x="96" y="591"/>
                    <a:pt x="38" y="1020"/>
                    <a:pt x="156" y="1517"/>
                  </a:cubicBezTo>
                  <a:cubicBezTo>
                    <a:pt x="245" y="1892"/>
                    <a:pt x="373" y="2189"/>
                    <a:pt x="538" y="2402"/>
                  </a:cubicBezTo>
                  <a:cubicBezTo>
                    <a:pt x="532" y="2404"/>
                    <a:pt x="526" y="2405"/>
                    <a:pt x="520" y="2407"/>
                  </a:cubicBezTo>
                  <a:cubicBezTo>
                    <a:pt x="199" y="2510"/>
                    <a:pt x="0" y="2714"/>
                    <a:pt x="0" y="29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1" name="Freeform 7"/>
            <p:cNvSpPr>
              <a:spLocks/>
            </p:cNvSpPr>
            <p:nvPr/>
          </p:nvSpPr>
          <p:spPr bwMode="auto">
            <a:xfrm>
              <a:off x="879" y="2010"/>
              <a:ext cx="1195" cy="525"/>
            </a:xfrm>
            <a:custGeom>
              <a:avLst/>
              <a:gdLst>
                <a:gd name="T0" fmla="*/ 1363 w 1863"/>
                <a:gd name="T1" fmla="*/ 0 h 819"/>
                <a:gd name="T2" fmla="*/ 931 w 1863"/>
                <a:gd name="T3" fmla="*/ 327 h 819"/>
                <a:gd name="T4" fmla="*/ 500 w 1863"/>
                <a:gd name="T5" fmla="*/ 0 h 819"/>
                <a:gd name="T6" fmla="*/ 0 w 1863"/>
                <a:gd name="T7" fmla="*/ 504 h 819"/>
                <a:gd name="T8" fmla="*/ 931 w 1863"/>
                <a:gd name="T9" fmla="*/ 479 h 819"/>
                <a:gd name="T10" fmla="*/ 1863 w 1863"/>
                <a:gd name="T11" fmla="*/ 504 h 819"/>
                <a:gd name="T12" fmla="*/ 1363 w 1863"/>
                <a:gd name="T13" fmla="*/ 0 h 819"/>
              </a:gdLst>
              <a:ahLst/>
              <a:cxnLst>
                <a:cxn ang="0">
                  <a:pos x="T0" y="T1"/>
                </a:cxn>
                <a:cxn ang="0">
                  <a:pos x="T2" y="T3"/>
                </a:cxn>
                <a:cxn ang="0">
                  <a:pos x="T4" y="T5"/>
                </a:cxn>
                <a:cxn ang="0">
                  <a:pos x="T6" y="T7"/>
                </a:cxn>
                <a:cxn ang="0">
                  <a:pos x="T8" y="T9"/>
                </a:cxn>
                <a:cxn ang="0">
                  <a:pos x="T10" y="T11"/>
                </a:cxn>
                <a:cxn ang="0">
                  <a:pos x="T12" y="T13"/>
                </a:cxn>
              </a:cxnLst>
              <a:rect l="0" t="0" r="r" b="b"/>
              <a:pathLst>
                <a:path w="1863" h="819">
                  <a:moveTo>
                    <a:pt x="1363" y="0"/>
                  </a:moveTo>
                  <a:cubicBezTo>
                    <a:pt x="1180" y="256"/>
                    <a:pt x="1000" y="327"/>
                    <a:pt x="931" y="327"/>
                  </a:cubicBezTo>
                  <a:cubicBezTo>
                    <a:pt x="862" y="327"/>
                    <a:pt x="682" y="256"/>
                    <a:pt x="500" y="0"/>
                  </a:cubicBezTo>
                  <a:cubicBezTo>
                    <a:pt x="203" y="95"/>
                    <a:pt x="0" y="285"/>
                    <a:pt x="0" y="504"/>
                  </a:cubicBezTo>
                  <a:cubicBezTo>
                    <a:pt x="0" y="819"/>
                    <a:pt x="417" y="479"/>
                    <a:pt x="931" y="479"/>
                  </a:cubicBezTo>
                  <a:cubicBezTo>
                    <a:pt x="1446" y="479"/>
                    <a:pt x="1863" y="819"/>
                    <a:pt x="1863" y="504"/>
                  </a:cubicBezTo>
                  <a:cubicBezTo>
                    <a:pt x="1863" y="285"/>
                    <a:pt x="1660" y="95"/>
                    <a:pt x="1363" y="0"/>
                  </a:cubicBezTo>
                  <a:close/>
                </a:path>
              </a:pathLst>
            </a:custGeom>
            <a:gradFill flip="none" rotWithShape="1">
              <a:gsLst>
                <a:gs pos="0">
                  <a:srgbClr val="C8DF7D"/>
                </a:gs>
                <a:gs pos="92000">
                  <a:srgbClr val="6CBE45"/>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 name="Freeform 9"/>
            <p:cNvSpPr>
              <a:spLocks/>
            </p:cNvSpPr>
            <p:nvPr/>
          </p:nvSpPr>
          <p:spPr bwMode="auto">
            <a:xfrm>
              <a:off x="1199" y="1968"/>
              <a:ext cx="554" cy="252"/>
            </a:xfrm>
            <a:custGeom>
              <a:avLst/>
              <a:gdLst>
                <a:gd name="T0" fmla="*/ 431 w 863"/>
                <a:gd name="T1" fmla="*/ 392 h 392"/>
                <a:gd name="T2" fmla="*/ 863 w 863"/>
                <a:gd name="T3" fmla="*/ 65 h 392"/>
                <a:gd name="T4" fmla="*/ 431 w 863"/>
                <a:gd name="T5" fmla="*/ 0 h 392"/>
                <a:gd name="T6" fmla="*/ 0 w 863"/>
                <a:gd name="T7" fmla="*/ 65 h 392"/>
                <a:gd name="T8" fmla="*/ 431 w 863"/>
                <a:gd name="T9" fmla="*/ 392 h 392"/>
              </a:gdLst>
              <a:ahLst/>
              <a:cxnLst>
                <a:cxn ang="0">
                  <a:pos x="T0" y="T1"/>
                </a:cxn>
                <a:cxn ang="0">
                  <a:pos x="T2" y="T3"/>
                </a:cxn>
                <a:cxn ang="0">
                  <a:pos x="T4" y="T5"/>
                </a:cxn>
                <a:cxn ang="0">
                  <a:pos x="T6" y="T7"/>
                </a:cxn>
                <a:cxn ang="0">
                  <a:pos x="T8" y="T9"/>
                </a:cxn>
              </a:cxnLst>
              <a:rect l="0" t="0" r="r" b="b"/>
              <a:pathLst>
                <a:path w="863" h="392">
                  <a:moveTo>
                    <a:pt x="431" y="392"/>
                  </a:moveTo>
                  <a:cubicBezTo>
                    <a:pt x="500" y="392"/>
                    <a:pt x="680" y="321"/>
                    <a:pt x="863" y="65"/>
                  </a:cubicBezTo>
                  <a:cubicBezTo>
                    <a:pt x="734" y="24"/>
                    <a:pt x="587" y="0"/>
                    <a:pt x="431" y="0"/>
                  </a:cubicBezTo>
                  <a:cubicBezTo>
                    <a:pt x="276" y="0"/>
                    <a:pt x="129" y="24"/>
                    <a:pt x="0" y="65"/>
                  </a:cubicBezTo>
                  <a:cubicBezTo>
                    <a:pt x="182" y="321"/>
                    <a:pt x="362" y="392"/>
                    <a:pt x="431" y="392"/>
                  </a:cubicBezTo>
                  <a:close/>
                </a:path>
              </a:pathLst>
            </a:custGeom>
            <a:gradFill>
              <a:gsLst>
                <a:gs pos="0">
                  <a:srgbClr val="C8DF7D"/>
                </a:gs>
                <a:gs pos="100000">
                  <a:srgbClr val="6CBE45"/>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Freeform 10"/>
            <p:cNvSpPr>
              <a:spLocks/>
            </p:cNvSpPr>
            <p:nvPr/>
          </p:nvSpPr>
          <p:spPr bwMode="auto">
            <a:xfrm>
              <a:off x="833" y="467"/>
              <a:ext cx="1286" cy="1693"/>
            </a:xfrm>
            <a:custGeom>
              <a:avLst/>
              <a:gdLst>
                <a:gd name="T0" fmla="*/ 1002 w 2005"/>
                <a:gd name="T1" fmla="*/ 2639 h 2639"/>
                <a:gd name="T2" fmla="*/ 226 w 2005"/>
                <a:gd name="T3" fmla="*/ 1481 h 2639"/>
                <a:gd name="T4" fmla="*/ 1002 w 2005"/>
                <a:gd name="T5" fmla="*/ 0 h 2639"/>
                <a:gd name="T6" fmla="*/ 1779 w 2005"/>
                <a:gd name="T7" fmla="*/ 1481 h 2639"/>
                <a:gd name="T8" fmla="*/ 1002 w 2005"/>
                <a:gd name="T9" fmla="*/ 2639 h 2639"/>
              </a:gdLst>
              <a:ahLst/>
              <a:cxnLst>
                <a:cxn ang="0">
                  <a:pos x="T0" y="T1"/>
                </a:cxn>
                <a:cxn ang="0">
                  <a:pos x="T2" y="T3"/>
                </a:cxn>
                <a:cxn ang="0">
                  <a:pos x="T4" y="T5"/>
                </a:cxn>
                <a:cxn ang="0">
                  <a:pos x="T6" y="T7"/>
                </a:cxn>
                <a:cxn ang="0">
                  <a:pos x="T8" y="T9"/>
                </a:cxn>
              </a:cxnLst>
              <a:rect l="0" t="0" r="r" b="b"/>
              <a:pathLst>
                <a:path w="2005" h="2639">
                  <a:moveTo>
                    <a:pt x="1002" y="2639"/>
                  </a:moveTo>
                  <a:cubicBezTo>
                    <a:pt x="886" y="2639"/>
                    <a:pt x="453" y="2438"/>
                    <a:pt x="226" y="1481"/>
                  </a:cubicBezTo>
                  <a:cubicBezTo>
                    <a:pt x="0" y="524"/>
                    <a:pt x="459" y="0"/>
                    <a:pt x="1002" y="0"/>
                  </a:cubicBezTo>
                  <a:cubicBezTo>
                    <a:pt x="1545" y="0"/>
                    <a:pt x="2005" y="524"/>
                    <a:pt x="1779" y="1481"/>
                  </a:cubicBezTo>
                  <a:cubicBezTo>
                    <a:pt x="1552" y="2438"/>
                    <a:pt x="1119" y="2639"/>
                    <a:pt x="1002" y="2639"/>
                  </a:cubicBezTo>
                  <a:close/>
                </a:path>
              </a:pathLst>
            </a:custGeom>
            <a:gradFill>
              <a:gsLst>
                <a:gs pos="0">
                  <a:srgbClr val="C8DF7D"/>
                </a:gs>
                <a:gs pos="73000">
                  <a:srgbClr val="6CBE45"/>
                </a:gs>
              </a:gsLst>
              <a:lin ang="60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 name="Freeform 11"/>
            <p:cNvSpPr>
              <a:spLocks/>
            </p:cNvSpPr>
            <p:nvPr/>
          </p:nvSpPr>
          <p:spPr bwMode="auto">
            <a:xfrm>
              <a:off x="1546" y="1110"/>
              <a:ext cx="395" cy="730"/>
            </a:xfrm>
            <a:custGeom>
              <a:avLst/>
              <a:gdLst>
                <a:gd name="T0" fmla="*/ 0 w 615"/>
                <a:gd name="T1" fmla="*/ 576 h 1139"/>
                <a:gd name="T2" fmla="*/ 563 w 615"/>
                <a:gd name="T3" fmla="*/ 0 h 1139"/>
                <a:gd name="T4" fmla="*/ 0 w 615"/>
                <a:gd name="T5" fmla="*/ 576 h 1139"/>
              </a:gdLst>
              <a:ahLst/>
              <a:cxnLst>
                <a:cxn ang="0">
                  <a:pos x="T0" y="T1"/>
                </a:cxn>
                <a:cxn ang="0">
                  <a:pos x="T2" y="T3"/>
                </a:cxn>
                <a:cxn ang="0">
                  <a:pos x="T4" y="T5"/>
                </a:cxn>
              </a:cxnLst>
              <a:rect l="0" t="0" r="r" b="b"/>
              <a:pathLst>
                <a:path w="615" h="1139">
                  <a:moveTo>
                    <a:pt x="0" y="576"/>
                  </a:moveTo>
                  <a:cubicBezTo>
                    <a:pt x="227" y="214"/>
                    <a:pt x="563" y="0"/>
                    <a:pt x="563" y="0"/>
                  </a:cubicBezTo>
                  <a:cubicBezTo>
                    <a:pt x="563" y="0"/>
                    <a:pt x="615" y="1139"/>
                    <a:pt x="0"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 name="Freeform 12"/>
            <p:cNvSpPr>
              <a:spLocks/>
            </p:cNvSpPr>
            <p:nvPr/>
          </p:nvSpPr>
          <p:spPr bwMode="auto">
            <a:xfrm>
              <a:off x="1546" y="1110"/>
              <a:ext cx="426" cy="730"/>
            </a:xfrm>
            <a:custGeom>
              <a:avLst/>
              <a:gdLst>
                <a:gd name="T0" fmla="*/ 0 w 663"/>
                <a:gd name="T1" fmla="*/ 576 h 1139"/>
                <a:gd name="T2" fmla="*/ 563 w 663"/>
                <a:gd name="T3" fmla="*/ 0 h 1139"/>
                <a:gd name="T4" fmla="*/ 473 w 663"/>
                <a:gd name="T5" fmla="*/ 815 h 1139"/>
                <a:gd name="T6" fmla="*/ 0 w 663"/>
                <a:gd name="T7" fmla="*/ 576 h 1139"/>
              </a:gdLst>
              <a:ahLst/>
              <a:cxnLst>
                <a:cxn ang="0">
                  <a:pos x="T0" y="T1"/>
                </a:cxn>
                <a:cxn ang="0">
                  <a:pos x="T2" y="T3"/>
                </a:cxn>
                <a:cxn ang="0">
                  <a:pos x="T4" y="T5"/>
                </a:cxn>
                <a:cxn ang="0">
                  <a:pos x="T6" y="T7"/>
                </a:cxn>
              </a:cxnLst>
              <a:rect l="0" t="0" r="r" b="b"/>
              <a:pathLst>
                <a:path w="663" h="1139">
                  <a:moveTo>
                    <a:pt x="0" y="576"/>
                  </a:moveTo>
                  <a:cubicBezTo>
                    <a:pt x="615" y="1139"/>
                    <a:pt x="563" y="0"/>
                    <a:pt x="563" y="0"/>
                  </a:cubicBezTo>
                  <a:cubicBezTo>
                    <a:pt x="563" y="0"/>
                    <a:pt x="663" y="492"/>
                    <a:pt x="473" y="815"/>
                  </a:cubicBezTo>
                  <a:cubicBezTo>
                    <a:pt x="282" y="1139"/>
                    <a:pt x="0" y="576"/>
                    <a:pt x="0"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6" name="Freeform 13"/>
            <p:cNvSpPr>
              <a:spLocks/>
            </p:cNvSpPr>
            <p:nvPr/>
          </p:nvSpPr>
          <p:spPr bwMode="auto">
            <a:xfrm>
              <a:off x="1581" y="1243"/>
              <a:ext cx="249" cy="277"/>
            </a:xfrm>
            <a:custGeom>
              <a:avLst/>
              <a:gdLst>
                <a:gd name="T0" fmla="*/ 63 w 388"/>
                <a:gd name="T1" fmla="*/ 311 h 432"/>
                <a:gd name="T2" fmla="*/ 276 w 388"/>
                <a:gd name="T3" fmla="*/ 199 h 432"/>
                <a:gd name="T4" fmla="*/ 63 w 388"/>
                <a:gd name="T5" fmla="*/ 311 h 432"/>
              </a:gdLst>
              <a:ahLst/>
              <a:cxnLst>
                <a:cxn ang="0">
                  <a:pos x="T0" y="T1"/>
                </a:cxn>
                <a:cxn ang="0">
                  <a:pos x="T2" y="T3"/>
                </a:cxn>
                <a:cxn ang="0">
                  <a:pos x="T4" y="T5"/>
                </a:cxn>
              </a:cxnLst>
              <a:rect l="0" t="0" r="r" b="b"/>
              <a:pathLst>
                <a:path w="388" h="432">
                  <a:moveTo>
                    <a:pt x="63" y="311"/>
                  </a:moveTo>
                  <a:cubicBezTo>
                    <a:pt x="159" y="126"/>
                    <a:pt x="388" y="0"/>
                    <a:pt x="276" y="199"/>
                  </a:cubicBezTo>
                  <a:cubicBezTo>
                    <a:pt x="165" y="398"/>
                    <a:pt x="0" y="432"/>
                    <a:pt x="63"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7" name="Freeform 14"/>
            <p:cNvSpPr>
              <a:spLocks/>
            </p:cNvSpPr>
            <p:nvPr/>
          </p:nvSpPr>
          <p:spPr bwMode="auto">
            <a:xfrm>
              <a:off x="1011" y="1110"/>
              <a:ext cx="394" cy="730"/>
            </a:xfrm>
            <a:custGeom>
              <a:avLst/>
              <a:gdLst>
                <a:gd name="T0" fmla="*/ 614 w 614"/>
                <a:gd name="T1" fmla="*/ 576 h 1139"/>
                <a:gd name="T2" fmla="*/ 52 w 614"/>
                <a:gd name="T3" fmla="*/ 0 h 1139"/>
                <a:gd name="T4" fmla="*/ 614 w 614"/>
                <a:gd name="T5" fmla="*/ 576 h 1139"/>
              </a:gdLst>
              <a:ahLst/>
              <a:cxnLst>
                <a:cxn ang="0">
                  <a:pos x="T0" y="T1"/>
                </a:cxn>
                <a:cxn ang="0">
                  <a:pos x="T2" y="T3"/>
                </a:cxn>
                <a:cxn ang="0">
                  <a:pos x="T4" y="T5"/>
                </a:cxn>
              </a:cxnLst>
              <a:rect l="0" t="0" r="r" b="b"/>
              <a:pathLst>
                <a:path w="614" h="1139">
                  <a:moveTo>
                    <a:pt x="614" y="576"/>
                  </a:moveTo>
                  <a:cubicBezTo>
                    <a:pt x="388" y="214"/>
                    <a:pt x="52" y="0"/>
                    <a:pt x="52" y="0"/>
                  </a:cubicBezTo>
                  <a:cubicBezTo>
                    <a:pt x="52" y="0"/>
                    <a:pt x="0" y="1139"/>
                    <a:pt x="614" y="5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8" name="Freeform 15"/>
            <p:cNvSpPr>
              <a:spLocks/>
            </p:cNvSpPr>
            <p:nvPr/>
          </p:nvSpPr>
          <p:spPr bwMode="auto">
            <a:xfrm>
              <a:off x="980" y="1110"/>
              <a:ext cx="425" cy="730"/>
            </a:xfrm>
            <a:custGeom>
              <a:avLst/>
              <a:gdLst>
                <a:gd name="T0" fmla="*/ 663 w 663"/>
                <a:gd name="T1" fmla="*/ 576 h 1139"/>
                <a:gd name="T2" fmla="*/ 101 w 663"/>
                <a:gd name="T3" fmla="*/ 0 h 1139"/>
                <a:gd name="T4" fmla="*/ 191 w 663"/>
                <a:gd name="T5" fmla="*/ 815 h 1139"/>
                <a:gd name="T6" fmla="*/ 663 w 663"/>
                <a:gd name="T7" fmla="*/ 576 h 1139"/>
              </a:gdLst>
              <a:ahLst/>
              <a:cxnLst>
                <a:cxn ang="0">
                  <a:pos x="T0" y="T1"/>
                </a:cxn>
                <a:cxn ang="0">
                  <a:pos x="T2" y="T3"/>
                </a:cxn>
                <a:cxn ang="0">
                  <a:pos x="T4" y="T5"/>
                </a:cxn>
                <a:cxn ang="0">
                  <a:pos x="T6" y="T7"/>
                </a:cxn>
              </a:cxnLst>
              <a:rect l="0" t="0" r="r" b="b"/>
              <a:pathLst>
                <a:path w="663" h="1139">
                  <a:moveTo>
                    <a:pt x="663" y="576"/>
                  </a:moveTo>
                  <a:cubicBezTo>
                    <a:pt x="49" y="1139"/>
                    <a:pt x="101" y="0"/>
                    <a:pt x="101" y="0"/>
                  </a:cubicBezTo>
                  <a:cubicBezTo>
                    <a:pt x="101" y="0"/>
                    <a:pt x="0" y="492"/>
                    <a:pt x="191" y="815"/>
                  </a:cubicBezTo>
                  <a:cubicBezTo>
                    <a:pt x="382" y="1139"/>
                    <a:pt x="663" y="576"/>
                    <a:pt x="663" y="576"/>
                  </a:cubicBezTo>
                  <a:close/>
                </a:path>
              </a:pathLst>
            </a:custGeom>
            <a:gradFill>
              <a:gsLst>
                <a:gs pos="88000">
                  <a:srgbClr val="6CBE45"/>
                </a:gs>
                <a:gs pos="58000">
                  <a:srgbClr val="C8DF7D"/>
                </a:gs>
                <a:gs pos="0">
                  <a:srgbClr val="6CBE45"/>
                </a:gs>
              </a:gsLst>
              <a:lin ang="42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9" name="Freeform 16"/>
            <p:cNvSpPr>
              <a:spLocks/>
            </p:cNvSpPr>
            <p:nvPr/>
          </p:nvSpPr>
          <p:spPr bwMode="auto">
            <a:xfrm>
              <a:off x="1122" y="1243"/>
              <a:ext cx="249" cy="277"/>
            </a:xfrm>
            <a:custGeom>
              <a:avLst/>
              <a:gdLst>
                <a:gd name="T0" fmla="*/ 325 w 388"/>
                <a:gd name="T1" fmla="*/ 311 h 432"/>
                <a:gd name="T2" fmla="*/ 112 w 388"/>
                <a:gd name="T3" fmla="*/ 199 h 432"/>
                <a:gd name="T4" fmla="*/ 325 w 388"/>
                <a:gd name="T5" fmla="*/ 311 h 432"/>
              </a:gdLst>
              <a:ahLst/>
              <a:cxnLst>
                <a:cxn ang="0">
                  <a:pos x="T0" y="T1"/>
                </a:cxn>
                <a:cxn ang="0">
                  <a:pos x="T2" y="T3"/>
                </a:cxn>
                <a:cxn ang="0">
                  <a:pos x="T4" y="T5"/>
                </a:cxn>
              </a:cxnLst>
              <a:rect l="0" t="0" r="r" b="b"/>
              <a:pathLst>
                <a:path w="388" h="432">
                  <a:moveTo>
                    <a:pt x="325" y="311"/>
                  </a:moveTo>
                  <a:cubicBezTo>
                    <a:pt x="229" y="126"/>
                    <a:pt x="0" y="0"/>
                    <a:pt x="112" y="199"/>
                  </a:cubicBezTo>
                  <a:cubicBezTo>
                    <a:pt x="223" y="398"/>
                    <a:pt x="388" y="432"/>
                    <a:pt x="325" y="3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0" name="Freeform 17"/>
            <p:cNvSpPr>
              <a:spLocks/>
            </p:cNvSpPr>
            <p:nvPr/>
          </p:nvSpPr>
          <p:spPr bwMode="auto">
            <a:xfrm>
              <a:off x="1316" y="1713"/>
              <a:ext cx="320" cy="124"/>
            </a:xfrm>
            <a:custGeom>
              <a:avLst/>
              <a:gdLst>
                <a:gd name="T0" fmla="*/ 249 w 498"/>
                <a:gd name="T1" fmla="*/ 62 h 193"/>
                <a:gd name="T2" fmla="*/ 494 w 498"/>
                <a:gd name="T3" fmla="*/ 193 h 193"/>
                <a:gd name="T4" fmla="*/ 498 w 498"/>
                <a:gd name="T5" fmla="*/ 162 h 193"/>
                <a:gd name="T6" fmla="*/ 249 w 498"/>
                <a:gd name="T7" fmla="*/ 0 h 193"/>
                <a:gd name="T8" fmla="*/ 0 w 498"/>
                <a:gd name="T9" fmla="*/ 162 h 193"/>
                <a:gd name="T10" fmla="*/ 5 w 498"/>
                <a:gd name="T11" fmla="*/ 193 h 193"/>
                <a:gd name="T12" fmla="*/ 249 w 498"/>
                <a:gd name="T13" fmla="*/ 62 h 193"/>
              </a:gdLst>
              <a:ahLst/>
              <a:cxnLst>
                <a:cxn ang="0">
                  <a:pos x="T0" y="T1"/>
                </a:cxn>
                <a:cxn ang="0">
                  <a:pos x="T2" y="T3"/>
                </a:cxn>
                <a:cxn ang="0">
                  <a:pos x="T4" y="T5"/>
                </a:cxn>
                <a:cxn ang="0">
                  <a:pos x="T6" y="T7"/>
                </a:cxn>
                <a:cxn ang="0">
                  <a:pos x="T8" y="T9"/>
                </a:cxn>
                <a:cxn ang="0">
                  <a:pos x="T10" y="T11"/>
                </a:cxn>
                <a:cxn ang="0">
                  <a:pos x="T12" y="T13"/>
                </a:cxn>
              </a:cxnLst>
              <a:rect l="0" t="0" r="r" b="b"/>
              <a:pathLst>
                <a:path w="498" h="193">
                  <a:moveTo>
                    <a:pt x="249" y="62"/>
                  </a:moveTo>
                  <a:cubicBezTo>
                    <a:pt x="371" y="62"/>
                    <a:pt x="472" y="118"/>
                    <a:pt x="494" y="193"/>
                  </a:cubicBezTo>
                  <a:cubicBezTo>
                    <a:pt x="497" y="183"/>
                    <a:pt x="498" y="173"/>
                    <a:pt x="498" y="162"/>
                  </a:cubicBezTo>
                  <a:cubicBezTo>
                    <a:pt x="498" y="73"/>
                    <a:pt x="387" y="0"/>
                    <a:pt x="249" y="0"/>
                  </a:cubicBezTo>
                  <a:cubicBezTo>
                    <a:pt x="112" y="0"/>
                    <a:pt x="0" y="73"/>
                    <a:pt x="0" y="162"/>
                  </a:cubicBezTo>
                  <a:cubicBezTo>
                    <a:pt x="0" y="173"/>
                    <a:pt x="2" y="183"/>
                    <a:pt x="5" y="193"/>
                  </a:cubicBezTo>
                  <a:cubicBezTo>
                    <a:pt x="27" y="118"/>
                    <a:pt x="128" y="62"/>
                    <a:pt x="249"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31" name="Title 1"/>
          <p:cNvSpPr txBox="1">
            <a:spLocks/>
          </p:cNvSpPr>
          <p:nvPr/>
        </p:nvSpPr>
        <p:spPr>
          <a:xfrm rot="711721">
            <a:off x="7310357" y="18176"/>
            <a:ext cx="2432590" cy="6886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ln w="6350">
                  <a:solidFill>
                    <a:schemeClr val="tx1"/>
                  </a:solidFill>
                </a:ln>
                <a:solidFill>
                  <a:schemeClr val="accent2"/>
                </a:solidFill>
                <a:latin typeface="Franklin Gothic Demi" panose="020B0703020102020204" pitchFamily="34" charset="0"/>
                <a:cs typeface="Aharoni" pitchFamily="2" charset="-79"/>
              </a:rPr>
              <a:t>VIDEO </a:t>
            </a:r>
          </a:p>
          <a:p>
            <a:r>
              <a:rPr lang="en-US" sz="2400" dirty="0" smtClean="0">
                <a:ln w="6350">
                  <a:solidFill>
                    <a:schemeClr val="tx1"/>
                  </a:solidFill>
                </a:ln>
                <a:solidFill>
                  <a:schemeClr val="accent2"/>
                </a:solidFill>
                <a:latin typeface="Franklin Gothic Demi" panose="020B0703020102020204" pitchFamily="34" charset="0"/>
                <a:cs typeface="Aharoni" pitchFamily="2" charset="-79"/>
              </a:rPr>
              <a:t>EXAMPLE</a:t>
            </a:r>
            <a:endParaRPr lang="en-US" sz="2400" dirty="0">
              <a:ln w="6350">
                <a:solidFill>
                  <a:schemeClr val="tx1"/>
                </a:solidFill>
              </a:ln>
              <a:solidFill>
                <a:schemeClr val="accent2"/>
              </a:solidFill>
              <a:latin typeface="Franklin Gothic Demi" panose="020B0703020102020204" pitchFamily="34" charset="0"/>
            </a:endParaRPr>
          </a:p>
        </p:txBody>
      </p:sp>
      <p:grpSp>
        <p:nvGrpSpPr>
          <p:cNvPr id="207" name="Area_51"/>
          <p:cNvGrpSpPr>
            <a:grpSpLocks noChangeAspect="1"/>
          </p:cNvGrpSpPr>
          <p:nvPr/>
        </p:nvGrpSpPr>
        <p:grpSpPr bwMode="auto">
          <a:xfrm>
            <a:off x="-28421" y="3105150"/>
            <a:ext cx="1565304" cy="1761596"/>
            <a:chOff x="2752" y="1167"/>
            <a:chExt cx="1866" cy="2100"/>
          </a:xfrm>
        </p:grpSpPr>
        <p:sp>
          <p:nvSpPr>
            <p:cNvPr id="208" name="AutoShape 3"/>
            <p:cNvSpPr>
              <a:spLocks noChangeAspect="1" noChangeArrowheads="1" noTextEdit="1"/>
            </p:cNvSpPr>
            <p:nvPr/>
          </p:nvSpPr>
          <p:spPr bwMode="auto">
            <a:xfrm>
              <a:off x="2752" y="1167"/>
              <a:ext cx="1866" cy="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9" name="Freeform 7"/>
            <p:cNvSpPr>
              <a:spLocks/>
            </p:cNvSpPr>
            <p:nvPr/>
          </p:nvSpPr>
          <p:spPr bwMode="auto">
            <a:xfrm>
              <a:off x="3375" y="1511"/>
              <a:ext cx="398" cy="301"/>
            </a:xfrm>
            <a:custGeom>
              <a:avLst/>
              <a:gdLst>
                <a:gd name="T0" fmla="*/ 12 w 398"/>
                <a:gd name="T1" fmla="*/ 0 h 301"/>
                <a:gd name="T2" fmla="*/ 398 w 398"/>
                <a:gd name="T3" fmla="*/ 282 h 301"/>
                <a:gd name="T4" fmla="*/ 386 w 398"/>
                <a:gd name="T5" fmla="*/ 301 h 301"/>
                <a:gd name="T6" fmla="*/ 0 w 398"/>
                <a:gd name="T7" fmla="*/ 46 h 301"/>
                <a:gd name="T8" fmla="*/ 12 w 398"/>
                <a:gd name="T9" fmla="*/ 0 h 301"/>
              </a:gdLst>
              <a:ahLst/>
              <a:cxnLst>
                <a:cxn ang="0">
                  <a:pos x="T0" y="T1"/>
                </a:cxn>
                <a:cxn ang="0">
                  <a:pos x="T2" y="T3"/>
                </a:cxn>
                <a:cxn ang="0">
                  <a:pos x="T4" y="T5"/>
                </a:cxn>
                <a:cxn ang="0">
                  <a:pos x="T6" y="T7"/>
                </a:cxn>
                <a:cxn ang="0">
                  <a:pos x="T8" y="T9"/>
                </a:cxn>
              </a:cxnLst>
              <a:rect l="0" t="0" r="r" b="b"/>
              <a:pathLst>
                <a:path w="398" h="301">
                  <a:moveTo>
                    <a:pt x="12" y="0"/>
                  </a:moveTo>
                  <a:lnTo>
                    <a:pt x="398" y="282"/>
                  </a:lnTo>
                  <a:lnTo>
                    <a:pt x="386" y="301"/>
                  </a:lnTo>
                  <a:lnTo>
                    <a:pt x="0" y="46"/>
                  </a:lnTo>
                  <a:lnTo>
                    <a:pt x="12"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8"/>
            <p:cNvSpPr>
              <a:spLocks/>
            </p:cNvSpPr>
            <p:nvPr/>
          </p:nvSpPr>
          <p:spPr bwMode="auto">
            <a:xfrm>
              <a:off x="3165" y="1401"/>
              <a:ext cx="344" cy="214"/>
            </a:xfrm>
            <a:custGeom>
              <a:avLst/>
              <a:gdLst>
                <a:gd name="T0" fmla="*/ 0 w 344"/>
                <a:gd name="T1" fmla="*/ 66 h 214"/>
                <a:gd name="T2" fmla="*/ 72 w 344"/>
                <a:gd name="T3" fmla="*/ 214 h 214"/>
                <a:gd name="T4" fmla="*/ 344 w 344"/>
                <a:gd name="T5" fmla="*/ 149 h 214"/>
                <a:gd name="T6" fmla="*/ 314 w 344"/>
                <a:gd name="T7" fmla="*/ 0 h 214"/>
                <a:gd name="T8" fmla="*/ 0 w 344"/>
                <a:gd name="T9" fmla="*/ 66 h 214"/>
              </a:gdLst>
              <a:ahLst/>
              <a:cxnLst>
                <a:cxn ang="0">
                  <a:pos x="T0" y="T1"/>
                </a:cxn>
                <a:cxn ang="0">
                  <a:pos x="T2" y="T3"/>
                </a:cxn>
                <a:cxn ang="0">
                  <a:pos x="T4" y="T5"/>
                </a:cxn>
                <a:cxn ang="0">
                  <a:pos x="T6" y="T7"/>
                </a:cxn>
                <a:cxn ang="0">
                  <a:pos x="T8" y="T9"/>
                </a:cxn>
              </a:cxnLst>
              <a:rect l="0" t="0" r="r" b="b"/>
              <a:pathLst>
                <a:path w="344" h="214">
                  <a:moveTo>
                    <a:pt x="0" y="66"/>
                  </a:moveTo>
                  <a:lnTo>
                    <a:pt x="72" y="214"/>
                  </a:lnTo>
                  <a:lnTo>
                    <a:pt x="344" y="149"/>
                  </a:lnTo>
                  <a:lnTo>
                    <a:pt x="314" y="0"/>
                  </a:lnTo>
                  <a:lnTo>
                    <a:pt x="0" y="66"/>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9"/>
            <p:cNvSpPr>
              <a:spLocks/>
            </p:cNvSpPr>
            <p:nvPr/>
          </p:nvSpPr>
          <p:spPr bwMode="auto">
            <a:xfrm>
              <a:off x="3165" y="1331"/>
              <a:ext cx="314" cy="136"/>
            </a:xfrm>
            <a:custGeom>
              <a:avLst/>
              <a:gdLst>
                <a:gd name="T0" fmla="*/ 314 w 314"/>
                <a:gd name="T1" fmla="*/ 70 h 136"/>
                <a:gd name="T2" fmla="*/ 0 w 314"/>
                <a:gd name="T3" fmla="*/ 136 h 136"/>
                <a:gd name="T4" fmla="*/ 11 w 314"/>
                <a:gd name="T5" fmla="*/ 44 h 136"/>
                <a:gd name="T6" fmla="*/ 183 w 314"/>
                <a:gd name="T7" fmla="*/ 0 h 136"/>
                <a:gd name="T8" fmla="*/ 314 w 314"/>
                <a:gd name="T9" fmla="*/ 70 h 136"/>
              </a:gdLst>
              <a:ahLst/>
              <a:cxnLst>
                <a:cxn ang="0">
                  <a:pos x="T0" y="T1"/>
                </a:cxn>
                <a:cxn ang="0">
                  <a:pos x="T2" y="T3"/>
                </a:cxn>
                <a:cxn ang="0">
                  <a:pos x="T4" y="T5"/>
                </a:cxn>
                <a:cxn ang="0">
                  <a:pos x="T6" y="T7"/>
                </a:cxn>
                <a:cxn ang="0">
                  <a:pos x="T8" y="T9"/>
                </a:cxn>
              </a:cxnLst>
              <a:rect l="0" t="0" r="r" b="b"/>
              <a:pathLst>
                <a:path w="314" h="136">
                  <a:moveTo>
                    <a:pt x="314" y="70"/>
                  </a:moveTo>
                  <a:lnTo>
                    <a:pt x="0" y="136"/>
                  </a:lnTo>
                  <a:lnTo>
                    <a:pt x="11" y="44"/>
                  </a:lnTo>
                  <a:lnTo>
                    <a:pt x="183" y="0"/>
                  </a:lnTo>
                  <a:lnTo>
                    <a:pt x="314" y="70"/>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Oval 10"/>
            <p:cNvSpPr>
              <a:spLocks noChangeArrowheads="1"/>
            </p:cNvSpPr>
            <p:nvPr/>
          </p:nvSpPr>
          <p:spPr bwMode="auto">
            <a:xfrm>
              <a:off x="3271" y="1443"/>
              <a:ext cx="183" cy="185"/>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3" name="Oval 11"/>
            <p:cNvSpPr>
              <a:spLocks noChangeArrowheads="1"/>
            </p:cNvSpPr>
            <p:nvPr/>
          </p:nvSpPr>
          <p:spPr bwMode="auto">
            <a:xfrm>
              <a:off x="3263" y="1466"/>
              <a:ext cx="230" cy="230"/>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4" name="Oval 12"/>
            <p:cNvSpPr>
              <a:spLocks noChangeArrowheads="1"/>
            </p:cNvSpPr>
            <p:nvPr/>
          </p:nvSpPr>
          <p:spPr bwMode="auto">
            <a:xfrm>
              <a:off x="3282" y="1485"/>
              <a:ext cx="192"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5" name="Oval 13"/>
            <p:cNvSpPr>
              <a:spLocks noChangeArrowheads="1"/>
            </p:cNvSpPr>
            <p:nvPr/>
          </p:nvSpPr>
          <p:spPr bwMode="auto">
            <a:xfrm>
              <a:off x="3288" y="1491"/>
              <a:ext cx="180" cy="180"/>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6" name="Freeform 14"/>
            <p:cNvSpPr>
              <a:spLocks/>
            </p:cNvSpPr>
            <p:nvPr/>
          </p:nvSpPr>
          <p:spPr bwMode="auto">
            <a:xfrm>
              <a:off x="3306" y="1509"/>
              <a:ext cx="144" cy="122"/>
            </a:xfrm>
            <a:custGeom>
              <a:avLst/>
              <a:gdLst>
                <a:gd name="T0" fmla="*/ 166 w 260"/>
                <a:gd name="T1" fmla="*/ 89 h 220"/>
                <a:gd name="T2" fmla="*/ 36 w 260"/>
                <a:gd name="T3" fmla="*/ 219 h 220"/>
                <a:gd name="T4" fmla="*/ 37 w 260"/>
                <a:gd name="T5" fmla="*/ 220 h 220"/>
                <a:gd name="T6" fmla="*/ 0 w 260"/>
                <a:gd name="T7" fmla="*/ 130 h 220"/>
                <a:gd name="T8" fmla="*/ 130 w 260"/>
                <a:gd name="T9" fmla="*/ 0 h 220"/>
                <a:gd name="T10" fmla="*/ 260 w 260"/>
                <a:gd name="T11" fmla="*/ 129 h 220"/>
                <a:gd name="T12" fmla="*/ 166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166" y="89"/>
                  </a:moveTo>
                  <a:cubicBezTo>
                    <a:pt x="95" y="89"/>
                    <a:pt x="36" y="147"/>
                    <a:pt x="36" y="219"/>
                  </a:cubicBezTo>
                  <a:cubicBezTo>
                    <a:pt x="36" y="219"/>
                    <a:pt x="37" y="219"/>
                    <a:pt x="37" y="220"/>
                  </a:cubicBezTo>
                  <a:cubicBezTo>
                    <a:pt x="14" y="196"/>
                    <a:pt x="0" y="165"/>
                    <a:pt x="0" y="130"/>
                  </a:cubicBezTo>
                  <a:cubicBezTo>
                    <a:pt x="0" y="58"/>
                    <a:pt x="58" y="0"/>
                    <a:pt x="130" y="0"/>
                  </a:cubicBezTo>
                  <a:cubicBezTo>
                    <a:pt x="202" y="0"/>
                    <a:pt x="260" y="58"/>
                    <a:pt x="260" y="129"/>
                  </a:cubicBezTo>
                  <a:cubicBezTo>
                    <a:pt x="236" y="104"/>
                    <a:pt x="203" y="89"/>
                    <a:pt x="166"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15"/>
            <p:cNvSpPr>
              <a:spLocks/>
            </p:cNvSpPr>
            <p:nvPr/>
          </p:nvSpPr>
          <p:spPr bwMode="auto">
            <a:xfrm>
              <a:off x="3326" y="1558"/>
              <a:ext cx="124" cy="95"/>
            </a:xfrm>
            <a:custGeom>
              <a:avLst/>
              <a:gdLst>
                <a:gd name="T0" fmla="*/ 94 w 224"/>
                <a:gd name="T1" fmla="*/ 171 h 171"/>
                <a:gd name="T2" fmla="*/ 1 w 224"/>
                <a:gd name="T3" fmla="*/ 131 h 171"/>
                <a:gd name="T4" fmla="*/ 0 w 224"/>
                <a:gd name="T5" fmla="*/ 130 h 171"/>
                <a:gd name="T6" fmla="*/ 130 w 224"/>
                <a:gd name="T7" fmla="*/ 0 h 171"/>
                <a:gd name="T8" fmla="*/ 224 w 224"/>
                <a:gd name="T9" fmla="*/ 40 h 171"/>
                <a:gd name="T10" fmla="*/ 224 w 224"/>
                <a:gd name="T11" fmla="*/ 41 h 171"/>
                <a:gd name="T12" fmla="*/ 94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94" y="171"/>
                  </a:moveTo>
                  <a:cubicBezTo>
                    <a:pt x="57" y="171"/>
                    <a:pt x="24" y="155"/>
                    <a:pt x="1" y="131"/>
                  </a:cubicBezTo>
                  <a:cubicBezTo>
                    <a:pt x="1" y="130"/>
                    <a:pt x="0" y="130"/>
                    <a:pt x="0" y="130"/>
                  </a:cubicBezTo>
                  <a:cubicBezTo>
                    <a:pt x="0" y="58"/>
                    <a:pt x="59" y="0"/>
                    <a:pt x="130" y="0"/>
                  </a:cubicBezTo>
                  <a:cubicBezTo>
                    <a:pt x="167" y="0"/>
                    <a:pt x="200" y="15"/>
                    <a:pt x="224" y="40"/>
                  </a:cubicBezTo>
                  <a:cubicBezTo>
                    <a:pt x="224" y="40"/>
                    <a:pt x="224" y="40"/>
                    <a:pt x="224" y="41"/>
                  </a:cubicBezTo>
                  <a:cubicBezTo>
                    <a:pt x="224" y="112"/>
                    <a:pt x="166" y="171"/>
                    <a:pt x="94"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16"/>
            <p:cNvSpPr>
              <a:spLocks/>
            </p:cNvSpPr>
            <p:nvPr/>
          </p:nvSpPr>
          <p:spPr bwMode="auto">
            <a:xfrm>
              <a:off x="3336" y="1517"/>
              <a:ext cx="51" cy="32"/>
            </a:xfrm>
            <a:custGeom>
              <a:avLst/>
              <a:gdLst>
                <a:gd name="T0" fmla="*/ 3 w 92"/>
                <a:gd name="T1" fmla="*/ 39 h 58"/>
                <a:gd name="T2" fmla="*/ 41 w 92"/>
                <a:gd name="T3" fmla="*/ 5 h 58"/>
                <a:gd name="T4" fmla="*/ 89 w 92"/>
                <a:gd name="T5" fmla="*/ 20 h 58"/>
                <a:gd name="T6" fmla="*/ 51 w 92"/>
                <a:gd name="T7" fmla="*/ 53 h 58"/>
                <a:gd name="T8" fmla="*/ 3 w 92"/>
                <a:gd name="T9" fmla="*/ 39 h 58"/>
              </a:gdLst>
              <a:ahLst/>
              <a:cxnLst>
                <a:cxn ang="0">
                  <a:pos x="T0" y="T1"/>
                </a:cxn>
                <a:cxn ang="0">
                  <a:pos x="T2" y="T3"/>
                </a:cxn>
                <a:cxn ang="0">
                  <a:pos x="T4" y="T5"/>
                </a:cxn>
                <a:cxn ang="0">
                  <a:pos x="T6" y="T7"/>
                </a:cxn>
                <a:cxn ang="0">
                  <a:pos x="T8" y="T9"/>
                </a:cxn>
              </a:cxnLst>
              <a:rect l="0" t="0" r="r" b="b"/>
              <a:pathLst>
                <a:path w="92" h="58">
                  <a:moveTo>
                    <a:pt x="3" y="39"/>
                  </a:moveTo>
                  <a:cubicBezTo>
                    <a:pt x="0" y="25"/>
                    <a:pt x="17" y="10"/>
                    <a:pt x="41" y="5"/>
                  </a:cubicBezTo>
                  <a:cubicBezTo>
                    <a:pt x="65" y="0"/>
                    <a:pt x="87" y="6"/>
                    <a:pt x="89" y="20"/>
                  </a:cubicBezTo>
                  <a:cubicBezTo>
                    <a:pt x="92" y="33"/>
                    <a:pt x="75" y="48"/>
                    <a:pt x="51" y="53"/>
                  </a:cubicBezTo>
                  <a:cubicBezTo>
                    <a:pt x="28" y="58"/>
                    <a:pt x="6" y="52"/>
                    <a:pt x="3"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17"/>
            <p:cNvSpPr>
              <a:spLocks/>
            </p:cNvSpPr>
            <p:nvPr/>
          </p:nvSpPr>
          <p:spPr bwMode="auto">
            <a:xfrm>
              <a:off x="3330" y="1387"/>
              <a:ext cx="71" cy="31"/>
            </a:xfrm>
            <a:custGeom>
              <a:avLst/>
              <a:gdLst>
                <a:gd name="T0" fmla="*/ 2 w 128"/>
                <a:gd name="T1" fmla="*/ 39 h 57"/>
                <a:gd name="T2" fmla="*/ 60 w 128"/>
                <a:gd name="T3" fmla="*/ 5 h 57"/>
                <a:gd name="T4" fmla="*/ 126 w 128"/>
                <a:gd name="T5" fmla="*/ 18 h 57"/>
                <a:gd name="T6" fmla="*/ 68 w 128"/>
                <a:gd name="T7" fmla="*/ 52 h 57"/>
                <a:gd name="T8" fmla="*/ 2 w 128"/>
                <a:gd name="T9" fmla="*/ 39 h 57"/>
              </a:gdLst>
              <a:ahLst/>
              <a:cxnLst>
                <a:cxn ang="0">
                  <a:pos x="T0" y="T1"/>
                </a:cxn>
                <a:cxn ang="0">
                  <a:pos x="T2" y="T3"/>
                </a:cxn>
                <a:cxn ang="0">
                  <a:pos x="T4" y="T5"/>
                </a:cxn>
                <a:cxn ang="0">
                  <a:pos x="T6" y="T7"/>
                </a:cxn>
                <a:cxn ang="0">
                  <a:pos x="T8" y="T9"/>
                </a:cxn>
              </a:cxnLst>
              <a:rect l="0" t="0" r="r" b="b"/>
              <a:pathLst>
                <a:path w="128" h="57">
                  <a:moveTo>
                    <a:pt x="2" y="39"/>
                  </a:moveTo>
                  <a:cubicBezTo>
                    <a:pt x="0" y="26"/>
                    <a:pt x="26" y="11"/>
                    <a:pt x="60" y="5"/>
                  </a:cubicBezTo>
                  <a:cubicBezTo>
                    <a:pt x="95" y="0"/>
                    <a:pt x="124" y="6"/>
                    <a:pt x="126" y="18"/>
                  </a:cubicBezTo>
                  <a:cubicBezTo>
                    <a:pt x="128" y="31"/>
                    <a:pt x="102" y="46"/>
                    <a:pt x="68" y="52"/>
                  </a:cubicBezTo>
                  <a:cubicBezTo>
                    <a:pt x="33" y="57"/>
                    <a:pt x="4" y="52"/>
                    <a:pt x="2"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18"/>
            <p:cNvSpPr>
              <a:spLocks/>
            </p:cNvSpPr>
            <p:nvPr/>
          </p:nvSpPr>
          <p:spPr bwMode="auto">
            <a:xfrm>
              <a:off x="3340" y="1373"/>
              <a:ext cx="54" cy="35"/>
            </a:xfrm>
            <a:custGeom>
              <a:avLst/>
              <a:gdLst>
                <a:gd name="T0" fmla="*/ 6 w 98"/>
                <a:gd name="T1" fmla="*/ 63 h 63"/>
                <a:gd name="T2" fmla="*/ 42 w 98"/>
                <a:gd name="T3" fmla="*/ 6 h 63"/>
                <a:gd name="T4" fmla="*/ 98 w 98"/>
                <a:gd name="T5" fmla="*/ 41 h 63"/>
                <a:gd name="T6" fmla="*/ 6 w 98"/>
                <a:gd name="T7" fmla="*/ 63 h 63"/>
              </a:gdLst>
              <a:ahLst/>
              <a:cxnLst>
                <a:cxn ang="0">
                  <a:pos x="T0" y="T1"/>
                </a:cxn>
                <a:cxn ang="0">
                  <a:pos x="T2" y="T3"/>
                </a:cxn>
                <a:cxn ang="0">
                  <a:pos x="T4" y="T5"/>
                </a:cxn>
                <a:cxn ang="0">
                  <a:pos x="T6" y="T7"/>
                </a:cxn>
              </a:cxnLst>
              <a:rect l="0" t="0" r="r" b="b"/>
              <a:pathLst>
                <a:path w="98" h="63">
                  <a:moveTo>
                    <a:pt x="6" y="63"/>
                  </a:moveTo>
                  <a:cubicBezTo>
                    <a:pt x="0" y="37"/>
                    <a:pt x="16" y="12"/>
                    <a:pt x="42" y="6"/>
                  </a:cubicBezTo>
                  <a:cubicBezTo>
                    <a:pt x="67" y="0"/>
                    <a:pt x="93" y="16"/>
                    <a:pt x="98" y="41"/>
                  </a:cubicBezTo>
                  <a:lnTo>
                    <a:pt x="6"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19"/>
            <p:cNvSpPr>
              <a:spLocks/>
            </p:cNvSpPr>
            <p:nvPr/>
          </p:nvSpPr>
          <p:spPr bwMode="auto">
            <a:xfrm>
              <a:off x="3631" y="1347"/>
              <a:ext cx="397" cy="302"/>
            </a:xfrm>
            <a:custGeom>
              <a:avLst/>
              <a:gdLst>
                <a:gd name="T0" fmla="*/ 384 w 397"/>
                <a:gd name="T1" fmla="*/ 0 h 302"/>
                <a:gd name="T2" fmla="*/ 0 w 397"/>
                <a:gd name="T3" fmla="*/ 282 h 302"/>
                <a:gd name="T4" fmla="*/ 11 w 397"/>
                <a:gd name="T5" fmla="*/ 302 h 302"/>
                <a:gd name="T6" fmla="*/ 397 w 397"/>
                <a:gd name="T7" fmla="*/ 46 h 302"/>
                <a:gd name="T8" fmla="*/ 384 w 397"/>
                <a:gd name="T9" fmla="*/ 0 h 302"/>
              </a:gdLst>
              <a:ahLst/>
              <a:cxnLst>
                <a:cxn ang="0">
                  <a:pos x="T0" y="T1"/>
                </a:cxn>
                <a:cxn ang="0">
                  <a:pos x="T2" y="T3"/>
                </a:cxn>
                <a:cxn ang="0">
                  <a:pos x="T4" y="T5"/>
                </a:cxn>
                <a:cxn ang="0">
                  <a:pos x="T6" y="T7"/>
                </a:cxn>
                <a:cxn ang="0">
                  <a:pos x="T8" y="T9"/>
                </a:cxn>
              </a:cxnLst>
              <a:rect l="0" t="0" r="r" b="b"/>
              <a:pathLst>
                <a:path w="397" h="302">
                  <a:moveTo>
                    <a:pt x="384" y="0"/>
                  </a:moveTo>
                  <a:lnTo>
                    <a:pt x="0" y="282"/>
                  </a:lnTo>
                  <a:lnTo>
                    <a:pt x="11" y="302"/>
                  </a:lnTo>
                  <a:lnTo>
                    <a:pt x="397" y="46"/>
                  </a:lnTo>
                  <a:lnTo>
                    <a:pt x="384" y="0"/>
                  </a:lnTo>
                  <a:close/>
                </a:path>
              </a:pathLst>
            </a:custGeom>
            <a:solidFill>
              <a:srgbClr val="65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0"/>
            <p:cNvSpPr>
              <a:spLocks/>
            </p:cNvSpPr>
            <p:nvPr/>
          </p:nvSpPr>
          <p:spPr bwMode="auto">
            <a:xfrm>
              <a:off x="3893" y="1237"/>
              <a:ext cx="345" cy="214"/>
            </a:xfrm>
            <a:custGeom>
              <a:avLst/>
              <a:gdLst>
                <a:gd name="T0" fmla="*/ 345 w 345"/>
                <a:gd name="T1" fmla="*/ 65 h 214"/>
                <a:gd name="T2" fmla="*/ 273 w 345"/>
                <a:gd name="T3" fmla="*/ 214 h 214"/>
                <a:gd name="T4" fmla="*/ 0 w 345"/>
                <a:gd name="T5" fmla="*/ 148 h 214"/>
                <a:gd name="T6" fmla="*/ 31 w 345"/>
                <a:gd name="T7" fmla="*/ 0 h 214"/>
                <a:gd name="T8" fmla="*/ 345 w 345"/>
                <a:gd name="T9" fmla="*/ 65 h 214"/>
              </a:gdLst>
              <a:ahLst/>
              <a:cxnLst>
                <a:cxn ang="0">
                  <a:pos x="T0" y="T1"/>
                </a:cxn>
                <a:cxn ang="0">
                  <a:pos x="T2" y="T3"/>
                </a:cxn>
                <a:cxn ang="0">
                  <a:pos x="T4" y="T5"/>
                </a:cxn>
                <a:cxn ang="0">
                  <a:pos x="T6" y="T7"/>
                </a:cxn>
                <a:cxn ang="0">
                  <a:pos x="T8" y="T9"/>
                </a:cxn>
              </a:cxnLst>
              <a:rect l="0" t="0" r="r" b="b"/>
              <a:pathLst>
                <a:path w="345" h="214">
                  <a:moveTo>
                    <a:pt x="345" y="65"/>
                  </a:moveTo>
                  <a:lnTo>
                    <a:pt x="273" y="214"/>
                  </a:lnTo>
                  <a:lnTo>
                    <a:pt x="0" y="148"/>
                  </a:lnTo>
                  <a:lnTo>
                    <a:pt x="31" y="0"/>
                  </a:lnTo>
                  <a:lnTo>
                    <a:pt x="345" y="65"/>
                  </a:lnTo>
                  <a:close/>
                </a:path>
              </a:pathLst>
            </a:custGeom>
            <a:solidFill>
              <a:srgbClr val="728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21"/>
            <p:cNvSpPr>
              <a:spLocks/>
            </p:cNvSpPr>
            <p:nvPr/>
          </p:nvSpPr>
          <p:spPr bwMode="auto">
            <a:xfrm>
              <a:off x="3924" y="1168"/>
              <a:ext cx="314" cy="134"/>
            </a:xfrm>
            <a:custGeom>
              <a:avLst/>
              <a:gdLst>
                <a:gd name="T0" fmla="*/ 0 w 314"/>
                <a:gd name="T1" fmla="*/ 69 h 134"/>
                <a:gd name="T2" fmla="*/ 314 w 314"/>
                <a:gd name="T3" fmla="*/ 134 h 134"/>
                <a:gd name="T4" fmla="*/ 303 w 314"/>
                <a:gd name="T5" fmla="*/ 43 h 134"/>
                <a:gd name="T6" fmla="*/ 131 w 314"/>
                <a:gd name="T7" fmla="*/ 0 h 134"/>
                <a:gd name="T8" fmla="*/ 0 w 314"/>
                <a:gd name="T9" fmla="*/ 69 h 134"/>
              </a:gdLst>
              <a:ahLst/>
              <a:cxnLst>
                <a:cxn ang="0">
                  <a:pos x="T0" y="T1"/>
                </a:cxn>
                <a:cxn ang="0">
                  <a:pos x="T2" y="T3"/>
                </a:cxn>
                <a:cxn ang="0">
                  <a:pos x="T4" y="T5"/>
                </a:cxn>
                <a:cxn ang="0">
                  <a:pos x="T6" y="T7"/>
                </a:cxn>
                <a:cxn ang="0">
                  <a:pos x="T8" y="T9"/>
                </a:cxn>
              </a:cxnLst>
              <a:rect l="0" t="0" r="r" b="b"/>
              <a:pathLst>
                <a:path w="314" h="134">
                  <a:moveTo>
                    <a:pt x="0" y="69"/>
                  </a:moveTo>
                  <a:lnTo>
                    <a:pt x="314" y="134"/>
                  </a:lnTo>
                  <a:lnTo>
                    <a:pt x="303" y="43"/>
                  </a:lnTo>
                  <a:lnTo>
                    <a:pt x="131" y="0"/>
                  </a:lnTo>
                  <a:lnTo>
                    <a:pt x="0" y="69"/>
                  </a:lnTo>
                  <a:close/>
                </a:path>
              </a:pathLst>
            </a:custGeom>
            <a:solidFill>
              <a:srgbClr val="9A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Oval 22"/>
            <p:cNvSpPr>
              <a:spLocks noChangeArrowheads="1"/>
            </p:cNvSpPr>
            <p:nvPr/>
          </p:nvSpPr>
          <p:spPr bwMode="auto">
            <a:xfrm>
              <a:off x="3948" y="1280"/>
              <a:ext cx="184" cy="183"/>
            </a:xfrm>
            <a:prstGeom prst="ellipse">
              <a:avLst/>
            </a:pr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5" name="Oval 23"/>
            <p:cNvSpPr>
              <a:spLocks noChangeArrowheads="1"/>
            </p:cNvSpPr>
            <p:nvPr/>
          </p:nvSpPr>
          <p:spPr bwMode="auto">
            <a:xfrm>
              <a:off x="3910" y="1302"/>
              <a:ext cx="230" cy="229"/>
            </a:xfrm>
            <a:prstGeom prst="ellipse">
              <a:avLst/>
            </a:prstGeom>
            <a:solidFill>
              <a:srgbClr val="333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6" name="Oval 24"/>
            <p:cNvSpPr>
              <a:spLocks noChangeArrowheads="1"/>
            </p:cNvSpPr>
            <p:nvPr/>
          </p:nvSpPr>
          <p:spPr bwMode="auto">
            <a:xfrm>
              <a:off x="3929" y="1321"/>
              <a:ext cx="191" cy="192"/>
            </a:xfrm>
            <a:prstGeom prst="ellipse">
              <a:avLst/>
            </a:prstGeom>
            <a:solidFill>
              <a:srgbClr val="9FB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 name="Oval 25"/>
            <p:cNvSpPr>
              <a:spLocks noChangeArrowheads="1"/>
            </p:cNvSpPr>
            <p:nvPr/>
          </p:nvSpPr>
          <p:spPr bwMode="auto">
            <a:xfrm>
              <a:off x="3935" y="1327"/>
              <a:ext cx="180" cy="179"/>
            </a:xfrm>
            <a:prstGeom prst="ellipse">
              <a:avLst/>
            </a:prstGeom>
            <a:solidFill>
              <a:srgbClr val="6A7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8" name="Freeform 26"/>
            <p:cNvSpPr>
              <a:spLocks/>
            </p:cNvSpPr>
            <p:nvPr/>
          </p:nvSpPr>
          <p:spPr bwMode="auto">
            <a:xfrm>
              <a:off x="3953" y="1345"/>
              <a:ext cx="144" cy="122"/>
            </a:xfrm>
            <a:custGeom>
              <a:avLst/>
              <a:gdLst>
                <a:gd name="T0" fmla="*/ 94 w 260"/>
                <a:gd name="T1" fmla="*/ 89 h 220"/>
                <a:gd name="T2" fmla="*/ 224 w 260"/>
                <a:gd name="T3" fmla="*/ 219 h 220"/>
                <a:gd name="T4" fmla="*/ 224 w 260"/>
                <a:gd name="T5" fmla="*/ 220 h 220"/>
                <a:gd name="T6" fmla="*/ 260 w 260"/>
                <a:gd name="T7" fmla="*/ 130 h 220"/>
                <a:gd name="T8" fmla="*/ 130 w 260"/>
                <a:gd name="T9" fmla="*/ 0 h 220"/>
                <a:gd name="T10" fmla="*/ 0 w 260"/>
                <a:gd name="T11" fmla="*/ 129 h 220"/>
                <a:gd name="T12" fmla="*/ 94 w 260"/>
                <a:gd name="T13" fmla="*/ 89 h 220"/>
              </a:gdLst>
              <a:ahLst/>
              <a:cxnLst>
                <a:cxn ang="0">
                  <a:pos x="T0" y="T1"/>
                </a:cxn>
                <a:cxn ang="0">
                  <a:pos x="T2" y="T3"/>
                </a:cxn>
                <a:cxn ang="0">
                  <a:pos x="T4" y="T5"/>
                </a:cxn>
                <a:cxn ang="0">
                  <a:pos x="T6" y="T7"/>
                </a:cxn>
                <a:cxn ang="0">
                  <a:pos x="T8" y="T9"/>
                </a:cxn>
                <a:cxn ang="0">
                  <a:pos x="T10" y="T11"/>
                </a:cxn>
                <a:cxn ang="0">
                  <a:pos x="T12" y="T13"/>
                </a:cxn>
              </a:cxnLst>
              <a:rect l="0" t="0" r="r" b="b"/>
              <a:pathLst>
                <a:path w="260" h="220">
                  <a:moveTo>
                    <a:pt x="94" y="89"/>
                  </a:moveTo>
                  <a:cubicBezTo>
                    <a:pt x="166" y="89"/>
                    <a:pt x="224" y="147"/>
                    <a:pt x="224" y="219"/>
                  </a:cubicBezTo>
                  <a:cubicBezTo>
                    <a:pt x="224" y="219"/>
                    <a:pt x="224" y="219"/>
                    <a:pt x="224" y="220"/>
                  </a:cubicBezTo>
                  <a:cubicBezTo>
                    <a:pt x="246" y="196"/>
                    <a:pt x="260" y="165"/>
                    <a:pt x="260" y="130"/>
                  </a:cubicBezTo>
                  <a:cubicBezTo>
                    <a:pt x="260" y="58"/>
                    <a:pt x="202" y="0"/>
                    <a:pt x="130" y="0"/>
                  </a:cubicBezTo>
                  <a:cubicBezTo>
                    <a:pt x="59" y="0"/>
                    <a:pt x="1" y="58"/>
                    <a:pt x="0" y="129"/>
                  </a:cubicBezTo>
                  <a:cubicBezTo>
                    <a:pt x="24" y="104"/>
                    <a:pt x="57" y="89"/>
                    <a:pt x="94" y="89"/>
                  </a:cubicBez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9" name="Freeform 27"/>
            <p:cNvSpPr>
              <a:spLocks/>
            </p:cNvSpPr>
            <p:nvPr/>
          </p:nvSpPr>
          <p:spPr bwMode="auto">
            <a:xfrm>
              <a:off x="3953" y="1394"/>
              <a:ext cx="124" cy="95"/>
            </a:xfrm>
            <a:custGeom>
              <a:avLst/>
              <a:gdLst>
                <a:gd name="T0" fmla="*/ 130 w 224"/>
                <a:gd name="T1" fmla="*/ 171 h 171"/>
                <a:gd name="T2" fmla="*/ 224 w 224"/>
                <a:gd name="T3" fmla="*/ 131 h 171"/>
                <a:gd name="T4" fmla="*/ 224 w 224"/>
                <a:gd name="T5" fmla="*/ 130 h 171"/>
                <a:gd name="T6" fmla="*/ 94 w 224"/>
                <a:gd name="T7" fmla="*/ 0 h 171"/>
                <a:gd name="T8" fmla="*/ 0 w 224"/>
                <a:gd name="T9" fmla="*/ 40 h 171"/>
                <a:gd name="T10" fmla="*/ 0 w 224"/>
                <a:gd name="T11" fmla="*/ 41 h 171"/>
                <a:gd name="T12" fmla="*/ 130 w 224"/>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24" h="171">
                  <a:moveTo>
                    <a:pt x="130" y="171"/>
                  </a:moveTo>
                  <a:cubicBezTo>
                    <a:pt x="167" y="171"/>
                    <a:pt x="200" y="155"/>
                    <a:pt x="224" y="131"/>
                  </a:cubicBezTo>
                  <a:cubicBezTo>
                    <a:pt x="224" y="130"/>
                    <a:pt x="224" y="130"/>
                    <a:pt x="224" y="130"/>
                  </a:cubicBezTo>
                  <a:cubicBezTo>
                    <a:pt x="224" y="58"/>
                    <a:pt x="166" y="0"/>
                    <a:pt x="94" y="0"/>
                  </a:cubicBezTo>
                  <a:cubicBezTo>
                    <a:pt x="57" y="0"/>
                    <a:pt x="24" y="15"/>
                    <a:pt x="0" y="40"/>
                  </a:cubicBezTo>
                  <a:cubicBezTo>
                    <a:pt x="0" y="40"/>
                    <a:pt x="0" y="41"/>
                    <a:pt x="0" y="41"/>
                  </a:cubicBezTo>
                  <a:cubicBezTo>
                    <a:pt x="0" y="113"/>
                    <a:pt x="58" y="171"/>
                    <a:pt x="130"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0" name="Freeform 28"/>
            <p:cNvSpPr>
              <a:spLocks/>
            </p:cNvSpPr>
            <p:nvPr/>
          </p:nvSpPr>
          <p:spPr bwMode="auto">
            <a:xfrm>
              <a:off x="4016" y="1353"/>
              <a:ext cx="51" cy="32"/>
            </a:xfrm>
            <a:custGeom>
              <a:avLst/>
              <a:gdLst>
                <a:gd name="T0" fmla="*/ 90 w 93"/>
                <a:gd name="T1" fmla="*/ 39 h 59"/>
                <a:gd name="T2" fmla="*/ 52 w 93"/>
                <a:gd name="T3" fmla="*/ 5 h 59"/>
                <a:gd name="T4" fmla="*/ 3 w 93"/>
                <a:gd name="T5" fmla="*/ 20 h 59"/>
                <a:gd name="T6" fmla="*/ 41 w 93"/>
                <a:gd name="T7" fmla="*/ 53 h 59"/>
                <a:gd name="T8" fmla="*/ 90 w 93"/>
                <a:gd name="T9" fmla="*/ 39 h 59"/>
              </a:gdLst>
              <a:ahLst/>
              <a:cxnLst>
                <a:cxn ang="0">
                  <a:pos x="T0" y="T1"/>
                </a:cxn>
                <a:cxn ang="0">
                  <a:pos x="T2" y="T3"/>
                </a:cxn>
                <a:cxn ang="0">
                  <a:pos x="T4" y="T5"/>
                </a:cxn>
                <a:cxn ang="0">
                  <a:pos x="T6" y="T7"/>
                </a:cxn>
                <a:cxn ang="0">
                  <a:pos x="T8" y="T9"/>
                </a:cxn>
              </a:cxnLst>
              <a:rect l="0" t="0" r="r" b="b"/>
              <a:pathLst>
                <a:path w="93" h="59">
                  <a:moveTo>
                    <a:pt x="90" y="39"/>
                  </a:moveTo>
                  <a:cubicBezTo>
                    <a:pt x="93" y="26"/>
                    <a:pt x="75" y="10"/>
                    <a:pt x="52" y="5"/>
                  </a:cubicBezTo>
                  <a:cubicBezTo>
                    <a:pt x="28" y="0"/>
                    <a:pt x="6" y="6"/>
                    <a:pt x="3" y="20"/>
                  </a:cubicBezTo>
                  <a:cubicBezTo>
                    <a:pt x="0" y="33"/>
                    <a:pt x="17" y="48"/>
                    <a:pt x="41" y="53"/>
                  </a:cubicBezTo>
                  <a:cubicBezTo>
                    <a:pt x="65" y="59"/>
                    <a:pt x="87" y="52"/>
                    <a:pt x="90" y="39"/>
                  </a:cubicBezTo>
                  <a:close/>
                </a:path>
              </a:pathLst>
            </a:custGeom>
            <a:solidFill>
              <a:srgbClr val="C3E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1" name="Freeform 29"/>
            <p:cNvSpPr>
              <a:spLocks/>
            </p:cNvSpPr>
            <p:nvPr/>
          </p:nvSpPr>
          <p:spPr bwMode="auto">
            <a:xfrm>
              <a:off x="4002" y="1222"/>
              <a:ext cx="71" cy="32"/>
            </a:xfrm>
            <a:custGeom>
              <a:avLst/>
              <a:gdLst>
                <a:gd name="T0" fmla="*/ 127 w 129"/>
                <a:gd name="T1" fmla="*/ 39 h 58"/>
                <a:gd name="T2" fmla="*/ 68 w 129"/>
                <a:gd name="T3" fmla="*/ 5 h 58"/>
                <a:gd name="T4" fmla="*/ 2 w 129"/>
                <a:gd name="T5" fmla="*/ 19 h 58"/>
                <a:gd name="T6" fmla="*/ 61 w 129"/>
                <a:gd name="T7" fmla="*/ 52 h 58"/>
                <a:gd name="T8" fmla="*/ 127 w 129"/>
                <a:gd name="T9" fmla="*/ 39 h 58"/>
              </a:gdLst>
              <a:ahLst/>
              <a:cxnLst>
                <a:cxn ang="0">
                  <a:pos x="T0" y="T1"/>
                </a:cxn>
                <a:cxn ang="0">
                  <a:pos x="T2" y="T3"/>
                </a:cxn>
                <a:cxn ang="0">
                  <a:pos x="T4" y="T5"/>
                </a:cxn>
                <a:cxn ang="0">
                  <a:pos x="T6" y="T7"/>
                </a:cxn>
                <a:cxn ang="0">
                  <a:pos x="T8" y="T9"/>
                </a:cxn>
              </a:cxnLst>
              <a:rect l="0" t="0" r="r" b="b"/>
              <a:pathLst>
                <a:path w="129" h="58">
                  <a:moveTo>
                    <a:pt x="127" y="39"/>
                  </a:moveTo>
                  <a:cubicBezTo>
                    <a:pt x="129" y="26"/>
                    <a:pt x="103" y="11"/>
                    <a:pt x="68" y="5"/>
                  </a:cubicBezTo>
                  <a:cubicBezTo>
                    <a:pt x="34" y="0"/>
                    <a:pt x="4" y="6"/>
                    <a:pt x="2" y="19"/>
                  </a:cubicBezTo>
                  <a:cubicBezTo>
                    <a:pt x="0" y="31"/>
                    <a:pt x="26" y="46"/>
                    <a:pt x="61" y="52"/>
                  </a:cubicBezTo>
                  <a:cubicBezTo>
                    <a:pt x="95" y="58"/>
                    <a:pt x="125" y="52"/>
                    <a:pt x="127" y="39"/>
                  </a:cubicBezTo>
                  <a:close/>
                </a:path>
              </a:pathLst>
            </a:custGeom>
            <a:solidFill>
              <a:srgbClr val="4E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2" name="Freeform 30"/>
            <p:cNvSpPr>
              <a:spLocks/>
            </p:cNvSpPr>
            <p:nvPr/>
          </p:nvSpPr>
          <p:spPr bwMode="auto">
            <a:xfrm>
              <a:off x="4009" y="1209"/>
              <a:ext cx="54" cy="35"/>
            </a:xfrm>
            <a:custGeom>
              <a:avLst/>
              <a:gdLst>
                <a:gd name="T0" fmla="*/ 92 w 98"/>
                <a:gd name="T1" fmla="*/ 63 h 63"/>
                <a:gd name="T2" fmla="*/ 57 w 98"/>
                <a:gd name="T3" fmla="*/ 6 h 63"/>
                <a:gd name="T4" fmla="*/ 0 w 98"/>
                <a:gd name="T5" fmla="*/ 41 h 63"/>
                <a:gd name="T6" fmla="*/ 92 w 98"/>
                <a:gd name="T7" fmla="*/ 63 h 63"/>
              </a:gdLst>
              <a:ahLst/>
              <a:cxnLst>
                <a:cxn ang="0">
                  <a:pos x="T0" y="T1"/>
                </a:cxn>
                <a:cxn ang="0">
                  <a:pos x="T2" y="T3"/>
                </a:cxn>
                <a:cxn ang="0">
                  <a:pos x="T4" y="T5"/>
                </a:cxn>
                <a:cxn ang="0">
                  <a:pos x="T6" y="T7"/>
                </a:cxn>
              </a:cxnLst>
              <a:rect l="0" t="0" r="r" b="b"/>
              <a:pathLst>
                <a:path w="98" h="63">
                  <a:moveTo>
                    <a:pt x="92" y="63"/>
                  </a:moveTo>
                  <a:cubicBezTo>
                    <a:pt x="98" y="37"/>
                    <a:pt x="82" y="12"/>
                    <a:pt x="57" y="6"/>
                  </a:cubicBezTo>
                  <a:cubicBezTo>
                    <a:pt x="31" y="0"/>
                    <a:pt x="6" y="16"/>
                    <a:pt x="0" y="41"/>
                  </a:cubicBezTo>
                  <a:lnTo>
                    <a:pt x="92" y="63"/>
                  </a:lnTo>
                  <a:close/>
                </a:path>
              </a:pathLst>
            </a:custGeom>
            <a:solidFill>
              <a:srgbClr val="EF3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3" name="Freeform 31"/>
            <p:cNvSpPr>
              <a:spLocks/>
            </p:cNvSpPr>
            <p:nvPr/>
          </p:nvSpPr>
          <p:spPr bwMode="auto">
            <a:xfrm>
              <a:off x="3577" y="1391"/>
              <a:ext cx="213" cy="383"/>
            </a:xfrm>
            <a:custGeom>
              <a:avLst/>
              <a:gdLst>
                <a:gd name="T0" fmla="*/ 213 w 213"/>
                <a:gd name="T1" fmla="*/ 0 h 383"/>
                <a:gd name="T2" fmla="*/ 148 w 213"/>
                <a:gd name="T3" fmla="*/ 26 h 383"/>
                <a:gd name="T4" fmla="*/ 127 w 213"/>
                <a:gd name="T5" fmla="*/ 78 h 383"/>
                <a:gd name="T6" fmla="*/ 97 w 213"/>
                <a:gd name="T7" fmla="*/ 47 h 383"/>
                <a:gd name="T8" fmla="*/ 0 w 213"/>
                <a:gd name="T9" fmla="*/ 87 h 383"/>
                <a:gd name="T10" fmla="*/ 4 w 213"/>
                <a:gd name="T11" fmla="*/ 179 h 383"/>
                <a:gd name="T12" fmla="*/ 6 w 213"/>
                <a:gd name="T13" fmla="*/ 211 h 383"/>
                <a:gd name="T14" fmla="*/ 9 w 213"/>
                <a:gd name="T15" fmla="*/ 275 h 383"/>
                <a:gd name="T16" fmla="*/ 15 w 213"/>
                <a:gd name="T17" fmla="*/ 383 h 383"/>
                <a:gd name="T18" fmla="*/ 207 w 213"/>
                <a:gd name="T19" fmla="*/ 364 h 383"/>
                <a:gd name="T20" fmla="*/ 213 w 213"/>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383">
                  <a:moveTo>
                    <a:pt x="213" y="0"/>
                  </a:moveTo>
                  <a:lnTo>
                    <a:pt x="148" y="26"/>
                  </a:lnTo>
                  <a:lnTo>
                    <a:pt x="127" y="78"/>
                  </a:lnTo>
                  <a:lnTo>
                    <a:pt x="97" y="47"/>
                  </a:lnTo>
                  <a:lnTo>
                    <a:pt x="0" y="87"/>
                  </a:lnTo>
                  <a:lnTo>
                    <a:pt x="4" y="179"/>
                  </a:lnTo>
                  <a:lnTo>
                    <a:pt x="6" y="211"/>
                  </a:lnTo>
                  <a:lnTo>
                    <a:pt x="9" y="275"/>
                  </a:lnTo>
                  <a:lnTo>
                    <a:pt x="15" y="383"/>
                  </a:lnTo>
                  <a:lnTo>
                    <a:pt x="207" y="364"/>
                  </a:lnTo>
                  <a:lnTo>
                    <a:pt x="213" y="0"/>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4" name="Freeform 32"/>
            <p:cNvSpPr>
              <a:spLocks/>
            </p:cNvSpPr>
            <p:nvPr/>
          </p:nvSpPr>
          <p:spPr bwMode="auto">
            <a:xfrm>
              <a:off x="3640" y="2725"/>
              <a:ext cx="127" cy="414"/>
            </a:xfrm>
            <a:custGeom>
              <a:avLst/>
              <a:gdLst>
                <a:gd name="T0" fmla="*/ 0 w 127"/>
                <a:gd name="T1" fmla="*/ 12 h 414"/>
                <a:gd name="T2" fmla="*/ 20 w 127"/>
                <a:gd name="T3" fmla="*/ 414 h 414"/>
                <a:gd name="T4" fmla="*/ 120 w 127"/>
                <a:gd name="T5" fmla="*/ 414 h 414"/>
                <a:gd name="T6" fmla="*/ 124 w 127"/>
                <a:gd name="T7" fmla="*/ 159 h 414"/>
                <a:gd name="T8" fmla="*/ 111 w 127"/>
                <a:gd name="T9" fmla="*/ 135 h 414"/>
                <a:gd name="T10" fmla="*/ 125 w 127"/>
                <a:gd name="T11" fmla="*/ 94 h 414"/>
                <a:gd name="T12" fmla="*/ 127 w 127"/>
                <a:gd name="T13" fmla="*/ 0 h 414"/>
                <a:gd name="T14" fmla="*/ 0 w 127"/>
                <a:gd name="T15" fmla="*/ 12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14">
                  <a:moveTo>
                    <a:pt x="0" y="12"/>
                  </a:moveTo>
                  <a:lnTo>
                    <a:pt x="20" y="414"/>
                  </a:lnTo>
                  <a:lnTo>
                    <a:pt x="120" y="414"/>
                  </a:lnTo>
                  <a:lnTo>
                    <a:pt x="124" y="159"/>
                  </a:lnTo>
                  <a:lnTo>
                    <a:pt x="111" y="135"/>
                  </a:lnTo>
                  <a:lnTo>
                    <a:pt x="125" y="94"/>
                  </a:lnTo>
                  <a:lnTo>
                    <a:pt x="127" y="0"/>
                  </a:lnTo>
                  <a:lnTo>
                    <a:pt x="0" y="12"/>
                  </a:lnTo>
                  <a:close/>
                </a:path>
              </a:pathLst>
            </a:custGeom>
            <a:solidFill>
              <a:srgbClr val="AD8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5" name="Freeform 33"/>
            <p:cNvSpPr>
              <a:spLocks/>
            </p:cNvSpPr>
            <p:nvPr/>
          </p:nvSpPr>
          <p:spPr bwMode="auto">
            <a:xfrm>
              <a:off x="3592" y="1755"/>
              <a:ext cx="192" cy="982"/>
            </a:xfrm>
            <a:custGeom>
              <a:avLst/>
              <a:gdLst>
                <a:gd name="T0" fmla="*/ 192 w 192"/>
                <a:gd name="T1" fmla="*/ 0 h 982"/>
                <a:gd name="T2" fmla="*/ 0 w 192"/>
                <a:gd name="T3" fmla="*/ 19 h 982"/>
                <a:gd name="T4" fmla="*/ 48 w 192"/>
                <a:gd name="T5" fmla="*/ 982 h 982"/>
                <a:gd name="T6" fmla="*/ 175 w 192"/>
                <a:gd name="T7" fmla="*/ 970 h 982"/>
                <a:gd name="T8" fmla="*/ 192 w 192"/>
                <a:gd name="T9" fmla="*/ 0 h 982"/>
              </a:gdLst>
              <a:ahLst/>
              <a:cxnLst>
                <a:cxn ang="0">
                  <a:pos x="T0" y="T1"/>
                </a:cxn>
                <a:cxn ang="0">
                  <a:pos x="T2" y="T3"/>
                </a:cxn>
                <a:cxn ang="0">
                  <a:pos x="T4" y="T5"/>
                </a:cxn>
                <a:cxn ang="0">
                  <a:pos x="T6" y="T7"/>
                </a:cxn>
                <a:cxn ang="0">
                  <a:pos x="T8" y="T9"/>
                </a:cxn>
              </a:cxnLst>
              <a:rect l="0" t="0" r="r" b="b"/>
              <a:pathLst>
                <a:path w="192" h="982">
                  <a:moveTo>
                    <a:pt x="192" y="0"/>
                  </a:moveTo>
                  <a:lnTo>
                    <a:pt x="0" y="19"/>
                  </a:lnTo>
                  <a:lnTo>
                    <a:pt x="48" y="982"/>
                  </a:lnTo>
                  <a:lnTo>
                    <a:pt x="175" y="970"/>
                  </a:lnTo>
                  <a:lnTo>
                    <a:pt x="192" y="0"/>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6" name="Freeform 34"/>
            <p:cNvSpPr>
              <a:spLocks/>
            </p:cNvSpPr>
            <p:nvPr/>
          </p:nvSpPr>
          <p:spPr bwMode="auto">
            <a:xfrm>
              <a:off x="2889" y="1624"/>
              <a:ext cx="1529" cy="1099"/>
            </a:xfrm>
            <a:custGeom>
              <a:avLst/>
              <a:gdLst>
                <a:gd name="T0" fmla="*/ 1529 w 1529"/>
                <a:gd name="T1" fmla="*/ 958 h 1099"/>
                <a:gd name="T2" fmla="*/ 94 w 1529"/>
                <a:gd name="T3" fmla="*/ 1099 h 1099"/>
                <a:gd name="T4" fmla="*/ 0 w 1529"/>
                <a:gd name="T5" fmla="*/ 140 h 1099"/>
                <a:gd name="T6" fmla="*/ 1435 w 1529"/>
                <a:gd name="T7" fmla="*/ 0 h 1099"/>
                <a:gd name="T8" fmla="*/ 1529 w 1529"/>
                <a:gd name="T9" fmla="*/ 958 h 1099"/>
              </a:gdLst>
              <a:ahLst/>
              <a:cxnLst>
                <a:cxn ang="0">
                  <a:pos x="T0" y="T1"/>
                </a:cxn>
                <a:cxn ang="0">
                  <a:pos x="T2" y="T3"/>
                </a:cxn>
                <a:cxn ang="0">
                  <a:pos x="T4" y="T5"/>
                </a:cxn>
                <a:cxn ang="0">
                  <a:pos x="T6" y="T7"/>
                </a:cxn>
                <a:cxn ang="0">
                  <a:pos x="T8" y="T9"/>
                </a:cxn>
              </a:cxnLst>
              <a:rect l="0" t="0" r="r" b="b"/>
              <a:pathLst>
                <a:path w="1529" h="1099">
                  <a:moveTo>
                    <a:pt x="1529" y="958"/>
                  </a:moveTo>
                  <a:lnTo>
                    <a:pt x="94" y="1099"/>
                  </a:lnTo>
                  <a:lnTo>
                    <a:pt x="0" y="140"/>
                  </a:lnTo>
                  <a:lnTo>
                    <a:pt x="1435" y="0"/>
                  </a:lnTo>
                  <a:lnTo>
                    <a:pt x="1529" y="9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7" name="Freeform 35"/>
            <p:cNvSpPr>
              <a:spLocks/>
            </p:cNvSpPr>
            <p:nvPr/>
          </p:nvSpPr>
          <p:spPr bwMode="auto">
            <a:xfrm>
              <a:off x="2889" y="1624"/>
              <a:ext cx="1490" cy="691"/>
            </a:xfrm>
            <a:custGeom>
              <a:avLst/>
              <a:gdLst>
                <a:gd name="T0" fmla="*/ 1490 w 1490"/>
                <a:gd name="T1" fmla="*/ 550 h 691"/>
                <a:gd name="T2" fmla="*/ 53 w 1490"/>
                <a:gd name="T3" fmla="*/ 691 h 691"/>
                <a:gd name="T4" fmla="*/ 0 w 1490"/>
                <a:gd name="T5" fmla="*/ 140 h 691"/>
                <a:gd name="T6" fmla="*/ 1435 w 1490"/>
                <a:gd name="T7" fmla="*/ 0 h 691"/>
                <a:gd name="T8" fmla="*/ 1490 w 1490"/>
                <a:gd name="T9" fmla="*/ 550 h 691"/>
              </a:gdLst>
              <a:ahLst/>
              <a:cxnLst>
                <a:cxn ang="0">
                  <a:pos x="T0" y="T1"/>
                </a:cxn>
                <a:cxn ang="0">
                  <a:pos x="T2" y="T3"/>
                </a:cxn>
                <a:cxn ang="0">
                  <a:pos x="T4" y="T5"/>
                </a:cxn>
                <a:cxn ang="0">
                  <a:pos x="T6" y="T7"/>
                </a:cxn>
                <a:cxn ang="0">
                  <a:pos x="T8" y="T9"/>
                </a:cxn>
              </a:cxnLst>
              <a:rect l="0" t="0" r="r" b="b"/>
              <a:pathLst>
                <a:path w="1490" h="691">
                  <a:moveTo>
                    <a:pt x="1490" y="550"/>
                  </a:moveTo>
                  <a:lnTo>
                    <a:pt x="53" y="691"/>
                  </a:lnTo>
                  <a:lnTo>
                    <a:pt x="0" y="140"/>
                  </a:lnTo>
                  <a:lnTo>
                    <a:pt x="1435" y="0"/>
                  </a:lnTo>
                  <a:lnTo>
                    <a:pt x="1490" y="55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8" name="Freeform 36"/>
            <p:cNvSpPr>
              <a:spLocks noEditPoints="1"/>
            </p:cNvSpPr>
            <p:nvPr/>
          </p:nvSpPr>
          <p:spPr bwMode="auto">
            <a:xfrm>
              <a:off x="3004" y="1849"/>
              <a:ext cx="204" cy="331"/>
            </a:xfrm>
            <a:custGeom>
              <a:avLst/>
              <a:gdLst>
                <a:gd name="T0" fmla="*/ 116 w 204"/>
                <a:gd name="T1" fmla="*/ 319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19 h 331"/>
                <a:gd name="T18" fmla="*/ 80 w 204"/>
                <a:gd name="T19" fmla="*/ 109 h 331"/>
                <a:gd name="T20" fmla="*/ 81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19"/>
                  </a:moveTo>
                  <a:lnTo>
                    <a:pt x="107" y="266"/>
                  </a:lnTo>
                  <a:lnTo>
                    <a:pt x="86" y="268"/>
                  </a:lnTo>
                  <a:lnTo>
                    <a:pt x="87" y="322"/>
                  </a:lnTo>
                  <a:lnTo>
                    <a:pt x="0" y="331"/>
                  </a:lnTo>
                  <a:lnTo>
                    <a:pt x="8" y="12"/>
                  </a:lnTo>
                  <a:lnTo>
                    <a:pt x="130" y="0"/>
                  </a:lnTo>
                  <a:lnTo>
                    <a:pt x="204" y="311"/>
                  </a:lnTo>
                  <a:lnTo>
                    <a:pt x="116" y="319"/>
                  </a:lnTo>
                  <a:close/>
                  <a:moveTo>
                    <a:pt x="80" y="109"/>
                  </a:moveTo>
                  <a:lnTo>
                    <a:pt x="81"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9" name="Freeform 37"/>
            <p:cNvSpPr>
              <a:spLocks noEditPoints="1"/>
            </p:cNvSpPr>
            <p:nvPr/>
          </p:nvSpPr>
          <p:spPr bwMode="auto">
            <a:xfrm>
              <a:off x="3204" y="1824"/>
              <a:ext cx="219" cy="328"/>
            </a:xfrm>
            <a:custGeom>
              <a:avLst/>
              <a:gdLst>
                <a:gd name="T0" fmla="*/ 248 w 397"/>
                <a:gd name="T1" fmla="*/ 574 h 593"/>
                <a:gd name="T2" fmla="*/ 227 w 397"/>
                <a:gd name="T3" fmla="*/ 356 h 593"/>
                <a:gd name="T4" fmla="*/ 193 w 397"/>
                <a:gd name="T5" fmla="*/ 319 h 593"/>
                <a:gd name="T6" fmla="*/ 186 w 397"/>
                <a:gd name="T7" fmla="*/ 319 h 593"/>
                <a:gd name="T8" fmla="*/ 184 w 397"/>
                <a:gd name="T9" fmla="*/ 319 h 593"/>
                <a:gd name="T10" fmla="*/ 209 w 397"/>
                <a:gd name="T11" fmla="*/ 578 h 593"/>
                <a:gd name="T12" fmla="*/ 55 w 397"/>
                <a:gd name="T13" fmla="*/ 593 h 593"/>
                <a:gd name="T14" fmla="*/ 0 w 397"/>
                <a:gd name="T15" fmla="*/ 23 h 593"/>
                <a:gd name="T16" fmla="*/ 165 w 397"/>
                <a:gd name="T17" fmla="*/ 7 h 593"/>
                <a:gd name="T18" fmla="*/ 306 w 397"/>
                <a:gd name="T19" fmla="*/ 25 h 593"/>
                <a:gd name="T20" fmla="*/ 352 w 397"/>
                <a:gd name="T21" fmla="*/ 160 h 593"/>
                <a:gd name="T22" fmla="*/ 306 w 397"/>
                <a:gd name="T23" fmla="*/ 264 h 593"/>
                <a:gd name="T24" fmla="*/ 377 w 397"/>
                <a:gd name="T25" fmla="*/ 358 h 593"/>
                <a:gd name="T26" fmla="*/ 397 w 397"/>
                <a:gd name="T27" fmla="*/ 560 h 593"/>
                <a:gd name="T28" fmla="*/ 248 w 397"/>
                <a:gd name="T29" fmla="*/ 574 h 593"/>
                <a:gd name="T30" fmla="*/ 205 w 397"/>
                <a:gd name="T31" fmla="*/ 139 h 593"/>
                <a:gd name="T32" fmla="*/ 167 w 397"/>
                <a:gd name="T33" fmla="*/ 112 h 593"/>
                <a:gd name="T34" fmla="*/ 164 w 397"/>
                <a:gd name="T35" fmla="*/ 112 h 593"/>
                <a:gd name="T36" fmla="*/ 174 w 397"/>
                <a:gd name="T37" fmla="*/ 220 h 593"/>
                <a:gd name="T38" fmla="*/ 177 w 397"/>
                <a:gd name="T39" fmla="*/ 220 h 593"/>
                <a:gd name="T40" fmla="*/ 210 w 397"/>
                <a:gd name="T41" fmla="*/ 185 h 593"/>
                <a:gd name="T42" fmla="*/ 205 w 397"/>
                <a:gd name="T43" fmla="*/ 13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593">
                  <a:moveTo>
                    <a:pt x="248" y="574"/>
                  </a:moveTo>
                  <a:cubicBezTo>
                    <a:pt x="227" y="356"/>
                    <a:pt x="227" y="356"/>
                    <a:pt x="227" y="356"/>
                  </a:cubicBezTo>
                  <a:cubicBezTo>
                    <a:pt x="224" y="329"/>
                    <a:pt x="213" y="317"/>
                    <a:pt x="193" y="319"/>
                  </a:cubicBezTo>
                  <a:cubicBezTo>
                    <a:pt x="191" y="319"/>
                    <a:pt x="189" y="319"/>
                    <a:pt x="186" y="319"/>
                  </a:cubicBezTo>
                  <a:cubicBezTo>
                    <a:pt x="184" y="319"/>
                    <a:pt x="184" y="319"/>
                    <a:pt x="184" y="319"/>
                  </a:cubicBezTo>
                  <a:cubicBezTo>
                    <a:pt x="209" y="578"/>
                    <a:pt x="209" y="578"/>
                    <a:pt x="209" y="578"/>
                  </a:cubicBezTo>
                  <a:cubicBezTo>
                    <a:pt x="55" y="593"/>
                    <a:pt x="55" y="593"/>
                    <a:pt x="55" y="593"/>
                  </a:cubicBezTo>
                  <a:cubicBezTo>
                    <a:pt x="0" y="23"/>
                    <a:pt x="0" y="23"/>
                    <a:pt x="0" y="23"/>
                  </a:cubicBezTo>
                  <a:cubicBezTo>
                    <a:pt x="165" y="7"/>
                    <a:pt x="165" y="7"/>
                    <a:pt x="165" y="7"/>
                  </a:cubicBezTo>
                  <a:cubicBezTo>
                    <a:pt x="236" y="0"/>
                    <a:pt x="283" y="6"/>
                    <a:pt x="306" y="25"/>
                  </a:cubicBezTo>
                  <a:cubicBezTo>
                    <a:pt x="330" y="44"/>
                    <a:pt x="345" y="89"/>
                    <a:pt x="352" y="160"/>
                  </a:cubicBezTo>
                  <a:cubicBezTo>
                    <a:pt x="357" y="212"/>
                    <a:pt x="341" y="246"/>
                    <a:pt x="306" y="264"/>
                  </a:cubicBezTo>
                  <a:cubicBezTo>
                    <a:pt x="348" y="273"/>
                    <a:pt x="372" y="304"/>
                    <a:pt x="377" y="358"/>
                  </a:cubicBezTo>
                  <a:cubicBezTo>
                    <a:pt x="397" y="560"/>
                    <a:pt x="397" y="560"/>
                    <a:pt x="397" y="560"/>
                  </a:cubicBezTo>
                  <a:lnTo>
                    <a:pt x="248" y="574"/>
                  </a:lnTo>
                  <a:close/>
                  <a:moveTo>
                    <a:pt x="205" y="139"/>
                  </a:moveTo>
                  <a:cubicBezTo>
                    <a:pt x="203" y="119"/>
                    <a:pt x="191" y="109"/>
                    <a:pt x="167" y="112"/>
                  </a:cubicBezTo>
                  <a:cubicBezTo>
                    <a:pt x="164" y="112"/>
                    <a:pt x="164" y="112"/>
                    <a:pt x="164" y="112"/>
                  </a:cubicBezTo>
                  <a:cubicBezTo>
                    <a:pt x="174" y="220"/>
                    <a:pt x="174" y="220"/>
                    <a:pt x="174" y="220"/>
                  </a:cubicBezTo>
                  <a:cubicBezTo>
                    <a:pt x="177" y="220"/>
                    <a:pt x="177" y="220"/>
                    <a:pt x="177" y="220"/>
                  </a:cubicBezTo>
                  <a:cubicBezTo>
                    <a:pt x="201" y="217"/>
                    <a:pt x="212" y="206"/>
                    <a:pt x="210" y="185"/>
                  </a:cubicBezTo>
                  <a:lnTo>
                    <a:pt x="205"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0" name="Freeform 38"/>
            <p:cNvSpPr>
              <a:spLocks/>
            </p:cNvSpPr>
            <p:nvPr/>
          </p:nvSpPr>
          <p:spPr bwMode="auto">
            <a:xfrm>
              <a:off x="3424" y="1810"/>
              <a:ext cx="178" cy="329"/>
            </a:xfrm>
            <a:custGeom>
              <a:avLst/>
              <a:gdLst>
                <a:gd name="T0" fmla="*/ 31 w 178"/>
                <a:gd name="T1" fmla="*/ 329 h 329"/>
                <a:gd name="T2" fmla="*/ 0 w 178"/>
                <a:gd name="T3" fmla="*/ 14 h 329"/>
                <a:gd name="T4" fmla="*/ 142 w 178"/>
                <a:gd name="T5" fmla="*/ 0 h 329"/>
                <a:gd name="T6" fmla="*/ 150 w 178"/>
                <a:gd name="T7" fmla="*/ 70 h 329"/>
                <a:gd name="T8" fmla="*/ 95 w 178"/>
                <a:gd name="T9" fmla="*/ 76 h 329"/>
                <a:gd name="T10" fmla="*/ 99 w 178"/>
                <a:gd name="T11" fmla="*/ 123 h 329"/>
                <a:gd name="T12" fmla="*/ 151 w 178"/>
                <a:gd name="T13" fmla="*/ 118 h 329"/>
                <a:gd name="T14" fmla="*/ 157 w 178"/>
                <a:gd name="T15" fmla="*/ 186 h 329"/>
                <a:gd name="T16" fmla="*/ 106 w 178"/>
                <a:gd name="T17" fmla="*/ 191 h 329"/>
                <a:gd name="T18" fmla="*/ 112 w 178"/>
                <a:gd name="T19" fmla="*/ 250 h 329"/>
                <a:gd name="T20" fmla="*/ 171 w 178"/>
                <a:gd name="T21" fmla="*/ 244 h 329"/>
                <a:gd name="T22" fmla="*/ 178 w 178"/>
                <a:gd name="T23" fmla="*/ 315 h 329"/>
                <a:gd name="T24" fmla="*/ 31 w 178"/>
                <a:gd name="T25"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29">
                  <a:moveTo>
                    <a:pt x="31" y="329"/>
                  </a:moveTo>
                  <a:lnTo>
                    <a:pt x="0" y="14"/>
                  </a:lnTo>
                  <a:lnTo>
                    <a:pt x="142" y="0"/>
                  </a:lnTo>
                  <a:lnTo>
                    <a:pt x="150" y="70"/>
                  </a:lnTo>
                  <a:lnTo>
                    <a:pt x="95" y="76"/>
                  </a:lnTo>
                  <a:lnTo>
                    <a:pt x="99" y="123"/>
                  </a:lnTo>
                  <a:lnTo>
                    <a:pt x="151" y="118"/>
                  </a:lnTo>
                  <a:lnTo>
                    <a:pt x="157" y="186"/>
                  </a:lnTo>
                  <a:lnTo>
                    <a:pt x="106" y="191"/>
                  </a:lnTo>
                  <a:lnTo>
                    <a:pt x="112" y="250"/>
                  </a:lnTo>
                  <a:lnTo>
                    <a:pt x="171" y="244"/>
                  </a:lnTo>
                  <a:lnTo>
                    <a:pt x="178" y="315"/>
                  </a:lnTo>
                  <a:lnTo>
                    <a:pt x="31"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1" name="Freeform 39"/>
            <p:cNvSpPr>
              <a:spLocks noEditPoints="1"/>
            </p:cNvSpPr>
            <p:nvPr/>
          </p:nvSpPr>
          <p:spPr bwMode="auto">
            <a:xfrm>
              <a:off x="3632" y="1794"/>
              <a:ext cx="204" cy="331"/>
            </a:xfrm>
            <a:custGeom>
              <a:avLst/>
              <a:gdLst>
                <a:gd name="T0" fmla="*/ 116 w 204"/>
                <a:gd name="T1" fmla="*/ 320 h 331"/>
                <a:gd name="T2" fmla="*/ 107 w 204"/>
                <a:gd name="T3" fmla="*/ 266 h 331"/>
                <a:gd name="T4" fmla="*/ 86 w 204"/>
                <a:gd name="T5" fmla="*/ 268 h 331"/>
                <a:gd name="T6" fmla="*/ 87 w 204"/>
                <a:gd name="T7" fmla="*/ 322 h 331"/>
                <a:gd name="T8" fmla="*/ 0 w 204"/>
                <a:gd name="T9" fmla="*/ 331 h 331"/>
                <a:gd name="T10" fmla="*/ 8 w 204"/>
                <a:gd name="T11" fmla="*/ 12 h 331"/>
                <a:gd name="T12" fmla="*/ 130 w 204"/>
                <a:gd name="T13" fmla="*/ 0 h 331"/>
                <a:gd name="T14" fmla="*/ 204 w 204"/>
                <a:gd name="T15" fmla="*/ 311 h 331"/>
                <a:gd name="T16" fmla="*/ 116 w 204"/>
                <a:gd name="T17" fmla="*/ 320 h 331"/>
                <a:gd name="T18" fmla="*/ 80 w 204"/>
                <a:gd name="T19" fmla="*/ 109 h 331"/>
                <a:gd name="T20" fmla="*/ 80 w 204"/>
                <a:gd name="T21" fmla="*/ 205 h 331"/>
                <a:gd name="T22" fmla="*/ 99 w 204"/>
                <a:gd name="T23" fmla="*/ 203 h 331"/>
                <a:gd name="T24" fmla="*/ 80 w 204"/>
                <a:gd name="T25" fmla="*/ 10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331">
                  <a:moveTo>
                    <a:pt x="116" y="320"/>
                  </a:moveTo>
                  <a:lnTo>
                    <a:pt x="107" y="266"/>
                  </a:lnTo>
                  <a:lnTo>
                    <a:pt x="86" y="268"/>
                  </a:lnTo>
                  <a:lnTo>
                    <a:pt x="87" y="322"/>
                  </a:lnTo>
                  <a:lnTo>
                    <a:pt x="0" y="331"/>
                  </a:lnTo>
                  <a:lnTo>
                    <a:pt x="8" y="12"/>
                  </a:lnTo>
                  <a:lnTo>
                    <a:pt x="130" y="0"/>
                  </a:lnTo>
                  <a:lnTo>
                    <a:pt x="204" y="311"/>
                  </a:lnTo>
                  <a:lnTo>
                    <a:pt x="116" y="320"/>
                  </a:lnTo>
                  <a:close/>
                  <a:moveTo>
                    <a:pt x="80" y="109"/>
                  </a:moveTo>
                  <a:lnTo>
                    <a:pt x="80" y="205"/>
                  </a:lnTo>
                  <a:lnTo>
                    <a:pt x="99" y="203"/>
                  </a:lnTo>
                  <a:lnTo>
                    <a:pt x="8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2" name="Freeform 40"/>
            <p:cNvSpPr>
              <a:spLocks/>
            </p:cNvSpPr>
            <p:nvPr/>
          </p:nvSpPr>
          <p:spPr bwMode="auto">
            <a:xfrm>
              <a:off x="3890" y="1768"/>
              <a:ext cx="213" cy="336"/>
            </a:xfrm>
            <a:custGeom>
              <a:avLst/>
              <a:gdLst>
                <a:gd name="T0" fmla="*/ 214 w 385"/>
                <a:gd name="T1" fmla="*/ 597 h 608"/>
                <a:gd name="T2" fmla="*/ 34 w 385"/>
                <a:gd name="T3" fmla="*/ 465 h 608"/>
                <a:gd name="T4" fmla="*/ 26 w 385"/>
                <a:gd name="T5" fmla="*/ 381 h 608"/>
                <a:gd name="T6" fmla="*/ 175 w 385"/>
                <a:gd name="T7" fmla="*/ 367 h 608"/>
                <a:gd name="T8" fmla="*/ 177 w 385"/>
                <a:gd name="T9" fmla="*/ 409 h 608"/>
                <a:gd name="T10" fmla="*/ 178 w 385"/>
                <a:gd name="T11" fmla="*/ 447 h 608"/>
                <a:gd name="T12" fmla="*/ 209 w 385"/>
                <a:gd name="T13" fmla="*/ 502 h 608"/>
                <a:gd name="T14" fmla="*/ 229 w 385"/>
                <a:gd name="T15" fmla="*/ 467 h 608"/>
                <a:gd name="T16" fmla="*/ 213 w 385"/>
                <a:gd name="T17" fmla="*/ 309 h 608"/>
                <a:gd name="T18" fmla="*/ 190 w 385"/>
                <a:gd name="T19" fmla="*/ 280 h 608"/>
                <a:gd name="T20" fmla="*/ 184 w 385"/>
                <a:gd name="T21" fmla="*/ 283 h 608"/>
                <a:gd name="T22" fmla="*/ 177 w 385"/>
                <a:gd name="T23" fmla="*/ 287 h 608"/>
                <a:gd name="T24" fmla="*/ 172 w 385"/>
                <a:gd name="T25" fmla="*/ 308 h 608"/>
                <a:gd name="T26" fmla="*/ 20 w 385"/>
                <a:gd name="T27" fmla="*/ 323 h 608"/>
                <a:gd name="T28" fmla="*/ 0 w 385"/>
                <a:gd name="T29" fmla="*/ 31 h 608"/>
                <a:gd name="T30" fmla="*/ 318 w 385"/>
                <a:gd name="T31" fmla="*/ 0 h 608"/>
                <a:gd name="T32" fmla="*/ 328 w 385"/>
                <a:gd name="T33" fmla="*/ 104 h 608"/>
                <a:gd name="T34" fmla="*/ 151 w 385"/>
                <a:gd name="T35" fmla="*/ 121 h 608"/>
                <a:gd name="T36" fmla="*/ 153 w 385"/>
                <a:gd name="T37" fmla="*/ 195 h 608"/>
                <a:gd name="T38" fmla="*/ 233 w 385"/>
                <a:gd name="T39" fmla="*/ 156 h 608"/>
                <a:gd name="T40" fmla="*/ 362 w 385"/>
                <a:gd name="T41" fmla="*/ 293 h 608"/>
                <a:gd name="T42" fmla="*/ 373 w 385"/>
                <a:gd name="T43" fmla="*/ 406 h 608"/>
                <a:gd name="T44" fmla="*/ 214 w 385"/>
                <a:gd name="T45" fmla="*/ 59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608">
                  <a:moveTo>
                    <a:pt x="214" y="597"/>
                  </a:moveTo>
                  <a:cubicBezTo>
                    <a:pt x="104" y="608"/>
                    <a:pt x="44" y="564"/>
                    <a:pt x="34" y="465"/>
                  </a:cubicBezTo>
                  <a:cubicBezTo>
                    <a:pt x="26" y="381"/>
                    <a:pt x="26" y="381"/>
                    <a:pt x="26" y="381"/>
                  </a:cubicBezTo>
                  <a:cubicBezTo>
                    <a:pt x="175" y="367"/>
                    <a:pt x="175" y="367"/>
                    <a:pt x="175" y="367"/>
                  </a:cubicBezTo>
                  <a:cubicBezTo>
                    <a:pt x="176" y="377"/>
                    <a:pt x="177" y="391"/>
                    <a:pt x="177" y="409"/>
                  </a:cubicBezTo>
                  <a:cubicBezTo>
                    <a:pt x="177" y="426"/>
                    <a:pt x="177" y="439"/>
                    <a:pt x="178" y="447"/>
                  </a:cubicBezTo>
                  <a:cubicBezTo>
                    <a:pt x="182" y="486"/>
                    <a:pt x="192" y="504"/>
                    <a:pt x="209" y="502"/>
                  </a:cubicBezTo>
                  <a:cubicBezTo>
                    <a:pt x="224" y="501"/>
                    <a:pt x="231" y="489"/>
                    <a:pt x="229" y="467"/>
                  </a:cubicBezTo>
                  <a:cubicBezTo>
                    <a:pt x="213" y="309"/>
                    <a:pt x="213" y="309"/>
                    <a:pt x="213" y="309"/>
                  </a:cubicBezTo>
                  <a:cubicBezTo>
                    <a:pt x="211" y="288"/>
                    <a:pt x="203" y="278"/>
                    <a:pt x="190" y="280"/>
                  </a:cubicBezTo>
                  <a:cubicBezTo>
                    <a:pt x="189" y="280"/>
                    <a:pt x="187" y="282"/>
                    <a:pt x="184" y="283"/>
                  </a:cubicBezTo>
                  <a:cubicBezTo>
                    <a:pt x="177" y="287"/>
                    <a:pt x="177" y="287"/>
                    <a:pt x="177" y="287"/>
                  </a:cubicBezTo>
                  <a:cubicBezTo>
                    <a:pt x="172" y="308"/>
                    <a:pt x="172" y="308"/>
                    <a:pt x="172" y="308"/>
                  </a:cubicBezTo>
                  <a:cubicBezTo>
                    <a:pt x="20" y="323"/>
                    <a:pt x="20" y="323"/>
                    <a:pt x="20" y="323"/>
                  </a:cubicBezTo>
                  <a:cubicBezTo>
                    <a:pt x="0" y="31"/>
                    <a:pt x="0" y="31"/>
                    <a:pt x="0" y="31"/>
                  </a:cubicBezTo>
                  <a:cubicBezTo>
                    <a:pt x="318" y="0"/>
                    <a:pt x="318" y="0"/>
                    <a:pt x="318" y="0"/>
                  </a:cubicBezTo>
                  <a:cubicBezTo>
                    <a:pt x="328" y="104"/>
                    <a:pt x="328" y="104"/>
                    <a:pt x="328" y="104"/>
                  </a:cubicBezTo>
                  <a:cubicBezTo>
                    <a:pt x="151" y="121"/>
                    <a:pt x="151" y="121"/>
                    <a:pt x="151" y="121"/>
                  </a:cubicBezTo>
                  <a:cubicBezTo>
                    <a:pt x="153" y="195"/>
                    <a:pt x="153" y="195"/>
                    <a:pt x="153" y="195"/>
                  </a:cubicBezTo>
                  <a:cubicBezTo>
                    <a:pt x="172" y="173"/>
                    <a:pt x="198" y="160"/>
                    <a:pt x="233" y="156"/>
                  </a:cubicBezTo>
                  <a:cubicBezTo>
                    <a:pt x="309" y="149"/>
                    <a:pt x="353" y="195"/>
                    <a:pt x="362" y="293"/>
                  </a:cubicBezTo>
                  <a:cubicBezTo>
                    <a:pt x="373" y="406"/>
                    <a:pt x="373" y="406"/>
                    <a:pt x="373" y="406"/>
                  </a:cubicBezTo>
                  <a:cubicBezTo>
                    <a:pt x="385" y="522"/>
                    <a:pt x="332" y="586"/>
                    <a:pt x="214" y="5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3" name="Freeform 41"/>
            <p:cNvSpPr>
              <a:spLocks/>
            </p:cNvSpPr>
            <p:nvPr/>
          </p:nvSpPr>
          <p:spPr bwMode="auto">
            <a:xfrm>
              <a:off x="4100" y="1726"/>
              <a:ext cx="164" cy="323"/>
            </a:xfrm>
            <a:custGeom>
              <a:avLst/>
              <a:gdLst>
                <a:gd name="T0" fmla="*/ 147 w 296"/>
                <a:gd name="T1" fmla="*/ 585 h 585"/>
                <a:gd name="T2" fmla="*/ 114 w 296"/>
                <a:gd name="T3" fmla="*/ 244 h 585"/>
                <a:gd name="T4" fmla="*/ 99 w 296"/>
                <a:gd name="T5" fmla="*/ 199 h 585"/>
                <a:gd name="T6" fmla="*/ 58 w 296"/>
                <a:gd name="T7" fmla="*/ 193 h 585"/>
                <a:gd name="T8" fmla="*/ 37 w 296"/>
                <a:gd name="T9" fmla="*/ 195 h 585"/>
                <a:gd name="T10" fmla="*/ 7 w 296"/>
                <a:gd name="T11" fmla="*/ 198 h 585"/>
                <a:gd name="T12" fmla="*/ 0 w 296"/>
                <a:gd name="T13" fmla="*/ 119 h 585"/>
                <a:gd name="T14" fmla="*/ 88 w 296"/>
                <a:gd name="T15" fmla="*/ 78 h 585"/>
                <a:gd name="T16" fmla="*/ 152 w 296"/>
                <a:gd name="T17" fmla="*/ 8 h 585"/>
                <a:gd name="T18" fmla="*/ 240 w 296"/>
                <a:gd name="T19" fmla="*/ 0 h 585"/>
                <a:gd name="T20" fmla="*/ 296 w 296"/>
                <a:gd name="T21" fmla="*/ 570 h 585"/>
                <a:gd name="T22" fmla="*/ 147 w 296"/>
                <a:gd name="T2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85">
                  <a:moveTo>
                    <a:pt x="147" y="585"/>
                  </a:moveTo>
                  <a:cubicBezTo>
                    <a:pt x="114" y="244"/>
                    <a:pt x="114" y="244"/>
                    <a:pt x="114" y="244"/>
                  </a:cubicBezTo>
                  <a:cubicBezTo>
                    <a:pt x="112" y="221"/>
                    <a:pt x="107" y="206"/>
                    <a:pt x="99" y="199"/>
                  </a:cubicBezTo>
                  <a:cubicBezTo>
                    <a:pt x="92" y="192"/>
                    <a:pt x="78" y="190"/>
                    <a:pt x="58" y="193"/>
                  </a:cubicBezTo>
                  <a:cubicBezTo>
                    <a:pt x="56" y="193"/>
                    <a:pt x="49" y="193"/>
                    <a:pt x="37" y="195"/>
                  </a:cubicBezTo>
                  <a:cubicBezTo>
                    <a:pt x="26" y="196"/>
                    <a:pt x="16" y="197"/>
                    <a:pt x="7" y="198"/>
                  </a:cubicBezTo>
                  <a:cubicBezTo>
                    <a:pt x="0" y="119"/>
                    <a:pt x="0" y="119"/>
                    <a:pt x="0" y="119"/>
                  </a:cubicBezTo>
                  <a:cubicBezTo>
                    <a:pt x="39" y="106"/>
                    <a:pt x="69" y="92"/>
                    <a:pt x="88" y="78"/>
                  </a:cubicBezTo>
                  <a:cubicBezTo>
                    <a:pt x="111" y="62"/>
                    <a:pt x="132" y="39"/>
                    <a:pt x="152" y="8"/>
                  </a:cubicBezTo>
                  <a:cubicBezTo>
                    <a:pt x="240" y="0"/>
                    <a:pt x="240" y="0"/>
                    <a:pt x="240" y="0"/>
                  </a:cubicBezTo>
                  <a:cubicBezTo>
                    <a:pt x="296" y="570"/>
                    <a:pt x="296" y="570"/>
                    <a:pt x="296" y="570"/>
                  </a:cubicBezTo>
                  <a:lnTo>
                    <a:pt x="147" y="5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4" name="Freeform 42"/>
            <p:cNvSpPr>
              <a:spLocks/>
            </p:cNvSpPr>
            <p:nvPr/>
          </p:nvSpPr>
          <p:spPr bwMode="auto">
            <a:xfrm>
              <a:off x="3059" y="2378"/>
              <a:ext cx="167" cy="211"/>
            </a:xfrm>
            <a:custGeom>
              <a:avLst/>
              <a:gdLst>
                <a:gd name="T0" fmla="*/ 44 w 167"/>
                <a:gd name="T1" fmla="*/ 209 h 211"/>
                <a:gd name="T2" fmla="*/ 20 w 167"/>
                <a:gd name="T3" fmla="*/ 211 h 211"/>
                <a:gd name="T4" fmla="*/ 0 w 167"/>
                <a:gd name="T5" fmla="*/ 14 h 211"/>
                <a:gd name="T6" fmla="*/ 26 w 167"/>
                <a:gd name="T7" fmla="*/ 11 h 211"/>
                <a:gd name="T8" fmla="*/ 130 w 167"/>
                <a:gd name="T9" fmla="*/ 143 h 211"/>
                <a:gd name="T10" fmla="*/ 140 w 167"/>
                <a:gd name="T11" fmla="*/ 158 h 211"/>
                <a:gd name="T12" fmla="*/ 138 w 167"/>
                <a:gd name="T13" fmla="*/ 143 h 211"/>
                <a:gd name="T14" fmla="*/ 124 w 167"/>
                <a:gd name="T15" fmla="*/ 2 h 211"/>
                <a:gd name="T16" fmla="*/ 147 w 167"/>
                <a:gd name="T17" fmla="*/ 0 h 211"/>
                <a:gd name="T18" fmla="*/ 167 w 167"/>
                <a:gd name="T19" fmla="*/ 197 h 211"/>
                <a:gd name="T20" fmla="*/ 141 w 167"/>
                <a:gd name="T21" fmla="*/ 199 h 211"/>
                <a:gd name="T22" fmla="*/ 37 w 167"/>
                <a:gd name="T23" fmla="*/ 67 h 211"/>
                <a:gd name="T24" fmla="*/ 28 w 167"/>
                <a:gd name="T25" fmla="*/ 52 h 211"/>
                <a:gd name="T26" fmla="*/ 30 w 167"/>
                <a:gd name="T27" fmla="*/ 68 h 211"/>
                <a:gd name="T28" fmla="*/ 44 w 167"/>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11">
                  <a:moveTo>
                    <a:pt x="44" y="209"/>
                  </a:moveTo>
                  <a:lnTo>
                    <a:pt x="20" y="211"/>
                  </a:lnTo>
                  <a:lnTo>
                    <a:pt x="0" y="14"/>
                  </a:lnTo>
                  <a:lnTo>
                    <a:pt x="26" y="11"/>
                  </a:lnTo>
                  <a:lnTo>
                    <a:pt x="130" y="143"/>
                  </a:lnTo>
                  <a:lnTo>
                    <a:pt x="140" y="158"/>
                  </a:lnTo>
                  <a:lnTo>
                    <a:pt x="138" y="143"/>
                  </a:lnTo>
                  <a:lnTo>
                    <a:pt x="124" y="2"/>
                  </a:lnTo>
                  <a:lnTo>
                    <a:pt x="147" y="0"/>
                  </a:lnTo>
                  <a:lnTo>
                    <a:pt x="167" y="197"/>
                  </a:lnTo>
                  <a:lnTo>
                    <a:pt x="141" y="199"/>
                  </a:lnTo>
                  <a:lnTo>
                    <a:pt x="37" y="67"/>
                  </a:lnTo>
                  <a:lnTo>
                    <a:pt x="28" y="52"/>
                  </a:lnTo>
                  <a:lnTo>
                    <a:pt x="30" y="68"/>
                  </a:lnTo>
                  <a:lnTo>
                    <a:pt x="44"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Freeform 43"/>
            <p:cNvSpPr>
              <a:spLocks noEditPoints="1"/>
            </p:cNvSpPr>
            <p:nvPr/>
          </p:nvSpPr>
          <p:spPr bwMode="auto">
            <a:xfrm>
              <a:off x="3244" y="2358"/>
              <a:ext cx="174" cy="214"/>
            </a:xfrm>
            <a:custGeom>
              <a:avLst/>
              <a:gdLst>
                <a:gd name="T0" fmla="*/ 176 w 315"/>
                <a:gd name="T1" fmla="*/ 383 h 387"/>
                <a:gd name="T2" fmla="*/ 62 w 315"/>
                <a:gd name="T3" fmla="*/ 344 h 387"/>
                <a:gd name="T4" fmla="*/ 6 w 315"/>
                <a:gd name="T5" fmla="*/ 209 h 387"/>
                <a:gd name="T6" fmla="*/ 34 w 315"/>
                <a:gd name="T7" fmla="*/ 64 h 387"/>
                <a:gd name="T8" fmla="*/ 139 w 315"/>
                <a:gd name="T9" fmla="*/ 5 h 387"/>
                <a:gd name="T10" fmla="*/ 253 w 315"/>
                <a:gd name="T11" fmla="*/ 43 h 387"/>
                <a:gd name="T12" fmla="*/ 309 w 315"/>
                <a:gd name="T13" fmla="*/ 179 h 387"/>
                <a:gd name="T14" fmla="*/ 280 w 315"/>
                <a:gd name="T15" fmla="*/ 323 h 387"/>
                <a:gd name="T16" fmla="*/ 176 w 315"/>
                <a:gd name="T17" fmla="*/ 383 h 387"/>
                <a:gd name="T18" fmla="*/ 172 w 315"/>
                <a:gd name="T19" fmla="*/ 347 h 387"/>
                <a:gd name="T20" fmla="*/ 244 w 315"/>
                <a:gd name="T21" fmla="*/ 298 h 387"/>
                <a:gd name="T22" fmla="*/ 261 w 315"/>
                <a:gd name="T23" fmla="*/ 184 h 387"/>
                <a:gd name="T24" fmla="*/ 223 w 315"/>
                <a:gd name="T25" fmla="*/ 75 h 387"/>
                <a:gd name="T26" fmla="*/ 142 w 315"/>
                <a:gd name="T27" fmla="*/ 40 h 387"/>
                <a:gd name="T28" fmla="*/ 70 w 315"/>
                <a:gd name="T29" fmla="*/ 90 h 387"/>
                <a:gd name="T30" fmla="*/ 54 w 315"/>
                <a:gd name="T31" fmla="*/ 204 h 387"/>
                <a:gd name="T32" fmla="*/ 92 w 315"/>
                <a:gd name="T33" fmla="*/ 313 h 387"/>
                <a:gd name="T34" fmla="*/ 172 w 315"/>
                <a:gd name="T35" fmla="*/ 3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387">
                  <a:moveTo>
                    <a:pt x="176" y="383"/>
                  </a:moveTo>
                  <a:cubicBezTo>
                    <a:pt x="131" y="387"/>
                    <a:pt x="93" y="374"/>
                    <a:pt x="62" y="344"/>
                  </a:cubicBezTo>
                  <a:cubicBezTo>
                    <a:pt x="30" y="314"/>
                    <a:pt x="12" y="269"/>
                    <a:pt x="6" y="209"/>
                  </a:cubicBezTo>
                  <a:cubicBezTo>
                    <a:pt x="0" y="148"/>
                    <a:pt x="9" y="100"/>
                    <a:pt x="34" y="64"/>
                  </a:cubicBezTo>
                  <a:cubicBezTo>
                    <a:pt x="59" y="29"/>
                    <a:pt x="94" y="9"/>
                    <a:pt x="139" y="5"/>
                  </a:cubicBezTo>
                  <a:cubicBezTo>
                    <a:pt x="183" y="0"/>
                    <a:pt x="221" y="13"/>
                    <a:pt x="253" y="43"/>
                  </a:cubicBezTo>
                  <a:cubicBezTo>
                    <a:pt x="284" y="73"/>
                    <a:pt x="303" y="118"/>
                    <a:pt x="309" y="179"/>
                  </a:cubicBezTo>
                  <a:cubicBezTo>
                    <a:pt x="315" y="239"/>
                    <a:pt x="305" y="287"/>
                    <a:pt x="280" y="323"/>
                  </a:cubicBezTo>
                  <a:cubicBezTo>
                    <a:pt x="255" y="359"/>
                    <a:pt x="220" y="379"/>
                    <a:pt x="176" y="383"/>
                  </a:cubicBezTo>
                  <a:close/>
                  <a:moveTo>
                    <a:pt x="172" y="347"/>
                  </a:moveTo>
                  <a:cubicBezTo>
                    <a:pt x="205" y="344"/>
                    <a:pt x="229" y="328"/>
                    <a:pt x="244" y="298"/>
                  </a:cubicBezTo>
                  <a:cubicBezTo>
                    <a:pt x="260" y="268"/>
                    <a:pt x="265" y="230"/>
                    <a:pt x="261" y="184"/>
                  </a:cubicBezTo>
                  <a:cubicBezTo>
                    <a:pt x="256" y="137"/>
                    <a:pt x="244" y="101"/>
                    <a:pt x="223" y="75"/>
                  </a:cubicBezTo>
                  <a:cubicBezTo>
                    <a:pt x="202" y="49"/>
                    <a:pt x="175" y="37"/>
                    <a:pt x="142" y="40"/>
                  </a:cubicBezTo>
                  <a:cubicBezTo>
                    <a:pt x="110" y="43"/>
                    <a:pt x="86" y="60"/>
                    <a:pt x="70" y="90"/>
                  </a:cubicBezTo>
                  <a:cubicBezTo>
                    <a:pt x="55" y="120"/>
                    <a:pt x="49" y="158"/>
                    <a:pt x="54" y="204"/>
                  </a:cubicBezTo>
                  <a:cubicBezTo>
                    <a:pt x="58" y="250"/>
                    <a:pt x="71" y="287"/>
                    <a:pt x="92" y="313"/>
                  </a:cubicBezTo>
                  <a:cubicBezTo>
                    <a:pt x="113" y="339"/>
                    <a:pt x="140" y="350"/>
                    <a:pt x="172" y="3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Freeform 44"/>
            <p:cNvSpPr>
              <a:spLocks/>
            </p:cNvSpPr>
            <p:nvPr/>
          </p:nvSpPr>
          <p:spPr bwMode="auto">
            <a:xfrm>
              <a:off x="3522" y="2336"/>
              <a:ext cx="138" cy="208"/>
            </a:xfrm>
            <a:custGeom>
              <a:avLst/>
              <a:gdLst>
                <a:gd name="T0" fmla="*/ 20 w 138"/>
                <a:gd name="T1" fmla="*/ 208 h 208"/>
                <a:gd name="T2" fmla="*/ 0 w 138"/>
                <a:gd name="T3" fmla="*/ 11 h 208"/>
                <a:gd name="T4" fmla="*/ 111 w 138"/>
                <a:gd name="T5" fmla="*/ 0 h 208"/>
                <a:gd name="T6" fmla="*/ 114 w 138"/>
                <a:gd name="T7" fmla="*/ 21 h 208"/>
                <a:gd name="T8" fmla="*/ 28 w 138"/>
                <a:gd name="T9" fmla="*/ 30 h 208"/>
                <a:gd name="T10" fmla="*/ 34 w 138"/>
                <a:gd name="T11" fmla="*/ 92 h 208"/>
                <a:gd name="T12" fmla="*/ 109 w 138"/>
                <a:gd name="T13" fmla="*/ 85 h 208"/>
                <a:gd name="T14" fmla="*/ 111 w 138"/>
                <a:gd name="T15" fmla="*/ 104 h 208"/>
                <a:gd name="T16" fmla="*/ 36 w 138"/>
                <a:gd name="T17" fmla="*/ 112 h 208"/>
                <a:gd name="T18" fmla="*/ 43 w 138"/>
                <a:gd name="T19" fmla="*/ 184 h 208"/>
                <a:gd name="T20" fmla="*/ 136 w 138"/>
                <a:gd name="T21" fmla="*/ 175 h 208"/>
                <a:gd name="T22" fmla="*/ 138 w 138"/>
                <a:gd name="T23" fmla="*/ 196 h 208"/>
                <a:gd name="T24" fmla="*/ 20 w 138"/>
                <a:gd name="T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08">
                  <a:moveTo>
                    <a:pt x="20" y="208"/>
                  </a:moveTo>
                  <a:lnTo>
                    <a:pt x="0" y="11"/>
                  </a:lnTo>
                  <a:lnTo>
                    <a:pt x="111" y="0"/>
                  </a:lnTo>
                  <a:lnTo>
                    <a:pt x="114" y="21"/>
                  </a:lnTo>
                  <a:lnTo>
                    <a:pt x="28" y="30"/>
                  </a:lnTo>
                  <a:lnTo>
                    <a:pt x="34" y="92"/>
                  </a:lnTo>
                  <a:lnTo>
                    <a:pt x="109" y="85"/>
                  </a:lnTo>
                  <a:lnTo>
                    <a:pt x="111" y="104"/>
                  </a:lnTo>
                  <a:lnTo>
                    <a:pt x="36" y="112"/>
                  </a:lnTo>
                  <a:lnTo>
                    <a:pt x="43" y="184"/>
                  </a:lnTo>
                  <a:lnTo>
                    <a:pt x="136" y="175"/>
                  </a:lnTo>
                  <a:lnTo>
                    <a:pt x="138" y="196"/>
                  </a:lnTo>
                  <a:lnTo>
                    <a:pt x="2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 name="Freeform 45"/>
            <p:cNvSpPr>
              <a:spLocks/>
            </p:cNvSpPr>
            <p:nvPr/>
          </p:nvSpPr>
          <p:spPr bwMode="auto">
            <a:xfrm>
              <a:off x="3672" y="2318"/>
              <a:ext cx="166" cy="211"/>
            </a:xfrm>
            <a:custGeom>
              <a:avLst/>
              <a:gdLst>
                <a:gd name="T0" fmla="*/ 43 w 166"/>
                <a:gd name="T1" fmla="*/ 209 h 211"/>
                <a:gd name="T2" fmla="*/ 19 w 166"/>
                <a:gd name="T3" fmla="*/ 211 h 211"/>
                <a:gd name="T4" fmla="*/ 0 w 166"/>
                <a:gd name="T5" fmla="*/ 14 h 211"/>
                <a:gd name="T6" fmla="*/ 25 w 166"/>
                <a:gd name="T7" fmla="*/ 12 h 211"/>
                <a:gd name="T8" fmla="*/ 129 w 166"/>
                <a:gd name="T9" fmla="*/ 143 h 211"/>
                <a:gd name="T10" fmla="*/ 139 w 166"/>
                <a:gd name="T11" fmla="*/ 158 h 211"/>
                <a:gd name="T12" fmla="*/ 137 w 166"/>
                <a:gd name="T13" fmla="*/ 142 h 211"/>
                <a:gd name="T14" fmla="*/ 123 w 166"/>
                <a:gd name="T15" fmla="*/ 2 h 211"/>
                <a:gd name="T16" fmla="*/ 147 w 166"/>
                <a:gd name="T17" fmla="*/ 0 h 211"/>
                <a:gd name="T18" fmla="*/ 166 w 166"/>
                <a:gd name="T19" fmla="*/ 197 h 211"/>
                <a:gd name="T20" fmla="*/ 141 w 166"/>
                <a:gd name="T21" fmla="*/ 199 h 211"/>
                <a:gd name="T22" fmla="*/ 36 w 166"/>
                <a:gd name="T23" fmla="*/ 68 h 211"/>
                <a:gd name="T24" fmla="*/ 27 w 166"/>
                <a:gd name="T25" fmla="*/ 52 h 211"/>
                <a:gd name="T26" fmla="*/ 29 w 166"/>
                <a:gd name="T27" fmla="*/ 68 h 211"/>
                <a:gd name="T28" fmla="*/ 43 w 166"/>
                <a:gd name="T29"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11">
                  <a:moveTo>
                    <a:pt x="43" y="209"/>
                  </a:moveTo>
                  <a:lnTo>
                    <a:pt x="19" y="211"/>
                  </a:lnTo>
                  <a:lnTo>
                    <a:pt x="0" y="14"/>
                  </a:lnTo>
                  <a:lnTo>
                    <a:pt x="25" y="12"/>
                  </a:lnTo>
                  <a:lnTo>
                    <a:pt x="129" y="143"/>
                  </a:lnTo>
                  <a:lnTo>
                    <a:pt x="139" y="158"/>
                  </a:lnTo>
                  <a:lnTo>
                    <a:pt x="137" y="142"/>
                  </a:lnTo>
                  <a:lnTo>
                    <a:pt x="123" y="2"/>
                  </a:lnTo>
                  <a:lnTo>
                    <a:pt x="147" y="0"/>
                  </a:lnTo>
                  <a:lnTo>
                    <a:pt x="166" y="197"/>
                  </a:lnTo>
                  <a:lnTo>
                    <a:pt x="141" y="199"/>
                  </a:lnTo>
                  <a:lnTo>
                    <a:pt x="36" y="68"/>
                  </a:lnTo>
                  <a:lnTo>
                    <a:pt x="27" y="52"/>
                  </a:lnTo>
                  <a:lnTo>
                    <a:pt x="29" y="68"/>
                  </a:lnTo>
                  <a:lnTo>
                    <a:pt x="43"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8" name="Freeform 46"/>
            <p:cNvSpPr>
              <a:spLocks/>
            </p:cNvSpPr>
            <p:nvPr/>
          </p:nvSpPr>
          <p:spPr bwMode="auto">
            <a:xfrm>
              <a:off x="3842" y="2300"/>
              <a:ext cx="161" cy="206"/>
            </a:xfrm>
            <a:custGeom>
              <a:avLst/>
              <a:gdLst>
                <a:gd name="T0" fmla="*/ 86 w 161"/>
                <a:gd name="T1" fmla="*/ 206 h 206"/>
                <a:gd name="T2" fmla="*/ 69 w 161"/>
                <a:gd name="T3" fmla="*/ 29 h 206"/>
                <a:gd name="T4" fmla="*/ 1 w 161"/>
                <a:gd name="T5" fmla="*/ 35 h 206"/>
                <a:gd name="T6" fmla="*/ 0 w 161"/>
                <a:gd name="T7" fmla="*/ 15 h 206"/>
                <a:gd name="T8" fmla="*/ 158 w 161"/>
                <a:gd name="T9" fmla="*/ 0 h 206"/>
                <a:gd name="T10" fmla="*/ 161 w 161"/>
                <a:gd name="T11" fmla="*/ 19 h 206"/>
                <a:gd name="T12" fmla="*/ 94 w 161"/>
                <a:gd name="T13" fmla="*/ 26 h 206"/>
                <a:gd name="T14" fmla="*/ 111 w 161"/>
                <a:gd name="T15" fmla="*/ 203 h 206"/>
                <a:gd name="T16" fmla="*/ 86 w 161"/>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06">
                  <a:moveTo>
                    <a:pt x="86" y="206"/>
                  </a:moveTo>
                  <a:lnTo>
                    <a:pt x="69" y="29"/>
                  </a:lnTo>
                  <a:lnTo>
                    <a:pt x="1" y="35"/>
                  </a:lnTo>
                  <a:lnTo>
                    <a:pt x="0" y="15"/>
                  </a:lnTo>
                  <a:lnTo>
                    <a:pt x="158" y="0"/>
                  </a:lnTo>
                  <a:lnTo>
                    <a:pt x="161" y="19"/>
                  </a:lnTo>
                  <a:lnTo>
                    <a:pt x="94" y="26"/>
                  </a:lnTo>
                  <a:lnTo>
                    <a:pt x="111" y="203"/>
                  </a:lnTo>
                  <a:lnTo>
                    <a:pt x="86"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9" name="Freeform 47"/>
            <p:cNvSpPr>
              <a:spLocks noEditPoints="1"/>
            </p:cNvSpPr>
            <p:nvPr/>
          </p:nvSpPr>
          <p:spPr bwMode="auto">
            <a:xfrm>
              <a:off x="4023" y="2290"/>
              <a:ext cx="153" cy="205"/>
            </a:xfrm>
            <a:custGeom>
              <a:avLst/>
              <a:gdLst>
                <a:gd name="T0" fmla="*/ 81 w 277"/>
                <a:gd name="T1" fmla="*/ 366 h 371"/>
                <a:gd name="T2" fmla="*/ 35 w 277"/>
                <a:gd name="T3" fmla="*/ 371 h 371"/>
                <a:gd name="T4" fmla="*/ 0 w 277"/>
                <a:gd name="T5" fmla="*/ 14 h 371"/>
                <a:gd name="T6" fmla="*/ 110 w 277"/>
                <a:gd name="T7" fmla="*/ 3 h 371"/>
                <a:gd name="T8" fmla="*/ 172 w 277"/>
                <a:gd name="T9" fmla="*/ 9 h 371"/>
                <a:gd name="T10" fmla="*/ 208 w 277"/>
                <a:gd name="T11" fmla="*/ 39 h 371"/>
                <a:gd name="T12" fmla="*/ 225 w 277"/>
                <a:gd name="T13" fmla="*/ 86 h 371"/>
                <a:gd name="T14" fmla="*/ 221 w 277"/>
                <a:gd name="T15" fmla="*/ 127 h 371"/>
                <a:gd name="T16" fmla="*/ 202 w 277"/>
                <a:gd name="T17" fmla="*/ 164 h 371"/>
                <a:gd name="T18" fmla="*/ 159 w 277"/>
                <a:gd name="T19" fmla="*/ 196 h 371"/>
                <a:gd name="T20" fmla="*/ 177 w 277"/>
                <a:gd name="T21" fmla="*/ 207 h 371"/>
                <a:gd name="T22" fmla="*/ 193 w 277"/>
                <a:gd name="T23" fmla="*/ 224 h 371"/>
                <a:gd name="T24" fmla="*/ 210 w 277"/>
                <a:gd name="T25" fmla="*/ 247 h 371"/>
                <a:gd name="T26" fmla="*/ 277 w 277"/>
                <a:gd name="T27" fmla="*/ 347 h 371"/>
                <a:gd name="T28" fmla="*/ 224 w 277"/>
                <a:gd name="T29" fmla="*/ 352 h 371"/>
                <a:gd name="T30" fmla="*/ 166 w 277"/>
                <a:gd name="T31" fmla="*/ 263 h 371"/>
                <a:gd name="T32" fmla="*/ 113 w 277"/>
                <a:gd name="T33" fmla="*/ 208 h 371"/>
                <a:gd name="T34" fmla="*/ 66 w 277"/>
                <a:gd name="T35" fmla="*/ 213 h 371"/>
                <a:gd name="T36" fmla="*/ 81 w 277"/>
                <a:gd name="T37" fmla="*/ 366 h 371"/>
                <a:gd name="T38" fmla="*/ 63 w 277"/>
                <a:gd name="T39" fmla="*/ 177 h 371"/>
                <a:gd name="T40" fmla="*/ 108 w 277"/>
                <a:gd name="T41" fmla="*/ 173 h 371"/>
                <a:gd name="T42" fmla="*/ 151 w 277"/>
                <a:gd name="T43" fmla="*/ 160 h 371"/>
                <a:gd name="T44" fmla="*/ 172 w 277"/>
                <a:gd name="T45" fmla="*/ 131 h 371"/>
                <a:gd name="T46" fmla="*/ 177 w 277"/>
                <a:gd name="T47" fmla="*/ 94 h 371"/>
                <a:gd name="T48" fmla="*/ 167 w 277"/>
                <a:gd name="T49" fmla="*/ 65 h 371"/>
                <a:gd name="T50" fmla="*/ 145 w 277"/>
                <a:gd name="T51" fmla="*/ 45 h 371"/>
                <a:gd name="T52" fmla="*/ 99 w 277"/>
                <a:gd name="T53" fmla="*/ 40 h 371"/>
                <a:gd name="T54" fmla="*/ 50 w 277"/>
                <a:gd name="T55" fmla="*/ 45 h 371"/>
                <a:gd name="T56" fmla="*/ 63 w 277"/>
                <a:gd name="T57"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71">
                  <a:moveTo>
                    <a:pt x="81" y="366"/>
                  </a:moveTo>
                  <a:cubicBezTo>
                    <a:pt x="35" y="371"/>
                    <a:pt x="35" y="371"/>
                    <a:pt x="35" y="371"/>
                  </a:cubicBezTo>
                  <a:cubicBezTo>
                    <a:pt x="0" y="14"/>
                    <a:pt x="0" y="14"/>
                    <a:pt x="0" y="14"/>
                  </a:cubicBezTo>
                  <a:cubicBezTo>
                    <a:pt x="110" y="3"/>
                    <a:pt x="110" y="3"/>
                    <a:pt x="110" y="3"/>
                  </a:cubicBezTo>
                  <a:cubicBezTo>
                    <a:pt x="137" y="0"/>
                    <a:pt x="158" y="2"/>
                    <a:pt x="172" y="9"/>
                  </a:cubicBezTo>
                  <a:cubicBezTo>
                    <a:pt x="187" y="15"/>
                    <a:pt x="199" y="25"/>
                    <a:pt x="208" y="39"/>
                  </a:cubicBezTo>
                  <a:cubicBezTo>
                    <a:pt x="218" y="53"/>
                    <a:pt x="223" y="69"/>
                    <a:pt x="225" y="86"/>
                  </a:cubicBezTo>
                  <a:cubicBezTo>
                    <a:pt x="226" y="100"/>
                    <a:pt x="225" y="114"/>
                    <a:pt x="221" y="127"/>
                  </a:cubicBezTo>
                  <a:cubicBezTo>
                    <a:pt x="217" y="141"/>
                    <a:pt x="210" y="153"/>
                    <a:pt x="202" y="164"/>
                  </a:cubicBezTo>
                  <a:cubicBezTo>
                    <a:pt x="193" y="176"/>
                    <a:pt x="179" y="186"/>
                    <a:pt x="159" y="196"/>
                  </a:cubicBezTo>
                  <a:cubicBezTo>
                    <a:pt x="167" y="200"/>
                    <a:pt x="173" y="203"/>
                    <a:pt x="177" y="207"/>
                  </a:cubicBezTo>
                  <a:cubicBezTo>
                    <a:pt x="182" y="210"/>
                    <a:pt x="187" y="216"/>
                    <a:pt x="193" y="224"/>
                  </a:cubicBezTo>
                  <a:cubicBezTo>
                    <a:pt x="200" y="232"/>
                    <a:pt x="205" y="240"/>
                    <a:pt x="210" y="247"/>
                  </a:cubicBezTo>
                  <a:cubicBezTo>
                    <a:pt x="277" y="347"/>
                    <a:pt x="277" y="347"/>
                    <a:pt x="277" y="347"/>
                  </a:cubicBezTo>
                  <a:cubicBezTo>
                    <a:pt x="224" y="352"/>
                    <a:pt x="224" y="352"/>
                    <a:pt x="224" y="352"/>
                  </a:cubicBezTo>
                  <a:cubicBezTo>
                    <a:pt x="166" y="263"/>
                    <a:pt x="166" y="263"/>
                    <a:pt x="166" y="263"/>
                  </a:cubicBezTo>
                  <a:cubicBezTo>
                    <a:pt x="152" y="242"/>
                    <a:pt x="134" y="223"/>
                    <a:pt x="113" y="208"/>
                  </a:cubicBezTo>
                  <a:cubicBezTo>
                    <a:pt x="66" y="213"/>
                    <a:pt x="66" y="213"/>
                    <a:pt x="66" y="213"/>
                  </a:cubicBezTo>
                  <a:lnTo>
                    <a:pt x="81" y="366"/>
                  </a:lnTo>
                  <a:close/>
                  <a:moveTo>
                    <a:pt x="63" y="177"/>
                  </a:moveTo>
                  <a:cubicBezTo>
                    <a:pt x="108" y="173"/>
                    <a:pt x="108" y="173"/>
                    <a:pt x="108" y="173"/>
                  </a:cubicBezTo>
                  <a:cubicBezTo>
                    <a:pt x="127" y="171"/>
                    <a:pt x="141" y="166"/>
                    <a:pt x="151" y="160"/>
                  </a:cubicBezTo>
                  <a:cubicBezTo>
                    <a:pt x="160" y="153"/>
                    <a:pt x="167" y="143"/>
                    <a:pt x="172" y="131"/>
                  </a:cubicBezTo>
                  <a:cubicBezTo>
                    <a:pt x="177" y="120"/>
                    <a:pt x="178" y="107"/>
                    <a:pt x="177" y="94"/>
                  </a:cubicBezTo>
                  <a:cubicBezTo>
                    <a:pt x="176" y="83"/>
                    <a:pt x="173" y="73"/>
                    <a:pt x="167" y="65"/>
                  </a:cubicBezTo>
                  <a:cubicBezTo>
                    <a:pt x="162" y="57"/>
                    <a:pt x="154" y="50"/>
                    <a:pt x="145" y="45"/>
                  </a:cubicBezTo>
                  <a:cubicBezTo>
                    <a:pt x="135" y="40"/>
                    <a:pt x="120" y="38"/>
                    <a:pt x="99" y="40"/>
                  </a:cubicBezTo>
                  <a:cubicBezTo>
                    <a:pt x="50" y="45"/>
                    <a:pt x="50" y="45"/>
                    <a:pt x="50" y="45"/>
                  </a:cubicBezTo>
                  <a:lnTo>
                    <a:pt x="63"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0" name="Freeform 48"/>
            <p:cNvSpPr>
              <a:spLocks/>
            </p:cNvSpPr>
            <p:nvPr/>
          </p:nvSpPr>
          <p:spPr bwMode="auto">
            <a:xfrm>
              <a:off x="4165" y="2269"/>
              <a:ext cx="153" cy="206"/>
            </a:xfrm>
            <a:custGeom>
              <a:avLst/>
              <a:gdLst>
                <a:gd name="T0" fmla="*/ 109 w 153"/>
                <a:gd name="T1" fmla="*/ 203 h 206"/>
                <a:gd name="T2" fmla="*/ 83 w 153"/>
                <a:gd name="T3" fmla="*/ 206 h 206"/>
                <a:gd name="T4" fmla="*/ 74 w 153"/>
                <a:gd name="T5" fmla="*/ 113 h 206"/>
                <a:gd name="T6" fmla="*/ 0 w 153"/>
                <a:gd name="T7" fmla="*/ 15 h 206"/>
                <a:gd name="T8" fmla="*/ 30 w 153"/>
                <a:gd name="T9" fmla="*/ 12 h 206"/>
                <a:gd name="T10" fmla="*/ 87 w 153"/>
                <a:gd name="T11" fmla="*/ 87 h 206"/>
                <a:gd name="T12" fmla="*/ 128 w 153"/>
                <a:gd name="T13" fmla="*/ 2 h 206"/>
                <a:gd name="T14" fmla="*/ 153 w 153"/>
                <a:gd name="T15" fmla="*/ 0 h 206"/>
                <a:gd name="T16" fmla="*/ 100 w 153"/>
                <a:gd name="T17" fmla="*/ 111 h 206"/>
                <a:gd name="T18" fmla="*/ 109 w 153"/>
                <a:gd name="T19" fmla="*/ 2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06">
                  <a:moveTo>
                    <a:pt x="109" y="203"/>
                  </a:moveTo>
                  <a:lnTo>
                    <a:pt x="83" y="206"/>
                  </a:lnTo>
                  <a:lnTo>
                    <a:pt x="74" y="113"/>
                  </a:lnTo>
                  <a:lnTo>
                    <a:pt x="0" y="15"/>
                  </a:lnTo>
                  <a:lnTo>
                    <a:pt x="30" y="12"/>
                  </a:lnTo>
                  <a:lnTo>
                    <a:pt x="87" y="87"/>
                  </a:lnTo>
                  <a:lnTo>
                    <a:pt x="128" y="2"/>
                  </a:lnTo>
                  <a:lnTo>
                    <a:pt x="153" y="0"/>
                  </a:lnTo>
                  <a:lnTo>
                    <a:pt x="100" y="111"/>
                  </a:lnTo>
                  <a:lnTo>
                    <a:pt x="109"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49"/>
            <p:cNvSpPr>
              <a:spLocks/>
            </p:cNvSpPr>
            <p:nvPr/>
          </p:nvSpPr>
          <p:spPr bwMode="auto">
            <a:xfrm>
              <a:off x="3137" y="3043"/>
              <a:ext cx="1098" cy="105"/>
            </a:xfrm>
            <a:custGeom>
              <a:avLst/>
              <a:gdLst>
                <a:gd name="T0" fmla="*/ 1987 w 1987"/>
                <a:gd name="T1" fmla="*/ 189 h 189"/>
                <a:gd name="T2" fmla="*/ 993 w 1987"/>
                <a:gd name="T3" fmla="*/ 0 h 189"/>
                <a:gd name="T4" fmla="*/ 0 w 1987"/>
                <a:gd name="T5" fmla="*/ 189 h 189"/>
                <a:gd name="T6" fmla="*/ 1987 w 1987"/>
                <a:gd name="T7" fmla="*/ 189 h 189"/>
              </a:gdLst>
              <a:ahLst/>
              <a:cxnLst>
                <a:cxn ang="0">
                  <a:pos x="T0" y="T1"/>
                </a:cxn>
                <a:cxn ang="0">
                  <a:pos x="T2" y="T3"/>
                </a:cxn>
                <a:cxn ang="0">
                  <a:pos x="T4" y="T5"/>
                </a:cxn>
                <a:cxn ang="0">
                  <a:pos x="T6" y="T7"/>
                </a:cxn>
              </a:cxnLst>
              <a:rect l="0" t="0" r="r" b="b"/>
              <a:pathLst>
                <a:path w="1987" h="189">
                  <a:moveTo>
                    <a:pt x="1987" y="189"/>
                  </a:moveTo>
                  <a:cubicBezTo>
                    <a:pt x="1987" y="85"/>
                    <a:pt x="1542" y="0"/>
                    <a:pt x="993" y="0"/>
                  </a:cubicBezTo>
                  <a:cubicBezTo>
                    <a:pt x="444" y="0"/>
                    <a:pt x="0" y="85"/>
                    <a:pt x="0" y="189"/>
                  </a:cubicBezTo>
                  <a:lnTo>
                    <a:pt x="1987" y="189"/>
                  </a:lnTo>
                  <a:close/>
                </a:path>
              </a:pathLst>
            </a:custGeom>
            <a:solidFill>
              <a:srgbClr val="967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0" name="TextBox 189"/>
          <p:cNvSpPr txBox="1"/>
          <p:nvPr/>
        </p:nvSpPr>
        <p:spPr>
          <a:xfrm>
            <a:off x="33509" y="1055169"/>
            <a:ext cx="1964050" cy="1477328"/>
          </a:xfrm>
          <a:prstGeom prst="rect">
            <a:avLst/>
          </a:prstGeom>
          <a:noFill/>
        </p:spPr>
        <p:txBody>
          <a:bodyPr wrap="square" rtlCol="0">
            <a:spAutoFit/>
          </a:bodyPr>
          <a:lstStyle/>
          <a:p>
            <a:r>
              <a:rPr lang="en-US" dirty="0" smtClean="0">
                <a:solidFill>
                  <a:schemeClr val="bg1"/>
                </a:solidFill>
              </a:rPr>
              <a:t>Thinking about what you know so far, why is this clip an example of SCIENCE FICTION? </a:t>
            </a:r>
            <a:endParaRPr lang="en-US" dirty="0">
              <a:solidFill>
                <a:schemeClr val="bg1"/>
              </a:solidFill>
            </a:endParaRPr>
          </a:p>
        </p:txBody>
      </p:sp>
      <p:pic>
        <p:nvPicPr>
          <p:cNvPr id="3" name="The_Time_Machine_2002_-_Moon_Breaking_Scene">
            <a:hlinkClick r:id="" action="ppaction://media"/>
          </p:cNvPr>
          <p:cNvPicPr>
            <a:picLocks noChangeAspect="1"/>
          </p:cNvPicPr>
          <p:nvPr>
            <a:videoFile r:link="rId1"/>
            <p:extLst>
              <p:ext uri="{DAA4B4D4-6D71-4841-9C94-3DE7FCFB9230}">
                <p14:media xmlns:p14="http://schemas.microsoft.com/office/powerpoint/2010/main" r:embed="rId2">
                  <p14:trim st="104232" end="28156"/>
                </p14:media>
              </p:ext>
            </p:extLst>
          </p:nvPr>
        </p:nvPicPr>
        <p:blipFill>
          <a:blip r:embed="rId5"/>
          <a:stretch>
            <a:fillRect/>
          </a:stretch>
        </p:blipFill>
        <p:spPr>
          <a:xfrm>
            <a:off x="1905133" y="1197283"/>
            <a:ext cx="5522763" cy="3660130"/>
          </a:xfrm>
          <a:prstGeom prst="rect">
            <a:avLst/>
          </a:prstGeom>
        </p:spPr>
      </p:pic>
    </p:spTree>
    <p:extLst>
      <p:ext uri="{BB962C8B-B14F-4D97-AF65-F5344CB8AC3E}">
        <p14:creationId xmlns:p14="http://schemas.microsoft.com/office/powerpoint/2010/main" val="3218322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7.22222E-6 -1.48148E-6 L -7.22222E-6 -1.48148E-6 C -0.00869 0.00247 -0.02136 0.00648 -0.02952 0.00679 C -0.04063 0.0071 -0.05174 0.00555 -0.06285 0.00494 C -0.06546 0.00432 -0.06806 0.00339 -0.07067 0.00339 C -0.08334 0.00339 -0.08143 0.00278 -0.08837 0.00679 C -0.0941 0.0142 -0.09011 0.01049 -0.09619 0.01358 C -0.0981 0.01481 -0.10209 0.01728 -0.10209 0.01728 C -0.10539 0.01697 -0.13751 0.01728 -0.15001 0.01358 C -0.15313 0.01296 -0.15591 0.01142 -0.15886 0.01018 C -0.16372 0.0108 -0.16876 0.01111 -0.17362 0.01204 C -0.17674 0.01265 -0.17761 0.0142 -0.18039 0.01543 C -0.18212 0.01605 -0.18369 0.01697 -0.18542 0.01728 C -0.19063 0.0179 -0.19584 0.01821 -0.20105 0.01883 C -0.22535 0.02438 -0.19879 0.01883 -0.25504 0.02222 C -0.25817 0.02253 -0.26146 0.02346 -0.26476 0.02407 C -0.27987 0.02346 -0.2948 0.02222 -0.3099 0.02222 C -0.32292 0.02222 -0.33594 0.02376 -0.34914 0.02407 L -0.44619 0.02592 L -0.49115 0.02407 C -0.49445 0.02376 -0.49775 0.02284 -0.50105 0.02222 C -0.50747 0.0216 -0.51407 0.02129 -0.52067 0.02068 C -0.52882 0.02129 -0.53698 0.02222 -0.54514 0.02222 C -0.6033 0.02222 -0.59653 0.02253 -0.6323 0.01883 C -0.64636 0.01481 -0.62882 0.01975 -0.64601 0.01543 C -0.6481 0.01481 -0.65001 0.0142 -0.65192 0.01358 C -0.65782 0.01204 -0.6606 0.01142 -0.66667 0.01018 C -0.6698 0.00648 -0.66841 0.00679 -0.67049 0.00679 L -0.67049 0.00679 L -0.67049 0.00679 " pathEditMode="relative" ptsTypes="AAAAAAAAAAAAAAAAAAAAAAAAAAAAAA">
                                      <p:cBhvr>
                                        <p:cTn id="6" dur="2000" fill="hold"/>
                                        <p:tgtEl>
                                          <p:spTgt spid="542"/>
                                        </p:tgtEl>
                                        <p:attrNameLst>
                                          <p:attrName>ppt_x</p:attrName>
                                          <p:attrName>ppt_y</p:attrName>
                                        </p:attrNameLst>
                                      </p:cBhvr>
                                    </p:animMotion>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nodeType="clickEffect">
                                  <p:stCondLst>
                                    <p:cond delay="0"/>
                                  </p:stCondLst>
                                  <p:childTnLst>
                                    <p:animMotion origin="layout" path="M 4.16667E-6 -2.46914E-7 L 0.56111 0.01574 L 0.5776 0.01667 " pathEditMode="relative" rAng="0" ptsTypes="AAA">
                                      <p:cBhvr>
                                        <p:cTn id="10" dur="2000" fill="hold"/>
                                        <p:tgtEl>
                                          <p:spTgt spid="295"/>
                                        </p:tgtEl>
                                        <p:attrNameLst>
                                          <p:attrName>ppt_x</p:attrName>
                                          <p:attrName>ppt_y</p:attrName>
                                        </p:attrNameLst>
                                      </p:cBhvr>
                                      <p:rCtr x="28872" y="833"/>
                                    </p:animMotion>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7" fill="hold" display="0">
                  <p:stCondLst>
                    <p:cond delay="indefinite"/>
                  </p:stCondLst>
                </p:cTn>
                <p:tgtEl>
                  <p:spTgt spid="3"/>
                </p:tgtEl>
              </p:cMediaNode>
            </p:video>
          </p:childTnLst>
        </p:cTn>
      </p:par>
    </p:tnLst>
    <p:bldLst>
      <p:bldP spid="294" grpId="0" animBg="1"/>
    </p:bldLst>
  </p:timing>
</p:sld>
</file>

<file path=ppt/theme/theme1.xml><?xml version="1.0" encoding="utf-8"?>
<a:theme xmlns:a="http://schemas.openxmlformats.org/drawingml/2006/main" name="Office Theme">
  <a:themeElements>
    <a:clrScheme name="SummersHere">
      <a:dk1>
        <a:sysClr val="windowText" lastClr="000000"/>
      </a:dk1>
      <a:lt1>
        <a:sysClr val="window" lastClr="FFFFFF"/>
      </a:lt1>
      <a:dk2>
        <a:srgbClr val="1F497D"/>
      </a:dk2>
      <a:lt2>
        <a:srgbClr val="EEECE1"/>
      </a:lt2>
      <a:accent1>
        <a:srgbClr val="3396D9"/>
      </a:accent1>
      <a:accent2>
        <a:srgbClr val="E92525"/>
      </a:accent2>
      <a:accent3>
        <a:srgbClr val="3D722D"/>
      </a:accent3>
      <a:accent4>
        <a:srgbClr val="FFC000"/>
      </a:accent4>
      <a:accent5>
        <a:srgbClr val="4BACC6"/>
      </a:accent5>
      <a:accent6>
        <a:srgbClr val="FD750F"/>
      </a:accent6>
      <a:hlink>
        <a:srgbClr val="E36C09"/>
      </a:hlink>
      <a:folHlink>
        <a:srgbClr val="E36C09"/>
      </a:folHlink>
    </a:clrScheme>
    <a:fontScheme name="Median">
      <a:majorFont>
        <a:latin typeface="Tw Cen MT"/>
        <a:ea typeface=""/>
        <a:cs typeface=""/>
        <a:font script="Grek" typeface="Calibri"/>
        <a:font script="Cyrl" typeface="Calibri"/>
        <a:font script="Jpan" typeface="HG創英角ｺﾞｼｯｸUB"/>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a:ea typeface=""/>
        <a:cs typeface=""/>
        <a:font script="Grek" typeface="Calibri"/>
        <a:font script="Cyrl" typeface="Calibri"/>
        <a:font script="Jpan" typeface="HG創英角ｺﾞｼｯｸUB"/>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Austin</Template>
  <TotalTime>10220</TotalTime>
  <Words>428</Words>
  <Application>Microsoft Office PowerPoint</Application>
  <PresentationFormat>On-screen Show (16:9)</PresentationFormat>
  <Paragraphs>62</Paragraphs>
  <Slides>13</Slides>
  <Notes>6</Notes>
  <HiddenSlides>0</HiddenSlides>
  <MMClips>3</MMClips>
  <ScaleCrop>false</ScaleCrop>
  <HeadingPairs>
    <vt:vector size="4" baseType="variant">
      <vt:variant>
        <vt:lpstr>Theme</vt:lpstr>
      </vt:variant>
      <vt:variant>
        <vt:i4>1</vt:i4>
      </vt:variant>
      <vt:variant>
        <vt:lpstr>Slide Titles</vt:lpstr>
      </vt:variant>
      <vt:variant>
        <vt:i4>13</vt:i4>
      </vt:variant>
    </vt:vector>
  </HeadingPairs>
  <TitlesOfParts>
    <vt:vector size="14" baseType="lpstr">
      <vt:lpstr>Office Theme</vt:lpstr>
      <vt:lpstr>SCI-FI</vt:lpstr>
      <vt:lpstr>SCI-FI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SCI-FI</vt:lpstr>
      <vt:lpstr>SCI-FI</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Presentermedia</dc:creator>
  <cp:lastModifiedBy>Owner</cp:lastModifiedBy>
  <cp:revision>331</cp:revision>
  <dcterms:created xsi:type="dcterms:W3CDTF">2013-05-03T15:18:17Z</dcterms:created>
  <dcterms:modified xsi:type="dcterms:W3CDTF">2018-03-13T04:09:23Z</dcterms:modified>
</cp:coreProperties>
</file>